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62"/>
  </p:notesMasterIdLst>
  <p:handoutMasterIdLst>
    <p:handoutMasterId r:id="rId63"/>
  </p:handoutMasterIdLst>
  <p:sldIdLst>
    <p:sldId id="257" r:id="rId6"/>
    <p:sldId id="2134804867" r:id="rId7"/>
    <p:sldId id="2134805101" r:id="rId8"/>
    <p:sldId id="2134808514" r:id="rId9"/>
    <p:sldId id="2134805392" r:id="rId10"/>
    <p:sldId id="2134805155" r:id="rId11"/>
    <p:sldId id="2134808454" r:id="rId12"/>
    <p:sldId id="953" r:id="rId13"/>
    <p:sldId id="2134808451" r:id="rId14"/>
    <p:sldId id="2134808513" r:id="rId15"/>
    <p:sldId id="2134808571" r:id="rId16"/>
    <p:sldId id="2134808572" r:id="rId17"/>
    <p:sldId id="2134808777" r:id="rId18"/>
    <p:sldId id="2134808778" r:id="rId19"/>
    <p:sldId id="2134808783" r:id="rId20"/>
    <p:sldId id="2134808533" r:id="rId21"/>
    <p:sldId id="2134808784" r:id="rId22"/>
    <p:sldId id="2134808785" r:id="rId23"/>
    <p:sldId id="2134808786" r:id="rId24"/>
    <p:sldId id="2134808448" r:id="rId25"/>
    <p:sldId id="2134808532" r:id="rId26"/>
    <p:sldId id="2134808474" r:id="rId27"/>
    <p:sldId id="2134808538" r:id="rId28"/>
    <p:sldId id="2134808539" r:id="rId29"/>
    <p:sldId id="2134808469" r:id="rId30"/>
    <p:sldId id="597" r:id="rId31"/>
    <p:sldId id="2134808445" r:id="rId32"/>
    <p:sldId id="2134808554" r:id="rId33"/>
    <p:sldId id="2134808555" r:id="rId34"/>
    <p:sldId id="2134808556" r:id="rId35"/>
    <p:sldId id="2134808557" r:id="rId36"/>
    <p:sldId id="2134808558" r:id="rId37"/>
    <p:sldId id="2134808560" r:id="rId38"/>
    <p:sldId id="2134808561" r:id="rId39"/>
    <p:sldId id="2134808562" r:id="rId40"/>
    <p:sldId id="2134808563" r:id="rId41"/>
    <p:sldId id="2134808788" r:id="rId42"/>
    <p:sldId id="2134808789" r:id="rId43"/>
    <p:sldId id="2134808499" r:id="rId44"/>
    <p:sldId id="2134808547" r:id="rId45"/>
    <p:sldId id="2134808570" r:id="rId46"/>
    <p:sldId id="2134808564" r:id="rId47"/>
    <p:sldId id="2134808548" r:id="rId48"/>
    <p:sldId id="2134808566" r:id="rId49"/>
    <p:sldId id="2134808565" r:id="rId50"/>
    <p:sldId id="2134808567" r:id="rId51"/>
    <p:sldId id="2134808569" r:id="rId52"/>
    <p:sldId id="2134808510" r:id="rId53"/>
    <p:sldId id="838" r:id="rId54"/>
    <p:sldId id="2134808446" r:id="rId55"/>
    <p:sldId id="2134808501" r:id="rId56"/>
    <p:sldId id="2134808447" r:id="rId57"/>
    <p:sldId id="2134808503" r:id="rId58"/>
    <p:sldId id="2134808568" r:id="rId59"/>
    <p:sldId id="2134808553" r:id="rId60"/>
    <p:sldId id="2134808502" r:id="rId61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14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2134808454"/>
            <p14:sldId id="953"/>
            <p14:sldId id="2134808451"/>
            <p14:sldId id="2134808513"/>
          </p14:sldIdLst>
        </p14:section>
        <p14:section name="نشاط اعتيادي" id="{3822E05A-48B7-466A-9806-AC1514DAD3AF}">
          <p14:sldIdLst>
            <p14:sldId id="2134808571"/>
            <p14:sldId id="2134808572"/>
            <p14:sldId id="2134808777"/>
            <p14:sldId id="2134808778"/>
            <p14:sldId id="2134808783"/>
            <p14:sldId id="2134808533"/>
            <p14:sldId id="2134808784"/>
            <p14:sldId id="2134808785"/>
            <p14:sldId id="2134808786"/>
          </p14:sldIdLst>
        </p14:section>
        <p14:section name="تحدث وإغناء المعجم" id="{5F742C0B-3E93-40E7-BD04-47EA8F843380}">
          <p14:sldIdLst>
            <p14:sldId id="2134808448"/>
            <p14:sldId id="2134808532"/>
            <p14:sldId id="2134808474"/>
            <p14:sldId id="2134808538"/>
            <p14:sldId id="2134808539"/>
            <p14:sldId id="2134808469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554"/>
            <p14:sldId id="2134808555"/>
            <p14:sldId id="2134808556"/>
            <p14:sldId id="2134808557"/>
            <p14:sldId id="2134808558"/>
            <p14:sldId id="2134808560"/>
            <p14:sldId id="2134808561"/>
            <p14:sldId id="2134808562"/>
            <p14:sldId id="2134808563"/>
            <p14:sldId id="2134808788"/>
            <p14:sldId id="2134808789"/>
            <p14:sldId id="2134808499"/>
            <p14:sldId id="2134808547"/>
            <p14:sldId id="2134808570"/>
            <p14:sldId id="2134808564"/>
            <p14:sldId id="2134808548"/>
            <p14:sldId id="2134808566"/>
            <p14:sldId id="2134808565"/>
            <p14:sldId id="2134808567"/>
            <p14:sldId id="2134808569"/>
            <p14:sldId id="2134808510"/>
          </p14:sldIdLst>
        </p14:section>
        <p14:section name="ألعاب" id="{66953B43-0502-40BE-9D9D-49C14FC1791C}">
          <p14:sldIdLst>
            <p14:sldId id="838"/>
            <p14:sldId id="2134808446"/>
          </p14:sldIdLst>
        </p14:section>
        <p14:section name="اختتام الحصة" id="{CFAC160B-4D15-40C5-8575-18C3947DD0CB}">
          <p14:sldIdLst>
            <p14:sldId id="2134808501"/>
            <p14:sldId id="2134808447"/>
            <p14:sldId id="2134808503"/>
            <p14:sldId id="2134808568"/>
            <p14:sldId id="213480855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1B1B"/>
    <a:srgbClr val="FFFFFF"/>
    <a:srgbClr val="19199B"/>
    <a:srgbClr val="006DB4"/>
    <a:srgbClr val="E74C3C"/>
    <a:srgbClr val="D4EAF3"/>
    <a:srgbClr val="10147E"/>
    <a:srgbClr val="0A0C4C"/>
    <a:srgbClr val="B40000"/>
    <a:srgbClr val="8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0C9CEE-E5A4-4CD5-BBFA-1F06C09AE1F3}" v="60" dt="2025-09-04T08:42:57.827"/>
    <p1510:client id="{831FFCF3-F27B-4C06-ADEA-801BA8C9EBC3}" v="178" dt="2025-09-03T09:54:00.1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39" autoAdjust="0"/>
    <p:restoredTop sz="86609" autoAdjust="0"/>
  </p:normalViewPr>
  <p:slideViewPr>
    <p:cSldViewPr snapToGrid="0" showGuides="1">
      <p:cViewPr varScale="1">
        <p:scale>
          <a:sx n="36" d="100"/>
          <a:sy n="36" d="100"/>
        </p:scale>
        <p:origin x="533" y="4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handoutMaster" Target="handoutMasters/handoutMaster1.xml"/><Relationship Id="rId68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commentAuthors" Target="commentAuthors.xml"/><Relationship Id="rId69" Type="http://schemas.microsoft.com/office/2016/11/relationships/changesInfo" Target="changesInfos/changesInfo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theme" Target="theme/theme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notesMaster" Target="notesMasters/notesMaster1.xml"/><Relationship Id="rId7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0E1024C3-58F3-4E60-9D56-58152775B348}"/>
    <pc:docChg chg="custSel addSld modSld">
      <pc:chgData name="FERHANE EL MOSTAFA" userId="612e3f77-08f4-424c-9bd0-6ac275dcda07" providerId="ADAL" clId="{0E1024C3-58F3-4E60-9D56-58152775B348}" dt="2025-09-04T08:42:57.827" v="113" actId="20577"/>
      <pc:docMkLst>
        <pc:docMk/>
      </pc:docMkLst>
      <pc:sldChg chg="modSp">
        <pc:chgData name="FERHANE EL MOSTAFA" userId="612e3f77-08f4-424c-9bd0-6ac275dcda07" providerId="ADAL" clId="{0E1024C3-58F3-4E60-9D56-58152775B348}" dt="2025-09-03T10:48:06.268" v="0" actId="403"/>
        <pc:sldMkLst>
          <pc:docMk/>
          <pc:sldMk cId="4072375136" sldId="2134808445"/>
        </pc:sldMkLst>
        <pc:spChg chg="mod">
          <ac:chgData name="FERHANE EL MOSTAFA" userId="612e3f77-08f4-424c-9bd0-6ac275dcda07" providerId="ADAL" clId="{0E1024C3-58F3-4E60-9D56-58152775B348}" dt="2025-09-03T10:48:06.268" v="0" actId="403"/>
          <ac:spMkLst>
            <pc:docMk/>
            <pc:sldMk cId="4072375136" sldId="2134808445"/>
            <ac:spMk id="4" creationId="{CBD6E2C9-7E84-2428-99A1-FD00497E4583}"/>
          </ac:spMkLst>
        </pc:spChg>
      </pc:sldChg>
      <pc:sldChg chg="addSp delSp modSp add mod modAnim">
        <pc:chgData name="FERHANE EL MOSTAFA" userId="612e3f77-08f4-424c-9bd0-6ac275dcda07" providerId="ADAL" clId="{0E1024C3-58F3-4E60-9D56-58152775B348}" dt="2025-09-04T08:42:57.827" v="113" actId="20577"/>
        <pc:sldMkLst>
          <pc:docMk/>
          <pc:sldMk cId="1460021082" sldId="2134808531"/>
        </pc:sldMkLst>
        <pc:spChg chg="mod">
          <ac:chgData name="FERHANE EL MOSTAFA" userId="612e3f77-08f4-424c-9bd0-6ac275dcda07" providerId="ADAL" clId="{0E1024C3-58F3-4E60-9D56-58152775B348}" dt="2025-09-04T08:42:57.827" v="113" actId="20577"/>
          <ac:spMkLst>
            <pc:docMk/>
            <pc:sldMk cId="1460021082" sldId="2134808531"/>
            <ac:spMk id="2" creationId="{E04F5AB7-7CA6-DAC2-47F5-CB717506A57B}"/>
          </ac:spMkLst>
        </pc:spChg>
        <pc:picChg chg="del">
          <ac:chgData name="FERHANE EL MOSTAFA" userId="612e3f77-08f4-424c-9bd0-6ac275dcda07" providerId="ADAL" clId="{0E1024C3-58F3-4E60-9D56-58152775B348}" dt="2025-09-04T08:41:34.401" v="55" actId="478"/>
          <ac:picMkLst>
            <pc:docMk/>
            <pc:sldMk cId="1460021082" sldId="2134808531"/>
            <ac:picMk id="4" creationId="{2DDB05CB-CDDE-9C2D-917A-72197BEBEDC9}"/>
          </ac:picMkLst>
        </pc:picChg>
        <pc:picChg chg="add mod">
          <ac:chgData name="FERHANE EL MOSTAFA" userId="612e3f77-08f4-424c-9bd0-6ac275dcda07" providerId="ADAL" clId="{0E1024C3-58F3-4E60-9D56-58152775B348}" dt="2025-09-04T08:41:46.143" v="56"/>
          <ac:picMkLst>
            <pc:docMk/>
            <pc:sldMk cId="1460021082" sldId="2134808531"/>
            <ac:picMk id="6" creationId="{826DE694-01C1-BED1-EC1C-7C7C3FE1F386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6012 1589 24504,'-2'62'0,"-5"-2"0,-5 0 0,-4 2 0,-4-2 0,-6-1 0,-3 0 0,-5-1 0,-5 0 0,-4-1 0,-4-1 0,-4-1 0,-4-2 0,-4 0 0,-5-1 0,-3-3 0,-4 0 0,-3-1 0,-4-3 0,-4 0 0,-2-3 0,-4-2 0,-3-1 0,-2-2 0,-3-2 0,-3-3 0,-3-1 0,-1-2 0,-3-2 0,-1-2 0,-3-4 0,0 0 0,-3-4 0,0-2 0,-2-1 0,-1-4 0,0-1 0,-1-2 0,0-5 0,0 0 0,-1-4 0,1 0 0,0-5 0,1-2 0,1-1 0,0-4 0,1-1 0,2-2 0,1-4 0,2 0 0,1-4 0,3-2 0,1-2 0,3-2 0,2-1 0,3-3 0,2-2 0,3-2 0,4-1 0,2-2 0,4-3 0,3 0 0,3-3 0,4-1 0,4 0 0,4-3 0,4-1 0,3 0 0,5-2 0,4-1 0,4-1 0,5-1 0,4 0 0,4-1 0,5 0 0,4-1 0,5-2 0,5 2 0,4 0 0,5-2 0,4 0 0,5 2 0,4 0 0,5-2 0,5 2 0,4 1 0,5 0 0,4 0 0,4 2 0,5 0 0,4 1 0,4 1 0,5 2 0,3-1 0,4 3 0,4 2 0,4 0 0,4 1 0,3 3 0,3 0 0,4 3 0,2 2 0,4 0 0,3 4 0,2 1 0,3 3 0,2 1 0,3 2 0,1 2 0,3 2 0,1 4 0,2 0 0,1 4 0,2 1 0,1 2 0,0 5 0,1 0 0,1 2 0,0 4 0,1 2 0,-1 2 0,0 2 0,0 4 0,-1 2 0,0 0 0,-1 5 0,-2 2 0,0 1 0,-3 4 0,0 0 0,-3 4 0,-1 2 0,-3 2 0,-1 2 0,-3 1 0,-3 3 0,-3 1 0,-2 4 0,-3 0 0,-4 2 0,-2 3 0,-4 0 0,-4 3 0,-3 1 0,-4 0 0,-3 2 0,-5 3 0,-4-1 0,-4 2 0,-4 1 0,-4 1 0,-4 0 0,-5 2 0,-5 0 0,-3 0 0,-6 1 0,-4 2 0,-4-2 0,-5 0 0,-5 2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5979 1110 24504,'-2'44'0,"-5"-1"0,-5 0 0,-4 1 0,-4-1 0,-6-1 0,-3 0 0,-5 0 0,-5-1 0,-4 0 0,-4-1 0,-4-1 0,-4-1 0,-4 0 0,-5-1 0,-3-2 0,-4 0 0,-3-1 0,-4-2 0,-4 0 0,-2-2 0,-4-1 0,-3-1 0,-2-2 0,-3-1 0,-3-2 0,-3-1 0,-1-1 0,-3-2 0,-1-1 0,-3-3 0,0 0 0,-3-3 0,0-1 0,-2-1 0,-1-3 0,0-1 0,-1-1 0,0-3 0,0-1 0,-1-2 0,1-1 0,0-3 0,1-1 0,1-1 0,0-3 0,1-1 0,2-1 0,1-3 0,2 0 0,1-3 0,3-1 0,1-2 0,3-1 0,2-1 0,3-2 0,2-1 0,3-2 0,4-1 0,2-1 0,4-2 0,3 0 0,3-2 0,4-1 0,4 0 0,4-2 0,4-1 0,3 0 0,5-1 0,4-1 0,4-1 0,5 0 0,4-1 0,4 0 0,5 0 0,4-1 0,5-1 0,5 1 0,4 0 0,5-1 0,4 0 0,5 1 0,4 0 0,5-1 0,5 1 0,4 1 0,5 0 0,4 0 0,4 1 0,5 0 0,4 1 0,4 1 0,5 1 0,3 0 0,4 1 0,4 2 0,4 0 0,4 1 0,3 2 0,3 0 0,4 2 0,2 1 0,4 1 0,3 2 0,2 1 0,3 2 0,2 1 0,3 1 0,1 2 0,3 1 0,1 3 0,2 0 0,1 3 0,2 1 0,1 1 0,0 3 0,1 1 0,1 1 0,0 3 0,1 1 0,-1 2 0,0 1 0,0 3 0,-1 1 0,0 1 0,-1 3 0,-2 1 0,0 1 0,-3 3 0,0 0 0,-3 3 0,-1 1 0,-3 2 0,-1 1 0,-3 1 0,-3 2 0,-3 1 0,-2 2 0,-3 1 0,-4 1 0,-2 2 0,-4 0 0,-4 2 0,-3 1 0,-4 0 0,-3 2 0,-5 1 0,-4 0 0,-4 1 0,-4 1 0,-4 1 0,-4 0 0,-5 1 0,-5 0 0,-3 0 0,-6 1 0,-4 1 0,-4-1 0,-5 0 0,-5 1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6012 1144 24504,'-2'44'0,"-5"-1"0,-5 0 0,-4 1 0,-4-1 0,-6-1 0,-3 0 0,-5 0 0,-5-1 0,-4 0 0,-4-1 0,-4-1 0,-4-1 0,-4 0 0,-5-1 0,-3-2 0,-4 0 0,-3-1 0,-4-2 0,-4 0 0,-2-2 0,-4-1 0,-3-1 0,-2-2 0,-3-1 0,-3-2 0,-3-1 0,-1-1 0,-3-2 0,-1-1 0,-3-3 0,0 0 0,-3-3 0,0-1 0,-2-1 0,-1-3 0,0-1 0,-1-1 0,0-3 0,0-1 0,-1-2 0,1-1 0,0-3 0,1-1 0,1-1 0,0-3 0,1-1 0,2-1 0,1-3 0,2 0 0,1-3 0,3-1 0,1-2 0,3-1 0,2-1 0,3-2 0,2-1 0,3-2 0,4-1 0,2-1 0,4-2 0,3 0 0,3-2 0,4-1 0,4 0 0,4-2 0,4-1 0,3 0 0,5-1 0,4-1 0,4-1 0,5 0 0,4-1 0,4 0 0,5 0 0,4-1 0,5-1 0,5 1 0,4 0 0,5-1 0,4 0 0,5 1 0,4 0 0,5-1 0,5 1 0,4 1 0,5 0 0,4 0 0,4 1 0,5 0 0,4 1 0,4 1 0,5 1 0,3 0 0,4 1 0,4 2 0,4 0 0,4 1 0,3 2 0,3 0 0,4 2 0,2 1 0,4 1 0,3 2 0,2 1 0,3 2 0,2 1 0,3 1 0,1 2 0,3 1 0,1 3 0,2 0 0,1 3 0,2 1 0,1 1 0,0 3 0,1 1 0,1 1 0,0 3 0,1 1 0,-1 2 0,0 1 0,0 3 0,-1 1 0,0 1 0,-1 3 0,-2 1 0,0 1 0,-3 3 0,0 0 0,-3 3 0,-1 1 0,-3 2 0,-1 1 0,-3 1 0,-3 2 0,-3 1 0,-2 2 0,-3 1 0,-4 1 0,-2 2 0,-4 0 0,-4 2 0,-3 1 0,-4 0 0,-3 2 0,-5 1 0,-4 0 0,-4 1 0,-4 1 0,-4 1 0,-4 0 0,-5 1 0,-5 0 0,-3 0 0,-6 1 0,-4 1 0,-4-1 0,-5 0 0,-5 1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6012 1144 24504,'-2'44'0,"-5"-1"0,-5 0 0,-4 1 0,-4-1 0,-6-1 0,-3 0 0,-5 0 0,-5-1 0,-4 0 0,-4-1 0,-4-1 0,-4-1 0,-4 0 0,-5-1 0,-3-2 0,-4 0 0,-3-1 0,-4-2 0,-4 0 0,-2-2 0,-4-1 0,-3-1 0,-2-2 0,-3-1 0,-3-2 0,-3-1 0,-1-1 0,-3-2 0,-1-1 0,-3-3 0,0 0 0,-3-3 0,0-1 0,-2-1 0,-1-3 0,0-1 0,-1-1 0,0-3 0,0-1 0,-1-2 0,1-1 0,0-3 0,1-1 0,1-1 0,0-3 0,1-1 0,2-1 0,1-3 0,2 0 0,1-3 0,3-1 0,1-2 0,3-1 0,2-1 0,3-2 0,2-1 0,3-2 0,4-1 0,2-1 0,4-2 0,3 0 0,3-2 0,4-1 0,4 0 0,4-2 0,4-1 0,3 0 0,5-1 0,4-1 0,4-1 0,5 0 0,4-1 0,4 0 0,5 0 0,4-1 0,5-1 0,5 1 0,4 0 0,5-1 0,4 0 0,5 1 0,4 0 0,5-1 0,5 1 0,4 1 0,5 0 0,4 0 0,4 1 0,5 0 0,4 1 0,4 1 0,5 1 0,3 0 0,4 1 0,4 2 0,4 0 0,4 1 0,3 2 0,3 0 0,4 2 0,2 1 0,4 1 0,3 2 0,2 1 0,3 2 0,2 1 0,3 1 0,1 2 0,3 1 0,1 3 0,2 0 0,1 3 0,2 1 0,1 1 0,0 3 0,1 1 0,1 1 0,0 3 0,1 1 0,-1 2 0,0 1 0,0 3 0,-1 1 0,0 1 0,-1 3 0,-2 1 0,0 1 0,-3 3 0,0 0 0,-3 3 0,-1 1 0,-3 2 0,-1 1 0,-3 1 0,-3 2 0,-3 1 0,-2 2 0,-3 1 0,-4 1 0,-2 2 0,-4 0 0,-4 2 0,-3 1 0,-4 0 0,-3 2 0,-5 1 0,-4 0 0,-4 1 0,-4 1 0,-4 1 0,-4 0 0,-5 1 0,-5 0 0,-3 0 0,-6 1 0,-4 1 0,-4-1 0,-5 0 0,-5 1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6012 1144 24504,'-2'44'0,"-5"-1"0,-5 0 0,-4 1 0,-4-1 0,-6-1 0,-3 0 0,-5 0 0,-5-1 0,-4 0 0,-4-1 0,-4-1 0,-4-1 0,-4 0 0,-5-1 0,-3-2 0,-4 0 0,-3-1 0,-4-2 0,-4 0 0,-2-2 0,-4-1 0,-3-1 0,-2-2 0,-3-1 0,-3-2 0,-3-1 0,-1-1 0,-3-2 0,-1-1 0,-3-3 0,0 0 0,-3-3 0,0-1 0,-2-1 0,-1-3 0,0-1 0,-1-1 0,0-3 0,0-1 0,-1-2 0,1-1 0,0-3 0,1-1 0,1-1 0,0-3 0,1-1 0,2-1 0,1-3 0,2 0 0,1-3 0,3-1 0,1-2 0,3-1 0,2-1 0,3-2 0,2-1 0,3-2 0,4-1 0,2-1 0,4-2 0,3 0 0,3-2 0,4-1 0,4 0 0,4-2 0,4-1 0,3 0 0,5-1 0,4-1 0,4-1 0,5 0 0,4-1 0,4 0 0,5 0 0,4-1 0,5-1 0,5 1 0,4 0 0,5-1 0,4 0 0,5 1 0,4 0 0,5-1 0,5 1 0,4 1 0,5 0 0,4 0 0,4 1 0,5 0 0,4 1 0,4 1 0,5 1 0,3 0 0,4 1 0,4 2 0,4 0 0,4 1 0,3 2 0,3 0 0,4 2 0,2 1 0,4 1 0,3 2 0,2 1 0,3 2 0,2 1 0,3 1 0,1 2 0,3 1 0,1 3 0,2 0 0,1 3 0,2 1 0,1 1 0,0 3 0,1 1 0,1 1 0,0 3 0,1 1 0,-1 2 0,0 1 0,0 3 0,-1 1 0,0 1 0,-1 3 0,-2 1 0,0 1 0,-3 3 0,0 0 0,-3 3 0,-1 1 0,-3 2 0,-1 1 0,-3 1 0,-3 2 0,-3 1 0,-2 2 0,-3 1 0,-4 1 0,-2 2 0,-4 0 0,-4 2 0,-3 1 0,-4 0 0,-3 2 0,-5 1 0,-4 0 0,-4 1 0,-4 1 0,-4 1 0,-4 0 0,-5 1 0,-5 0 0,-3 0 0,-6 1 0,-4 1 0,-4-1 0,-5 0 0,-5 1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6012 1144 24504,'-2'44'0,"-5"-1"0,-5 0 0,-4 1 0,-4-1 0,-6-1 0,-3 0 0,-5 0 0,-5-1 0,-4 0 0,-4-1 0,-4-1 0,-4-1 0,-4 0 0,-5-1 0,-3-2 0,-4 0 0,-3-1 0,-4-2 0,-4 0 0,-2-2 0,-4-1 0,-3-1 0,-2-2 0,-3-1 0,-3-2 0,-3-1 0,-1-1 0,-3-2 0,-1-1 0,-3-3 0,0 0 0,-3-3 0,0-1 0,-2-1 0,-1-3 0,0-1 0,-1-1 0,0-3 0,0-1 0,-1-2 0,1-1 0,0-3 0,1-1 0,1-1 0,0-3 0,1-1 0,2-1 0,1-3 0,2 0 0,1-3 0,3-1 0,1-2 0,3-1 0,2-1 0,3-2 0,2-1 0,3-2 0,4-1 0,2-1 0,4-2 0,3 0 0,3-2 0,4-1 0,4 0 0,4-2 0,4-1 0,3 0 0,5-1 0,4-1 0,4-1 0,5 0 0,4-1 0,4 0 0,5 0 0,4-1 0,5-1 0,5 1 0,4 0 0,5-1 0,4 0 0,5 1 0,4 0 0,5-1 0,5 1 0,4 1 0,5 0 0,4 0 0,4 1 0,5 0 0,4 1 0,4 1 0,5 1 0,3 0 0,4 1 0,4 2 0,4 0 0,4 1 0,3 2 0,3 0 0,4 2 0,2 1 0,4 1 0,3 2 0,2 1 0,3 2 0,2 1 0,3 1 0,1 2 0,3 1 0,1 3 0,2 0 0,1 3 0,2 1 0,1 1 0,0 3 0,1 1 0,1 1 0,0 3 0,1 1 0,-1 2 0,0 1 0,0 3 0,-1 1 0,0 1 0,-1 3 0,-2 1 0,0 1 0,-3 3 0,0 0 0,-3 3 0,-1 1 0,-3 2 0,-1 1 0,-3 1 0,-3 2 0,-3 1 0,-2 2 0,-3 1 0,-4 1 0,-2 2 0,-4 0 0,-4 2 0,-3 1 0,-4 0 0,-3 2 0,-5 1 0,-4 0 0,-4 1 0,-4 1 0,-4 1 0,-4 0 0,-5 1 0,-5 0 0,-3 0 0,-6 1 0,-4 1 0,-4-1 0,-5 0 0,-5 1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6012 1144 24504,'-2'44'0,"-5"-1"0,-5 0 0,-4 1 0,-4-1 0,-6-1 0,-3 0 0,-5 0 0,-5-1 0,-4 0 0,-4-1 0,-4-1 0,-4-1 0,-4 0 0,-5-1 0,-3-2 0,-4 0 0,-3-1 0,-4-2 0,-4 0 0,-2-2 0,-4-1 0,-3-1 0,-2-2 0,-3-1 0,-3-2 0,-3-1 0,-1-1 0,-3-2 0,-1-1 0,-3-3 0,0 0 0,-3-3 0,0-1 0,-2-1 0,-1-3 0,0-1 0,-1-1 0,0-3 0,0-1 0,-1-2 0,1-1 0,0-3 0,1-1 0,1-1 0,0-3 0,1-1 0,2-1 0,1-3 0,2 0 0,1-3 0,3-1 0,1-2 0,3-1 0,2-1 0,3-2 0,2-1 0,3-2 0,4-1 0,2-1 0,4-2 0,3 0 0,3-2 0,4-1 0,4 0 0,4-2 0,4-1 0,3 0 0,5-1 0,4-1 0,4-1 0,5 0 0,4-1 0,4 0 0,5 0 0,4-1 0,5-1 0,5 1 0,4 0 0,5-1 0,4 0 0,5 1 0,4 0 0,5-1 0,5 1 0,4 1 0,5 0 0,4 0 0,4 1 0,5 0 0,4 1 0,4 1 0,5 1 0,3 0 0,4 1 0,4 2 0,4 0 0,4 1 0,3 2 0,3 0 0,4 2 0,2 1 0,4 1 0,3 2 0,2 1 0,3 2 0,2 1 0,3 1 0,1 2 0,3 1 0,1 3 0,2 0 0,1 3 0,2 1 0,1 1 0,0 3 0,1 1 0,1 1 0,0 3 0,1 1 0,-1 2 0,0 1 0,0 3 0,-1 1 0,0 1 0,-1 3 0,-2 1 0,0 1 0,-3 3 0,0 0 0,-3 3 0,-1 1 0,-3 2 0,-1 1 0,-3 1 0,-3 2 0,-3 1 0,-2 2 0,-3 1 0,-4 1 0,-2 2 0,-4 0 0,-4 2 0,-3 1 0,-4 0 0,-3 2 0,-5 1 0,-4 0 0,-4 1 0,-4 1 0,-4 1 0,-4 0 0,-5 1 0,-5 0 0,-3 0 0,-6 1 0,-4 1 0,-4-1 0,-5 0 0,-5 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6012 2034 24504,'-2'79'0,"-5"-1"0,-5-1 0,-4 2 0,-4-1 0,-6-3 0,-3 1 0,-5 0 0,-5-2 0,-4 0 0,-4-2 0,-4-2 0,-4-2 0,-4 1 0,-5-3 0,-3-2 0,-4-1 0,-3-2 0,-4-4 0,-4 1 0,-2-4 0,-4-2 0,-3-1 0,-2-4 0,-3-2 0,-3-4 0,-3-1 0,-1-2 0,-3-4 0,-1-2 0,-3-5 0,0 0 0,-3-5 0,0-2 0,-2-2 0,-1-6 0,0-1 0,-1-2 0,0-5 0,0-2 0,-1-4 0,1-2 0,0-5 0,1-2 0,1-1 0,0-6 0,1-2 0,2-2 0,1-5 0,2 0 0,1-5 0,3-2 0,1-4 0,3-2 0,2-1 0,3-4 0,2-2 0,3-4 0,4-1 0,2-2 0,4-4 0,3 1 0,3-4 0,4-2 0,4-1 0,4-2 0,4-3 0,3 1 0,5-2 0,4-2 0,4-2 0,5 0 0,4-2 0,4 0 0,5 1 0,4-3 0,5-1 0,5 2 0,4-1 0,5-1 0,4 0 0,5 1 0,4 1 0,5-3 0,5 3 0,4 1 0,5 1 0,4-1 0,4 2 0,5 0 0,4 2 0,4 2 0,5 1 0,3 1 0,4 1 0,4 4 0,4 0 0,4 2 0,3 3 0,3 1 0,4 2 0,2 3 0,4 2 0,3 3 0,2 2 0,3 3 0,2 3 0,3 1 0,1 4 0,3 1 0,1 6 0,2 0 0,1 6 0,2 1 0,1 2 0,0 5 0,1 2 0,1 2 0,0 6 0,1 1 0,-1 4 0,0 1 0,0 6 0,-1 2 0,0 2 0,-1 5 0,-2 2 0,0 1 0,-3 6 0,0 0 0,-3 6 0,-1 1 0,-3 4 0,-1 1 0,-3 3 0,-3 3 0,-3 2 0,-2 3 0,-3 2 0,-4 3 0,-2 2 0,-4 1 0,-4 3 0,-3 2 0,-4 0 0,-3 4 0,-5 1 0,-4 1 0,-4 1 0,-4 2 0,-4 2 0,-4 0 0,-5 2 0,-5-1 0,-3 1 0,-6 1 0,-4 3 0,-4-3 0,-5 1 0,-5 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6628 1492 24504,'-2'58'0,"-6"-1"0,-5-1 0,-5 2 0,-4-1 0,-7-2 0,-3 0 0,-5 0 0,-6-1 0,-5 0 0,-4-2 0,-4 0 0,-5-2 0,-4 0 0,-5-2 0,-4-2 0,-4 0 0,-4-1 0,-4-3 0,-5 0 0,-1-3 0,-5-1 0,-4-1 0,-1-3 0,-4-1 0,-3-3 0,-4-1 0,0-1 0,-4-3 0,-1-1 0,-4-5 0,1 1 0,-4-4 0,1-2 0,-3-1 0,-1-3 0,0-3 0,-1 0 0,0-4 0,0-2 0,-1-2 0,1-2 0,0-4 0,1 0 0,1-3 0,0-3 0,1-1 0,3-2 0,0-4 0,3 1 0,1-5 0,3-1 0,1-3 0,4-1 0,2-1 0,3-3 0,2-1 0,4-3 0,4-1 0,2-1 0,5-3 0,3 0 0,3-3 0,5-1 0,4 0 0,4-2 0,5-2 0,3 0 0,6-2 0,4 0 0,5-2 0,5 0 0,5-1 0,3 0 0,7 0 0,4-2 0,5-1 0,6 2 0,4-1 0,6-1 0,4 1 0,6 0 0,4 1 0,6-2 0,5 1 0,4 2 0,7 0 0,3 0 0,5 1 0,5 0 0,5 1 0,4 2 0,6 1 0,3 0 0,5 2 0,4 2 0,4 0 0,5 1 0,3 3 0,3 0 0,5 3 0,2 1 0,4 1 0,4 3 0,2 1 0,3 2 0,2 3 0,4 0 0,1 3 0,3 1 0,1 5 0,3-1 0,0 4 0,3 2 0,1 1 0,0 3 0,1 3 0,1 0 0,0 4 0,1 2 0,-1 2 0,0 2 0,0 4 0,-1 0 0,0 3 0,-1 3 0,-3 1 0,1 2 0,-4 4 0,1-1 0,-4 5 0,-1 1 0,-4 3 0,0 0 0,-4 3 0,-3 2 0,-4 1 0,-1 3 0,-4 1 0,-5 1 0,-1 3 0,-5 0 0,-4 3 0,-4 1 0,-4 0 0,-4 2 0,-5 2 0,-4 0 0,-5 1 0,-4 2 0,-4 1 0,-5 0 0,-6 1 0,-5 0 0,-3 0 0,-7 2 0,-4 1 0,-5-2 0,-5 1 0,-6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6012 1703 24504,'-2'66'0,"-5"-2"0,-5 1 0,-4 1 0,-4-1 0,-6-2 0,-3 0 0,-5 0 0,-5-1 0,-4-1 0,-4 0 0,-4-3 0,-4-1 0,-4 0 0,-5-1 0,-3-3 0,-4-1 0,-3-1 0,-4-3 0,-4 1 0,-2-4 0,-4-2 0,-3-1 0,-2-3 0,-3-1 0,-3-3 0,-3-2 0,-1-2 0,-3-2 0,-1-2 0,-3-5 0,0 1 0,-3-5 0,0-1 0,-2-2 0,-1-5 0,0-1 0,-1-1 0,0-5 0,0-2 0,-1-2 0,1-2 0,0-5 0,1-1 0,1-1 0,0-5 0,1-2 0,2-1 0,1-5 0,2 1 0,1-5 0,3-2 0,1-2 0,3-2 0,2-2 0,3-3 0,2-1 0,3-3 0,4-1 0,2-2 0,4-4 0,3 1 0,3-3 0,4-1 0,4-1 0,4-3 0,4-1 0,3 0 0,5-1 0,4-3 0,4 0 0,5-1 0,4-1 0,4 0 0,5 0 0,4-2 0,5-1 0,5 1 0,4 1 0,5-2 0,4-1 0,5 3 0,4-1 0,5-1 0,5 1 0,4 2 0,5 0 0,4 0 0,4 1 0,5 1 0,4 1 0,4 1 0,5 2 0,3 0 0,4 1 0,4 3 0,4 1 0,4 1 0,3 3 0,3 0 0,4 2 0,2 3 0,4 1 0,3 3 0,2 1 0,3 4 0,2 0 0,3 3 0,1 2 0,3 2 0,1 5 0,2-1 0,1 5 0,2 2 0,1 1 0,0 4 0,1 2 0,1 2 0,0 4 0,1 1 0,-1 4 0,0 1 0,0 4 0,-1 2 0,0 2 0,-1 4 0,-2 1 0,0 2 0,-3 5 0,0-1 0,-3 5 0,-1 2 0,-3 2 0,-1 3 0,-3 0 0,-3 4 0,-3 1 0,-2 3 0,-3 1 0,-4 3 0,-2 2 0,-4 0 0,-4 3 0,-3 1 0,-4 1 0,-3 3 0,-5 1 0,-4 0 0,-4 2 0,-4 1 0,-4 1 0,-4 1 0,-5 1 0,-5 0 0,-3 0 0,-6 2 0,-4 1 0,-4-1 0,-5-1 0,-5 3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6012 1733 24504,'-2'68'0,"-5"-2"0,-5-1 0,-4 3 0,-4-2 0,-6-2 0,-3 0 0,-5 1 0,-5-3 0,-4 1 0,-4-2 0,-4-1 0,-4-2 0,-4 0 0,-5-1 0,-3-3 0,-4-1 0,-3-1 0,-4-3 0,-4 0 0,-2-3 0,-4-1 0,-3-3 0,-2-2 0,-3-2 0,-3-2 0,-3-3 0,-1 0 0,-3-4 0,-1-2 0,-3-4 0,0 0 0,-3-5 0,0-1 0,-2-1 0,-1-6 0,0 0 0,-1-3 0,0-4 0,0-1 0,-1-4 0,1-1 0,0-4 0,1-3 0,1 0 0,0-6 0,1-1 0,2-1 0,1-5 0,2 0 0,1-4 0,3-2 0,1-4 0,3 0 0,2-3 0,3-2 0,2-2 0,3-2 0,4-3 0,2-1 0,4-3 0,3 0 0,3-3 0,4-1 0,4-1 0,4-3 0,4-1 0,3 0 0,5-2 0,4-1 0,4-2 0,5 1 0,4-3 0,4 1 0,5 0 0,4-2 0,5-2 0,5 3 0,4-1 0,5-2 0,4 1 0,5 1 0,4 0 0,5-1 0,5 1 0,4 2 0,5 0 0,4-1 0,4 2 0,5 1 0,4 0 0,4 3 0,5 1 0,3-1 0,4 3 0,4 2 0,4 1 0,4 1 0,3 3 0,3 0 0,4 3 0,2 1 0,4 2 0,3 4 0,2 0 0,3 4 0,2 1 0,3 2 0,1 3 0,3 2 0,1 4 0,2 0 0,1 4 0,2 2 0,1 2 0,0 4 0,1 2 0,1 2 0,0 4 0,1 1 0,-1 4 0,0 1 0,0 4 0,-1 2 0,0 2 0,-1 4 0,-2 2 0,0 2 0,-3 4 0,0 0 0,-3 4 0,-1 2 0,-3 3 0,-1 2 0,-3 1 0,-3 4 0,-3 0 0,-2 4 0,-3 2 0,-4 1 0,-2 3 0,-4 0 0,-4 3 0,-3 1 0,-4 1 0,-3 2 0,-5 3 0,-4-1 0,-4 1 0,-4 3 0,-4 0 0,-4 1 0,-5 2 0,-5-1 0,-3 0 0,-6 2 0,-4 1 0,-4-1 0,-5 0 0,-5 1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6012 1719 24504,'-2'67'0,"-5"-2"0,-5 0 0,-4 2 0,-4-2 0,-6-1 0,-3 0 0,-5 0 0,-5-2 0,-4 0 0,-4-1 0,-4-2 0,-4-1 0,-4-1 0,-5 0 0,-3-4 0,-4 0 0,-3-2 0,-4-2 0,-4 0 0,-2-4 0,-4-1 0,-3-1 0,-2-4 0,-3-1 0,-3-3 0,-3-2 0,-1-1 0,-3-3 0,-1-2 0,-3-4 0,0 0 0,-3-5 0,0-1 0,-2-2 0,-1-4 0,0-2 0,-1-2 0,0-4 0,0-1 0,-1-4 0,1-1 0,0-4 0,1-2 0,1-2 0,0-4 0,1-2 0,2-1 0,1-5 0,2 0 0,1-4 0,3-2 0,1-3 0,3-1 0,2-2 0,3-3 0,2-1 0,3-4 0,4-1 0,2-1 0,4-4 0,3 0 0,3-2 0,4-2 0,4 0 0,4-4 0,4 0 0,3-1 0,5-1 0,4-2 0,4-1 0,5 0 0,4-2 0,4 0 0,5 0 0,4-1 0,5-2 0,5 2 0,4 0 0,5-2 0,4 0 0,5 2 0,4 0 0,5-2 0,5 2 0,4 1 0,5 0 0,4 0 0,4 2 0,5 0 0,4 1 0,4 2 0,5 1 0,3 1 0,4 0 0,4 4 0,4 0 0,4 2 0,3 2 0,3 0 0,4 4 0,2 1 0,4 1 0,3 4 0,2 1 0,3 3 0,2 2 0,3 1 0,1 3 0,3 2 0,1 4 0,2 0 0,1 5 0,2 1 0,1 2 0,0 4 0,1 2 0,1 2 0,0 4 0,1 1 0,-1 4 0,0 1 0,0 4 0,-1 2 0,0 2 0,-1 4 0,-2 2 0,0 1 0,-3 5 0,0 0 0,-3 4 0,-1 2 0,-3 3 0,-1 1 0,-3 2 0,-3 3 0,-3 1 0,-2 4 0,-3 1 0,-4 1 0,-2 4 0,-4 0 0,-4 2 0,-3 2 0,-4 0 0,-3 4 0,-5 0 0,-4 1 0,-4 1 0,-4 2 0,-4 1 0,-4 0 0,-5 2 0,-5 0 0,-3 0 0,-6 1 0,-4 2 0,-4-2 0,-5 0 0,-5 2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6596 1995 24504,'-3'77'0,"-4"-1"0,-6 0 0,-5 2 0,-4-2 0,-7-2 0,-2 0 0,-7 0 0,-4-1 0,-6-1 0,-3-1 0,-5-2 0,-5-2 0,-3 0 0,-7-2 0,-2-3 0,-5 0 0,-3-2 0,-5-4 0,-4 1 0,-2-4 0,-5-2 0,-3-1 0,-2-4 0,-3-2 0,-4-4 0,-3-1 0,-1-2 0,-3-3 0,-2-2 0,-2-6 0,-1 1 0,-3-6 0,0-2 0,-2-1 0,-2-6 0,1-1 0,-1-2 0,-1-6 0,1-1 0,-2-4 0,2-1 0,-1-6 0,2-2 0,1-1 0,0-6 0,1-1 0,2-2 0,1-6 0,2 1 0,2-6 0,2-2 0,2-3 0,3-2 0,3-1 0,2-4 0,3-2 0,3-4 0,5-1 0,1-2 0,6-4 0,2 1 0,4-4 0,4-2 0,4 0 0,5-3 0,4-2 0,4 0 0,5-2 0,4-2 0,5-1 0,5-1 0,5-1 0,4 0 0,6 0 0,4-2 0,5-2 0,6 2 0,4 0 0,6-1 0,4-1 0,6 2 0,4 0 0,6-2 0,5 2 0,4 2 0,6 0 0,4 0 0,5 1 0,5 1 0,5 1 0,4 2 0,5 2 0,4 0 0,4 2 0,5 3 0,4 0 0,4 2 0,4 4 0,2-1 0,6 4 0,1 2 0,5 1 0,3 4 0,3 2 0,2 4 0,3 1 0,3 2 0,2 3 0,2 2 0,2 6 0,2-1 0,1 6 0,2 2 0,1 1 0,0 6 0,1 1 0,2 2 0,-1 6 0,2 1 0,-2 4 0,1 1 0,-1 6 0,-1 2 0,1 1 0,-2 6 0,-2 1 0,0 2 0,-3 6 0,-1-1 0,-2 6 0,-2 2 0,-3 3 0,-1 2 0,-3 1 0,-4 4 0,-3 2 0,-2 4 0,-3 1 0,-5 2 0,-2 4 0,-4-1 0,-5 4 0,-3 2 0,-5 0 0,-2 3 0,-7 2 0,-3 0 0,-5 2 0,-5 2 0,-3 1 0,-6 1 0,-4 1 0,-7 0 0,-2 0 0,-7 2 0,-4 2 0,-5-2 0,-6 0 0,-4 2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5161 1908 24504,'-2'74'0,"-4"-2"0,-4 1 0,-4 1 0,-3-1 0,-6-2 0,-2 0 0,-4 0 0,-4-2 0,-4 0 0,-3-1 0,-4-3 0,-3-1 0,-4 1 0,-4-3 0,-2-3 0,-4 0 0,-2-1 0,-4-4 0,-4 0 0,-1-4 0,-3-1 0,-3-1 0,-2-5 0,-2 0 0,-3-5 0,-3 0 0,0-3 0,-3-3 0,-1-2 0,-2-4 0,0-1 0,-3-5 0,0-1 0,-2-2 0,0-5 0,-1-2 0,0-2 0,0-4 0,-1-3 0,0-2 0,1-3 0,-1-4 0,2-2 0,0-2 0,1-5 0,0-2 0,2-1 0,1-5 0,1-1 0,2-4 0,2-2 0,0-3 0,4-3 0,1 0 0,3-5 0,1 0 0,3-5 0,3-1 0,2-1 0,4-4 0,2 0 0,3-4 0,3-1 0,3 0 0,4-3 0,4-3 0,2 1 0,4-1 0,4-3 0,3-1 0,4 0 0,4-2 0,3 0 0,5 0 0,3-2 0,4-1 0,5 1 0,3 1 0,4-2 0,4-1 0,4 3 0,3-1 0,5-1 0,4 1 0,3 2 0,5 1 0,3-1 0,4 1 0,4 1 0,3 2 0,4 1 0,4 2 0,2 0 0,4 1 0,4 4 0,3 0 0,3 2 0,3 3 0,2 0 0,4 3 0,2 2 0,3 2 0,3 3 0,1 2 0,3 3 0,1 2 0,4 1 0,0 4 0,2 2 0,2 4 0,1 1 0,1 5 0,2 1 0,0 2 0,1 6 0,0 1 0,2 1 0,-1 6 0,1 1 0,0 4 0,-1 1 0,0 6 0,0 1 0,-1 1 0,0 6 0,-2 2 0,0 1 0,-3 5 0,0 1 0,-2 4 0,-1 2 0,-3 4 0,0 1 0,-3 2 0,-3 3 0,-2 2 0,-2 3 0,-3 2 0,-3 2 0,-1 3 0,-4 0 0,-4 3 0,-2 2 0,-4 0 0,-2 4 0,-4 1 0,-4 0 0,-3 2 0,-4 1 0,-3 2 0,-4 1 0,-4 1 0,-4-1 0,-2 1 0,-6 2 0,-3 1 0,-4-1 0,-4-1 0,-4 3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6012 2034 24504,'-2'79'0,"-5"-1"0,-5-1 0,-4 2 0,-4-1 0,-6-3 0,-3 1 0,-5 0 0,-5-2 0,-4 0 0,-4-2 0,-4-2 0,-4-2 0,-4 1 0,-5-3 0,-3-2 0,-4-1 0,-3-2 0,-4-4 0,-4 1 0,-2-4 0,-4-2 0,-3-1 0,-2-4 0,-3-2 0,-3-4 0,-3-1 0,-1-2 0,-3-4 0,-1-2 0,-3-5 0,0 0 0,-3-5 0,0-2 0,-2-2 0,-1-6 0,0-1 0,-1-2 0,0-5 0,0-2 0,-1-4 0,1-2 0,0-5 0,1-2 0,1-1 0,0-6 0,1-2 0,2-2 0,1-5 0,2 0 0,1-5 0,3-2 0,1-4 0,3-2 0,2-1 0,3-4 0,2-2 0,3-4 0,4-1 0,2-2 0,4-4 0,3 1 0,3-4 0,4-2 0,4-1 0,4-2 0,4-3 0,3 1 0,5-2 0,4-2 0,4-2 0,5 0 0,4-2 0,4 0 0,5 1 0,4-3 0,5-1 0,5 2 0,4-1 0,5-1 0,4 0 0,5 1 0,4 1 0,5-3 0,5 3 0,4 1 0,5 1 0,4-1 0,4 2 0,5 0 0,4 2 0,4 2 0,5 1 0,3 1 0,4 1 0,4 4 0,4 0 0,4 2 0,3 3 0,3 1 0,4 2 0,2 3 0,4 2 0,3 3 0,2 2 0,3 3 0,2 3 0,3 1 0,1 4 0,3 1 0,1 6 0,2 0 0,1 6 0,2 1 0,1 2 0,0 5 0,1 2 0,1 2 0,0 6 0,1 1 0,-1 4 0,0 1 0,0 6 0,-1 2 0,0 2 0,-1 5 0,-2 2 0,0 1 0,-3 6 0,0 0 0,-3 6 0,-1 1 0,-3 4 0,-1 1 0,-3 3 0,-3 3 0,-3 2 0,-2 3 0,-3 2 0,-4 3 0,-2 2 0,-4 1 0,-4 3 0,-3 2 0,-4 0 0,-3 4 0,-5 1 0,-4 1 0,-4 1 0,-4 2 0,-4 2 0,-4 0 0,-5 2 0,-5-1 0,-3 1 0,-6 1 0,-4 3 0,-4-3 0,-5 1 0,-5 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26093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theme" Target="../theme/theme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21.png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2.xml"/><Relationship Id="rId6" Type="http://schemas.openxmlformats.org/officeDocument/2006/relationships/customXml" Target="../ink/ink1.xml"/><Relationship Id="rId5" Type="http://schemas.openxmlformats.org/officeDocument/2006/relationships/image" Target="../media/image21.png"/><Relationship Id="rId4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2.xml"/><Relationship Id="rId6" Type="http://schemas.openxmlformats.org/officeDocument/2006/relationships/customXml" Target="../ink/ink2.xml"/><Relationship Id="rId5" Type="http://schemas.openxmlformats.org/officeDocument/2006/relationships/image" Target="../media/image21.png"/><Relationship Id="rId4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2.xml"/><Relationship Id="rId6" Type="http://schemas.openxmlformats.org/officeDocument/2006/relationships/customXml" Target="../ink/ink3.xml"/><Relationship Id="rId5" Type="http://schemas.openxmlformats.org/officeDocument/2006/relationships/image" Target="../media/image21.png"/><Relationship Id="rId4" Type="http://schemas.openxmlformats.org/officeDocument/2006/relationships/image" Target="../media/image41.png"/><Relationship Id="rId9" Type="http://schemas.openxmlformats.org/officeDocument/2006/relationships/image" Target="../media/image4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customXml" Target="../ink/ink6.xml"/><Relationship Id="rId3" Type="http://schemas.openxmlformats.org/officeDocument/2006/relationships/image" Target="../media/image40.png"/><Relationship Id="rId7" Type="http://schemas.openxmlformats.org/officeDocument/2006/relationships/image" Target="../media/image4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2.xml"/><Relationship Id="rId6" Type="http://schemas.openxmlformats.org/officeDocument/2006/relationships/customXml" Target="../ink/ink5.xml"/><Relationship Id="rId5" Type="http://schemas.openxmlformats.org/officeDocument/2006/relationships/image" Target="../media/image21.png"/><Relationship Id="rId4" Type="http://schemas.openxmlformats.org/officeDocument/2006/relationships/image" Target="../media/image41.png"/><Relationship Id="rId9" Type="http://schemas.openxmlformats.org/officeDocument/2006/relationships/image" Target="../media/image47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customXml" Target="../ink/ink8.xml"/><Relationship Id="rId3" Type="http://schemas.openxmlformats.org/officeDocument/2006/relationships/image" Target="../media/image40.png"/><Relationship Id="rId7" Type="http://schemas.openxmlformats.org/officeDocument/2006/relationships/image" Target="../media/image4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2.xml"/><Relationship Id="rId6" Type="http://schemas.openxmlformats.org/officeDocument/2006/relationships/customXml" Target="../ink/ink7.xml"/><Relationship Id="rId11" Type="http://schemas.openxmlformats.org/officeDocument/2006/relationships/image" Target="../media/image43.png"/><Relationship Id="rId5" Type="http://schemas.openxmlformats.org/officeDocument/2006/relationships/image" Target="../media/image21.png"/><Relationship Id="rId10" Type="http://schemas.openxmlformats.org/officeDocument/2006/relationships/customXml" Target="../ink/ink9.xml"/><Relationship Id="rId4" Type="http://schemas.openxmlformats.org/officeDocument/2006/relationships/image" Target="../media/image41.png"/><Relationship Id="rId9" Type="http://schemas.openxmlformats.org/officeDocument/2006/relationships/image" Target="../media/image49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2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customXml" Target="../ink/ink12.xml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2.xml"/><Relationship Id="rId6" Type="http://schemas.openxmlformats.org/officeDocument/2006/relationships/customXml" Target="../ink/ink11.xml"/><Relationship Id="rId11" Type="http://schemas.openxmlformats.org/officeDocument/2006/relationships/customXml" Target="../ink/ink15.xml"/><Relationship Id="rId5" Type="http://schemas.openxmlformats.org/officeDocument/2006/relationships/image" Target="../media/image57.png"/><Relationship Id="rId10" Type="http://schemas.openxmlformats.org/officeDocument/2006/relationships/customXml" Target="../ink/ink14.xml"/><Relationship Id="rId4" Type="http://schemas.openxmlformats.org/officeDocument/2006/relationships/customXml" Target="../ink/ink10.xml"/><Relationship Id="rId9" Type="http://schemas.openxmlformats.org/officeDocument/2006/relationships/customXml" Target="../ink/ink1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4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01836" y="585941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1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</a:t>
              </a:r>
              <a:r>
                <a:rPr lang="ar-MA" sz="5400" b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5400" b="1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C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1935126" y="839934"/>
            <a:ext cx="10699253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3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 </a:t>
            </a:r>
            <a:r>
              <a:rPr lang="ar-MA" sz="2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dobe Arabic" panose="02040503050201020203" pitchFamily="18" charset="-78"/>
              </a:rPr>
              <a:t>توظيف معجم بسيط المهن والحرف و قراءة كلمات وجمل بدقة وسرعة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dobe Arabic" panose="02040503050201020203" pitchFamily="18" charset="-78"/>
              </a:rPr>
              <a:t>.</a:t>
            </a:r>
            <a:endParaRPr lang="fr-FR" sz="2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cs typeface="Adobe Arabic" panose="02040503050201020203" pitchFamily="18" charset="-78"/>
            </a:endParaRPr>
          </a:p>
        </p:txBody>
      </p:sp>
      <p:pic>
        <p:nvPicPr>
          <p:cNvPr id="5" name="Image 4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BBF1E39-51BB-057E-00E4-61FC539785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58" y="615065"/>
            <a:ext cx="1637126" cy="177317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B342A3F-A7AB-4227-89B9-D29FC1542B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3451" y="2834440"/>
            <a:ext cx="6020928" cy="707510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D9D5700-6383-CEDC-6201-773225F23F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1622" y="2834440"/>
            <a:ext cx="5298870" cy="7075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8662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1385455" y="3985689"/>
            <a:ext cx="537556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986074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81733" y="626272"/>
            <a:ext cx="11765426" cy="303544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سأملي عليكم بعض الكلمات. خذوا ألواحكم واستعدوا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صيف.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الكل يرفع اللوحة عند سماع الإشارة.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C5A57-0D50-6E4C-4D5E-CF0422EFA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8A4A03F-C6BE-BD18-A580-87EF53337960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ارفعوا  الألواح ، صححوا.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0F7497B-1772-D419-AD8E-649A8403F0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8383EDC-A358-B6A3-8BA0-4E5B65747D68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صَيْفٌ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49683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06C26-2999-8DC0-430E-68618BA8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BDE9B1E-6478-F4F5-549A-1A28F55C4B6A}"/>
              </a:ext>
            </a:extLst>
          </p:cNvPr>
          <p:cNvSpPr txBox="1"/>
          <p:nvPr/>
        </p:nvSpPr>
        <p:spPr>
          <a:xfrm>
            <a:off x="689810" y="947717"/>
            <a:ext cx="11765426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سَماءٌ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AF2475-503D-E6FC-D1D4-930AAE0E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B62240-81D8-7517-D442-DA3C2F58B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9835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F529A-6E54-E3F7-4082-60AE5F123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499EDBC-93F6-972C-90FB-51A7E42A764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ارفعوا الألواح ، صححوا.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DBA7581-B47E-0719-3036-BA137F4DD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937253E-C50E-50B9-6509-AD622DC342D5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سَماءٌ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6094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7BF6C-DBAA-CC12-1502-B20C0C735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A6224F4-3F96-8247-BDBF-D6410DFB3903}"/>
              </a:ext>
            </a:extLst>
          </p:cNvPr>
          <p:cNvSpPr txBox="1"/>
          <p:nvPr/>
        </p:nvSpPr>
        <p:spPr>
          <a:xfrm>
            <a:off x="2563090" y="947717"/>
            <a:ext cx="9892145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شَمْسٌ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E6F6E7F-134B-0A67-D55B-27FADD12A5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10526DB-EFC4-ACF7-2B5D-6C1F6382C4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2865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2C5DED-974E-43EA-26BA-4848F5672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D036D52-F2E0-3604-4915-3EAE365EA06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ارفعوا الألواح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صححوا.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54863C9-43FE-15AD-FF81-7B1ABDCFD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339C6C9-60BF-28A0-CDFA-9FEF40024C58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شَمْسٌ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81709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B48E27-5949-1563-8E97-8D8D5377F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B7ADDED-16C6-C8D6-127A-D1E2D868E29F}"/>
              </a:ext>
            </a:extLst>
          </p:cNvPr>
          <p:cNvSpPr txBox="1"/>
          <p:nvPr/>
        </p:nvSpPr>
        <p:spPr>
          <a:xfrm>
            <a:off x="2563090" y="947717"/>
            <a:ext cx="9892145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خَريفٌ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2E66073-3A1B-D370-628F-675AEE0F6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B904DD-60EB-B527-0F2C-CBBCC89161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7751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11006-71B7-A483-98A3-77A0A9C6D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23026C0-344C-904A-A4B2-84685D7D333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ارفعوا الألواح وصححوا.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263CEE4-62C8-EF49-212A-8EB2EAA25D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1B8DDA2-3931-8FDC-2A36-2505354F3FAC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خَريفٌ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99564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AB89850-D533-692A-7F42-722432CA4C40}"/>
              </a:ext>
            </a:extLst>
          </p:cNvPr>
          <p:cNvSpPr/>
          <p:nvPr/>
        </p:nvSpPr>
        <p:spPr>
          <a:xfrm>
            <a:off x="988876" y="3530009"/>
            <a:ext cx="5007887" cy="189259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b="1" dirty="0"/>
              <a:t>المهن والحرف</a:t>
            </a:r>
            <a:endParaRPr lang="es-ES" sz="7200" b="1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5C6F-EA54-696A-E3F8-FED2D35B8C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0467F4-76B8-FE9E-CF79-4DF264ACC7E5}"/>
              </a:ext>
            </a:extLst>
          </p:cNvPr>
          <p:cNvSpPr txBox="1"/>
          <p:nvPr/>
        </p:nvSpPr>
        <p:spPr>
          <a:xfrm>
            <a:off x="2169041" y="964890"/>
            <a:ext cx="10277163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انتبهوا جيدا، سأقوم بملاحظة الصورة وسأشير إلى عنصر منها وأعبر عنه بكلمة: مهندس ...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يستكشف الأستاذ كل الصورة قبل أن يشير  إلى عنصر من عناصر الصورة، ثم يسميه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395FCC5-E0E5-52FB-CCA3-50745536FF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E4BD3A9-2EBE-FAE5-5A9E-175B0DDC1F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2715" y="2528340"/>
            <a:ext cx="11083489" cy="7078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5510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</a:t>
            </a: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كل واحد منكم سيعبر عن عنصر من عناصر الصورة بكلمة واحدة.</a:t>
            </a:r>
          </a:p>
          <a:p>
            <a:pPr marL="977900" algn="just" defTabSz="1074738" rtl="1"/>
            <a:r>
              <a:rPr lang="ar-MA" sz="24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يدون الأستاذ بعض الكلمات على السبورة.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CAD5CF8-2BF2-85A8-A4BC-31F3FCFC2B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6255" y="2731516"/>
            <a:ext cx="11083489" cy="7078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1BBCE31-3172-C2C0-789B-9BD0640C78A8}"/>
              </a:ext>
            </a:extLst>
          </p:cNvPr>
          <p:cNvSpPr txBox="1"/>
          <p:nvPr/>
        </p:nvSpPr>
        <p:spPr>
          <a:xfrm>
            <a:off x="2721240" y="868864"/>
            <a:ext cx="9931167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سنختار كلمة ثم نكتب عائلة الكلمة على مخطط شمسي.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يعين الأستاذ أحد المتعلمين لاختيار الكلمة، ويكتبها وسط المخطط الشمسي</a:t>
            </a:r>
            <a:endParaRPr kumimoji="0" lang="fr-FR" sz="225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algn="r" defTabSz="685834" rtl="1"/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3" name="Soleil 2">
            <a:extLst>
              <a:ext uri="{FF2B5EF4-FFF2-40B4-BE49-F238E27FC236}">
                <a16:creationId xmlns:a16="http://schemas.microsoft.com/office/drawing/2014/main" id="{6EFE8160-E418-E251-EE98-8D25C3D00785}"/>
              </a:ext>
            </a:extLst>
          </p:cNvPr>
          <p:cNvSpPr/>
          <p:nvPr/>
        </p:nvSpPr>
        <p:spPr>
          <a:xfrm>
            <a:off x="3402420" y="3402420"/>
            <a:ext cx="6655980" cy="4976036"/>
          </a:xfrm>
          <a:prstGeom prst="sun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طبيب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E69D731-CC4C-C3FE-AEC0-7E122444A0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20" y="703617"/>
            <a:ext cx="1801546" cy="146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3132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3C18A4-93E3-14F9-F051-BEEA2EAEF3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leil 2">
            <a:extLst>
              <a:ext uri="{FF2B5EF4-FFF2-40B4-BE49-F238E27FC236}">
                <a16:creationId xmlns:a16="http://schemas.microsoft.com/office/drawing/2014/main" id="{D4E087DC-D4FC-8546-AE21-776B16783256}"/>
              </a:ext>
            </a:extLst>
          </p:cNvPr>
          <p:cNvSpPr/>
          <p:nvPr/>
        </p:nvSpPr>
        <p:spPr>
          <a:xfrm>
            <a:off x="3402420" y="3402420"/>
            <a:ext cx="6655980" cy="4976036"/>
          </a:xfrm>
          <a:prstGeom prst="sun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طبيب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51F7D0A-6EBB-2081-0AC9-8408BA1743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20" y="703617"/>
            <a:ext cx="1801546" cy="1461571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96669CF-40CC-6577-D857-38AA67E2A019}"/>
              </a:ext>
            </a:extLst>
          </p:cNvPr>
          <p:cNvSpPr/>
          <p:nvPr/>
        </p:nvSpPr>
        <p:spPr>
          <a:xfrm>
            <a:off x="10185989" y="5483244"/>
            <a:ext cx="1457325" cy="814387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دواء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EC2B32F-6753-08EB-3E5C-EF652302ECB4}"/>
              </a:ext>
            </a:extLst>
          </p:cNvPr>
          <p:cNvSpPr txBox="1"/>
          <p:nvPr/>
        </p:nvSpPr>
        <p:spPr>
          <a:xfrm>
            <a:off x="2432202" y="703617"/>
            <a:ext cx="993116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>
              <a:defRPr/>
            </a:pPr>
            <a:r>
              <a:rPr lang="ar-MA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انتبهو</a:t>
            </a: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جيدا ، ستفعلون مثلي.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يكتب الأستاذ الكلمة الأولى من عائلة الكلمة ثم ينتدب بعض المتعلمين للبحث عن كلمات أخرى ويدونها على المخطط في السبورة الجانبية.</a:t>
            </a:r>
            <a:endParaRPr kumimoji="0" lang="fr-FR" sz="225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algn="r" defTabSz="685834" rtl="1"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9324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EAF28-6436-14D1-48BA-B315ECE60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DEA5A5D-FD49-72B0-9EDA-00407E1D9D70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الكلمات، ويتناوب المتعلمون على قراءتها. يمكن تركيب بعضها في جمل، وترويجها شفهيا.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91A1983-DE1F-7BCC-6D87-87E3693ED6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4882" y="3222137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802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865DC5D-E389-CA9F-CA9F-0F366CDD6B49}"/>
              </a:ext>
            </a:extLst>
          </p:cNvPr>
          <p:cNvSpPr txBox="1"/>
          <p:nvPr/>
        </p:nvSpPr>
        <p:spPr>
          <a:xfrm>
            <a:off x="731624" y="4758278"/>
            <a:ext cx="73703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rtl="1">
              <a:defRPr/>
            </a:pPr>
            <a:r>
              <a:rPr lang="ar-MA" sz="7200" b="1" dirty="0">
                <a:solidFill>
                  <a:srgbClr val="0097B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المهن والحرف</a:t>
            </a: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798A27-AC49-5304-AB70-358732C3BB2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 سأقرأ الكلمات التالية بدقة وسرعة و سيأتي دوركم في القراءة.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EAF8EEA-D7A0-8916-A0AF-A3C0F21E7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717170"/>
            <a:ext cx="1676545" cy="128027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1B43989-DC44-AF48-7051-FFB1B9F16A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509" y="2679405"/>
            <a:ext cx="12160981" cy="462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3751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79F48-43E0-25DC-7424-B2D45818A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8D055F7-26E0-97D3-760C-01E6391EB45D}"/>
              </a:ext>
            </a:extLst>
          </p:cNvPr>
          <p:cNvSpPr txBox="1"/>
          <p:nvPr/>
        </p:nvSpPr>
        <p:spPr>
          <a:xfrm>
            <a:off x="491763" y="710974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يقرأ مثلي.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التلاميذ لقراءة الكلمات مع التأكيد على الدقة والسرعة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C5F68BC-4752-2A9F-4CE7-A3FDDB1DF7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717170"/>
            <a:ext cx="1676545" cy="128027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A0FE86F-79F0-86CE-158A-92AF215359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509" y="2679405"/>
            <a:ext cx="12160981" cy="462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6266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518069-E485-59F5-A02A-51E10C22CB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8A32D9A-A436-F430-F6E0-8CABA8F079E9}"/>
              </a:ext>
            </a:extLst>
          </p:cNvPr>
          <p:cNvSpPr txBox="1"/>
          <p:nvPr/>
        </p:nvSpPr>
        <p:spPr>
          <a:xfrm>
            <a:off x="491763" y="895640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 الصور  و اختاروا الكلمة المناسبة للصورة الأولى واكتبوها على الألواح.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D46C71F-6CF4-64E1-C8B1-541458CA7F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4306" y="4818805"/>
            <a:ext cx="2311187" cy="210725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BA071E3-15E1-E790-0CD1-694420B4A9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8913" y="7055639"/>
            <a:ext cx="2255096" cy="246783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F6AE9B2-E252-ABBB-8C1A-31A89D8F47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5792" y="1997441"/>
            <a:ext cx="2508217" cy="2433346"/>
          </a:xfrm>
          <a:prstGeom prst="rect">
            <a:avLst/>
          </a:prstGeom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58276FE-3A57-08C9-8637-51261D2C2DAC}"/>
              </a:ext>
            </a:extLst>
          </p:cNvPr>
          <p:cNvSpPr/>
          <p:nvPr/>
        </p:nvSpPr>
        <p:spPr>
          <a:xfrm>
            <a:off x="1346791" y="2688799"/>
            <a:ext cx="7400260" cy="143864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600" dirty="0"/>
              <a:t>قِرْدٌ – قِطٌّ - قَفَصٌ</a:t>
            </a:r>
            <a:endParaRPr lang="es-ES" sz="4800" dirty="0"/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A08BF8EE-EEC0-53F0-413D-FEE12F62D791}"/>
              </a:ext>
            </a:extLst>
          </p:cNvPr>
          <p:cNvSpPr/>
          <p:nvPr/>
        </p:nvSpPr>
        <p:spPr>
          <a:xfrm>
            <a:off x="1346791" y="4818805"/>
            <a:ext cx="7400260" cy="15746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dirty="0"/>
              <a:t>دُبٌّ – ذُبابٌ - ديكٌ</a:t>
            </a:r>
            <a:endParaRPr lang="es-ES" sz="7200" dirty="0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3817849-3982-15F8-AA1C-0C0005E03A70}"/>
              </a:ext>
            </a:extLst>
          </p:cNvPr>
          <p:cNvSpPr/>
          <p:nvPr/>
        </p:nvSpPr>
        <p:spPr>
          <a:xfrm>
            <a:off x="1346791" y="7235929"/>
            <a:ext cx="7400260" cy="15746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dirty="0"/>
              <a:t>كَلْبٌ – كِتابٌ - كُرَةٌ</a:t>
            </a:r>
            <a:endParaRPr lang="es-ES" sz="7200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EC33C604-D5E3-DDA1-C696-E0BF0282A0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763" y="895640"/>
            <a:ext cx="1225402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148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958936" y="5143500"/>
            <a:ext cx="10577866" cy="3224872"/>
            <a:chOff x="2182274" y="5143500"/>
            <a:chExt cx="9354529" cy="2379004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82274" y="5143500"/>
              <a:ext cx="9354529" cy="1509008"/>
              <a:chOff x="3324720" y="5038743"/>
              <a:chExt cx="9354529" cy="1509008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9706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اكتساب معجم بسيط حول المهن والحرف؛</a:t>
                </a:r>
              </a:p>
              <a:p>
                <a:pPr algn="r" defTabSz="685834" rtl="1">
                  <a:spcAft>
                    <a:spcPts val="900"/>
                  </a:spcAft>
                  <a:defRPr/>
                </a:pP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24720" y="6070949"/>
                <a:ext cx="8547581" cy="4768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fr-FR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كلمات بدقة وسرعة.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7045702"/>
              <a:ext cx="8547581" cy="47680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كتابة كلمات وجملا.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C3E9E006-01C2-E5F3-16E9-4FE8E1347BE6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487163-C5A1-5065-B807-4E80C2B97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7AE58DC-89FD-1259-8C51-3AE1527BBB92}"/>
              </a:ext>
            </a:extLst>
          </p:cNvPr>
          <p:cNvSpPr txBox="1"/>
          <p:nvPr/>
        </p:nvSpPr>
        <p:spPr>
          <a:xfrm>
            <a:off x="491763" y="710974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صححوا..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بعد  انتداب بعض المتعلمين لقراءة الكلمات و اختيار الكلمة المناسبة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7BCBD5E-BB0D-F47D-8798-2706463605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4306" y="4818805"/>
            <a:ext cx="2311187" cy="210725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A0B3EF8-8CF3-CE78-B13D-ACB14F280D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8913" y="7055639"/>
            <a:ext cx="2255096" cy="246783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0526857-4A0B-8D21-4747-984D6AF711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5792" y="1997441"/>
            <a:ext cx="2508217" cy="2433346"/>
          </a:xfrm>
          <a:prstGeom prst="rect">
            <a:avLst/>
          </a:prstGeom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44D3A7C-E83D-7D2C-02B6-97784F62DEAE}"/>
              </a:ext>
            </a:extLst>
          </p:cNvPr>
          <p:cNvSpPr/>
          <p:nvPr/>
        </p:nvSpPr>
        <p:spPr>
          <a:xfrm>
            <a:off x="1346791" y="2688799"/>
            <a:ext cx="7400260" cy="143864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600" dirty="0"/>
              <a:t>قِرْدٌ – قِطٌّ - قَفَصٌ</a:t>
            </a:r>
            <a:endParaRPr lang="es-ES" sz="4800" dirty="0"/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C8419138-2851-5114-B96A-7ABC1DFCE1EA}"/>
              </a:ext>
            </a:extLst>
          </p:cNvPr>
          <p:cNvSpPr/>
          <p:nvPr/>
        </p:nvSpPr>
        <p:spPr>
          <a:xfrm>
            <a:off x="1346791" y="4818805"/>
            <a:ext cx="7400260" cy="15746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dirty="0"/>
              <a:t>دُبٌّ – ذُبابٌ - ديكٌ</a:t>
            </a:r>
            <a:endParaRPr lang="es-ES" sz="7200" dirty="0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DFE92CBE-B3D0-30AA-6F11-240F91B6031E}"/>
              </a:ext>
            </a:extLst>
          </p:cNvPr>
          <p:cNvSpPr/>
          <p:nvPr/>
        </p:nvSpPr>
        <p:spPr>
          <a:xfrm>
            <a:off x="1346791" y="7235929"/>
            <a:ext cx="7400260" cy="15746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dirty="0"/>
              <a:t>كَلْبٌ – كِتابٌ - كُرَةٌ</a:t>
            </a:r>
            <a:endParaRPr lang="es-ES" sz="7200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9F8B687-0C58-7D92-62F3-1DB86954E3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763" y="895640"/>
            <a:ext cx="1225402" cy="83522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9" name="Encre 18">
                <a:extLst>
                  <a:ext uri="{FF2B5EF4-FFF2-40B4-BE49-F238E27FC236}">
                    <a16:creationId xmlns:a16="http://schemas.microsoft.com/office/drawing/2014/main" id="{642A4B4D-CAFE-AF81-8E47-782B0E7B60CB}"/>
                  </a:ext>
                </a:extLst>
              </p14:cNvPr>
              <p14:cNvContentPartPr/>
              <p14:nvPr/>
            </p14:nvContentPartPr>
            <p14:xfrm>
              <a:off x="4207518" y="2688799"/>
              <a:ext cx="2152650" cy="1118579"/>
            </p14:xfrm>
          </p:contentPart>
        </mc:Choice>
        <mc:Fallback xmlns="">
          <p:pic>
            <p:nvPicPr>
              <p:cNvPr id="19" name="Encre 18">
                <a:extLst>
                  <a:ext uri="{FF2B5EF4-FFF2-40B4-BE49-F238E27FC236}">
                    <a16:creationId xmlns:a16="http://schemas.microsoft.com/office/drawing/2014/main" id="{642A4B4D-CAFE-AF81-8E47-782B0E7B60C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198517" y="2679810"/>
                <a:ext cx="2170292" cy="1136197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067455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38716-621C-4289-CFA6-F6C93AC45D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7FD7E10-3661-FA7A-E487-D305645B3766}"/>
              </a:ext>
            </a:extLst>
          </p:cNvPr>
          <p:cNvSpPr txBox="1"/>
          <p:nvPr/>
        </p:nvSpPr>
        <p:spPr>
          <a:xfrm>
            <a:off x="491763" y="895640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 الصور  و اختاروا الكلمة المناسبة للصورة </a:t>
            </a: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الثاانية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واكتبوها على الألواح.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E03BDB-F563-F9DD-9C19-A34478F48F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4306" y="4818805"/>
            <a:ext cx="2311187" cy="210725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2103E01-9F6B-B9D9-D691-7A5433860C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8913" y="7055639"/>
            <a:ext cx="2255096" cy="246783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104074C-0A1C-A956-090C-A007951A27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5792" y="1997441"/>
            <a:ext cx="2508217" cy="2433346"/>
          </a:xfrm>
          <a:prstGeom prst="rect">
            <a:avLst/>
          </a:prstGeom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B1669CD-5BCD-7BD9-DE15-F02F4AF7EC5C}"/>
              </a:ext>
            </a:extLst>
          </p:cNvPr>
          <p:cNvSpPr/>
          <p:nvPr/>
        </p:nvSpPr>
        <p:spPr>
          <a:xfrm>
            <a:off x="1346791" y="2688799"/>
            <a:ext cx="7400260" cy="143864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600" dirty="0"/>
              <a:t>قِرْدٌ – قِطٌّ - قَفَصٌ</a:t>
            </a:r>
            <a:endParaRPr lang="es-ES" sz="4800" dirty="0"/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11129C28-A80B-2C81-20BD-4BAF194B21B0}"/>
              </a:ext>
            </a:extLst>
          </p:cNvPr>
          <p:cNvSpPr/>
          <p:nvPr/>
        </p:nvSpPr>
        <p:spPr>
          <a:xfrm>
            <a:off x="1346791" y="4818805"/>
            <a:ext cx="7400260" cy="15746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dirty="0"/>
              <a:t>دُبٌّ – ذُبابٌ - ديكٌ</a:t>
            </a:r>
            <a:endParaRPr lang="es-ES" sz="7200" dirty="0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A7D0FABA-6057-8499-BAFD-EF1D7459BDC7}"/>
              </a:ext>
            </a:extLst>
          </p:cNvPr>
          <p:cNvSpPr/>
          <p:nvPr/>
        </p:nvSpPr>
        <p:spPr>
          <a:xfrm>
            <a:off x="1346791" y="7235929"/>
            <a:ext cx="7400260" cy="15746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dirty="0"/>
              <a:t>كَلْبٌ – كِتابٌ - كُرَةٌ</a:t>
            </a:r>
            <a:endParaRPr lang="es-ES" sz="7200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8DCF05D-00BD-8EC8-0640-6281EF6F97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763" y="895640"/>
            <a:ext cx="1225402" cy="83522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B69C4FE8-91CE-9258-9253-A78217B54EA6}"/>
                  </a:ext>
                </a:extLst>
              </p14:cNvPr>
              <p14:cNvContentPartPr/>
              <p14:nvPr/>
            </p14:nvContentPartPr>
            <p14:xfrm>
              <a:off x="4219092" y="2688800"/>
              <a:ext cx="2152650" cy="1438646"/>
            </p14:xfrm>
          </p:contentPart>
        </mc:Choice>
        <mc:Fallback xmlns=""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B69C4FE8-91CE-9258-9253-A78217B54EA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210091" y="2679811"/>
                <a:ext cx="2170292" cy="1456265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931044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23C139-0EF8-7D20-6793-4F97DAF44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0BAF061-5981-CB2D-B079-F8D37902E801}"/>
              </a:ext>
            </a:extLst>
          </p:cNvPr>
          <p:cNvSpPr txBox="1"/>
          <p:nvPr/>
        </p:nvSpPr>
        <p:spPr>
          <a:xfrm>
            <a:off x="491763" y="526308"/>
            <a:ext cx="123363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صححوا.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التصحيح بعد  انتداب بعض المتعلمين لقراءة الكلمات و اختيار الكلمة المناسبة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F71BBFE-FE8F-A073-2038-EDE2E55678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4306" y="4818805"/>
            <a:ext cx="2311187" cy="210725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6C6BBCD-D657-4870-7C91-FBB0B0B215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8913" y="7055639"/>
            <a:ext cx="2255096" cy="246783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824ED15-AB51-6C3F-DB6F-5BD3AACBE5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5792" y="1997441"/>
            <a:ext cx="2508217" cy="2433346"/>
          </a:xfrm>
          <a:prstGeom prst="rect">
            <a:avLst/>
          </a:prstGeom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5403317-E32F-874F-07F2-D423BA98BD0D}"/>
              </a:ext>
            </a:extLst>
          </p:cNvPr>
          <p:cNvSpPr/>
          <p:nvPr/>
        </p:nvSpPr>
        <p:spPr>
          <a:xfrm>
            <a:off x="1346791" y="2688799"/>
            <a:ext cx="7400260" cy="143864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600" dirty="0"/>
              <a:t>قِرْدٌ – قِطٌّ - قَفَصٌ</a:t>
            </a:r>
            <a:endParaRPr lang="es-ES" sz="4800" dirty="0"/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53D8510-0184-6161-FCBF-12E722DC6956}"/>
              </a:ext>
            </a:extLst>
          </p:cNvPr>
          <p:cNvSpPr/>
          <p:nvPr/>
        </p:nvSpPr>
        <p:spPr>
          <a:xfrm>
            <a:off x="1346791" y="4818805"/>
            <a:ext cx="7400260" cy="15746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dirty="0"/>
              <a:t>دُبٌّ – ذُبابٌ - ديكٌ</a:t>
            </a:r>
            <a:endParaRPr lang="es-ES" sz="7200" dirty="0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5E028F41-9C9B-55C2-C9D4-5AC73034DEFC}"/>
              </a:ext>
            </a:extLst>
          </p:cNvPr>
          <p:cNvSpPr/>
          <p:nvPr/>
        </p:nvSpPr>
        <p:spPr>
          <a:xfrm>
            <a:off x="1346791" y="7235929"/>
            <a:ext cx="7400260" cy="15746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dirty="0"/>
              <a:t>كَلْبٌ – كِتابٌ - كُرَةٌ</a:t>
            </a:r>
            <a:endParaRPr lang="es-ES" sz="7200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AB2F6A92-FB24-D741-5BAE-F0C4C83838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763" y="895640"/>
            <a:ext cx="1225402" cy="83522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Encre 4">
                <a:extLst>
                  <a:ext uri="{FF2B5EF4-FFF2-40B4-BE49-F238E27FC236}">
                    <a16:creationId xmlns:a16="http://schemas.microsoft.com/office/drawing/2014/main" id="{30653F64-DC25-2968-116A-0F510A4A8153}"/>
                  </a:ext>
                </a:extLst>
              </p14:cNvPr>
              <p14:cNvContentPartPr/>
              <p14:nvPr/>
            </p14:nvContentPartPr>
            <p14:xfrm>
              <a:off x="1833153" y="5043423"/>
              <a:ext cx="2374365" cy="1049200"/>
            </p14:xfrm>
          </p:contentPart>
        </mc:Choice>
        <mc:Fallback xmlns="">
          <p:pic>
            <p:nvPicPr>
              <p:cNvPr id="5" name="Encre 4">
                <a:extLst>
                  <a:ext uri="{FF2B5EF4-FFF2-40B4-BE49-F238E27FC236}">
                    <a16:creationId xmlns:a16="http://schemas.microsoft.com/office/drawing/2014/main" id="{30653F64-DC25-2968-116A-0F510A4A815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824152" y="5034434"/>
                <a:ext cx="2392006" cy="106681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607D968D-35B8-0790-928A-117B0DC4D3BE}"/>
                  </a:ext>
                </a:extLst>
              </p14:cNvPr>
              <p14:cNvContentPartPr/>
              <p14:nvPr/>
            </p14:nvContentPartPr>
            <p14:xfrm>
              <a:off x="4207518" y="2684572"/>
              <a:ext cx="2152650" cy="1200329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607D968D-35B8-0790-928A-117B0DC4D3BE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198517" y="2675582"/>
                <a:ext cx="2170292" cy="1217949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890973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872AC4-4E27-5852-D6A7-0594290A3F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1FB1463-3BB2-0A72-DEE0-A174D425AAAA}"/>
              </a:ext>
            </a:extLst>
          </p:cNvPr>
          <p:cNvSpPr txBox="1"/>
          <p:nvPr/>
        </p:nvSpPr>
        <p:spPr>
          <a:xfrm>
            <a:off x="491763" y="895640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 الصور  و اختاروا الكلمة المناسبة للصورة الثالثة واكتبوها على الألواح.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0F12A76-B1ED-E757-0877-A4D077669E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4306" y="4818805"/>
            <a:ext cx="2311187" cy="210725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8CA9B6B-757F-0DED-E5A1-7071CE8D40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8913" y="7055639"/>
            <a:ext cx="2255096" cy="246783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72AF741-57C5-9E9B-B994-978E39419A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5792" y="1997441"/>
            <a:ext cx="2508217" cy="2433346"/>
          </a:xfrm>
          <a:prstGeom prst="rect">
            <a:avLst/>
          </a:prstGeom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B0B7D82-C2C7-8395-AAC1-C3255FCFCB9D}"/>
              </a:ext>
            </a:extLst>
          </p:cNvPr>
          <p:cNvSpPr/>
          <p:nvPr/>
        </p:nvSpPr>
        <p:spPr>
          <a:xfrm>
            <a:off x="1346791" y="2688799"/>
            <a:ext cx="7400260" cy="143864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600" dirty="0"/>
              <a:t>قِرْدٌ – قِطٌّ - قَفَصٌ</a:t>
            </a:r>
            <a:endParaRPr lang="es-ES" sz="4800" dirty="0"/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78D35159-375B-F9D5-B017-C35C526A384C}"/>
              </a:ext>
            </a:extLst>
          </p:cNvPr>
          <p:cNvSpPr/>
          <p:nvPr/>
        </p:nvSpPr>
        <p:spPr>
          <a:xfrm>
            <a:off x="1346791" y="4818805"/>
            <a:ext cx="7400260" cy="15746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dirty="0"/>
              <a:t>دُبٌّ – ذُبابٌ - ديكٌ</a:t>
            </a:r>
            <a:endParaRPr lang="es-ES" sz="7200" dirty="0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3D1DBDE6-3ADD-E83D-20F0-970686CF4A0E}"/>
              </a:ext>
            </a:extLst>
          </p:cNvPr>
          <p:cNvSpPr/>
          <p:nvPr/>
        </p:nvSpPr>
        <p:spPr>
          <a:xfrm>
            <a:off x="1346791" y="7235929"/>
            <a:ext cx="7400260" cy="15746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dirty="0"/>
              <a:t>كَلْبٌ – كِتابٌ - كُرَةٌ</a:t>
            </a:r>
            <a:endParaRPr lang="es-ES" sz="7200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8B7BC89E-AC58-E00B-42FF-6CF9E4B465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763" y="895640"/>
            <a:ext cx="1225402" cy="83522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1037D324-BDA1-F6BF-8377-0F3B07EBC534}"/>
                  </a:ext>
                </a:extLst>
              </p14:cNvPr>
              <p14:cNvContentPartPr/>
              <p14:nvPr/>
            </p14:nvContentPartPr>
            <p14:xfrm>
              <a:off x="1973604" y="4969946"/>
              <a:ext cx="2152650" cy="1222510"/>
            </p14:xfrm>
          </p:contentPart>
        </mc:Choice>
        <mc:Fallback xmlns=""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1037D324-BDA1-F6BF-8377-0F3B07EBC53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964603" y="4960957"/>
                <a:ext cx="2170292" cy="124012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" name="Encre 4">
                <a:extLst>
                  <a:ext uri="{FF2B5EF4-FFF2-40B4-BE49-F238E27FC236}">
                    <a16:creationId xmlns:a16="http://schemas.microsoft.com/office/drawing/2014/main" id="{4C467BBB-E7C9-6463-5174-321AAE892DA1}"/>
                  </a:ext>
                </a:extLst>
              </p14:cNvPr>
              <p14:cNvContentPartPr/>
              <p14:nvPr/>
            </p14:nvContentPartPr>
            <p14:xfrm>
              <a:off x="4242242" y="2688800"/>
              <a:ext cx="2152650" cy="1212150"/>
            </p14:xfrm>
          </p:contentPart>
        </mc:Choice>
        <mc:Fallback xmlns="">
          <p:pic>
            <p:nvPicPr>
              <p:cNvPr id="5" name="Encre 4">
                <a:extLst>
                  <a:ext uri="{FF2B5EF4-FFF2-40B4-BE49-F238E27FC236}">
                    <a16:creationId xmlns:a16="http://schemas.microsoft.com/office/drawing/2014/main" id="{4C467BBB-E7C9-6463-5174-321AAE892DA1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233241" y="2679810"/>
                <a:ext cx="2170292" cy="122977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945341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04F743-64F9-0A9A-A8E1-B3C7294EE9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5576C75-D6BC-E7E5-E776-6E11D0E31D58}"/>
              </a:ext>
            </a:extLst>
          </p:cNvPr>
          <p:cNvSpPr txBox="1"/>
          <p:nvPr/>
        </p:nvSpPr>
        <p:spPr>
          <a:xfrm>
            <a:off x="491763" y="526308"/>
            <a:ext cx="123363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صححوا.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التصحيح بعد  انتداب بعض المتعلمين لقراءة الكلمات و اختيار الكلمة المناسبة.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A632220-EACD-7013-782F-33E4697E3C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4306" y="4818805"/>
            <a:ext cx="2311187" cy="210725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7DB58C7-7238-85FF-795F-A56D46A10A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8913" y="7055639"/>
            <a:ext cx="2255096" cy="246783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22E3F0F-ED29-0C19-AA09-F95B14D260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5792" y="1997441"/>
            <a:ext cx="2508217" cy="2433346"/>
          </a:xfrm>
          <a:prstGeom prst="rect">
            <a:avLst/>
          </a:prstGeom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F871B183-0191-89AB-A954-3C5DB7957B11}"/>
              </a:ext>
            </a:extLst>
          </p:cNvPr>
          <p:cNvSpPr/>
          <p:nvPr/>
        </p:nvSpPr>
        <p:spPr>
          <a:xfrm>
            <a:off x="1346791" y="2688799"/>
            <a:ext cx="7400260" cy="143864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600" dirty="0"/>
              <a:t>قِرْدٌ – قِطٌّ - قَفَصٌ</a:t>
            </a:r>
            <a:endParaRPr lang="es-ES" sz="4800" dirty="0"/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095A2138-2372-EE6C-D1B1-141FF69EDAFB}"/>
              </a:ext>
            </a:extLst>
          </p:cNvPr>
          <p:cNvSpPr/>
          <p:nvPr/>
        </p:nvSpPr>
        <p:spPr>
          <a:xfrm>
            <a:off x="1346791" y="4835120"/>
            <a:ext cx="7400260" cy="15746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dirty="0"/>
              <a:t>دُبٌّ – ذُبابٌ - ديكٌ</a:t>
            </a:r>
            <a:endParaRPr lang="es-ES" sz="7200" dirty="0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DC6A57C6-4800-3547-64B8-187146343861}"/>
              </a:ext>
            </a:extLst>
          </p:cNvPr>
          <p:cNvSpPr/>
          <p:nvPr/>
        </p:nvSpPr>
        <p:spPr>
          <a:xfrm>
            <a:off x="1346791" y="7235929"/>
            <a:ext cx="7400260" cy="15746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dirty="0"/>
              <a:t>كَلْبٌ – كِتابٌ - كُرَةٌ</a:t>
            </a:r>
            <a:endParaRPr lang="es-ES" sz="7200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A9227AAF-43BE-D6EF-EBFE-22C5920640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763" y="895640"/>
            <a:ext cx="1225402" cy="83522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40970F2C-FF20-A1B0-0BC2-2E14685A6FCF}"/>
                  </a:ext>
                </a:extLst>
              </p14:cNvPr>
              <p14:cNvContentPartPr/>
              <p14:nvPr/>
            </p14:nvContentPartPr>
            <p14:xfrm>
              <a:off x="1717165" y="7235929"/>
              <a:ext cx="2362790" cy="1410359"/>
            </p14:xfrm>
          </p:contentPart>
        </mc:Choice>
        <mc:Fallback xmlns=""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40970F2C-FF20-A1B0-0BC2-2E14685A6FC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708165" y="7226939"/>
                <a:ext cx="2380431" cy="142797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" name="Encre 4">
                <a:extLst>
                  <a:ext uri="{FF2B5EF4-FFF2-40B4-BE49-F238E27FC236}">
                    <a16:creationId xmlns:a16="http://schemas.microsoft.com/office/drawing/2014/main" id="{33760015-5F5A-7F69-DB60-6FD72CCFC843}"/>
                  </a:ext>
                </a:extLst>
              </p14:cNvPr>
              <p14:cNvContentPartPr/>
              <p14:nvPr/>
            </p14:nvContentPartPr>
            <p14:xfrm>
              <a:off x="4242242" y="2552822"/>
              <a:ext cx="1846042" cy="1347846"/>
            </p14:xfrm>
          </p:contentPart>
        </mc:Choice>
        <mc:Fallback xmlns="">
          <p:pic>
            <p:nvPicPr>
              <p:cNvPr id="5" name="Encre 4">
                <a:extLst>
                  <a:ext uri="{FF2B5EF4-FFF2-40B4-BE49-F238E27FC236}">
                    <a16:creationId xmlns:a16="http://schemas.microsoft.com/office/drawing/2014/main" id="{33760015-5F5A-7F69-DB60-6FD72CCFC84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233242" y="2543832"/>
                <a:ext cx="1863682" cy="136546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7" name="Encre 6">
                <a:extLst>
                  <a:ext uri="{FF2B5EF4-FFF2-40B4-BE49-F238E27FC236}">
                    <a16:creationId xmlns:a16="http://schemas.microsoft.com/office/drawing/2014/main" id="{B852519E-F608-7E66-1B67-A5ED24892036}"/>
                  </a:ext>
                </a:extLst>
              </p14:cNvPr>
              <p14:cNvContentPartPr/>
              <p14:nvPr/>
            </p14:nvContentPartPr>
            <p14:xfrm>
              <a:off x="1927305" y="4835120"/>
              <a:ext cx="2152650" cy="1438647"/>
            </p14:xfrm>
          </p:contentPart>
        </mc:Choice>
        <mc:Fallback xmlns="">
          <p:pic>
            <p:nvPicPr>
              <p:cNvPr id="7" name="Encre 6">
                <a:extLst>
                  <a:ext uri="{FF2B5EF4-FFF2-40B4-BE49-F238E27FC236}">
                    <a16:creationId xmlns:a16="http://schemas.microsoft.com/office/drawing/2014/main" id="{B852519E-F608-7E66-1B67-A5ED24892036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918304" y="4826131"/>
                <a:ext cx="2170292" cy="1456266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009331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94E6FE-904F-15CF-FE47-43259E82A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8B8B14-922A-09E9-D26A-4E405CC0D571}"/>
              </a:ext>
            </a:extLst>
          </p:cNvPr>
          <p:cNvSpPr txBox="1"/>
          <p:nvPr/>
        </p:nvSpPr>
        <p:spPr>
          <a:xfrm>
            <a:off x="491763" y="710974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 سوف اتمم الجملة بالكلمة المناسبة.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BD453D2-3D53-0D38-7557-48AC4C9186A1}"/>
              </a:ext>
            </a:extLst>
          </p:cNvPr>
          <p:cNvSpPr/>
          <p:nvPr/>
        </p:nvSpPr>
        <p:spPr>
          <a:xfrm>
            <a:off x="1275908" y="6393429"/>
            <a:ext cx="9611832" cy="143864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600" dirty="0"/>
              <a:t>يُعالِجُ ........... الْمَريضَ.</a:t>
            </a:r>
            <a:endParaRPr lang="es-ES" sz="4800" dirty="0"/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BC2C1E70-06AC-EC46-B98A-35DF8243BE4B}"/>
              </a:ext>
            </a:extLst>
          </p:cNvPr>
          <p:cNvSpPr/>
          <p:nvPr/>
        </p:nvSpPr>
        <p:spPr>
          <a:xfrm>
            <a:off x="3232298" y="3265018"/>
            <a:ext cx="2665228" cy="15746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dirty="0"/>
              <a:t>الطَّبيبُ</a:t>
            </a:r>
            <a:endParaRPr lang="es-ES" sz="7200" dirty="0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1296E1A9-0506-5B47-7E0B-3E777BF0B5B7}"/>
              </a:ext>
            </a:extLst>
          </p:cNvPr>
          <p:cNvSpPr/>
          <p:nvPr/>
        </p:nvSpPr>
        <p:spPr>
          <a:xfrm>
            <a:off x="6858000" y="3265018"/>
            <a:ext cx="3083441" cy="15746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dirty="0"/>
              <a:t>الطَّيارُ</a:t>
            </a:r>
            <a:endParaRPr lang="es-ES" sz="7200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BA6A07B0-AB0E-46E5-82E7-5CD478179F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895640"/>
            <a:ext cx="1225402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9954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F882B-2F52-EAF4-E7B4-524D3370E4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A4CEE6D-97C2-A94D-519F-DC5F12E25DB1}"/>
              </a:ext>
            </a:extLst>
          </p:cNvPr>
          <p:cNvSpPr txBox="1"/>
          <p:nvPr/>
        </p:nvSpPr>
        <p:spPr>
          <a:xfrm>
            <a:off x="491763" y="710974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يضع الأستاذ مكبر الصوت على أفكاره ليشرح للمتعلم كيفية  اختيار الكلمة المناسبة: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E5E515-A8B9-9121-2C56-F31D601231E5}"/>
              </a:ext>
            </a:extLst>
          </p:cNvPr>
          <p:cNvSpPr/>
          <p:nvPr/>
        </p:nvSpPr>
        <p:spPr>
          <a:xfrm>
            <a:off x="1275908" y="6393429"/>
            <a:ext cx="9611832" cy="143864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600" dirty="0"/>
              <a:t>يُعالِجُ </a:t>
            </a:r>
            <a:r>
              <a:rPr lang="ar-MA" sz="6600" dirty="0">
                <a:solidFill>
                  <a:srgbClr val="FF0000"/>
                </a:solidFill>
              </a:rPr>
              <a:t>الطَّبيبُ</a:t>
            </a:r>
            <a:r>
              <a:rPr lang="ar-MA" sz="6600" dirty="0"/>
              <a:t> الْمَريضَ.</a:t>
            </a:r>
            <a:endParaRPr lang="es-ES" sz="4800" dirty="0"/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E4FF4A9D-BA0E-3C9B-FDBF-02A867B7730E}"/>
              </a:ext>
            </a:extLst>
          </p:cNvPr>
          <p:cNvSpPr/>
          <p:nvPr/>
        </p:nvSpPr>
        <p:spPr>
          <a:xfrm>
            <a:off x="3232298" y="3265018"/>
            <a:ext cx="2665228" cy="15746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dirty="0"/>
              <a:t>الطَّبيبُ</a:t>
            </a:r>
            <a:endParaRPr lang="es-ES" sz="7200" dirty="0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B7A32834-63ED-40EF-656F-8855D22A2400}"/>
              </a:ext>
            </a:extLst>
          </p:cNvPr>
          <p:cNvSpPr/>
          <p:nvPr/>
        </p:nvSpPr>
        <p:spPr>
          <a:xfrm>
            <a:off x="6858000" y="3265018"/>
            <a:ext cx="3083441" cy="15746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dirty="0"/>
              <a:t>الطَّيارُ</a:t>
            </a:r>
            <a:endParaRPr lang="es-ES" sz="7200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9CB4BD07-C775-D648-568E-B5D6DFD3B4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155" y="706747"/>
            <a:ext cx="1638705" cy="1100788"/>
          </a:xfrm>
          <a:prstGeom prst="rect">
            <a:avLst/>
          </a:prstGeom>
        </p:spPr>
      </p:pic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8F969532-A35D-9C5F-616D-43C8D85D8D9C}"/>
              </a:ext>
            </a:extLst>
          </p:cNvPr>
          <p:cNvCxnSpPr>
            <a:stCxn id="12" idx="2"/>
          </p:cNvCxnSpPr>
          <p:nvPr/>
        </p:nvCxnSpPr>
        <p:spPr>
          <a:xfrm>
            <a:off x="4564912" y="4839642"/>
            <a:ext cx="1963479" cy="15537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00667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817A1-D944-B699-611D-BB64DD06F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74466B0-502D-AAE7-1B32-F4067F3EB757}"/>
              </a:ext>
            </a:extLst>
          </p:cNvPr>
          <p:cNvSpPr txBox="1"/>
          <p:nvPr/>
        </p:nvSpPr>
        <p:spPr>
          <a:xfrm>
            <a:off x="491763" y="710974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الكلمة المناسبة </a:t>
            </a: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لاتمام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الجملة على الألواح..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B213768-8797-2706-781B-E7EDC39342B1}"/>
              </a:ext>
            </a:extLst>
          </p:cNvPr>
          <p:cNvSpPr/>
          <p:nvPr/>
        </p:nvSpPr>
        <p:spPr>
          <a:xfrm>
            <a:off x="1275908" y="6393429"/>
            <a:ext cx="9611832" cy="143864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600" dirty="0"/>
              <a:t>يَشْرَبُ الْمَريضُ ...........</a:t>
            </a:r>
            <a:endParaRPr lang="es-ES" sz="4800" dirty="0"/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A261EE89-DC60-336A-C606-1360BD79D8CE}"/>
              </a:ext>
            </a:extLst>
          </p:cNvPr>
          <p:cNvSpPr/>
          <p:nvPr/>
        </p:nvSpPr>
        <p:spPr>
          <a:xfrm>
            <a:off x="3232298" y="3265018"/>
            <a:ext cx="2665228" cy="15746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dirty="0"/>
              <a:t>الْحُمّى</a:t>
            </a:r>
            <a:endParaRPr lang="es-ES" sz="7200" dirty="0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B0C0039B-B381-BBD1-826D-F1EC9B32AC5C}"/>
              </a:ext>
            </a:extLst>
          </p:cNvPr>
          <p:cNvSpPr/>
          <p:nvPr/>
        </p:nvSpPr>
        <p:spPr>
          <a:xfrm>
            <a:off x="6858000" y="3265018"/>
            <a:ext cx="3083441" cy="15746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dirty="0"/>
              <a:t>الدَّواءَ</a:t>
            </a:r>
            <a:endParaRPr lang="es-ES" sz="7200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C56222C7-2017-BB71-0C62-FFACD27A21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895640"/>
            <a:ext cx="1225402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3354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C62414-0C54-1905-5657-1FFA93F7F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555F39-D7D4-FAB3-3899-1BF2844F3ECA}"/>
              </a:ext>
            </a:extLst>
          </p:cNvPr>
          <p:cNvSpPr txBox="1"/>
          <p:nvPr/>
        </p:nvSpPr>
        <p:spPr>
          <a:xfrm>
            <a:off x="491763" y="710974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صححوا..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88DCEE7-BE62-1F7E-D8C3-9F6809E3DE96}"/>
              </a:ext>
            </a:extLst>
          </p:cNvPr>
          <p:cNvSpPr/>
          <p:nvPr/>
        </p:nvSpPr>
        <p:spPr>
          <a:xfrm>
            <a:off x="1275908" y="6393429"/>
            <a:ext cx="9611832" cy="143864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600" dirty="0"/>
              <a:t>يَشْرَبُ الْمَريضُ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الدَّواءَ</a:t>
            </a:r>
            <a:endParaRPr lang="es-ES" sz="4800" dirty="0">
              <a:solidFill>
                <a:srgbClr val="FF0000"/>
              </a:solidFill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3EFD711C-E02E-EBDE-53AD-489EF3FD4CD5}"/>
              </a:ext>
            </a:extLst>
          </p:cNvPr>
          <p:cNvSpPr/>
          <p:nvPr/>
        </p:nvSpPr>
        <p:spPr>
          <a:xfrm>
            <a:off x="3232298" y="3265018"/>
            <a:ext cx="2665228" cy="15746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dirty="0"/>
              <a:t>الْحُمّى</a:t>
            </a:r>
            <a:endParaRPr lang="es-ES" sz="7200" dirty="0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D732B2A7-00DC-9DB0-1A7D-68C95ACFA2BF}"/>
              </a:ext>
            </a:extLst>
          </p:cNvPr>
          <p:cNvSpPr/>
          <p:nvPr/>
        </p:nvSpPr>
        <p:spPr>
          <a:xfrm>
            <a:off x="6858000" y="3265018"/>
            <a:ext cx="3083441" cy="15746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dirty="0"/>
              <a:t>الدَّواءَ</a:t>
            </a:r>
            <a:endParaRPr lang="es-ES" sz="7200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9BF3B444-C318-700A-B69D-28CFF64DFD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895640"/>
            <a:ext cx="1225402" cy="835224"/>
          </a:xfrm>
          <a:prstGeom prst="rect">
            <a:avLst/>
          </a:prstGeom>
        </p:spPr>
      </p:pic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34880385-E7F5-972F-05F1-8932B49B16AA}"/>
              </a:ext>
            </a:extLst>
          </p:cNvPr>
          <p:cNvCxnSpPr/>
          <p:nvPr/>
        </p:nvCxnSpPr>
        <p:spPr>
          <a:xfrm flipH="1">
            <a:off x="3738623" y="4710896"/>
            <a:ext cx="3264061" cy="20834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49195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67B1F-B820-A9F9-C712-B9BB20636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6CAF145-8996-B0CD-8063-1883DD236BBB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كراساتكم على الصفحة رقم: 12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2B025CF3-BD48-72C3-FBB5-AFC4F8E7D0BB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نشاط</a:t>
            </a:r>
            <a:r>
              <a:rPr lang="fr-FR" sz="80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القراءة و الكتابة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3A2987DD-6C6A-ABED-F9B5-2EE25B981069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E52A9AC-86F2-864B-EB0D-6A8CB9149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312" y="644012"/>
            <a:ext cx="1627773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810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00F220-796E-6D5B-67BC-2D359E3F7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FB75273-491A-A184-8325-445520197C5A}"/>
              </a:ext>
            </a:extLst>
          </p:cNvPr>
          <p:cNvSpPr txBox="1"/>
          <p:nvPr/>
        </p:nvSpPr>
        <p:spPr>
          <a:xfrm>
            <a:off x="2466752" y="543319"/>
            <a:ext cx="1021924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خذوا الكراسة النشاط 1 ص12 تناوب على القراءة و التصحيح مع زميلك ( أحدكم يقرأ والآخر يصحح ثم تتبادلان الأدوار)..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89FF513-A6C8-56EA-D33A-EB3D176D23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051" y="3423684"/>
            <a:ext cx="11249247" cy="452946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C217D9B-C464-83D7-1F37-89C8111855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658" y="692174"/>
            <a:ext cx="1926786" cy="1352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773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29E7F3-BECC-3A46-B151-F36C7136C5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ACDD558-B4E2-9461-6681-DD343F675155}"/>
              </a:ext>
            </a:extLst>
          </p:cNvPr>
          <p:cNvSpPr txBox="1"/>
          <p:nvPr/>
        </p:nvSpPr>
        <p:spPr>
          <a:xfrm>
            <a:off x="2466752" y="543319"/>
            <a:ext cx="1021924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من يقرأ ؟</a:t>
            </a:r>
          </a:p>
          <a:p>
            <a:pPr algn="r" defTabSz="685834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ينتدب الأستاذ بعض التلاميذ لقراءة الكلمات.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36DF21B-88D6-89E7-8B9C-72DCDB9B99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051" y="3423684"/>
            <a:ext cx="11249247" cy="452946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0D1D3AA-3A33-39DD-0002-B225D6EB36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658" y="692174"/>
            <a:ext cx="1926786" cy="1352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70387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F2CE6-01C6-7F50-8028-A537181D9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0ECA31A-9939-8F0D-7D80-B59111E1AD48}"/>
              </a:ext>
            </a:extLst>
          </p:cNvPr>
          <p:cNvSpPr txBox="1"/>
          <p:nvPr/>
        </p:nvSpPr>
        <p:spPr>
          <a:xfrm>
            <a:off x="2466752" y="727985"/>
            <a:ext cx="1021924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أحط بخط  الكلمة المناسبة لكل صورة.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DF86310-ECA5-136E-29F9-43846493FC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E7D75B8-14DA-1D30-6205-C45ABA3028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098" y="3067149"/>
            <a:ext cx="13225560" cy="5379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00629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AA754-254A-B552-515E-EAE7D7E03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6DA74D-F7A6-1738-C3CE-17F78EF4FA3A}"/>
              </a:ext>
            </a:extLst>
          </p:cNvPr>
          <p:cNvSpPr txBox="1"/>
          <p:nvPr/>
        </p:nvSpPr>
        <p:spPr>
          <a:xfrm>
            <a:off x="2466752" y="727985"/>
            <a:ext cx="1021924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ناقش الإجابات مع زميلك وصحح الأخطاء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84BFCD9-4660-D2C1-C2F5-51BE3995E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553" y="2247029"/>
            <a:ext cx="10219247" cy="717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49838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B0DC50-B206-9D26-C379-1BD18B1920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99C6B90-12E0-0A7A-D1DE-964F534C22F2}"/>
              </a:ext>
            </a:extLst>
          </p:cNvPr>
          <p:cNvSpPr txBox="1"/>
          <p:nvPr/>
        </p:nvSpPr>
        <p:spPr>
          <a:xfrm>
            <a:off x="2466752" y="727985"/>
            <a:ext cx="1021924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صححوا.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75769BE-47EF-3561-C182-23EEA84339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271D5FB-93E0-693D-7E9D-6D1D704CF7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098" y="3067149"/>
            <a:ext cx="13225560" cy="537952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8F8257AD-F2D3-BBD9-F8BB-3774DA3DB1B5}"/>
                  </a:ext>
                </a:extLst>
              </p14:cNvPr>
              <p14:cNvContentPartPr/>
              <p14:nvPr/>
            </p14:nvContentPartPr>
            <p14:xfrm>
              <a:off x="11543032" y="7664249"/>
              <a:ext cx="2152440" cy="799560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8F8257AD-F2D3-BBD9-F8BB-3774DA3DB1B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534392" y="7655249"/>
                <a:ext cx="2170080" cy="817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Encre 7">
                <a:extLst>
                  <a:ext uri="{FF2B5EF4-FFF2-40B4-BE49-F238E27FC236}">
                    <a16:creationId xmlns:a16="http://schemas.microsoft.com/office/drawing/2014/main" id="{BA2B5DF7-EE5D-F50B-10FC-B14D651ED288}"/>
                  </a:ext>
                </a:extLst>
              </p14:cNvPr>
              <p14:cNvContentPartPr/>
              <p14:nvPr/>
            </p14:nvContentPartPr>
            <p14:xfrm>
              <a:off x="9243568" y="7648164"/>
              <a:ext cx="2152650" cy="798513"/>
            </p14:xfrm>
          </p:contentPart>
        </mc:Choice>
        <mc:Fallback xmlns="">
          <p:pic>
            <p:nvPicPr>
              <p:cNvPr id="8" name="Encre 7">
                <a:extLst>
                  <a:ext uri="{FF2B5EF4-FFF2-40B4-BE49-F238E27FC236}">
                    <a16:creationId xmlns:a16="http://schemas.microsoft.com/office/drawing/2014/main" id="{BA2B5DF7-EE5D-F50B-10FC-B14D651ED28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234567" y="7639176"/>
                <a:ext cx="2170292" cy="8161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Encre 8">
                <a:extLst>
                  <a:ext uri="{FF2B5EF4-FFF2-40B4-BE49-F238E27FC236}">
                    <a16:creationId xmlns:a16="http://schemas.microsoft.com/office/drawing/2014/main" id="{ADB2D779-F12B-7753-FED8-D50708C2CB53}"/>
                  </a:ext>
                </a:extLst>
              </p14:cNvPr>
              <p14:cNvContentPartPr/>
              <p14:nvPr/>
            </p14:nvContentPartPr>
            <p14:xfrm>
              <a:off x="6933471" y="7665296"/>
              <a:ext cx="2152650" cy="798513"/>
            </p14:xfrm>
          </p:contentPart>
        </mc:Choice>
        <mc:Fallback xmlns="">
          <p:pic>
            <p:nvPicPr>
              <p:cNvPr id="9" name="Encre 8">
                <a:extLst>
                  <a:ext uri="{FF2B5EF4-FFF2-40B4-BE49-F238E27FC236}">
                    <a16:creationId xmlns:a16="http://schemas.microsoft.com/office/drawing/2014/main" id="{ADB2D779-F12B-7753-FED8-D50708C2CB5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924470" y="7656308"/>
                <a:ext cx="2170292" cy="8161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6F49B045-9801-87A7-6F92-A516D46CD7DF}"/>
                  </a:ext>
                </a:extLst>
              </p14:cNvPr>
              <p14:cNvContentPartPr/>
              <p14:nvPr/>
            </p14:nvContentPartPr>
            <p14:xfrm>
              <a:off x="4780821" y="5135482"/>
              <a:ext cx="2152650" cy="798513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6F49B045-9801-87A7-6F92-A516D46CD7D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771820" y="5126494"/>
                <a:ext cx="2170292" cy="8161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920A6B9-177F-012F-8D4A-B4650957DCF1}"/>
                  </a:ext>
                </a:extLst>
              </p14:cNvPr>
              <p14:cNvContentPartPr/>
              <p14:nvPr/>
            </p14:nvContentPartPr>
            <p14:xfrm>
              <a:off x="2466752" y="5143500"/>
              <a:ext cx="2152650" cy="798513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920A6B9-177F-012F-8D4A-B4650957DCF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457751" y="5134512"/>
                <a:ext cx="2170292" cy="8161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6985670A-1A4A-F67A-F9E0-061A56D6DEEC}"/>
                  </a:ext>
                </a:extLst>
              </p14:cNvPr>
              <p14:cNvContentPartPr/>
              <p14:nvPr/>
            </p14:nvContentPartPr>
            <p14:xfrm>
              <a:off x="176284" y="7648163"/>
              <a:ext cx="2152650" cy="798513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6985670A-1A4A-F67A-F9E0-061A56D6DEE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67283" y="7639175"/>
                <a:ext cx="2170292" cy="81613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7164403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626655-C576-E98E-7756-CE9C133FB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CBA2352-1ABB-3D60-EDE2-0CC66A869554}"/>
              </a:ext>
            </a:extLst>
          </p:cNvPr>
          <p:cNvSpPr txBox="1"/>
          <p:nvPr/>
        </p:nvSpPr>
        <p:spPr>
          <a:xfrm>
            <a:off x="2466752" y="727985"/>
            <a:ext cx="1021924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ستنجزون النشاط 3  ص 12 : </a:t>
            </a: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اتمموا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الجمل بكتابة الكلمة المناسبة.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C0046C9-3DD0-461C-40FF-1B0DA1216F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1EB45D7-FD89-5444-150E-BBB3DF1857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3619" y="2785730"/>
            <a:ext cx="11112380" cy="652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7737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F81AF8-2FA4-DB3D-2775-6CF800DAA1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4C9B56E-F8F0-D374-6BD0-846650A0AEDE}"/>
              </a:ext>
            </a:extLst>
          </p:cNvPr>
          <p:cNvSpPr txBox="1"/>
          <p:nvPr/>
        </p:nvSpPr>
        <p:spPr>
          <a:xfrm>
            <a:off x="2466752" y="543319"/>
            <a:ext cx="1021924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صححوا.</a:t>
            </a:r>
          </a:p>
          <a:p>
            <a:pPr algn="r" defTabSz="685834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يتجول الأستاذ بين الصفوف ويتفقد عمل المتعلمين.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2753B2F-8D14-0B0D-747F-187DCCE7C5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90401B9-7DC8-0869-94F1-A714F165E6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3619" y="2785730"/>
            <a:ext cx="11112380" cy="6528391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A63A983-246B-F0BD-9673-119DD2614B67}"/>
              </a:ext>
            </a:extLst>
          </p:cNvPr>
          <p:cNvSpPr/>
          <p:nvPr/>
        </p:nvSpPr>
        <p:spPr>
          <a:xfrm>
            <a:off x="4912242" y="4529470"/>
            <a:ext cx="1591339" cy="82933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800" dirty="0">
                <a:solidFill>
                  <a:srgbClr val="FF0000"/>
                </a:solidFill>
              </a:rPr>
              <a:t>الْعالِمُ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13CD843-ADBF-8F34-61D6-7D6061F6C4CF}"/>
              </a:ext>
            </a:extLst>
          </p:cNvPr>
          <p:cNvSpPr/>
          <p:nvPr/>
        </p:nvSpPr>
        <p:spPr>
          <a:xfrm>
            <a:off x="6213297" y="6110177"/>
            <a:ext cx="1833023" cy="82933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400" dirty="0">
                <a:solidFill>
                  <a:srgbClr val="FF0000"/>
                </a:solidFill>
              </a:rPr>
              <a:t>يَتَعاوَنُ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180B9056-898B-0A36-7671-F927BD60F844}"/>
              </a:ext>
            </a:extLst>
          </p:cNvPr>
          <p:cNvSpPr/>
          <p:nvPr/>
        </p:nvSpPr>
        <p:spPr>
          <a:xfrm>
            <a:off x="5266661" y="7712149"/>
            <a:ext cx="1591339" cy="82933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400" dirty="0">
                <a:solidFill>
                  <a:srgbClr val="FF0000"/>
                </a:solidFill>
              </a:rPr>
              <a:t>نورٌ.</a:t>
            </a:r>
            <a:endParaRPr lang="es-E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66005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EFE926-E090-35EA-2DEC-79623536F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7E1BFE5-44C6-95E3-E043-30FC6044FDCC}"/>
              </a:ext>
            </a:extLst>
          </p:cNvPr>
          <p:cNvSpPr txBox="1"/>
          <p:nvPr/>
        </p:nvSpPr>
        <p:spPr>
          <a:xfrm>
            <a:off x="2466752" y="543319"/>
            <a:ext cx="1021924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يقرأ الجمل؟</a:t>
            </a:r>
          </a:p>
          <a:p>
            <a:pPr algn="r" defTabSz="685834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ينتدب الأستاذ بعض التلاميذ لقراءة الجمل..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0F6EDE4-EB87-9674-25D9-6915526AA9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4AB74F1-D95A-6215-3C2D-BBD952D0FA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3619" y="2785730"/>
            <a:ext cx="11112380" cy="6528391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55302BE-D4CA-A771-219C-9DD52EEEB673}"/>
              </a:ext>
            </a:extLst>
          </p:cNvPr>
          <p:cNvSpPr/>
          <p:nvPr/>
        </p:nvSpPr>
        <p:spPr>
          <a:xfrm>
            <a:off x="4912242" y="4529470"/>
            <a:ext cx="1591339" cy="82933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800" dirty="0">
                <a:solidFill>
                  <a:srgbClr val="FF0000"/>
                </a:solidFill>
              </a:rPr>
              <a:t>الْعالِمُ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12C8DCA-B042-1C7A-EC89-DC52FB49D65A}"/>
              </a:ext>
            </a:extLst>
          </p:cNvPr>
          <p:cNvSpPr/>
          <p:nvPr/>
        </p:nvSpPr>
        <p:spPr>
          <a:xfrm>
            <a:off x="6213297" y="6110177"/>
            <a:ext cx="1833023" cy="82933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400" dirty="0">
                <a:solidFill>
                  <a:srgbClr val="FF0000"/>
                </a:solidFill>
              </a:rPr>
              <a:t>يَتَعاوَنُ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324C2F7-8A20-0296-4BEE-FDFE4E823A00}"/>
              </a:ext>
            </a:extLst>
          </p:cNvPr>
          <p:cNvSpPr/>
          <p:nvPr/>
        </p:nvSpPr>
        <p:spPr>
          <a:xfrm>
            <a:off x="5266661" y="7712149"/>
            <a:ext cx="1591339" cy="82933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400" dirty="0">
                <a:solidFill>
                  <a:srgbClr val="FF0000"/>
                </a:solidFill>
              </a:rPr>
              <a:t>نورٌ.</a:t>
            </a:r>
            <a:endParaRPr lang="es-E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23006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68644-08B9-DFC9-53A1-2005D5D75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FB8180-6939-47BE-71A9-1CF80927CC95}"/>
              </a:ext>
            </a:extLst>
          </p:cNvPr>
          <p:cNvSpPr txBox="1"/>
          <p:nvPr/>
        </p:nvSpPr>
        <p:spPr>
          <a:xfrm>
            <a:off x="0" y="526310"/>
            <a:ext cx="12496801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انجزوا النشاط 4  ص 12 : المطلوب نقل الجمل على الدفاتر.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algn="r" rtl="1">
              <a:defRPr/>
            </a:pPr>
            <a:r>
              <a:rPr lang="ar-MA" sz="24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ينمذج الأستاذ طريقة نقل المقاطع و الكلمات ثم يتجول بين الصفوف لمراقبة إنجازات المتعلمين وتقديم الدعم اللازم</a:t>
            </a:r>
            <a:endParaRPr lang="fr-FR" sz="2400" b="1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يسمح بإتمام النشاط في المنزل إن تعذر إتمامه خلال الحصة.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140CF6F-2FC0-8BD3-A9CD-E3505D0538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793" y="526310"/>
            <a:ext cx="1744331" cy="173714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EC09070-6DEF-D4A5-4010-0B88372B7C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372" y="4529470"/>
            <a:ext cx="11084828" cy="1737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45764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E43EB13-8269-84A6-2640-04A7F0D341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877" y="807872"/>
            <a:ext cx="5929044" cy="659238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08E803B-DD5B-F6FA-F7F0-08686812AF58}"/>
              </a:ext>
            </a:extLst>
          </p:cNvPr>
          <p:cNvSpPr/>
          <p:nvPr/>
        </p:nvSpPr>
        <p:spPr>
          <a:xfrm>
            <a:off x="2005266" y="7592992"/>
            <a:ext cx="3611302" cy="114589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3200" b="1" dirty="0"/>
              <a:t>لعبة القفز على الكلمات</a:t>
            </a:r>
            <a:endParaRPr lang="es-ES" sz="3200" b="1" dirty="0"/>
          </a:p>
        </p:txBody>
      </p:sp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12618" y="6332100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3540120" y="6414941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2CE22B8A-8880-3F28-92B9-4C0352493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339" y="2301200"/>
            <a:ext cx="2698815" cy="3876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F0DACA2-9027-71B5-CB86-4E4188CB817C}"/>
              </a:ext>
            </a:extLst>
          </p:cNvPr>
          <p:cNvSpPr/>
          <p:nvPr/>
        </p:nvSpPr>
        <p:spPr>
          <a:xfrm>
            <a:off x="6489256" y="6442937"/>
            <a:ext cx="330671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لوحة المقاطع والحروف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بطاقات 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F9DF8584-C0F1-611B-07A9-CFA0F741C7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4531" y="3367650"/>
            <a:ext cx="2586069" cy="176264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8E87C71-2106-DA07-7580-2941252532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40120" y="2530549"/>
            <a:ext cx="2871979" cy="3274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9B6A75A-A5A4-AB83-0054-AFCB3D346A32}"/>
              </a:ext>
            </a:extLst>
          </p:cNvPr>
          <p:cNvSpPr txBox="1"/>
          <p:nvPr/>
        </p:nvSpPr>
        <p:spPr>
          <a:xfrm>
            <a:off x="1157948" y="867934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القفز على الكلمات. ،ينطق المتعلم الكلمة و يوظفها في جملة مفيدة. </a:t>
            </a: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4F3A4D2-5D88-7760-40DD-A7291C50F70F}"/>
              </a:ext>
            </a:extLst>
          </p:cNvPr>
          <p:cNvSpPr txBox="1">
            <a:spLocks/>
          </p:cNvSpPr>
          <p:nvPr/>
        </p:nvSpPr>
        <p:spPr>
          <a:xfrm>
            <a:off x="3614046" y="2661209"/>
            <a:ext cx="6487907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التركيز على البعد القرائي من اللعبة؛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تعطى الفرصة للمتعثرين في هذا النشاط؛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الحرص على سلامة المتعلمين الجسدية.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منازلكم، ستشتغلون على الكراسة الصفحة4 ، سأراقب عملكم بداية الحصة الموالية إن شاء الله.</a:t>
            </a:r>
            <a:endParaRPr lang="fr-FR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80909" y="2350874"/>
            <a:ext cx="5735782" cy="719490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800" b="1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MA" sz="4000" b="0" i="0" u="none" strike="noStrike" kern="1200" cap="none" spc="0" normalizeH="0" baseline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1-</a:t>
            </a:r>
            <a:r>
              <a:rPr kumimoji="0" lang="ar-MA" sz="4000" b="0" i="0" u="none" strike="noStrike" kern="1200" cap="none" spc="0" normalizeH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الكلمات على الصفحة 12 بدقة وسرعة؛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4- أتمم كتابة الجمل الواردة في النشاط رقم4 على دفتري بخط جميل ثم أقرؤها؛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5- أستعد لعرض إنجازي على أستاذي في اليوم الموالي.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2DE07D1-C20D-57D5-FA8F-B495F15C3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7414" y="2658140"/>
            <a:ext cx="4720856" cy="6887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0" y="979664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لأنشودة </a:t>
            </a:r>
            <a:r>
              <a:rPr kumimoji="0" lang="ar-MA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يامعلمي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383524B-8A3D-3FAA-E911-32C620E8DF8A}"/>
              </a:ext>
            </a:extLst>
          </p:cNvPr>
          <p:cNvSpPr/>
          <p:nvPr/>
        </p:nvSpPr>
        <p:spPr>
          <a:xfrm>
            <a:off x="4752016" y="2999540"/>
            <a:ext cx="4211967" cy="914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أنشودة يا معلمي</a:t>
            </a:r>
            <a:endParaRPr kumimoji="0" lang="es-ES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52FD915-5A7F-7111-01AC-F4DC969AB8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0751" y="4325741"/>
            <a:ext cx="5367711" cy="4689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C147F-8E55-5B32-A6E1-F7CE509BA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A8FE95B-1475-332E-4628-DE6B0DF0501E}"/>
              </a:ext>
            </a:extLst>
          </p:cNvPr>
          <p:cNvSpPr txBox="1"/>
          <p:nvPr/>
        </p:nvSpPr>
        <p:spPr>
          <a:xfrm>
            <a:off x="0" y="548776"/>
            <a:ext cx="12716540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رددوا مع الأنشودة.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ترديد كل لازمة حتى يتم الحفظ.</a:t>
            </a:r>
            <a:endParaRPr kumimoji="0" lang="fr-FR" sz="32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83BB36B-FFFC-8FEC-7D6F-E034722BF1E9}"/>
              </a:ext>
            </a:extLst>
          </p:cNvPr>
          <p:cNvSpPr/>
          <p:nvPr/>
        </p:nvSpPr>
        <p:spPr>
          <a:xfrm>
            <a:off x="4752016" y="2999540"/>
            <a:ext cx="4211967" cy="914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أنشودة يا معلمي</a:t>
            </a:r>
            <a:endParaRPr kumimoji="0" lang="es-ES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C26BB10-FD2A-FF47-71E5-329FD25432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0751" y="4325741"/>
            <a:ext cx="5367711" cy="4689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93585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4B1DA3-EB2B-B41C-F05C-0B6FB92A7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F46DEA-0E95-5C8E-614D-F23A0DC1C0E6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3AFB0551-D95C-3F43-4073-E03E3420AC09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7582878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651164" y="835347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9566348"/>
              </p:ext>
            </p:extLst>
          </p:nvPr>
        </p:nvGraphicFramePr>
        <p:xfrm>
          <a:off x="1246909" y="1536448"/>
          <a:ext cx="11166764" cy="847001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722255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9559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148918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55042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 من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15800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highlight>
                            <a:srgbClr val="FFFFFF"/>
                          </a:highlight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0" indent="0" algn="r" rtl="1"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التحدث العفوي.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ملاحظة لوحة: المهن والحرف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48144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كلمات بدقة وسرعة.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تعرف الكلمات المناسبة للصور؛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إتمام كتابة الجمل بالكلمات المناسبة؛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 err="1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كتابة:إملاء</a:t>
                      </a: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على الألواح / نقل جمل بسيطة.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القفز على الكلمات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4231" y="7376627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2313868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4231" y="8349700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4315119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lang="fr-FR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2937163" y="3883828"/>
            <a:ext cx="7841673" cy="466474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endParaRPr lang="ar-MA" sz="6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</a:t>
            </a:r>
            <a:endParaRPr lang="fr-FR" sz="6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lvl="0" algn="ctr" rtl="1"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تذكير بشروط استعمال الألواح</a:t>
            </a:r>
            <a:endParaRPr lang="fr-FR" sz="6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algn="ctr" rtl="1"/>
            <a:endParaRPr lang="ar-MA" sz="6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algn="ctr" rtl="1"/>
            <a:endParaRPr lang="ar-MA" sz="6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algn="ctr" rtl="1"/>
            <a:endParaRPr lang="fr-FR" sz="6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E8B6C63-6FCD-914F-C60A-D53B6949E6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 اليوم شروط استعمال الألواح، خذوا ألواحكم لنطبق الشروط التي تعرفتم عليها سابقا.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1551709" y="1828801"/>
            <a:ext cx="11700237" cy="8463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أحضر اللوحة والطبشور/القلم كل يوم إلى الفصل؛</a:t>
            </a: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أستخرج لوحتي بهدوء عند ظهور أيقونة اللوحة؛</a:t>
            </a: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أنتبه لإشارات أستاذي عند استعمال الألواح: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الأولى: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ارفعوا الأقلام/الطباشير؛ فكروا، واكتبوا الإجابة؛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الثانية: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ارفعوا الألواح كلكم دفعة واحدة، هكذا؛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الثالثة: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اخفضوا الألواح فإن إجابتكم صحيحة؛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بالنسبة للذين ما زالت ألواحهم مرفوعة، فإن إجابتهم خاطئة؛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انتبهوا جيداً لعملية التصحيح للحصول على إجابة صحيحة في المرة القادمة؛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أمسح لوحتي عند الانتهاء من توظيفها، وأضعها في مكانها.</a:t>
            </a:r>
            <a:endParaRPr kumimoji="0" lang="ar-MA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168DBEC-912E-F570-FCB1-E7A7935DB7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339" y="2452405"/>
            <a:ext cx="1676546" cy="114272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AEB0E65-2066-02C4-16C3-59EBD63250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531" y="4164389"/>
            <a:ext cx="1810170" cy="114272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5D2F882-203C-EE65-3DDE-354BE69131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4206" y="5592812"/>
            <a:ext cx="2108821" cy="144529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3C18A1E-EFE3-7EE4-5AB8-E9A5F0D428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3752" y="682654"/>
            <a:ext cx="1676545" cy="114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1174</TotalTime>
  <Words>1164</Words>
  <Application>Microsoft Office PowerPoint</Application>
  <PresentationFormat>Personnalisé</PresentationFormat>
  <Paragraphs>219</Paragraphs>
  <Slides>56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56</vt:i4>
      </vt:variant>
    </vt:vector>
  </HeadingPairs>
  <TitlesOfParts>
    <vt:vector size="75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OMKELTOUM EL MADANI</cp:lastModifiedBy>
  <cp:revision>2205</cp:revision>
  <dcterms:created xsi:type="dcterms:W3CDTF">2014-10-09T07:32:24Z</dcterms:created>
  <dcterms:modified xsi:type="dcterms:W3CDTF">2025-09-17T19:01:59Z</dcterms:modified>
</cp:coreProperties>
</file>