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06" r:id="rId1"/>
    <p:sldMasterId id="2147483894" r:id="rId2"/>
    <p:sldMasterId id="2147483882" r:id="rId3"/>
    <p:sldMasterId id="2147483824" r:id="rId4"/>
    <p:sldMasterId id="2147483934" r:id="rId5"/>
  </p:sldMasterIdLst>
  <p:notesMasterIdLst>
    <p:notesMasterId r:id="rId54"/>
  </p:notesMasterIdLst>
  <p:handoutMasterIdLst>
    <p:handoutMasterId r:id="rId55"/>
  </p:handoutMasterIdLst>
  <p:sldIdLst>
    <p:sldId id="257" r:id="rId6"/>
    <p:sldId id="2134804867" r:id="rId7"/>
    <p:sldId id="2134808594" r:id="rId8"/>
    <p:sldId id="2134808514" r:id="rId9"/>
    <p:sldId id="2134805392" r:id="rId10"/>
    <p:sldId id="2134808595" r:id="rId11"/>
    <p:sldId id="2134808554" r:id="rId12"/>
    <p:sldId id="2134808454" r:id="rId13"/>
    <p:sldId id="953" r:id="rId14"/>
    <p:sldId id="2134808449" r:id="rId15"/>
    <p:sldId id="2134808596" r:id="rId16"/>
    <p:sldId id="2134808513" r:id="rId17"/>
    <p:sldId id="542" r:id="rId18"/>
    <p:sldId id="2134808583" r:id="rId19"/>
    <p:sldId id="2134808585" r:id="rId20"/>
    <p:sldId id="2134808448" r:id="rId21"/>
    <p:sldId id="2134808535" r:id="rId22"/>
    <p:sldId id="2134808469" r:id="rId23"/>
    <p:sldId id="597" r:id="rId24"/>
    <p:sldId id="2134808445" r:id="rId25"/>
    <p:sldId id="2134808598" r:id="rId26"/>
    <p:sldId id="2134808599" r:id="rId27"/>
    <p:sldId id="2134808591" r:id="rId28"/>
    <p:sldId id="2134808609" r:id="rId29"/>
    <p:sldId id="2134808600" r:id="rId30"/>
    <p:sldId id="2134808770" r:id="rId31"/>
    <p:sldId id="2134808771" r:id="rId32"/>
    <p:sldId id="2134808772" r:id="rId33"/>
    <p:sldId id="2134808773" r:id="rId34"/>
    <p:sldId id="2134808774" r:id="rId35"/>
    <p:sldId id="2134808775" r:id="rId36"/>
    <p:sldId id="2134808776" r:id="rId37"/>
    <p:sldId id="2134808607" r:id="rId38"/>
    <p:sldId id="2134808777" r:id="rId39"/>
    <p:sldId id="2134808778" r:id="rId40"/>
    <p:sldId id="2134808779" r:id="rId41"/>
    <p:sldId id="2134808499" r:id="rId42"/>
    <p:sldId id="2134808547" r:id="rId43"/>
    <p:sldId id="2134808530" r:id="rId44"/>
    <p:sldId id="2134808523" r:id="rId45"/>
    <p:sldId id="2134808526" r:id="rId46"/>
    <p:sldId id="838" r:id="rId47"/>
    <p:sldId id="2134808581" r:id="rId48"/>
    <p:sldId id="2134808613" r:id="rId49"/>
    <p:sldId id="2134808767" r:id="rId50"/>
    <p:sldId id="2134808768" r:id="rId51"/>
    <p:sldId id="2134808769" r:id="rId52"/>
    <p:sldId id="2134808597" r:id="rId53"/>
  </p:sldIdLst>
  <p:sldSz cx="13716000" cy="10287000"/>
  <p:notesSz cx="6858000" cy="9144000"/>
  <p:defaultTextStyle>
    <a:defPPr>
      <a:defRPr lang="en-US"/>
    </a:defPPr>
    <a:lvl1pPr marL="0" algn="l" defTabSz="914349" rtl="0" eaLnBrk="1" latinLnBrk="0" hangingPunct="1">
      <a:defRPr sz="1800" kern="1200">
        <a:solidFill>
          <a:schemeClr val="tx1"/>
        </a:solidFill>
        <a:latin typeface="+mn-lt"/>
        <a:ea typeface="+mn-ea"/>
        <a:cs typeface="+mn-cs"/>
      </a:defRPr>
    </a:lvl1pPr>
    <a:lvl2pPr marL="457174" algn="l" defTabSz="914349" rtl="0" eaLnBrk="1" latinLnBrk="0" hangingPunct="1">
      <a:defRPr sz="1800" kern="1200">
        <a:solidFill>
          <a:schemeClr val="tx1"/>
        </a:solidFill>
        <a:latin typeface="+mn-lt"/>
        <a:ea typeface="+mn-ea"/>
        <a:cs typeface="+mn-cs"/>
      </a:defRPr>
    </a:lvl2pPr>
    <a:lvl3pPr marL="914349" algn="l" defTabSz="914349" rtl="0" eaLnBrk="1" latinLnBrk="0" hangingPunct="1">
      <a:defRPr sz="1800" kern="1200">
        <a:solidFill>
          <a:schemeClr val="tx1"/>
        </a:solidFill>
        <a:latin typeface="+mn-lt"/>
        <a:ea typeface="+mn-ea"/>
        <a:cs typeface="+mn-cs"/>
      </a:defRPr>
    </a:lvl3pPr>
    <a:lvl4pPr marL="1371523" algn="l" defTabSz="914349" rtl="0" eaLnBrk="1" latinLnBrk="0" hangingPunct="1">
      <a:defRPr sz="1800" kern="1200">
        <a:solidFill>
          <a:schemeClr val="tx1"/>
        </a:solidFill>
        <a:latin typeface="+mn-lt"/>
        <a:ea typeface="+mn-ea"/>
        <a:cs typeface="+mn-cs"/>
      </a:defRPr>
    </a:lvl4pPr>
    <a:lvl5pPr marL="1828697" algn="l" defTabSz="914349" rtl="0" eaLnBrk="1" latinLnBrk="0" hangingPunct="1">
      <a:defRPr sz="1800" kern="1200">
        <a:solidFill>
          <a:schemeClr val="tx1"/>
        </a:solidFill>
        <a:latin typeface="+mn-lt"/>
        <a:ea typeface="+mn-ea"/>
        <a:cs typeface="+mn-cs"/>
      </a:defRPr>
    </a:lvl5pPr>
    <a:lvl6pPr marL="2285872" algn="l" defTabSz="914349" rtl="0" eaLnBrk="1" latinLnBrk="0" hangingPunct="1">
      <a:defRPr sz="1800" kern="1200">
        <a:solidFill>
          <a:schemeClr val="tx1"/>
        </a:solidFill>
        <a:latin typeface="+mn-lt"/>
        <a:ea typeface="+mn-ea"/>
        <a:cs typeface="+mn-cs"/>
      </a:defRPr>
    </a:lvl6pPr>
    <a:lvl7pPr marL="2743046" algn="l" defTabSz="914349" rtl="0" eaLnBrk="1" latinLnBrk="0" hangingPunct="1">
      <a:defRPr sz="1800" kern="1200">
        <a:solidFill>
          <a:schemeClr val="tx1"/>
        </a:solidFill>
        <a:latin typeface="+mn-lt"/>
        <a:ea typeface="+mn-ea"/>
        <a:cs typeface="+mn-cs"/>
      </a:defRPr>
    </a:lvl7pPr>
    <a:lvl8pPr marL="3200221" algn="l" defTabSz="914349" rtl="0" eaLnBrk="1" latinLnBrk="0" hangingPunct="1">
      <a:defRPr sz="1800" kern="1200">
        <a:solidFill>
          <a:schemeClr val="tx1"/>
        </a:solidFill>
        <a:latin typeface="+mn-lt"/>
        <a:ea typeface="+mn-ea"/>
        <a:cs typeface="+mn-cs"/>
      </a:defRPr>
    </a:lvl8pPr>
    <a:lvl9pPr marL="3657395" algn="l" defTabSz="914349"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3AD99559-7E31-42D3-BDE0-244043135489}">
          <p14:sldIdLst>
            <p14:sldId id="257"/>
            <p14:sldId id="2134804867"/>
            <p14:sldId id="2134808594"/>
            <p14:sldId id="2134808514"/>
            <p14:sldId id="2134805392"/>
            <p14:sldId id="2134808595"/>
            <p14:sldId id="2134808554"/>
          </p14:sldIdLst>
        </p14:section>
        <p14:section name="افتتاح الحصة" id="{B4CCA7F9-F5CC-4171-9420-75CE68236B45}">
          <p14:sldIdLst>
            <p14:sldId id="2134808454"/>
            <p14:sldId id="953"/>
            <p14:sldId id="2134808449"/>
            <p14:sldId id="2134808596"/>
            <p14:sldId id="2134808513"/>
          </p14:sldIdLst>
        </p14:section>
        <p14:section name="نشاط اعتيادي" id="{3822E05A-48B7-466A-9806-AC1514DAD3AF}">
          <p14:sldIdLst>
            <p14:sldId id="542"/>
            <p14:sldId id="2134808583"/>
            <p14:sldId id="2134808585"/>
          </p14:sldIdLst>
        </p14:section>
        <p14:section name="تحدث وإغناء المعجم" id="{5F742C0B-3E93-40E7-BD04-47EA8F843380}">
          <p14:sldIdLst>
            <p14:sldId id="2134808448"/>
            <p14:sldId id="2134808535"/>
            <p14:sldId id="2134808469"/>
          </p14:sldIdLst>
        </p14:section>
        <p14:section name="أنشطة القراءةوالكتابة" id="{A25CF4A3-DA66-4B51-A640-2EC4C5A8918F}">
          <p14:sldIdLst>
            <p14:sldId id="597"/>
            <p14:sldId id="2134808445"/>
            <p14:sldId id="2134808598"/>
            <p14:sldId id="2134808599"/>
            <p14:sldId id="2134808591"/>
            <p14:sldId id="2134808609"/>
            <p14:sldId id="2134808600"/>
            <p14:sldId id="2134808770"/>
            <p14:sldId id="2134808771"/>
            <p14:sldId id="2134808772"/>
            <p14:sldId id="2134808773"/>
            <p14:sldId id="2134808774"/>
            <p14:sldId id="2134808775"/>
            <p14:sldId id="2134808776"/>
            <p14:sldId id="2134808607"/>
            <p14:sldId id="2134808777"/>
            <p14:sldId id="2134808778"/>
            <p14:sldId id="2134808779"/>
            <p14:sldId id="2134808499"/>
            <p14:sldId id="2134808547"/>
            <p14:sldId id="2134808530"/>
            <p14:sldId id="2134808523"/>
            <p14:sldId id="2134808526"/>
          </p14:sldIdLst>
        </p14:section>
        <p14:section name="ألعاب" id="{66953B43-0502-40BE-9D9D-49C14FC1791C}">
          <p14:sldIdLst>
            <p14:sldId id="838"/>
            <p14:sldId id="2134808581"/>
          </p14:sldIdLst>
        </p14:section>
        <p14:section name="اختتام الحصة" id="{CFAC160B-4D15-40C5-8575-18C3947DD0CB}">
          <p14:sldIdLst>
            <p14:sldId id="2134808613"/>
            <p14:sldId id="2134808767"/>
            <p14:sldId id="2134808768"/>
            <p14:sldId id="2134808769"/>
            <p14:sldId id="2134808597"/>
          </p14:sldIdLst>
        </p14:section>
      </p14:sectionLst>
    </p:ext>
    <p:ext uri="{EFAFB233-063F-42B5-8137-9DF3F51BA10A}">
      <p15:sldGuideLst xmlns:p15="http://schemas.microsoft.com/office/powerpoint/2012/main">
        <p15:guide id="1" orient="horz" pos="3240" userDrawn="1">
          <p15:clr>
            <a:srgbClr val="A4A3A4"/>
          </p15:clr>
        </p15:guide>
        <p15:guide id="2" pos="4320" userDrawn="1">
          <p15:clr>
            <a:srgbClr val="A4A3A4"/>
          </p15:clr>
        </p15:guide>
        <p15:guide id="3" pos="432" userDrawn="1">
          <p15:clr>
            <a:srgbClr val="A4A3A4"/>
          </p15:clr>
        </p15:guide>
        <p15:guide id="4" pos="8208" userDrawn="1">
          <p15:clr>
            <a:srgbClr val="A4A3A4"/>
          </p15:clr>
        </p15:guide>
        <p15:guide id="5" orient="horz" pos="900" userDrawn="1">
          <p15:clr>
            <a:srgbClr val="A4A3A4"/>
          </p15:clr>
        </p15:guide>
        <p15:guide id="6" orient="horz" pos="1296" userDrawn="1">
          <p15:clr>
            <a:srgbClr val="A4A3A4"/>
          </p15:clr>
        </p15:guide>
        <p15:guide id="7" orient="horz" pos="5976" userDrawn="1">
          <p15:clr>
            <a:srgbClr val="A4A3A4"/>
          </p15:clr>
        </p15:guide>
        <p15:guide id="8" orient="horz" pos="5508" userDrawn="1">
          <p15:clr>
            <a:srgbClr val="A4A3A4"/>
          </p15:clr>
        </p15:guide>
        <p15:guide id="10" pos="7992" userDrawn="1">
          <p15:clr>
            <a:srgbClr val="A4A3A4"/>
          </p15:clr>
        </p15:guide>
        <p15:guide id="11" pos="648" userDrawn="1">
          <p15:clr>
            <a:srgbClr val="A4A3A4"/>
          </p15:clr>
        </p15:guide>
        <p15:guide id="12" orient="horz" pos="1908"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impleSmart" initials="S" lastIdx="1" clrIdx="0">
    <p:extLst>
      <p:ext uri="{19B8F6BF-5375-455C-9EA6-DF929625EA0E}">
        <p15:presenceInfo xmlns:p15="http://schemas.microsoft.com/office/powerpoint/2012/main" userId="SimpleSmart"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960000"/>
    <a:srgbClr val="1B1B1B"/>
    <a:srgbClr val="D00000"/>
    <a:srgbClr val="FF3300"/>
    <a:srgbClr val="FF0066"/>
    <a:srgbClr val="19199B"/>
    <a:srgbClr val="006DB4"/>
    <a:srgbClr val="E74C3C"/>
    <a:srgbClr val="D4EAF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113A9D2-9D6B-4929-AA2D-F23B5EE8CBE7}" styleName="Style à thème 2 - Accentuation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8D230F3-CF80-4859-8CE7-A43EE81993B5}" styleName="Style léger 1 - Accentuation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BDBED569-4797-4DF1-A0F4-6AAB3CD982D8}" styleName="Style léger 3 - Accentuation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B301B821-A1FF-4177-AEE7-76D212191A09}" styleName="Style moyen 1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8A107856-5554-42FB-B03E-39F5DBC370BA}" styleName="Style moyen 4 - Accentuation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6E25E649-3F16-4E02-A733-19D2CDBF48F0}" styleName="Style moyen 3 - Accentuation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0E3FDE45-AF77-4B5C-9715-49D594BDF05E}" styleName="Style léger 1 - Accentuation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399" autoAdjust="0"/>
    <p:restoredTop sz="86609" autoAdjust="0"/>
  </p:normalViewPr>
  <p:slideViewPr>
    <p:cSldViewPr snapToGrid="0" showGuides="1">
      <p:cViewPr varScale="1">
        <p:scale>
          <a:sx n="44" d="100"/>
          <a:sy n="44" d="100"/>
        </p:scale>
        <p:origin x="58" y="427"/>
      </p:cViewPr>
      <p:guideLst>
        <p:guide orient="horz" pos="3240"/>
        <p:guide pos="4320"/>
        <p:guide pos="432"/>
        <p:guide pos="8208"/>
        <p:guide orient="horz" pos="900"/>
        <p:guide orient="horz" pos="1296"/>
        <p:guide orient="horz" pos="5976"/>
        <p:guide orient="horz" pos="5508"/>
        <p:guide pos="7992"/>
        <p:guide pos="648"/>
        <p:guide orient="horz" pos="1908"/>
      </p:guideLst>
    </p:cSldViewPr>
  </p:slideViewPr>
  <p:outlineViewPr>
    <p:cViewPr>
      <p:scale>
        <a:sx n="33" d="100"/>
        <a:sy n="33" d="100"/>
      </p:scale>
      <p:origin x="0" y="-40566"/>
    </p:cViewPr>
  </p:outlineViewPr>
  <p:notesTextViewPr>
    <p:cViewPr>
      <p:scale>
        <a:sx n="1" d="1"/>
        <a:sy n="1" d="1"/>
      </p:scale>
      <p:origin x="0" y="0"/>
    </p:cViewPr>
  </p:notesTextViewPr>
  <p:notesViewPr>
    <p:cSldViewPr snapToGrid="0">
      <p:cViewPr varScale="1">
        <p:scale>
          <a:sx n="45" d="100"/>
          <a:sy n="45" d="100"/>
        </p:scale>
        <p:origin x="2760" y="6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handoutMaster" Target="handoutMasters/handoutMaster1.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viewProps" Target="viewProps.xml"/><Relationship Id="rId5" Type="http://schemas.openxmlformats.org/officeDocument/2006/relationships/slideMaster" Target="slideMasters/slideMaster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commentAuthors" Target="commentAuthor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theme" Target="theme/theme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presProps" Target="presProps.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1239DC6-21CA-4DD8-BB0A-9BFCF5C0BC4A}" type="datetimeFigureOut">
              <a:rPr lang="fr-FR" smtClean="0"/>
              <a:t>16/09/2025</a:t>
            </a:fld>
            <a:endParaRPr lang="fr-FR"/>
          </a:p>
        </p:txBody>
      </p:sp>
      <p:sp>
        <p:nvSpPr>
          <p:cNvPr id="4" name="Espace réservé du pied de page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9C883CC-6FC3-498F-B73F-BDC1E1ECE9F2}" type="slidenum">
              <a:rPr lang="fr-FR" smtClean="0"/>
              <a:t>‹N°›</a:t>
            </a:fld>
            <a:endParaRPr lang="fr-FR"/>
          </a:p>
        </p:txBody>
      </p:sp>
    </p:spTree>
    <p:extLst>
      <p:ext uri="{BB962C8B-B14F-4D97-AF65-F5344CB8AC3E}">
        <p14:creationId xmlns:p14="http://schemas.microsoft.com/office/powerpoint/2010/main" val="397093186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A9CDD2-8EC3-41FA-915B-CFA363B4E52D}" type="datetimeFigureOut">
              <a:rPr lang="fr-FR" smtClean="0"/>
              <a:t>16/09/2025</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F65507-EDDC-4955-A45A-ABE631BC6CC1}" type="slidenum">
              <a:rPr lang="fr-FR" smtClean="0"/>
              <a:t>‹N°›</a:t>
            </a:fld>
            <a:endParaRPr lang="fr-FR"/>
          </a:p>
        </p:txBody>
      </p:sp>
    </p:spTree>
    <p:extLst>
      <p:ext uri="{BB962C8B-B14F-4D97-AF65-F5344CB8AC3E}">
        <p14:creationId xmlns:p14="http://schemas.microsoft.com/office/powerpoint/2010/main" val="2350090034"/>
      </p:ext>
    </p:extLst>
  </p:cSld>
  <p:clrMap bg1="lt1" tx1="dk1" bg2="lt2" tx2="dk2" accent1="accent1" accent2="accent2" accent3="accent3" accent4="accent4" accent5="accent5" accent6="accent6" hlink="hlink" folHlink="folHlink"/>
  <p:hf hdr="0" ftr="0" dt="0"/>
  <p:notesStyle>
    <a:lvl1pPr marL="0" algn="l" defTabSz="914349" rtl="0" eaLnBrk="1" latinLnBrk="0" hangingPunct="1">
      <a:defRPr sz="1200" kern="1200">
        <a:solidFill>
          <a:schemeClr val="tx1"/>
        </a:solidFill>
        <a:latin typeface="+mn-lt"/>
        <a:ea typeface="+mn-ea"/>
        <a:cs typeface="+mn-cs"/>
      </a:defRPr>
    </a:lvl1pPr>
    <a:lvl2pPr marL="457174" algn="l" defTabSz="914349" rtl="0" eaLnBrk="1" latinLnBrk="0" hangingPunct="1">
      <a:defRPr sz="1200" kern="1200">
        <a:solidFill>
          <a:schemeClr val="tx1"/>
        </a:solidFill>
        <a:latin typeface="+mn-lt"/>
        <a:ea typeface="+mn-ea"/>
        <a:cs typeface="+mn-cs"/>
      </a:defRPr>
    </a:lvl2pPr>
    <a:lvl3pPr marL="914349" algn="l" defTabSz="914349" rtl="0" eaLnBrk="1" latinLnBrk="0" hangingPunct="1">
      <a:defRPr sz="1200" kern="1200">
        <a:solidFill>
          <a:schemeClr val="tx1"/>
        </a:solidFill>
        <a:latin typeface="+mn-lt"/>
        <a:ea typeface="+mn-ea"/>
        <a:cs typeface="+mn-cs"/>
      </a:defRPr>
    </a:lvl3pPr>
    <a:lvl4pPr marL="1371523" algn="l" defTabSz="914349" rtl="0" eaLnBrk="1" latinLnBrk="0" hangingPunct="1">
      <a:defRPr sz="1200" kern="1200">
        <a:solidFill>
          <a:schemeClr val="tx1"/>
        </a:solidFill>
        <a:latin typeface="+mn-lt"/>
        <a:ea typeface="+mn-ea"/>
        <a:cs typeface="+mn-cs"/>
      </a:defRPr>
    </a:lvl4pPr>
    <a:lvl5pPr marL="1828697" algn="l" defTabSz="914349" rtl="0" eaLnBrk="1" latinLnBrk="0" hangingPunct="1">
      <a:defRPr sz="1200" kern="1200">
        <a:solidFill>
          <a:schemeClr val="tx1"/>
        </a:solidFill>
        <a:latin typeface="+mn-lt"/>
        <a:ea typeface="+mn-ea"/>
        <a:cs typeface="+mn-cs"/>
      </a:defRPr>
    </a:lvl5pPr>
    <a:lvl6pPr marL="2285872" algn="l" defTabSz="914349" rtl="0" eaLnBrk="1" latinLnBrk="0" hangingPunct="1">
      <a:defRPr sz="1200" kern="1200">
        <a:solidFill>
          <a:schemeClr val="tx1"/>
        </a:solidFill>
        <a:latin typeface="+mn-lt"/>
        <a:ea typeface="+mn-ea"/>
        <a:cs typeface="+mn-cs"/>
      </a:defRPr>
    </a:lvl6pPr>
    <a:lvl7pPr marL="2743046" algn="l" defTabSz="914349" rtl="0" eaLnBrk="1" latinLnBrk="0" hangingPunct="1">
      <a:defRPr sz="1200" kern="1200">
        <a:solidFill>
          <a:schemeClr val="tx1"/>
        </a:solidFill>
        <a:latin typeface="+mn-lt"/>
        <a:ea typeface="+mn-ea"/>
        <a:cs typeface="+mn-cs"/>
      </a:defRPr>
    </a:lvl7pPr>
    <a:lvl8pPr marL="3200221" algn="l" defTabSz="914349" rtl="0" eaLnBrk="1" latinLnBrk="0" hangingPunct="1">
      <a:defRPr sz="1200" kern="1200">
        <a:solidFill>
          <a:schemeClr val="tx1"/>
        </a:solidFill>
        <a:latin typeface="+mn-lt"/>
        <a:ea typeface="+mn-ea"/>
        <a:cs typeface="+mn-cs"/>
      </a:defRPr>
    </a:lvl8pPr>
    <a:lvl9pPr marL="3657395" algn="l" defTabSz="914349"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AB6E2D-23EA-9898-3184-ADF16EA123C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96E6304-9050-F8FF-15EC-36221E103B8A}"/>
              </a:ext>
            </a:extLst>
          </p:cNvPr>
          <p:cNvSpPr>
            <a:spLocks noGrp="1" noRot="1" noChangeAspect="1"/>
          </p:cNvSpPr>
          <p:nvPr>
            <p:ph type="sldImg"/>
          </p:nvPr>
        </p:nvSpPr>
        <p:spPr>
          <a:xfrm>
            <a:off x="1371600" y="1143000"/>
            <a:ext cx="4114800" cy="3086100"/>
          </a:xfrm>
        </p:spPr>
      </p:sp>
      <p:sp>
        <p:nvSpPr>
          <p:cNvPr id="3" name="Espace réservé des notes 2">
            <a:extLst>
              <a:ext uri="{FF2B5EF4-FFF2-40B4-BE49-F238E27FC236}">
                <a16:creationId xmlns:a16="http://schemas.microsoft.com/office/drawing/2014/main" id="{A7EA2831-29AD-C8F5-F734-7EA7738B1E28}"/>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17AC731-FA6A-02C8-0222-2730949E9975}"/>
              </a:ext>
            </a:extLst>
          </p:cNvPr>
          <p:cNvSpPr>
            <a:spLocks noGrp="1"/>
          </p:cNvSpPr>
          <p:nvPr>
            <p:ph type="sldNum" sz="quarter" idx="10"/>
          </p:nvPr>
        </p:nvSpPr>
        <p:spPr/>
        <p:txBody>
          <a:bodyPr/>
          <a:lstStyle/>
          <a:p>
            <a:pPr marL="0" marR="0" lvl="0" indent="0" algn="r" defTabSz="914349" rtl="0" eaLnBrk="1" fontAlgn="auto" latinLnBrk="0" hangingPunct="1">
              <a:lnSpc>
                <a:spcPct val="100000"/>
              </a:lnSpc>
              <a:spcBef>
                <a:spcPts val="0"/>
              </a:spcBef>
              <a:spcAft>
                <a:spcPts val="0"/>
              </a:spcAft>
              <a:buClrTx/>
              <a:buSzTx/>
              <a:buFontTx/>
              <a:buNone/>
              <a:tabLst/>
              <a:defRPr/>
            </a:pPr>
            <a:fld id="{66F65507-EDDC-4955-A45A-ABE631BC6CC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49" rtl="0" eaLnBrk="1" fontAlgn="auto" latinLnBrk="0" hangingPunct="1">
                <a:lnSpc>
                  <a:spcPct val="100000"/>
                </a:lnSpc>
                <a:spcBef>
                  <a:spcPts val="0"/>
                </a:spcBef>
                <a:spcAft>
                  <a:spcPts val="0"/>
                </a:spcAft>
                <a:buClrTx/>
                <a:buSzTx/>
                <a:buFontTx/>
                <a:buNone/>
                <a:tabLst/>
                <a:defRPr/>
              </a:pPr>
              <a:t>8</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301161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lstStyle/>
          <a:p>
            <a:pPr marL="0" marR="0" indent="0" algn="l" defTabSz="914385" rtl="0" eaLnBrk="1" fontAlgn="auto" latinLnBrk="0" hangingPunct="1">
              <a:lnSpc>
                <a:spcPct val="100000"/>
              </a:lnSpc>
              <a:spcBef>
                <a:spcPts val="0"/>
              </a:spcBef>
              <a:spcAft>
                <a:spcPts val="0"/>
              </a:spcAft>
              <a:buClrTx/>
              <a:buSzTx/>
              <a:buFontTx/>
              <a:buNone/>
              <a:tabLst/>
              <a:defRPr/>
            </a:pPr>
            <a:endParaRPr lang="fr-FR" sz="1200" b="1"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66F65507-EDDC-4955-A45A-ABE631BC6CC1}" type="slidenum">
              <a:rPr lang="fr-FR" smtClean="0"/>
              <a:t>9</a:t>
            </a:fld>
            <a:endParaRPr lang="fr-FR"/>
          </a:p>
        </p:txBody>
      </p:sp>
    </p:spTree>
    <p:extLst>
      <p:ext uri="{BB962C8B-B14F-4D97-AF65-F5344CB8AC3E}">
        <p14:creationId xmlns:p14="http://schemas.microsoft.com/office/powerpoint/2010/main" val="14039574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917F0-FE67-95B8-FCE2-FEDFCB7BF81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F985455-08C1-A605-BDEE-3F6E5463915A}"/>
              </a:ext>
            </a:extLst>
          </p:cNvPr>
          <p:cNvSpPr>
            <a:spLocks noGrp="1" noRot="1" noChangeAspect="1"/>
          </p:cNvSpPr>
          <p:nvPr>
            <p:ph type="sldImg"/>
          </p:nvPr>
        </p:nvSpPr>
        <p:spPr>
          <a:xfrm>
            <a:off x="1371600" y="1143000"/>
            <a:ext cx="4114800" cy="3086100"/>
          </a:xfrm>
        </p:spPr>
      </p:sp>
      <p:sp>
        <p:nvSpPr>
          <p:cNvPr id="3" name="Espace réservé des commentaires 2">
            <a:extLst>
              <a:ext uri="{FF2B5EF4-FFF2-40B4-BE49-F238E27FC236}">
                <a16:creationId xmlns:a16="http://schemas.microsoft.com/office/drawing/2014/main" id="{00AAD798-53F5-E770-E4BD-4F876E872655}"/>
              </a:ext>
            </a:extLst>
          </p:cNvPr>
          <p:cNvSpPr>
            <a:spLocks noGrp="1"/>
          </p:cNvSpPr>
          <p:nvPr>
            <p:ph type="body" idx="1"/>
          </p:nvPr>
        </p:nvSpPr>
        <p:spPr/>
        <p:txBody>
          <a:bodyPr/>
          <a:lstStyle/>
          <a:p>
            <a:pPr marL="0" marR="0" indent="0" algn="l" defTabSz="914385" rtl="0" eaLnBrk="1" fontAlgn="auto" latinLnBrk="0" hangingPunct="1">
              <a:lnSpc>
                <a:spcPct val="100000"/>
              </a:lnSpc>
              <a:spcBef>
                <a:spcPts val="0"/>
              </a:spcBef>
              <a:spcAft>
                <a:spcPts val="0"/>
              </a:spcAft>
              <a:buClrTx/>
              <a:buSzTx/>
              <a:buFontTx/>
              <a:buNone/>
              <a:tabLst/>
              <a:defRPr/>
            </a:pPr>
            <a:endParaRPr lang="fr-FR" sz="1200" b="1" kern="1200" dirty="0">
              <a:solidFill>
                <a:schemeClr val="tx1"/>
              </a:solidFill>
              <a:effectLst/>
              <a:latin typeface="+mn-lt"/>
              <a:ea typeface="+mn-ea"/>
              <a:cs typeface="+mn-cs"/>
            </a:endParaRPr>
          </a:p>
        </p:txBody>
      </p:sp>
      <p:sp>
        <p:nvSpPr>
          <p:cNvPr id="4" name="Espace réservé du numéro de diapositive 3">
            <a:extLst>
              <a:ext uri="{FF2B5EF4-FFF2-40B4-BE49-F238E27FC236}">
                <a16:creationId xmlns:a16="http://schemas.microsoft.com/office/drawing/2014/main" id="{A935D393-7E57-DB4F-1C99-7592521A47C6}"/>
              </a:ext>
            </a:extLst>
          </p:cNvPr>
          <p:cNvSpPr>
            <a:spLocks noGrp="1"/>
          </p:cNvSpPr>
          <p:nvPr>
            <p:ph type="sldNum" sz="quarter" idx="10"/>
          </p:nvPr>
        </p:nvSpPr>
        <p:spPr/>
        <p:txBody>
          <a:bodyPr/>
          <a:lstStyle/>
          <a:p>
            <a:pPr marL="0" marR="0" lvl="0" indent="0" algn="r" defTabSz="914349" rtl="0" eaLnBrk="1" fontAlgn="auto" latinLnBrk="0" hangingPunct="1">
              <a:lnSpc>
                <a:spcPct val="100000"/>
              </a:lnSpc>
              <a:spcBef>
                <a:spcPts val="0"/>
              </a:spcBef>
              <a:spcAft>
                <a:spcPts val="0"/>
              </a:spcAft>
              <a:buClrTx/>
              <a:buSzTx/>
              <a:buFontTx/>
              <a:buNone/>
              <a:tabLst/>
              <a:defRPr/>
            </a:pPr>
            <a:fld id="{66F65507-EDDC-4955-A45A-ABE631BC6CC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49" rtl="0" eaLnBrk="1" fontAlgn="auto" latinLnBrk="0" hangingPunct="1">
                <a:lnSpc>
                  <a:spcPct val="100000"/>
                </a:lnSpc>
                <a:spcBef>
                  <a:spcPts val="0"/>
                </a:spcBef>
                <a:spcAft>
                  <a:spcPts val="0"/>
                </a:spcAft>
                <a:buClrTx/>
                <a:buSzTx/>
                <a:buFontTx/>
                <a:buNone/>
                <a:tabLst/>
                <a:defRPr/>
              </a:pPr>
              <a:t>10</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18027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54E75-AE6A-88D6-D97D-284C96B4F38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111AF2B-8BE5-8443-58A8-F782FD0A28CC}"/>
              </a:ext>
            </a:extLst>
          </p:cNvPr>
          <p:cNvSpPr>
            <a:spLocks noGrp="1" noRot="1" noChangeAspect="1"/>
          </p:cNvSpPr>
          <p:nvPr>
            <p:ph type="sldImg"/>
          </p:nvPr>
        </p:nvSpPr>
        <p:spPr>
          <a:xfrm>
            <a:off x="1371600" y="1143000"/>
            <a:ext cx="4114800" cy="3086100"/>
          </a:xfrm>
        </p:spPr>
      </p:sp>
      <p:sp>
        <p:nvSpPr>
          <p:cNvPr id="3" name="Espace réservé des commentaires 2">
            <a:extLst>
              <a:ext uri="{FF2B5EF4-FFF2-40B4-BE49-F238E27FC236}">
                <a16:creationId xmlns:a16="http://schemas.microsoft.com/office/drawing/2014/main" id="{F9EC580E-412E-00BA-43DD-9476B34B86A0}"/>
              </a:ext>
            </a:extLst>
          </p:cNvPr>
          <p:cNvSpPr>
            <a:spLocks noGrp="1"/>
          </p:cNvSpPr>
          <p:nvPr>
            <p:ph type="body" idx="1"/>
          </p:nvPr>
        </p:nvSpPr>
        <p:spPr/>
        <p:txBody>
          <a:bodyPr/>
          <a:lstStyle/>
          <a:p>
            <a:pPr marL="0" marR="0" indent="0" algn="l" defTabSz="914385" rtl="0" eaLnBrk="1" fontAlgn="auto" latinLnBrk="0" hangingPunct="1">
              <a:lnSpc>
                <a:spcPct val="100000"/>
              </a:lnSpc>
              <a:spcBef>
                <a:spcPts val="0"/>
              </a:spcBef>
              <a:spcAft>
                <a:spcPts val="0"/>
              </a:spcAft>
              <a:buClrTx/>
              <a:buSzTx/>
              <a:buFontTx/>
              <a:buNone/>
              <a:tabLst/>
              <a:defRPr/>
            </a:pPr>
            <a:endParaRPr lang="fr-FR" sz="1200" b="1" kern="1200" dirty="0">
              <a:solidFill>
                <a:schemeClr val="tx1"/>
              </a:solidFill>
              <a:effectLst/>
              <a:latin typeface="+mn-lt"/>
              <a:ea typeface="+mn-ea"/>
              <a:cs typeface="+mn-cs"/>
            </a:endParaRPr>
          </a:p>
        </p:txBody>
      </p:sp>
      <p:sp>
        <p:nvSpPr>
          <p:cNvPr id="4" name="Espace réservé du numéro de diapositive 3">
            <a:extLst>
              <a:ext uri="{FF2B5EF4-FFF2-40B4-BE49-F238E27FC236}">
                <a16:creationId xmlns:a16="http://schemas.microsoft.com/office/drawing/2014/main" id="{0821AE85-38C5-D0CC-C937-90E9F3581073}"/>
              </a:ext>
            </a:extLst>
          </p:cNvPr>
          <p:cNvSpPr>
            <a:spLocks noGrp="1"/>
          </p:cNvSpPr>
          <p:nvPr>
            <p:ph type="sldNum" sz="quarter" idx="10"/>
          </p:nvPr>
        </p:nvSpPr>
        <p:spPr/>
        <p:txBody>
          <a:bodyPr/>
          <a:lstStyle/>
          <a:p>
            <a:pPr marL="0" marR="0" lvl="0" indent="0" algn="r" defTabSz="914349" rtl="0" eaLnBrk="1" fontAlgn="auto" latinLnBrk="0" hangingPunct="1">
              <a:lnSpc>
                <a:spcPct val="100000"/>
              </a:lnSpc>
              <a:spcBef>
                <a:spcPts val="0"/>
              </a:spcBef>
              <a:spcAft>
                <a:spcPts val="0"/>
              </a:spcAft>
              <a:buClrTx/>
              <a:buSzTx/>
              <a:buFontTx/>
              <a:buNone/>
              <a:tabLst/>
              <a:defRPr/>
            </a:pPr>
            <a:fld id="{66F65507-EDDC-4955-A45A-ABE631BC6CC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49" rtl="0" eaLnBrk="1" fontAlgn="auto" latinLnBrk="0" hangingPunct="1">
                <a:lnSpc>
                  <a:spcPct val="100000"/>
                </a:lnSpc>
                <a:spcBef>
                  <a:spcPts val="0"/>
                </a:spcBef>
                <a:spcAft>
                  <a:spcPts val="0"/>
                </a:spcAft>
                <a:buClrTx/>
                <a:buSzTx/>
                <a:buFontTx/>
                <a:buNone/>
                <a:tabLst/>
                <a:defRPr/>
              </a:pPr>
              <a:t>11</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03496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589BE9-4A78-7D81-323D-B2AE9D0A631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FEFA129-6409-B1BA-B450-DD872FE003AC}"/>
              </a:ext>
            </a:extLst>
          </p:cNvPr>
          <p:cNvSpPr>
            <a:spLocks noGrp="1" noRot="1" noChangeAspect="1"/>
          </p:cNvSpPr>
          <p:nvPr>
            <p:ph type="sldImg"/>
          </p:nvPr>
        </p:nvSpPr>
        <p:spPr>
          <a:xfrm>
            <a:off x="1371600" y="1143000"/>
            <a:ext cx="4114800" cy="3086100"/>
          </a:xfrm>
        </p:spPr>
      </p:sp>
      <p:sp>
        <p:nvSpPr>
          <p:cNvPr id="3" name="Espace réservé des commentaires 2">
            <a:extLst>
              <a:ext uri="{FF2B5EF4-FFF2-40B4-BE49-F238E27FC236}">
                <a16:creationId xmlns:a16="http://schemas.microsoft.com/office/drawing/2014/main" id="{71DEFA17-E914-3C21-A9C3-A2F18CBBD954}"/>
              </a:ext>
            </a:extLst>
          </p:cNvPr>
          <p:cNvSpPr>
            <a:spLocks noGrp="1"/>
          </p:cNvSpPr>
          <p:nvPr>
            <p:ph type="body" idx="1"/>
          </p:nvPr>
        </p:nvSpPr>
        <p:spPr/>
        <p:txBody>
          <a:bodyPr/>
          <a:lstStyle/>
          <a:p>
            <a:pPr marL="0" marR="0" indent="0" algn="l" defTabSz="914385" rtl="0" eaLnBrk="1" fontAlgn="auto" latinLnBrk="0" hangingPunct="1">
              <a:lnSpc>
                <a:spcPct val="100000"/>
              </a:lnSpc>
              <a:spcBef>
                <a:spcPts val="0"/>
              </a:spcBef>
              <a:spcAft>
                <a:spcPts val="0"/>
              </a:spcAft>
              <a:buClrTx/>
              <a:buSzTx/>
              <a:buFontTx/>
              <a:buNone/>
              <a:tabLst/>
              <a:defRPr/>
            </a:pPr>
            <a:endParaRPr lang="fr-FR" sz="1200" b="1" kern="1200" dirty="0">
              <a:solidFill>
                <a:schemeClr val="tx1"/>
              </a:solidFill>
              <a:effectLst/>
              <a:latin typeface="+mn-lt"/>
              <a:ea typeface="+mn-ea"/>
              <a:cs typeface="+mn-cs"/>
            </a:endParaRPr>
          </a:p>
        </p:txBody>
      </p:sp>
      <p:sp>
        <p:nvSpPr>
          <p:cNvPr id="4" name="Espace réservé du numéro de diapositive 3">
            <a:extLst>
              <a:ext uri="{FF2B5EF4-FFF2-40B4-BE49-F238E27FC236}">
                <a16:creationId xmlns:a16="http://schemas.microsoft.com/office/drawing/2014/main" id="{5C62F1B3-BAF9-18B5-4324-DBCD96BADD55}"/>
              </a:ext>
            </a:extLst>
          </p:cNvPr>
          <p:cNvSpPr>
            <a:spLocks noGrp="1"/>
          </p:cNvSpPr>
          <p:nvPr>
            <p:ph type="sldNum" sz="quarter" idx="10"/>
          </p:nvPr>
        </p:nvSpPr>
        <p:spPr/>
        <p:txBody>
          <a:bodyPr/>
          <a:lstStyle/>
          <a:p>
            <a:pPr marL="0" marR="0" lvl="0" indent="0" algn="r" defTabSz="914349" rtl="0" eaLnBrk="1" fontAlgn="auto" latinLnBrk="0" hangingPunct="1">
              <a:lnSpc>
                <a:spcPct val="100000"/>
              </a:lnSpc>
              <a:spcBef>
                <a:spcPts val="0"/>
              </a:spcBef>
              <a:spcAft>
                <a:spcPts val="0"/>
              </a:spcAft>
              <a:buClrTx/>
              <a:buSzTx/>
              <a:buFontTx/>
              <a:buNone/>
              <a:tabLst/>
              <a:defRPr/>
            </a:pPr>
            <a:fld id="{66F65507-EDDC-4955-A45A-ABE631BC6CC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49" rtl="0" eaLnBrk="1" fontAlgn="auto" latinLnBrk="0" hangingPunct="1">
                <a:lnSpc>
                  <a:spcPct val="100000"/>
                </a:lnSpc>
                <a:spcBef>
                  <a:spcPts val="0"/>
                </a:spcBef>
                <a:spcAft>
                  <a:spcPts val="0"/>
                </a:spcAft>
                <a:buClrTx/>
                <a:buSzTx/>
                <a:buFontTx/>
                <a:buNone/>
                <a:tabLst/>
                <a:defRPr/>
              </a:pPr>
              <a:t>12</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126093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6F65507-EDDC-4955-A45A-ABE631BC6CC1}" type="slidenum">
              <a:rPr lang="fr-FR" smtClean="0"/>
              <a:t>13</a:t>
            </a:fld>
            <a:endParaRPr lang="fr-FR"/>
          </a:p>
        </p:txBody>
      </p:sp>
    </p:spTree>
    <p:extLst>
      <p:ext uri="{BB962C8B-B14F-4D97-AF65-F5344CB8AC3E}">
        <p14:creationId xmlns:p14="http://schemas.microsoft.com/office/powerpoint/2010/main" val="4699483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2A38CD-A9F0-3316-0743-5A5B81CFF3E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A23BA65-5C39-E318-1FB7-80E1C6A54D85}"/>
              </a:ext>
            </a:extLst>
          </p:cNvPr>
          <p:cNvSpPr>
            <a:spLocks noGrp="1" noRot="1" noChangeAspect="1"/>
          </p:cNvSpPr>
          <p:nvPr>
            <p:ph type="sldImg"/>
          </p:nvPr>
        </p:nvSpPr>
        <p:spPr>
          <a:xfrm>
            <a:off x="1371600" y="1143000"/>
            <a:ext cx="4114800" cy="3086100"/>
          </a:xfrm>
        </p:spPr>
      </p:sp>
      <p:sp>
        <p:nvSpPr>
          <p:cNvPr id="3" name="Espace réservé des notes 2">
            <a:extLst>
              <a:ext uri="{FF2B5EF4-FFF2-40B4-BE49-F238E27FC236}">
                <a16:creationId xmlns:a16="http://schemas.microsoft.com/office/drawing/2014/main" id="{861AA754-2CF4-CF6D-F9E7-F79BCD7BFC70}"/>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E4E0639-3C3D-84DB-12CC-F6AE0CBBA8DB}"/>
              </a:ext>
            </a:extLst>
          </p:cNvPr>
          <p:cNvSpPr>
            <a:spLocks noGrp="1"/>
          </p:cNvSpPr>
          <p:nvPr>
            <p:ph type="sldNum" sz="quarter" idx="10"/>
          </p:nvPr>
        </p:nvSpPr>
        <p:spPr/>
        <p:txBody>
          <a:bodyPr/>
          <a:lstStyle/>
          <a:p>
            <a:fld id="{66F65507-EDDC-4955-A45A-ABE631BC6CC1}" type="slidenum">
              <a:rPr lang="fr-FR" smtClean="0"/>
              <a:t>16</a:t>
            </a:fld>
            <a:endParaRPr lang="fr-FR"/>
          </a:p>
        </p:txBody>
      </p:sp>
    </p:spTree>
    <p:extLst>
      <p:ext uri="{BB962C8B-B14F-4D97-AF65-F5344CB8AC3E}">
        <p14:creationId xmlns:p14="http://schemas.microsoft.com/office/powerpoint/2010/main" val="1705839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0743AC9-5AC9-B567-B1C4-700C0F9945E6}"/>
              </a:ext>
            </a:extLst>
          </p:cNvPr>
          <p:cNvSpPr>
            <a:spLocks noGrp="1"/>
          </p:cNvSpPr>
          <p:nvPr>
            <p:ph type="ctrTitle"/>
          </p:nvPr>
        </p:nvSpPr>
        <p:spPr>
          <a:xfrm>
            <a:off x="1714500" y="1683545"/>
            <a:ext cx="10287000" cy="3581400"/>
          </a:xfrm>
        </p:spPr>
        <p:txBody>
          <a:bodyPr anchor="b"/>
          <a:lstStyle>
            <a:lvl1pPr algn="ctr">
              <a:defRPr sz="10125"/>
            </a:lvl1pPr>
          </a:lstStyle>
          <a:p>
            <a:r>
              <a:rPr lang="fr-FR"/>
              <a:t>Modifiez le style du titre</a:t>
            </a:r>
          </a:p>
        </p:txBody>
      </p:sp>
      <p:sp>
        <p:nvSpPr>
          <p:cNvPr id="3" name="Sous-titre 2">
            <a:extLst>
              <a:ext uri="{FF2B5EF4-FFF2-40B4-BE49-F238E27FC236}">
                <a16:creationId xmlns:a16="http://schemas.microsoft.com/office/drawing/2014/main" id="{14464280-CAEE-C589-017B-BE616CE56C2B}"/>
              </a:ext>
            </a:extLst>
          </p:cNvPr>
          <p:cNvSpPr>
            <a:spLocks noGrp="1"/>
          </p:cNvSpPr>
          <p:nvPr>
            <p:ph type="subTitle" idx="1"/>
          </p:nvPr>
        </p:nvSpPr>
        <p:spPr>
          <a:xfrm>
            <a:off x="1714500" y="5403057"/>
            <a:ext cx="10287000" cy="2483643"/>
          </a:xfrm>
        </p:spPr>
        <p:txBody>
          <a:bodyPr/>
          <a:lstStyle>
            <a:lvl1pPr marL="0" indent="0" algn="ctr">
              <a:buNone/>
              <a:defRPr sz="4050"/>
            </a:lvl1pPr>
            <a:lvl2pPr marL="771476" indent="0" algn="ctr">
              <a:buNone/>
              <a:defRPr sz="3375"/>
            </a:lvl2pPr>
            <a:lvl3pPr marL="1542950" indent="0" algn="ctr">
              <a:buNone/>
              <a:defRPr sz="3038"/>
            </a:lvl3pPr>
            <a:lvl4pPr marL="2314425" indent="0" algn="ctr">
              <a:buNone/>
              <a:defRPr sz="2700"/>
            </a:lvl4pPr>
            <a:lvl5pPr marL="3085901" indent="0" algn="ctr">
              <a:buNone/>
              <a:defRPr sz="2700"/>
            </a:lvl5pPr>
            <a:lvl6pPr marL="3857373" indent="0" algn="ctr">
              <a:buNone/>
              <a:defRPr sz="2700"/>
            </a:lvl6pPr>
            <a:lvl7pPr marL="4628850" indent="0" algn="ctr">
              <a:buNone/>
              <a:defRPr sz="2700"/>
            </a:lvl7pPr>
            <a:lvl8pPr marL="5400324" indent="0" algn="ctr">
              <a:buNone/>
              <a:defRPr sz="2700"/>
            </a:lvl8pPr>
            <a:lvl9pPr marL="6171798" indent="0" algn="ctr">
              <a:buNone/>
              <a:defRPr sz="27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186EBDF8-E281-5468-5595-061DA5C818E7}"/>
              </a:ext>
            </a:extLst>
          </p:cNvPr>
          <p:cNvSpPr>
            <a:spLocks noGrp="1"/>
          </p:cNvSpPr>
          <p:nvPr>
            <p:ph type="dt" sz="half" idx="10"/>
          </p:nvPr>
        </p:nvSpPr>
        <p:spPr/>
        <p:txBody>
          <a:bodyPr/>
          <a:lstStyle/>
          <a:p>
            <a:fld id="{C5C905A2-2301-4529-94CB-D69E8C42EEDC}" type="datetimeFigureOut">
              <a:rPr lang="fr-FR" smtClean="0"/>
              <a:t>16/09/2025</a:t>
            </a:fld>
            <a:endParaRPr lang="fr-FR"/>
          </a:p>
        </p:txBody>
      </p:sp>
      <p:sp>
        <p:nvSpPr>
          <p:cNvPr id="5" name="Espace réservé du pied de page 4">
            <a:extLst>
              <a:ext uri="{FF2B5EF4-FFF2-40B4-BE49-F238E27FC236}">
                <a16:creationId xmlns:a16="http://schemas.microsoft.com/office/drawing/2014/main" id="{A221F1E3-FC91-EDAC-6AA3-F1DA7AC3D1F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5452534-1E9D-60E3-0A61-E3C7B064E0B3}"/>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246732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ADD9B1-4D74-4067-9F19-12E6CDF5CE4E}"/>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D8ACFB5A-14C8-1FEA-6693-95930BBF0E52}"/>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1B453E3-8782-45A8-AE24-BA2F03A035CB}"/>
              </a:ext>
            </a:extLst>
          </p:cNvPr>
          <p:cNvSpPr>
            <a:spLocks noGrp="1"/>
          </p:cNvSpPr>
          <p:nvPr>
            <p:ph type="dt" sz="half" idx="10"/>
          </p:nvPr>
        </p:nvSpPr>
        <p:spPr/>
        <p:txBody>
          <a:bodyPr/>
          <a:lstStyle/>
          <a:p>
            <a:fld id="{C5C905A2-2301-4529-94CB-D69E8C42EEDC}" type="datetimeFigureOut">
              <a:rPr lang="fr-FR" smtClean="0"/>
              <a:t>16/09/2025</a:t>
            </a:fld>
            <a:endParaRPr lang="fr-FR"/>
          </a:p>
        </p:txBody>
      </p:sp>
      <p:sp>
        <p:nvSpPr>
          <p:cNvPr id="5" name="Espace réservé du pied de page 4">
            <a:extLst>
              <a:ext uri="{FF2B5EF4-FFF2-40B4-BE49-F238E27FC236}">
                <a16:creationId xmlns:a16="http://schemas.microsoft.com/office/drawing/2014/main" id="{AEBA4AB5-4538-F5AF-BDFD-B83CFBFC845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5AA2081-E402-9321-C3F6-2CBC5EEBDBA8}"/>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20482307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F6D0AB40-894A-37E0-BB4A-F68C374AD981}"/>
              </a:ext>
            </a:extLst>
          </p:cNvPr>
          <p:cNvSpPr>
            <a:spLocks noGrp="1"/>
          </p:cNvSpPr>
          <p:nvPr>
            <p:ph type="title" orient="vert"/>
          </p:nvPr>
        </p:nvSpPr>
        <p:spPr>
          <a:xfrm>
            <a:off x="9815516" y="547689"/>
            <a:ext cx="2957513" cy="8717757"/>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4333C774-15BA-E1F7-B3B5-53BABB832642}"/>
              </a:ext>
            </a:extLst>
          </p:cNvPr>
          <p:cNvSpPr>
            <a:spLocks noGrp="1"/>
          </p:cNvSpPr>
          <p:nvPr>
            <p:ph type="body" orient="vert" idx="1"/>
          </p:nvPr>
        </p:nvSpPr>
        <p:spPr>
          <a:xfrm>
            <a:off x="942975" y="547689"/>
            <a:ext cx="8701088" cy="871775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65B76BD-E390-3112-17AA-703004A6E1F4}"/>
              </a:ext>
            </a:extLst>
          </p:cNvPr>
          <p:cNvSpPr>
            <a:spLocks noGrp="1"/>
          </p:cNvSpPr>
          <p:nvPr>
            <p:ph type="dt" sz="half" idx="10"/>
          </p:nvPr>
        </p:nvSpPr>
        <p:spPr/>
        <p:txBody>
          <a:bodyPr/>
          <a:lstStyle/>
          <a:p>
            <a:fld id="{C5C905A2-2301-4529-94CB-D69E8C42EEDC}" type="datetimeFigureOut">
              <a:rPr lang="fr-FR" smtClean="0"/>
              <a:t>16/09/2025</a:t>
            </a:fld>
            <a:endParaRPr lang="fr-FR"/>
          </a:p>
        </p:txBody>
      </p:sp>
      <p:sp>
        <p:nvSpPr>
          <p:cNvPr id="5" name="Espace réservé du pied de page 4">
            <a:extLst>
              <a:ext uri="{FF2B5EF4-FFF2-40B4-BE49-F238E27FC236}">
                <a16:creationId xmlns:a16="http://schemas.microsoft.com/office/drawing/2014/main" id="{34E66AF4-998D-9C89-68C6-F358FB94093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5C64FF6-3766-F959-3398-D5F8A443A8B5}"/>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6798883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B287B5-BC48-15F2-8857-FFDDA243D794}"/>
              </a:ext>
            </a:extLst>
          </p:cNvPr>
          <p:cNvSpPr>
            <a:spLocks noGrp="1"/>
          </p:cNvSpPr>
          <p:nvPr>
            <p:ph type="ctrTitle"/>
          </p:nvPr>
        </p:nvSpPr>
        <p:spPr>
          <a:xfrm>
            <a:off x="1714500" y="1683545"/>
            <a:ext cx="10287000" cy="3581400"/>
          </a:xfrm>
        </p:spPr>
        <p:txBody>
          <a:bodyPr anchor="b"/>
          <a:lstStyle>
            <a:lvl1pPr algn="ctr">
              <a:defRPr sz="10125"/>
            </a:lvl1pPr>
          </a:lstStyle>
          <a:p>
            <a:r>
              <a:rPr lang="fr-FR"/>
              <a:t>Modifiez le style du titre</a:t>
            </a:r>
          </a:p>
        </p:txBody>
      </p:sp>
      <p:sp>
        <p:nvSpPr>
          <p:cNvPr id="3" name="Sous-titre 2">
            <a:extLst>
              <a:ext uri="{FF2B5EF4-FFF2-40B4-BE49-F238E27FC236}">
                <a16:creationId xmlns:a16="http://schemas.microsoft.com/office/drawing/2014/main" id="{2FD70E16-BDD1-9D82-087A-5D0E86D49F69}"/>
              </a:ext>
            </a:extLst>
          </p:cNvPr>
          <p:cNvSpPr>
            <a:spLocks noGrp="1"/>
          </p:cNvSpPr>
          <p:nvPr>
            <p:ph type="subTitle" idx="1"/>
          </p:nvPr>
        </p:nvSpPr>
        <p:spPr>
          <a:xfrm>
            <a:off x="1714500" y="5403057"/>
            <a:ext cx="10287000" cy="2483643"/>
          </a:xfrm>
        </p:spPr>
        <p:txBody>
          <a:bodyPr/>
          <a:lstStyle>
            <a:lvl1pPr marL="0" indent="0" algn="ctr">
              <a:buNone/>
              <a:defRPr sz="4050"/>
            </a:lvl1pPr>
            <a:lvl2pPr marL="771476" indent="0" algn="ctr">
              <a:buNone/>
              <a:defRPr sz="3375"/>
            </a:lvl2pPr>
            <a:lvl3pPr marL="1542950" indent="0" algn="ctr">
              <a:buNone/>
              <a:defRPr sz="3038"/>
            </a:lvl3pPr>
            <a:lvl4pPr marL="2314425" indent="0" algn="ctr">
              <a:buNone/>
              <a:defRPr sz="2700"/>
            </a:lvl4pPr>
            <a:lvl5pPr marL="3085901" indent="0" algn="ctr">
              <a:buNone/>
              <a:defRPr sz="2700"/>
            </a:lvl5pPr>
            <a:lvl6pPr marL="3857373" indent="0" algn="ctr">
              <a:buNone/>
              <a:defRPr sz="2700"/>
            </a:lvl6pPr>
            <a:lvl7pPr marL="4628850" indent="0" algn="ctr">
              <a:buNone/>
              <a:defRPr sz="2700"/>
            </a:lvl7pPr>
            <a:lvl8pPr marL="5400324" indent="0" algn="ctr">
              <a:buNone/>
              <a:defRPr sz="2700"/>
            </a:lvl8pPr>
            <a:lvl9pPr marL="6171798" indent="0" algn="ctr">
              <a:buNone/>
              <a:defRPr sz="27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2BCAEF58-BF28-F5A6-769F-E025E977DAEE}"/>
              </a:ext>
            </a:extLst>
          </p:cNvPr>
          <p:cNvSpPr>
            <a:spLocks noGrp="1"/>
          </p:cNvSpPr>
          <p:nvPr>
            <p:ph type="dt" sz="half" idx="10"/>
          </p:nvPr>
        </p:nvSpPr>
        <p:spPr/>
        <p:txBody>
          <a:bodyPr/>
          <a:lstStyle/>
          <a:p>
            <a:fld id="{811DA468-6ED8-4373-94E3-F8058018ADD1}" type="datetimeFigureOut">
              <a:rPr lang="fr-FR" smtClean="0"/>
              <a:t>16/09/2025</a:t>
            </a:fld>
            <a:endParaRPr lang="fr-FR"/>
          </a:p>
        </p:txBody>
      </p:sp>
      <p:sp>
        <p:nvSpPr>
          <p:cNvPr id="5" name="Espace réservé du pied de page 4">
            <a:extLst>
              <a:ext uri="{FF2B5EF4-FFF2-40B4-BE49-F238E27FC236}">
                <a16:creationId xmlns:a16="http://schemas.microsoft.com/office/drawing/2014/main" id="{C322732A-D714-0411-231A-93FB4822C96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D813350-ECEF-E391-6C04-18B632918064}"/>
              </a:ext>
            </a:extLst>
          </p:cNvPr>
          <p:cNvSpPr>
            <a:spLocks noGrp="1"/>
          </p:cNvSpPr>
          <p:nvPr>
            <p:ph type="sldNum" sz="quarter" idx="12"/>
          </p:nvPr>
        </p:nvSpPr>
        <p:spPr/>
        <p:txBody>
          <a:bodyPr/>
          <a:lstStyle/>
          <a:p>
            <a:fld id="{51D32C24-93D1-4A11-AD59-BF97BF1F318A}" type="slidenum">
              <a:rPr lang="fr-FR" smtClean="0"/>
              <a:t>‹N°›</a:t>
            </a:fld>
            <a:endParaRPr lang="fr-FR"/>
          </a:p>
        </p:txBody>
      </p:sp>
    </p:spTree>
    <p:extLst>
      <p:ext uri="{BB962C8B-B14F-4D97-AF65-F5344CB8AC3E}">
        <p14:creationId xmlns:p14="http://schemas.microsoft.com/office/powerpoint/2010/main" val="28542273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E34FC37-05E4-279C-69FF-5EF8345D9E7C}"/>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4765F83F-9129-0D85-C5AF-EC0C6A55BAFD}"/>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227E9F7-7577-0230-40B7-C6AC2164AE99}"/>
              </a:ext>
            </a:extLst>
          </p:cNvPr>
          <p:cNvSpPr>
            <a:spLocks noGrp="1"/>
          </p:cNvSpPr>
          <p:nvPr>
            <p:ph type="dt" sz="half" idx="10"/>
          </p:nvPr>
        </p:nvSpPr>
        <p:spPr/>
        <p:txBody>
          <a:bodyPr/>
          <a:lstStyle/>
          <a:p>
            <a:fld id="{811DA468-6ED8-4373-94E3-F8058018ADD1}" type="datetimeFigureOut">
              <a:rPr lang="fr-FR" smtClean="0"/>
              <a:t>16/09/2025</a:t>
            </a:fld>
            <a:endParaRPr lang="fr-FR"/>
          </a:p>
        </p:txBody>
      </p:sp>
      <p:sp>
        <p:nvSpPr>
          <p:cNvPr id="5" name="Espace réservé du pied de page 4">
            <a:extLst>
              <a:ext uri="{FF2B5EF4-FFF2-40B4-BE49-F238E27FC236}">
                <a16:creationId xmlns:a16="http://schemas.microsoft.com/office/drawing/2014/main" id="{A51BCFA4-29D4-43C5-E210-90B2AABF569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FC4739A-4060-56C7-6352-C6DF99C5C48C}"/>
              </a:ext>
            </a:extLst>
          </p:cNvPr>
          <p:cNvSpPr>
            <a:spLocks noGrp="1"/>
          </p:cNvSpPr>
          <p:nvPr>
            <p:ph type="sldNum" sz="quarter" idx="12"/>
          </p:nvPr>
        </p:nvSpPr>
        <p:spPr/>
        <p:txBody>
          <a:bodyPr/>
          <a:lstStyle/>
          <a:p>
            <a:fld id="{51D32C24-93D1-4A11-AD59-BF97BF1F318A}" type="slidenum">
              <a:rPr lang="fr-FR" smtClean="0"/>
              <a:t>‹N°›</a:t>
            </a:fld>
            <a:endParaRPr lang="fr-FR"/>
          </a:p>
        </p:txBody>
      </p:sp>
    </p:spTree>
    <p:extLst>
      <p:ext uri="{BB962C8B-B14F-4D97-AF65-F5344CB8AC3E}">
        <p14:creationId xmlns:p14="http://schemas.microsoft.com/office/powerpoint/2010/main" val="3979194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BEA59D-E8BA-0E0F-CCE4-B19FB0508819}"/>
              </a:ext>
            </a:extLst>
          </p:cNvPr>
          <p:cNvSpPr>
            <a:spLocks noGrp="1"/>
          </p:cNvSpPr>
          <p:nvPr>
            <p:ph type="title"/>
          </p:nvPr>
        </p:nvSpPr>
        <p:spPr>
          <a:xfrm>
            <a:off x="935831" y="2564611"/>
            <a:ext cx="11830050" cy="4279106"/>
          </a:xfrm>
        </p:spPr>
        <p:txBody>
          <a:bodyPr anchor="b"/>
          <a:lstStyle>
            <a:lvl1pPr>
              <a:defRPr sz="10125"/>
            </a:lvl1pPr>
          </a:lstStyle>
          <a:p>
            <a:r>
              <a:rPr lang="fr-FR"/>
              <a:t>Modifiez le style du titre</a:t>
            </a:r>
          </a:p>
        </p:txBody>
      </p:sp>
      <p:sp>
        <p:nvSpPr>
          <p:cNvPr id="3" name="Espace réservé du texte 2">
            <a:extLst>
              <a:ext uri="{FF2B5EF4-FFF2-40B4-BE49-F238E27FC236}">
                <a16:creationId xmlns:a16="http://schemas.microsoft.com/office/drawing/2014/main" id="{98CF272F-DBBA-B000-ACE3-557C32BDEFD1}"/>
              </a:ext>
            </a:extLst>
          </p:cNvPr>
          <p:cNvSpPr>
            <a:spLocks noGrp="1"/>
          </p:cNvSpPr>
          <p:nvPr>
            <p:ph type="body" idx="1"/>
          </p:nvPr>
        </p:nvSpPr>
        <p:spPr>
          <a:xfrm>
            <a:off x="935831" y="6884198"/>
            <a:ext cx="11830050" cy="2250281"/>
          </a:xfrm>
        </p:spPr>
        <p:txBody>
          <a:bodyPr/>
          <a:lstStyle>
            <a:lvl1pPr marL="0" indent="0">
              <a:buNone/>
              <a:defRPr sz="4050">
                <a:solidFill>
                  <a:schemeClr val="tx1">
                    <a:tint val="82000"/>
                  </a:schemeClr>
                </a:solidFill>
              </a:defRPr>
            </a:lvl1pPr>
            <a:lvl2pPr marL="771476" indent="0">
              <a:buNone/>
              <a:defRPr sz="3375">
                <a:solidFill>
                  <a:schemeClr val="tx1">
                    <a:tint val="82000"/>
                  </a:schemeClr>
                </a:solidFill>
              </a:defRPr>
            </a:lvl2pPr>
            <a:lvl3pPr marL="1542950" indent="0">
              <a:buNone/>
              <a:defRPr sz="3038">
                <a:solidFill>
                  <a:schemeClr val="tx1">
                    <a:tint val="82000"/>
                  </a:schemeClr>
                </a:solidFill>
              </a:defRPr>
            </a:lvl3pPr>
            <a:lvl4pPr marL="2314425" indent="0">
              <a:buNone/>
              <a:defRPr sz="2700">
                <a:solidFill>
                  <a:schemeClr val="tx1">
                    <a:tint val="82000"/>
                  </a:schemeClr>
                </a:solidFill>
              </a:defRPr>
            </a:lvl4pPr>
            <a:lvl5pPr marL="3085901" indent="0">
              <a:buNone/>
              <a:defRPr sz="2700">
                <a:solidFill>
                  <a:schemeClr val="tx1">
                    <a:tint val="82000"/>
                  </a:schemeClr>
                </a:solidFill>
              </a:defRPr>
            </a:lvl5pPr>
            <a:lvl6pPr marL="3857373" indent="0">
              <a:buNone/>
              <a:defRPr sz="2700">
                <a:solidFill>
                  <a:schemeClr val="tx1">
                    <a:tint val="82000"/>
                  </a:schemeClr>
                </a:solidFill>
              </a:defRPr>
            </a:lvl6pPr>
            <a:lvl7pPr marL="4628850" indent="0">
              <a:buNone/>
              <a:defRPr sz="2700">
                <a:solidFill>
                  <a:schemeClr val="tx1">
                    <a:tint val="82000"/>
                  </a:schemeClr>
                </a:solidFill>
              </a:defRPr>
            </a:lvl7pPr>
            <a:lvl8pPr marL="5400324" indent="0">
              <a:buNone/>
              <a:defRPr sz="2700">
                <a:solidFill>
                  <a:schemeClr val="tx1">
                    <a:tint val="82000"/>
                  </a:schemeClr>
                </a:solidFill>
              </a:defRPr>
            </a:lvl8pPr>
            <a:lvl9pPr marL="6171798" indent="0">
              <a:buNone/>
              <a:defRPr sz="27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495A75D7-2564-C8DC-8D33-70E46261E861}"/>
              </a:ext>
            </a:extLst>
          </p:cNvPr>
          <p:cNvSpPr>
            <a:spLocks noGrp="1"/>
          </p:cNvSpPr>
          <p:nvPr>
            <p:ph type="dt" sz="half" idx="10"/>
          </p:nvPr>
        </p:nvSpPr>
        <p:spPr/>
        <p:txBody>
          <a:bodyPr/>
          <a:lstStyle/>
          <a:p>
            <a:fld id="{811DA468-6ED8-4373-94E3-F8058018ADD1}" type="datetimeFigureOut">
              <a:rPr lang="fr-FR" smtClean="0"/>
              <a:t>16/09/2025</a:t>
            </a:fld>
            <a:endParaRPr lang="fr-FR"/>
          </a:p>
        </p:txBody>
      </p:sp>
      <p:sp>
        <p:nvSpPr>
          <p:cNvPr id="5" name="Espace réservé du pied de page 4">
            <a:extLst>
              <a:ext uri="{FF2B5EF4-FFF2-40B4-BE49-F238E27FC236}">
                <a16:creationId xmlns:a16="http://schemas.microsoft.com/office/drawing/2014/main" id="{5873A034-C41A-E7D8-0653-45AB2BF6CD3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49F0469-6120-9524-6AA5-BA4188DE8AD1}"/>
              </a:ext>
            </a:extLst>
          </p:cNvPr>
          <p:cNvSpPr>
            <a:spLocks noGrp="1"/>
          </p:cNvSpPr>
          <p:nvPr>
            <p:ph type="sldNum" sz="quarter" idx="12"/>
          </p:nvPr>
        </p:nvSpPr>
        <p:spPr/>
        <p:txBody>
          <a:bodyPr/>
          <a:lstStyle/>
          <a:p>
            <a:fld id="{51D32C24-93D1-4A11-AD59-BF97BF1F318A}" type="slidenum">
              <a:rPr lang="fr-FR" smtClean="0"/>
              <a:t>‹N°›</a:t>
            </a:fld>
            <a:endParaRPr lang="fr-FR"/>
          </a:p>
        </p:txBody>
      </p:sp>
    </p:spTree>
    <p:extLst>
      <p:ext uri="{BB962C8B-B14F-4D97-AF65-F5344CB8AC3E}">
        <p14:creationId xmlns:p14="http://schemas.microsoft.com/office/powerpoint/2010/main" val="19278559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093D5AB-45A9-5C4A-6F47-7F26B8A0A845}"/>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CCE43DA-C65D-07BF-AAC6-C527FFEA1B90}"/>
              </a:ext>
            </a:extLst>
          </p:cNvPr>
          <p:cNvSpPr>
            <a:spLocks noGrp="1"/>
          </p:cNvSpPr>
          <p:nvPr>
            <p:ph sz="half" idx="1"/>
          </p:nvPr>
        </p:nvSpPr>
        <p:spPr>
          <a:xfrm>
            <a:off x="942975" y="2738438"/>
            <a:ext cx="5829300" cy="652700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6D48DFFC-2CA1-BCB6-18C6-24ED423B7424}"/>
              </a:ext>
            </a:extLst>
          </p:cNvPr>
          <p:cNvSpPr>
            <a:spLocks noGrp="1"/>
          </p:cNvSpPr>
          <p:nvPr>
            <p:ph sz="half" idx="2"/>
          </p:nvPr>
        </p:nvSpPr>
        <p:spPr>
          <a:xfrm>
            <a:off x="6943725" y="2738438"/>
            <a:ext cx="5829300" cy="652700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90CDF9F7-5D1F-0C5C-F592-4A6C44376755}"/>
              </a:ext>
            </a:extLst>
          </p:cNvPr>
          <p:cNvSpPr>
            <a:spLocks noGrp="1"/>
          </p:cNvSpPr>
          <p:nvPr>
            <p:ph type="dt" sz="half" idx="10"/>
          </p:nvPr>
        </p:nvSpPr>
        <p:spPr/>
        <p:txBody>
          <a:bodyPr/>
          <a:lstStyle/>
          <a:p>
            <a:fld id="{811DA468-6ED8-4373-94E3-F8058018ADD1}" type="datetimeFigureOut">
              <a:rPr lang="fr-FR" smtClean="0"/>
              <a:t>16/09/2025</a:t>
            </a:fld>
            <a:endParaRPr lang="fr-FR"/>
          </a:p>
        </p:txBody>
      </p:sp>
      <p:sp>
        <p:nvSpPr>
          <p:cNvPr id="6" name="Espace réservé du pied de page 5">
            <a:extLst>
              <a:ext uri="{FF2B5EF4-FFF2-40B4-BE49-F238E27FC236}">
                <a16:creationId xmlns:a16="http://schemas.microsoft.com/office/drawing/2014/main" id="{BDE76434-1072-1505-459C-A9581957F089}"/>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47AC3A11-A2FA-736C-EFA9-68A325C09393}"/>
              </a:ext>
            </a:extLst>
          </p:cNvPr>
          <p:cNvSpPr>
            <a:spLocks noGrp="1"/>
          </p:cNvSpPr>
          <p:nvPr>
            <p:ph type="sldNum" sz="quarter" idx="12"/>
          </p:nvPr>
        </p:nvSpPr>
        <p:spPr/>
        <p:txBody>
          <a:bodyPr/>
          <a:lstStyle/>
          <a:p>
            <a:fld id="{51D32C24-93D1-4A11-AD59-BF97BF1F318A}" type="slidenum">
              <a:rPr lang="fr-FR" smtClean="0"/>
              <a:t>‹N°›</a:t>
            </a:fld>
            <a:endParaRPr lang="fr-FR"/>
          </a:p>
        </p:txBody>
      </p:sp>
    </p:spTree>
    <p:extLst>
      <p:ext uri="{BB962C8B-B14F-4D97-AF65-F5344CB8AC3E}">
        <p14:creationId xmlns:p14="http://schemas.microsoft.com/office/powerpoint/2010/main" val="34778875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C910FE-05E2-0E88-D6A0-03F46BF35AC3}"/>
              </a:ext>
            </a:extLst>
          </p:cNvPr>
          <p:cNvSpPr>
            <a:spLocks noGrp="1"/>
          </p:cNvSpPr>
          <p:nvPr>
            <p:ph type="title"/>
          </p:nvPr>
        </p:nvSpPr>
        <p:spPr>
          <a:xfrm>
            <a:off x="944762" y="547693"/>
            <a:ext cx="11830050" cy="1988345"/>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1329A86C-1807-6A54-3081-A541AAF4F53A}"/>
              </a:ext>
            </a:extLst>
          </p:cNvPr>
          <p:cNvSpPr>
            <a:spLocks noGrp="1"/>
          </p:cNvSpPr>
          <p:nvPr>
            <p:ph type="body" idx="1"/>
          </p:nvPr>
        </p:nvSpPr>
        <p:spPr>
          <a:xfrm>
            <a:off x="944762" y="2521746"/>
            <a:ext cx="5802510" cy="1235868"/>
          </a:xfrm>
        </p:spPr>
        <p:txBody>
          <a:bodyPr anchor="b"/>
          <a:lstStyle>
            <a:lvl1pPr marL="0" indent="0">
              <a:buNone/>
              <a:defRPr sz="4050" b="1"/>
            </a:lvl1pPr>
            <a:lvl2pPr marL="771476" indent="0">
              <a:buNone/>
              <a:defRPr sz="3375" b="1"/>
            </a:lvl2pPr>
            <a:lvl3pPr marL="1542950" indent="0">
              <a:buNone/>
              <a:defRPr sz="3038" b="1"/>
            </a:lvl3pPr>
            <a:lvl4pPr marL="2314425" indent="0">
              <a:buNone/>
              <a:defRPr sz="2700" b="1"/>
            </a:lvl4pPr>
            <a:lvl5pPr marL="3085901" indent="0">
              <a:buNone/>
              <a:defRPr sz="2700" b="1"/>
            </a:lvl5pPr>
            <a:lvl6pPr marL="3857373" indent="0">
              <a:buNone/>
              <a:defRPr sz="2700" b="1"/>
            </a:lvl6pPr>
            <a:lvl7pPr marL="4628850" indent="0">
              <a:buNone/>
              <a:defRPr sz="2700" b="1"/>
            </a:lvl7pPr>
            <a:lvl8pPr marL="5400324" indent="0">
              <a:buNone/>
              <a:defRPr sz="2700" b="1"/>
            </a:lvl8pPr>
            <a:lvl9pPr marL="6171798" indent="0">
              <a:buNone/>
              <a:defRPr sz="27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449813CF-1E5D-76BE-401B-D994E1799D28}"/>
              </a:ext>
            </a:extLst>
          </p:cNvPr>
          <p:cNvSpPr>
            <a:spLocks noGrp="1"/>
          </p:cNvSpPr>
          <p:nvPr>
            <p:ph sz="half" idx="2"/>
          </p:nvPr>
        </p:nvSpPr>
        <p:spPr>
          <a:xfrm>
            <a:off x="944762" y="3757614"/>
            <a:ext cx="5802510" cy="552688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53DE1887-7603-669F-FA3B-50A54735905D}"/>
              </a:ext>
            </a:extLst>
          </p:cNvPr>
          <p:cNvSpPr>
            <a:spLocks noGrp="1"/>
          </p:cNvSpPr>
          <p:nvPr>
            <p:ph type="body" sz="quarter" idx="3"/>
          </p:nvPr>
        </p:nvSpPr>
        <p:spPr>
          <a:xfrm>
            <a:off x="6943728" y="2521746"/>
            <a:ext cx="5831087" cy="1235868"/>
          </a:xfrm>
        </p:spPr>
        <p:txBody>
          <a:bodyPr anchor="b"/>
          <a:lstStyle>
            <a:lvl1pPr marL="0" indent="0">
              <a:buNone/>
              <a:defRPr sz="4050" b="1"/>
            </a:lvl1pPr>
            <a:lvl2pPr marL="771476" indent="0">
              <a:buNone/>
              <a:defRPr sz="3375" b="1"/>
            </a:lvl2pPr>
            <a:lvl3pPr marL="1542950" indent="0">
              <a:buNone/>
              <a:defRPr sz="3038" b="1"/>
            </a:lvl3pPr>
            <a:lvl4pPr marL="2314425" indent="0">
              <a:buNone/>
              <a:defRPr sz="2700" b="1"/>
            </a:lvl4pPr>
            <a:lvl5pPr marL="3085901" indent="0">
              <a:buNone/>
              <a:defRPr sz="2700" b="1"/>
            </a:lvl5pPr>
            <a:lvl6pPr marL="3857373" indent="0">
              <a:buNone/>
              <a:defRPr sz="2700" b="1"/>
            </a:lvl6pPr>
            <a:lvl7pPr marL="4628850" indent="0">
              <a:buNone/>
              <a:defRPr sz="2700" b="1"/>
            </a:lvl7pPr>
            <a:lvl8pPr marL="5400324" indent="0">
              <a:buNone/>
              <a:defRPr sz="2700" b="1"/>
            </a:lvl8pPr>
            <a:lvl9pPr marL="6171798" indent="0">
              <a:buNone/>
              <a:defRPr sz="27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6B7D44ED-FF0C-79B1-E02F-740D22A07988}"/>
              </a:ext>
            </a:extLst>
          </p:cNvPr>
          <p:cNvSpPr>
            <a:spLocks noGrp="1"/>
          </p:cNvSpPr>
          <p:nvPr>
            <p:ph sz="quarter" idx="4"/>
          </p:nvPr>
        </p:nvSpPr>
        <p:spPr>
          <a:xfrm>
            <a:off x="6943728" y="3757614"/>
            <a:ext cx="5831087" cy="552688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812326C8-D854-BBE4-E51F-95719A4AB871}"/>
              </a:ext>
            </a:extLst>
          </p:cNvPr>
          <p:cNvSpPr>
            <a:spLocks noGrp="1"/>
          </p:cNvSpPr>
          <p:nvPr>
            <p:ph type="dt" sz="half" idx="10"/>
          </p:nvPr>
        </p:nvSpPr>
        <p:spPr/>
        <p:txBody>
          <a:bodyPr/>
          <a:lstStyle/>
          <a:p>
            <a:fld id="{811DA468-6ED8-4373-94E3-F8058018ADD1}" type="datetimeFigureOut">
              <a:rPr lang="fr-FR" smtClean="0"/>
              <a:t>16/09/2025</a:t>
            </a:fld>
            <a:endParaRPr lang="fr-FR"/>
          </a:p>
        </p:txBody>
      </p:sp>
      <p:sp>
        <p:nvSpPr>
          <p:cNvPr id="8" name="Espace réservé du pied de page 7">
            <a:extLst>
              <a:ext uri="{FF2B5EF4-FFF2-40B4-BE49-F238E27FC236}">
                <a16:creationId xmlns:a16="http://schemas.microsoft.com/office/drawing/2014/main" id="{A75F6B9D-D7B0-7ED9-FE58-43010098A415}"/>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2BBDF9E4-4E22-4133-DD2A-F61D3282E6CC}"/>
              </a:ext>
            </a:extLst>
          </p:cNvPr>
          <p:cNvSpPr>
            <a:spLocks noGrp="1"/>
          </p:cNvSpPr>
          <p:nvPr>
            <p:ph type="sldNum" sz="quarter" idx="12"/>
          </p:nvPr>
        </p:nvSpPr>
        <p:spPr/>
        <p:txBody>
          <a:bodyPr/>
          <a:lstStyle/>
          <a:p>
            <a:fld id="{51D32C24-93D1-4A11-AD59-BF97BF1F318A}" type="slidenum">
              <a:rPr lang="fr-FR" smtClean="0"/>
              <a:t>‹N°›</a:t>
            </a:fld>
            <a:endParaRPr lang="fr-FR"/>
          </a:p>
        </p:txBody>
      </p:sp>
    </p:spTree>
    <p:extLst>
      <p:ext uri="{BB962C8B-B14F-4D97-AF65-F5344CB8AC3E}">
        <p14:creationId xmlns:p14="http://schemas.microsoft.com/office/powerpoint/2010/main" val="7737411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1A5E356-FBA3-7D96-1FBC-3C192EEDF089}"/>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70FABA93-AACF-3D94-ED71-AA29112F1802}"/>
              </a:ext>
            </a:extLst>
          </p:cNvPr>
          <p:cNvSpPr>
            <a:spLocks noGrp="1"/>
          </p:cNvSpPr>
          <p:nvPr>
            <p:ph type="dt" sz="half" idx="10"/>
          </p:nvPr>
        </p:nvSpPr>
        <p:spPr/>
        <p:txBody>
          <a:bodyPr/>
          <a:lstStyle/>
          <a:p>
            <a:fld id="{811DA468-6ED8-4373-94E3-F8058018ADD1}" type="datetimeFigureOut">
              <a:rPr lang="fr-FR" smtClean="0"/>
              <a:t>16/09/2025</a:t>
            </a:fld>
            <a:endParaRPr lang="fr-FR"/>
          </a:p>
        </p:txBody>
      </p:sp>
      <p:sp>
        <p:nvSpPr>
          <p:cNvPr id="4" name="Espace réservé du pied de page 3">
            <a:extLst>
              <a:ext uri="{FF2B5EF4-FFF2-40B4-BE49-F238E27FC236}">
                <a16:creationId xmlns:a16="http://schemas.microsoft.com/office/drawing/2014/main" id="{004232D9-1290-A798-D97C-8B785CF1A3DD}"/>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ADC80E17-36AD-A248-C02B-5CB2C22B50D5}"/>
              </a:ext>
            </a:extLst>
          </p:cNvPr>
          <p:cNvSpPr>
            <a:spLocks noGrp="1"/>
          </p:cNvSpPr>
          <p:nvPr>
            <p:ph type="sldNum" sz="quarter" idx="12"/>
          </p:nvPr>
        </p:nvSpPr>
        <p:spPr/>
        <p:txBody>
          <a:bodyPr/>
          <a:lstStyle/>
          <a:p>
            <a:fld id="{51D32C24-93D1-4A11-AD59-BF97BF1F318A}" type="slidenum">
              <a:rPr lang="fr-FR" smtClean="0"/>
              <a:t>‹N°›</a:t>
            </a:fld>
            <a:endParaRPr lang="fr-FR"/>
          </a:p>
        </p:txBody>
      </p:sp>
    </p:spTree>
    <p:extLst>
      <p:ext uri="{BB962C8B-B14F-4D97-AF65-F5344CB8AC3E}">
        <p14:creationId xmlns:p14="http://schemas.microsoft.com/office/powerpoint/2010/main" val="40170241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F820FD99-5CB7-CE58-FB54-C786B4C50BE7}"/>
              </a:ext>
            </a:extLst>
          </p:cNvPr>
          <p:cNvSpPr>
            <a:spLocks noGrp="1"/>
          </p:cNvSpPr>
          <p:nvPr>
            <p:ph type="dt" sz="half" idx="10"/>
          </p:nvPr>
        </p:nvSpPr>
        <p:spPr/>
        <p:txBody>
          <a:bodyPr/>
          <a:lstStyle/>
          <a:p>
            <a:fld id="{811DA468-6ED8-4373-94E3-F8058018ADD1}" type="datetimeFigureOut">
              <a:rPr lang="fr-FR" smtClean="0"/>
              <a:t>16/09/2025</a:t>
            </a:fld>
            <a:endParaRPr lang="fr-FR"/>
          </a:p>
        </p:txBody>
      </p:sp>
      <p:sp>
        <p:nvSpPr>
          <p:cNvPr id="3" name="Espace réservé du pied de page 2">
            <a:extLst>
              <a:ext uri="{FF2B5EF4-FFF2-40B4-BE49-F238E27FC236}">
                <a16:creationId xmlns:a16="http://schemas.microsoft.com/office/drawing/2014/main" id="{AA33CE91-1954-3765-6D61-1484ECC773B3}"/>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6E9B5236-2E38-4E77-EBC4-932CCE42139C}"/>
              </a:ext>
            </a:extLst>
          </p:cNvPr>
          <p:cNvSpPr>
            <a:spLocks noGrp="1"/>
          </p:cNvSpPr>
          <p:nvPr>
            <p:ph type="sldNum" sz="quarter" idx="12"/>
          </p:nvPr>
        </p:nvSpPr>
        <p:spPr/>
        <p:txBody>
          <a:bodyPr/>
          <a:lstStyle/>
          <a:p>
            <a:fld id="{51D32C24-93D1-4A11-AD59-BF97BF1F318A}" type="slidenum">
              <a:rPr lang="fr-FR" smtClean="0"/>
              <a:t>‹N°›</a:t>
            </a:fld>
            <a:endParaRPr lang="fr-FR"/>
          </a:p>
        </p:txBody>
      </p:sp>
    </p:spTree>
    <p:extLst>
      <p:ext uri="{BB962C8B-B14F-4D97-AF65-F5344CB8AC3E}">
        <p14:creationId xmlns:p14="http://schemas.microsoft.com/office/powerpoint/2010/main" val="42718181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48445A3-06CB-6064-73EE-962B0DB125F5}"/>
              </a:ext>
            </a:extLst>
          </p:cNvPr>
          <p:cNvSpPr>
            <a:spLocks noGrp="1"/>
          </p:cNvSpPr>
          <p:nvPr>
            <p:ph type="title"/>
          </p:nvPr>
        </p:nvSpPr>
        <p:spPr>
          <a:xfrm>
            <a:off x="944766" y="685802"/>
            <a:ext cx="4423767" cy="2400300"/>
          </a:xfrm>
        </p:spPr>
        <p:txBody>
          <a:bodyPr anchor="b"/>
          <a:lstStyle>
            <a:lvl1pPr>
              <a:defRPr sz="5400"/>
            </a:lvl1pPr>
          </a:lstStyle>
          <a:p>
            <a:r>
              <a:rPr lang="fr-FR"/>
              <a:t>Modifiez le style du titre</a:t>
            </a:r>
          </a:p>
        </p:txBody>
      </p:sp>
      <p:sp>
        <p:nvSpPr>
          <p:cNvPr id="3" name="Espace réservé du contenu 2">
            <a:extLst>
              <a:ext uri="{FF2B5EF4-FFF2-40B4-BE49-F238E27FC236}">
                <a16:creationId xmlns:a16="http://schemas.microsoft.com/office/drawing/2014/main" id="{5DEA4F7E-5AA5-0D68-2912-2095F70CD29B}"/>
              </a:ext>
            </a:extLst>
          </p:cNvPr>
          <p:cNvSpPr>
            <a:spLocks noGrp="1"/>
          </p:cNvSpPr>
          <p:nvPr>
            <p:ph idx="1"/>
          </p:nvPr>
        </p:nvSpPr>
        <p:spPr>
          <a:xfrm>
            <a:off x="5831091" y="1481140"/>
            <a:ext cx="6943725" cy="7310438"/>
          </a:xfrm>
        </p:spPr>
        <p:txBody>
          <a:bodyPr/>
          <a:lstStyle>
            <a:lvl1pPr>
              <a:defRPr sz="5400"/>
            </a:lvl1pPr>
            <a:lvl2pPr>
              <a:defRPr sz="4725"/>
            </a:lvl2pPr>
            <a:lvl3pPr>
              <a:defRPr sz="4050"/>
            </a:lvl3pPr>
            <a:lvl4pPr>
              <a:defRPr sz="3375"/>
            </a:lvl4pPr>
            <a:lvl5pPr>
              <a:defRPr sz="3375"/>
            </a:lvl5pPr>
            <a:lvl6pPr>
              <a:defRPr sz="3375"/>
            </a:lvl6pPr>
            <a:lvl7pPr>
              <a:defRPr sz="3375"/>
            </a:lvl7pPr>
            <a:lvl8pPr>
              <a:defRPr sz="3375"/>
            </a:lvl8pPr>
            <a:lvl9pPr>
              <a:defRPr sz="3375"/>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2F03CF98-5DEF-24D7-078E-C6666B4775E8}"/>
              </a:ext>
            </a:extLst>
          </p:cNvPr>
          <p:cNvSpPr>
            <a:spLocks noGrp="1"/>
          </p:cNvSpPr>
          <p:nvPr>
            <p:ph type="body" sz="half" idx="2"/>
          </p:nvPr>
        </p:nvSpPr>
        <p:spPr>
          <a:xfrm>
            <a:off x="944766" y="3086103"/>
            <a:ext cx="4423767" cy="5717382"/>
          </a:xfrm>
        </p:spPr>
        <p:txBody>
          <a:bodyPr/>
          <a:lstStyle>
            <a:lvl1pPr marL="0" indent="0">
              <a:buNone/>
              <a:defRPr sz="2700"/>
            </a:lvl1pPr>
            <a:lvl2pPr marL="771476" indent="0">
              <a:buNone/>
              <a:defRPr sz="2363"/>
            </a:lvl2pPr>
            <a:lvl3pPr marL="1542950" indent="0">
              <a:buNone/>
              <a:defRPr sz="2025"/>
            </a:lvl3pPr>
            <a:lvl4pPr marL="2314425" indent="0">
              <a:buNone/>
              <a:defRPr sz="1688"/>
            </a:lvl4pPr>
            <a:lvl5pPr marL="3085901" indent="0">
              <a:buNone/>
              <a:defRPr sz="1688"/>
            </a:lvl5pPr>
            <a:lvl6pPr marL="3857373" indent="0">
              <a:buNone/>
              <a:defRPr sz="1688"/>
            </a:lvl6pPr>
            <a:lvl7pPr marL="4628850" indent="0">
              <a:buNone/>
              <a:defRPr sz="1688"/>
            </a:lvl7pPr>
            <a:lvl8pPr marL="5400324" indent="0">
              <a:buNone/>
              <a:defRPr sz="1688"/>
            </a:lvl8pPr>
            <a:lvl9pPr marL="6171798" indent="0">
              <a:buNone/>
              <a:defRPr sz="1688"/>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EA3ECB72-875F-7168-6C9E-94C55C7F45D0}"/>
              </a:ext>
            </a:extLst>
          </p:cNvPr>
          <p:cNvSpPr>
            <a:spLocks noGrp="1"/>
          </p:cNvSpPr>
          <p:nvPr>
            <p:ph type="dt" sz="half" idx="10"/>
          </p:nvPr>
        </p:nvSpPr>
        <p:spPr/>
        <p:txBody>
          <a:bodyPr/>
          <a:lstStyle/>
          <a:p>
            <a:fld id="{811DA468-6ED8-4373-94E3-F8058018ADD1}" type="datetimeFigureOut">
              <a:rPr lang="fr-FR" smtClean="0"/>
              <a:t>16/09/2025</a:t>
            </a:fld>
            <a:endParaRPr lang="fr-FR"/>
          </a:p>
        </p:txBody>
      </p:sp>
      <p:sp>
        <p:nvSpPr>
          <p:cNvPr id="6" name="Espace réservé du pied de page 5">
            <a:extLst>
              <a:ext uri="{FF2B5EF4-FFF2-40B4-BE49-F238E27FC236}">
                <a16:creationId xmlns:a16="http://schemas.microsoft.com/office/drawing/2014/main" id="{A688B6BA-8FA3-B43A-E358-19ADB23D9D80}"/>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C97C5391-7797-FCB2-16AF-BC61D36A5732}"/>
              </a:ext>
            </a:extLst>
          </p:cNvPr>
          <p:cNvSpPr>
            <a:spLocks noGrp="1"/>
          </p:cNvSpPr>
          <p:nvPr>
            <p:ph type="sldNum" sz="quarter" idx="12"/>
          </p:nvPr>
        </p:nvSpPr>
        <p:spPr/>
        <p:txBody>
          <a:bodyPr/>
          <a:lstStyle/>
          <a:p>
            <a:fld id="{51D32C24-93D1-4A11-AD59-BF97BF1F318A}" type="slidenum">
              <a:rPr lang="fr-FR" smtClean="0"/>
              <a:t>‹N°›</a:t>
            </a:fld>
            <a:endParaRPr lang="fr-FR"/>
          </a:p>
        </p:txBody>
      </p:sp>
    </p:spTree>
    <p:extLst>
      <p:ext uri="{BB962C8B-B14F-4D97-AF65-F5344CB8AC3E}">
        <p14:creationId xmlns:p14="http://schemas.microsoft.com/office/powerpoint/2010/main" val="3727569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EFCD83-7B38-EF22-56E8-975506196A3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5BBE9861-F7AF-2C24-2680-D644CE814ADD}"/>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AE4B865-02D0-71AA-9DDF-105FD7F30099}"/>
              </a:ext>
            </a:extLst>
          </p:cNvPr>
          <p:cNvSpPr>
            <a:spLocks noGrp="1"/>
          </p:cNvSpPr>
          <p:nvPr>
            <p:ph type="dt" sz="half" idx="10"/>
          </p:nvPr>
        </p:nvSpPr>
        <p:spPr/>
        <p:txBody>
          <a:bodyPr/>
          <a:lstStyle/>
          <a:p>
            <a:fld id="{C5C905A2-2301-4529-94CB-D69E8C42EEDC}" type="datetimeFigureOut">
              <a:rPr lang="fr-FR" smtClean="0"/>
              <a:t>16/09/2025</a:t>
            </a:fld>
            <a:endParaRPr lang="fr-FR"/>
          </a:p>
        </p:txBody>
      </p:sp>
      <p:sp>
        <p:nvSpPr>
          <p:cNvPr id="5" name="Espace réservé du pied de page 4">
            <a:extLst>
              <a:ext uri="{FF2B5EF4-FFF2-40B4-BE49-F238E27FC236}">
                <a16:creationId xmlns:a16="http://schemas.microsoft.com/office/drawing/2014/main" id="{943797DC-0805-51DE-1DA8-94806C376DF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E568E69-4546-4975-72BC-9BE4A3B207CB}"/>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40815496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3FA441-9812-2019-06C7-3203D484B864}"/>
              </a:ext>
            </a:extLst>
          </p:cNvPr>
          <p:cNvSpPr>
            <a:spLocks noGrp="1"/>
          </p:cNvSpPr>
          <p:nvPr>
            <p:ph type="title"/>
          </p:nvPr>
        </p:nvSpPr>
        <p:spPr>
          <a:xfrm>
            <a:off x="944766" y="685802"/>
            <a:ext cx="4423767" cy="2400300"/>
          </a:xfrm>
        </p:spPr>
        <p:txBody>
          <a:bodyPr anchor="b"/>
          <a:lstStyle>
            <a:lvl1pPr>
              <a:defRPr sz="5400"/>
            </a:lvl1pPr>
          </a:lstStyle>
          <a:p>
            <a:r>
              <a:rPr lang="fr-FR"/>
              <a:t>Modifiez le style du titre</a:t>
            </a:r>
          </a:p>
        </p:txBody>
      </p:sp>
      <p:sp>
        <p:nvSpPr>
          <p:cNvPr id="3" name="Espace réservé pour une image  2">
            <a:extLst>
              <a:ext uri="{FF2B5EF4-FFF2-40B4-BE49-F238E27FC236}">
                <a16:creationId xmlns:a16="http://schemas.microsoft.com/office/drawing/2014/main" id="{533FF6C7-29C9-09DA-8D66-30974A42825E}"/>
              </a:ext>
            </a:extLst>
          </p:cNvPr>
          <p:cNvSpPr>
            <a:spLocks noGrp="1"/>
          </p:cNvSpPr>
          <p:nvPr>
            <p:ph type="pic" idx="1"/>
          </p:nvPr>
        </p:nvSpPr>
        <p:spPr>
          <a:xfrm>
            <a:off x="5831091" y="1481140"/>
            <a:ext cx="6943725" cy="7310438"/>
          </a:xfrm>
        </p:spPr>
        <p:txBody>
          <a:bodyPr/>
          <a:lstStyle>
            <a:lvl1pPr marL="0" indent="0">
              <a:buNone/>
              <a:defRPr sz="5400"/>
            </a:lvl1pPr>
            <a:lvl2pPr marL="771476" indent="0">
              <a:buNone/>
              <a:defRPr sz="4725"/>
            </a:lvl2pPr>
            <a:lvl3pPr marL="1542950" indent="0">
              <a:buNone/>
              <a:defRPr sz="4050"/>
            </a:lvl3pPr>
            <a:lvl4pPr marL="2314425" indent="0">
              <a:buNone/>
              <a:defRPr sz="3375"/>
            </a:lvl4pPr>
            <a:lvl5pPr marL="3085901" indent="0">
              <a:buNone/>
              <a:defRPr sz="3375"/>
            </a:lvl5pPr>
            <a:lvl6pPr marL="3857373" indent="0">
              <a:buNone/>
              <a:defRPr sz="3375"/>
            </a:lvl6pPr>
            <a:lvl7pPr marL="4628850" indent="0">
              <a:buNone/>
              <a:defRPr sz="3375"/>
            </a:lvl7pPr>
            <a:lvl8pPr marL="5400324" indent="0">
              <a:buNone/>
              <a:defRPr sz="3375"/>
            </a:lvl8pPr>
            <a:lvl9pPr marL="6171798" indent="0">
              <a:buNone/>
              <a:defRPr sz="3375"/>
            </a:lvl9pPr>
          </a:lstStyle>
          <a:p>
            <a:endParaRPr lang="fr-FR"/>
          </a:p>
        </p:txBody>
      </p:sp>
      <p:sp>
        <p:nvSpPr>
          <p:cNvPr id="4" name="Espace réservé du texte 3">
            <a:extLst>
              <a:ext uri="{FF2B5EF4-FFF2-40B4-BE49-F238E27FC236}">
                <a16:creationId xmlns:a16="http://schemas.microsoft.com/office/drawing/2014/main" id="{0A40CA51-33DF-B14D-C8A2-46EC0E6B850D}"/>
              </a:ext>
            </a:extLst>
          </p:cNvPr>
          <p:cNvSpPr>
            <a:spLocks noGrp="1"/>
          </p:cNvSpPr>
          <p:nvPr>
            <p:ph type="body" sz="half" idx="2"/>
          </p:nvPr>
        </p:nvSpPr>
        <p:spPr>
          <a:xfrm>
            <a:off x="944766" y="3086103"/>
            <a:ext cx="4423767" cy="5717382"/>
          </a:xfrm>
        </p:spPr>
        <p:txBody>
          <a:bodyPr/>
          <a:lstStyle>
            <a:lvl1pPr marL="0" indent="0">
              <a:buNone/>
              <a:defRPr sz="2700"/>
            </a:lvl1pPr>
            <a:lvl2pPr marL="771476" indent="0">
              <a:buNone/>
              <a:defRPr sz="2363"/>
            </a:lvl2pPr>
            <a:lvl3pPr marL="1542950" indent="0">
              <a:buNone/>
              <a:defRPr sz="2025"/>
            </a:lvl3pPr>
            <a:lvl4pPr marL="2314425" indent="0">
              <a:buNone/>
              <a:defRPr sz="1688"/>
            </a:lvl4pPr>
            <a:lvl5pPr marL="3085901" indent="0">
              <a:buNone/>
              <a:defRPr sz="1688"/>
            </a:lvl5pPr>
            <a:lvl6pPr marL="3857373" indent="0">
              <a:buNone/>
              <a:defRPr sz="1688"/>
            </a:lvl6pPr>
            <a:lvl7pPr marL="4628850" indent="0">
              <a:buNone/>
              <a:defRPr sz="1688"/>
            </a:lvl7pPr>
            <a:lvl8pPr marL="5400324" indent="0">
              <a:buNone/>
              <a:defRPr sz="1688"/>
            </a:lvl8pPr>
            <a:lvl9pPr marL="6171798" indent="0">
              <a:buNone/>
              <a:defRPr sz="1688"/>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0B01590-7CC7-25EF-CE65-BA4420A42547}"/>
              </a:ext>
            </a:extLst>
          </p:cNvPr>
          <p:cNvSpPr>
            <a:spLocks noGrp="1"/>
          </p:cNvSpPr>
          <p:nvPr>
            <p:ph type="dt" sz="half" idx="10"/>
          </p:nvPr>
        </p:nvSpPr>
        <p:spPr/>
        <p:txBody>
          <a:bodyPr/>
          <a:lstStyle/>
          <a:p>
            <a:fld id="{811DA468-6ED8-4373-94E3-F8058018ADD1}" type="datetimeFigureOut">
              <a:rPr lang="fr-FR" smtClean="0"/>
              <a:t>16/09/2025</a:t>
            </a:fld>
            <a:endParaRPr lang="fr-FR"/>
          </a:p>
        </p:txBody>
      </p:sp>
      <p:sp>
        <p:nvSpPr>
          <p:cNvPr id="6" name="Espace réservé du pied de page 5">
            <a:extLst>
              <a:ext uri="{FF2B5EF4-FFF2-40B4-BE49-F238E27FC236}">
                <a16:creationId xmlns:a16="http://schemas.microsoft.com/office/drawing/2014/main" id="{A8EF1A4F-A09F-F720-BEC8-815780B4590D}"/>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3E10F736-1ACC-482C-1C7D-2C6559CA2657}"/>
              </a:ext>
            </a:extLst>
          </p:cNvPr>
          <p:cNvSpPr>
            <a:spLocks noGrp="1"/>
          </p:cNvSpPr>
          <p:nvPr>
            <p:ph type="sldNum" sz="quarter" idx="12"/>
          </p:nvPr>
        </p:nvSpPr>
        <p:spPr/>
        <p:txBody>
          <a:bodyPr/>
          <a:lstStyle/>
          <a:p>
            <a:fld id="{51D32C24-93D1-4A11-AD59-BF97BF1F318A}" type="slidenum">
              <a:rPr lang="fr-FR" smtClean="0"/>
              <a:t>‹N°›</a:t>
            </a:fld>
            <a:endParaRPr lang="fr-FR"/>
          </a:p>
        </p:txBody>
      </p:sp>
    </p:spTree>
    <p:extLst>
      <p:ext uri="{BB962C8B-B14F-4D97-AF65-F5344CB8AC3E}">
        <p14:creationId xmlns:p14="http://schemas.microsoft.com/office/powerpoint/2010/main" val="9340489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14554B6-20EB-1E76-79EA-E6C473112775}"/>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8CEB0B28-E0DB-DAB5-90BE-620D697FC38E}"/>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7FE870A-5DB8-ACFF-C844-911BADAC5ECC}"/>
              </a:ext>
            </a:extLst>
          </p:cNvPr>
          <p:cNvSpPr>
            <a:spLocks noGrp="1"/>
          </p:cNvSpPr>
          <p:nvPr>
            <p:ph type="dt" sz="half" idx="10"/>
          </p:nvPr>
        </p:nvSpPr>
        <p:spPr/>
        <p:txBody>
          <a:bodyPr/>
          <a:lstStyle/>
          <a:p>
            <a:fld id="{811DA468-6ED8-4373-94E3-F8058018ADD1}" type="datetimeFigureOut">
              <a:rPr lang="fr-FR" smtClean="0"/>
              <a:t>16/09/2025</a:t>
            </a:fld>
            <a:endParaRPr lang="fr-FR"/>
          </a:p>
        </p:txBody>
      </p:sp>
      <p:sp>
        <p:nvSpPr>
          <p:cNvPr id="5" name="Espace réservé du pied de page 4">
            <a:extLst>
              <a:ext uri="{FF2B5EF4-FFF2-40B4-BE49-F238E27FC236}">
                <a16:creationId xmlns:a16="http://schemas.microsoft.com/office/drawing/2014/main" id="{3F41B39A-2D05-52E1-C348-BD087868FE9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CE3A715-D31D-8D73-1648-414F89688CDE}"/>
              </a:ext>
            </a:extLst>
          </p:cNvPr>
          <p:cNvSpPr>
            <a:spLocks noGrp="1"/>
          </p:cNvSpPr>
          <p:nvPr>
            <p:ph type="sldNum" sz="quarter" idx="12"/>
          </p:nvPr>
        </p:nvSpPr>
        <p:spPr/>
        <p:txBody>
          <a:bodyPr/>
          <a:lstStyle/>
          <a:p>
            <a:fld id="{51D32C24-93D1-4A11-AD59-BF97BF1F318A}" type="slidenum">
              <a:rPr lang="fr-FR" smtClean="0"/>
              <a:t>‹N°›</a:t>
            </a:fld>
            <a:endParaRPr lang="fr-FR"/>
          </a:p>
        </p:txBody>
      </p:sp>
    </p:spTree>
    <p:extLst>
      <p:ext uri="{BB962C8B-B14F-4D97-AF65-F5344CB8AC3E}">
        <p14:creationId xmlns:p14="http://schemas.microsoft.com/office/powerpoint/2010/main" val="39858244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92FFFFAB-C3F9-948A-C5DD-4B2363B2A8E6}"/>
              </a:ext>
            </a:extLst>
          </p:cNvPr>
          <p:cNvSpPr>
            <a:spLocks noGrp="1"/>
          </p:cNvSpPr>
          <p:nvPr>
            <p:ph type="title" orient="vert"/>
          </p:nvPr>
        </p:nvSpPr>
        <p:spPr>
          <a:xfrm>
            <a:off x="9815516" y="547689"/>
            <a:ext cx="2957513" cy="8717757"/>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CAB5E961-1D64-13AE-860A-C565D7FC289D}"/>
              </a:ext>
            </a:extLst>
          </p:cNvPr>
          <p:cNvSpPr>
            <a:spLocks noGrp="1"/>
          </p:cNvSpPr>
          <p:nvPr>
            <p:ph type="body" orient="vert" idx="1"/>
          </p:nvPr>
        </p:nvSpPr>
        <p:spPr>
          <a:xfrm>
            <a:off x="942975" y="547689"/>
            <a:ext cx="8701088" cy="871775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9EE28DD-CD45-CCD8-F84A-D6000CF125F0}"/>
              </a:ext>
            </a:extLst>
          </p:cNvPr>
          <p:cNvSpPr>
            <a:spLocks noGrp="1"/>
          </p:cNvSpPr>
          <p:nvPr>
            <p:ph type="dt" sz="half" idx="10"/>
          </p:nvPr>
        </p:nvSpPr>
        <p:spPr/>
        <p:txBody>
          <a:bodyPr/>
          <a:lstStyle/>
          <a:p>
            <a:fld id="{811DA468-6ED8-4373-94E3-F8058018ADD1}" type="datetimeFigureOut">
              <a:rPr lang="fr-FR" smtClean="0"/>
              <a:t>16/09/2025</a:t>
            </a:fld>
            <a:endParaRPr lang="fr-FR"/>
          </a:p>
        </p:txBody>
      </p:sp>
      <p:sp>
        <p:nvSpPr>
          <p:cNvPr id="5" name="Espace réservé du pied de page 4">
            <a:extLst>
              <a:ext uri="{FF2B5EF4-FFF2-40B4-BE49-F238E27FC236}">
                <a16:creationId xmlns:a16="http://schemas.microsoft.com/office/drawing/2014/main" id="{D9726AF9-7CE7-B59C-1576-24BAC078A49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C3E0BD8-E9DF-89EA-7F63-3CF2E1A9C903}"/>
              </a:ext>
            </a:extLst>
          </p:cNvPr>
          <p:cNvSpPr>
            <a:spLocks noGrp="1"/>
          </p:cNvSpPr>
          <p:nvPr>
            <p:ph type="sldNum" sz="quarter" idx="12"/>
          </p:nvPr>
        </p:nvSpPr>
        <p:spPr/>
        <p:txBody>
          <a:bodyPr/>
          <a:lstStyle/>
          <a:p>
            <a:fld id="{51D32C24-93D1-4A11-AD59-BF97BF1F318A}" type="slidenum">
              <a:rPr lang="fr-FR" smtClean="0"/>
              <a:t>‹N°›</a:t>
            </a:fld>
            <a:endParaRPr lang="fr-FR"/>
          </a:p>
        </p:txBody>
      </p:sp>
    </p:spTree>
    <p:extLst>
      <p:ext uri="{BB962C8B-B14F-4D97-AF65-F5344CB8AC3E}">
        <p14:creationId xmlns:p14="http://schemas.microsoft.com/office/powerpoint/2010/main" val="107445118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405954-8B14-0927-3BFD-B0E03B8E40A1}"/>
              </a:ext>
            </a:extLst>
          </p:cNvPr>
          <p:cNvSpPr>
            <a:spLocks noGrp="1"/>
          </p:cNvSpPr>
          <p:nvPr>
            <p:ph type="ctrTitle"/>
          </p:nvPr>
        </p:nvSpPr>
        <p:spPr>
          <a:xfrm>
            <a:off x="1714500" y="1683545"/>
            <a:ext cx="10287000" cy="3581400"/>
          </a:xfrm>
        </p:spPr>
        <p:txBody>
          <a:bodyPr anchor="b"/>
          <a:lstStyle>
            <a:lvl1pPr algn="ctr">
              <a:defRPr sz="10125"/>
            </a:lvl1pPr>
          </a:lstStyle>
          <a:p>
            <a:r>
              <a:rPr lang="fr-FR"/>
              <a:t>Modifiez le style du titre</a:t>
            </a:r>
          </a:p>
        </p:txBody>
      </p:sp>
      <p:sp>
        <p:nvSpPr>
          <p:cNvPr id="3" name="Sous-titre 2">
            <a:extLst>
              <a:ext uri="{FF2B5EF4-FFF2-40B4-BE49-F238E27FC236}">
                <a16:creationId xmlns:a16="http://schemas.microsoft.com/office/drawing/2014/main" id="{B6A1E175-A5A8-E3F8-1F50-9ACE76A60CE0}"/>
              </a:ext>
            </a:extLst>
          </p:cNvPr>
          <p:cNvSpPr>
            <a:spLocks noGrp="1"/>
          </p:cNvSpPr>
          <p:nvPr>
            <p:ph type="subTitle" idx="1"/>
          </p:nvPr>
        </p:nvSpPr>
        <p:spPr>
          <a:xfrm>
            <a:off x="1714500" y="5403057"/>
            <a:ext cx="10287000" cy="2483643"/>
          </a:xfrm>
        </p:spPr>
        <p:txBody>
          <a:bodyPr/>
          <a:lstStyle>
            <a:lvl1pPr marL="0" indent="0" algn="ctr">
              <a:buNone/>
              <a:defRPr sz="4050"/>
            </a:lvl1pPr>
            <a:lvl2pPr marL="771476" indent="0" algn="ctr">
              <a:buNone/>
              <a:defRPr sz="3375"/>
            </a:lvl2pPr>
            <a:lvl3pPr marL="1542950" indent="0" algn="ctr">
              <a:buNone/>
              <a:defRPr sz="3038"/>
            </a:lvl3pPr>
            <a:lvl4pPr marL="2314425" indent="0" algn="ctr">
              <a:buNone/>
              <a:defRPr sz="2700"/>
            </a:lvl4pPr>
            <a:lvl5pPr marL="3085901" indent="0" algn="ctr">
              <a:buNone/>
              <a:defRPr sz="2700"/>
            </a:lvl5pPr>
            <a:lvl6pPr marL="3857373" indent="0" algn="ctr">
              <a:buNone/>
              <a:defRPr sz="2700"/>
            </a:lvl6pPr>
            <a:lvl7pPr marL="4628850" indent="0" algn="ctr">
              <a:buNone/>
              <a:defRPr sz="2700"/>
            </a:lvl7pPr>
            <a:lvl8pPr marL="5400324" indent="0" algn="ctr">
              <a:buNone/>
              <a:defRPr sz="2700"/>
            </a:lvl8pPr>
            <a:lvl9pPr marL="6171798" indent="0" algn="ctr">
              <a:buNone/>
              <a:defRPr sz="27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EDB011BD-E88B-5BE9-5844-0538F4A6BC96}"/>
              </a:ext>
            </a:extLst>
          </p:cNvPr>
          <p:cNvSpPr>
            <a:spLocks noGrp="1"/>
          </p:cNvSpPr>
          <p:nvPr>
            <p:ph type="dt" sz="half" idx="10"/>
          </p:nvPr>
        </p:nvSpPr>
        <p:spPr/>
        <p:txBody>
          <a:bodyPr/>
          <a:lstStyle/>
          <a:p>
            <a:fld id="{AD96E12F-ACD3-4E0E-B47F-96DD99D05E35}" type="datetimeFigureOut">
              <a:rPr lang="fr-FR" smtClean="0"/>
              <a:t>16/09/2025</a:t>
            </a:fld>
            <a:endParaRPr lang="fr-FR"/>
          </a:p>
        </p:txBody>
      </p:sp>
      <p:sp>
        <p:nvSpPr>
          <p:cNvPr id="5" name="Espace réservé du pied de page 4">
            <a:extLst>
              <a:ext uri="{FF2B5EF4-FFF2-40B4-BE49-F238E27FC236}">
                <a16:creationId xmlns:a16="http://schemas.microsoft.com/office/drawing/2014/main" id="{DDD9C7E6-35E1-05A6-51A5-CCE58B40DF7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389C54D-1568-EED2-9D38-AF9656B384B1}"/>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41304726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76CD94-2638-A533-35AC-33F8762C26B0}"/>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BC8C267-6A0E-7F85-11DF-E1B8F319590C}"/>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39A4EE0B-4ED7-D3BB-592F-49D678F63D1C}"/>
              </a:ext>
            </a:extLst>
          </p:cNvPr>
          <p:cNvSpPr>
            <a:spLocks noGrp="1"/>
          </p:cNvSpPr>
          <p:nvPr>
            <p:ph type="dt" sz="half" idx="10"/>
          </p:nvPr>
        </p:nvSpPr>
        <p:spPr/>
        <p:txBody>
          <a:bodyPr/>
          <a:lstStyle/>
          <a:p>
            <a:fld id="{AD96E12F-ACD3-4E0E-B47F-96DD99D05E35}" type="datetimeFigureOut">
              <a:rPr lang="fr-FR" smtClean="0"/>
              <a:t>16/09/2025</a:t>
            </a:fld>
            <a:endParaRPr lang="fr-FR"/>
          </a:p>
        </p:txBody>
      </p:sp>
      <p:sp>
        <p:nvSpPr>
          <p:cNvPr id="5" name="Espace réservé du pied de page 4">
            <a:extLst>
              <a:ext uri="{FF2B5EF4-FFF2-40B4-BE49-F238E27FC236}">
                <a16:creationId xmlns:a16="http://schemas.microsoft.com/office/drawing/2014/main" id="{6ED58435-B360-2F20-F1DB-85A5F0FC7CF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BCB141A-DA4F-A23C-5B4F-FCBDF897FC6F}"/>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16478632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611B11A-57FD-EF6E-D078-216EE9E1BBFF}"/>
              </a:ext>
            </a:extLst>
          </p:cNvPr>
          <p:cNvSpPr>
            <a:spLocks noGrp="1"/>
          </p:cNvSpPr>
          <p:nvPr>
            <p:ph type="title"/>
          </p:nvPr>
        </p:nvSpPr>
        <p:spPr>
          <a:xfrm>
            <a:off x="935831" y="2564611"/>
            <a:ext cx="11830050" cy="4279106"/>
          </a:xfrm>
        </p:spPr>
        <p:txBody>
          <a:bodyPr anchor="b"/>
          <a:lstStyle>
            <a:lvl1pPr>
              <a:defRPr sz="10125"/>
            </a:lvl1pPr>
          </a:lstStyle>
          <a:p>
            <a:r>
              <a:rPr lang="fr-FR"/>
              <a:t>Modifiez le style du titre</a:t>
            </a:r>
          </a:p>
        </p:txBody>
      </p:sp>
      <p:sp>
        <p:nvSpPr>
          <p:cNvPr id="3" name="Espace réservé du texte 2">
            <a:extLst>
              <a:ext uri="{FF2B5EF4-FFF2-40B4-BE49-F238E27FC236}">
                <a16:creationId xmlns:a16="http://schemas.microsoft.com/office/drawing/2014/main" id="{3B6DB786-4834-DFBA-7E92-F490A1B25F72}"/>
              </a:ext>
            </a:extLst>
          </p:cNvPr>
          <p:cNvSpPr>
            <a:spLocks noGrp="1"/>
          </p:cNvSpPr>
          <p:nvPr>
            <p:ph type="body" idx="1"/>
          </p:nvPr>
        </p:nvSpPr>
        <p:spPr>
          <a:xfrm>
            <a:off x="935831" y="6884198"/>
            <a:ext cx="11830050" cy="2250281"/>
          </a:xfrm>
        </p:spPr>
        <p:txBody>
          <a:bodyPr/>
          <a:lstStyle>
            <a:lvl1pPr marL="0" indent="0">
              <a:buNone/>
              <a:defRPr sz="4050">
                <a:solidFill>
                  <a:schemeClr val="tx1">
                    <a:tint val="82000"/>
                  </a:schemeClr>
                </a:solidFill>
              </a:defRPr>
            </a:lvl1pPr>
            <a:lvl2pPr marL="771476" indent="0">
              <a:buNone/>
              <a:defRPr sz="3375">
                <a:solidFill>
                  <a:schemeClr val="tx1">
                    <a:tint val="82000"/>
                  </a:schemeClr>
                </a:solidFill>
              </a:defRPr>
            </a:lvl2pPr>
            <a:lvl3pPr marL="1542950" indent="0">
              <a:buNone/>
              <a:defRPr sz="3038">
                <a:solidFill>
                  <a:schemeClr val="tx1">
                    <a:tint val="82000"/>
                  </a:schemeClr>
                </a:solidFill>
              </a:defRPr>
            </a:lvl3pPr>
            <a:lvl4pPr marL="2314425" indent="0">
              <a:buNone/>
              <a:defRPr sz="2700">
                <a:solidFill>
                  <a:schemeClr val="tx1">
                    <a:tint val="82000"/>
                  </a:schemeClr>
                </a:solidFill>
              </a:defRPr>
            </a:lvl4pPr>
            <a:lvl5pPr marL="3085901" indent="0">
              <a:buNone/>
              <a:defRPr sz="2700">
                <a:solidFill>
                  <a:schemeClr val="tx1">
                    <a:tint val="82000"/>
                  </a:schemeClr>
                </a:solidFill>
              </a:defRPr>
            </a:lvl5pPr>
            <a:lvl6pPr marL="3857373" indent="0">
              <a:buNone/>
              <a:defRPr sz="2700">
                <a:solidFill>
                  <a:schemeClr val="tx1">
                    <a:tint val="82000"/>
                  </a:schemeClr>
                </a:solidFill>
              </a:defRPr>
            </a:lvl6pPr>
            <a:lvl7pPr marL="4628850" indent="0">
              <a:buNone/>
              <a:defRPr sz="2700">
                <a:solidFill>
                  <a:schemeClr val="tx1">
                    <a:tint val="82000"/>
                  </a:schemeClr>
                </a:solidFill>
              </a:defRPr>
            </a:lvl7pPr>
            <a:lvl8pPr marL="5400324" indent="0">
              <a:buNone/>
              <a:defRPr sz="2700">
                <a:solidFill>
                  <a:schemeClr val="tx1">
                    <a:tint val="82000"/>
                  </a:schemeClr>
                </a:solidFill>
              </a:defRPr>
            </a:lvl8pPr>
            <a:lvl9pPr marL="6171798" indent="0">
              <a:buNone/>
              <a:defRPr sz="27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8431C319-FB0C-BD76-4801-6AD79CA82A56}"/>
              </a:ext>
            </a:extLst>
          </p:cNvPr>
          <p:cNvSpPr>
            <a:spLocks noGrp="1"/>
          </p:cNvSpPr>
          <p:nvPr>
            <p:ph type="dt" sz="half" idx="10"/>
          </p:nvPr>
        </p:nvSpPr>
        <p:spPr/>
        <p:txBody>
          <a:bodyPr/>
          <a:lstStyle/>
          <a:p>
            <a:fld id="{AD96E12F-ACD3-4E0E-B47F-96DD99D05E35}" type="datetimeFigureOut">
              <a:rPr lang="fr-FR" smtClean="0"/>
              <a:t>16/09/2025</a:t>
            </a:fld>
            <a:endParaRPr lang="fr-FR"/>
          </a:p>
        </p:txBody>
      </p:sp>
      <p:sp>
        <p:nvSpPr>
          <p:cNvPr id="5" name="Espace réservé du pied de page 4">
            <a:extLst>
              <a:ext uri="{FF2B5EF4-FFF2-40B4-BE49-F238E27FC236}">
                <a16:creationId xmlns:a16="http://schemas.microsoft.com/office/drawing/2014/main" id="{0B7BEC8B-EB10-AFA9-0647-1F675D24F1D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2F07A89-E44C-0BFC-AE33-5AF3A1C484DE}"/>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191139853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568AE2A-EBAB-8535-9929-5C06E773C7E5}"/>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2089419-3FA4-893D-10CF-896A647639B2}"/>
              </a:ext>
            </a:extLst>
          </p:cNvPr>
          <p:cNvSpPr>
            <a:spLocks noGrp="1"/>
          </p:cNvSpPr>
          <p:nvPr>
            <p:ph sz="half" idx="1"/>
          </p:nvPr>
        </p:nvSpPr>
        <p:spPr>
          <a:xfrm>
            <a:off x="942975" y="2738438"/>
            <a:ext cx="5829300" cy="652700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3A35FE34-9C03-D735-DAAB-E8B7A26E0798}"/>
              </a:ext>
            </a:extLst>
          </p:cNvPr>
          <p:cNvSpPr>
            <a:spLocks noGrp="1"/>
          </p:cNvSpPr>
          <p:nvPr>
            <p:ph sz="half" idx="2"/>
          </p:nvPr>
        </p:nvSpPr>
        <p:spPr>
          <a:xfrm>
            <a:off x="6943725" y="2738438"/>
            <a:ext cx="5829300" cy="652700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C7A7FC32-E480-7299-D479-E039FDC4E84E}"/>
              </a:ext>
            </a:extLst>
          </p:cNvPr>
          <p:cNvSpPr>
            <a:spLocks noGrp="1"/>
          </p:cNvSpPr>
          <p:nvPr>
            <p:ph type="dt" sz="half" idx="10"/>
          </p:nvPr>
        </p:nvSpPr>
        <p:spPr/>
        <p:txBody>
          <a:bodyPr/>
          <a:lstStyle/>
          <a:p>
            <a:fld id="{AD96E12F-ACD3-4E0E-B47F-96DD99D05E35}" type="datetimeFigureOut">
              <a:rPr lang="fr-FR" smtClean="0"/>
              <a:t>16/09/2025</a:t>
            </a:fld>
            <a:endParaRPr lang="fr-FR"/>
          </a:p>
        </p:txBody>
      </p:sp>
      <p:sp>
        <p:nvSpPr>
          <p:cNvPr id="6" name="Espace réservé du pied de page 5">
            <a:extLst>
              <a:ext uri="{FF2B5EF4-FFF2-40B4-BE49-F238E27FC236}">
                <a16:creationId xmlns:a16="http://schemas.microsoft.com/office/drawing/2014/main" id="{4CE11614-A2EB-22B3-3300-5B1A74B74EF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57DFE78-087C-A4BE-F00A-508C323EE031}"/>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272618514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FC4C0A0-C635-D19D-4458-4A475D3E54EC}"/>
              </a:ext>
            </a:extLst>
          </p:cNvPr>
          <p:cNvSpPr>
            <a:spLocks noGrp="1"/>
          </p:cNvSpPr>
          <p:nvPr>
            <p:ph type="title"/>
          </p:nvPr>
        </p:nvSpPr>
        <p:spPr>
          <a:xfrm>
            <a:off x="944762" y="547693"/>
            <a:ext cx="11830050" cy="1988345"/>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B226CB9D-0440-B5FD-83E9-8546951909E6}"/>
              </a:ext>
            </a:extLst>
          </p:cNvPr>
          <p:cNvSpPr>
            <a:spLocks noGrp="1"/>
          </p:cNvSpPr>
          <p:nvPr>
            <p:ph type="body" idx="1"/>
          </p:nvPr>
        </p:nvSpPr>
        <p:spPr>
          <a:xfrm>
            <a:off x="944762" y="2521746"/>
            <a:ext cx="5802510" cy="1235868"/>
          </a:xfrm>
        </p:spPr>
        <p:txBody>
          <a:bodyPr anchor="b"/>
          <a:lstStyle>
            <a:lvl1pPr marL="0" indent="0">
              <a:buNone/>
              <a:defRPr sz="4050" b="1"/>
            </a:lvl1pPr>
            <a:lvl2pPr marL="771476" indent="0">
              <a:buNone/>
              <a:defRPr sz="3375" b="1"/>
            </a:lvl2pPr>
            <a:lvl3pPr marL="1542950" indent="0">
              <a:buNone/>
              <a:defRPr sz="3038" b="1"/>
            </a:lvl3pPr>
            <a:lvl4pPr marL="2314425" indent="0">
              <a:buNone/>
              <a:defRPr sz="2700" b="1"/>
            </a:lvl4pPr>
            <a:lvl5pPr marL="3085901" indent="0">
              <a:buNone/>
              <a:defRPr sz="2700" b="1"/>
            </a:lvl5pPr>
            <a:lvl6pPr marL="3857373" indent="0">
              <a:buNone/>
              <a:defRPr sz="2700" b="1"/>
            </a:lvl6pPr>
            <a:lvl7pPr marL="4628850" indent="0">
              <a:buNone/>
              <a:defRPr sz="2700" b="1"/>
            </a:lvl7pPr>
            <a:lvl8pPr marL="5400324" indent="0">
              <a:buNone/>
              <a:defRPr sz="2700" b="1"/>
            </a:lvl8pPr>
            <a:lvl9pPr marL="6171798" indent="0">
              <a:buNone/>
              <a:defRPr sz="27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B9571624-52DC-87F5-B8D2-B7D0A0756A5C}"/>
              </a:ext>
            </a:extLst>
          </p:cNvPr>
          <p:cNvSpPr>
            <a:spLocks noGrp="1"/>
          </p:cNvSpPr>
          <p:nvPr>
            <p:ph sz="half" idx="2"/>
          </p:nvPr>
        </p:nvSpPr>
        <p:spPr>
          <a:xfrm>
            <a:off x="944762" y="3757614"/>
            <a:ext cx="5802510" cy="552688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C81CC25B-16E3-6CDD-A60D-772A41A9A9BD}"/>
              </a:ext>
            </a:extLst>
          </p:cNvPr>
          <p:cNvSpPr>
            <a:spLocks noGrp="1"/>
          </p:cNvSpPr>
          <p:nvPr>
            <p:ph type="body" sz="quarter" idx="3"/>
          </p:nvPr>
        </p:nvSpPr>
        <p:spPr>
          <a:xfrm>
            <a:off x="6943728" y="2521746"/>
            <a:ext cx="5831087" cy="1235868"/>
          </a:xfrm>
        </p:spPr>
        <p:txBody>
          <a:bodyPr anchor="b"/>
          <a:lstStyle>
            <a:lvl1pPr marL="0" indent="0">
              <a:buNone/>
              <a:defRPr sz="4050" b="1"/>
            </a:lvl1pPr>
            <a:lvl2pPr marL="771476" indent="0">
              <a:buNone/>
              <a:defRPr sz="3375" b="1"/>
            </a:lvl2pPr>
            <a:lvl3pPr marL="1542950" indent="0">
              <a:buNone/>
              <a:defRPr sz="3038" b="1"/>
            </a:lvl3pPr>
            <a:lvl4pPr marL="2314425" indent="0">
              <a:buNone/>
              <a:defRPr sz="2700" b="1"/>
            </a:lvl4pPr>
            <a:lvl5pPr marL="3085901" indent="0">
              <a:buNone/>
              <a:defRPr sz="2700" b="1"/>
            </a:lvl5pPr>
            <a:lvl6pPr marL="3857373" indent="0">
              <a:buNone/>
              <a:defRPr sz="2700" b="1"/>
            </a:lvl6pPr>
            <a:lvl7pPr marL="4628850" indent="0">
              <a:buNone/>
              <a:defRPr sz="2700" b="1"/>
            </a:lvl7pPr>
            <a:lvl8pPr marL="5400324" indent="0">
              <a:buNone/>
              <a:defRPr sz="2700" b="1"/>
            </a:lvl8pPr>
            <a:lvl9pPr marL="6171798" indent="0">
              <a:buNone/>
              <a:defRPr sz="27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E9E8F26D-DA17-C00C-67BC-33DC1C6553D3}"/>
              </a:ext>
            </a:extLst>
          </p:cNvPr>
          <p:cNvSpPr>
            <a:spLocks noGrp="1"/>
          </p:cNvSpPr>
          <p:nvPr>
            <p:ph sz="quarter" idx="4"/>
          </p:nvPr>
        </p:nvSpPr>
        <p:spPr>
          <a:xfrm>
            <a:off x="6943728" y="3757614"/>
            <a:ext cx="5831087" cy="552688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0FAEA9E3-1EB2-6526-6A97-642BA3322883}"/>
              </a:ext>
            </a:extLst>
          </p:cNvPr>
          <p:cNvSpPr>
            <a:spLocks noGrp="1"/>
          </p:cNvSpPr>
          <p:nvPr>
            <p:ph type="dt" sz="half" idx="10"/>
          </p:nvPr>
        </p:nvSpPr>
        <p:spPr/>
        <p:txBody>
          <a:bodyPr/>
          <a:lstStyle/>
          <a:p>
            <a:fld id="{AD96E12F-ACD3-4E0E-B47F-96DD99D05E35}" type="datetimeFigureOut">
              <a:rPr lang="fr-FR" smtClean="0"/>
              <a:t>16/09/2025</a:t>
            </a:fld>
            <a:endParaRPr lang="fr-FR"/>
          </a:p>
        </p:txBody>
      </p:sp>
      <p:sp>
        <p:nvSpPr>
          <p:cNvPr id="8" name="Espace réservé du pied de page 7">
            <a:extLst>
              <a:ext uri="{FF2B5EF4-FFF2-40B4-BE49-F238E27FC236}">
                <a16:creationId xmlns:a16="http://schemas.microsoft.com/office/drawing/2014/main" id="{8EF242C2-8321-0011-04BB-85EC1AD922C8}"/>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B26D719C-FAFF-80D8-A63B-FC5C36DBCD1D}"/>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357399490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0BDF672-8553-FAE5-98C8-D18B6A593552}"/>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8FBFCA1-D8E9-B420-DCF3-C1560D5C5358}"/>
              </a:ext>
            </a:extLst>
          </p:cNvPr>
          <p:cNvSpPr>
            <a:spLocks noGrp="1"/>
          </p:cNvSpPr>
          <p:nvPr>
            <p:ph type="dt" sz="half" idx="10"/>
          </p:nvPr>
        </p:nvSpPr>
        <p:spPr/>
        <p:txBody>
          <a:bodyPr/>
          <a:lstStyle/>
          <a:p>
            <a:fld id="{AD96E12F-ACD3-4E0E-B47F-96DD99D05E35}" type="datetimeFigureOut">
              <a:rPr lang="fr-FR" smtClean="0"/>
              <a:t>16/09/2025</a:t>
            </a:fld>
            <a:endParaRPr lang="fr-FR"/>
          </a:p>
        </p:txBody>
      </p:sp>
      <p:sp>
        <p:nvSpPr>
          <p:cNvPr id="4" name="Espace réservé du pied de page 3">
            <a:extLst>
              <a:ext uri="{FF2B5EF4-FFF2-40B4-BE49-F238E27FC236}">
                <a16:creationId xmlns:a16="http://schemas.microsoft.com/office/drawing/2014/main" id="{BE850D5E-606D-6262-85EA-5D9DFCC7F8FD}"/>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FE8B908B-61CB-F908-98C3-8B8A499990F7}"/>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427553085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F6CC75F5-8023-BB5C-50A3-19A5FD2723B1}"/>
              </a:ext>
            </a:extLst>
          </p:cNvPr>
          <p:cNvSpPr>
            <a:spLocks noGrp="1"/>
          </p:cNvSpPr>
          <p:nvPr>
            <p:ph type="dt" sz="half" idx="10"/>
          </p:nvPr>
        </p:nvSpPr>
        <p:spPr/>
        <p:txBody>
          <a:bodyPr/>
          <a:lstStyle/>
          <a:p>
            <a:fld id="{AD96E12F-ACD3-4E0E-B47F-96DD99D05E35}" type="datetimeFigureOut">
              <a:rPr lang="fr-FR" smtClean="0"/>
              <a:t>16/09/2025</a:t>
            </a:fld>
            <a:endParaRPr lang="fr-FR"/>
          </a:p>
        </p:txBody>
      </p:sp>
      <p:sp>
        <p:nvSpPr>
          <p:cNvPr id="3" name="Espace réservé du pied de page 2">
            <a:extLst>
              <a:ext uri="{FF2B5EF4-FFF2-40B4-BE49-F238E27FC236}">
                <a16:creationId xmlns:a16="http://schemas.microsoft.com/office/drawing/2014/main" id="{DA6A0358-8763-B480-6AF5-DCC1E75A3397}"/>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91B6B293-6E15-1FA4-870E-1B76A4752C4C}"/>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9604304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9755597-C78D-F28C-DE74-A0E9F12A7761}"/>
              </a:ext>
            </a:extLst>
          </p:cNvPr>
          <p:cNvSpPr>
            <a:spLocks noGrp="1"/>
          </p:cNvSpPr>
          <p:nvPr>
            <p:ph type="title"/>
          </p:nvPr>
        </p:nvSpPr>
        <p:spPr>
          <a:xfrm>
            <a:off x="935831" y="2564611"/>
            <a:ext cx="11830050" cy="4279106"/>
          </a:xfrm>
        </p:spPr>
        <p:txBody>
          <a:bodyPr anchor="b"/>
          <a:lstStyle>
            <a:lvl1pPr>
              <a:defRPr sz="10125"/>
            </a:lvl1pPr>
          </a:lstStyle>
          <a:p>
            <a:r>
              <a:rPr lang="fr-FR"/>
              <a:t>Modifiez le style du titre</a:t>
            </a:r>
          </a:p>
        </p:txBody>
      </p:sp>
      <p:sp>
        <p:nvSpPr>
          <p:cNvPr id="3" name="Espace réservé du texte 2">
            <a:extLst>
              <a:ext uri="{FF2B5EF4-FFF2-40B4-BE49-F238E27FC236}">
                <a16:creationId xmlns:a16="http://schemas.microsoft.com/office/drawing/2014/main" id="{71078719-4082-84B0-EE26-D2C8AAC85FE6}"/>
              </a:ext>
            </a:extLst>
          </p:cNvPr>
          <p:cNvSpPr>
            <a:spLocks noGrp="1"/>
          </p:cNvSpPr>
          <p:nvPr>
            <p:ph type="body" idx="1"/>
          </p:nvPr>
        </p:nvSpPr>
        <p:spPr>
          <a:xfrm>
            <a:off x="935831" y="6884198"/>
            <a:ext cx="11830050" cy="2250281"/>
          </a:xfrm>
        </p:spPr>
        <p:txBody>
          <a:bodyPr/>
          <a:lstStyle>
            <a:lvl1pPr marL="0" indent="0">
              <a:buNone/>
              <a:defRPr sz="4050">
                <a:solidFill>
                  <a:schemeClr val="tx1">
                    <a:tint val="82000"/>
                  </a:schemeClr>
                </a:solidFill>
              </a:defRPr>
            </a:lvl1pPr>
            <a:lvl2pPr marL="771476" indent="0">
              <a:buNone/>
              <a:defRPr sz="3375">
                <a:solidFill>
                  <a:schemeClr val="tx1">
                    <a:tint val="82000"/>
                  </a:schemeClr>
                </a:solidFill>
              </a:defRPr>
            </a:lvl2pPr>
            <a:lvl3pPr marL="1542950" indent="0">
              <a:buNone/>
              <a:defRPr sz="3038">
                <a:solidFill>
                  <a:schemeClr val="tx1">
                    <a:tint val="82000"/>
                  </a:schemeClr>
                </a:solidFill>
              </a:defRPr>
            </a:lvl3pPr>
            <a:lvl4pPr marL="2314425" indent="0">
              <a:buNone/>
              <a:defRPr sz="2700">
                <a:solidFill>
                  <a:schemeClr val="tx1">
                    <a:tint val="82000"/>
                  </a:schemeClr>
                </a:solidFill>
              </a:defRPr>
            </a:lvl4pPr>
            <a:lvl5pPr marL="3085901" indent="0">
              <a:buNone/>
              <a:defRPr sz="2700">
                <a:solidFill>
                  <a:schemeClr val="tx1">
                    <a:tint val="82000"/>
                  </a:schemeClr>
                </a:solidFill>
              </a:defRPr>
            </a:lvl5pPr>
            <a:lvl6pPr marL="3857373" indent="0">
              <a:buNone/>
              <a:defRPr sz="2700">
                <a:solidFill>
                  <a:schemeClr val="tx1">
                    <a:tint val="82000"/>
                  </a:schemeClr>
                </a:solidFill>
              </a:defRPr>
            </a:lvl6pPr>
            <a:lvl7pPr marL="4628850" indent="0">
              <a:buNone/>
              <a:defRPr sz="2700">
                <a:solidFill>
                  <a:schemeClr val="tx1">
                    <a:tint val="82000"/>
                  </a:schemeClr>
                </a:solidFill>
              </a:defRPr>
            </a:lvl7pPr>
            <a:lvl8pPr marL="5400324" indent="0">
              <a:buNone/>
              <a:defRPr sz="2700">
                <a:solidFill>
                  <a:schemeClr val="tx1">
                    <a:tint val="82000"/>
                  </a:schemeClr>
                </a:solidFill>
              </a:defRPr>
            </a:lvl8pPr>
            <a:lvl9pPr marL="6171798" indent="0">
              <a:buNone/>
              <a:defRPr sz="27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2C73848E-5D27-E38A-4822-60CFFFD6A199}"/>
              </a:ext>
            </a:extLst>
          </p:cNvPr>
          <p:cNvSpPr>
            <a:spLocks noGrp="1"/>
          </p:cNvSpPr>
          <p:nvPr>
            <p:ph type="dt" sz="half" idx="10"/>
          </p:nvPr>
        </p:nvSpPr>
        <p:spPr/>
        <p:txBody>
          <a:bodyPr/>
          <a:lstStyle/>
          <a:p>
            <a:fld id="{C5C905A2-2301-4529-94CB-D69E8C42EEDC}" type="datetimeFigureOut">
              <a:rPr lang="fr-FR" smtClean="0"/>
              <a:t>16/09/2025</a:t>
            </a:fld>
            <a:endParaRPr lang="fr-FR"/>
          </a:p>
        </p:txBody>
      </p:sp>
      <p:sp>
        <p:nvSpPr>
          <p:cNvPr id="5" name="Espace réservé du pied de page 4">
            <a:extLst>
              <a:ext uri="{FF2B5EF4-FFF2-40B4-BE49-F238E27FC236}">
                <a16:creationId xmlns:a16="http://schemas.microsoft.com/office/drawing/2014/main" id="{9F2A9451-33D1-8968-5BEB-BCC20CC6422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2D16CDA-C3EA-8948-22FB-2E5E0A7D747B}"/>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409592087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BF28DC3-5288-388D-A838-E0D16E147BCB}"/>
              </a:ext>
            </a:extLst>
          </p:cNvPr>
          <p:cNvSpPr>
            <a:spLocks noGrp="1"/>
          </p:cNvSpPr>
          <p:nvPr>
            <p:ph type="title"/>
          </p:nvPr>
        </p:nvSpPr>
        <p:spPr>
          <a:xfrm>
            <a:off x="944766" y="685802"/>
            <a:ext cx="4423767" cy="2400300"/>
          </a:xfrm>
        </p:spPr>
        <p:txBody>
          <a:bodyPr anchor="b"/>
          <a:lstStyle>
            <a:lvl1pPr>
              <a:defRPr sz="5400"/>
            </a:lvl1pPr>
          </a:lstStyle>
          <a:p>
            <a:r>
              <a:rPr lang="fr-FR"/>
              <a:t>Modifiez le style du titre</a:t>
            </a:r>
          </a:p>
        </p:txBody>
      </p:sp>
      <p:sp>
        <p:nvSpPr>
          <p:cNvPr id="3" name="Espace réservé du contenu 2">
            <a:extLst>
              <a:ext uri="{FF2B5EF4-FFF2-40B4-BE49-F238E27FC236}">
                <a16:creationId xmlns:a16="http://schemas.microsoft.com/office/drawing/2014/main" id="{33BDDF1C-2926-51F0-662B-3AC1923CD655}"/>
              </a:ext>
            </a:extLst>
          </p:cNvPr>
          <p:cNvSpPr>
            <a:spLocks noGrp="1"/>
          </p:cNvSpPr>
          <p:nvPr>
            <p:ph idx="1"/>
          </p:nvPr>
        </p:nvSpPr>
        <p:spPr>
          <a:xfrm>
            <a:off x="5831091" y="1481140"/>
            <a:ext cx="6943725" cy="7310438"/>
          </a:xfrm>
        </p:spPr>
        <p:txBody>
          <a:bodyPr/>
          <a:lstStyle>
            <a:lvl1pPr>
              <a:defRPr sz="5400"/>
            </a:lvl1pPr>
            <a:lvl2pPr>
              <a:defRPr sz="4725"/>
            </a:lvl2pPr>
            <a:lvl3pPr>
              <a:defRPr sz="4050"/>
            </a:lvl3pPr>
            <a:lvl4pPr>
              <a:defRPr sz="3375"/>
            </a:lvl4pPr>
            <a:lvl5pPr>
              <a:defRPr sz="3375"/>
            </a:lvl5pPr>
            <a:lvl6pPr>
              <a:defRPr sz="3375"/>
            </a:lvl6pPr>
            <a:lvl7pPr>
              <a:defRPr sz="3375"/>
            </a:lvl7pPr>
            <a:lvl8pPr>
              <a:defRPr sz="3375"/>
            </a:lvl8pPr>
            <a:lvl9pPr>
              <a:defRPr sz="3375"/>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D2B27530-D0A1-B823-7ACA-65DC6AF0F3A8}"/>
              </a:ext>
            </a:extLst>
          </p:cNvPr>
          <p:cNvSpPr>
            <a:spLocks noGrp="1"/>
          </p:cNvSpPr>
          <p:nvPr>
            <p:ph type="body" sz="half" idx="2"/>
          </p:nvPr>
        </p:nvSpPr>
        <p:spPr>
          <a:xfrm>
            <a:off x="944766" y="3086103"/>
            <a:ext cx="4423767" cy="5717382"/>
          </a:xfrm>
        </p:spPr>
        <p:txBody>
          <a:bodyPr/>
          <a:lstStyle>
            <a:lvl1pPr marL="0" indent="0">
              <a:buNone/>
              <a:defRPr sz="2700"/>
            </a:lvl1pPr>
            <a:lvl2pPr marL="771476" indent="0">
              <a:buNone/>
              <a:defRPr sz="2363"/>
            </a:lvl2pPr>
            <a:lvl3pPr marL="1542950" indent="0">
              <a:buNone/>
              <a:defRPr sz="2025"/>
            </a:lvl3pPr>
            <a:lvl4pPr marL="2314425" indent="0">
              <a:buNone/>
              <a:defRPr sz="1688"/>
            </a:lvl4pPr>
            <a:lvl5pPr marL="3085901" indent="0">
              <a:buNone/>
              <a:defRPr sz="1688"/>
            </a:lvl5pPr>
            <a:lvl6pPr marL="3857373" indent="0">
              <a:buNone/>
              <a:defRPr sz="1688"/>
            </a:lvl6pPr>
            <a:lvl7pPr marL="4628850" indent="0">
              <a:buNone/>
              <a:defRPr sz="1688"/>
            </a:lvl7pPr>
            <a:lvl8pPr marL="5400324" indent="0">
              <a:buNone/>
              <a:defRPr sz="1688"/>
            </a:lvl8pPr>
            <a:lvl9pPr marL="6171798" indent="0">
              <a:buNone/>
              <a:defRPr sz="1688"/>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4F7FC9DF-66D5-2AE0-4A3C-ECF6F3C10241}"/>
              </a:ext>
            </a:extLst>
          </p:cNvPr>
          <p:cNvSpPr>
            <a:spLocks noGrp="1"/>
          </p:cNvSpPr>
          <p:nvPr>
            <p:ph type="dt" sz="half" idx="10"/>
          </p:nvPr>
        </p:nvSpPr>
        <p:spPr/>
        <p:txBody>
          <a:bodyPr/>
          <a:lstStyle/>
          <a:p>
            <a:fld id="{AD96E12F-ACD3-4E0E-B47F-96DD99D05E35}" type="datetimeFigureOut">
              <a:rPr lang="fr-FR" smtClean="0"/>
              <a:t>16/09/2025</a:t>
            </a:fld>
            <a:endParaRPr lang="fr-FR"/>
          </a:p>
        </p:txBody>
      </p:sp>
      <p:sp>
        <p:nvSpPr>
          <p:cNvPr id="6" name="Espace réservé du pied de page 5">
            <a:extLst>
              <a:ext uri="{FF2B5EF4-FFF2-40B4-BE49-F238E27FC236}">
                <a16:creationId xmlns:a16="http://schemas.microsoft.com/office/drawing/2014/main" id="{1765AABA-F37F-B778-36FD-72195558855C}"/>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75C3B56-677A-B75C-AFB7-BA3FC9432E0D}"/>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300442570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C3260F-B79C-85E0-CCAA-168D126FA048}"/>
              </a:ext>
            </a:extLst>
          </p:cNvPr>
          <p:cNvSpPr>
            <a:spLocks noGrp="1"/>
          </p:cNvSpPr>
          <p:nvPr>
            <p:ph type="title"/>
          </p:nvPr>
        </p:nvSpPr>
        <p:spPr>
          <a:xfrm>
            <a:off x="944766" y="685802"/>
            <a:ext cx="4423767" cy="2400300"/>
          </a:xfrm>
        </p:spPr>
        <p:txBody>
          <a:bodyPr anchor="b"/>
          <a:lstStyle>
            <a:lvl1pPr>
              <a:defRPr sz="5400"/>
            </a:lvl1pPr>
          </a:lstStyle>
          <a:p>
            <a:r>
              <a:rPr lang="fr-FR"/>
              <a:t>Modifiez le style du titre</a:t>
            </a:r>
          </a:p>
        </p:txBody>
      </p:sp>
      <p:sp>
        <p:nvSpPr>
          <p:cNvPr id="3" name="Espace réservé pour une image  2">
            <a:extLst>
              <a:ext uri="{FF2B5EF4-FFF2-40B4-BE49-F238E27FC236}">
                <a16:creationId xmlns:a16="http://schemas.microsoft.com/office/drawing/2014/main" id="{4154C08C-494D-8FC9-3F26-2972A7C06254}"/>
              </a:ext>
            </a:extLst>
          </p:cNvPr>
          <p:cNvSpPr>
            <a:spLocks noGrp="1"/>
          </p:cNvSpPr>
          <p:nvPr>
            <p:ph type="pic" idx="1"/>
          </p:nvPr>
        </p:nvSpPr>
        <p:spPr>
          <a:xfrm>
            <a:off x="5831091" y="1481140"/>
            <a:ext cx="6943725" cy="7310438"/>
          </a:xfrm>
        </p:spPr>
        <p:txBody>
          <a:bodyPr/>
          <a:lstStyle>
            <a:lvl1pPr marL="0" indent="0">
              <a:buNone/>
              <a:defRPr sz="5400"/>
            </a:lvl1pPr>
            <a:lvl2pPr marL="771476" indent="0">
              <a:buNone/>
              <a:defRPr sz="4725"/>
            </a:lvl2pPr>
            <a:lvl3pPr marL="1542950" indent="0">
              <a:buNone/>
              <a:defRPr sz="4050"/>
            </a:lvl3pPr>
            <a:lvl4pPr marL="2314425" indent="0">
              <a:buNone/>
              <a:defRPr sz="3375"/>
            </a:lvl4pPr>
            <a:lvl5pPr marL="3085901" indent="0">
              <a:buNone/>
              <a:defRPr sz="3375"/>
            </a:lvl5pPr>
            <a:lvl6pPr marL="3857373" indent="0">
              <a:buNone/>
              <a:defRPr sz="3375"/>
            </a:lvl6pPr>
            <a:lvl7pPr marL="4628850" indent="0">
              <a:buNone/>
              <a:defRPr sz="3375"/>
            </a:lvl7pPr>
            <a:lvl8pPr marL="5400324" indent="0">
              <a:buNone/>
              <a:defRPr sz="3375"/>
            </a:lvl8pPr>
            <a:lvl9pPr marL="6171798" indent="0">
              <a:buNone/>
              <a:defRPr sz="3375"/>
            </a:lvl9pPr>
          </a:lstStyle>
          <a:p>
            <a:endParaRPr lang="fr-FR"/>
          </a:p>
        </p:txBody>
      </p:sp>
      <p:sp>
        <p:nvSpPr>
          <p:cNvPr id="4" name="Espace réservé du texte 3">
            <a:extLst>
              <a:ext uri="{FF2B5EF4-FFF2-40B4-BE49-F238E27FC236}">
                <a16:creationId xmlns:a16="http://schemas.microsoft.com/office/drawing/2014/main" id="{02B83370-E10A-7E8F-0DA5-3E2D462D7C0C}"/>
              </a:ext>
            </a:extLst>
          </p:cNvPr>
          <p:cNvSpPr>
            <a:spLocks noGrp="1"/>
          </p:cNvSpPr>
          <p:nvPr>
            <p:ph type="body" sz="half" idx="2"/>
          </p:nvPr>
        </p:nvSpPr>
        <p:spPr>
          <a:xfrm>
            <a:off x="944766" y="3086103"/>
            <a:ext cx="4423767" cy="5717382"/>
          </a:xfrm>
        </p:spPr>
        <p:txBody>
          <a:bodyPr/>
          <a:lstStyle>
            <a:lvl1pPr marL="0" indent="0">
              <a:buNone/>
              <a:defRPr sz="2700"/>
            </a:lvl1pPr>
            <a:lvl2pPr marL="771476" indent="0">
              <a:buNone/>
              <a:defRPr sz="2363"/>
            </a:lvl2pPr>
            <a:lvl3pPr marL="1542950" indent="0">
              <a:buNone/>
              <a:defRPr sz="2025"/>
            </a:lvl3pPr>
            <a:lvl4pPr marL="2314425" indent="0">
              <a:buNone/>
              <a:defRPr sz="1688"/>
            </a:lvl4pPr>
            <a:lvl5pPr marL="3085901" indent="0">
              <a:buNone/>
              <a:defRPr sz="1688"/>
            </a:lvl5pPr>
            <a:lvl6pPr marL="3857373" indent="0">
              <a:buNone/>
              <a:defRPr sz="1688"/>
            </a:lvl6pPr>
            <a:lvl7pPr marL="4628850" indent="0">
              <a:buNone/>
              <a:defRPr sz="1688"/>
            </a:lvl7pPr>
            <a:lvl8pPr marL="5400324" indent="0">
              <a:buNone/>
              <a:defRPr sz="1688"/>
            </a:lvl8pPr>
            <a:lvl9pPr marL="6171798" indent="0">
              <a:buNone/>
              <a:defRPr sz="1688"/>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BB2578CD-6D33-FFBF-B95E-D3EFE3DF1EA4}"/>
              </a:ext>
            </a:extLst>
          </p:cNvPr>
          <p:cNvSpPr>
            <a:spLocks noGrp="1"/>
          </p:cNvSpPr>
          <p:nvPr>
            <p:ph type="dt" sz="half" idx="10"/>
          </p:nvPr>
        </p:nvSpPr>
        <p:spPr/>
        <p:txBody>
          <a:bodyPr/>
          <a:lstStyle/>
          <a:p>
            <a:fld id="{AD96E12F-ACD3-4E0E-B47F-96DD99D05E35}" type="datetimeFigureOut">
              <a:rPr lang="fr-FR" smtClean="0"/>
              <a:t>16/09/2025</a:t>
            </a:fld>
            <a:endParaRPr lang="fr-FR"/>
          </a:p>
        </p:txBody>
      </p:sp>
      <p:sp>
        <p:nvSpPr>
          <p:cNvPr id="6" name="Espace réservé du pied de page 5">
            <a:extLst>
              <a:ext uri="{FF2B5EF4-FFF2-40B4-BE49-F238E27FC236}">
                <a16:creationId xmlns:a16="http://schemas.microsoft.com/office/drawing/2014/main" id="{747F21A3-F316-F8BB-F698-83DC2F0CF25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44FA0F2C-CBF0-807D-0A9A-6FA9BCE4B72F}"/>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245072885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F4FB7C3-6331-1AA1-0B0B-92B48991FBD0}"/>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1ABF8E9C-ABCA-ADB1-84AD-595D0F58EA2C}"/>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4BCD6CC-B805-86AD-045F-3F71DC0E56EE}"/>
              </a:ext>
            </a:extLst>
          </p:cNvPr>
          <p:cNvSpPr>
            <a:spLocks noGrp="1"/>
          </p:cNvSpPr>
          <p:nvPr>
            <p:ph type="dt" sz="half" idx="10"/>
          </p:nvPr>
        </p:nvSpPr>
        <p:spPr/>
        <p:txBody>
          <a:bodyPr/>
          <a:lstStyle/>
          <a:p>
            <a:fld id="{AD96E12F-ACD3-4E0E-B47F-96DD99D05E35}" type="datetimeFigureOut">
              <a:rPr lang="fr-FR" smtClean="0"/>
              <a:t>16/09/2025</a:t>
            </a:fld>
            <a:endParaRPr lang="fr-FR"/>
          </a:p>
        </p:txBody>
      </p:sp>
      <p:sp>
        <p:nvSpPr>
          <p:cNvPr id="5" name="Espace réservé du pied de page 4">
            <a:extLst>
              <a:ext uri="{FF2B5EF4-FFF2-40B4-BE49-F238E27FC236}">
                <a16:creationId xmlns:a16="http://schemas.microsoft.com/office/drawing/2014/main" id="{2C89ACE6-C578-27CD-A38F-0BB5DC47648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BD7A67A-A9B3-EBC0-FCB3-A1A0B75C7ABA}"/>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136222537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5C7BB1E6-FA15-9B07-0DA4-3CDFE768DCE2}"/>
              </a:ext>
            </a:extLst>
          </p:cNvPr>
          <p:cNvSpPr>
            <a:spLocks noGrp="1"/>
          </p:cNvSpPr>
          <p:nvPr>
            <p:ph type="title" orient="vert"/>
          </p:nvPr>
        </p:nvSpPr>
        <p:spPr>
          <a:xfrm>
            <a:off x="9815516" y="547689"/>
            <a:ext cx="2957513" cy="8717757"/>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CBDF7200-9D1B-0323-12C5-DDD0F72DE438}"/>
              </a:ext>
            </a:extLst>
          </p:cNvPr>
          <p:cNvSpPr>
            <a:spLocks noGrp="1"/>
          </p:cNvSpPr>
          <p:nvPr>
            <p:ph type="body" orient="vert" idx="1"/>
          </p:nvPr>
        </p:nvSpPr>
        <p:spPr>
          <a:xfrm>
            <a:off x="942975" y="547689"/>
            <a:ext cx="8701088" cy="871775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025D5D2-14BB-5080-25EB-0FCE12A2B817}"/>
              </a:ext>
            </a:extLst>
          </p:cNvPr>
          <p:cNvSpPr>
            <a:spLocks noGrp="1"/>
          </p:cNvSpPr>
          <p:nvPr>
            <p:ph type="dt" sz="half" idx="10"/>
          </p:nvPr>
        </p:nvSpPr>
        <p:spPr/>
        <p:txBody>
          <a:bodyPr/>
          <a:lstStyle/>
          <a:p>
            <a:fld id="{AD96E12F-ACD3-4E0E-B47F-96DD99D05E35}" type="datetimeFigureOut">
              <a:rPr lang="fr-FR" smtClean="0"/>
              <a:t>16/09/2025</a:t>
            </a:fld>
            <a:endParaRPr lang="fr-FR"/>
          </a:p>
        </p:txBody>
      </p:sp>
      <p:sp>
        <p:nvSpPr>
          <p:cNvPr id="5" name="Espace réservé du pied de page 4">
            <a:extLst>
              <a:ext uri="{FF2B5EF4-FFF2-40B4-BE49-F238E27FC236}">
                <a16:creationId xmlns:a16="http://schemas.microsoft.com/office/drawing/2014/main" id="{E154F753-5097-CE96-162F-E314E73F6F9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3545481-5913-5EDF-799C-F86BF484978A}"/>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11186937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714500" y="1683545"/>
            <a:ext cx="10287000" cy="3581400"/>
          </a:xfrm>
        </p:spPr>
        <p:txBody>
          <a:bodyPr anchor="b"/>
          <a:lstStyle>
            <a:lvl1pPr algn="ctr">
              <a:defRPr sz="10125"/>
            </a:lvl1pPr>
          </a:lstStyle>
          <a:p>
            <a:r>
              <a:rPr lang="fr-FR"/>
              <a:t>Modifiez le style du titre</a:t>
            </a:r>
          </a:p>
        </p:txBody>
      </p:sp>
      <p:sp>
        <p:nvSpPr>
          <p:cNvPr id="3" name="Sous-titre 2"/>
          <p:cNvSpPr>
            <a:spLocks noGrp="1"/>
          </p:cNvSpPr>
          <p:nvPr>
            <p:ph type="subTitle" idx="1"/>
          </p:nvPr>
        </p:nvSpPr>
        <p:spPr>
          <a:xfrm>
            <a:off x="1714500" y="5403057"/>
            <a:ext cx="10287000" cy="2483643"/>
          </a:xfrm>
        </p:spPr>
        <p:txBody>
          <a:bodyPr/>
          <a:lstStyle>
            <a:lvl1pPr marL="0" indent="0" algn="ctr">
              <a:buNone/>
              <a:defRPr sz="4050"/>
            </a:lvl1pPr>
            <a:lvl2pPr marL="771476" indent="0" algn="ctr">
              <a:buNone/>
              <a:defRPr sz="3375"/>
            </a:lvl2pPr>
            <a:lvl3pPr marL="1542950" indent="0" algn="ctr">
              <a:buNone/>
              <a:defRPr sz="3038"/>
            </a:lvl3pPr>
            <a:lvl4pPr marL="2314425" indent="0" algn="ctr">
              <a:buNone/>
              <a:defRPr sz="2700"/>
            </a:lvl4pPr>
            <a:lvl5pPr marL="3085901" indent="0" algn="ctr">
              <a:buNone/>
              <a:defRPr sz="2700"/>
            </a:lvl5pPr>
            <a:lvl6pPr marL="3857373" indent="0" algn="ctr">
              <a:buNone/>
              <a:defRPr sz="2700"/>
            </a:lvl6pPr>
            <a:lvl7pPr marL="4628850" indent="0" algn="ctr">
              <a:buNone/>
              <a:defRPr sz="2700"/>
            </a:lvl7pPr>
            <a:lvl8pPr marL="5400324" indent="0" algn="ctr">
              <a:buNone/>
              <a:defRPr sz="2700"/>
            </a:lvl8pPr>
            <a:lvl9pPr marL="6171798" indent="0" algn="ctr">
              <a:buNone/>
              <a:defRPr sz="2700"/>
            </a:lvl9pPr>
          </a:lstStyle>
          <a:p>
            <a:r>
              <a:rPr lang="fr-FR"/>
              <a:t>Modifiez le style des sous-titres du masque</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428537624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412292053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35831" y="2564611"/>
            <a:ext cx="11830050" cy="4279106"/>
          </a:xfrm>
        </p:spPr>
        <p:txBody>
          <a:bodyPr anchor="b"/>
          <a:lstStyle>
            <a:lvl1pPr>
              <a:defRPr sz="10125"/>
            </a:lvl1pPr>
          </a:lstStyle>
          <a:p>
            <a:r>
              <a:rPr lang="fr-FR"/>
              <a:t>Modifiez le style du titre</a:t>
            </a:r>
          </a:p>
        </p:txBody>
      </p:sp>
      <p:sp>
        <p:nvSpPr>
          <p:cNvPr id="3" name="Espace réservé du texte 2"/>
          <p:cNvSpPr>
            <a:spLocks noGrp="1"/>
          </p:cNvSpPr>
          <p:nvPr>
            <p:ph type="body" idx="1"/>
          </p:nvPr>
        </p:nvSpPr>
        <p:spPr>
          <a:xfrm>
            <a:off x="935831" y="6884198"/>
            <a:ext cx="11830050" cy="2250281"/>
          </a:xfrm>
        </p:spPr>
        <p:txBody>
          <a:bodyPr/>
          <a:lstStyle>
            <a:lvl1pPr marL="0" indent="0">
              <a:buNone/>
              <a:defRPr sz="4050">
                <a:solidFill>
                  <a:schemeClr val="tx1">
                    <a:tint val="75000"/>
                  </a:schemeClr>
                </a:solidFill>
              </a:defRPr>
            </a:lvl1pPr>
            <a:lvl2pPr marL="771476" indent="0">
              <a:buNone/>
              <a:defRPr sz="3375">
                <a:solidFill>
                  <a:schemeClr val="tx1">
                    <a:tint val="75000"/>
                  </a:schemeClr>
                </a:solidFill>
              </a:defRPr>
            </a:lvl2pPr>
            <a:lvl3pPr marL="1542950" indent="0">
              <a:buNone/>
              <a:defRPr sz="3038">
                <a:solidFill>
                  <a:schemeClr val="tx1">
                    <a:tint val="75000"/>
                  </a:schemeClr>
                </a:solidFill>
              </a:defRPr>
            </a:lvl3pPr>
            <a:lvl4pPr marL="2314425" indent="0">
              <a:buNone/>
              <a:defRPr sz="2700">
                <a:solidFill>
                  <a:schemeClr val="tx1">
                    <a:tint val="75000"/>
                  </a:schemeClr>
                </a:solidFill>
              </a:defRPr>
            </a:lvl4pPr>
            <a:lvl5pPr marL="3085901" indent="0">
              <a:buNone/>
              <a:defRPr sz="2700">
                <a:solidFill>
                  <a:schemeClr val="tx1">
                    <a:tint val="75000"/>
                  </a:schemeClr>
                </a:solidFill>
              </a:defRPr>
            </a:lvl5pPr>
            <a:lvl6pPr marL="3857373" indent="0">
              <a:buNone/>
              <a:defRPr sz="2700">
                <a:solidFill>
                  <a:schemeClr val="tx1">
                    <a:tint val="75000"/>
                  </a:schemeClr>
                </a:solidFill>
              </a:defRPr>
            </a:lvl6pPr>
            <a:lvl7pPr marL="4628850" indent="0">
              <a:buNone/>
              <a:defRPr sz="2700">
                <a:solidFill>
                  <a:schemeClr val="tx1">
                    <a:tint val="75000"/>
                  </a:schemeClr>
                </a:solidFill>
              </a:defRPr>
            </a:lvl7pPr>
            <a:lvl8pPr marL="5400324" indent="0">
              <a:buNone/>
              <a:defRPr sz="2700">
                <a:solidFill>
                  <a:schemeClr val="tx1">
                    <a:tint val="75000"/>
                  </a:schemeClr>
                </a:solidFill>
              </a:defRPr>
            </a:lvl8pPr>
            <a:lvl9pPr marL="6171798" indent="0">
              <a:buNone/>
              <a:defRPr sz="27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102031560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942975" y="2738438"/>
            <a:ext cx="5829300" cy="6527007"/>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943725" y="2738438"/>
            <a:ext cx="5829300" cy="6527007"/>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181929529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944762" y="547693"/>
            <a:ext cx="11830050" cy="1988345"/>
          </a:xfrm>
        </p:spPr>
        <p:txBody>
          <a:bodyPr/>
          <a:lstStyle/>
          <a:p>
            <a:r>
              <a:rPr lang="fr-FR"/>
              <a:t>Modifiez le style du titre</a:t>
            </a:r>
          </a:p>
        </p:txBody>
      </p:sp>
      <p:sp>
        <p:nvSpPr>
          <p:cNvPr id="3" name="Espace réservé du texte 2"/>
          <p:cNvSpPr>
            <a:spLocks noGrp="1"/>
          </p:cNvSpPr>
          <p:nvPr>
            <p:ph type="body" idx="1"/>
          </p:nvPr>
        </p:nvSpPr>
        <p:spPr>
          <a:xfrm>
            <a:off x="944762" y="2521746"/>
            <a:ext cx="5802510" cy="1235868"/>
          </a:xfrm>
        </p:spPr>
        <p:txBody>
          <a:bodyPr anchor="b"/>
          <a:lstStyle>
            <a:lvl1pPr marL="0" indent="0">
              <a:buNone/>
              <a:defRPr sz="4050" b="1"/>
            </a:lvl1pPr>
            <a:lvl2pPr marL="771476" indent="0">
              <a:buNone/>
              <a:defRPr sz="3375" b="1"/>
            </a:lvl2pPr>
            <a:lvl3pPr marL="1542950" indent="0">
              <a:buNone/>
              <a:defRPr sz="3038" b="1"/>
            </a:lvl3pPr>
            <a:lvl4pPr marL="2314425" indent="0">
              <a:buNone/>
              <a:defRPr sz="2700" b="1"/>
            </a:lvl4pPr>
            <a:lvl5pPr marL="3085901" indent="0">
              <a:buNone/>
              <a:defRPr sz="2700" b="1"/>
            </a:lvl5pPr>
            <a:lvl6pPr marL="3857373" indent="0">
              <a:buNone/>
              <a:defRPr sz="2700" b="1"/>
            </a:lvl6pPr>
            <a:lvl7pPr marL="4628850" indent="0">
              <a:buNone/>
              <a:defRPr sz="2700" b="1"/>
            </a:lvl7pPr>
            <a:lvl8pPr marL="5400324" indent="0">
              <a:buNone/>
              <a:defRPr sz="2700" b="1"/>
            </a:lvl8pPr>
            <a:lvl9pPr marL="6171798" indent="0">
              <a:buNone/>
              <a:defRPr sz="2700" b="1"/>
            </a:lvl9pPr>
          </a:lstStyle>
          <a:p>
            <a:pPr lvl="0"/>
            <a:r>
              <a:rPr lang="fr-FR"/>
              <a:t>Modifiez les styles du texte du masque</a:t>
            </a:r>
          </a:p>
        </p:txBody>
      </p:sp>
      <p:sp>
        <p:nvSpPr>
          <p:cNvPr id="4" name="Espace réservé du contenu 3"/>
          <p:cNvSpPr>
            <a:spLocks noGrp="1"/>
          </p:cNvSpPr>
          <p:nvPr>
            <p:ph sz="half" idx="2"/>
          </p:nvPr>
        </p:nvSpPr>
        <p:spPr>
          <a:xfrm>
            <a:off x="944762" y="3757614"/>
            <a:ext cx="5802510" cy="552688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943728" y="2521746"/>
            <a:ext cx="5831087" cy="1235868"/>
          </a:xfrm>
        </p:spPr>
        <p:txBody>
          <a:bodyPr anchor="b"/>
          <a:lstStyle>
            <a:lvl1pPr marL="0" indent="0">
              <a:buNone/>
              <a:defRPr sz="4050" b="1"/>
            </a:lvl1pPr>
            <a:lvl2pPr marL="771476" indent="0">
              <a:buNone/>
              <a:defRPr sz="3375" b="1"/>
            </a:lvl2pPr>
            <a:lvl3pPr marL="1542950" indent="0">
              <a:buNone/>
              <a:defRPr sz="3038" b="1"/>
            </a:lvl3pPr>
            <a:lvl4pPr marL="2314425" indent="0">
              <a:buNone/>
              <a:defRPr sz="2700" b="1"/>
            </a:lvl4pPr>
            <a:lvl5pPr marL="3085901" indent="0">
              <a:buNone/>
              <a:defRPr sz="2700" b="1"/>
            </a:lvl5pPr>
            <a:lvl6pPr marL="3857373" indent="0">
              <a:buNone/>
              <a:defRPr sz="2700" b="1"/>
            </a:lvl6pPr>
            <a:lvl7pPr marL="4628850" indent="0">
              <a:buNone/>
              <a:defRPr sz="2700" b="1"/>
            </a:lvl7pPr>
            <a:lvl8pPr marL="5400324" indent="0">
              <a:buNone/>
              <a:defRPr sz="2700" b="1"/>
            </a:lvl8pPr>
            <a:lvl9pPr marL="6171798" indent="0">
              <a:buNone/>
              <a:defRPr sz="2700" b="1"/>
            </a:lvl9pPr>
          </a:lstStyle>
          <a:p>
            <a:pPr lvl="0"/>
            <a:r>
              <a:rPr lang="fr-FR"/>
              <a:t>Modifiez les styles du texte du masque</a:t>
            </a:r>
          </a:p>
        </p:txBody>
      </p:sp>
      <p:sp>
        <p:nvSpPr>
          <p:cNvPr id="6" name="Espace réservé du contenu 5"/>
          <p:cNvSpPr>
            <a:spLocks noGrp="1"/>
          </p:cNvSpPr>
          <p:nvPr>
            <p:ph sz="quarter" idx="4"/>
          </p:nvPr>
        </p:nvSpPr>
        <p:spPr>
          <a:xfrm>
            <a:off x="6943728" y="3757614"/>
            <a:ext cx="5831087" cy="552688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106813215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19037944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B709E9-322D-81F7-8380-5D5E3462D074}"/>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8F6FE923-12A9-6065-9D9B-DB5D779349F1}"/>
              </a:ext>
            </a:extLst>
          </p:cNvPr>
          <p:cNvSpPr>
            <a:spLocks noGrp="1"/>
          </p:cNvSpPr>
          <p:nvPr>
            <p:ph sz="half" idx="1"/>
          </p:nvPr>
        </p:nvSpPr>
        <p:spPr>
          <a:xfrm>
            <a:off x="942975" y="2738438"/>
            <a:ext cx="5829300" cy="652700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E10767B0-1F3F-BB8A-B4A9-037C38F518EE}"/>
              </a:ext>
            </a:extLst>
          </p:cNvPr>
          <p:cNvSpPr>
            <a:spLocks noGrp="1"/>
          </p:cNvSpPr>
          <p:nvPr>
            <p:ph sz="half" idx="2"/>
          </p:nvPr>
        </p:nvSpPr>
        <p:spPr>
          <a:xfrm>
            <a:off x="6943725" y="2738438"/>
            <a:ext cx="5829300" cy="652700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8B6C2448-B15A-4B86-1C44-2E05D2D37996}"/>
              </a:ext>
            </a:extLst>
          </p:cNvPr>
          <p:cNvSpPr>
            <a:spLocks noGrp="1"/>
          </p:cNvSpPr>
          <p:nvPr>
            <p:ph type="dt" sz="half" idx="10"/>
          </p:nvPr>
        </p:nvSpPr>
        <p:spPr/>
        <p:txBody>
          <a:bodyPr/>
          <a:lstStyle/>
          <a:p>
            <a:fld id="{C5C905A2-2301-4529-94CB-D69E8C42EEDC}" type="datetimeFigureOut">
              <a:rPr lang="fr-FR" smtClean="0"/>
              <a:t>16/09/2025</a:t>
            </a:fld>
            <a:endParaRPr lang="fr-FR"/>
          </a:p>
        </p:txBody>
      </p:sp>
      <p:sp>
        <p:nvSpPr>
          <p:cNvPr id="6" name="Espace réservé du pied de page 5">
            <a:extLst>
              <a:ext uri="{FF2B5EF4-FFF2-40B4-BE49-F238E27FC236}">
                <a16:creationId xmlns:a16="http://schemas.microsoft.com/office/drawing/2014/main" id="{053240E5-0914-8546-4853-6693B6E56DF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5D8BE2B1-DF36-31A0-2A1A-96B54B448FD9}"/>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16525438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347408410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944766" y="685802"/>
            <a:ext cx="4423767" cy="2400300"/>
          </a:xfrm>
        </p:spPr>
        <p:txBody>
          <a:bodyPr anchor="b"/>
          <a:lstStyle>
            <a:lvl1pPr>
              <a:defRPr sz="5400"/>
            </a:lvl1pPr>
          </a:lstStyle>
          <a:p>
            <a:r>
              <a:rPr lang="fr-FR"/>
              <a:t>Modifiez le style du titre</a:t>
            </a:r>
          </a:p>
        </p:txBody>
      </p:sp>
      <p:sp>
        <p:nvSpPr>
          <p:cNvPr id="3" name="Espace réservé du contenu 2"/>
          <p:cNvSpPr>
            <a:spLocks noGrp="1"/>
          </p:cNvSpPr>
          <p:nvPr>
            <p:ph idx="1"/>
          </p:nvPr>
        </p:nvSpPr>
        <p:spPr>
          <a:xfrm>
            <a:off x="5831091" y="1481140"/>
            <a:ext cx="6943725" cy="7310438"/>
          </a:xfrm>
        </p:spPr>
        <p:txBody>
          <a:bodyPr/>
          <a:lstStyle>
            <a:lvl1pPr>
              <a:defRPr sz="5400"/>
            </a:lvl1pPr>
            <a:lvl2pPr>
              <a:defRPr sz="4725"/>
            </a:lvl2pPr>
            <a:lvl3pPr>
              <a:defRPr sz="4050"/>
            </a:lvl3pPr>
            <a:lvl4pPr>
              <a:defRPr sz="3375"/>
            </a:lvl4pPr>
            <a:lvl5pPr>
              <a:defRPr sz="3375"/>
            </a:lvl5pPr>
            <a:lvl6pPr>
              <a:defRPr sz="3375"/>
            </a:lvl6pPr>
            <a:lvl7pPr>
              <a:defRPr sz="3375"/>
            </a:lvl7pPr>
            <a:lvl8pPr>
              <a:defRPr sz="3375"/>
            </a:lvl8pPr>
            <a:lvl9pPr>
              <a:defRPr sz="3375"/>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944766" y="3086103"/>
            <a:ext cx="4423767" cy="5717382"/>
          </a:xfrm>
        </p:spPr>
        <p:txBody>
          <a:bodyPr/>
          <a:lstStyle>
            <a:lvl1pPr marL="0" indent="0">
              <a:buNone/>
              <a:defRPr sz="2700"/>
            </a:lvl1pPr>
            <a:lvl2pPr marL="771476" indent="0">
              <a:buNone/>
              <a:defRPr sz="2363"/>
            </a:lvl2pPr>
            <a:lvl3pPr marL="1542950" indent="0">
              <a:buNone/>
              <a:defRPr sz="2025"/>
            </a:lvl3pPr>
            <a:lvl4pPr marL="2314425" indent="0">
              <a:buNone/>
              <a:defRPr sz="1688"/>
            </a:lvl4pPr>
            <a:lvl5pPr marL="3085901" indent="0">
              <a:buNone/>
              <a:defRPr sz="1688"/>
            </a:lvl5pPr>
            <a:lvl6pPr marL="3857373" indent="0">
              <a:buNone/>
              <a:defRPr sz="1688"/>
            </a:lvl6pPr>
            <a:lvl7pPr marL="4628850" indent="0">
              <a:buNone/>
              <a:defRPr sz="1688"/>
            </a:lvl7pPr>
            <a:lvl8pPr marL="5400324" indent="0">
              <a:buNone/>
              <a:defRPr sz="1688"/>
            </a:lvl8pPr>
            <a:lvl9pPr marL="6171798" indent="0">
              <a:buNone/>
              <a:defRPr sz="1688"/>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156327274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944766" y="685802"/>
            <a:ext cx="4423767" cy="2400300"/>
          </a:xfrm>
        </p:spPr>
        <p:txBody>
          <a:bodyPr anchor="b"/>
          <a:lstStyle>
            <a:lvl1pPr>
              <a:defRPr sz="5400"/>
            </a:lvl1pPr>
          </a:lstStyle>
          <a:p>
            <a:r>
              <a:rPr lang="fr-FR"/>
              <a:t>Modifiez le style du titre</a:t>
            </a:r>
          </a:p>
        </p:txBody>
      </p:sp>
      <p:sp>
        <p:nvSpPr>
          <p:cNvPr id="3" name="Espace réservé pour une image  2"/>
          <p:cNvSpPr>
            <a:spLocks noGrp="1"/>
          </p:cNvSpPr>
          <p:nvPr>
            <p:ph type="pic" idx="1"/>
          </p:nvPr>
        </p:nvSpPr>
        <p:spPr>
          <a:xfrm>
            <a:off x="5831091" y="1481140"/>
            <a:ext cx="6943725" cy="7310438"/>
          </a:xfrm>
        </p:spPr>
        <p:txBody>
          <a:bodyPr/>
          <a:lstStyle>
            <a:lvl1pPr marL="0" indent="0">
              <a:buNone/>
              <a:defRPr sz="5400"/>
            </a:lvl1pPr>
            <a:lvl2pPr marL="771476" indent="0">
              <a:buNone/>
              <a:defRPr sz="4725"/>
            </a:lvl2pPr>
            <a:lvl3pPr marL="1542950" indent="0">
              <a:buNone/>
              <a:defRPr sz="4050"/>
            </a:lvl3pPr>
            <a:lvl4pPr marL="2314425" indent="0">
              <a:buNone/>
              <a:defRPr sz="3375"/>
            </a:lvl4pPr>
            <a:lvl5pPr marL="3085901" indent="0">
              <a:buNone/>
              <a:defRPr sz="3375"/>
            </a:lvl5pPr>
            <a:lvl6pPr marL="3857373" indent="0">
              <a:buNone/>
              <a:defRPr sz="3375"/>
            </a:lvl6pPr>
            <a:lvl7pPr marL="4628850" indent="0">
              <a:buNone/>
              <a:defRPr sz="3375"/>
            </a:lvl7pPr>
            <a:lvl8pPr marL="5400324" indent="0">
              <a:buNone/>
              <a:defRPr sz="3375"/>
            </a:lvl8pPr>
            <a:lvl9pPr marL="6171798" indent="0">
              <a:buNone/>
              <a:defRPr sz="3375"/>
            </a:lvl9pPr>
          </a:lstStyle>
          <a:p>
            <a:endParaRPr lang="fr-FR"/>
          </a:p>
        </p:txBody>
      </p:sp>
      <p:sp>
        <p:nvSpPr>
          <p:cNvPr id="4" name="Espace réservé du texte 3"/>
          <p:cNvSpPr>
            <a:spLocks noGrp="1"/>
          </p:cNvSpPr>
          <p:nvPr>
            <p:ph type="body" sz="half" idx="2"/>
          </p:nvPr>
        </p:nvSpPr>
        <p:spPr>
          <a:xfrm>
            <a:off x="944766" y="3086103"/>
            <a:ext cx="4423767" cy="5717382"/>
          </a:xfrm>
        </p:spPr>
        <p:txBody>
          <a:bodyPr/>
          <a:lstStyle>
            <a:lvl1pPr marL="0" indent="0">
              <a:buNone/>
              <a:defRPr sz="2700"/>
            </a:lvl1pPr>
            <a:lvl2pPr marL="771476" indent="0">
              <a:buNone/>
              <a:defRPr sz="2363"/>
            </a:lvl2pPr>
            <a:lvl3pPr marL="1542950" indent="0">
              <a:buNone/>
              <a:defRPr sz="2025"/>
            </a:lvl3pPr>
            <a:lvl4pPr marL="2314425" indent="0">
              <a:buNone/>
              <a:defRPr sz="1688"/>
            </a:lvl4pPr>
            <a:lvl5pPr marL="3085901" indent="0">
              <a:buNone/>
              <a:defRPr sz="1688"/>
            </a:lvl5pPr>
            <a:lvl6pPr marL="3857373" indent="0">
              <a:buNone/>
              <a:defRPr sz="1688"/>
            </a:lvl6pPr>
            <a:lvl7pPr marL="4628850" indent="0">
              <a:buNone/>
              <a:defRPr sz="1688"/>
            </a:lvl7pPr>
            <a:lvl8pPr marL="5400324" indent="0">
              <a:buNone/>
              <a:defRPr sz="1688"/>
            </a:lvl8pPr>
            <a:lvl9pPr marL="6171798" indent="0">
              <a:buNone/>
              <a:defRPr sz="1688"/>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358529867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171714045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9815516" y="547689"/>
            <a:ext cx="2957513" cy="8717757"/>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942975" y="547689"/>
            <a:ext cx="8701088" cy="8717757"/>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75601495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028700" y="1683545"/>
            <a:ext cx="11658600" cy="3581400"/>
          </a:xfrm>
        </p:spPr>
        <p:txBody>
          <a:bodyPr anchor="b"/>
          <a:lstStyle>
            <a:lvl1pPr algn="ctr">
              <a:defRPr sz="9000"/>
            </a:lvl1pPr>
          </a:lstStyle>
          <a:p>
            <a:r>
              <a:rPr lang="fr-FR"/>
              <a:t>Modifiez le style du titre</a:t>
            </a:r>
            <a:endParaRPr lang="en-US" dirty="0"/>
          </a:p>
        </p:txBody>
      </p:sp>
      <p:sp>
        <p:nvSpPr>
          <p:cNvPr id="3" name="Subtitle 2"/>
          <p:cNvSpPr>
            <a:spLocks noGrp="1"/>
          </p:cNvSpPr>
          <p:nvPr>
            <p:ph type="subTitle" idx="1"/>
          </p:nvPr>
        </p:nvSpPr>
        <p:spPr>
          <a:xfrm>
            <a:off x="1714500" y="5403057"/>
            <a:ext cx="10287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9/16/2025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3255278822"/>
      </p:ext>
    </p:extLst>
  </p:cSld>
  <p:clrMapOvr>
    <a:masterClrMapping/>
  </p:clrMapOvr>
  <p:hf hdr="0" ftr="0" dt="0"/>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9/16/2025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1544284490"/>
      </p:ext>
    </p:extLst>
  </p:cSld>
  <p:clrMapOvr>
    <a:masterClrMapping/>
  </p:clrMapOvr>
  <p:hf hdr="0" ftr="0" dt="0"/>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935832" y="2564609"/>
            <a:ext cx="11830050" cy="4279106"/>
          </a:xfrm>
        </p:spPr>
        <p:txBody>
          <a:bodyPr anchor="b"/>
          <a:lstStyle>
            <a:lvl1pPr>
              <a:defRPr sz="9000"/>
            </a:lvl1pPr>
          </a:lstStyle>
          <a:p>
            <a:r>
              <a:rPr lang="fr-FR"/>
              <a:t>Modifiez le style du titre</a:t>
            </a:r>
            <a:endParaRPr lang="en-US" dirty="0"/>
          </a:p>
        </p:txBody>
      </p:sp>
      <p:sp>
        <p:nvSpPr>
          <p:cNvPr id="3" name="Text Placeholder 2"/>
          <p:cNvSpPr>
            <a:spLocks noGrp="1"/>
          </p:cNvSpPr>
          <p:nvPr>
            <p:ph type="body" idx="1"/>
          </p:nvPr>
        </p:nvSpPr>
        <p:spPr>
          <a:xfrm>
            <a:off x="935832" y="6884197"/>
            <a:ext cx="11830050" cy="2250281"/>
          </a:xfrm>
        </p:spPr>
        <p:txBody>
          <a:bodyPr/>
          <a:lstStyle>
            <a:lvl1pPr marL="0" indent="0">
              <a:buNone/>
              <a:defRPr sz="3600">
                <a:solidFill>
                  <a:schemeClr val="tx1"/>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C764DE79-268F-4C1A-8933-263129D2AF90}" type="datetimeFigureOut">
              <a:rPr lang="en-US" smtClean="0"/>
              <a:t>9/16/2025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3657253520"/>
      </p:ext>
    </p:extLst>
  </p:cSld>
  <p:clrMapOvr>
    <a:masterClrMapping/>
  </p:clrMapOvr>
  <p:hf hdr="0" ftr="0" dt="0"/>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942975" y="2738438"/>
            <a:ext cx="5829300" cy="652700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943725" y="2738438"/>
            <a:ext cx="5829300" cy="652700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smtClean="0"/>
              <a:t>9/16/2025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3788879746"/>
      </p:ext>
    </p:extLst>
  </p:cSld>
  <p:clrMapOvr>
    <a:masterClrMapping/>
  </p:clrMapOvr>
  <p:hf hdr="0" ftr="0" dt="0"/>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944762" y="547690"/>
            <a:ext cx="11830050" cy="1988345"/>
          </a:xfrm>
        </p:spPr>
        <p:txBody>
          <a:bodyPr/>
          <a:lstStyle/>
          <a:p>
            <a:r>
              <a:rPr lang="fr-FR"/>
              <a:t>Modifiez le style du titre</a:t>
            </a:r>
            <a:endParaRPr lang="en-US" dirty="0"/>
          </a:p>
        </p:txBody>
      </p:sp>
      <p:sp>
        <p:nvSpPr>
          <p:cNvPr id="3" name="Text Placeholder 2"/>
          <p:cNvSpPr>
            <a:spLocks noGrp="1"/>
          </p:cNvSpPr>
          <p:nvPr>
            <p:ph type="body" idx="1"/>
          </p:nvPr>
        </p:nvSpPr>
        <p:spPr>
          <a:xfrm>
            <a:off x="944763" y="2521745"/>
            <a:ext cx="5802510"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fr-FR"/>
              <a:t>Cliquez pour modifier les styles du texte du masque</a:t>
            </a:r>
          </a:p>
        </p:txBody>
      </p:sp>
      <p:sp>
        <p:nvSpPr>
          <p:cNvPr id="4" name="Content Placeholder 3"/>
          <p:cNvSpPr>
            <a:spLocks noGrp="1"/>
          </p:cNvSpPr>
          <p:nvPr>
            <p:ph sz="half" idx="2"/>
          </p:nvPr>
        </p:nvSpPr>
        <p:spPr>
          <a:xfrm>
            <a:off x="944763" y="3757613"/>
            <a:ext cx="5802510" cy="552688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943726" y="2521745"/>
            <a:ext cx="5831087"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fr-FR"/>
              <a:t>Cliquez pour modifier les styles du texte du masque</a:t>
            </a:r>
          </a:p>
        </p:txBody>
      </p:sp>
      <p:sp>
        <p:nvSpPr>
          <p:cNvPr id="6" name="Content Placeholder 5"/>
          <p:cNvSpPr>
            <a:spLocks noGrp="1"/>
          </p:cNvSpPr>
          <p:nvPr>
            <p:ph sz="quarter" idx="4"/>
          </p:nvPr>
        </p:nvSpPr>
        <p:spPr>
          <a:xfrm>
            <a:off x="6943726" y="3757613"/>
            <a:ext cx="5831087" cy="552688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smtClean="0"/>
              <a:t>9/16/2025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4243806789"/>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A3C50A-0E8A-F330-1D2C-614A86B2D17D}"/>
              </a:ext>
            </a:extLst>
          </p:cNvPr>
          <p:cNvSpPr>
            <a:spLocks noGrp="1"/>
          </p:cNvSpPr>
          <p:nvPr>
            <p:ph type="title"/>
          </p:nvPr>
        </p:nvSpPr>
        <p:spPr>
          <a:xfrm>
            <a:off x="944762" y="547693"/>
            <a:ext cx="11830050" cy="1988345"/>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B3A707AF-D43B-28AA-9832-F9A0EBBD5ECF}"/>
              </a:ext>
            </a:extLst>
          </p:cNvPr>
          <p:cNvSpPr>
            <a:spLocks noGrp="1"/>
          </p:cNvSpPr>
          <p:nvPr>
            <p:ph type="body" idx="1"/>
          </p:nvPr>
        </p:nvSpPr>
        <p:spPr>
          <a:xfrm>
            <a:off x="944762" y="2521746"/>
            <a:ext cx="5802510" cy="1235868"/>
          </a:xfrm>
        </p:spPr>
        <p:txBody>
          <a:bodyPr anchor="b"/>
          <a:lstStyle>
            <a:lvl1pPr marL="0" indent="0">
              <a:buNone/>
              <a:defRPr sz="4050" b="1"/>
            </a:lvl1pPr>
            <a:lvl2pPr marL="771476" indent="0">
              <a:buNone/>
              <a:defRPr sz="3375" b="1"/>
            </a:lvl2pPr>
            <a:lvl3pPr marL="1542950" indent="0">
              <a:buNone/>
              <a:defRPr sz="3038" b="1"/>
            </a:lvl3pPr>
            <a:lvl4pPr marL="2314425" indent="0">
              <a:buNone/>
              <a:defRPr sz="2700" b="1"/>
            </a:lvl4pPr>
            <a:lvl5pPr marL="3085901" indent="0">
              <a:buNone/>
              <a:defRPr sz="2700" b="1"/>
            </a:lvl5pPr>
            <a:lvl6pPr marL="3857373" indent="0">
              <a:buNone/>
              <a:defRPr sz="2700" b="1"/>
            </a:lvl6pPr>
            <a:lvl7pPr marL="4628850" indent="0">
              <a:buNone/>
              <a:defRPr sz="2700" b="1"/>
            </a:lvl7pPr>
            <a:lvl8pPr marL="5400324" indent="0">
              <a:buNone/>
              <a:defRPr sz="2700" b="1"/>
            </a:lvl8pPr>
            <a:lvl9pPr marL="6171798" indent="0">
              <a:buNone/>
              <a:defRPr sz="27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2280D807-08F1-C512-4840-856725C531AD}"/>
              </a:ext>
            </a:extLst>
          </p:cNvPr>
          <p:cNvSpPr>
            <a:spLocks noGrp="1"/>
          </p:cNvSpPr>
          <p:nvPr>
            <p:ph sz="half" idx="2"/>
          </p:nvPr>
        </p:nvSpPr>
        <p:spPr>
          <a:xfrm>
            <a:off x="944762" y="3757614"/>
            <a:ext cx="5802510" cy="552688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E1918F50-F453-6044-B216-C8649EE73860}"/>
              </a:ext>
            </a:extLst>
          </p:cNvPr>
          <p:cNvSpPr>
            <a:spLocks noGrp="1"/>
          </p:cNvSpPr>
          <p:nvPr>
            <p:ph type="body" sz="quarter" idx="3"/>
          </p:nvPr>
        </p:nvSpPr>
        <p:spPr>
          <a:xfrm>
            <a:off x="6943728" y="2521746"/>
            <a:ext cx="5831087" cy="1235868"/>
          </a:xfrm>
        </p:spPr>
        <p:txBody>
          <a:bodyPr anchor="b"/>
          <a:lstStyle>
            <a:lvl1pPr marL="0" indent="0">
              <a:buNone/>
              <a:defRPr sz="4050" b="1"/>
            </a:lvl1pPr>
            <a:lvl2pPr marL="771476" indent="0">
              <a:buNone/>
              <a:defRPr sz="3375" b="1"/>
            </a:lvl2pPr>
            <a:lvl3pPr marL="1542950" indent="0">
              <a:buNone/>
              <a:defRPr sz="3038" b="1"/>
            </a:lvl3pPr>
            <a:lvl4pPr marL="2314425" indent="0">
              <a:buNone/>
              <a:defRPr sz="2700" b="1"/>
            </a:lvl4pPr>
            <a:lvl5pPr marL="3085901" indent="0">
              <a:buNone/>
              <a:defRPr sz="2700" b="1"/>
            </a:lvl5pPr>
            <a:lvl6pPr marL="3857373" indent="0">
              <a:buNone/>
              <a:defRPr sz="2700" b="1"/>
            </a:lvl6pPr>
            <a:lvl7pPr marL="4628850" indent="0">
              <a:buNone/>
              <a:defRPr sz="2700" b="1"/>
            </a:lvl7pPr>
            <a:lvl8pPr marL="5400324" indent="0">
              <a:buNone/>
              <a:defRPr sz="2700" b="1"/>
            </a:lvl8pPr>
            <a:lvl9pPr marL="6171798" indent="0">
              <a:buNone/>
              <a:defRPr sz="27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CEB05AEC-40C0-D362-3F2B-2D04F62823EF}"/>
              </a:ext>
            </a:extLst>
          </p:cNvPr>
          <p:cNvSpPr>
            <a:spLocks noGrp="1"/>
          </p:cNvSpPr>
          <p:nvPr>
            <p:ph sz="quarter" idx="4"/>
          </p:nvPr>
        </p:nvSpPr>
        <p:spPr>
          <a:xfrm>
            <a:off x="6943728" y="3757614"/>
            <a:ext cx="5831087" cy="552688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62198576-4EE7-44CC-4DF0-0F562D94D145}"/>
              </a:ext>
            </a:extLst>
          </p:cNvPr>
          <p:cNvSpPr>
            <a:spLocks noGrp="1"/>
          </p:cNvSpPr>
          <p:nvPr>
            <p:ph type="dt" sz="half" idx="10"/>
          </p:nvPr>
        </p:nvSpPr>
        <p:spPr/>
        <p:txBody>
          <a:bodyPr/>
          <a:lstStyle/>
          <a:p>
            <a:fld id="{C5C905A2-2301-4529-94CB-D69E8C42EEDC}" type="datetimeFigureOut">
              <a:rPr lang="fr-FR" smtClean="0"/>
              <a:t>16/09/2025</a:t>
            </a:fld>
            <a:endParaRPr lang="fr-FR"/>
          </a:p>
        </p:txBody>
      </p:sp>
      <p:sp>
        <p:nvSpPr>
          <p:cNvPr id="8" name="Espace réservé du pied de page 7">
            <a:extLst>
              <a:ext uri="{FF2B5EF4-FFF2-40B4-BE49-F238E27FC236}">
                <a16:creationId xmlns:a16="http://schemas.microsoft.com/office/drawing/2014/main" id="{C9DFF6E6-BCAB-E186-1A72-67EB8A4E2724}"/>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858EB875-02B3-7FF9-9CBF-125901200AEC}"/>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323907492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smtClean="0"/>
              <a:t>9/16/2025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3871207485"/>
      </p:ext>
    </p:extLst>
  </p:cSld>
  <p:clrMapOvr>
    <a:masterClrMapping/>
  </p:clrMapOvr>
  <p:hf hdr="0" ftr="0" dt="0"/>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9/16/2025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3080574709"/>
      </p:ext>
    </p:extLst>
  </p:cSld>
  <p:clrMapOvr>
    <a:masterClrMapping/>
  </p:clrMapOvr>
  <p:hf hdr="0" ftr="0" dt="0"/>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44762" y="685800"/>
            <a:ext cx="4423767" cy="2400300"/>
          </a:xfrm>
        </p:spPr>
        <p:txBody>
          <a:bodyPr anchor="b"/>
          <a:lstStyle>
            <a:lvl1pPr>
              <a:defRPr sz="4800"/>
            </a:lvl1pPr>
          </a:lstStyle>
          <a:p>
            <a:r>
              <a:rPr lang="fr-FR"/>
              <a:t>Modifiez le style du titre</a:t>
            </a:r>
            <a:endParaRPr lang="en-US" dirty="0"/>
          </a:p>
        </p:txBody>
      </p:sp>
      <p:sp>
        <p:nvSpPr>
          <p:cNvPr id="3" name="Content Placeholder 2"/>
          <p:cNvSpPr>
            <a:spLocks noGrp="1"/>
          </p:cNvSpPr>
          <p:nvPr>
            <p:ph idx="1"/>
          </p:nvPr>
        </p:nvSpPr>
        <p:spPr>
          <a:xfrm>
            <a:off x="5831087" y="1481140"/>
            <a:ext cx="6943725"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944762" y="3086100"/>
            <a:ext cx="4423767"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C764DE79-268F-4C1A-8933-263129D2AF90}" type="datetimeFigureOut">
              <a:rPr lang="en-US" smtClean="0"/>
              <a:t>9/16/2025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1280607432"/>
      </p:ext>
    </p:extLst>
  </p:cSld>
  <p:clrMapOvr>
    <a:masterClrMapping/>
  </p:clrMapOvr>
  <p:hf hdr="0" ftr="0" dt="0"/>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44762" y="685800"/>
            <a:ext cx="4423767" cy="2400300"/>
          </a:xfrm>
        </p:spPr>
        <p:txBody>
          <a:bodyPr anchor="b"/>
          <a:lstStyle>
            <a:lvl1pPr>
              <a:defRPr sz="4800"/>
            </a:lvl1pPr>
          </a:lstStyle>
          <a:p>
            <a:r>
              <a:rPr lang="fr-FR"/>
              <a:t>Modifiez le style du titre</a:t>
            </a:r>
            <a:endParaRPr lang="en-US" dirty="0"/>
          </a:p>
        </p:txBody>
      </p:sp>
      <p:sp>
        <p:nvSpPr>
          <p:cNvPr id="3" name="Picture Placeholder 2"/>
          <p:cNvSpPr>
            <a:spLocks noGrp="1" noChangeAspect="1"/>
          </p:cNvSpPr>
          <p:nvPr>
            <p:ph type="pic" idx="1"/>
          </p:nvPr>
        </p:nvSpPr>
        <p:spPr>
          <a:xfrm>
            <a:off x="5831087" y="1481140"/>
            <a:ext cx="6943725" cy="7310438"/>
          </a:xfrm>
        </p:spPr>
        <p:txBody>
          <a:bodyPr anchor="t"/>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fr-FR"/>
              <a:t>Cliquez sur l'icône pour ajouter une image</a:t>
            </a:r>
            <a:endParaRPr lang="en-US" dirty="0"/>
          </a:p>
        </p:txBody>
      </p:sp>
      <p:sp>
        <p:nvSpPr>
          <p:cNvPr id="4" name="Text Placeholder 3"/>
          <p:cNvSpPr>
            <a:spLocks noGrp="1"/>
          </p:cNvSpPr>
          <p:nvPr>
            <p:ph type="body" sz="half" idx="2"/>
          </p:nvPr>
        </p:nvSpPr>
        <p:spPr>
          <a:xfrm>
            <a:off x="944762" y="3086100"/>
            <a:ext cx="4423767"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C764DE79-268F-4C1A-8933-263129D2AF90}" type="datetimeFigureOut">
              <a:rPr lang="en-US" smtClean="0"/>
              <a:t>9/16/2025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1681932565"/>
      </p:ext>
    </p:extLst>
  </p:cSld>
  <p:clrMapOvr>
    <a:masterClrMapping/>
  </p:clrMapOvr>
  <p:hf hdr="0" ftr="0" dt="0"/>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9/16/2025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1490843032"/>
      </p:ext>
    </p:extLst>
  </p:cSld>
  <p:clrMapOvr>
    <a:masterClrMapping/>
  </p:clrMapOvr>
  <p:hf hdr="0" ftr="0" dt="0"/>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815513" y="547688"/>
            <a:ext cx="2957513" cy="8717757"/>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942976" y="547688"/>
            <a:ext cx="8701088" cy="871775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9/16/2025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3008906303"/>
      </p:ext>
    </p:extLst>
  </p:cSld>
  <p:clrMapOvr>
    <a:masterClrMapping/>
  </p:clrMapOvr>
  <p:hf hdr="0" ftr="0" dt="0"/>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2_Blank Slide">
    <p:spTree>
      <p:nvGrpSpPr>
        <p:cNvPr id="1" name=""/>
        <p:cNvGrpSpPr/>
        <p:nvPr/>
      </p:nvGrpSpPr>
      <p:grpSpPr>
        <a:xfrm>
          <a:off x="0" y="0"/>
          <a:ext cx="0" cy="0"/>
          <a:chOff x="0" y="0"/>
          <a:chExt cx="0" cy="0"/>
        </a:xfrm>
      </p:grpSpPr>
      <p:sp>
        <p:nvSpPr>
          <p:cNvPr id="3" name="Espace réservé du numéro de diapositive 13">
            <a:extLst>
              <a:ext uri="{FF2B5EF4-FFF2-40B4-BE49-F238E27FC236}">
                <a16:creationId xmlns:a16="http://schemas.microsoft.com/office/drawing/2014/main" id="{0F17F16A-B6B5-EBE9-54FC-727111DB4C1E}"/>
              </a:ext>
            </a:extLst>
          </p:cNvPr>
          <p:cNvSpPr txBox="1">
            <a:spLocks/>
          </p:cNvSpPr>
          <p:nvPr userDrawn="1"/>
        </p:nvSpPr>
        <p:spPr>
          <a:xfrm>
            <a:off x="13145830" y="9739316"/>
            <a:ext cx="534285" cy="547688"/>
          </a:xfrm>
          <a:prstGeom prst="rect">
            <a:avLst/>
          </a:prstGeom>
          <a:solidFill>
            <a:srgbClr val="19199B"/>
          </a:solidFill>
        </p:spPr>
        <p:txBody>
          <a:bodyPr anchor="ctr"/>
          <a:lstStyle>
            <a:defPPr>
              <a:defRPr lang="en-US"/>
            </a:defPPr>
            <a:lvl1pPr>
              <a:defRPr>
                <a:solidFill>
                  <a:schemeClr val="bg1"/>
                </a:solidFill>
              </a:defRPr>
            </a:lvl1pPr>
          </a:lstStyle>
          <a:p>
            <a:pPr algn="ctr" rtl="1"/>
            <a:fld id="{16F919D3-A0D6-4586-82A8-25A537D2BD8F}" type="slidenum">
              <a:rPr lang="en-US" sz="2700" smtClean="0">
                <a:latin typeface="Adobe Arabic" panose="02040503050201020203" pitchFamily="18" charset="-78"/>
                <a:cs typeface="Adobe Arabic" panose="02040503050201020203" pitchFamily="18" charset="-78"/>
              </a:rPr>
              <a:pPr algn="ctr" rtl="1"/>
              <a:t>‹N°›</a:t>
            </a:fld>
            <a:endParaRPr lang="en-US" sz="2700" dirty="0">
              <a:latin typeface="Adobe Arabic" panose="02040503050201020203" pitchFamily="18" charset="-78"/>
              <a:cs typeface="Adobe Arabic" panose="02040503050201020203" pitchFamily="18" charset="-78"/>
            </a:endParaRPr>
          </a:p>
        </p:txBody>
      </p:sp>
      <p:sp>
        <p:nvSpPr>
          <p:cNvPr id="4" name="Rectangle 3">
            <a:extLst>
              <a:ext uri="{FF2B5EF4-FFF2-40B4-BE49-F238E27FC236}">
                <a16:creationId xmlns:a16="http://schemas.microsoft.com/office/drawing/2014/main" id="{78B50A90-6C93-28D2-CCE6-8C4B5464A7E9}"/>
              </a:ext>
            </a:extLst>
          </p:cNvPr>
          <p:cNvSpPr/>
          <p:nvPr userDrawn="1"/>
        </p:nvSpPr>
        <p:spPr>
          <a:xfrm>
            <a:off x="13564132" y="574160"/>
            <a:ext cx="161366"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sp>
        <p:nvSpPr>
          <p:cNvPr id="13" name="Rectangle 12">
            <a:extLst>
              <a:ext uri="{FF2B5EF4-FFF2-40B4-BE49-F238E27FC236}">
                <a16:creationId xmlns:a16="http://schemas.microsoft.com/office/drawing/2014/main" id="{390E3B97-A86E-0A4F-B999-B6E8CC0D39D0}"/>
              </a:ext>
            </a:extLst>
          </p:cNvPr>
          <p:cNvSpPr/>
          <p:nvPr userDrawn="1"/>
        </p:nvSpPr>
        <p:spPr>
          <a:xfrm>
            <a:off x="2" y="574160"/>
            <a:ext cx="158733"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graphicFrame>
        <p:nvGraphicFramePr>
          <p:cNvPr id="14" name="Tableau 13">
            <a:extLst>
              <a:ext uri="{FF2B5EF4-FFF2-40B4-BE49-F238E27FC236}">
                <a16:creationId xmlns:a16="http://schemas.microsoft.com/office/drawing/2014/main" id="{E5BDF521-9D27-2E4C-7059-E9980F069FBB}"/>
              </a:ext>
            </a:extLst>
          </p:cNvPr>
          <p:cNvGraphicFramePr>
            <a:graphicFrameLocks noGrp="1"/>
          </p:cNvGraphicFramePr>
          <p:nvPr userDrawn="1">
            <p:extLst>
              <p:ext uri="{D42A27DB-BD31-4B8C-83A1-F6EECF244321}">
                <p14:modId xmlns:p14="http://schemas.microsoft.com/office/powerpoint/2010/main" val="557038322"/>
              </p:ext>
            </p:extLst>
          </p:nvPr>
        </p:nvGraphicFramePr>
        <p:xfrm>
          <a:off x="0" y="0"/>
          <a:ext cx="13716000" cy="594360"/>
        </p:xfrm>
        <a:graphic>
          <a:graphicData uri="http://schemas.openxmlformats.org/drawingml/2006/table">
            <a:tbl>
              <a:tblPr rtl="1" firstRow="1" bandRow="1">
                <a:tableStyleId>{5C22544A-7EE6-4342-B048-85BDC9FD1C3A}</a:tableStyleId>
              </a:tblPr>
              <a:tblGrid>
                <a:gridCol w="2743200">
                  <a:extLst>
                    <a:ext uri="{9D8B030D-6E8A-4147-A177-3AD203B41FA5}">
                      <a16:colId xmlns:a16="http://schemas.microsoft.com/office/drawing/2014/main" val="3583883025"/>
                    </a:ext>
                  </a:extLst>
                </a:gridCol>
                <a:gridCol w="2743200">
                  <a:extLst>
                    <a:ext uri="{9D8B030D-6E8A-4147-A177-3AD203B41FA5}">
                      <a16:colId xmlns:a16="http://schemas.microsoft.com/office/drawing/2014/main" val="3479764065"/>
                    </a:ext>
                  </a:extLst>
                </a:gridCol>
                <a:gridCol w="2743200">
                  <a:extLst>
                    <a:ext uri="{9D8B030D-6E8A-4147-A177-3AD203B41FA5}">
                      <a16:colId xmlns:a16="http://schemas.microsoft.com/office/drawing/2014/main" val="2189079499"/>
                    </a:ext>
                  </a:extLst>
                </a:gridCol>
                <a:gridCol w="2743200">
                  <a:extLst>
                    <a:ext uri="{9D8B030D-6E8A-4147-A177-3AD203B41FA5}">
                      <a16:colId xmlns:a16="http://schemas.microsoft.com/office/drawing/2014/main" val="3798752024"/>
                    </a:ext>
                  </a:extLst>
                </a:gridCol>
                <a:gridCol w="2743200">
                  <a:extLst>
                    <a:ext uri="{9D8B030D-6E8A-4147-A177-3AD203B41FA5}">
                      <a16:colId xmlns:a16="http://schemas.microsoft.com/office/drawing/2014/main" val="1705208081"/>
                    </a:ext>
                  </a:extLst>
                </a:gridCol>
              </a:tblGrid>
              <a:tr h="594360">
                <a:tc>
                  <a:txBody>
                    <a:bodyPr/>
                    <a:lstStyle/>
                    <a:p>
                      <a:pPr algn="ctr" rtl="1"/>
                      <a:r>
                        <a:rPr lang="ar-MA" sz="3000" b="1" dirty="0">
                          <a:latin typeface="Microsoft Uighur" panose="02000000000000000000" pitchFamily="2" charset="-78"/>
                          <a:cs typeface="Microsoft Uighur" panose="02000000000000000000" pitchFamily="2" charset="-78"/>
                        </a:rPr>
                        <a:t>افتتاح الحصة</a:t>
                      </a:r>
                      <a:endParaRPr lang="fr-FR" sz="3000" b="1" dirty="0">
                        <a:latin typeface="Microsoft Uighur" panose="02000000000000000000" pitchFamily="2" charset="-78"/>
                        <a:cs typeface="Microsoft Uighur" panose="02000000000000000000" pitchFamily="2" charset="-78"/>
                      </a:endParaRPr>
                    </a:p>
                  </a:txBody>
                  <a:tcPr marL="102870" marR="102870" marT="68580" marB="68580">
                    <a:solidFill>
                      <a:srgbClr val="006DB4"/>
                    </a:solidFill>
                  </a:tcPr>
                </a:tc>
                <a:tc>
                  <a:txBody>
                    <a:bodyPr/>
                    <a:lstStyle/>
                    <a:p>
                      <a:pPr algn="ctr" rtl="1"/>
                      <a:r>
                        <a:rPr lang="ar-MA" sz="3000" b="0" dirty="0">
                          <a:latin typeface="Microsoft Uighur" panose="02000000000000000000" pitchFamily="2" charset="-78"/>
                          <a:cs typeface="Microsoft Uighur" panose="02000000000000000000" pitchFamily="2" charset="-78"/>
                        </a:rPr>
                        <a:t>نشاط اعتيادي</a:t>
                      </a:r>
                      <a:endParaRPr lang="fr-FR" sz="3000" b="0" dirty="0">
                        <a:latin typeface="Microsoft Uighur" panose="02000000000000000000" pitchFamily="2" charset="-78"/>
                        <a:cs typeface="Microsoft Uighur" panose="02000000000000000000" pitchFamily="2" charset="-78"/>
                      </a:endParaRPr>
                    </a:p>
                  </a:txBody>
                  <a:tcPr marL="102870" marR="102870" marT="68580" marB="68580">
                    <a:solidFill>
                      <a:srgbClr val="19199B"/>
                    </a:solidFill>
                  </a:tcPr>
                </a:tc>
                <a:tc>
                  <a:txBody>
                    <a:bodyPr/>
                    <a:lstStyle/>
                    <a:p>
                      <a:pPr algn="ctr" rtl="1"/>
                      <a:r>
                        <a:rPr lang="ar-MA" sz="3000" b="0" dirty="0">
                          <a:latin typeface="Microsoft Uighur" panose="02000000000000000000" pitchFamily="2" charset="-78"/>
                          <a:cs typeface="Microsoft Uighur" panose="02000000000000000000" pitchFamily="2" charset="-78"/>
                        </a:rPr>
                        <a:t>أنشطة القراءة والكتابة</a:t>
                      </a:r>
                      <a:endParaRPr lang="fr-FR" sz="3000" b="0" dirty="0">
                        <a:latin typeface="Microsoft Uighur" panose="02000000000000000000" pitchFamily="2" charset="-78"/>
                        <a:cs typeface="Microsoft Uighur" panose="02000000000000000000" pitchFamily="2" charset="-78"/>
                      </a:endParaRPr>
                    </a:p>
                  </a:txBody>
                  <a:tcPr marL="102870" marR="102870" marT="68580" marB="68580">
                    <a:solidFill>
                      <a:srgbClr val="19199B"/>
                    </a:solidFill>
                  </a:tcPr>
                </a:tc>
                <a:tc>
                  <a:txBody>
                    <a:bodyPr/>
                    <a:lstStyle/>
                    <a:p>
                      <a:pPr algn="ctr" rtl="1"/>
                      <a:r>
                        <a:rPr lang="ar-MA" sz="3000" b="0" dirty="0">
                          <a:latin typeface="Microsoft Uighur" panose="02000000000000000000" pitchFamily="2" charset="-78"/>
                          <a:cs typeface="Microsoft Uighur" panose="02000000000000000000" pitchFamily="2" charset="-78"/>
                        </a:rPr>
                        <a:t>ألعاب</a:t>
                      </a:r>
                      <a:endParaRPr lang="fr-FR" sz="3000" b="0" dirty="0">
                        <a:latin typeface="Microsoft Uighur" panose="02000000000000000000" pitchFamily="2" charset="-78"/>
                        <a:cs typeface="Microsoft Uighur" panose="02000000000000000000" pitchFamily="2" charset="-78"/>
                      </a:endParaRPr>
                    </a:p>
                  </a:txBody>
                  <a:tcPr marL="102870" marR="102870" marT="68580" marB="68580">
                    <a:solidFill>
                      <a:srgbClr val="19199B"/>
                    </a:solidFill>
                  </a:tcPr>
                </a:tc>
                <a:tc>
                  <a:txBody>
                    <a:bodyPr/>
                    <a:lstStyle/>
                    <a:p>
                      <a:pPr algn="ctr" rtl="1"/>
                      <a:r>
                        <a:rPr lang="ar-MA" sz="3000" b="0" dirty="0">
                          <a:latin typeface="Microsoft Uighur" panose="02000000000000000000" pitchFamily="2" charset="-78"/>
                          <a:cs typeface="Microsoft Uighur" panose="02000000000000000000" pitchFamily="2" charset="-78"/>
                        </a:rPr>
                        <a:t>اختتام الحصة</a:t>
                      </a:r>
                      <a:endParaRPr lang="fr-FR" sz="3000" b="0" dirty="0">
                        <a:latin typeface="Microsoft Uighur" panose="02000000000000000000" pitchFamily="2" charset="-78"/>
                        <a:cs typeface="Microsoft Uighur" panose="02000000000000000000" pitchFamily="2" charset="-78"/>
                      </a:endParaRPr>
                    </a:p>
                  </a:txBody>
                  <a:tcPr marL="102870" marR="102870" marT="68580" marB="68580">
                    <a:solidFill>
                      <a:srgbClr val="19199B"/>
                    </a:solidFill>
                  </a:tcPr>
                </a:tc>
                <a:extLst>
                  <a:ext uri="{0D108BD9-81ED-4DB2-BD59-A6C34878D82A}">
                    <a16:rowId xmlns:a16="http://schemas.microsoft.com/office/drawing/2014/main" val="401272804"/>
                  </a:ext>
                </a:extLst>
              </a:tr>
            </a:tbl>
          </a:graphicData>
        </a:graphic>
      </p:graphicFrame>
      <p:grpSp>
        <p:nvGrpSpPr>
          <p:cNvPr id="15" name="Group 17">
            <a:extLst>
              <a:ext uri="{FF2B5EF4-FFF2-40B4-BE49-F238E27FC236}">
                <a16:creationId xmlns:a16="http://schemas.microsoft.com/office/drawing/2014/main" id="{40DD11D2-EE68-A9EC-4F15-614A3385D0D9}"/>
              </a:ext>
            </a:extLst>
          </p:cNvPr>
          <p:cNvGrpSpPr/>
          <p:nvPr userDrawn="1"/>
        </p:nvGrpSpPr>
        <p:grpSpPr>
          <a:xfrm>
            <a:off x="6080531" y="2214833"/>
            <a:ext cx="1561802" cy="70973"/>
            <a:chOff x="5404883" y="1322741"/>
            <a:chExt cx="1388268" cy="47315"/>
          </a:xfrm>
          <a:solidFill>
            <a:srgbClr val="006DB4"/>
          </a:solidFill>
        </p:grpSpPr>
        <p:cxnSp>
          <p:nvCxnSpPr>
            <p:cNvPr id="16" name="Straight Connector 4">
              <a:extLst>
                <a:ext uri="{FF2B5EF4-FFF2-40B4-BE49-F238E27FC236}">
                  <a16:creationId xmlns:a16="http://schemas.microsoft.com/office/drawing/2014/main" id="{AE422F29-1EF9-E191-9803-DE84B04D9D40}"/>
                </a:ext>
              </a:extLst>
            </p:cNvPr>
            <p:cNvCxnSpPr/>
            <p:nvPr/>
          </p:nvCxnSpPr>
          <p:spPr>
            <a:xfrm>
              <a:off x="5404883"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C9086356-0D26-8822-73C0-D2636A92FC67}"/>
                </a:ext>
              </a:extLst>
            </p:cNvPr>
            <p:cNvSpPr/>
            <p:nvPr/>
          </p:nvSpPr>
          <p:spPr>
            <a:xfrm>
              <a:off x="5877329" y="1324336"/>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8" name="Rectangle 17">
              <a:extLst>
                <a:ext uri="{FF2B5EF4-FFF2-40B4-BE49-F238E27FC236}">
                  <a16:creationId xmlns:a16="http://schemas.microsoft.com/office/drawing/2014/main" id="{32A8B079-93E9-EE06-C9E4-AD3DEB14B4FF}"/>
                </a:ext>
              </a:extLst>
            </p:cNvPr>
            <p:cNvSpPr/>
            <p:nvPr/>
          </p:nvSpPr>
          <p:spPr>
            <a:xfrm>
              <a:off x="5994641"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9" name="Rectangle 18">
              <a:extLst>
                <a:ext uri="{FF2B5EF4-FFF2-40B4-BE49-F238E27FC236}">
                  <a16:creationId xmlns:a16="http://schemas.microsoft.com/office/drawing/2014/main" id="{028C2234-931E-C7BC-B53A-A9CA981E6BB9}"/>
                </a:ext>
              </a:extLst>
            </p:cNvPr>
            <p:cNvSpPr/>
            <p:nvPr/>
          </p:nvSpPr>
          <p:spPr>
            <a:xfrm>
              <a:off x="6111953"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20" name="Rectangle 19">
              <a:extLst>
                <a:ext uri="{FF2B5EF4-FFF2-40B4-BE49-F238E27FC236}">
                  <a16:creationId xmlns:a16="http://schemas.microsoft.com/office/drawing/2014/main" id="{833C001F-2EB4-0697-9255-9EC7B323776A}"/>
                </a:ext>
              </a:extLst>
            </p:cNvPr>
            <p:cNvSpPr/>
            <p:nvPr/>
          </p:nvSpPr>
          <p:spPr>
            <a:xfrm>
              <a:off x="6229265" y="1323753"/>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cxnSp>
          <p:nvCxnSpPr>
            <p:cNvPr id="21" name="Straight Connector 16">
              <a:extLst>
                <a:ext uri="{FF2B5EF4-FFF2-40B4-BE49-F238E27FC236}">
                  <a16:creationId xmlns:a16="http://schemas.microsoft.com/office/drawing/2014/main" id="{CB05C08F-AD28-CF78-9250-A79D6212EF4E}"/>
                </a:ext>
              </a:extLst>
            </p:cNvPr>
            <p:cNvCxnSpPr/>
            <p:nvPr/>
          </p:nvCxnSpPr>
          <p:spPr>
            <a:xfrm>
              <a:off x="6335951"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grpSp>
      <p:sp>
        <p:nvSpPr>
          <p:cNvPr id="22" name="Rectangle 21">
            <a:extLst>
              <a:ext uri="{FF2B5EF4-FFF2-40B4-BE49-F238E27FC236}">
                <a16:creationId xmlns:a16="http://schemas.microsoft.com/office/drawing/2014/main" id="{F5A08C7F-15D1-D433-B4C0-463CAD0FEB90}"/>
              </a:ext>
            </a:extLst>
          </p:cNvPr>
          <p:cNvSpPr/>
          <p:nvPr userDrawn="1"/>
        </p:nvSpPr>
        <p:spPr>
          <a:xfrm>
            <a:off x="158736" y="642210"/>
            <a:ext cx="13405398" cy="142635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392"/>
          </a:p>
        </p:txBody>
      </p:sp>
      <p:pic>
        <p:nvPicPr>
          <p:cNvPr id="2" name="Graphique 1">
            <a:extLst>
              <a:ext uri="{FF2B5EF4-FFF2-40B4-BE49-F238E27FC236}">
                <a16:creationId xmlns:a16="http://schemas.microsoft.com/office/drawing/2014/main" id="{AD7724E9-3AEE-EC28-6BB9-60CC35F825C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12725052" y="642210"/>
            <a:ext cx="832298" cy="794537"/>
          </a:xfrm>
          <a:prstGeom prst="rect">
            <a:avLst/>
          </a:prstGeom>
        </p:spPr>
      </p:pic>
    </p:spTree>
    <p:extLst>
      <p:ext uri="{BB962C8B-B14F-4D97-AF65-F5344CB8AC3E}">
        <p14:creationId xmlns:p14="http://schemas.microsoft.com/office/powerpoint/2010/main" val="1967628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Section Break 2">
    <p:spTree>
      <p:nvGrpSpPr>
        <p:cNvPr id="1" name=""/>
        <p:cNvGrpSpPr/>
        <p:nvPr/>
      </p:nvGrpSpPr>
      <p:grpSpPr>
        <a:xfrm>
          <a:off x="0" y="0"/>
          <a:ext cx="0" cy="0"/>
          <a:chOff x="0" y="0"/>
          <a:chExt cx="0" cy="0"/>
        </a:xfrm>
      </p:grpSpPr>
      <p:sp>
        <p:nvSpPr>
          <p:cNvPr id="4" name="図プレースホルダー 3"/>
          <p:cNvSpPr>
            <a:spLocks noGrp="1"/>
          </p:cNvSpPr>
          <p:nvPr>
            <p:ph type="pic" sz="quarter" idx="10" hasCustomPrompt="1"/>
          </p:nvPr>
        </p:nvSpPr>
        <p:spPr>
          <a:xfrm>
            <a:off x="0" y="0"/>
            <a:ext cx="13716000" cy="10287000"/>
          </a:xfrm>
          <a:prstGeom prst="rect">
            <a:avLst/>
          </a:prstGeom>
        </p:spPr>
        <p:txBody>
          <a:bodyPr/>
          <a:lstStyle>
            <a:lvl1pPr>
              <a:defRPr baseline="0"/>
            </a:lvl1pPr>
          </a:lstStyle>
          <a:p>
            <a:r>
              <a:rPr kumimoji="1" lang="en-US" altLang="ja-JP" dirty="0"/>
              <a:t>Add a full screen image</a:t>
            </a:r>
            <a:endParaRPr kumimoji="1" lang="ja-JP" altLang="en-US" dirty="0"/>
          </a:p>
        </p:txBody>
      </p:sp>
      <p:sp>
        <p:nvSpPr>
          <p:cNvPr id="6" name="テキスト プレースホルダー 5"/>
          <p:cNvSpPr>
            <a:spLocks noGrp="1"/>
          </p:cNvSpPr>
          <p:nvPr>
            <p:ph type="body" sz="quarter" idx="11" hasCustomPrompt="1"/>
          </p:nvPr>
        </p:nvSpPr>
        <p:spPr>
          <a:xfrm>
            <a:off x="7926523" y="0"/>
            <a:ext cx="4800601" cy="10287000"/>
          </a:xfrm>
          <a:prstGeom prst="rect">
            <a:avLst/>
          </a:prstGeom>
          <a:solidFill>
            <a:schemeClr val="accent2">
              <a:alpha val="70000"/>
            </a:schemeClr>
          </a:solidFill>
        </p:spPr>
        <p:txBody>
          <a:bodyPr/>
          <a:lstStyle/>
          <a:p>
            <a:pPr lvl="0"/>
            <a:r>
              <a:rPr kumimoji="1" lang="en-US" altLang="ja-JP" dirty="0"/>
              <a:t> </a:t>
            </a:r>
            <a:endParaRPr kumimoji="1" lang="ja-JP" altLang="en-US" dirty="0"/>
          </a:p>
        </p:txBody>
      </p:sp>
      <p:sp>
        <p:nvSpPr>
          <p:cNvPr id="7" name="テキスト プレースホルダー 5"/>
          <p:cNvSpPr>
            <a:spLocks noGrp="1"/>
          </p:cNvSpPr>
          <p:nvPr>
            <p:ph type="body" sz="quarter" idx="12" hasCustomPrompt="1"/>
          </p:nvPr>
        </p:nvSpPr>
        <p:spPr>
          <a:xfrm>
            <a:off x="8194224" y="1925354"/>
            <a:ext cx="4265196" cy="4348082"/>
          </a:xfrm>
          <a:prstGeom prst="rect">
            <a:avLst/>
          </a:prstGeom>
          <a:noFill/>
        </p:spPr>
        <p:txBody>
          <a:bodyPr anchor="b">
            <a:noAutofit/>
          </a:bodyPr>
          <a:lstStyle>
            <a:lvl1pPr algn="ctr">
              <a:lnSpc>
                <a:spcPct val="100000"/>
              </a:lnSpc>
              <a:spcBef>
                <a:spcPts val="0"/>
              </a:spcBef>
              <a:defRPr sz="33750">
                <a:solidFill>
                  <a:schemeClr val="bg1"/>
                </a:solidFill>
              </a:defRPr>
            </a:lvl1pPr>
          </a:lstStyle>
          <a:p>
            <a:pPr lvl="0"/>
            <a:r>
              <a:rPr kumimoji="1" lang="en-US" altLang="ja-JP" dirty="0"/>
              <a:t>0</a:t>
            </a:r>
            <a:endParaRPr kumimoji="1" lang="ja-JP" altLang="en-US" dirty="0"/>
          </a:p>
        </p:txBody>
      </p:sp>
      <p:sp>
        <p:nvSpPr>
          <p:cNvPr id="8" name="テキスト プレースホルダー 5"/>
          <p:cNvSpPr>
            <a:spLocks noGrp="1"/>
          </p:cNvSpPr>
          <p:nvPr>
            <p:ph type="body" sz="quarter" idx="13" hasCustomPrompt="1"/>
          </p:nvPr>
        </p:nvSpPr>
        <p:spPr>
          <a:xfrm>
            <a:off x="8194224" y="6104969"/>
            <a:ext cx="4265196" cy="1211366"/>
          </a:xfrm>
          <a:prstGeom prst="rect">
            <a:avLst/>
          </a:prstGeom>
          <a:noFill/>
        </p:spPr>
        <p:txBody>
          <a:bodyPr anchor="t">
            <a:noAutofit/>
          </a:bodyPr>
          <a:lstStyle>
            <a:lvl1pPr algn="ctr">
              <a:lnSpc>
                <a:spcPct val="100000"/>
              </a:lnSpc>
              <a:spcBef>
                <a:spcPts val="0"/>
              </a:spcBef>
              <a:defRPr sz="4950">
                <a:solidFill>
                  <a:schemeClr val="bg1"/>
                </a:solidFill>
              </a:defRPr>
            </a:lvl1pPr>
          </a:lstStyle>
          <a:p>
            <a:pPr lvl="0"/>
            <a:r>
              <a:rPr kumimoji="1" lang="en-US" altLang="ja-JP" dirty="0"/>
              <a:t>Section Name</a:t>
            </a:r>
            <a:endParaRPr kumimoji="1" lang="ja-JP" altLang="en-US" dirty="0"/>
          </a:p>
        </p:txBody>
      </p:sp>
      <p:sp>
        <p:nvSpPr>
          <p:cNvPr id="9" name="テキスト プレースホルダー 5"/>
          <p:cNvSpPr>
            <a:spLocks noGrp="1"/>
          </p:cNvSpPr>
          <p:nvPr>
            <p:ph type="body" sz="quarter" idx="16" hasCustomPrompt="1"/>
          </p:nvPr>
        </p:nvSpPr>
        <p:spPr>
          <a:xfrm>
            <a:off x="7440519" y="9638905"/>
            <a:ext cx="486000" cy="648101"/>
          </a:xfrm>
          <a:prstGeom prst="rect">
            <a:avLst/>
          </a:prstGeom>
          <a:solidFill>
            <a:schemeClr val="accent2">
              <a:alpha val="70000"/>
            </a:schemeClr>
          </a:solidFill>
        </p:spPr>
        <p:txBody>
          <a:bodyPr/>
          <a:lstStyle/>
          <a:p>
            <a:pPr lvl="0"/>
            <a:r>
              <a:rPr kumimoji="1" lang="en-US" altLang="ja-JP" dirty="0"/>
              <a:t> </a:t>
            </a:r>
            <a:endParaRPr kumimoji="1" lang="ja-JP" altLang="en-US" dirty="0"/>
          </a:p>
        </p:txBody>
      </p:sp>
      <p:sp>
        <p:nvSpPr>
          <p:cNvPr id="10" name="テキスト プレースホルダー 5"/>
          <p:cNvSpPr>
            <a:spLocks noGrp="1"/>
          </p:cNvSpPr>
          <p:nvPr>
            <p:ph type="body" sz="quarter" idx="17" hasCustomPrompt="1"/>
          </p:nvPr>
        </p:nvSpPr>
        <p:spPr>
          <a:xfrm>
            <a:off x="6954519" y="8990806"/>
            <a:ext cx="486000" cy="648101"/>
          </a:xfrm>
          <a:prstGeom prst="rect">
            <a:avLst/>
          </a:prstGeom>
          <a:solidFill>
            <a:schemeClr val="accent2">
              <a:alpha val="70000"/>
            </a:schemeClr>
          </a:solidFill>
        </p:spPr>
        <p:txBody>
          <a:bodyPr/>
          <a:lstStyle/>
          <a:p>
            <a:pPr lvl="0"/>
            <a:r>
              <a:rPr kumimoji="1" lang="en-US" altLang="ja-JP" dirty="0"/>
              <a:t> </a:t>
            </a:r>
            <a:endParaRPr kumimoji="1" lang="ja-JP" altLang="en-US" dirty="0"/>
          </a:p>
        </p:txBody>
      </p:sp>
      <p:sp>
        <p:nvSpPr>
          <p:cNvPr id="11" name="テキスト プレースホルダー 5"/>
          <p:cNvSpPr>
            <a:spLocks noGrp="1"/>
          </p:cNvSpPr>
          <p:nvPr>
            <p:ph type="body" sz="quarter" idx="18" hasCustomPrompt="1"/>
          </p:nvPr>
        </p:nvSpPr>
        <p:spPr>
          <a:xfrm>
            <a:off x="7440519" y="8342704"/>
            <a:ext cx="486000" cy="648101"/>
          </a:xfrm>
          <a:prstGeom prst="rect">
            <a:avLst/>
          </a:prstGeom>
          <a:solidFill>
            <a:schemeClr val="accent2">
              <a:alpha val="70000"/>
            </a:schemeClr>
          </a:solidFill>
        </p:spPr>
        <p:txBody>
          <a:bodyPr/>
          <a:lstStyle/>
          <a:p>
            <a:pPr lvl="0"/>
            <a:r>
              <a:rPr kumimoji="1" lang="en-US" altLang="ja-JP" dirty="0"/>
              <a:t> </a:t>
            </a:r>
            <a:endParaRPr kumimoji="1" lang="ja-JP" altLang="en-US" dirty="0"/>
          </a:p>
        </p:txBody>
      </p:sp>
      <p:sp>
        <p:nvSpPr>
          <p:cNvPr id="12" name="テキスト プレースホルダー 5"/>
          <p:cNvSpPr>
            <a:spLocks noGrp="1"/>
          </p:cNvSpPr>
          <p:nvPr>
            <p:ph type="body" sz="quarter" idx="19" hasCustomPrompt="1"/>
          </p:nvPr>
        </p:nvSpPr>
        <p:spPr>
          <a:xfrm>
            <a:off x="6468519" y="9638905"/>
            <a:ext cx="486000" cy="648101"/>
          </a:xfrm>
          <a:prstGeom prst="rect">
            <a:avLst/>
          </a:prstGeom>
          <a:solidFill>
            <a:schemeClr val="accent2">
              <a:alpha val="70000"/>
            </a:schemeClr>
          </a:solidFill>
        </p:spPr>
        <p:txBody>
          <a:bodyPr/>
          <a:lstStyle/>
          <a:p>
            <a:pPr lvl="0"/>
            <a:r>
              <a:rPr kumimoji="1" lang="en-US" altLang="ja-JP" dirty="0"/>
              <a:t> </a:t>
            </a:r>
            <a:endParaRPr kumimoji="1" lang="ja-JP" altLang="en-US" dirty="0"/>
          </a:p>
        </p:txBody>
      </p:sp>
    </p:spTree>
    <p:extLst>
      <p:ext uri="{BB962C8B-B14F-4D97-AF65-F5344CB8AC3E}">
        <p14:creationId xmlns:p14="http://schemas.microsoft.com/office/powerpoint/2010/main" val="2438426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par>
                                <p:cTn id="12" presetID="2" presetClass="entr" presetSubtype="9" decel="100000" fill="hold" grpId="0" nodeType="with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750" fill="hold"/>
                                        <p:tgtEl>
                                          <p:spTgt spid="9"/>
                                        </p:tgtEl>
                                        <p:attrNameLst>
                                          <p:attrName>ppt_x</p:attrName>
                                        </p:attrNameLst>
                                      </p:cBhvr>
                                      <p:tavLst>
                                        <p:tav tm="0">
                                          <p:val>
                                            <p:strVal val="0-#ppt_w/2"/>
                                          </p:val>
                                        </p:tav>
                                        <p:tav tm="100000">
                                          <p:val>
                                            <p:strVal val="#ppt_x"/>
                                          </p:val>
                                        </p:tav>
                                      </p:tavLst>
                                    </p:anim>
                                    <p:anim calcmode="lin" valueType="num">
                                      <p:cBhvr additive="base">
                                        <p:cTn id="15" dur="750" fill="hold"/>
                                        <p:tgtEl>
                                          <p:spTgt spid="9"/>
                                        </p:tgtEl>
                                        <p:attrNameLst>
                                          <p:attrName>ppt_y</p:attrName>
                                        </p:attrNameLst>
                                      </p:cBhvr>
                                      <p:tavLst>
                                        <p:tav tm="0">
                                          <p:val>
                                            <p:strVal val="0-#ppt_h/2"/>
                                          </p:val>
                                        </p:tav>
                                        <p:tav tm="100000">
                                          <p:val>
                                            <p:strVal val="#ppt_y"/>
                                          </p:val>
                                        </p:tav>
                                      </p:tavLst>
                                    </p:anim>
                                  </p:childTnLst>
                                </p:cTn>
                              </p:par>
                              <p:par>
                                <p:cTn id="16" presetID="2" presetClass="entr" presetSubtype="12" decel="10000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750" fill="hold"/>
                                        <p:tgtEl>
                                          <p:spTgt spid="10"/>
                                        </p:tgtEl>
                                        <p:attrNameLst>
                                          <p:attrName>ppt_x</p:attrName>
                                        </p:attrNameLst>
                                      </p:cBhvr>
                                      <p:tavLst>
                                        <p:tav tm="0">
                                          <p:val>
                                            <p:strVal val="0-#ppt_w/2"/>
                                          </p:val>
                                        </p:tav>
                                        <p:tav tm="100000">
                                          <p:val>
                                            <p:strVal val="#ppt_x"/>
                                          </p:val>
                                        </p:tav>
                                      </p:tavLst>
                                    </p:anim>
                                    <p:anim calcmode="lin" valueType="num">
                                      <p:cBhvr additive="base">
                                        <p:cTn id="19" dur="750" fill="hold"/>
                                        <p:tgtEl>
                                          <p:spTgt spid="10"/>
                                        </p:tgtEl>
                                        <p:attrNameLst>
                                          <p:attrName>ppt_y</p:attrName>
                                        </p:attrNameLst>
                                      </p:cBhvr>
                                      <p:tavLst>
                                        <p:tav tm="0">
                                          <p:val>
                                            <p:strVal val="1+#ppt_h/2"/>
                                          </p:val>
                                        </p:tav>
                                        <p:tav tm="100000">
                                          <p:val>
                                            <p:strVal val="#ppt_y"/>
                                          </p:val>
                                        </p:tav>
                                      </p:tavLst>
                                    </p:anim>
                                  </p:childTnLst>
                                </p:cTn>
                              </p:par>
                              <p:par>
                                <p:cTn id="20" presetID="2" presetClass="entr" presetSubtype="1" decel="10000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750" fill="hold"/>
                                        <p:tgtEl>
                                          <p:spTgt spid="11"/>
                                        </p:tgtEl>
                                        <p:attrNameLst>
                                          <p:attrName>ppt_x</p:attrName>
                                        </p:attrNameLst>
                                      </p:cBhvr>
                                      <p:tavLst>
                                        <p:tav tm="0">
                                          <p:val>
                                            <p:strVal val="#ppt_x"/>
                                          </p:val>
                                        </p:tav>
                                        <p:tav tm="100000">
                                          <p:val>
                                            <p:strVal val="#ppt_x"/>
                                          </p:val>
                                        </p:tav>
                                      </p:tavLst>
                                    </p:anim>
                                    <p:anim calcmode="lin" valueType="num">
                                      <p:cBhvr additive="base">
                                        <p:cTn id="23" dur="750" fill="hold"/>
                                        <p:tgtEl>
                                          <p:spTgt spid="11"/>
                                        </p:tgtEl>
                                        <p:attrNameLst>
                                          <p:attrName>ppt_y</p:attrName>
                                        </p:attrNameLst>
                                      </p:cBhvr>
                                      <p:tavLst>
                                        <p:tav tm="0">
                                          <p:val>
                                            <p:strVal val="0-#ppt_h/2"/>
                                          </p:val>
                                        </p:tav>
                                        <p:tav tm="100000">
                                          <p:val>
                                            <p:strVal val="#ppt_y"/>
                                          </p:val>
                                        </p:tav>
                                      </p:tavLst>
                                    </p:anim>
                                  </p:childTnLst>
                                </p:cTn>
                              </p:par>
                              <p:par>
                                <p:cTn id="24" presetID="2" presetClass="entr" presetSubtype="3" decel="10000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additive="base">
                                        <p:cTn id="26" dur="750" fill="hold"/>
                                        <p:tgtEl>
                                          <p:spTgt spid="12"/>
                                        </p:tgtEl>
                                        <p:attrNameLst>
                                          <p:attrName>ppt_x</p:attrName>
                                        </p:attrNameLst>
                                      </p:cBhvr>
                                      <p:tavLst>
                                        <p:tav tm="0">
                                          <p:val>
                                            <p:strVal val="1+#ppt_w/2"/>
                                          </p:val>
                                        </p:tav>
                                        <p:tav tm="100000">
                                          <p:val>
                                            <p:strVal val="#ppt_x"/>
                                          </p:val>
                                        </p:tav>
                                      </p:tavLst>
                                    </p:anim>
                                    <p:anim calcmode="lin" valueType="num">
                                      <p:cBhvr additive="base">
                                        <p:cTn id="27" dur="750" fill="hold"/>
                                        <p:tgtEl>
                                          <p:spTgt spid="12"/>
                                        </p:tgtEl>
                                        <p:attrNameLst>
                                          <p:attrName>ppt_y</p:attrName>
                                        </p:attrNameLst>
                                      </p:cBhvr>
                                      <p:tavLst>
                                        <p:tav tm="0">
                                          <p:val>
                                            <p:strVal val="0-#ppt_h/2"/>
                                          </p:val>
                                        </p:tav>
                                        <p:tav tm="100000">
                                          <p:val>
                                            <p:strVal val="#ppt_y"/>
                                          </p:val>
                                        </p:tav>
                                      </p:tavLst>
                                    </p:anim>
                                  </p:childTnLst>
                                </p:cTn>
                              </p:par>
                            </p:childTnLst>
                          </p:cTn>
                        </p:par>
                        <p:par>
                          <p:cTn id="28" fill="hold">
                            <p:stCondLst>
                              <p:cond delay="1250"/>
                            </p:stCondLst>
                            <p:childTnLst>
                              <p:par>
                                <p:cTn id="29" presetID="2" presetClass="entr" presetSubtype="4" decel="100000" fill="hold" grpId="0" nodeType="afterEffect">
                                  <p:stCondLst>
                                    <p:cond delay="0"/>
                                  </p:stCondLst>
                                  <p:childTnLst>
                                    <p:set>
                                      <p:cBhvr>
                                        <p:cTn id="30" dur="1" fill="hold">
                                          <p:stCondLst>
                                            <p:cond delay="0"/>
                                          </p:stCondLst>
                                        </p:cTn>
                                        <p:tgtEl>
                                          <p:spTgt spid="7">
                                            <p:txEl>
                                              <p:pRg st="0" end="0"/>
                                            </p:txEl>
                                          </p:spTgt>
                                        </p:tgtEl>
                                        <p:attrNameLst>
                                          <p:attrName>style.visibility</p:attrName>
                                        </p:attrNameLst>
                                      </p:cBhvr>
                                      <p:to>
                                        <p:strVal val="visible"/>
                                      </p:to>
                                    </p:set>
                                    <p:anim calcmode="lin" valueType="num">
                                      <p:cBhvr additive="base">
                                        <p:cTn id="31"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7">
                                            <p:txEl>
                                              <p:pRg st="0" end="0"/>
                                            </p:txEl>
                                          </p:spTgt>
                                        </p:tgtEl>
                                        <p:attrNameLst>
                                          <p:attrName>ppt_y</p:attrName>
                                        </p:attrNameLst>
                                      </p:cBhvr>
                                      <p:tavLst>
                                        <p:tav tm="0">
                                          <p:val>
                                            <p:strVal val="1+#ppt_h/2"/>
                                          </p:val>
                                        </p:tav>
                                        <p:tav tm="100000">
                                          <p:val>
                                            <p:strVal val="#ppt_y"/>
                                          </p:val>
                                        </p:tav>
                                      </p:tavLst>
                                    </p:anim>
                                  </p:childTnLst>
                                </p:cTn>
                              </p:par>
                              <p:par>
                                <p:cTn id="33" presetID="45" presetClass="entr" presetSubtype="0" fill="hold" grpId="1" nodeType="withEffect">
                                  <p:stCondLst>
                                    <p:cond delay="0"/>
                                  </p:stCondLst>
                                  <p:childTnLst>
                                    <p:set>
                                      <p:cBhvr>
                                        <p:cTn id="34" dur="1" fill="hold">
                                          <p:stCondLst>
                                            <p:cond delay="0"/>
                                          </p:stCondLst>
                                        </p:cTn>
                                        <p:tgtEl>
                                          <p:spTgt spid="7">
                                            <p:txEl>
                                              <p:pRg st="0" end="0"/>
                                            </p:txEl>
                                          </p:spTgt>
                                        </p:tgtEl>
                                        <p:attrNameLst>
                                          <p:attrName>style.visibility</p:attrName>
                                        </p:attrNameLst>
                                      </p:cBhvr>
                                      <p:to>
                                        <p:strVal val="visible"/>
                                      </p:to>
                                    </p:set>
                                    <p:animEffect transition="in" filter="fade">
                                      <p:cBhvr>
                                        <p:cTn id="35" dur="1000"/>
                                        <p:tgtEl>
                                          <p:spTgt spid="7">
                                            <p:txEl>
                                              <p:pRg st="0" end="0"/>
                                            </p:txEl>
                                          </p:spTgt>
                                        </p:tgtEl>
                                      </p:cBhvr>
                                    </p:animEffect>
                                    <p:anim calcmode="lin" valueType="num">
                                      <p:cBhvr>
                                        <p:cTn id="36" dur="1000" fill="hold"/>
                                        <p:tgtEl>
                                          <p:spTgt spid="7">
                                            <p:txEl>
                                              <p:pRg st="0" end="0"/>
                                            </p:txEl>
                                          </p:spTgt>
                                        </p:tgtEl>
                                        <p:attrNameLst>
                                          <p:attrName>ppt_w</p:attrName>
                                        </p:attrNameLst>
                                      </p:cBhvr>
                                      <p:tavLst>
                                        <p:tav tm="0" fmla="#ppt_w*sin(2.5*pi*$)">
                                          <p:val>
                                            <p:fltVal val="0"/>
                                          </p:val>
                                        </p:tav>
                                        <p:tav tm="100000">
                                          <p:val>
                                            <p:fltVal val="1"/>
                                          </p:val>
                                        </p:tav>
                                      </p:tavLst>
                                    </p:anim>
                                    <p:anim calcmode="lin" valueType="num">
                                      <p:cBhvr>
                                        <p:cTn id="37" dur="1000" fill="hold"/>
                                        <p:tgtEl>
                                          <p:spTgt spid="7">
                                            <p:txEl>
                                              <p:pRg st="0" end="0"/>
                                            </p:txEl>
                                          </p:spTgt>
                                        </p:tgtEl>
                                        <p:attrNameLst>
                                          <p:attrName>ppt_h</p:attrName>
                                        </p:attrNameLst>
                                      </p:cBhvr>
                                      <p:tavLst>
                                        <p:tav tm="0">
                                          <p:val>
                                            <p:strVal val="#ppt_h"/>
                                          </p:val>
                                        </p:tav>
                                        <p:tav tm="100000">
                                          <p:val>
                                            <p:strVal val="#ppt_h"/>
                                          </p:val>
                                        </p:tav>
                                      </p:tavLst>
                                    </p:anim>
                                  </p:childTnLst>
                                </p:cTn>
                              </p:par>
                              <p:par>
                                <p:cTn id="38" presetID="2" presetClass="entr" presetSubtype="4" decel="100000" fill="hold" grpId="0" nodeType="withEffect">
                                  <p:stCondLst>
                                    <p:cond delay="250"/>
                                  </p:stCondLst>
                                  <p:childTnLst>
                                    <p:set>
                                      <p:cBhvr>
                                        <p:cTn id="39" dur="1" fill="hold">
                                          <p:stCondLst>
                                            <p:cond delay="0"/>
                                          </p:stCondLst>
                                        </p:cTn>
                                        <p:tgtEl>
                                          <p:spTgt spid="8">
                                            <p:txEl>
                                              <p:pRg st="0" end="0"/>
                                            </p:txEl>
                                          </p:spTgt>
                                        </p:tgtEl>
                                        <p:attrNameLst>
                                          <p:attrName>style.visibility</p:attrName>
                                        </p:attrNameLst>
                                      </p:cBhvr>
                                      <p:to>
                                        <p:strVal val="visible"/>
                                      </p:to>
                                    </p:set>
                                    <p:anim calcmode="lin" valueType="num">
                                      <p:cBhvr additive="base">
                                        <p:cTn id="40" dur="75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41" dur="75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tmplLst>
          <p:tmpl>
            <p:tnLst>
              <p:par>
                <p:cTn presetID="22" presetClass="entr" presetSubtype="4"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down)">
                      <p:cBhvr>
                        <p:cTn dur="500"/>
                        <p:tgtEl>
                          <p:spTgt spid="6"/>
                        </p:tgtEl>
                      </p:cBhvr>
                    </p:animEffect>
                  </p:childTnLst>
                </p:cTn>
              </p:par>
            </p:tnLst>
          </p:tmpl>
        </p:tmplLst>
      </p:bldP>
      <p:bldP spid="7" grpId="0" build="p">
        <p:tmplLst>
          <p:tmpl lvl="1">
            <p:tnLst>
              <p:par>
                <p:cTn presetID="2" presetClass="entr" presetSubtype="4" decel="10000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1000" fill="hold"/>
                        <p:tgtEl>
                          <p:spTgt spid="7"/>
                        </p:tgtEl>
                        <p:attrNameLst>
                          <p:attrName>ppt_x</p:attrName>
                        </p:attrNameLst>
                      </p:cBhvr>
                      <p:tavLst>
                        <p:tav tm="0">
                          <p:val>
                            <p:strVal val="#ppt_x"/>
                          </p:val>
                        </p:tav>
                        <p:tav tm="100000">
                          <p:val>
                            <p:strVal val="#ppt_x"/>
                          </p:val>
                        </p:tav>
                      </p:tavLst>
                    </p:anim>
                    <p:anim calcmode="lin" valueType="num">
                      <p:cBhvr additive="base">
                        <p:cTn dur="1000" fill="hold"/>
                        <p:tgtEl>
                          <p:spTgt spid="7"/>
                        </p:tgtEl>
                        <p:attrNameLst>
                          <p:attrName>ppt_y</p:attrName>
                        </p:attrNameLst>
                      </p:cBhvr>
                      <p:tavLst>
                        <p:tav tm="0">
                          <p:val>
                            <p:strVal val="1+#ppt_h/2"/>
                          </p:val>
                        </p:tav>
                        <p:tav tm="100000">
                          <p:val>
                            <p:strVal val="#ppt_y"/>
                          </p:val>
                        </p:tav>
                      </p:tavLst>
                    </p:anim>
                  </p:childTnLst>
                </p:cTn>
              </p:par>
            </p:tnLst>
          </p:tmpl>
        </p:tmplLst>
      </p:bldP>
      <p:bldP spid="7" grpId="1" build="p">
        <p:tmplLst>
          <p:tmpl lvl="1">
            <p:tnLst>
              <p:par>
                <p:cTn presetID="45"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1000"/>
                        <p:tgtEl>
                          <p:spTgt spid="7"/>
                        </p:tgtEl>
                      </p:cBhvr>
                    </p:animEffect>
                    <p:anim calcmode="lin" valueType="num">
                      <p:cBhvr>
                        <p:cTn dur="1000" fill="hold"/>
                        <p:tgtEl>
                          <p:spTgt spid="7"/>
                        </p:tgtEl>
                        <p:attrNameLst>
                          <p:attrName>ppt_w</p:attrName>
                        </p:attrNameLst>
                      </p:cBhvr>
                      <p:tavLst>
                        <p:tav tm="0" fmla="#ppt_w*sin(2.5*pi*$)">
                          <p:val>
                            <p:fltVal val="0"/>
                          </p:val>
                        </p:tav>
                        <p:tav tm="100000">
                          <p:val>
                            <p:fltVal val="1"/>
                          </p:val>
                        </p:tav>
                      </p:tavLst>
                    </p:anim>
                    <p:anim calcmode="lin" valueType="num">
                      <p:cBhvr>
                        <p:cTn dur="1000" fill="hold"/>
                        <p:tgtEl>
                          <p:spTgt spid="7"/>
                        </p:tgtEl>
                        <p:attrNameLst>
                          <p:attrName>ppt_h</p:attrName>
                        </p:attrNameLst>
                      </p:cBhvr>
                      <p:tavLst>
                        <p:tav tm="0">
                          <p:val>
                            <p:strVal val="#ppt_h"/>
                          </p:val>
                        </p:tav>
                        <p:tav tm="100000">
                          <p:val>
                            <p:strVal val="#ppt_h"/>
                          </p:val>
                        </p:tav>
                      </p:tavLst>
                    </p:anim>
                  </p:childTnLst>
                </p:cTn>
              </p:par>
            </p:tnLst>
          </p:tmpl>
        </p:tmplLst>
      </p:bldP>
      <p:bldP spid="8" grpId="0" build="p">
        <p:tmplLst>
          <p:tmpl lvl="1">
            <p:tnLst>
              <p:par>
                <p:cTn presetID="2" presetClass="entr" presetSubtype="4" decel="100000" fill="hold" nodeType="withEffect">
                  <p:stCondLst>
                    <p:cond delay="25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ppt_x"/>
                          </p:val>
                        </p:tav>
                        <p:tav tm="100000">
                          <p:val>
                            <p:strVal val="#ppt_x"/>
                          </p:val>
                        </p:tav>
                      </p:tavLst>
                    </p:anim>
                    <p:anim calcmode="lin" valueType="num">
                      <p:cBhvr additive="base">
                        <p:cTn dur="750" fill="hold"/>
                        <p:tgtEl>
                          <p:spTgt spid="8"/>
                        </p:tgtEl>
                        <p:attrNameLst>
                          <p:attrName>ppt_y</p:attrName>
                        </p:attrNameLst>
                      </p:cBhvr>
                      <p:tavLst>
                        <p:tav tm="0">
                          <p:val>
                            <p:strVal val="1+#ppt_h/2"/>
                          </p:val>
                        </p:tav>
                        <p:tav tm="100000">
                          <p:val>
                            <p:strVal val="#ppt_y"/>
                          </p:val>
                        </p:tav>
                      </p:tavLst>
                    </p:anim>
                  </p:childTnLst>
                </p:cTn>
              </p:par>
            </p:tnLst>
          </p:tmpl>
        </p:tmplLst>
      </p:bldP>
      <p:bldP spid="9" grpId="0" animBg="1">
        <p:tmplLst>
          <p:tmpl>
            <p:tnLst>
              <p:par>
                <p:cTn presetID="2" presetClass="entr" presetSubtype="9" decel="100000"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0-#ppt_w/2"/>
                          </p:val>
                        </p:tav>
                        <p:tav tm="100000">
                          <p:val>
                            <p:strVal val="#ppt_x"/>
                          </p:val>
                        </p:tav>
                      </p:tavLst>
                    </p:anim>
                    <p:anim calcmode="lin" valueType="num">
                      <p:cBhvr additive="base">
                        <p:cTn dur="750" fill="hold"/>
                        <p:tgtEl>
                          <p:spTgt spid="9"/>
                        </p:tgtEl>
                        <p:attrNameLst>
                          <p:attrName>ppt_y</p:attrName>
                        </p:attrNameLst>
                      </p:cBhvr>
                      <p:tavLst>
                        <p:tav tm="0">
                          <p:val>
                            <p:strVal val="0-#ppt_h/2"/>
                          </p:val>
                        </p:tav>
                        <p:tav tm="100000">
                          <p:val>
                            <p:strVal val="#ppt_y"/>
                          </p:val>
                        </p:tav>
                      </p:tavLst>
                    </p:anim>
                  </p:childTnLst>
                </p:cTn>
              </p:par>
            </p:tnLst>
          </p:tmpl>
        </p:tmplLst>
      </p:bldP>
      <p:bldP spid="10" grpId="0" animBg="1">
        <p:tmplLst>
          <p:tmpl>
            <p:tnLst>
              <p:par>
                <p:cTn presetID="2" presetClass="entr" presetSubtype="12" decel="10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0-#ppt_w/2"/>
                          </p:val>
                        </p:tav>
                        <p:tav tm="100000">
                          <p:val>
                            <p:strVal val="#ppt_x"/>
                          </p:val>
                        </p:tav>
                      </p:tavLst>
                    </p:anim>
                    <p:anim calcmode="lin" valueType="num">
                      <p:cBhvr additive="base">
                        <p:cTn dur="750" fill="hold"/>
                        <p:tgtEl>
                          <p:spTgt spid="10"/>
                        </p:tgtEl>
                        <p:attrNameLst>
                          <p:attrName>ppt_y</p:attrName>
                        </p:attrNameLst>
                      </p:cBhvr>
                      <p:tavLst>
                        <p:tav tm="0">
                          <p:val>
                            <p:strVal val="1+#ppt_h/2"/>
                          </p:val>
                        </p:tav>
                        <p:tav tm="100000">
                          <p:val>
                            <p:strVal val="#ppt_y"/>
                          </p:val>
                        </p:tav>
                      </p:tavLst>
                    </p:anim>
                  </p:childTnLst>
                </p:cTn>
              </p:par>
            </p:tnLst>
          </p:tmpl>
        </p:tmplLst>
      </p:bldP>
      <p:bldP spid="11" grpId="0" animBg="1">
        <p:tmplLst>
          <p:tmpl>
            <p:tnLst>
              <p:par>
                <p:cTn presetID="2" presetClass="entr" presetSubtype="1" decel="10000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0-#ppt_h/2"/>
                          </p:val>
                        </p:tav>
                        <p:tav tm="100000">
                          <p:val>
                            <p:strVal val="#ppt_y"/>
                          </p:val>
                        </p:tav>
                      </p:tavLst>
                    </p:anim>
                  </p:childTnLst>
                </p:cTn>
              </p:par>
            </p:tnLst>
          </p:tmpl>
        </p:tmplLst>
      </p:bldP>
      <p:bldP spid="12" grpId="0" animBg="1">
        <p:tmplLst>
          <p:tmpl>
            <p:tnLst>
              <p:par>
                <p:cTn presetID="2" presetClass="entr" presetSubtype="3" decel="10000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1+#ppt_w/2"/>
                          </p:val>
                        </p:tav>
                        <p:tav tm="100000">
                          <p:val>
                            <p:strVal val="#ppt_x"/>
                          </p:val>
                        </p:tav>
                      </p:tavLst>
                    </p:anim>
                    <p:anim calcmode="lin" valueType="num">
                      <p:cBhvr additive="base">
                        <p:cTn dur="750" fill="hold"/>
                        <p:tgtEl>
                          <p:spTgt spid="12"/>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Section Break 4">
    <p:spTree>
      <p:nvGrpSpPr>
        <p:cNvPr id="1" name=""/>
        <p:cNvGrpSpPr/>
        <p:nvPr/>
      </p:nvGrpSpPr>
      <p:grpSpPr>
        <a:xfrm>
          <a:off x="0" y="0"/>
          <a:ext cx="0" cy="0"/>
          <a:chOff x="0" y="0"/>
          <a:chExt cx="0" cy="0"/>
        </a:xfrm>
      </p:grpSpPr>
      <p:sp>
        <p:nvSpPr>
          <p:cNvPr id="4" name="図プレースホルダー 3"/>
          <p:cNvSpPr>
            <a:spLocks noGrp="1"/>
          </p:cNvSpPr>
          <p:nvPr>
            <p:ph type="pic" sz="quarter" idx="10" hasCustomPrompt="1"/>
          </p:nvPr>
        </p:nvSpPr>
        <p:spPr>
          <a:xfrm>
            <a:off x="0" y="0"/>
            <a:ext cx="13716000" cy="10287000"/>
          </a:xfrm>
          <a:prstGeom prst="rect">
            <a:avLst/>
          </a:prstGeom>
        </p:spPr>
        <p:txBody>
          <a:bodyPr/>
          <a:lstStyle>
            <a:lvl1pPr>
              <a:defRPr baseline="0"/>
            </a:lvl1pPr>
          </a:lstStyle>
          <a:p>
            <a:r>
              <a:rPr kumimoji="1" lang="en-US" altLang="ja-JP" dirty="0"/>
              <a:t>Add a full screen image</a:t>
            </a:r>
            <a:endParaRPr kumimoji="1" lang="ja-JP" altLang="en-US" dirty="0"/>
          </a:p>
        </p:txBody>
      </p:sp>
      <p:sp>
        <p:nvSpPr>
          <p:cNvPr id="6" name="テキスト プレースホルダー 5"/>
          <p:cNvSpPr>
            <a:spLocks noGrp="1"/>
          </p:cNvSpPr>
          <p:nvPr>
            <p:ph type="body" sz="quarter" idx="11" hasCustomPrompt="1"/>
          </p:nvPr>
        </p:nvSpPr>
        <p:spPr>
          <a:xfrm>
            <a:off x="7926522" y="0"/>
            <a:ext cx="4800601" cy="10287000"/>
          </a:xfrm>
          <a:prstGeom prst="rect">
            <a:avLst/>
          </a:prstGeom>
          <a:solidFill>
            <a:schemeClr val="accent4">
              <a:alpha val="70000"/>
            </a:schemeClr>
          </a:solidFill>
        </p:spPr>
        <p:txBody>
          <a:bodyPr/>
          <a:lstStyle/>
          <a:p>
            <a:pPr lvl="0"/>
            <a:r>
              <a:rPr kumimoji="1" lang="en-US" altLang="ja-JP" dirty="0"/>
              <a:t> </a:t>
            </a:r>
            <a:endParaRPr kumimoji="1" lang="ja-JP" altLang="en-US" dirty="0"/>
          </a:p>
        </p:txBody>
      </p:sp>
      <p:sp>
        <p:nvSpPr>
          <p:cNvPr id="7" name="テキスト プレースホルダー 5"/>
          <p:cNvSpPr>
            <a:spLocks noGrp="1"/>
          </p:cNvSpPr>
          <p:nvPr>
            <p:ph type="body" sz="quarter" idx="12" hasCustomPrompt="1"/>
          </p:nvPr>
        </p:nvSpPr>
        <p:spPr>
          <a:xfrm>
            <a:off x="8194221" y="1925353"/>
            <a:ext cx="4265196" cy="4348082"/>
          </a:xfrm>
          <a:prstGeom prst="rect">
            <a:avLst/>
          </a:prstGeom>
          <a:noFill/>
        </p:spPr>
        <p:txBody>
          <a:bodyPr anchor="b">
            <a:noAutofit/>
          </a:bodyPr>
          <a:lstStyle>
            <a:lvl1pPr algn="ctr">
              <a:lnSpc>
                <a:spcPct val="100000"/>
              </a:lnSpc>
              <a:spcBef>
                <a:spcPts val="0"/>
              </a:spcBef>
              <a:defRPr sz="33750">
                <a:solidFill>
                  <a:schemeClr val="bg1"/>
                </a:solidFill>
              </a:defRPr>
            </a:lvl1pPr>
          </a:lstStyle>
          <a:p>
            <a:pPr lvl="0"/>
            <a:r>
              <a:rPr kumimoji="1" lang="en-US" altLang="ja-JP" dirty="0"/>
              <a:t>0</a:t>
            </a:r>
            <a:endParaRPr kumimoji="1" lang="ja-JP" altLang="en-US" dirty="0"/>
          </a:p>
        </p:txBody>
      </p:sp>
      <p:sp>
        <p:nvSpPr>
          <p:cNvPr id="8" name="テキスト プレースホルダー 5"/>
          <p:cNvSpPr>
            <a:spLocks noGrp="1"/>
          </p:cNvSpPr>
          <p:nvPr>
            <p:ph type="body" sz="quarter" idx="13" hasCustomPrompt="1"/>
          </p:nvPr>
        </p:nvSpPr>
        <p:spPr>
          <a:xfrm>
            <a:off x="8194221" y="6104968"/>
            <a:ext cx="4265196" cy="1211366"/>
          </a:xfrm>
          <a:prstGeom prst="rect">
            <a:avLst/>
          </a:prstGeom>
          <a:noFill/>
        </p:spPr>
        <p:txBody>
          <a:bodyPr anchor="t">
            <a:noAutofit/>
          </a:bodyPr>
          <a:lstStyle>
            <a:lvl1pPr algn="ctr">
              <a:lnSpc>
                <a:spcPct val="100000"/>
              </a:lnSpc>
              <a:spcBef>
                <a:spcPts val="0"/>
              </a:spcBef>
              <a:defRPr sz="4950">
                <a:solidFill>
                  <a:schemeClr val="bg1"/>
                </a:solidFill>
              </a:defRPr>
            </a:lvl1pPr>
          </a:lstStyle>
          <a:p>
            <a:pPr lvl="0"/>
            <a:r>
              <a:rPr kumimoji="1" lang="en-US" altLang="ja-JP" dirty="0"/>
              <a:t>Section Name</a:t>
            </a:r>
            <a:endParaRPr kumimoji="1" lang="ja-JP" altLang="en-US" dirty="0"/>
          </a:p>
        </p:txBody>
      </p:sp>
      <p:sp>
        <p:nvSpPr>
          <p:cNvPr id="9" name="テキスト プレースホルダー 5"/>
          <p:cNvSpPr>
            <a:spLocks noGrp="1"/>
          </p:cNvSpPr>
          <p:nvPr>
            <p:ph type="body" sz="quarter" idx="16" hasCustomPrompt="1"/>
          </p:nvPr>
        </p:nvSpPr>
        <p:spPr>
          <a:xfrm>
            <a:off x="7440519" y="9638903"/>
            <a:ext cx="486000" cy="648101"/>
          </a:xfrm>
          <a:prstGeom prst="rect">
            <a:avLst/>
          </a:prstGeom>
          <a:solidFill>
            <a:schemeClr val="accent4">
              <a:alpha val="70000"/>
            </a:schemeClr>
          </a:solidFill>
        </p:spPr>
        <p:txBody>
          <a:bodyPr/>
          <a:lstStyle/>
          <a:p>
            <a:pPr lvl="0"/>
            <a:r>
              <a:rPr kumimoji="1" lang="en-US" altLang="ja-JP" dirty="0"/>
              <a:t> </a:t>
            </a:r>
            <a:endParaRPr kumimoji="1" lang="ja-JP" altLang="en-US" dirty="0"/>
          </a:p>
        </p:txBody>
      </p:sp>
      <p:sp>
        <p:nvSpPr>
          <p:cNvPr id="10" name="テキスト プレースホルダー 5"/>
          <p:cNvSpPr>
            <a:spLocks noGrp="1"/>
          </p:cNvSpPr>
          <p:nvPr>
            <p:ph type="body" sz="quarter" idx="17" hasCustomPrompt="1"/>
          </p:nvPr>
        </p:nvSpPr>
        <p:spPr>
          <a:xfrm>
            <a:off x="6954519" y="8990804"/>
            <a:ext cx="486000" cy="648101"/>
          </a:xfrm>
          <a:prstGeom prst="rect">
            <a:avLst/>
          </a:prstGeom>
          <a:solidFill>
            <a:schemeClr val="accent4">
              <a:alpha val="70000"/>
            </a:schemeClr>
          </a:solidFill>
        </p:spPr>
        <p:txBody>
          <a:bodyPr/>
          <a:lstStyle/>
          <a:p>
            <a:pPr lvl="0"/>
            <a:r>
              <a:rPr kumimoji="1" lang="en-US" altLang="ja-JP" dirty="0"/>
              <a:t> </a:t>
            </a:r>
            <a:endParaRPr kumimoji="1" lang="ja-JP" altLang="en-US" dirty="0"/>
          </a:p>
        </p:txBody>
      </p:sp>
      <p:sp>
        <p:nvSpPr>
          <p:cNvPr id="11" name="テキスト プレースホルダー 5"/>
          <p:cNvSpPr>
            <a:spLocks noGrp="1"/>
          </p:cNvSpPr>
          <p:nvPr>
            <p:ph type="body" sz="quarter" idx="18" hasCustomPrompt="1"/>
          </p:nvPr>
        </p:nvSpPr>
        <p:spPr>
          <a:xfrm>
            <a:off x="7440519" y="8342704"/>
            <a:ext cx="486000" cy="648101"/>
          </a:xfrm>
          <a:prstGeom prst="rect">
            <a:avLst/>
          </a:prstGeom>
          <a:solidFill>
            <a:schemeClr val="accent4">
              <a:alpha val="70000"/>
            </a:schemeClr>
          </a:solidFill>
        </p:spPr>
        <p:txBody>
          <a:bodyPr/>
          <a:lstStyle/>
          <a:p>
            <a:pPr lvl="0"/>
            <a:r>
              <a:rPr kumimoji="1" lang="en-US" altLang="ja-JP" dirty="0"/>
              <a:t> </a:t>
            </a:r>
            <a:endParaRPr kumimoji="1" lang="ja-JP" altLang="en-US" dirty="0"/>
          </a:p>
        </p:txBody>
      </p:sp>
      <p:sp>
        <p:nvSpPr>
          <p:cNvPr id="12" name="テキスト プレースホルダー 5"/>
          <p:cNvSpPr>
            <a:spLocks noGrp="1"/>
          </p:cNvSpPr>
          <p:nvPr>
            <p:ph type="body" sz="quarter" idx="19" hasCustomPrompt="1"/>
          </p:nvPr>
        </p:nvSpPr>
        <p:spPr>
          <a:xfrm>
            <a:off x="6468519" y="9638903"/>
            <a:ext cx="486000" cy="648101"/>
          </a:xfrm>
          <a:prstGeom prst="rect">
            <a:avLst/>
          </a:prstGeom>
          <a:solidFill>
            <a:schemeClr val="accent4">
              <a:alpha val="70000"/>
            </a:schemeClr>
          </a:solidFill>
        </p:spPr>
        <p:txBody>
          <a:bodyPr/>
          <a:lstStyle/>
          <a:p>
            <a:pPr lvl="0"/>
            <a:r>
              <a:rPr kumimoji="1" lang="en-US" altLang="ja-JP" dirty="0"/>
              <a:t> </a:t>
            </a:r>
            <a:endParaRPr kumimoji="1" lang="ja-JP" altLang="en-US" dirty="0"/>
          </a:p>
        </p:txBody>
      </p:sp>
    </p:spTree>
    <p:extLst>
      <p:ext uri="{BB962C8B-B14F-4D97-AF65-F5344CB8AC3E}">
        <p14:creationId xmlns:p14="http://schemas.microsoft.com/office/powerpoint/2010/main" val="1760477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par>
                                <p:cTn id="12" presetID="2" presetClass="entr" presetSubtype="9" decel="100000" fill="hold" grpId="0" nodeType="with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750" fill="hold"/>
                                        <p:tgtEl>
                                          <p:spTgt spid="9"/>
                                        </p:tgtEl>
                                        <p:attrNameLst>
                                          <p:attrName>ppt_x</p:attrName>
                                        </p:attrNameLst>
                                      </p:cBhvr>
                                      <p:tavLst>
                                        <p:tav tm="0">
                                          <p:val>
                                            <p:strVal val="0-#ppt_w/2"/>
                                          </p:val>
                                        </p:tav>
                                        <p:tav tm="100000">
                                          <p:val>
                                            <p:strVal val="#ppt_x"/>
                                          </p:val>
                                        </p:tav>
                                      </p:tavLst>
                                    </p:anim>
                                    <p:anim calcmode="lin" valueType="num">
                                      <p:cBhvr additive="base">
                                        <p:cTn id="15" dur="750" fill="hold"/>
                                        <p:tgtEl>
                                          <p:spTgt spid="9"/>
                                        </p:tgtEl>
                                        <p:attrNameLst>
                                          <p:attrName>ppt_y</p:attrName>
                                        </p:attrNameLst>
                                      </p:cBhvr>
                                      <p:tavLst>
                                        <p:tav tm="0">
                                          <p:val>
                                            <p:strVal val="0-#ppt_h/2"/>
                                          </p:val>
                                        </p:tav>
                                        <p:tav tm="100000">
                                          <p:val>
                                            <p:strVal val="#ppt_y"/>
                                          </p:val>
                                        </p:tav>
                                      </p:tavLst>
                                    </p:anim>
                                  </p:childTnLst>
                                </p:cTn>
                              </p:par>
                              <p:par>
                                <p:cTn id="16" presetID="2" presetClass="entr" presetSubtype="12" decel="10000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750" fill="hold"/>
                                        <p:tgtEl>
                                          <p:spTgt spid="10"/>
                                        </p:tgtEl>
                                        <p:attrNameLst>
                                          <p:attrName>ppt_x</p:attrName>
                                        </p:attrNameLst>
                                      </p:cBhvr>
                                      <p:tavLst>
                                        <p:tav tm="0">
                                          <p:val>
                                            <p:strVal val="0-#ppt_w/2"/>
                                          </p:val>
                                        </p:tav>
                                        <p:tav tm="100000">
                                          <p:val>
                                            <p:strVal val="#ppt_x"/>
                                          </p:val>
                                        </p:tav>
                                      </p:tavLst>
                                    </p:anim>
                                    <p:anim calcmode="lin" valueType="num">
                                      <p:cBhvr additive="base">
                                        <p:cTn id="19" dur="750" fill="hold"/>
                                        <p:tgtEl>
                                          <p:spTgt spid="10"/>
                                        </p:tgtEl>
                                        <p:attrNameLst>
                                          <p:attrName>ppt_y</p:attrName>
                                        </p:attrNameLst>
                                      </p:cBhvr>
                                      <p:tavLst>
                                        <p:tav tm="0">
                                          <p:val>
                                            <p:strVal val="1+#ppt_h/2"/>
                                          </p:val>
                                        </p:tav>
                                        <p:tav tm="100000">
                                          <p:val>
                                            <p:strVal val="#ppt_y"/>
                                          </p:val>
                                        </p:tav>
                                      </p:tavLst>
                                    </p:anim>
                                  </p:childTnLst>
                                </p:cTn>
                              </p:par>
                              <p:par>
                                <p:cTn id="20" presetID="2" presetClass="entr" presetSubtype="1" decel="10000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750" fill="hold"/>
                                        <p:tgtEl>
                                          <p:spTgt spid="11"/>
                                        </p:tgtEl>
                                        <p:attrNameLst>
                                          <p:attrName>ppt_x</p:attrName>
                                        </p:attrNameLst>
                                      </p:cBhvr>
                                      <p:tavLst>
                                        <p:tav tm="0">
                                          <p:val>
                                            <p:strVal val="#ppt_x"/>
                                          </p:val>
                                        </p:tav>
                                        <p:tav tm="100000">
                                          <p:val>
                                            <p:strVal val="#ppt_x"/>
                                          </p:val>
                                        </p:tav>
                                      </p:tavLst>
                                    </p:anim>
                                    <p:anim calcmode="lin" valueType="num">
                                      <p:cBhvr additive="base">
                                        <p:cTn id="23" dur="750" fill="hold"/>
                                        <p:tgtEl>
                                          <p:spTgt spid="11"/>
                                        </p:tgtEl>
                                        <p:attrNameLst>
                                          <p:attrName>ppt_y</p:attrName>
                                        </p:attrNameLst>
                                      </p:cBhvr>
                                      <p:tavLst>
                                        <p:tav tm="0">
                                          <p:val>
                                            <p:strVal val="0-#ppt_h/2"/>
                                          </p:val>
                                        </p:tav>
                                        <p:tav tm="100000">
                                          <p:val>
                                            <p:strVal val="#ppt_y"/>
                                          </p:val>
                                        </p:tav>
                                      </p:tavLst>
                                    </p:anim>
                                  </p:childTnLst>
                                </p:cTn>
                              </p:par>
                              <p:par>
                                <p:cTn id="24" presetID="2" presetClass="entr" presetSubtype="3" decel="10000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additive="base">
                                        <p:cTn id="26" dur="750" fill="hold"/>
                                        <p:tgtEl>
                                          <p:spTgt spid="12"/>
                                        </p:tgtEl>
                                        <p:attrNameLst>
                                          <p:attrName>ppt_x</p:attrName>
                                        </p:attrNameLst>
                                      </p:cBhvr>
                                      <p:tavLst>
                                        <p:tav tm="0">
                                          <p:val>
                                            <p:strVal val="1+#ppt_w/2"/>
                                          </p:val>
                                        </p:tav>
                                        <p:tav tm="100000">
                                          <p:val>
                                            <p:strVal val="#ppt_x"/>
                                          </p:val>
                                        </p:tav>
                                      </p:tavLst>
                                    </p:anim>
                                    <p:anim calcmode="lin" valueType="num">
                                      <p:cBhvr additive="base">
                                        <p:cTn id="27" dur="750" fill="hold"/>
                                        <p:tgtEl>
                                          <p:spTgt spid="12"/>
                                        </p:tgtEl>
                                        <p:attrNameLst>
                                          <p:attrName>ppt_y</p:attrName>
                                        </p:attrNameLst>
                                      </p:cBhvr>
                                      <p:tavLst>
                                        <p:tav tm="0">
                                          <p:val>
                                            <p:strVal val="0-#ppt_h/2"/>
                                          </p:val>
                                        </p:tav>
                                        <p:tav tm="100000">
                                          <p:val>
                                            <p:strVal val="#ppt_y"/>
                                          </p:val>
                                        </p:tav>
                                      </p:tavLst>
                                    </p:anim>
                                  </p:childTnLst>
                                </p:cTn>
                              </p:par>
                            </p:childTnLst>
                          </p:cTn>
                        </p:par>
                        <p:par>
                          <p:cTn id="28" fill="hold">
                            <p:stCondLst>
                              <p:cond delay="1250"/>
                            </p:stCondLst>
                            <p:childTnLst>
                              <p:par>
                                <p:cTn id="29" presetID="2" presetClass="entr" presetSubtype="4" decel="100000" fill="hold" grpId="0" nodeType="afterEffect">
                                  <p:stCondLst>
                                    <p:cond delay="0"/>
                                  </p:stCondLst>
                                  <p:childTnLst>
                                    <p:set>
                                      <p:cBhvr>
                                        <p:cTn id="30" dur="1" fill="hold">
                                          <p:stCondLst>
                                            <p:cond delay="0"/>
                                          </p:stCondLst>
                                        </p:cTn>
                                        <p:tgtEl>
                                          <p:spTgt spid="7">
                                            <p:txEl>
                                              <p:pRg st="0" end="0"/>
                                            </p:txEl>
                                          </p:spTgt>
                                        </p:tgtEl>
                                        <p:attrNameLst>
                                          <p:attrName>style.visibility</p:attrName>
                                        </p:attrNameLst>
                                      </p:cBhvr>
                                      <p:to>
                                        <p:strVal val="visible"/>
                                      </p:to>
                                    </p:set>
                                    <p:anim calcmode="lin" valueType="num">
                                      <p:cBhvr additive="base">
                                        <p:cTn id="31"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7">
                                            <p:txEl>
                                              <p:pRg st="0" end="0"/>
                                            </p:txEl>
                                          </p:spTgt>
                                        </p:tgtEl>
                                        <p:attrNameLst>
                                          <p:attrName>ppt_y</p:attrName>
                                        </p:attrNameLst>
                                      </p:cBhvr>
                                      <p:tavLst>
                                        <p:tav tm="0">
                                          <p:val>
                                            <p:strVal val="1+#ppt_h/2"/>
                                          </p:val>
                                        </p:tav>
                                        <p:tav tm="100000">
                                          <p:val>
                                            <p:strVal val="#ppt_y"/>
                                          </p:val>
                                        </p:tav>
                                      </p:tavLst>
                                    </p:anim>
                                  </p:childTnLst>
                                </p:cTn>
                              </p:par>
                              <p:par>
                                <p:cTn id="33" presetID="45" presetClass="entr" presetSubtype="0" fill="hold" grpId="1" nodeType="withEffect">
                                  <p:stCondLst>
                                    <p:cond delay="0"/>
                                  </p:stCondLst>
                                  <p:childTnLst>
                                    <p:set>
                                      <p:cBhvr>
                                        <p:cTn id="34" dur="1" fill="hold">
                                          <p:stCondLst>
                                            <p:cond delay="0"/>
                                          </p:stCondLst>
                                        </p:cTn>
                                        <p:tgtEl>
                                          <p:spTgt spid="7">
                                            <p:txEl>
                                              <p:pRg st="0" end="0"/>
                                            </p:txEl>
                                          </p:spTgt>
                                        </p:tgtEl>
                                        <p:attrNameLst>
                                          <p:attrName>style.visibility</p:attrName>
                                        </p:attrNameLst>
                                      </p:cBhvr>
                                      <p:to>
                                        <p:strVal val="visible"/>
                                      </p:to>
                                    </p:set>
                                    <p:animEffect transition="in" filter="fade">
                                      <p:cBhvr>
                                        <p:cTn id="35" dur="1000"/>
                                        <p:tgtEl>
                                          <p:spTgt spid="7">
                                            <p:txEl>
                                              <p:pRg st="0" end="0"/>
                                            </p:txEl>
                                          </p:spTgt>
                                        </p:tgtEl>
                                      </p:cBhvr>
                                    </p:animEffect>
                                    <p:anim calcmode="lin" valueType="num">
                                      <p:cBhvr>
                                        <p:cTn id="36" dur="1000" fill="hold"/>
                                        <p:tgtEl>
                                          <p:spTgt spid="7">
                                            <p:txEl>
                                              <p:pRg st="0" end="0"/>
                                            </p:txEl>
                                          </p:spTgt>
                                        </p:tgtEl>
                                        <p:attrNameLst>
                                          <p:attrName>ppt_w</p:attrName>
                                        </p:attrNameLst>
                                      </p:cBhvr>
                                      <p:tavLst>
                                        <p:tav tm="0" fmla="#ppt_w*sin(2.5*pi*$)">
                                          <p:val>
                                            <p:fltVal val="0"/>
                                          </p:val>
                                        </p:tav>
                                        <p:tav tm="100000">
                                          <p:val>
                                            <p:fltVal val="1"/>
                                          </p:val>
                                        </p:tav>
                                      </p:tavLst>
                                    </p:anim>
                                    <p:anim calcmode="lin" valueType="num">
                                      <p:cBhvr>
                                        <p:cTn id="37" dur="1000" fill="hold"/>
                                        <p:tgtEl>
                                          <p:spTgt spid="7">
                                            <p:txEl>
                                              <p:pRg st="0" end="0"/>
                                            </p:txEl>
                                          </p:spTgt>
                                        </p:tgtEl>
                                        <p:attrNameLst>
                                          <p:attrName>ppt_h</p:attrName>
                                        </p:attrNameLst>
                                      </p:cBhvr>
                                      <p:tavLst>
                                        <p:tav tm="0">
                                          <p:val>
                                            <p:strVal val="#ppt_h"/>
                                          </p:val>
                                        </p:tav>
                                        <p:tav tm="100000">
                                          <p:val>
                                            <p:strVal val="#ppt_h"/>
                                          </p:val>
                                        </p:tav>
                                      </p:tavLst>
                                    </p:anim>
                                  </p:childTnLst>
                                </p:cTn>
                              </p:par>
                              <p:par>
                                <p:cTn id="38" presetID="2" presetClass="entr" presetSubtype="4" decel="100000" fill="hold" grpId="0" nodeType="withEffect">
                                  <p:stCondLst>
                                    <p:cond delay="250"/>
                                  </p:stCondLst>
                                  <p:childTnLst>
                                    <p:set>
                                      <p:cBhvr>
                                        <p:cTn id="39" dur="1" fill="hold">
                                          <p:stCondLst>
                                            <p:cond delay="0"/>
                                          </p:stCondLst>
                                        </p:cTn>
                                        <p:tgtEl>
                                          <p:spTgt spid="8">
                                            <p:txEl>
                                              <p:pRg st="0" end="0"/>
                                            </p:txEl>
                                          </p:spTgt>
                                        </p:tgtEl>
                                        <p:attrNameLst>
                                          <p:attrName>style.visibility</p:attrName>
                                        </p:attrNameLst>
                                      </p:cBhvr>
                                      <p:to>
                                        <p:strVal val="visible"/>
                                      </p:to>
                                    </p:set>
                                    <p:anim calcmode="lin" valueType="num">
                                      <p:cBhvr additive="base">
                                        <p:cTn id="40" dur="75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41" dur="75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tmplLst>
          <p:tmpl>
            <p:tnLst>
              <p:par>
                <p:cTn presetID="22" presetClass="entr" presetSubtype="4"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down)">
                      <p:cBhvr>
                        <p:cTn dur="500"/>
                        <p:tgtEl>
                          <p:spTgt spid="6"/>
                        </p:tgtEl>
                      </p:cBhvr>
                    </p:animEffect>
                  </p:childTnLst>
                </p:cTn>
              </p:par>
            </p:tnLst>
          </p:tmpl>
        </p:tmplLst>
      </p:bldP>
      <p:bldP spid="7" grpId="0" build="p">
        <p:tmplLst>
          <p:tmpl lvl="1">
            <p:tnLst>
              <p:par>
                <p:cTn presetID="2" presetClass="entr" presetSubtype="4" decel="10000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1000" fill="hold"/>
                        <p:tgtEl>
                          <p:spTgt spid="7"/>
                        </p:tgtEl>
                        <p:attrNameLst>
                          <p:attrName>ppt_x</p:attrName>
                        </p:attrNameLst>
                      </p:cBhvr>
                      <p:tavLst>
                        <p:tav tm="0">
                          <p:val>
                            <p:strVal val="#ppt_x"/>
                          </p:val>
                        </p:tav>
                        <p:tav tm="100000">
                          <p:val>
                            <p:strVal val="#ppt_x"/>
                          </p:val>
                        </p:tav>
                      </p:tavLst>
                    </p:anim>
                    <p:anim calcmode="lin" valueType="num">
                      <p:cBhvr additive="base">
                        <p:cTn dur="1000" fill="hold"/>
                        <p:tgtEl>
                          <p:spTgt spid="7"/>
                        </p:tgtEl>
                        <p:attrNameLst>
                          <p:attrName>ppt_y</p:attrName>
                        </p:attrNameLst>
                      </p:cBhvr>
                      <p:tavLst>
                        <p:tav tm="0">
                          <p:val>
                            <p:strVal val="1+#ppt_h/2"/>
                          </p:val>
                        </p:tav>
                        <p:tav tm="100000">
                          <p:val>
                            <p:strVal val="#ppt_y"/>
                          </p:val>
                        </p:tav>
                      </p:tavLst>
                    </p:anim>
                  </p:childTnLst>
                </p:cTn>
              </p:par>
            </p:tnLst>
          </p:tmpl>
        </p:tmplLst>
      </p:bldP>
      <p:bldP spid="7" grpId="1" build="p">
        <p:tmplLst>
          <p:tmpl lvl="1">
            <p:tnLst>
              <p:par>
                <p:cTn presetID="45"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1000"/>
                        <p:tgtEl>
                          <p:spTgt spid="7"/>
                        </p:tgtEl>
                      </p:cBhvr>
                    </p:animEffect>
                    <p:anim calcmode="lin" valueType="num">
                      <p:cBhvr>
                        <p:cTn dur="1000" fill="hold"/>
                        <p:tgtEl>
                          <p:spTgt spid="7"/>
                        </p:tgtEl>
                        <p:attrNameLst>
                          <p:attrName>ppt_w</p:attrName>
                        </p:attrNameLst>
                      </p:cBhvr>
                      <p:tavLst>
                        <p:tav tm="0" fmla="#ppt_w*sin(2.5*pi*$)">
                          <p:val>
                            <p:fltVal val="0"/>
                          </p:val>
                        </p:tav>
                        <p:tav tm="100000">
                          <p:val>
                            <p:fltVal val="1"/>
                          </p:val>
                        </p:tav>
                      </p:tavLst>
                    </p:anim>
                    <p:anim calcmode="lin" valueType="num">
                      <p:cBhvr>
                        <p:cTn dur="1000" fill="hold"/>
                        <p:tgtEl>
                          <p:spTgt spid="7"/>
                        </p:tgtEl>
                        <p:attrNameLst>
                          <p:attrName>ppt_h</p:attrName>
                        </p:attrNameLst>
                      </p:cBhvr>
                      <p:tavLst>
                        <p:tav tm="0">
                          <p:val>
                            <p:strVal val="#ppt_h"/>
                          </p:val>
                        </p:tav>
                        <p:tav tm="100000">
                          <p:val>
                            <p:strVal val="#ppt_h"/>
                          </p:val>
                        </p:tav>
                      </p:tavLst>
                    </p:anim>
                  </p:childTnLst>
                </p:cTn>
              </p:par>
            </p:tnLst>
          </p:tmpl>
        </p:tmplLst>
      </p:bldP>
      <p:bldP spid="8" grpId="0" build="p">
        <p:tmplLst>
          <p:tmpl lvl="1">
            <p:tnLst>
              <p:par>
                <p:cTn presetID="2" presetClass="entr" presetSubtype="4" decel="100000" fill="hold" nodeType="withEffect">
                  <p:stCondLst>
                    <p:cond delay="25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ppt_x"/>
                          </p:val>
                        </p:tav>
                        <p:tav tm="100000">
                          <p:val>
                            <p:strVal val="#ppt_x"/>
                          </p:val>
                        </p:tav>
                      </p:tavLst>
                    </p:anim>
                    <p:anim calcmode="lin" valueType="num">
                      <p:cBhvr additive="base">
                        <p:cTn dur="750" fill="hold"/>
                        <p:tgtEl>
                          <p:spTgt spid="8"/>
                        </p:tgtEl>
                        <p:attrNameLst>
                          <p:attrName>ppt_y</p:attrName>
                        </p:attrNameLst>
                      </p:cBhvr>
                      <p:tavLst>
                        <p:tav tm="0">
                          <p:val>
                            <p:strVal val="1+#ppt_h/2"/>
                          </p:val>
                        </p:tav>
                        <p:tav tm="100000">
                          <p:val>
                            <p:strVal val="#ppt_y"/>
                          </p:val>
                        </p:tav>
                      </p:tavLst>
                    </p:anim>
                  </p:childTnLst>
                </p:cTn>
              </p:par>
            </p:tnLst>
          </p:tmpl>
        </p:tmplLst>
      </p:bldP>
      <p:bldP spid="9" grpId="0" animBg="1">
        <p:tmplLst>
          <p:tmpl>
            <p:tnLst>
              <p:par>
                <p:cTn presetID="2" presetClass="entr" presetSubtype="9" decel="100000"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0-#ppt_w/2"/>
                          </p:val>
                        </p:tav>
                        <p:tav tm="100000">
                          <p:val>
                            <p:strVal val="#ppt_x"/>
                          </p:val>
                        </p:tav>
                      </p:tavLst>
                    </p:anim>
                    <p:anim calcmode="lin" valueType="num">
                      <p:cBhvr additive="base">
                        <p:cTn dur="750" fill="hold"/>
                        <p:tgtEl>
                          <p:spTgt spid="9"/>
                        </p:tgtEl>
                        <p:attrNameLst>
                          <p:attrName>ppt_y</p:attrName>
                        </p:attrNameLst>
                      </p:cBhvr>
                      <p:tavLst>
                        <p:tav tm="0">
                          <p:val>
                            <p:strVal val="0-#ppt_h/2"/>
                          </p:val>
                        </p:tav>
                        <p:tav tm="100000">
                          <p:val>
                            <p:strVal val="#ppt_y"/>
                          </p:val>
                        </p:tav>
                      </p:tavLst>
                    </p:anim>
                  </p:childTnLst>
                </p:cTn>
              </p:par>
            </p:tnLst>
          </p:tmpl>
        </p:tmplLst>
      </p:bldP>
      <p:bldP spid="10" grpId="0" animBg="1">
        <p:tmplLst>
          <p:tmpl>
            <p:tnLst>
              <p:par>
                <p:cTn presetID="2" presetClass="entr" presetSubtype="12" decel="10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0-#ppt_w/2"/>
                          </p:val>
                        </p:tav>
                        <p:tav tm="100000">
                          <p:val>
                            <p:strVal val="#ppt_x"/>
                          </p:val>
                        </p:tav>
                      </p:tavLst>
                    </p:anim>
                    <p:anim calcmode="lin" valueType="num">
                      <p:cBhvr additive="base">
                        <p:cTn dur="750" fill="hold"/>
                        <p:tgtEl>
                          <p:spTgt spid="10"/>
                        </p:tgtEl>
                        <p:attrNameLst>
                          <p:attrName>ppt_y</p:attrName>
                        </p:attrNameLst>
                      </p:cBhvr>
                      <p:tavLst>
                        <p:tav tm="0">
                          <p:val>
                            <p:strVal val="1+#ppt_h/2"/>
                          </p:val>
                        </p:tav>
                        <p:tav tm="100000">
                          <p:val>
                            <p:strVal val="#ppt_y"/>
                          </p:val>
                        </p:tav>
                      </p:tavLst>
                    </p:anim>
                  </p:childTnLst>
                </p:cTn>
              </p:par>
            </p:tnLst>
          </p:tmpl>
        </p:tmplLst>
      </p:bldP>
      <p:bldP spid="11" grpId="0" animBg="1">
        <p:tmplLst>
          <p:tmpl>
            <p:tnLst>
              <p:par>
                <p:cTn presetID="2" presetClass="entr" presetSubtype="1" decel="10000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0-#ppt_h/2"/>
                          </p:val>
                        </p:tav>
                        <p:tav tm="100000">
                          <p:val>
                            <p:strVal val="#ppt_y"/>
                          </p:val>
                        </p:tav>
                      </p:tavLst>
                    </p:anim>
                  </p:childTnLst>
                </p:cTn>
              </p:par>
            </p:tnLst>
          </p:tmpl>
        </p:tmplLst>
      </p:bldP>
      <p:bldP spid="12" grpId="0" animBg="1">
        <p:tmplLst>
          <p:tmpl>
            <p:tnLst>
              <p:par>
                <p:cTn presetID="2" presetClass="entr" presetSubtype="3" decel="10000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1+#ppt_w/2"/>
                          </p:val>
                        </p:tav>
                        <p:tav tm="100000">
                          <p:val>
                            <p:strVal val="#ppt_x"/>
                          </p:val>
                        </p:tav>
                      </p:tavLst>
                    </p:anim>
                    <p:anim calcmode="lin" valueType="num">
                      <p:cBhvr additive="base">
                        <p:cTn dur="750" fill="hold"/>
                        <p:tgtEl>
                          <p:spTgt spid="12"/>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9_Blank Slide">
    <p:spTree>
      <p:nvGrpSpPr>
        <p:cNvPr id="1" name=""/>
        <p:cNvGrpSpPr/>
        <p:nvPr/>
      </p:nvGrpSpPr>
      <p:grpSpPr>
        <a:xfrm>
          <a:off x="0" y="0"/>
          <a:ext cx="0" cy="0"/>
          <a:chOff x="0" y="0"/>
          <a:chExt cx="0" cy="0"/>
        </a:xfrm>
      </p:grpSpPr>
      <p:grpSp>
        <p:nvGrpSpPr>
          <p:cNvPr id="6" name="Group 17"/>
          <p:cNvGrpSpPr/>
          <p:nvPr userDrawn="1"/>
        </p:nvGrpSpPr>
        <p:grpSpPr>
          <a:xfrm>
            <a:off x="6080531" y="2214835"/>
            <a:ext cx="1561802" cy="70973"/>
            <a:chOff x="5404883" y="1322741"/>
            <a:chExt cx="1388268" cy="47315"/>
          </a:xfrm>
          <a:solidFill>
            <a:srgbClr val="006DB4"/>
          </a:solidFill>
        </p:grpSpPr>
        <p:cxnSp>
          <p:nvCxnSpPr>
            <p:cNvPr id="7" name="Straight Connector 4"/>
            <p:cNvCxnSpPr/>
            <p:nvPr/>
          </p:nvCxnSpPr>
          <p:spPr>
            <a:xfrm>
              <a:off x="5404883"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5877329" y="1324336"/>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9" name="Rectangle 8"/>
            <p:cNvSpPr/>
            <p:nvPr/>
          </p:nvSpPr>
          <p:spPr>
            <a:xfrm>
              <a:off x="5994641"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0" name="Rectangle 9"/>
            <p:cNvSpPr/>
            <p:nvPr/>
          </p:nvSpPr>
          <p:spPr>
            <a:xfrm>
              <a:off x="6111953"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1" name="Rectangle 10"/>
            <p:cNvSpPr/>
            <p:nvPr/>
          </p:nvSpPr>
          <p:spPr>
            <a:xfrm>
              <a:off x="6229265" y="1323753"/>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cxnSp>
          <p:nvCxnSpPr>
            <p:cNvPr id="12" name="Straight Connector 16"/>
            <p:cNvCxnSpPr/>
            <p:nvPr/>
          </p:nvCxnSpPr>
          <p:spPr>
            <a:xfrm>
              <a:off x="6335951"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grpSp>
      <p:sp>
        <p:nvSpPr>
          <p:cNvPr id="4" name="Rectangle 3">
            <a:extLst>
              <a:ext uri="{FF2B5EF4-FFF2-40B4-BE49-F238E27FC236}">
                <a16:creationId xmlns:a16="http://schemas.microsoft.com/office/drawing/2014/main" id="{E284A30D-DECD-030A-0B10-C913E3EA3712}"/>
              </a:ext>
            </a:extLst>
          </p:cNvPr>
          <p:cNvSpPr/>
          <p:nvPr userDrawn="1"/>
        </p:nvSpPr>
        <p:spPr>
          <a:xfrm>
            <a:off x="4" y="574160"/>
            <a:ext cx="158733"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sp>
        <p:nvSpPr>
          <p:cNvPr id="14" name="Espace réservé du numéro de diapositive 13">
            <a:extLst>
              <a:ext uri="{FF2B5EF4-FFF2-40B4-BE49-F238E27FC236}">
                <a16:creationId xmlns:a16="http://schemas.microsoft.com/office/drawing/2014/main" id="{A4CDEB7D-168B-0E29-CE1F-E930924D0170}"/>
              </a:ext>
            </a:extLst>
          </p:cNvPr>
          <p:cNvSpPr txBox="1">
            <a:spLocks/>
          </p:cNvSpPr>
          <p:nvPr userDrawn="1"/>
        </p:nvSpPr>
        <p:spPr>
          <a:xfrm>
            <a:off x="13145832" y="9739316"/>
            <a:ext cx="534285" cy="547688"/>
          </a:xfrm>
          <a:prstGeom prst="rect">
            <a:avLst/>
          </a:prstGeom>
          <a:solidFill>
            <a:srgbClr val="19199B"/>
          </a:solidFill>
        </p:spPr>
        <p:txBody>
          <a:bodyPr anchor="ctr"/>
          <a:lstStyle>
            <a:defPPr>
              <a:defRPr lang="en-US"/>
            </a:defPPr>
            <a:lvl1pPr>
              <a:defRPr>
                <a:solidFill>
                  <a:schemeClr val="bg1"/>
                </a:solidFill>
              </a:defRPr>
            </a:lvl1pPr>
          </a:lstStyle>
          <a:p>
            <a:pPr algn="ctr" rtl="1"/>
            <a:fld id="{16F919D3-A0D6-4586-82A8-25A537D2BD8F}" type="slidenum">
              <a:rPr lang="en-US" sz="2700" smtClean="0">
                <a:latin typeface="Adobe Arabic" panose="02040503050201020203" pitchFamily="18" charset="-78"/>
                <a:cs typeface="Adobe Arabic" panose="02040503050201020203" pitchFamily="18" charset="-78"/>
              </a:rPr>
              <a:pPr algn="ctr" rtl="1"/>
              <a:t>‹N°›</a:t>
            </a:fld>
            <a:endParaRPr lang="en-US" sz="2700" dirty="0">
              <a:latin typeface="Adobe Arabic" panose="02040503050201020203" pitchFamily="18" charset="-78"/>
              <a:cs typeface="Adobe Arabic" panose="02040503050201020203" pitchFamily="18" charset="-78"/>
            </a:endParaRPr>
          </a:p>
        </p:txBody>
      </p:sp>
      <p:sp>
        <p:nvSpPr>
          <p:cNvPr id="16" name="Rectangle 15">
            <a:extLst>
              <a:ext uri="{FF2B5EF4-FFF2-40B4-BE49-F238E27FC236}">
                <a16:creationId xmlns:a16="http://schemas.microsoft.com/office/drawing/2014/main" id="{22F52E29-30F9-D914-29F4-C39B2815C41A}"/>
              </a:ext>
            </a:extLst>
          </p:cNvPr>
          <p:cNvSpPr/>
          <p:nvPr userDrawn="1"/>
        </p:nvSpPr>
        <p:spPr>
          <a:xfrm>
            <a:off x="13564132" y="574160"/>
            <a:ext cx="161366"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sp>
        <p:nvSpPr>
          <p:cNvPr id="19" name="Rectangle 18">
            <a:extLst>
              <a:ext uri="{FF2B5EF4-FFF2-40B4-BE49-F238E27FC236}">
                <a16:creationId xmlns:a16="http://schemas.microsoft.com/office/drawing/2014/main" id="{DE92BE19-E4E1-3339-A532-B4A2469C636A}"/>
              </a:ext>
            </a:extLst>
          </p:cNvPr>
          <p:cNvSpPr/>
          <p:nvPr userDrawn="1"/>
        </p:nvSpPr>
        <p:spPr>
          <a:xfrm>
            <a:off x="158736" y="642210"/>
            <a:ext cx="13405398" cy="142635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392"/>
          </a:p>
        </p:txBody>
      </p:sp>
      <p:pic>
        <p:nvPicPr>
          <p:cNvPr id="20" name="Graphique 19">
            <a:extLst>
              <a:ext uri="{FF2B5EF4-FFF2-40B4-BE49-F238E27FC236}">
                <a16:creationId xmlns:a16="http://schemas.microsoft.com/office/drawing/2014/main" id="{4D4777B5-B402-E9A1-A5A6-84AC8061F2E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12725052" y="642210"/>
            <a:ext cx="832298" cy="794537"/>
          </a:xfrm>
          <a:prstGeom prst="rect">
            <a:avLst/>
          </a:prstGeom>
        </p:spPr>
      </p:pic>
    </p:spTree>
    <p:extLst>
      <p:ext uri="{BB962C8B-B14F-4D97-AF65-F5344CB8AC3E}">
        <p14:creationId xmlns:p14="http://schemas.microsoft.com/office/powerpoint/2010/main" val="577400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858C7A6-5722-08BE-15AF-55AB2DDEDDC6}"/>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D2DEB0B4-2E22-077B-8EDA-8C154DBC4319}"/>
              </a:ext>
            </a:extLst>
          </p:cNvPr>
          <p:cNvSpPr>
            <a:spLocks noGrp="1"/>
          </p:cNvSpPr>
          <p:nvPr>
            <p:ph type="dt" sz="half" idx="10"/>
          </p:nvPr>
        </p:nvSpPr>
        <p:spPr/>
        <p:txBody>
          <a:bodyPr/>
          <a:lstStyle/>
          <a:p>
            <a:fld id="{C5C905A2-2301-4529-94CB-D69E8C42EEDC}" type="datetimeFigureOut">
              <a:rPr lang="fr-FR" smtClean="0"/>
              <a:t>16/09/2025</a:t>
            </a:fld>
            <a:endParaRPr lang="fr-FR"/>
          </a:p>
        </p:txBody>
      </p:sp>
      <p:sp>
        <p:nvSpPr>
          <p:cNvPr id="4" name="Espace réservé du pied de page 3">
            <a:extLst>
              <a:ext uri="{FF2B5EF4-FFF2-40B4-BE49-F238E27FC236}">
                <a16:creationId xmlns:a16="http://schemas.microsoft.com/office/drawing/2014/main" id="{199378A2-547B-BC2A-8610-A467BF51A9C2}"/>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C3FE9668-1004-7150-D81F-31D55F52A6A3}"/>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270679671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4_Blank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D32AAD4-4958-258C-C746-E94CE42F7982}"/>
              </a:ext>
            </a:extLst>
          </p:cNvPr>
          <p:cNvSpPr/>
          <p:nvPr userDrawn="1"/>
        </p:nvSpPr>
        <p:spPr>
          <a:xfrm>
            <a:off x="4" y="574160"/>
            <a:ext cx="158733"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sp>
        <p:nvSpPr>
          <p:cNvPr id="13" name="Espace réservé du numéro de diapositive 13">
            <a:extLst>
              <a:ext uri="{FF2B5EF4-FFF2-40B4-BE49-F238E27FC236}">
                <a16:creationId xmlns:a16="http://schemas.microsoft.com/office/drawing/2014/main" id="{C1086B27-D827-5BD3-1F18-FDF270965CC3}"/>
              </a:ext>
            </a:extLst>
          </p:cNvPr>
          <p:cNvSpPr txBox="1">
            <a:spLocks/>
          </p:cNvSpPr>
          <p:nvPr userDrawn="1"/>
        </p:nvSpPr>
        <p:spPr>
          <a:xfrm>
            <a:off x="13145832" y="9739316"/>
            <a:ext cx="534285" cy="547688"/>
          </a:xfrm>
          <a:prstGeom prst="rect">
            <a:avLst/>
          </a:prstGeom>
          <a:solidFill>
            <a:srgbClr val="19199B"/>
          </a:solidFill>
        </p:spPr>
        <p:txBody>
          <a:bodyPr anchor="ctr"/>
          <a:lstStyle>
            <a:defPPr>
              <a:defRPr lang="en-US"/>
            </a:defPPr>
            <a:lvl1pPr>
              <a:defRPr>
                <a:solidFill>
                  <a:schemeClr val="bg1"/>
                </a:solidFill>
              </a:defRPr>
            </a:lvl1pPr>
          </a:lstStyle>
          <a:p>
            <a:pPr algn="ctr" rtl="1"/>
            <a:fld id="{16F919D3-A0D6-4586-82A8-25A537D2BD8F}" type="slidenum">
              <a:rPr lang="en-US" sz="2700" smtClean="0">
                <a:latin typeface="Adobe Arabic" panose="02040503050201020203" pitchFamily="18" charset="-78"/>
                <a:cs typeface="Adobe Arabic" panose="02040503050201020203" pitchFamily="18" charset="-78"/>
              </a:rPr>
              <a:pPr algn="ctr" rtl="1"/>
              <a:t>‹N°›</a:t>
            </a:fld>
            <a:endParaRPr lang="en-US" sz="2700" dirty="0">
              <a:latin typeface="Adobe Arabic" panose="02040503050201020203" pitchFamily="18" charset="-78"/>
              <a:cs typeface="Adobe Arabic" panose="02040503050201020203" pitchFamily="18" charset="-78"/>
            </a:endParaRPr>
          </a:p>
        </p:txBody>
      </p:sp>
      <p:sp>
        <p:nvSpPr>
          <p:cNvPr id="14" name="Rectangle 13">
            <a:extLst>
              <a:ext uri="{FF2B5EF4-FFF2-40B4-BE49-F238E27FC236}">
                <a16:creationId xmlns:a16="http://schemas.microsoft.com/office/drawing/2014/main" id="{7F6879CE-4632-0D8E-0A1B-83AF1D68B3CF}"/>
              </a:ext>
            </a:extLst>
          </p:cNvPr>
          <p:cNvSpPr/>
          <p:nvPr userDrawn="1"/>
        </p:nvSpPr>
        <p:spPr>
          <a:xfrm>
            <a:off x="13564132" y="574160"/>
            <a:ext cx="161366"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grpSp>
        <p:nvGrpSpPr>
          <p:cNvPr id="18" name="Group 17">
            <a:extLst>
              <a:ext uri="{FF2B5EF4-FFF2-40B4-BE49-F238E27FC236}">
                <a16:creationId xmlns:a16="http://schemas.microsoft.com/office/drawing/2014/main" id="{8E019FA6-C4C6-BDC4-B6D7-A25BF2C4F26C}"/>
              </a:ext>
            </a:extLst>
          </p:cNvPr>
          <p:cNvGrpSpPr/>
          <p:nvPr userDrawn="1"/>
        </p:nvGrpSpPr>
        <p:grpSpPr>
          <a:xfrm>
            <a:off x="6080531" y="2214835"/>
            <a:ext cx="1561802" cy="70973"/>
            <a:chOff x="5404883" y="1322741"/>
            <a:chExt cx="1388268" cy="47315"/>
          </a:xfrm>
          <a:solidFill>
            <a:srgbClr val="006DB4"/>
          </a:solidFill>
        </p:grpSpPr>
        <p:cxnSp>
          <p:nvCxnSpPr>
            <p:cNvPr id="19" name="Straight Connector 4">
              <a:extLst>
                <a:ext uri="{FF2B5EF4-FFF2-40B4-BE49-F238E27FC236}">
                  <a16:creationId xmlns:a16="http://schemas.microsoft.com/office/drawing/2014/main" id="{249AB181-445B-AD98-9157-D06A72138421}"/>
                </a:ext>
              </a:extLst>
            </p:cNvPr>
            <p:cNvCxnSpPr/>
            <p:nvPr/>
          </p:nvCxnSpPr>
          <p:spPr>
            <a:xfrm>
              <a:off x="5404883"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6CE037F0-65C5-47CC-4ED9-D436AACCF59C}"/>
                </a:ext>
              </a:extLst>
            </p:cNvPr>
            <p:cNvSpPr/>
            <p:nvPr/>
          </p:nvSpPr>
          <p:spPr>
            <a:xfrm>
              <a:off x="5877329" y="1324336"/>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21" name="Rectangle 20">
              <a:extLst>
                <a:ext uri="{FF2B5EF4-FFF2-40B4-BE49-F238E27FC236}">
                  <a16:creationId xmlns:a16="http://schemas.microsoft.com/office/drawing/2014/main" id="{52BE813B-2810-7D38-C2E3-3B49ACF02947}"/>
                </a:ext>
              </a:extLst>
            </p:cNvPr>
            <p:cNvSpPr/>
            <p:nvPr/>
          </p:nvSpPr>
          <p:spPr>
            <a:xfrm>
              <a:off x="5994641"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22" name="Rectangle 21">
              <a:extLst>
                <a:ext uri="{FF2B5EF4-FFF2-40B4-BE49-F238E27FC236}">
                  <a16:creationId xmlns:a16="http://schemas.microsoft.com/office/drawing/2014/main" id="{C73CB838-E733-3B9A-C7F4-8546006A488A}"/>
                </a:ext>
              </a:extLst>
            </p:cNvPr>
            <p:cNvSpPr/>
            <p:nvPr/>
          </p:nvSpPr>
          <p:spPr>
            <a:xfrm>
              <a:off x="6111953"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23" name="Rectangle 22">
              <a:extLst>
                <a:ext uri="{FF2B5EF4-FFF2-40B4-BE49-F238E27FC236}">
                  <a16:creationId xmlns:a16="http://schemas.microsoft.com/office/drawing/2014/main" id="{6ADD628C-8710-5146-8E99-FB5CF8B6B691}"/>
                </a:ext>
              </a:extLst>
            </p:cNvPr>
            <p:cNvSpPr/>
            <p:nvPr/>
          </p:nvSpPr>
          <p:spPr>
            <a:xfrm>
              <a:off x="6229265" y="1323753"/>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cxnSp>
          <p:nvCxnSpPr>
            <p:cNvPr id="24" name="Straight Connector 16">
              <a:extLst>
                <a:ext uri="{FF2B5EF4-FFF2-40B4-BE49-F238E27FC236}">
                  <a16:creationId xmlns:a16="http://schemas.microsoft.com/office/drawing/2014/main" id="{07A7BEE1-1D3A-845A-03BC-11B991A8E205}"/>
                </a:ext>
              </a:extLst>
            </p:cNvPr>
            <p:cNvCxnSpPr/>
            <p:nvPr/>
          </p:nvCxnSpPr>
          <p:spPr>
            <a:xfrm>
              <a:off x="6335951"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grpSp>
      <p:sp>
        <p:nvSpPr>
          <p:cNvPr id="25" name="Rectangle 24">
            <a:extLst>
              <a:ext uri="{FF2B5EF4-FFF2-40B4-BE49-F238E27FC236}">
                <a16:creationId xmlns:a16="http://schemas.microsoft.com/office/drawing/2014/main" id="{37F2F5DE-31BF-9F44-B545-7C09494E9F1B}"/>
              </a:ext>
            </a:extLst>
          </p:cNvPr>
          <p:cNvSpPr/>
          <p:nvPr userDrawn="1"/>
        </p:nvSpPr>
        <p:spPr>
          <a:xfrm>
            <a:off x="158736" y="642210"/>
            <a:ext cx="13405398" cy="142635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392"/>
          </a:p>
        </p:txBody>
      </p:sp>
      <p:pic>
        <p:nvPicPr>
          <p:cNvPr id="26" name="Graphique 25">
            <a:extLst>
              <a:ext uri="{FF2B5EF4-FFF2-40B4-BE49-F238E27FC236}">
                <a16:creationId xmlns:a16="http://schemas.microsoft.com/office/drawing/2014/main" id="{E30D1F82-EC9A-72D0-211A-64E78727D6A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12725052" y="642210"/>
            <a:ext cx="832298" cy="794537"/>
          </a:xfrm>
          <a:prstGeom prst="rect">
            <a:avLst/>
          </a:prstGeom>
        </p:spPr>
      </p:pic>
      <p:graphicFrame>
        <p:nvGraphicFramePr>
          <p:cNvPr id="2" name="Tableau 1">
            <a:extLst>
              <a:ext uri="{FF2B5EF4-FFF2-40B4-BE49-F238E27FC236}">
                <a16:creationId xmlns:a16="http://schemas.microsoft.com/office/drawing/2014/main" id="{2018E912-EF82-5A6F-E1F8-365D757D193A}"/>
              </a:ext>
            </a:extLst>
          </p:cNvPr>
          <p:cNvGraphicFramePr>
            <a:graphicFrameLocks noGrp="1"/>
          </p:cNvGraphicFramePr>
          <p:nvPr userDrawn="1">
            <p:extLst>
              <p:ext uri="{D42A27DB-BD31-4B8C-83A1-F6EECF244321}">
                <p14:modId xmlns:p14="http://schemas.microsoft.com/office/powerpoint/2010/main" val="1437791594"/>
              </p:ext>
            </p:extLst>
          </p:nvPr>
        </p:nvGraphicFramePr>
        <p:xfrm>
          <a:off x="0" y="-9376"/>
          <a:ext cx="13725498" cy="583533"/>
        </p:xfrm>
        <a:graphic>
          <a:graphicData uri="http://schemas.openxmlformats.org/drawingml/2006/table">
            <a:tbl>
              <a:tblPr rtl="1" firstRow="1" bandRow="1">
                <a:tableStyleId>{5C22544A-7EE6-4342-B048-85BDC9FD1C3A}</a:tableStyleId>
              </a:tblPr>
              <a:tblGrid>
                <a:gridCol w="2287583">
                  <a:extLst>
                    <a:ext uri="{9D8B030D-6E8A-4147-A177-3AD203B41FA5}">
                      <a16:colId xmlns:a16="http://schemas.microsoft.com/office/drawing/2014/main" val="3533406832"/>
                    </a:ext>
                  </a:extLst>
                </a:gridCol>
                <a:gridCol w="2287583">
                  <a:extLst>
                    <a:ext uri="{9D8B030D-6E8A-4147-A177-3AD203B41FA5}">
                      <a16:colId xmlns:a16="http://schemas.microsoft.com/office/drawing/2014/main" val="3115800520"/>
                    </a:ext>
                  </a:extLst>
                </a:gridCol>
                <a:gridCol w="2287583">
                  <a:extLst>
                    <a:ext uri="{9D8B030D-6E8A-4147-A177-3AD203B41FA5}">
                      <a16:colId xmlns:a16="http://schemas.microsoft.com/office/drawing/2014/main" val="499415529"/>
                    </a:ext>
                  </a:extLst>
                </a:gridCol>
                <a:gridCol w="2287583">
                  <a:extLst>
                    <a:ext uri="{9D8B030D-6E8A-4147-A177-3AD203B41FA5}">
                      <a16:colId xmlns:a16="http://schemas.microsoft.com/office/drawing/2014/main" val="109172968"/>
                    </a:ext>
                  </a:extLst>
                </a:gridCol>
                <a:gridCol w="2287583">
                  <a:extLst>
                    <a:ext uri="{9D8B030D-6E8A-4147-A177-3AD203B41FA5}">
                      <a16:colId xmlns:a16="http://schemas.microsoft.com/office/drawing/2014/main" val="254231224"/>
                    </a:ext>
                  </a:extLst>
                </a:gridCol>
                <a:gridCol w="2287583">
                  <a:extLst>
                    <a:ext uri="{9D8B030D-6E8A-4147-A177-3AD203B41FA5}">
                      <a16:colId xmlns:a16="http://schemas.microsoft.com/office/drawing/2014/main" val="312443577"/>
                    </a:ext>
                  </a:extLst>
                </a:gridCol>
              </a:tblGrid>
              <a:tr h="583533">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افتتاح الحصة</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1" kern="1200" dirty="0">
                          <a:solidFill>
                            <a:schemeClr val="lt1"/>
                          </a:solidFill>
                          <a:latin typeface="Microsoft Uighur" panose="02000000000000000000" pitchFamily="2" charset="-78"/>
                          <a:ea typeface="+mn-ea"/>
                          <a:cs typeface="Microsoft Uighur" panose="02000000000000000000" pitchFamily="2" charset="-78"/>
                        </a:rPr>
                        <a:t>نشاط اعتيادي</a:t>
                      </a:r>
                      <a:endParaRPr lang="fr-FR" sz="3000" b="1"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006DB4"/>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تحدث وإغناء المعجم</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أنشطة القراءة والكتابة</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ألعاب</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اختتام الحصة</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extLst>
                  <a:ext uri="{0D108BD9-81ED-4DB2-BD59-A6C34878D82A}">
                    <a16:rowId xmlns:a16="http://schemas.microsoft.com/office/drawing/2014/main" val="4130228349"/>
                  </a:ext>
                </a:extLst>
              </a:tr>
            </a:tbl>
          </a:graphicData>
        </a:graphic>
      </p:graphicFrame>
    </p:spTree>
    <p:extLst>
      <p:ext uri="{BB962C8B-B14F-4D97-AF65-F5344CB8AC3E}">
        <p14:creationId xmlns:p14="http://schemas.microsoft.com/office/powerpoint/2010/main" val="800060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6_Blank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DA4D227-5DB4-E23F-138E-3CC0477E8220}"/>
              </a:ext>
            </a:extLst>
          </p:cNvPr>
          <p:cNvSpPr/>
          <p:nvPr userDrawn="1"/>
        </p:nvSpPr>
        <p:spPr>
          <a:xfrm>
            <a:off x="4" y="574160"/>
            <a:ext cx="158733"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sp>
        <p:nvSpPr>
          <p:cNvPr id="13" name="Espace réservé du numéro de diapositive 13">
            <a:extLst>
              <a:ext uri="{FF2B5EF4-FFF2-40B4-BE49-F238E27FC236}">
                <a16:creationId xmlns:a16="http://schemas.microsoft.com/office/drawing/2014/main" id="{BC9B7BA6-D178-7551-A90E-B301414D3261}"/>
              </a:ext>
            </a:extLst>
          </p:cNvPr>
          <p:cNvSpPr txBox="1">
            <a:spLocks/>
          </p:cNvSpPr>
          <p:nvPr userDrawn="1"/>
        </p:nvSpPr>
        <p:spPr>
          <a:xfrm>
            <a:off x="13145832" y="9739316"/>
            <a:ext cx="534285" cy="547688"/>
          </a:xfrm>
          <a:prstGeom prst="rect">
            <a:avLst/>
          </a:prstGeom>
          <a:solidFill>
            <a:srgbClr val="19199B"/>
          </a:solidFill>
        </p:spPr>
        <p:txBody>
          <a:bodyPr anchor="ctr"/>
          <a:lstStyle>
            <a:defPPr>
              <a:defRPr lang="en-US"/>
            </a:defPPr>
            <a:lvl1pPr>
              <a:defRPr>
                <a:solidFill>
                  <a:schemeClr val="bg1"/>
                </a:solidFill>
              </a:defRPr>
            </a:lvl1pPr>
          </a:lstStyle>
          <a:p>
            <a:pPr algn="ctr" rtl="1"/>
            <a:fld id="{16F919D3-A0D6-4586-82A8-25A537D2BD8F}" type="slidenum">
              <a:rPr lang="en-US" sz="2700" smtClean="0">
                <a:latin typeface="Adobe Arabic" panose="02040503050201020203" pitchFamily="18" charset="-78"/>
                <a:cs typeface="Adobe Arabic" panose="02040503050201020203" pitchFamily="18" charset="-78"/>
              </a:rPr>
              <a:pPr algn="ctr" rtl="1"/>
              <a:t>‹N°›</a:t>
            </a:fld>
            <a:endParaRPr lang="en-US" sz="2700" dirty="0">
              <a:latin typeface="Adobe Arabic" panose="02040503050201020203" pitchFamily="18" charset="-78"/>
              <a:cs typeface="Adobe Arabic" panose="02040503050201020203" pitchFamily="18" charset="-78"/>
            </a:endParaRPr>
          </a:p>
        </p:txBody>
      </p:sp>
      <p:sp>
        <p:nvSpPr>
          <p:cNvPr id="14" name="Rectangle 13">
            <a:extLst>
              <a:ext uri="{FF2B5EF4-FFF2-40B4-BE49-F238E27FC236}">
                <a16:creationId xmlns:a16="http://schemas.microsoft.com/office/drawing/2014/main" id="{3314AB44-2CE7-1B34-EBEF-4C8ACFBEEE97}"/>
              </a:ext>
            </a:extLst>
          </p:cNvPr>
          <p:cNvSpPr/>
          <p:nvPr userDrawn="1"/>
        </p:nvSpPr>
        <p:spPr>
          <a:xfrm>
            <a:off x="13564132" y="574160"/>
            <a:ext cx="161366"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grpSp>
        <p:nvGrpSpPr>
          <p:cNvPr id="18" name="Group 17">
            <a:extLst>
              <a:ext uri="{FF2B5EF4-FFF2-40B4-BE49-F238E27FC236}">
                <a16:creationId xmlns:a16="http://schemas.microsoft.com/office/drawing/2014/main" id="{6918A7F3-27B7-2D1A-0ED4-FDDA6CEF4E55}"/>
              </a:ext>
            </a:extLst>
          </p:cNvPr>
          <p:cNvGrpSpPr/>
          <p:nvPr userDrawn="1"/>
        </p:nvGrpSpPr>
        <p:grpSpPr>
          <a:xfrm>
            <a:off x="6080531" y="2214835"/>
            <a:ext cx="1561802" cy="70973"/>
            <a:chOff x="5404883" y="1322741"/>
            <a:chExt cx="1388268" cy="47315"/>
          </a:xfrm>
          <a:solidFill>
            <a:srgbClr val="006DB4"/>
          </a:solidFill>
        </p:grpSpPr>
        <p:cxnSp>
          <p:nvCxnSpPr>
            <p:cNvPr id="19" name="Straight Connector 4">
              <a:extLst>
                <a:ext uri="{FF2B5EF4-FFF2-40B4-BE49-F238E27FC236}">
                  <a16:creationId xmlns:a16="http://schemas.microsoft.com/office/drawing/2014/main" id="{3DC29654-03A3-4D63-9350-1F52CB1C1CA2}"/>
                </a:ext>
              </a:extLst>
            </p:cNvPr>
            <p:cNvCxnSpPr/>
            <p:nvPr/>
          </p:nvCxnSpPr>
          <p:spPr>
            <a:xfrm>
              <a:off x="5404883"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61C4D7B3-C6EE-DCBA-9AF9-B40F7AE2F7D6}"/>
                </a:ext>
              </a:extLst>
            </p:cNvPr>
            <p:cNvSpPr/>
            <p:nvPr/>
          </p:nvSpPr>
          <p:spPr>
            <a:xfrm>
              <a:off x="5877329" y="1324336"/>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21" name="Rectangle 20">
              <a:extLst>
                <a:ext uri="{FF2B5EF4-FFF2-40B4-BE49-F238E27FC236}">
                  <a16:creationId xmlns:a16="http://schemas.microsoft.com/office/drawing/2014/main" id="{2357AEA3-D80B-23F3-C087-AA3083186B86}"/>
                </a:ext>
              </a:extLst>
            </p:cNvPr>
            <p:cNvSpPr/>
            <p:nvPr/>
          </p:nvSpPr>
          <p:spPr>
            <a:xfrm>
              <a:off x="5994641"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22" name="Rectangle 21">
              <a:extLst>
                <a:ext uri="{FF2B5EF4-FFF2-40B4-BE49-F238E27FC236}">
                  <a16:creationId xmlns:a16="http://schemas.microsoft.com/office/drawing/2014/main" id="{66935AB0-D513-F32D-42DC-F3E248DB1FE1}"/>
                </a:ext>
              </a:extLst>
            </p:cNvPr>
            <p:cNvSpPr/>
            <p:nvPr/>
          </p:nvSpPr>
          <p:spPr>
            <a:xfrm>
              <a:off x="6111953"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23" name="Rectangle 22">
              <a:extLst>
                <a:ext uri="{FF2B5EF4-FFF2-40B4-BE49-F238E27FC236}">
                  <a16:creationId xmlns:a16="http://schemas.microsoft.com/office/drawing/2014/main" id="{70FA164D-FAE3-0ECF-6CE6-DF00D3D8C7DC}"/>
                </a:ext>
              </a:extLst>
            </p:cNvPr>
            <p:cNvSpPr/>
            <p:nvPr/>
          </p:nvSpPr>
          <p:spPr>
            <a:xfrm>
              <a:off x="6229265" y="1323753"/>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cxnSp>
          <p:nvCxnSpPr>
            <p:cNvPr id="24" name="Straight Connector 16">
              <a:extLst>
                <a:ext uri="{FF2B5EF4-FFF2-40B4-BE49-F238E27FC236}">
                  <a16:creationId xmlns:a16="http://schemas.microsoft.com/office/drawing/2014/main" id="{F8039032-5130-8B62-C78C-518A2A01FD94}"/>
                </a:ext>
              </a:extLst>
            </p:cNvPr>
            <p:cNvCxnSpPr/>
            <p:nvPr/>
          </p:nvCxnSpPr>
          <p:spPr>
            <a:xfrm>
              <a:off x="6335951"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grpSp>
      <p:sp>
        <p:nvSpPr>
          <p:cNvPr id="25" name="Rectangle 24">
            <a:extLst>
              <a:ext uri="{FF2B5EF4-FFF2-40B4-BE49-F238E27FC236}">
                <a16:creationId xmlns:a16="http://schemas.microsoft.com/office/drawing/2014/main" id="{142F8C1F-B9FF-4F76-B2F3-D7AC881BEA12}"/>
              </a:ext>
            </a:extLst>
          </p:cNvPr>
          <p:cNvSpPr/>
          <p:nvPr userDrawn="1"/>
        </p:nvSpPr>
        <p:spPr>
          <a:xfrm>
            <a:off x="158736" y="642210"/>
            <a:ext cx="13405398" cy="142635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392"/>
          </a:p>
        </p:txBody>
      </p:sp>
      <p:pic>
        <p:nvPicPr>
          <p:cNvPr id="26" name="Graphique 25">
            <a:extLst>
              <a:ext uri="{FF2B5EF4-FFF2-40B4-BE49-F238E27FC236}">
                <a16:creationId xmlns:a16="http://schemas.microsoft.com/office/drawing/2014/main" id="{025A6F65-9F41-59FC-EB30-F810C28036A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12725052" y="642210"/>
            <a:ext cx="832298" cy="794537"/>
          </a:xfrm>
          <a:prstGeom prst="rect">
            <a:avLst/>
          </a:prstGeom>
        </p:spPr>
      </p:pic>
      <p:graphicFrame>
        <p:nvGraphicFramePr>
          <p:cNvPr id="2" name="Tableau 1">
            <a:extLst>
              <a:ext uri="{FF2B5EF4-FFF2-40B4-BE49-F238E27FC236}">
                <a16:creationId xmlns:a16="http://schemas.microsoft.com/office/drawing/2014/main" id="{2434E5AA-4725-91E9-53DA-05718BE6E31E}"/>
              </a:ext>
            </a:extLst>
          </p:cNvPr>
          <p:cNvGraphicFramePr>
            <a:graphicFrameLocks noGrp="1"/>
          </p:cNvGraphicFramePr>
          <p:nvPr userDrawn="1">
            <p:extLst>
              <p:ext uri="{D42A27DB-BD31-4B8C-83A1-F6EECF244321}">
                <p14:modId xmlns:p14="http://schemas.microsoft.com/office/powerpoint/2010/main" val="2691851829"/>
              </p:ext>
            </p:extLst>
          </p:nvPr>
        </p:nvGraphicFramePr>
        <p:xfrm>
          <a:off x="0" y="-9376"/>
          <a:ext cx="13725498" cy="583533"/>
        </p:xfrm>
        <a:graphic>
          <a:graphicData uri="http://schemas.openxmlformats.org/drawingml/2006/table">
            <a:tbl>
              <a:tblPr rtl="1" firstRow="1" bandRow="1">
                <a:tableStyleId>{5C22544A-7EE6-4342-B048-85BDC9FD1C3A}</a:tableStyleId>
              </a:tblPr>
              <a:tblGrid>
                <a:gridCol w="2287583">
                  <a:extLst>
                    <a:ext uri="{9D8B030D-6E8A-4147-A177-3AD203B41FA5}">
                      <a16:colId xmlns:a16="http://schemas.microsoft.com/office/drawing/2014/main" val="3533406832"/>
                    </a:ext>
                  </a:extLst>
                </a:gridCol>
                <a:gridCol w="2287583">
                  <a:extLst>
                    <a:ext uri="{9D8B030D-6E8A-4147-A177-3AD203B41FA5}">
                      <a16:colId xmlns:a16="http://schemas.microsoft.com/office/drawing/2014/main" val="3115800520"/>
                    </a:ext>
                  </a:extLst>
                </a:gridCol>
                <a:gridCol w="2287583">
                  <a:extLst>
                    <a:ext uri="{9D8B030D-6E8A-4147-A177-3AD203B41FA5}">
                      <a16:colId xmlns:a16="http://schemas.microsoft.com/office/drawing/2014/main" val="499415529"/>
                    </a:ext>
                  </a:extLst>
                </a:gridCol>
                <a:gridCol w="2287583">
                  <a:extLst>
                    <a:ext uri="{9D8B030D-6E8A-4147-A177-3AD203B41FA5}">
                      <a16:colId xmlns:a16="http://schemas.microsoft.com/office/drawing/2014/main" val="109172968"/>
                    </a:ext>
                  </a:extLst>
                </a:gridCol>
                <a:gridCol w="2287583">
                  <a:extLst>
                    <a:ext uri="{9D8B030D-6E8A-4147-A177-3AD203B41FA5}">
                      <a16:colId xmlns:a16="http://schemas.microsoft.com/office/drawing/2014/main" val="254231224"/>
                    </a:ext>
                  </a:extLst>
                </a:gridCol>
                <a:gridCol w="2287583">
                  <a:extLst>
                    <a:ext uri="{9D8B030D-6E8A-4147-A177-3AD203B41FA5}">
                      <a16:colId xmlns:a16="http://schemas.microsoft.com/office/drawing/2014/main" val="312443577"/>
                    </a:ext>
                  </a:extLst>
                </a:gridCol>
              </a:tblGrid>
              <a:tr h="583533">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افتتاح الحصة</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نشاط اعتيادي</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1" kern="1200" dirty="0">
                          <a:solidFill>
                            <a:schemeClr val="lt1"/>
                          </a:solidFill>
                          <a:latin typeface="Microsoft Uighur" panose="02000000000000000000" pitchFamily="2" charset="-78"/>
                          <a:ea typeface="+mn-ea"/>
                          <a:cs typeface="Microsoft Uighur" panose="02000000000000000000" pitchFamily="2" charset="-78"/>
                        </a:rPr>
                        <a:t>تحدث وإغناء المعجم</a:t>
                      </a:r>
                      <a:endParaRPr lang="fr-FR" sz="3000" b="1"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006DB4"/>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أنشطة القراءة والكتابة</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ألعاب</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اختتام الحصة</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extLst>
                  <a:ext uri="{0D108BD9-81ED-4DB2-BD59-A6C34878D82A}">
                    <a16:rowId xmlns:a16="http://schemas.microsoft.com/office/drawing/2014/main" val="4130228349"/>
                  </a:ext>
                </a:extLst>
              </a:tr>
            </a:tbl>
          </a:graphicData>
        </a:graphic>
      </p:graphicFrame>
    </p:spTree>
    <p:extLst>
      <p:ext uri="{BB962C8B-B14F-4D97-AF65-F5344CB8AC3E}">
        <p14:creationId xmlns:p14="http://schemas.microsoft.com/office/powerpoint/2010/main" val="2468321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7_Blank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DA4D227-5DB4-E23F-138E-3CC0477E8220}"/>
              </a:ext>
            </a:extLst>
          </p:cNvPr>
          <p:cNvSpPr/>
          <p:nvPr userDrawn="1"/>
        </p:nvSpPr>
        <p:spPr>
          <a:xfrm>
            <a:off x="4" y="574160"/>
            <a:ext cx="158733"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sp>
        <p:nvSpPr>
          <p:cNvPr id="13" name="Espace réservé du numéro de diapositive 13">
            <a:extLst>
              <a:ext uri="{FF2B5EF4-FFF2-40B4-BE49-F238E27FC236}">
                <a16:creationId xmlns:a16="http://schemas.microsoft.com/office/drawing/2014/main" id="{BC9B7BA6-D178-7551-A90E-B301414D3261}"/>
              </a:ext>
            </a:extLst>
          </p:cNvPr>
          <p:cNvSpPr txBox="1">
            <a:spLocks/>
          </p:cNvSpPr>
          <p:nvPr userDrawn="1"/>
        </p:nvSpPr>
        <p:spPr>
          <a:xfrm>
            <a:off x="13145832" y="9739316"/>
            <a:ext cx="534285" cy="547688"/>
          </a:xfrm>
          <a:prstGeom prst="rect">
            <a:avLst/>
          </a:prstGeom>
          <a:solidFill>
            <a:srgbClr val="19199B"/>
          </a:solidFill>
        </p:spPr>
        <p:txBody>
          <a:bodyPr anchor="ctr"/>
          <a:lstStyle>
            <a:defPPr>
              <a:defRPr lang="en-US"/>
            </a:defPPr>
            <a:lvl1pPr>
              <a:defRPr>
                <a:solidFill>
                  <a:schemeClr val="bg1"/>
                </a:solidFill>
              </a:defRPr>
            </a:lvl1pPr>
          </a:lstStyle>
          <a:p>
            <a:pPr algn="ctr" rtl="1"/>
            <a:fld id="{16F919D3-A0D6-4586-82A8-25A537D2BD8F}" type="slidenum">
              <a:rPr lang="en-US" sz="2700" smtClean="0">
                <a:latin typeface="Adobe Arabic" panose="02040503050201020203" pitchFamily="18" charset="-78"/>
                <a:cs typeface="Adobe Arabic" panose="02040503050201020203" pitchFamily="18" charset="-78"/>
              </a:rPr>
              <a:pPr algn="ctr" rtl="1"/>
              <a:t>‹N°›</a:t>
            </a:fld>
            <a:endParaRPr lang="en-US" sz="2700" dirty="0">
              <a:latin typeface="Adobe Arabic" panose="02040503050201020203" pitchFamily="18" charset="-78"/>
              <a:cs typeface="Adobe Arabic" panose="02040503050201020203" pitchFamily="18" charset="-78"/>
            </a:endParaRPr>
          </a:p>
        </p:txBody>
      </p:sp>
      <p:sp>
        <p:nvSpPr>
          <p:cNvPr id="14" name="Rectangle 13">
            <a:extLst>
              <a:ext uri="{FF2B5EF4-FFF2-40B4-BE49-F238E27FC236}">
                <a16:creationId xmlns:a16="http://schemas.microsoft.com/office/drawing/2014/main" id="{3314AB44-2CE7-1B34-EBEF-4C8ACFBEEE97}"/>
              </a:ext>
            </a:extLst>
          </p:cNvPr>
          <p:cNvSpPr/>
          <p:nvPr userDrawn="1"/>
        </p:nvSpPr>
        <p:spPr>
          <a:xfrm>
            <a:off x="13564132" y="574160"/>
            <a:ext cx="161366"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grpSp>
        <p:nvGrpSpPr>
          <p:cNvPr id="2" name="Group 17">
            <a:extLst>
              <a:ext uri="{FF2B5EF4-FFF2-40B4-BE49-F238E27FC236}">
                <a16:creationId xmlns:a16="http://schemas.microsoft.com/office/drawing/2014/main" id="{BD2440DA-3254-1D54-5D1F-AC6730443F78}"/>
              </a:ext>
            </a:extLst>
          </p:cNvPr>
          <p:cNvGrpSpPr/>
          <p:nvPr userDrawn="1"/>
        </p:nvGrpSpPr>
        <p:grpSpPr>
          <a:xfrm>
            <a:off x="6080531" y="2214835"/>
            <a:ext cx="1561802" cy="70973"/>
            <a:chOff x="5404883" y="1322741"/>
            <a:chExt cx="1388268" cy="47315"/>
          </a:xfrm>
          <a:solidFill>
            <a:srgbClr val="006DB4"/>
          </a:solidFill>
        </p:grpSpPr>
        <p:cxnSp>
          <p:nvCxnSpPr>
            <p:cNvPr id="3" name="Straight Connector 4">
              <a:extLst>
                <a:ext uri="{FF2B5EF4-FFF2-40B4-BE49-F238E27FC236}">
                  <a16:creationId xmlns:a16="http://schemas.microsoft.com/office/drawing/2014/main" id="{4DC80740-09B4-7F32-1501-4D8D807679D7}"/>
                </a:ext>
              </a:extLst>
            </p:cNvPr>
            <p:cNvCxnSpPr/>
            <p:nvPr/>
          </p:nvCxnSpPr>
          <p:spPr>
            <a:xfrm>
              <a:off x="5404883"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6E0D29DD-4B08-48F2-15D4-9CFE19877D41}"/>
                </a:ext>
              </a:extLst>
            </p:cNvPr>
            <p:cNvSpPr/>
            <p:nvPr/>
          </p:nvSpPr>
          <p:spPr>
            <a:xfrm>
              <a:off x="5877329" y="1324336"/>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6" name="Rectangle 15">
              <a:extLst>
                <a:ext uri="{FF2B5EF4-FFF2-40B4-BE49-F238E27FC236}">
                  <a16:creationId xmlns:a16="http://schemas.microsoft.com/office/drawing/2014/main" id="{DDA9FBEC-F787-D85F-359D-E5BB0D6D6C72}"/>
                </a:ext>
              </a:extLst>
            </p:cNvPr>
            <p:cNvSpPr/>
            <p:nvPr/>
          </p:nvSpPr>
          <p:spPr>
            <a:xfrm>
              <a:off x="5994641"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8" name="Rectangle 17">
              <a:extLst>
                <a:ext uri="{FF2B5EF4-FFF2-40B4-BE49-F238E27FC236}">
                  <a16:creationId xmlns:a16="http://schemas.microsoft.com/office/drawing/2014/main" id="{C3BA0816-8A05-38F2-79E7-428A3932729C}"/>
                </a:ext>
              </a:extLst>
            </p:cNvPr>
            <p:cNvSpPr/>
            <p:nvPr/>
          </p:nvSpPr>
          <p:spPr>
            <a:xfrm>
              <a:off x="6111953"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9" name="Rectangle 18">
              <a:extLst>
                <a:ext uri="{FF2B5EF4-FFF2-40B4-BE49-F238E27FC236}">
                  <a16:creationId xmlns:a16="http://schemas.microsoft.com/office/drawing/2014/main" id="{075F2ABD-B0FB-9467-D9F7-C8F50F992C36}"/>
                </a:ext>
              </a:extLst>
            </p:cNvPr>
            <p:cNvSpPr/>
            <p:nvPr/>
          </p:nvSpPr>
          <p:spPr>
            <a:xfrm>
              <a:off x="6229265" y="1323753"/>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cxnSp>
          <p:nvCxnSpPr>
            <p:cNvPr id="20" name="Straight Connector 16">
              <a:extLst>
                <a:ext uri="{FF2B5EF4-FFF2-40B4-BE49-F238E27FC236}">
                  <a16:creationId xmlns:a16="http://schemas.microsoft.com/office/drawing/2014/main" id="{6273E8BB-6BA9-7944-D9DC-44E70FC8D6F2}"/>
                </a:ext>
              </a:extLst>
            </p:cNvPr>
            <p:cNvCxnSpPr/>
            <p:nvPr/>
          </p:nvCxnSpPr>
          <p:spPr>
            <a:xfrm>
              <a:off x="6335951"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grpSp>
      <p:sp>
        <p:nvSpPr>
          <p:cNvPr id="21" name="Rectangle 20">
            <a:extLst>
              <a:ext uri="{FF2B5EF4-FFF2-40B4-BE49-F238E27FC236}">
                <a16:creationId xmlns:a16="http://schemas.microsoft.com/office/drawing/2014/main" id="{E0D0DAEA-E894-B85B-E8EB-160D7ADFB1F0}"/>
              </a:ext>
            </a:extLst>
          </p:cNvPr>
          <p:cNvSpPr/>
          <p:nvPr userDrawn="1"/>
        </p:nvSpPr>
        <p:spPr>
          <a:xfrm>
            <a:off x="158736" y="642210"/>
            <a:ext cx="13405398" cy="142635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392"/>
          </a:p>
        </p:txBody>
      </p:sp>
      <p:pic>
        <p:nvPicPr>
          <p:cNvPr id="22" name="Graphique 21">
            <a:extLst>
              <a:ext uri="{FF2B5EF4-FFF2-40B4-BE49-F238E27FC236}">
                <a16:creationId xmlns:a16="http://schemas.microsoft.com/office/drawing/2014/main" id="{6B64C7A5-3A68-DE09-AF20-5F29243B73F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12725052" y="642210"/>
            <a:ext cx="832298" cy="794537"/>
          </a:xfrm>
          <a:prstGeom prst="rect">
            <a:avLst/>
          </a:prstGeom>
        </p:spPr>
      </p:pic>
      <p:graphicFrame>
        <p:nvGraphicFramePr>
          <p:cNvPr id="5" name="Tableau 4">
            <a:extLst>
              <a:ext uri="{FF2B5EF4-FFF2-40B4-BE49-F238E27FC236}">
                <a16:creationId xmlns:a16="http://schemas.microsoft.com/office/drawing/2014/main" id="{12170CB9-6131-0485-DF70-EB773C6378D5}"/>
              </a:ext>
            </a:extLst>
          </p:cNvPr>
          <p:cNvGraphicFramePr>
            <a:graphicFrameLocks noGrp="1"/>
          </p:cNvGraphicFramePr>
          <p:nvPr userDrawn="1">
            <p:extLst>
              <p:ext uri="{D42A27DB-BD31-4B8C-83A1-F6EECF244321}">
                <p14:modId xmlns:p14="http://schemas.microsoft.com/office/powerpoint/2010/main" val="582988234"/>
              </p:ext>
            </p:extLst>
          </p:nvPr>
        </p:nvGraphicFramePr>
        <p:xfrm>
          <a:off x="0" y="-9376"/>
          <a:ext cx="13725498" cy="583533"/>
        </p:xfrm>
        <a:graphic>
          <a:graphicData uri="http://schemas.openxmlformats.org/drawingml/2006/table">
            <a:tbl>
              <a:tblPr rtl="1" firstRow="1" bandRow="1">
                <a:tableStyleId>{5C22544A-7EE6-4342-B048-85BDC9FD1C3A}</a:tableStyleId>
              </a:tblPr>
              <a:tblGrid>
                <a:gridCol w="2287583">
                  <a:extLst>
                    <a:ext uri="{9D8B030D-6E8A-4147-A177-3AD203B41FA5}">
                      <a16:colId xmlns:a16="http://schemas.microsoft.com/office/drawing/2014/main" val="3533406832"/>
                    </a:ext>
                  </a:extLst>
                </a:gridCol>
                <a:gridCol w="2287583">
                  <a:extLst>
                    <a:ext uri="{9D8B030D-6E8A-4147-A177-3AD203B41FA5}">
                      <a16:colId xmlns:a16="http://schemas.microsoft.com/office/drawing/2014/main" val="3115800520"/>
                    </a:ext>
                  </a:extLst>
                </a:gridCol>
                <a:gridCol w="2287583">
                  <a:extLst>
                    <a:ext uri="{9D8B030D-6E8A-4147-A177-3AD203B41FA5}">
                      <a16:colId xmlns:a16="http://schemas.microsoft.com/office/drawing/2014/main" val="499415529"/>
                    </a:ext>
                  </a:extLst>
                </a:gridCol>
                <a:gridCol w="2287583">
                  <a:extLst>
                    <a:ext uri="{9D8B030D-6E8A-4147-A177-3AD203B41FA5}">
                      <a16:colId xmlns:a16="http://schemas.microsoft.com/office/drawing/2014/main" val="109172968"/>
                    </a:ext>
                  </a:extLst>
                </a:gridCol>
                <a:gridCol w="2287583">
                  <a:extLst>
                    <a:ext uri="{9D8B030D-6E8A-4147-A177-3AD203B41FA5}">
                      <a16:colId xmlns:a16="http://schemas.microsoft.com/office/drawing/2014/main" val="254231224"/>
                    </a:ext>
                  </a:extLst>
                </a:gridCol>
                <a:gridCol w="2287583">
                  <a:extLst>
                    <a:ext uri="{9D8B030D-6E8A-4147-A177-3AD203B41FA5}">
                      <a16:colId xmlns:a16="http://schemas.microsoft.com/office/drawing/2014/main" val="312443577"/>
                    </a:ext>
                  </a:extLst>
                </a:gridCol>
              </a:tblGrid>
              <a:tr h="583533">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افتتاح الحصة</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نشاط اعتيادي</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تحدث وإغناء المعجم</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1" kern="1200" dirty="0">
                          <a:solidFill>
                            <a:schemeClr val="lt1"/>
                          </a:solidFill>
                          <a:latin typeface="Microsoft Uighur" panose="02000000000000000000" pitchFamily="2" charset="-78"/>
                          <a:ea typeface="+mn-ea"/>
                          <a:cs typeface="Microsoft Uighur" panose="02000000000000000000" pitchFamily="2" charset="-78"/>
                        </a:rPr>
                        <a:t>أنشطة القراءة والكتابة</a:t>
                      </a:r>
                      <a:endParaRPr lang="fr-FR" sz="3000" b="1"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006DB4"/>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ألعاب</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اختتام الحصة</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extLst>
                  <a:ext uri="{0D108BD9-81ED-4DB2-BD59-A6C34878D82A}">
                    <a16:rowId xmlns:a16="http://schemas.microsoft.com/office/drawing/2014/main" val="4130228349"/>
                  </a:ext>
                </a:extLst>
              </a:tr>
            </a:tbl>
          </a:graphicData>
        </a:graphic>
      </p:graphicFrame>
    </p:spTree>
    <p:extLst>
      <p:ext uri="{BB962C8B-B14F-4D97-AF65-F5344CB8AC3E}">
        <p14:creationId xmlns:p14="http://schemas.microsoft.com/office/powerpoint/2010/main" val="3348059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8_Blank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DA4D227-5DB4-E23F-138E-3CC0477E8220}"/>
              </a:ext>
            </a:extLst>
          </p:cNvPr>
          <p:cNvSpPr/>
          <p:nvPr userDrawn="1"/>
        </p:nvSpPr>
        <p:spPr>
          <a:xfrm>
            <a:off x="4" y="574160"/>
            <a:ext cx="158733"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sp>
        <p:nvSpPr>
          <p:cNvPr id="13" name="Espace réservé du numéro de diapositive 13">
            <a:extLst>
              <a:ext uri="{FF2B5EF4-FFF2-40B4-BE49-F238E27FC236}">
                <a16:creationId xmlns:a16="http://schemas.microsoft.com/office/drawing/2014/main" id="{BC9B7BA6-D178-7551-A90E-B301414D3261}"/>
              </a:ext>
            </a:extLst>
          </p:cNvPr>
          <p:cNvSpPr txBox="1">
            <a:spLocks/>
          </p:cNvSpPr>
          <p:nvPr userDrawn="1"/>
        </p:nvSpPr>
        <p:spPr>
          <a:xfrm>
            <a:off x="13145832" y="9739316"/>
            <a:ext cx="534285" cy="547688"/>
          </a:xfrm>
          <a:prstGeom prst="rect">
            <a:avLst/>
          </a:prstGeom>
          <a:solidFill>
            <a:srgbClr val="19199B"/>
          </a:solidFill>
        </p:spPr>
        <p:txBody>
          <a:bodyPr anchor="ctr"/>
          <a:lstStyle>
            <a:defPPr>
              <a:defRPr lang="en-US"/>
            </a:defPPr>
            <a:lvl1pPr>
              <a:defRPr>
                <a:solidFill>
                  <a:schemeClr val="bg1"/>
                </a:solidFill>
              </a:defRPr>
            </a:lvl1pPr>
          </a:lstStyle>
          <a:p>
            <a:pPr algn="ctr" rtl="1"/>
            <a:fld id="{16F919D3-A0D6-4586-82A8-25A537D2BD8F}" type="slidenum">
              <a:rPr lang="en-US" sz="2700" smtClean="0">
                <a:latin typeface="Adobe Arabic" panose="02040503050201020203" pitchFamily="18" charset="-78"/>
                <a:cs typeface="Adobe Arabic" panose="02040503050201020203" pitchFamily="18" charset="-78"/>
              </a:rPr>
              <a:pPr algn="ctr" rtl="1"/>
              <a:t>‹N°›</a:t>
            </a:fld>
            <a:endParaRPr lang="en-US" sz="2700" dirty="0">
              <a:latin typeface="Adobe Arabic" panose="02040503050201020203" pitchFamily="18" charset="-78"/>
              <a:cs typeface="Adobe Arabic" panose="02040503050201020203" pitchFamily="18" charset="-78"/>
            </a:endParaRPr>
          </a:p>
        </p:txBody>
      </p:sp>
      <p:sp>
        <p:nvSpPr>
          <p:cNvPr id="14" name="Rectangle 13">
            <a:extLst>
              <a:ext uri="{FF2B5EF4-FFF2-40B4-BE49-F238E27FC236}">
                <a16:creationId xmlns:a16="http://schemas.microsoft.com/office/drawing/2014/main" id="{3314AB44-2CE7-1B34-EBEF-4C8ACFBEEE97}"/>
              </a:ext>
            </a:extLst>
          </p:cNvPr>
          <p:cNvSpPr/>
          <p:nvPr userDrawn="1"/>
        </p:nvSpPr>
        <p:spPr>
          <a:xfrm>
            <a:off x="13564132" y="574160"/>
            <a:ext cx="161366"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grpSp>
        <p:nvGrpSpPr>
          <p:cNvPr id="2" name="Group 17">
            <a:extLst>
              <a:ext uri="{FF2B5EF4-FFF2-40B4-BE49-F238E27FC236}">
                <a16:creationId xmlns:a16="http://schemas.microsoft.com/office/drawing/2014/main" id="{BD2440DA-3254-1D54-5D1F-AC6730443F78}"/>
              </a:ext>
            </a:extLst>
          </p:cNvPr>
          <p:cNvGrpSpPr/>
          <p:nvPr userDrawn="1"/>
        </p:nvGrpSpPr>
        <p:grpSpPr>
          <a:xfrm>
            <a:off x="6080531" y="2214835"/>
            <a:ext cx="1561802" cy="70973"/>
            <a:chOff x="5404883" y="1322741"/>
            <a:chExt cx="1388268" cy="47315"/>
          </a:xfrm>
          <a:solidFill>
            <a:srgbClr val="006DB4"/>
          </a:solidFill>
        </p:grpSpPr>
        <p:cxnSp>
          <p:nvCxnSpPr>
            <p:cNvPr id="3" name="Straight Connector 4">
              <a:extLst>
                <a:ext uri="{FF2B5EF4-FFF2-40B4-BE49-F238E27FC236}">
                  <a16:creationId xmlns:a16="http://schemas.microsoft.com/office/drawing/2014/main" id="{4DC80740-09B4-7F32-1501-4D8D807679D7}"/>
                </a:ext>
              </a:extLst>
            </p:cNvPr>
            <p:cNvCxnSpPr/>
            <p:nvPr/>
          </p:nvCxnSpPr>
          <p:spPr>
            <a:xfrm>
              <a:off x="5404883"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6E0D29DD-4B08-48F2-15D4-9CFE19877D41}"/>
                </a:ext>
              </a:extLst>
            </p:cNvPr>
            <p:cNvSpPr/>
            <p:nvPr/>
          </p:nvSpPr>
          <p:spPr>
            <a:xfrm>
              <a:off x="5877329" y="1324336"/>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6" name="Rectangle 15">
              <a:extLst>
                <a:ext uri="{FF2B5EF4-FFF2-40B4-BE49-F238E27FC236}">
                  <a16:creationId xmlns:a16="http://schemas.microsoft.com/office/drawing/2014/main" id="{DDA9FBEC-F787-D85F-359D-E5BB0D6D6C72}"/>
                </a:ext>
              </a:extLst>
            </p:cNvPr>
            <p:cNvSpPr/>
            <p:nvPr/>
          </p:nvSpPr>
          <p:spPr>
            <a:xfrm>
              <a:off x="5994641"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8" name="Rectangle 17">
              <a:extLst>
                <a:ext uri="{FF2B5EF4-FFF2-40B4-BE49-F238E27FC236}">
                  <a16:creationId xmlns:a16="http://schemas.microsoft.com/office/drawing/2014/main" id="{C3BA0816-8A05-38F2-79E7-428A3932729C}"/>
                </a:ext>
              </a:extLst>
            </p:cNvPr>
            <p:cNvSpPr/>
            <p:nvPr/>
          </p:nvSpPr>
          <p:spPr>
            <a:xfrm>
              <a:off x="6111953"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9" name="Rectangle 18">
              <a:extLst>
                <a:ext uri="{FF2B5EF4-FFF2-40B4-BE49-F238E27FC236}">
                  <a16:creationId xmlns:a16="http://schemas.microsoft.com/office/drawing/2014/main" id="{075F2ABD-B0FB-9467-D9F7-C8F50F992C36}"/>
                </a:ext>
              </a:extLst>
            </p:cNvPr>
            <p:cNvSpPr/>
            <p:nvPr/>
          </p:nvSpPr>
          <p:spPr>
            <a:xfrm>
              <a:off x="6229265" y="1323753"/>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cxnSp>
          <p:nvCxnSpPr>
            <p:cNvPr id="20" name="Straight Connector 16">
              <a:extLst>
                <a:ext uri="{FF2B5EF4-FFF2-40B4-BE49-F238E27FC236}">
                  <a16:creationId xmlns:a16="http://schemas.microsoft.com/office/drawing/2014/main" id="{6273E8BB-6BA9-7944-D9DC-44E70FC8D6F2}"/>
                </a:ext>
              </a:extLst>
            </p:cNvPr>
            <p:cNvCxnSpPr/>
            <p:nvPr/>
          </p:nvCxnSpPr>
          <p:spPr>
            <a:xfrm>
              <a:off x="6335951"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grpSp>
      <p:sp>
        <p:nvSpPr>
          <p:cNvPr id="21" name="Rectangle 20">
            <a:extLst>
              <a:ext uri="{FF2B5EF4-FFF2-40B4-BE49-F238E27FC236}">
                <a16:creationId xmlns:a16="http://schemas.microsoft.com/office/drawing/2014/main" id="{E0D0DAEA-E894-B85B-E8EB-160D7ADFB1F0}"/>
              </a:ext>
            </a:extLst>
          </p:cNvPr>
          <p:cNvSpPr/>
          <p:nvPr userDrawn="1"/>
        </p:nvSpPr>
        <p:spPr>
          <a:xfrm>
            <a:off x="158736" y="642210"/>
            <a:ext cx="13405398" cy="142635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392"/>
          </a:p>
        </p:txBody>
      </p:sp>
      <p:pic>
        <p:nvPicPr>
          <p:cNvPr id="22" name="Graphique 21">
            <a:extLst>
              <a:ext uri="{FF2B5EF4-FFF2-40B4-BE49-F238E27FC236}">
                <a16:creationId xmlns:a16="http://schemas.microsoft.com/office/drawing/2014/main" id="{6B64C7A5-3A68-DE09-AF20-5F29243B73F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12725052" y="642210"/>
            <a:ext cx="832298" cy="794537"/>
          </a:xfrm>
          <a:prstGeom prst="rect">
            <a:avLst/>
          </a:prstGeom>
        </p:spPr>
      </p:pic>
      <p:graphicFrame>
        <p:nvGraphicFramePr>
          <p:cNvPr id="5" name="Tableau 4">
            <a:extLst>
              <a:ext uri="{FF2B5EF4-FFF2-40B4-BE49-F238E27FC236}">
                <a16:creationId xmlns:a16="http://schemas.microsoft.com/office/drawing/2014/main" id="{12170CB9-6131-0485-DF70-EB773C6378D5}"/>
              </a:ext>
            </a:extLst>
          </p:cNvPr>
          <p:cNvGraphicFramePr>
            <a:graphicFrameLocks noGrp="1"/>
          </p:cNvGraphicFramePr>
          <p:nvPr userDrawn="1">
            <p:extLst>
              <p:ext uri="{D42A27DB-BD31-4B8C-83A1-F6EECF244321}">
                <p14:modId xmlns:p14="http://schemas.microsoft.com/office/powerpoint/2010/main" val="2660250896"/>
              </p:ext>
            </p:extLst>
          </p:nvPr>
        </p:nvGraphicFramePr>
        <p:xfrm>
          <a:off x="0" y="-9376"/>
          <a:ext cx="13725498" cy="583533"/>
        </p:xfrm>
        <a:graphic>
          <a:graphicData uri="http://schemas.openxmlformats.org/drawingml/2006/table">
            <a:tbl>
              <a:tblPr rtl="1" firstRow="1" bandRow="1">
                <a:tableStyleId>{5C22544A-7EE6-4342-B048-85BDC9FD1C3A}</a:tableStyleId>
              </a:tblPr>
              <a:tblGrid>
                <a:gridCol w="2287583">
                  <a:extLst>
                    <a:ext uri="{9D8B030D-6E8A-4147-A177-3AD203B41FA5}">
                      <a16:colId xmlns:a16="http://schemas.microsoft.com/office/drawing/2014/main" val="3533406832"/>
                    </a:ext>
                  </a:extLst>
                </a:gridCol>
                <a:gridCol w="2287583">
                  <a:extLst>
                    <a:ext uri="{9D8B030D-6E8A-4147-A177-3AD203B41FA5}">
                      <a16:colId xmlns:a16="http://schemas.microsoft.com/office/drawing/2014/main" val="3115800520"/>
                    </a:ext>
                  </a:extLst>
                </a:gridCol>
                <a:gridCol w="2287583">
                  <a:extLst>
                    <a:ext uri="{9D8B030D-6E8A-4147-A177-3AD203B41FA5}">
                      <a16:colId xmlns:a16="http://schemas.microsoft.com/office/drawing/2014/main" val="499415529"/>
                    </a:ext>
                  </a:extLst>
                </a:gridCol>
                <a:gridCol w="2287583">
                  <a:extLst>
                    <a:ext uri="{9D8B030D-6E8A-4147-A177-3AD203B41FA5}">
                      <a16:colId xmlns:a16="http://schemas.microsoft.com/office/drawing/2014/main" val="109172968"/>
                    </a:ext>
                  </a:extLst>
                </a:gridCol>
                <a:gridCol w="2287583">
                  <a:extLst>
                    <a:ext uri="{9D8B030D-6E8A-4147-A177-3AD203B41FA5}">
                      <a16:colId xmlns:a16="http://schemas.microsoft.com/office/drawing/2014/main" val="254231224"/>
                    </a:ext>
                  </a:extLst>
                </a:gridCol>
                <a:gridCol w="2287583">
                  <a:extLst>
                    <a:ext uri="{9D8B030D-6E8A-4147-A177-3AD203B41FA5}">
                      <a16:colId xmlns:a16="http://schemas.microsoft.com/office/drawing/2014/main" val="312443577"/>
                    </a:ext>
                  </a:extLst>
                </a:gridCol>
              </a:tblGrid>
              <a:tr h="583533">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افتتاح الحصة</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نشاط اعتيادي</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تحدث وإغناء المعجم</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أنشطة القراءة والكتابة</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1" kern="1200" dirty="0">
                          <a:solidFill>
                            <a:schemeClr val="lt1"/>
                          </a:solidFill>
                          <a:latin typeface="Microsoft Uighur" panose="02000000000000000000" pitchFamily="2" charset="-78"/>
                          <a:ea typeface="+mn-ea"/>
                          <a:cs typeface="Microsoft Uighur" panose="02000000000000000000" pitchFamily="2" charset="-78"/>
                        </a:rPr>
                        <a:t>ألعاب</a:t>
                      </a:r>
                      <a:endParaRPr lang="fr-FR" sz="3000" b="1"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006DB4"/>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اختتام الحصة</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extLst>
                  <a:ext uri="{0D108BD9-81ED-4DB2-BD59-A6C34878D82A}">
                    <a16:rowId xmlns:a16="http://schemas.microsoft.com/office/drawing/2014/main" val="4130228349"/>
                  </a:ext>
                </a:extLst>
              </a:tr>
            </a:tbl>
          </a:graphicData>
        </a:graphic>
      </p:graphicFrame>
    </p:spTree>
    <p:extLst>
      <p:ext uri="{BB962C8B-B14F-4D97-AF65-F5344CB8AC3E}">
        <p14:creationId xmlns:p14="http://schemas.microsoft.com/office/powerpoint/2010/main" val="237910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9_Blank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DA4D227-5DB4-E23F-138E-3CC0477E8220}"/>
              </a:ext>
            </a:extLst>
          </p:cNvPr>
          <p:cNvSpPr/>
          <p:nvPr userDrawn="1"/>
        </p:nvSpPr>
        <p:spPr>
          <a:xfrm>
            <a:off x="4" y="574160"/>
            <a:ext cx="158733"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sp>
        <p:nvSpPr>
          <p:cNvPr id="13" name="Espace réservé du numéro de diapositive 13">
            <a:extLst>
              <a:ext uri="{FF2B5EF4-FFF2-40B4-BE49-F238E27FC236}">
                <a16:creationId xmlns:a16="http://schemas.microsoft.com/office/drawing/2014/main" id="{BC9B7BA6-D178-7551-A90E-B301414D3261}"/>
              </a:ext>
            </a:extLst>
          </p:cNvPr>
          <p:cNvSpPr txBox="1">
            <a:spLocks/>
          </p:cNvSpPr>
          <p:nvPr userDrawn="1"/>
        </p:nvSpPr>
        <p:spPr>
          <a:xfrm>
            <a:off x="13145832" y="9739316"/>
            <a:ext cx="534285" cy="547688"/>
          </a:xfrm>
          <a:prstGeom prst="rect">
            <a:avLst/>
          </a:prstGeom>
          <a:solidFill>
            <a:srgbClr val="19199B"/>
          </a:solidFill>
        </p:spPr>
        <p:txBody>
          <a:bodyPr anchor="ctr"/>
          <a:lstStyle>
            <a:defPPr>
              <a:defRPr lang="en-US"/>
            </a:defPPr>
            <a:lvl1pPr>
              <a:defRPr>
                <a:solidFill>
                  <a:schemeClr val="bg1"/>
                </a:solidFill>
              </a:defRPr>
            </a:lvl1pPr>
          </a:lstStyle>
          <a:p>
            <a:pPr algn="ctr" rtl="1"/>
            <a:fld id="{16F919D3-A0D6-4586-82A8-25A537D2BD8F}" type="slidenum">
              <a:rPr lang="en-US" sz="2700" smtClean="0">
                <a:latin typeface="Adobe Arabic" panose="02040503050201020203" pitchFamily="18" charset="-78"/>
                <a:cs typeface="Adobe Arabic" panose="02040503050201020203" pitchFamily="18" charset="-78"/>
              </a:rPr>
              <a:pPr algn="ctr" rtl="1"/>
              <a:t>‹N°›</a:t>
            </a:fld>
            <a:endParaRPr lang="en-US" sz="2700" dirty="0">
              <a:latin typeface="Adobe Arabic" panose="02040503050201020203" pitchFamily="18" charset="-78"/>
              <a:cs typeface="Adobe Arabic" panose="02040503050201020203" pitchFamily="18" charset="-78"/>
            </a:endParaRPr>
          </a:p>
        </p:txBody>
      </p:sp>
      <p:sp>
        <p:nvSpPr>
          <p:cNvPr id="14" name="Rectangle 13">
            <a:extLst>
              <a:ext uri="{FF2B5EF4-FFF2-40B4-BE49-F238E27FC236}">
                <a16:creationId xmlns:a16="http://schemas.microsoft.com/office/drawing/2014/main" id="{3314AB44-2CE7-1B34-EBEF-4C8ACFBEEE97}"/>
              </a:ext>
            </a:extLst>
          </p:cNvPr>
          <p:cNvSpPr/>
          <p:nvPr userDrawn="1"/>
        </p:nvSpPr>
        <p:spPr>
          <a:xfrm>
            <a:off x="13564132" y="574160"/>
            <a:ext cx="161366"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grpSp>
        <p:nvGrpSpPr>
          <p:cNvPr id="2" name="Group 17">
            <a:extLst>
              <a:ext uri="{FF2B5EF4-FFF2-40B4-BE49-F238E27FC236}">
                <a16:creationId xmlns:a16="http://schemas.microsoft.com/office/drawing/2014/main" id="{BD2440DA-3254-1D54-5D1F-AC6730443F78}"/>
              </a:ext>
            </a:extLst>
          </p:cNvPr>
          <p:cNvGrpSpPr/>
          <p:nvPr userDrawn="1"/>
        </p:nvGrpSpPr>
        <p:grpSpPr>
          <a:xfrm>
            <a:off x="6080531" y="2214835"/>
            <a:ext cx="1561802" cy="70973"/>
            <a:chOff x="5404883" y="1322741"/>
            <a:chExt cx="1388268" cy="47315"/>
          </a:xfrm>
          <a:solidFill>
            <a:srgbClr val="006DB4"/>
          </a:solidFill>
        </p:grpSpPr>
        <p:cxnSp>
          <p:nvCxnSpPr>
            <p:cNvPr id="3" name="Straight Connector 4">
              <a:extLst>
                <a:ext uri="{FF2B5EF4-FFF2-40B4-BE49-F238E27FC236}">
                  <a16:creationId xmlns:a16="http://schemas.microsoft.com/office/drawing/2014/main" id="{4DC80740-09B4-7F32-1501-4D8D807679D7}"/>
                </a:ext>
              </a:extLst>
            </p:cNvPr>
            <p:cNvCxnSpPr/>
            <p:nvPr/>
          </p:nvCxnSpPr>
          <p:spPr>
            <a:xfrm>
              <a:off x="5404883"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6E0D29DD-4B08-48F2-15D4-9CFE19877D41}"/>
                </a:ext>
              </a:extLst>
            </p:cNvPr>
            <p:cNvSpPr/>
            <p:nvPr/>
          </p:nvSpPr>
          <p:spPr>
            <a:xfrm>
              <a:off x="5877329" y="1324336"/>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6" name="Rectangle 15">
              <a:extLst>
                <a:ext uri="{FF2B5EF4-FFF2-40B4-BE49-F238E27FC236}">
                  <a16:creationId xmlns:a16="http://schemas.microsoft.com/office/drawing/2014/main" id="{DDA9FBEC-F787-D85F-359D-E5BB0D6D6C72}"/>
                </a:ext>
              </a:extLst>
            </p:cNvPr>
            <p:cNvSpPr/>
            <p:nvPr/>
          </p:nvSpPr>
          <p:spPr>
            <a:xfrm>
              <a:off x="5994641"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8" name="Rectangle 17">
              <a:extLst>
                <a:ext uri="{FF2B5EF4-FFF2-40B4-BE49-F238E27FC236}">
                  <a16:creationId xmlns:a16="http://schemas.microsoft.com/office/drawing/2014/main" id="{C3BA0816-8A05-38F2-79E7-428A3932729C}"/>
                </a:ext>
              </a:extLst>
            </p:cNvPr>
            <p:cNvSpPr/>
            <p:nvPr/>
          </p:nvSpPr>
          <p:spPr>
            <a:xfrm>
              <a:off x="6111953"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9" name="Rectangle 18">
              <a:extLst>
                <a:ext uri="{FF2B5EF4-FFF2-40B4-BE49-F238E27FC236}">
                  <a16:creationId xmlns:a16="http://schemas.microsoft.com/office/drawing/2014/main" id="{075F2ABD-B0FB-9467-D9F7-C8F50F992C36}"/>
                </a:ext>
              </a:extLst>
            </p:cNvPr>
            <p:cNvSpPr/>
            <p:nvPr/>
          </p:nvSpPr>
          <p:spPr>
            <a:xfrm>
              <a:off x="6229265" y="1323753"/>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cxnSp>
          <p:nvCxnSpPr>
            <p:cNvPr id="20" name="Straight Connector 16">
              <a:extLst>
                <a:ext uri="{FF2B5EF4-FFF2-40B4-BE49-F238E27FC236}">
                  <a16:creationId xmlns:a16="http://schemas.microsoft.com/office/drawing/2014/main" id="{6273E8BB-6BA9-7944-D9DC-44E70FC8D6F2}"/>
                </a:ext>
              </a:extLst>
            </p:cNvPr>
            <p:cNvCxnSpPr/>
            <p:nvPr/>
          </p:nvCxnSpPr>
          <p:spPr>
            <a:xfrm>
              <a:off x="6335951"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grpSp>
      <p:sp>
        <p:nvSpPr>
          <p:cNvPr id="21" name="Rectangle 20">
            <a:extLst>
              <a:ext uri="{FF2B5EF4-FFF2-40B4-BE49-F238E27FC236}">
                <a16:creationId xmlns:a16="http://schemas.microsoft.com/office/drawing/2014/main" id="{E0D0DAEA-E894-B85B-E8EB-160D7ADFB1F0}"/>
              </a:ext>
            </a:extLst>
          </p:cNvPr>
          <p:cNvSpPr/>
          <p:nvPr userDrawn="1"/>
        </p:nvSpPr>
        <p:spPr>
          <a:xfrm>
            <a:off x="158736" y="642210"/>
            <a:ext cx="13405398" cy="142635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392"/>
          </a:p>
        </p:txBody>
      </p:sp>
      <p:pic>
        <p:nvPicPr>
          <p:cNvPr id="22" name="Graphique 21">
            <a:extLst>
              <a:ext uri="{FF2B5EF4-FFF2-40B4-BE49-F238E27FC236}">
                <a16:creationId xmlns:a16="http://schemas.microsoft.com/office/drawing/2014/main" id="{6B64C7A5-3A68-DE09-AF20-5F29243B73F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12725052" y="642210"/>
            <a:ext cx="832298" cy="794537"/>
          </a:xfrm>
          <a:prstGeom prst="rect">
            <a:avLst/>
          </a:prstGeom>
        </p:spPr>
      </p:pic>
      <p:graphicFrame>
        <p:nvGraphicFramePr>
          <p:cNvPr id="5" name="Tableau 4">
            <a:extLst>
              <a:ext uri="{FF2B5EF4-FFF2-40B4-BE49-F238E27FC236}">
                <a16:creationId xmlns:a16="http://schemas.microsoft.com/office/drawing/2014/main" id="{12170CB9-6131-0485-DF70-EB773C6378D5}"/>
              </a:ext>
            </a:extLst>
          </p:cNvPr>
          <p:cNvGraphicFramePr>
            <a:graphicFrameLocks noGrp="1"/>
          </p:cNvGraphicFramePr>
          <p:nvPr userDrawn="1">
            <p:extLst>
              <p:ext uri="{D42A27DB-BD31-4B8C-83A1-F6EECF244321}">
                <p14:modId xmlns:p14="http://schemas.microsoft.com/office/powerpoint/2010/main" val="4045739225"/>
              </p:ext>
            </p:extLst>
          </p:nvPr>
        </p:nvGraphicFramePr>
        <p:xfrm>
          <a:off x="0" y="-9376"/>
          <a:ext cx="13725498" cy="583533"/>
        </p:xfrm>
        <a:graphic>
          <a:graphicData uri="http://schemas.openxmlformats.org/drawingml/2006/table">
            <a:tbl>
              <a:tblPr rtl="1" firstRow="1" bandRow="1">
                <a:tableStyleId>{5C22544A-7EE6-4342-B048-85BDC9FD1C3A}</a:tableStyleId>
              </a:tblPr>
              <a:tblGrid>
                <a:gridCol w="2287583">
                  <a:extLst>
                    <a:ext uri="{9D8B030D-6E8A-4147-A177-3AD203B41FA5}">
                      <a16:colId xmlns:a16="http://schemas.microsoft.com/office/drawing/2014/main" val="3533406832"/>
                    </a:ext>
                  </a:extLst>
                </a:gridCol>
                <a:gridCol w="2287583">
                  <a:extLst>
                    <a:ext uri="{9D8B030D-6E8A-4147-A177-3AD203B41FA5}">
                      <a16:colId xmlns:a16="http://schemas.microsoft.com/office/drawing/2014/main" val="3115800520"/>
                    </a:ext>
                  </a:extLst>
                </a:gridCol>
                <a:gridCol w="2287583">
                  <a:extLst>
                    <a:ext uri="{9D8B030D-6E8A-4147-A177-3AD203B41FA5}">
                      <a16:colId xmlns:a16="http://schemas.microsoft.com/office/drawing/2014/main" val="499415529"/>
                    </a:ext>
                  </a:extLst>
                </a:gridCol>
                <a:gridCol w="2287583">
                  <a:extLst>
                    <a:ext uri="{9D8B030D-6E8A-4147-A177-3AD203B41FA5}">
                      <a16:colId xmlns:a16="http://schemas.microsoft.com/office/drawing/2014/main" val="109172968"/>
                    </a:ext>
                  </a:extLst>
                </a:gridCol>
                <a:gridCol w="2287583">
                  <a:extLst>
                    <a:ext uri="{9D8B030D-6E8A-4147-A177-3AD203B41FA5}">
                      <a16:colId xmlns:a16="http://schemas.microsoft.com/office/drawing/2014/main" val="254231224"/>
                    </a:ext>
                  </a:extLst>
                </a:gridCol>
                <a:gridCol w="2287583">
                  <a:extLst>
                    <a:ext uri="{9D8B030D-6E8A-4147-A177-3AD203B41FA5}">
                      <a16:colId xmlns:a16="http://schemas.microsoft.com/office/drawing/2014/main" val="312443577"/>
                    </a:ext>
                  </a:extLst>
                </a:gridCol>
              </a:tblGrid>
              <a:tr h="583533">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افتتاح الحصة</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نشاط اعتيادي</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تحدث وإغناء المعجم</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أنشطة القراءة والكتابة</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ألعاب</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1" kern="1200" dirty="0">
                          <a:solidFill>
                            <a:schemeClr val="lt1"/>
                          </a:solidFill>
                          <a:latin typeface="Microsoft Uighur" panose="02000000000000000000" pitchFamily="2" charset="-78"/>
                          <a:ea typeface="+mn-ea"/>
                          <a:cs typeface="Microsoft Uighur" panose="02000000000000000000" pitchFamily="2" charset="-78"/>
                        </a:rPr>
                        <a:t>اختتام الحصة</a:t>
                      </a:r>
                      <a:endParaRPr lang="fr-FR" sz="3000" b="1"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006DB4"/>
                    </a:solidFill>
                  </a:tcPr>
                </a:tc>
                <a:extLst>
                  <a:ext uri="{0D108BD9-81ED-4DB2-BD59-A6C34878D82A}">
                    <a16:rowId xmlns:a16="http://schemas.microsoft.com/office/drawing/2014/main" val="4130228349"/>
                  </a:ext>
                </a:extLst>
              </a:tr>
            </a:tbl>
          </a:graphicData>
        </a:graphic>
      </p:graphicFrame>
    </p:spTree>
    <p:extLst>
      <p:ext uri="{BB962C8B-B14F-4D97-AF65-F5344CB8AC3E}">
        <p14:creationId xmlns:p14="http://schemas.microsoft.com/office/powerpoint/2010/main" val="2934563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3_Blank Slide">
    <p:spTree>
      <p:nvGrpSpPr>
        <p:cNvPr id="1" name=""/>
        <p:cNvGrpSpPr/>
        <p:nvPr/>
      </p:nvGrpSpPr>
      <p:grpSpPr>
        <a:xfrm>
          <a:off x="0" y="0"/>
          <a:ext cx="0" cy="0"/>
          <a:chOff x="0" y="0"/>
          <a:chExt cx="0" cy="0"/>
        </a:xfrm>
      </p:grpSpPr>
      <p:sp>
        <p:nvSpPr>
          <p:cNvPr id="5" name="Title 1"/>
          <p:cNvSpPr>
            <a:spLocks noGrp="1"/>
          </p:cNvSpPr>
          <p:nvPr>
            <p:ph type="title"/>
          </p:nvPr>
        </p:nvSpPr>
        <p:spPr>
          <a:xfrm>
            <a:off x="942975" y="618639"/>
            <a:ext cx="11830050" cy="1130985"/>
          </a:xfrm>
          <a:prstGeom prst="rect">
            <a:avLst/>
          </a:prstGeom>
        </p:spPr>
        <p:txBody>
          <a:bodyPr>
            <a:normAutofit/>
          </a:bodyPr>
          <a:lstStyle>
            <a:lvl1pPr algn="ctr">
              <a:defRPr sz="6075">
                <a:solidFill>
                  <a:schemeClr val="tx1">
                    <a:lumMod val="75000"/>
                    <a:lumOff val="25000"/>
                  </a:schemeClr>
                </a:solidFill>
                <a:latin typeface="GeosansLight" panose="02000603020000020003"/>
              </a:defRPr>
            </a:lvl1pPr>
          </a:lstStyle>
          <a:p>
            <a:r>
              <a:rPr lang="en-US" dirty="0"/>
              <a:t>Click to edit Master title style</a:t>
            </a:r>
          </a:p>
        </p:txBody>
      </p:sp>
      <p:grpSp>
        <p:nvGrpSpPr>
          <p:cNvPr id="6" name="Group 17"/>
          <p:cNvGrpSpPr/>
          <p:nvPr userDrawn="1"/>
        </p:nvGrpSpPr>
        <p:grpSpPr>
          <a:xfrm>
            <a:off x="6077100" y="1956374"/>
            <a:ext cx="1561802" cy="70973"/>
            <a:chOff x="5404883" y="1322741"/>
            <a:chExt cx="1388268" cy="47315"/>
          </a:xfrm>
          <a:solidFill>
            <a:schemeClr val="accent6"/>
          </a:solidFill>
        </p:grpSpPr>
        <p:cxnSp>
          <p:nvCxnSpPr>
            <p:cNvPr id="7" name="Straight Connector 4"/>
            <p:cNvCxnSpPr/>
            <p:nvPr/>
          </p:nvCxnSpPr>
          <p:spPr>
            <a:xfrm>
              <a:off x="5404883"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5877329" y="1324336"/>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9" name="Rectangle 8"/>
            <p:cNvSpPr/>
            <p:nvPr/>
          </p:nvSpPr>
          <p:spPr>
            <a:xfrm>
              <a:off x="5994641"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0" name="Rectangle 9"/>
            <p:cNvSpPr/>
            <p:nvPr/>
          </p:nvSpPr>
          <p:spPr>
            <a:xfrm>
              <a:off x="6111953"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1" name="Rectangle 10"/>
            <p:cNvSpPr/>
            <p:nvPr/>
          </p:nvSpPr>
          <p:spPr>
            <a:xfrm>
              <a:off x="6229265" y="1323753"/>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cxnSp>
          <p:nvCxnSpPr>
            <p:cNvPr id="12" name="Straight Connector 16"/>
            <p:cNvCxnSpPr/>
            <p:nvPr/>
          </p:nvCxnSpPr>
          <p:spPr>
            <a:xfrm>
              <a:off x="6335951"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grpSp>
      <p:sp>
        <p:nvSpPr>
          <p:cNvPr id="13" name="Text Placeholder 2"/>
          <p:cNvSpPr>
            <a:spLocks noGrp="1"/>
          </p:cNvSpPr>
          <p:nvPr>
            <p:ph type="body" idx="13"/>
          </p:nvPr>
        </p:nvSpPr>
        <p:spPr>
          <a:xfrm>
            <a:off x="3978176" y="1374777"/>
            <a:ext cx="5708750" cy="605490"/>
          </a:xfrm>
          <a:prstGeom prst="rect">
            <a:avLst/>
          </a:prstGeom>
        </p:spPr>
        <p:txBody>
          <a:bodyPr anchor="b">
            <a:normAutofit/>
          </a:bodyPr>
          <a:lstStyle>
            <a:lvl1pPr marL="0" indent="0" algn="ctr">
              <a:buNone/>
              <a:defRPr lang="en-US" sz="2700" i="0" kern="1200" dirty="0" smtClean="0">
                <a:solidFill>
                  <a:schemeClr val="accent1"/>
                </a:solidFill>
                <a:latin typeface="GeosansLight" panose="02000603020000020003"/>
                <a:ea typeface="+mn-ea"/>
                <a:cs typeface="+mn-cs"/>
              </a:defRPr>
            </a:lvl1pPr>
            <a:lvl2pPr marL="771476" indent="0">
              <a:buNone/>
              <a:defRPr sz="3375" b="1"/>
            </a:lvl2pPr>
            <a:lvl3pPr marL="1542950" indent="0">
              <a:buNone/>
              <a:defRPr sz="3038" b="1"/>
            </a:lvl3pPr>
            <a:lvl4pPr marL="2314425" indent="0">
              <a:buNone/>
              <a:defRPr sz="2700" b="1"/>
            </a:lvl4pPr>
            <a:lvl5pPr marL="3085901" indent="0">
              <a:buNone/>
              <a:defRPr sz="2700" b="1"/>
            </a:lvl5pPr>
            <a:lvl6pPr marL="3857373" indent="0">
              <a:buNone/>
              <a:defRPr sz="2700" b="1"/>
            </a:lvl6pPr>
            <a:lvl7pPr marL="4628850" indent="0">
              <a:buNone/>
              <a:defRPr sz="2700" b="1"/>
            </a:lvl7pPr>
            <a:lvl8pPr marL="5400324" indent="0">
              <a:buNone/>
              <a:defRPr sz="2700" b="1"/>
            </a:lvl8pPr>
            <a:lvl9pPr marL="6171798" indent="0">
              <a:buNone/>
              <a:defRPr sz="2700" b="1"/>
            </a:lvl9pPr>
          </a:lstStyle>
          <a:p>
            <a:pPr lvl="0"/>
            <a:r>
              <a:rPr lang="en-US" dirty="0"/>
              <a:t>Click to edit Master text styles</a:t>
            </a:r>
          </a:p>
        </p:txBody>
      </p:sp>
      <p:graphicFrame>
        <p:nvGraphicFramePr>
          <p:cNvPr id="14" name="Tableau 13"/>
          <p:cNvGraphicFramePr>
            <a:graphicFrameLocks noGrp="1"/>
          </p:cNvGraphicFramePr>
          <p:nvPr userDrawn="1">
            <p:extLst>
              <p:ext uri="{D42A27DB-BD31-4B8C-83A1-F6EECF244321}">
                <p14:modId xmlns:p14="http://schemas.microsoft.com/office/powerpoint/2010/main" val="1752790982"/>
              </p:ext>
            </p:extLst>
          </p:nvPr>
        </p:nvGraphicFramePr>
        <p:xfrm>
          <a:off x="2695" y="0"/>
          <a:ext cx="13713307" cy="655320"/>
        </p:xfrm>
        <a:graphic>
          <a:graphicData uri="http://schemas.openxmlformats.org/drawingml/2006/table">
            <a:tbl>
              <a:tblPr firstRow="1" bandRow="1">
                <a:effectLst/>
                <a:tableStyleId>{5940675A-B579-460E-94D1-54222C63F5DA}</a:tableStyleId>
              </a:tblPr>
              <a:tblGrid>
                <a:gridCol w="1252670">
                  <a:extLst>
                    <a:ext uri="{9D8B030D-6E8A-4147-A177-3AD203B41FA5}">
                      <a16:colId xmlns:a16="http://schemas.microsoft.com/office/drawing/2014/main" val="20000"/>
                    </a:ext>
                  </a:extLst>
                </a:gridCol>
                <a:gridCol w="1220491">
                  <a:extLst>
                    <a:ext uri="{9D8B030D-6E8A-4147-A177-3AD203B41FA5}">
                      <a16:colId xmlns:a16="http://schemas.microsoft.com/office/drawing/2014/main" val="20001"/>
                    </a:ext>
                  </a:extLst>
                </a:gridCol>
                <a:gridCol w="2842002">
                  <a:extLst>
                    <a:ext uri="{9D8B030D-6E8A-4147-A177-3AD203B41FA5}">
                      <a16:colId xmlns:a16="http://schemas.microsoft.com/office/drawing/2014/main" val="20002"/>
                    </a:ext>
                  </a:extLst>
                </a:gridCol>
                <a:gridCol w="4000732">
                  <a:extLst>
                    <a:ext uri="{9D8B030D-6E8A-4147-A177-3AD203B41FA5}">
                      <a16:colId xmlns:a16="http://schemas.microsoft.com/office/drawing/2014/main" val="20003"/>
                    </a:ext>
                  </a:extLst>
                </a:gridCol>
                <a:gridCol w="2088176">
                  <a:extLst>
                    <a:ext uri="{9D8B030D-6E8A-4147-A177-3AD203B41FA5}">
                      <a16:colId xmlns:a16="http://schemas.microsoft.com/office/drawing/2014/main" val="20004"/>
                    </a:ext>
                  </a:extLst>
                </a:gridCol>
                <a:gridCol w="2309236">
                  <a:extLst>
                    <a:ext uri="{9D8B030D-6E8A-4147-A177-3AD203B41FA5}">
                      <a16:colId xmlns:a16="http://schemas.microsoft.com/office/drawing/2014/main" val="20005"/>
                    </a:ext>
                  </a:extLst>
                </a:gridCol>
              </a:tblGrid>
              <a:tr h="624837">
                <a:tc>
                  <a:txBody>
                    <a:bodyPr/>
                    <a:lstStyle/>
                    <a:p>
                      <a:pPr algn="ctr"/>
                      <a:r>
                        <a:rPr lang="fr-FR" sz="1700" b="1" dirty="0">
                          <a:solidFill>
                            <a:schemeClr val="tx1"/>
                          </a:solidFill>
                          <a:latin typeface="Georgia" panose="02040502050405020303" pitchFamily="18" charset="0"/>
                        </a:rPr>
                        <a:t>Introduction</a:t>
                      </a:r>
                      <a:r>
                        <a:rPr lang="fr-FR" sz="1700" b="1" baseline="0" dirty="0">
                          <a:solidFill>
                            <a:schemeClr val="tx1"/>
                          </a:solidFill>
                          <a:latin typeface="Georgia" panose="02040502050405020303" pitchFamily="18" charset="0"/>
                        </a:rPr>
                        <a:t> </a:t>
                      </a:r>
                      <a:endParaRPr lang="fr-FR" sz="1700" b="1" dirty="0">
                        <a:solidFill>
                          <a:schemeClr val="tx1"/>
                        </a:solidFill>
                        <a:latin typeface="Georgia" panose="02040502050405020303" pitchFamily="18" charset="0"/>
                      </a:endParaRPr>
                    </a:p>
                  </a:txBody>
                  <a:tcPr marL="102870" marR="102870" marT="68580" marB="68580" anchor="ctr">
                    <a:lnL w="12700" cmpd="sng">
                      <a:noFill/>
                    </a:lnL>
                    <a:lnR w="12700" cmpd="sng">
                      <a:noFill/>
                    </a:lnR>
                    <a:lnT w="12700" cmpd="sng">
                      <a:noFill/>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700" b="1" dirty="0">
                          <a:solidFill>
                            <a:schemeClr val="tx1"/>
                          </a:solidFill>
                          <a:latin typeface="Georgia" panose="02040502050405020303" pitchFamily="18" charset="0"/>
                        </a:rPr>
                        <a:t>Etat de l’art</a:t>
                      </a:r>
                    </a:p>
                  </a:txBody>
                  <a:tcPr marL="102870" marR="102870" marT="68580" marB="68580" anchor="ctr">
                    <a:lnL w="12700" cmpd="sng">
                      <a:noFill/>
                    </a:lnL>
                    <a:lnR w="12700" cmpd="sng">
                      <a:noFill/>
                    </a:lnR>
                    <a:lnT w="12700" cmpd="sng">
                      <a:noFill/>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700" b="1" kern="1200" dirty="0">
                          <a:solidFill>
                            <a:schemeClr val="tx1"/>
                          </a:solidFill>
                          <a:latin typeface="Georgia" panose="02040502050405020303" pitchFamily="18" charset="0"/>
                          <a:ea typeface="+mn-ea"/>
                          <a:cs typeface="+mn-cs"/>
                        </a:rPr>
                        <a:t>Apriori avec support dynamique</a:t>
                      </a:r>
                    </a:p>
                  </a:txBody>
                  <a:tcPr marL="102870" marR="102870" marT="68580" marB="68580" anchor="ctr">
                    <a:lnL w="12700" cmpd="sng">
                      <a:noFill/>
                    </a:lnL>
                    <a:lnR w="12700" cmpd="sng">
                      <a:noFill/>
                    </a:lnR>
                    <a:lnT w="12700" cmpd="sng">
                      <a:noFill/>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700" b="1" dirty="0">
                          <a:solidFill>
                            <a:schemeClr val="tx1"/>
                          </a:solidFill>
                          <a:latin typeface="Georgia" panose="02040502050405020303" pitchFamily="18" charset="0"/>
                        </a:rPr>
                        <a:t>Les méthodes MCDA et les approches proposées</a:t>
                      </a:r>
                    </a:p>
                  </a:txBody>
                  <a:tcPr marL="102870" marR="102870" marT="68580" marB="68580" anchor="ctr">
                    <a:lnL w="12700" cmpd="sng">
                      <a:noFill/>
                    </a:lnL>
                    <a:lnR w="12700" cmpd="sng">
                      <a:noFill/>
                    </a:lnR>
                    <a:lnT w="12700" cmpd="sng">
                      <a:noFill/>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MA" sz="1700" b="1" dirty="0">
                          <a:solidFill>
                            <a:schemeClr val="tx1"/>
                          </a:solidFill>
                          <a:latin typeface="Georgia" panose="02040502050405020303" pitchFamily="18" charset="0"/>
                        </a:rPr>
                        <a:t>Etudes</a:t>
                      </a:r>
                      <a:r>
                        <a:rPr lang="fr-MA" sz="1700" b="1" baseline="0" dirty="0">
                          <a:solidFill>
                            <a:schemeClr val="tx1"/>
                          </a:solidFill>
                          <a:latin typeface="Georgia" panose="02040502050405020303" pitchFamily="18" charset="0"/>
                        </a:rPr>
                        <a:t> expérimentales</a:t>
                      </a:r>
                      <a:endParaRPr lang="fr-MA" sz="1700" b="1" dirty="0">
                        <a:solidFill>
                          <a:schemeClr val="tx1"/>
                        </a:solidFill>
                        <a:latin typeface="Georgia" panose="02040502050405020303" pitchFamily="18" charset="0"/>
                      </a:endParaRPr>
                    </a:p>
                  </a:txBody>
                  <a:tcPr marL="102870" marR="102870" marT="68580" marB="68580" anchor="ctr">
                    <a:lnL w="12700" cmpd="sng">
                      <a:noFill/>
                    </a:lnL>
                    <a:lnR w="12700" cmpd="sng">
                      <a:noFill/>
                    </a:lnR>
                    <a:lnT w="12700" cmpd="sng">
                      <a:noFill/>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700" b="1" dirty="0">
                          <a:solidFill>
                            <a:schemeClr val="tx1"/>
                          </a:solidFill>
                          <a:latin typeface="Georgia" panose="02040502050405020303" pitchFamily="18" charset="0"/>
                        </a:rPr>
                        <a:t>Conclusion &amp; perspectives</a:t>
                      </a:r>
                    </a:p>
                  </a:txBody>
                  <a:tcPr marL="102870" marR="102870" marT="68580" marB="68580" anchor="ctr">
                    <a:lnL w="12700" cmpd="sng">
                      <a:noFill/>
                    </a:lnL>
                    <a:lnR w="12700" cmpd="sng">
                      <a:noFill/>
                    </a:lnR>
                    <a:lnT w="12700" cmpd="sng">
                      <a:noFill/>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203523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3">
                                            <p:txEl>
                                              <p:pRg st="0" end="0"/>
                                            </p:txEl>
                                          </p:spTgt>
                                        </p:tgtEl>
                                        <p:attrNameLst>
                                          <p:attrName>style.visibility</p:attrName>
                                        </p:attrNameLst>
                                      </p:cBhvr>
                                      <p:to>
                                        <p:strVal val="visible"/>
                                      </p:to>
                                    </p:set>
                                    <p:animEffect transition="in" filter="wipe(left)">
                                      <p:cBhvr>
                                        <p:cTn id="10" dur="500"/>
                                        <p:tgtEl>
                                          <p:spTgt spid="13">
                                            <p:txEl>
                                              <p:pRg st="0" end="0"/>
                                            </p:txEl>
                                          </p:spTgt>
                                        </p:tgtEl>
                                      </p:cBhvr>
                                    </p:animEffect>
                                  </p:childTnLst>
                                </p:cTn>
                              </p:par>
                              <p:par>
                                <p:cTn id="11" presetID="53" presetClass="entr" presetSubtype="16"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500" fill="hold"/>
                                        <p:tgtEl>
                                          <p:spTgt spid="6"/>
                                        </p:tgtEl>
                                        <p:attrNameLst>
                                          <p:attrName>ppt_w</p:attrName>
                                        </p:attrNameLst>
                                      </p:cBhvr>
                                      <p:tavLst>
                                        <p:tav tm="0">
                                          <p:val>
                                            <p:fltVal val="0"/>
                                          </p:val>
                                        </p:tav>
                                        <p:tav tm="100000">
                                          <p:val>
                                            <p:strVal val="#ppt_w"/>
                                          </p:val>
                                        </p:tav>
                                      </p:tavLst>
                                    </p:anim>
                                    <p:anim calcmode="lin" valueType="num">
                                      <p:cBhvr>
                                        <p:cTn id="14" dur="500" fill="hold"/>
                                        <p:tgtEl>
                                          <p:spTgt spid="6"/>
                                        </p:tgtEl>
                                        <p:attrNameLst>
                                          <p:attrName>ppt_h</p:attrName>
                                        </p:attrNameLst>
                                      </p:cBhvr>
                                      <p:tavLst>
                                        <p:tav tm="0">
                                          <p:val>
                                            <p:fltVal val="0"/>
                                          </p:val>
                                        </p:tav>
                                        <p:tav tm="100000">
                                          <p:val>
                                            <p:strVal val="#ppt_h"/>
                                          </p:val>
                                        </p:tav>
                                      </p:tavLst>
                                    </p:anim>
                                    <p:animEffect transition="in" filter="fade">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build="p">
        <p:tmplLst>
          <p:tmpl lvl="1">
            <p:tnLst>
              <p:par>
                <p:cTn presetID="22" presetClass="entr" presetSubtype="8"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left)">
                      <p:cBhvr>
                        <p:cTn dur="500"/>
                        <p:tgtEl>
                          <p:spTgt spid="13"/>
                        </p:tgtEl>
                      </p:cBhvr>
                    </p:animEffect>
                  </p:childTnLst>
                </p:cTn>
              </p:par>
            </p:tnLst>
          </p:tmpl>
        </p:tmplLst>
      </p:bldP>
    </p:bld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Single Im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372626189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7" name="Picture Placeholder 12"/>
          <p:cNvSpPr>
            <a:spLocks noGrp="1"/>
          </p:cNvSpPr>
          <p:nvPr>
            <p:ph type="pic" sz="quarter" idx="10"/>
          </p:nvPr>
        </p:nvSpPr>
        <p:spPr>
          <a:xfrm>
            <a:off x="0" y="0"/>
            <a:ext cx="13716000" cy="3028950"/>
          </a:xfrm>
          <a:prstGeom prst="rect">
            <a:avLst/>
          </a:prstGeom>
          <a:solidFill>
            <a:schemeClr val="bg1">
              <a:lumMod val="85000"/>
            </a:schemeClr>
          </a:solidFill>
        </p:spPr>
        <p:txBody>
          <a:bodyPr/>
          <a:lstStyle>
            <a:lvl1pPr>
              <a:defRPr sz="1688"/>
            </a:lvl1pPr>
          </a:lstStyle>
          <a:p>
            <a:endParaRPr lang="en-US"/>
          </a:p>
        </p:txBody>
      </p:sp>
      <p:sp>
        <p:nvSpPr>
          <p:cNvPr id="8" name="Picture Placeholder 14"/>
          <p:cNvSpPr>
            <a:spLocks noGrp="1"/>
          </p:cNvSpPr>
          <p:nvPr>
            <p:ph type="pic" sz="quarter" idx="11"/>
          </p:nvPr>
        </p:nvSpPr>
        <p:spPr>
          <a:xfrm>
            <a:off x="1472964" y="4482980"/>
            <a:ext cx="1759077" cy="2345436"/>
          </a:xfrm>
          <a:prstGeom prst="ellipse">
            <a:avLst/>
          </a:prstGeom>
          <a:solidFill>
            <a:schemeClr val="bg1">
              <a:lumMod val="85000"/>
            </a:schemeClr>
          </a:solidFill>
          <a:ln w="28575">
            <a:solidFill>
              <a:schemeClr val="accent6"/>
            </a:solidFill>
          </a:ln>
        </p:spPr>
        <p:txBody>
          <a:bodyPr/>
          <a:lstStyle>
            <a:lvl1pPr>
              <a:defRPr sz="1688"/>
            </a:lvl1pPr>
          </a:lstStyle>
          <a:p>
            <a:endParaRPr lang="en-US"/>
          </a:p>
        </p:txBody>
      </p:sp>
      <p:sp>
        <p:nvSpPr>
          <p:cNvPr id="9" name="Picture Placeholder 14"/>
          <p:cNvSpPr>
            <a:spLocks noGrp="1"/>
          </p:cNvSpPr>
          <p:nvPr>
            <p:ph type="pic" sz="quarter" idx="12"/>
          </p:nvPr>
        </p:nvSpPr>
        <p:spPr>
          <a:xfrm>
            <a:off x="4476151" y="4482023"/>
            <a:ext cx="1759077" cy="2345436"/>
          </a:xfrm>
          <a:prstGeom prst="ellipse">
            <a:avLst/>
          </a:prstGeom>
          <a:solidFill>
            <a:schemeClr val="bg1">
              <a:lumMod val="85000"/>
            </a:schemeClr>
          </a:solidFill>
          <a:ln w="28575">
            <a:solidFill>
              <a:schemeClr val="accent6"/>
            </a:solidFill>
          </a:ln>
        </p:spPr>
        <p:txBody>
          <a:bodyPr/>
          <a:lstStyle>
            <a:lvl1pPr>
              <a:defRPr sz="1688"/>
            </a:lvl1pPr>
          </a:lstStyle>
          <a:p>
            <a:endParaRPr lang="en-US"/>
          </a:p>
        </p:txBody>
      </p:sp>
      <p:sp>
        <p:nvSpPr>
          <p:cNvPr id="10" name="Picture Placeholder 14"/>
          <p:cNvSpPr>
            <a:spLocks noGrp="1"/>
          </p:cNvSpPr>
          <p:nvPr>
            <p:ph type="pic" sz="quarter" idx="13"/>
          </p:nvPr>
        </p:nvSpPr>
        <p:spPr>
          <a:xfrm>
            <a:off x="7479335" y="4482023"/>
            <a:ext cx="1759077" cy="2345436"/>
          </a:xfrm>
          <a:prstGeom prst="ellipse">
            <a:avLst/>
          </a:prstGeom>
          <a:solidFill>
            <a:schemeClr val="bg1">
              <a:lumMod val="85000"/>
            </a:schemeClr>
          </a:solidFill>
          <a:ln w="28575">
            <a:solidFill>
              <a:schemeClr val="accent6"/>
            </a:solidFill>
          </a:ln>
        </p:spPr>
        <p:txBody>
          <a:bodyPr/>
          <a:lstStyle>
            <a:lvl1pPr>
              <a:defRPr sz="1688"/>
            </a:lvl1pPr>
          </a:lstStyle>
          <a:p>
            <a:endParaRPr lang="en-US"/>
          </a:p>
        </p:txBody>
      </p:sp>
      <p:sp>
        <p:nvSpPr>
          <p:cNvPr id="11" name="Picture Placeholder 14"/>
          <p:cNvSpPr>
            <a:spLocks noGrp="1"/>
          </p:cNvSpPr>
          <p:nvPr>
            <p:ph type="pic" sz="quarter" idx="14"/>
          </p:nvPr>
        </p:nvSpPr>
        <p:spPr>
          <a:xfrm>
            <a:off x="10482526" y="4482023"/>
            <a:ext cx="1759077" cy="2345436"/>
          </a:xfrm>
          <a:prstGeom prst="ellipse">
            <a:avLst/>
          </a:prstGeom>
          <a:solidFill>
            <a:schemeClr val="bg1">
              <a:lumMod val="85000"/>
            </a:schemeClr>
          </a:solidFill>
          <a:ln w="28575">
            <a:solidFill>
              <a:schemeClr val="accent6"/>
            </a:solidFill>
          </a:ln>
        </p:spPr>
        <p:txBody>
          <a:bodyPr/>
          <a:lstStyle>
            <a:lvl1pPr>
              <a:defRPr sz="1688"/>
            </a:lvl1pPr>
          </a:lstStyle>
          <a:p>
            <a:endParaRPr lang="en-US"/>
          </a:p>
        </p:txBody>
      </p:sp>
    </p:spTree>
    <p:extLst>
      <p:ext uri="{BB962C8B-B14F-4D97-AF65-F5344CB8AC3E}">
        <p14:creationId xmlns:p14="http://schemas.microsoft.com/office/powerpoint/2010/main" val="267117151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Portfolio">
    <p:spTree>
      <p:nvGrpSpPr>
        <p:cNvPr id="1" name=""/>
        <p:cNvGrpSpPr/>
        <p:nvPr/>
      </p:nvGrpSpPr>
      <p:grpSpPr>
        <a:xfrm>
          <a:off x="0" y="0"/>
          <a:ext cx="0" cy="0"/>
          <a:chOff x="0" y="0"/>
          <a:chExt cx="0" cy="0"/>
        </a:xfrm>
      </p:grpSpPr>
      <p:sp>
        <p:nvSpPr>
          <p:cNvPr id="8" name="Rectangle 7"/>
          <p:cNvSpPr/>
          <p:nvPr userDrawn="1"/>
        </p:nvSpPr>
        <p:spPr>
          <a:xfrm>
            <a:off x="1" y="2"/>
            <a:ext cx="3373179" cy="10287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557"/>
          </a:p>
        </p:txBody>
      </p:sp>
      <p:sp>
        <p:nvSpPr>
          <p:cNvPr id="9" name="Picture Placeholder 17"/>
          <p:cNvSpPr>
            <a:spLocks noGrp="1"/>
          </p:cNvSpPr>
          <p:nvPr>
            <p:ph type="pic" sz="quarter" idx="10"/>
          </p:nvPr>
        </p:nvSpPr>
        <p:spPr>
          <a:xfrm>
            <a:off x="3373636" y="2"/>
            <a:ext cx="3484364" cy="5143500"/>
          </a:xfrm>
          <a:prstGeom prst="rect">
            <a:avLst/>
          </a:prstGeom>
          <a:solidFill>
            <a:schemeClr val="bg1">
              <a:lumMod val="85000"/>
            </a:schemeClr>
          </a:solidFill>
        </p:spPr>
        <p:txBody>
          <a:bodyPr/>
          <a:lstStyle>
            <a:lvl1pPr>
              <a:defRPr sz="1688"/>
            </a:lvl1pPr>
          </a:lstStyle>
          <a:p>
            <a:endParaRPr lang="en-US"/>
          </a:p>
        </p:txBody>
      </p:sp>
      <p:sp>
        <p:nvSpPr>
          <p:cNvPr id="10" name="Picture Placeholder 17"/>
          <p:cNvSpPr>
            <a:spLocks noGrp="1"/>
          </p:cNvSpPr>
          <p:nvPr>
            <p:ph type="pic" sz="quarter" idx="11"/>
          </p:nvPr>
        </p:nvSpPr>
        <p:spPr>
          <a:xfrm>
            <a:off x="3373407" y="5143500"/>
            <a:ext cx="3484364" cy="5143500"/>
          </a:xfrm>
          <a:prstGeom prst="rect">
            <a:avLst/>
          </a:prstGeom>
          <a:solidFill>
            <a:schemeClr val="bg1">
              <a:lumMod val="85000"/>
            </a:schemeClr>
          </a:solidFill>
        </p:spPr>
        <p:txBody>
          <a:bodyPr/>
          <a:lstStyle>
            <a:lvl1pPr>
              <a:defRPr sz="1688"/>
            </a:lvl1pPr>
          </a:lstStyle>
          <a:p>
            <a:endParaRPr lang="en-US"/>
          </a:p>
        </p:txBody>
      </p:sp>
      <p:sp>
        <p:nvSpPr>
          <p:cNvPr id="11" name="Picture Placeholder 17"/>
          <p:cNvSpPr>
            <a:spLocks noGrp="1"/>
          </p:cNvSpPr>
          <p:nvPr>
            <p:ph type="pic" sz="quarter" idx="12"/>
          </p:nvPr>
        </p:nvSpPr>
        <p:spPr>
          <a:xfrm>
            <a:off x="6858229" y="5143500"/>
            <a:ext cx="3484364" cy="5143500"/>
          </a:xfrm>
          <a:prstGeom prst="rect">
            <a:avLst/>
          </a:prstGeom>
          <a:solidFill>
            <a:schemeClr val="bg1">
              <a:lumMod val="85000"/>
            </a:schemeClr>
          </a:solidFill>
        </p:spPr>
        <p:txBody>
          <a:bodyPr/>
          <a:lstStyle>
            <a:lvl1pPr>
              <a:defRPr sz="1688"/>
            </a:lvl1pPr>
          </a:lstStyle>
          <a:p>
            <a:endParaRPr lang="en-US"/>
          </a:p>
        </p:txBody>
      </p:sp>
      <p:sp>
        <p:nvSpPr>
          <p:cNvPr id="12" name="Picture Placeholder 17"/>
          <p:cNvSpPr>
            <a:spLocks noGrp="1"/>
          </p:cNvSpPr>
          <p:nvPr>
            <p:ph type="pic" sz="quarter" idx="13"/>
          </p:nvPr>
        </p:nvSpPr>
        <p:spPr>
          <a:xfrm>
            <a:off x="10342134" y="5143500"/>
            <a:ext cx="3373866" cy="5143500"/>
          </a:xfrm>
          <a:prstGeom prst="rect">
            <a:avLst/>
          </a:prstGeom>
          <a:solidFill>
            <a:schemeClr val="bg1">
              <a:lumMod val="85000"/>
            </a:schemeClr>
          </a:solidFill>
        </p:spPr>
        <p:txBody>
          <a:bodyPr/>
          <a:lstStyle>
            <a:lvl1pPr>
              <a:defRPr sz="1688"/>
            </a:lvl1pPr>
          </a:lstStyle>
          <a:p>
            <a:endParaRPr lang="en-US"/>
          </a:p>
        </p:txBody>
      </p:sp>
      <p:sp>
        <p:nvSpPr>
          <p:cNvPr id="13" name="Picture Placeholder 17"/>
          <p:cNvSpPr>
            <a:spLocks noGrp="1"/>
          </p:cNvSpPr>
          <p:nvPr>
            <p:ph type="pic" sz="quarter" idx="14"/>
          </p:nvPr>
        </p:nvSpPr>
        <p:spPr>
          <a:xfrm>
            <a:off x="6858233" y="2"/>
            <a:ext cx="6857771" cy="5143500"/>
          </a:xfrm>
          <a:prstGeom prst="rect">
            <a:avLst/>
          </a:prstGeom>
          <a:solidFill>
            <a:schemeClr val="bg1">
              <a:lumMod val="85000"/>
            </a:schemeClr>
          </a:solidFill>
        </p:spPr>
        <p:txBody>
          <a:bodyPr/>
          <a:lstStyle>
            <a:lvl1pPr>
              <a:defRPr sz="1688"/>
            </a:lvl1pPr>
          </a:lstStyle>
          <a:p>
            <a:endParaRPr lang="en-US"/>
          </a:p>
        </p:txBody>
      </p:sp>
    </p:spTree>
    <p:extLst>
      <p:ext uri="{BB962C8B-B14F-4D97-AF65-F5344CB8AC3E}">
        <p14:creationId xmlns:p14="http://schemas.microsoft.com/office/powerpoint/2010/main" val="112694973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Portfolio Details">
    <p:spTree>
      <p:nvGrpSpPr>
        <p:cNvPr id="1" name=""/>
        <p:cNvGrpSpPr/>
        <p:nvPr/>
      </p:nvGrpSpPr>
      <p:grpSpPr>
        <a:xfrm>
          <a:off x="0" y="0"/>
          <a:ext cx="0" cy="0"/>
          <a:chOff x="0" y="0"/>
          <a:chExt cx="0" cy="0"/>
        </a:xfrm>
      </p:grpSpPr>
      <p:sp>
        <p:nvSpPr>
          <p:cNvPr id="10" name="Rectangle 9"/>
          <p:cNvSpPr/>
          <p:nvPr userDrawn="1"/>
        </p:nvSpPr>
        <p:spPr>
          <a:xfrm>
            <a:off x="3771900" y="3028953"/>
            <a:ext cx="3086100" cy="347817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557"/>
          </a:p>
        </p:txBody>
      </p:sp>
      <p:sp>
        <p:nvSpPr>
          <p:cNvPr id="11" name="Rectangle 10"/>
          <p:cNvSpPr/>
          <p:nvPr userDrawn="1"/>
        </p:nvSpPr>
        <p:spPr>
          <a:xfrm>
            <a:off x="9944100" y="3028953"/>
            <a:ext cx="3086100" cy="347817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557"/>
          </a:p>
        </p:txBody>
      </p:sp>
      <p:sp>
        <p:nvSpPr>
          <p:cNvPr id="12" name="Picture Placeholder 16"/>
          <p:cNvSpPr>
            <a:spLocks noGrp="1"/>
          </p:cNvSpPr>
          <p:nvPr>
            <p:ph type="pic" sz="quarter" idx="10"/>
          </p:nvPr>
        </p:nvSpPr>
        <p:spPr>
          <a:xfrm>
            <a:off x="685800" y="3028950"/>
            <a:ext cx="3086100" cy="3479007"/>
          </a:xfrm>
          <a:prstGeom prst="rect">
            <a:avLst/>
          </a:prstGeom>
          <a:solidFill>
            <a:schemeClr val="bg1">
              <a:lumMod val="85000"/>
            </a:schemeClr>
          </a:solidFill>
        </p:spPr>
        <p:txBody>
          <a:bodyPr/>
          <a:lstStyle>
            <a:lvl1pPr>
              <a:defRPr sz="1688"/>
            </a:lvl1pPr>
          </a:lstStyle>
          <a:p>
            <a:endParaRPr lang="en-US"/>
          </a:p>
        </p:txBody>
      </p:sp>
      <p:sp>
        <p:nvSpPr>
          <p:cNvPr id="13" name="Picture Placeholder 16"/>
          <p:cNvSpPr>
            <a:spLocks noGrp="1"/>
          </p:cNvSpPr>
          <p:nvPr>
            <p:ph type="pic" sz="quarter" idx="11"/>
          </p:nvPr>
        </p:nvSpPr>
        <p:spPr>
          <a:xfrm>
            <a:off x="6858000" y="3028119"/>
            <a:ext cx="3086100" cy="3479007"/>
          </a:xfrm>
          <a:prstGeom prst="rect">
            <a:avLst/>
          </a:prstGeom>
          <a:solidFill>
            <a:schemeClr val="bg1">
              <a:lumMod val="85000"/>
            </a:schemeClr>
          </a:solidFill>
        </p:spPr>
        <p:txBody>
          <a:bodyPr/>
          <a:lstStyle>
            <a:lvl1pPr>
              <a:defRPr sz="1688"/>
            </a:lvl1pPr>
          </a:lstStyle>
          <a:p>
            <a:endParaRPr lang="en-US"/>
          </a:p>
        </p:txBody>
      </p:sp>
      <p:sp>
        <p:nvSpPr>
          <p:cNvPr id="14" name="Picture Placeholder 16"/>
          <p:cNvSpPr>
            <a:spLocks noGrp="1"/>
          </p:cNvSpPr>
          <p:nvPr>
            <p:ph type="pic" sz="quarter" idx="12"/>
          </p:nvPr>
        </p:nvSpPr>
        <p:spPr>
          <a:xfrm>
            <a:off x="3771900" y="6507128"/>
            <a:ext cx="3086100" cy="2236824"/>
          </a:xfrm>
          <a:prstGeom prst="rect">
            <a:avLst/>
          </a:prstGeom>
          <a:solidFill>
            <a:schemeClr val="bg1">
              <a:lumMod val="85000"/>
            </a:schemeClr>
          </a:solidFill>
        </p:spPr>
        <p:txBody>
          <a:bodyPr/>
          <a:lstStyle>
            <a:lvl1pPr>
              <a:defRPr sz="1688"/>
            </a:lvl1pPr>
          </a:lstStyle>
          <a:p>
            <a:endParaRPr lang="en-US"/>
          </a:p>
        </p:txBody>
      </p:sp>
      <p:sp>
        <p:nvSpPr>
          <p:cNvPr id="15" name="Picture Placeholder 16"/>
          <p:cNvSpPr>
            <a:spLocks noGrp="1"/>
          </p:cNvSpPr>
          <p:nvPr>
            <p:ph type="pic" sz="quarter" idx="13"/>
          </p:nvPr>
        </p:nvSpPr>
        <p:spPr>
          <a:xfrm>
            <a:off x="9944100" y="6507128"/>
            <a:ext cx="3086100" cy="2236824"/>
          </a:xfrm>
          <a:prstGeom prst="rect">
            <a:avLst/>
          </a:prstGeom>
          <a:solidFill>
            <a:schemeClr val="bg1">
              <a:lumMod val="85000"/>
            </a:schemeClr>
          </a:solidFill>
        </p:spPr>
        <p:txBody>
          <a:bodyPr/>
          <a:lstStyle>
            <a:lvl1pPr>
              <a:defRPr sz="1688"/>
            </a:lvl1pPr>
          </a:lstStyle>
          <a:p>
            <a:endParaRPr lang="en-US"/>
          </a:p>
        </p:txBody>
      </p:sp>
    </p:spTree>
    <p:extLst>
      <p:ext uri="{BB962C8B-B14F-4D97-AF65-F5344CB8AC3E}">
        <p14:creationId xmlns:p14="http://schemas.microsoft.com/office/powerpoint/2010/main" val="21290650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5884DD05-51C3-B89B-7D26-A09F373B06BB}"/>
              </a:ext>
            </a:extLst>
          </p:cNvPr>
          <p:cNvSpPr>
            <a:spLocks noGrp="1"/>
          </p:cNvSpPr>
          <p:nvPr>
            <p:ph type="dt" sz="half" idx="10"/>
          </p:nvPr>
        </p:nvSpPr>
        <p:spPr/>
        <p:txBody>
          <a:bodyPr/>
          <a:lstStyle/>
          <a:p>
            <a:fld id="{C5C905A2-2301-4529-94CB-D69E8C42EEDC}" type="datetimeFigureOut">
              <a:rPr lang="fr-FR" smtClean="0"/>
              <a:t>16/09/2025</a:t>
            </a:fld>
            <a:endParaRPr lang="fr-FR"/>
          </a:p>
        </p:txBody>
      </p:sp>
      <p:sp>
        <p:nvSpPr>
          <p:cNvPr id="3" name="Espace réservé du pied de page 2">
            <a:extLst>
              <a:ext uri="{FF2B5EF4-FFF2-40B4-BE49-F238E27FC236}">
                <a16:creationId xmlns:a16="http://schemas.microsoft.com/office/drawing/2014/main" id="{050AC938-980B-339B-A89C-127223A57471}"/>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BF4DD8E4-23B0-DEBB-BD9F-ACA592B1FE7F}"/>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408830360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Product Image">
    <p:spTree>
      <p:nvGrpSpPr>
        <p:cNvPr id="1" name=""/>
        <p:cNvGrpSpPr/>
        <p:nvPr/>
      </p:nvGrpSpPr>
      <p:grpSpPr>
        <a:xfrm>
          <a:off x="0" y="0"/>
          <a:ext cx="0" cy="0"/>
          <a:chOff x="0" y="0"/>
          <a:chExt cx="0" cy="0"/>
        </a:xfrm>
      </p:grpSpPr>
      <p:sp>
        <p:nvSpPr>
          <p:cNvPr id="6" name="Picture Placeholder 10"/>
          <p:cNvSpPr>
            <a:spLocks noGrp="1"/>
          </p:cNvSpPr>
          <p:nvPr>
            <p:ph type="pic" sz="quarter" idx="10"/>
          </p:nvPr>
        </p:nvSpPr>
        <p:spPr>
          <a:xfrm>
            <a:off x="905475" y="3059912"/>
            <a:ext cx="2607469" cy="3479006"/>
          </a:xfrm>
          <a:prstGeom prst="rect">
            <a:avLst/>
          </a:prstGeom>
          <a:solidFill>
            <a:schemeClr val="bg1">
              <a:lumMod val="85000"/>
            </a:schemeClr>
          </a:solidFill>
        </p:spPr>
        <p:txBody>
          <a:bodyPr/>
          <a:lstStyle>
            <a:lvl1pPr>
              <a:defRPr sz="1688"/>
            </a:lvl1pPr>
          </a:lstStyle>
          <a:p>
            <a:endParaRPr lang="en-US"/>
          </a:p>
        </p:txBody>
      </p:sp>
      <p:sp>
        <p:nvSpPr>
          <p:cNvPr id="7" name="Picture Placeholder 10"/>
          <p:cNvSpPr>
            <a:spLocks noGrp="1"/>
          </p:cNvSpPr>
          <p:nvPr>
            <p:ph type="pic" sz="quarter" idx="11"/>
          </p:nvPr>
        </p:nvSpPr>
        <p:spPr>
          <a:xfrm>
            <a:off x="4003445" y="3059912"/>
            <a:ext cx="2607469" cy="3479006"/>
          </a:xfrm>
          <a:prstGeom prst="rect">
            <a:avLst/>
          </a:prstGeom>
          <a:solidFill>
            <a:schemeClr val="bg1">
              <a:lumMod val="85000"/>
            </a:schemeClr>
          </a:solidFill>
        </p:spPr>
        <p:txBody>
          <a:bodyPr/>
          <a:lstStyle>
            <a:lvl1pPr>
              <a:defRPr sz="1688"/>
            </a:lvl1pPr>
          </a:lstStyle>
          <a:p>
            <a:endParaRPr lang="en-US"/>
          </a:p>
        </p:txBody>
      </p:sp>
      <p:sp>
        <p:nvSpPr>
          <p:cNvPr id="8" name="Picture Placeholder 10"/>
          <p:cNvSpPr>
            <a:spLocks noGrp="1"/>
          </p:cNvSpPr>
          <p:nvPr>
            <p:ph type="pic" sz="quarter" idx="12"/>
          </p:nvPr>
        </p:nvSpPr>
        <p:spPr>
          <a:xfrm>
            <a:off x="7104419" y="3059912"/>
            <a:ext cx="2607469" cy="3479006"/>
          </a:xfrm>
          <a:prstGeom prst="rect">
            <a:avLst/>
          </a:prstGeom>
          <a:solidFill>
            <a:schemeClr val="bg1">
              <a:lumMod val="85000"/>
            </a:schemeClr>
          </a:solidFill>
        </p:spPr>
        <p:txBody>
          <a:bodyPr/>
          <a:lstStyle>
            <a:lvl1pPr>
              <a:defRPr sz="1688"/>
            </a:lvl1pPr>
          </a:lstStyle>
          <a:p>
            <a:endParaRPr lang="en-US"/>
          </a:p>
        </p:txBody>
      </p:sp>
      <p:sp>
        <p:nvSpPr>
          <p:cNvPr id="9" name="Picture Placeholder 10"/>
          <p:cNvSpPr>
            <a:spLocks noGrp="1"/>
          </p:cNvSpPr>
          <p:nvPr>
            <p:ph type="pic" sz="quarter" idx="13"/>
          </p:nvPr>
        </p:nvSpPr>
        <p:spPr>
          <a:xfrm>
            <a:off x="10203554" y="3059909"/>
            <a:ext cx="2607469" cy="3479006"/>
          </a:xfrm>
          <a:prstGeom prst="rect">
            <a:avLst/>
          </a:prstGeom>
          <a:solidFill>
            <a:schemeClr val="bg1">
              <a:lumMod val="85000"/>
            </a:schemeClr>
          </a:solidFill>
        </p:spPr>
        <p:txBody>
          <a:bodyPr/>
          <a:lstStyle>
            <a:lvl1pPr>
              <a:defRPr sz="1688"/>
            </a:lvl1pPr>
          </a:lstStyle>
          <a:p>
            <a:endParaRPr lang="en-US"/>
          </a:p>
        </p:txBody>
      </p:sp>
    </p:spTree>
    <p:extLst>
      <p:ext uri="{BB962C8B-B14F-4D97-AF65-F5344CB8AC3E}">
        <p14:creationId xmlns:p14="http://schemas.microsoft.com/office/powerpoint/2010/main" val="372759515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5" name="Picture Placeholder 5"/>
          <p:cNvSpPr>
            <a:spLocks noGrp="1"/>
          </p:cNvSpPr>
          <p:nvPr>
            <p:ph type="pic" sz="quarter" idx="10"/>
          </p:nvPr>
        </p:nvSpPr>
        <p:spPr>
          <a:xfrm>
            <a:off x="0" y="2"/>
            <a:ext cx="13716000" cy="10287000"/>
          </a:xfrm>
          <a:prstGeom prst="rect">
            <a:avLst/>
          </a:prstGeom>
          <a:solidFill>
            <a:schemeClr val="bg1">
              <a:lumMod val="85000"/>
            </a:schemeClr>
          </a:solidFill>
        </p:spPr>
        <p:txBody>
          <a:bodyPr/>
          <a:lstStyle/>
          <a:p>
            <a:endParaRPr lang="en-US"/>
          </a:p>
        </p:txBody>
      </p:sp>
    </p:spTree>
    <p:extLst>
      <p:ext uri="{BB962C8B-B14F-4D97-AF65-F5344CB8AC3E}">
        <p14:creationId xmlns:p14="http://schemas.microsoft.com/office/powerpoint/2010/main" val="297872623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wo Image">
    <p:spTree>
      <p:nvGrpSpPr>
        <p:cNvPr id="1" name=""/>
        <p:cNvGrpSpPr/>
        <p:nvPr/>
      </p:nvGrpSpPr>
      <p:grpSpPr>
        <a:xfrm>
          <a:off x="0" y="0"/>
          <a:ext cx="0" cy="0"/>
          <a:chOff x="0" y="0"/>
          <a:chExt cx="0" cy="0"/>
        </a:xfrm>
      </p:grpSpPr>
      <p:sp>
        <p:nvSpPr>
          <p:cNvPr id="8" name="Picture Placeholder 12"/>
          <p:cNvSpPr>
            <a:spLocks noGrp="1"/>
          </p:cNvSpPr>
          <p:nvPr>
            <p:ph type="pic" sz="quarter" idx="10"/>
          </p:nvPr>
        </p:nvSpPr>
        <p:spPr>
          <a:xfrm>
            <a:off x="0" y="0"/>
            <a:ext cx="6858000" cy="5155407"/>
          </a:xfrm>
          <a:prstGeom prst="rect">
            <a:avLst/>
          </a:prstGeom>
          <a:solidFill>
            <a:schemeClr val="bg1">
              <a:lumMod val="85000"/>
            </a:schemeClr>
          </a:solidFill>
        </p:spPr>
        <p:txBody>
          <a:bodyPr/>
          <a:lstStyle/>
          <a:p>
            <a:endParaRPr lang="en-US"/>
          </a:p>
        </p:txBody>
      </p:sp>
      <p:sp>
        <p:nvSpPr>
          <p:cNvPr id="9" name="Picture Placeholder 12"/>
          <p:cNvSpPr>
            <a:spLocks noGrp="1"/>
          </p:cNvSpPr>
          <p:nvPr>
            <p:ph type="pic" sz="quarter" idx="11"/>
          </p:nvPr>
        </p:nvSpPr>
        <p:spPr>
          <a:xfrm>
            <a:off x="6858000" y="5155407"/>
            <a:ext cx="6858000" cy="5155407"/>
          </a:xfrm>
          <a:prstGeom prst="rect">
            <a:avLst/>
          </a:prstGeom>
          <a:solidFill>
            <a:schemeClr val="bg1">
              <a:lumMod val="85000"/>
            </a:schemeClr>
          </a:solidFill>
        </p:spPr>
        <p:txBody>
          <a:bodyPr/>
          <a:lstStyle/>
          <a:p>
            <a:endParaRPr lang="en-US"/>
          </a:p>
        </p:txBody>
      </p:sp>
    </p:spTree>
    <p:extLst>
      <p:ext uri="{BB962C8B-B14F-4D97-AF65-F5344CB8AC3E}">
        <p14:creationId xmlns:p14="http://schemas.microsoft.com/office/powerpoint/2010/main" val="334201725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Recent Portfolio Image">
    <p:spTree>
      <p:nvGrpSpPr>
        <p:cNvPr id="1" name=""/>
        <p:cNvGrpSpPr/>
        <p:nvPr/>
      </p:nvGrpSpPr>
      <p:grpSpPr>
        <a:xfrm>
          <a:off x="0" y="0"/>
          <a:ext cx="0" cy="0"/>
          <a:chOff x="0" y="0"/>
          <a:chExt cx="0" cy="0"/>
        </a:xfrm>
      </p:grpSpPr>
      <p:sp>
        <p:nvSpPr>
          <p:cNvPr id="10" name="Picture Placeholder 10"/>
          <p:cNvSpPr>
            <a:spLocks noGrp="1"/>
          </p:cNvSpPr>
          <p:nvPr>
            <p:ph type="pic" sz="quarter" idx="10"/>
          </p:nvPr>
        </p:nvSpPr>
        <p:spPr>
          <a:xfrm>
            <a:off x="3002162" y="3028950"/>
            <a:ext cx="3314700" cy="5715000"/>
          </a:xfrm>
          <a:prstGeom prst="rect">
            <a:avLst/>
          </a:prstGeom>
          <a:solidFill>
            <a:schemeClr val="bg1">
              <a:lumMod val="85000"/>
            </a:schemeClr>
          </a:solidFill>
        </p:spPr>
        <p:txBody>
          <a:bodyPr/>
          <a:lstStyle/>
          <a:p>
            <a:endParaRPr lang="en-US"/>
          </a:p>
        </p:txBody>
      </p:sp>
      <p:sp>
        <p:nvSpPr>
          <p:cNvPr id="11" name="Picture Placeholder 10"/>
          <p:cNvSpPr>
            <a:spLocks noGrp="1"/>
          </p:cNvSpPr>
          <p:nvPr>
            <p:ph type="pic" sz="quarter" idx="11"/>
          </p:nvPr>
        </p:nvSpPr>
        <p:spPr>
          <a:xfrm>
            <a:off x="9331214" y="3028950"/>
            <a:ext cx="3314700" cy="5715000"/>
          </a:xfrm>
          <a:prstGeom prst="rect">
            <a:avLst/>
          </a:prstGeom>
          <a:solidFill>
            <a:schemeClr val="bg1">
              <a:lumMod val="85000"/>
            </a:schemeClr>
          </a:solidFill>
        </p:spPr>
        <p:txBody>
          <a:bodyPr/>
          <a:lstStyle/>
          <a:p>
            <a:endParaRPr lang="en-US"/>
          </a:p>
        </p:txBody>
      </p:sp>
    </p:spTree>
    <p:extLst>
      <p:ext uri="{BB962C8B-B14F-4D97-AF65-F5344CB8AC3E}">
        <p14:creationId xmlns:p14="http://schemas.microsoft.com/office/powerpoint/2010/main" val="164709376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Diamond Image">
    <p:spTree>
      <p:nvGrpSpPr>
        <p:cNvPr id="1" name=""/>
        <p:cNvGrpSpPr/>
        <p:nvPr/>
      </p:nvGrpSpPr>
      <p:grpSpPr>
        <a:xfrm>
          <a:off x="0" y="0"/>
          <a:ext cx="0" cy="0"/>
          <a:chOff x="0" y="0"/>
          <a:chExt cx="0" cy="0"/>
        </a:xfrm>
      </p:grpSpPr>
      <p:sp>
        <p:nvSpPr>
          <p:cNvPr id="9" name="Picture Placeholder 2"/>
          <p:cNvSpPr>
            <a:spLocks noGrp="1"/>
          </p:cNvSpPr>
          <p:nvPr>
            <p:ph type="pic" sz="quarter" idx="10"/>
          </p:nvPr>
        </p:nvSpPr>
        <p:spPr>
          <a:xfrm>
            <a:off x="4629814" y="3070280"/>
            <a:ext cx="2139696" cy="2852928"/>
          </a:xfrm>
          <a:prstGeom prst="diamond">
            <a:avLst/>
          </a:prstGeom>
          <a:solidFill>
            <a:schemeClr val="bg1">
              <a:lumMod val="85000"/>
            </a:schemeClr>
          </a:solidFill>
        </p:spPr>
        <p:txBody>
          <a:bodyPr/>
          <a:lstStyle>
            <a:lvl1pPr>
              <a:defRPr sz="1688"/>
            </a:lvl1pPr>
          </a:lstStyle>
          <a:p>
            <a:endParaRPr lang="en-US"/>
          </a:p>
        </p:txBody>
      </p:sp>
      <p:sp>
        <p:nvSpPr>
          <p:cNvPr id="10" name="Picture Placeholder 2"/>
          <p:cNvSpPr>
            <a:spLocks noGrp="1"/>
          </p:cNvSpPr>
          <p:nvPr>
            <p:ph type="pic" sz="quarter" idx="11"/>
          </p:nvPr>
        </p:nvSpPr>
        <p:spPr>
          <a:xfrm>
            <a:off x="6944492" y="3070280"/>
            <a:ext cx="2139696" cy="2852928"/>
          </a:xfrm>
          <a:prstGeom prst="diamond">
            <a:avLst/>
          </a:prstGeom>
          <a:solidFill>
            <a:schemeClr val="bg1">
              <a:lumMod val="85000"/>
            </a:schemeClr>
          </a:solidFill>
        </p:spPr>
        <p:txBody>
          <a:bodyPr/>
          <a:lstStyle>
            <a:lvl1pPr>
              <a:defRPr sz="1688"/>
            </a:lvl1pPr>
          </a:lstStyle>
          <a:p>
            <a:endParaRPr lang="en-US"/>
          </a:p>
        </p:txBody>
      </p:sp>
      <p:sp>
        <p:nvSpPr>
          <p:cNvPr id="11" name="Picture Placeholder 2"/>
          <p:cNvSpPr>
            <a:spLocks noGrp="1"/>
          </p:cNvSpPr>
          <p:nvPr>
            <p:ph type="pic" sz="quarter" idx="12"/>
          </p:nvPr>
        </p:nvSpPr>
        <p:spPr>
          <a:xfrm>
            <a:off x="6941176" y="6148565"/>
            <a:ext cx="2139696" cy="2852928"/>
          </a:xfrm>
          <a:prstGeom prst="diamond">
            <a:avLst/>
          </a:prstGeom>
          <a:solidFill>
            <a:schemeClr val="bg1">
              <a:lumMod val="85000"/>
            </a:schemeClr>
          </a:solidFill>
        </p:spPr>
        <p:txBody>
          <a:bodyPr/>
          <a:lstStyle>
            <a:lvl1pPr>
              <a:defRPr sz="1688"/>
            </a:lvl1pPr>
          </a:lstStyle>
          <a:p>
            <a:endParaRPr lang="en-US"/>
          </a:p>
        </p:txBody>
      </p:sp>
      <p:sp>
        <p:nvSpPr>
          <p:cNvPr id="12" name="Picture Placeholder 2"/>
          <p:cNvSpPr>
            <a:spLocks noGrp="1"/>
          </p:cNvSpPr>
          <p:nvPr>
            <p:ph type="pic" sz="quarter" idx="13"/>
          </p:nvPr>
        </p:nvSpPr>
        <p:spPr>
          <a:xfrm>
            <a:off x="4629814" y="6148565"/>
            <a:ext cx="2139696" cy="2852928"/>
          </a:xfrm>
          <a:prstGeom prst="diamond">
            <a:avLst/>
          </a:prstGeom>
          <a:solidFill>
            <a:schemeClr val="bg1">
              <a:lumMod val="85000"/>
            </a:schemeClr>
          </a:solidFill>
        </p:spPr>
        <p:txBody>
          <a:bodyPr/>
          <a:lstStyle>
            <a:lvl1pPr>
              <a:defRPr sz="1688"/>
            </a:lvl1pPr>
          </a:lstStyle>
          <a:p>
            <a:endParaRPr lang="en-US"/>
          </a:p>
        </p:txBody>
      </p:sp>
    </p:spTree>
    <p:extLst>
      <p:ext uri="{BB962C8B-B14F-4D97-AF65-F5344CB8AC3E}">
        <p14:creationId xmlns:p14="http://schemas.microsoft.com/office/powerpoint/2010/main" val="78292919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42975" y="383915"/>
            <a:ext cx="11830050" cy="1130985"/>
          </a:xfrm>
          <a:prstGeom prst="rect">
            <a:avLst/>
          </a:prstGeom>
        </p:spPr>
        <p:txBody>
          <a:bodyPr>
            <a:normAutofit/>
          </a:bodyPr>
          <a:lstStyle>
            <a:lvl1pPr algn="ctr">
              <a:defRPr sz="6075">
                <a:solidFill>
                  <a:schemeClr val="accent4">
                    <a:lumMod val="50000"/>
                  </a:schemeClr>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p:nvPr>
        </p:nvSpPr>
        <p:spPr>
          <a:xfrm>
            <a:off x="942975" y="2738438"/>
            <a:ext cx="11830050" cy="6527007"/>
          </a:xfrm>
          <a:prstGeom prst="rect">
            <a:avLst/>
          </a:prstGeom>
        </p:spPr>
        <p:txBody>
          <a:bodyPr/>
          <a:lstStyle>
            <a:lvl1pPr>
              <a:defRPr>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942975" y="9534530"/>
            <a:ext cx="3086100" cy="547688"/>
          </a:xfrm>
          <a:prstGeom prst="rect">
            <a:avLst/>
          </a:prstGeom>
        </p:spPr>
        <p:txBody>
          <a:bodyPr/>
          <a:lstStyle>
            <a:lvl1pPr>
              <a:defRPr>
                <a:latin typeface="Times New Roman" panose="02020603050405020304" pitchFamily="18" charset="0"/>
                <a:cs typeface="Times New Roman" panose="02020603050405020304" pitchFamily="18" charset="0"/>
              </a:defRPr>
            </a:lvl1pPr>
          </a:lstStyle>
          <a:p>
            <a:fld id="{ABF3146D-F1FD-4449-A89A-D8FE7B54DE81}" type="datetimeFigureOut">
              <a:rPr lang="en-US" smtClean="0"/>
              <a:pPr/>
              <a:t>9/16/2025</a:t>
            </a:fld>
            <a:endParaRPr lang="en-US"/>
          </a:p>
        </p:txBody>
      </p:sp>
      <p:sp>
        <p:nvSpPr>
          <p:cNvPr id="5" name="Footer Placeholder 4"/>
          <p:cNvSpPr>
            <a:spLocks noGrp="1"/>
          </p:cNvSpPr>
          <p:nvPr>
            <p:ph type="ftr" sz="quarter" idx="11"/>
          </p:nvPr>
        </p:nvSpPr>
        <p:spPr>
          <a:xfrm>
            <a:off x="4543425" y="9534530"/>
            <a:ext cx="4629150" cy="547688"/>
          </a:xfrm>
          <a:prstGeom prst="rect">
            <a:avLst/>
          </a:prstGeom>
        </p:spPr>
        <p:txBody>
          <a:bodyPr/>
          <a:lstStyle>
            <a:lvl1pPr>
              <a:defRPr>
                <a:latin typeface="Times New Roman" panose="02020603050405020304" pitchFamily="18" charset="0"/>
                <a:cs typeface="Times New Roman" panose="02020603050405020304" pitchFamily="18" charset="0"/>
              </a:defRPr>
            </a:lvl1pPr>
          </a:lstStyle>
          <a:p>
            <a:endParaRPr lang="en-US"/>
          </a:p>
        </p:txBody>
      </p:sp>
      <p:sp>
        <p:nvSpPr>
          <p:cNvPr id="6" name="Slide Number Placeholder 5"/>
          <p:cNvSpPr>
            <a:spLocks noGrp="1"/>
          </p:cNvSpPr>
          <p:nvPr>
            <p:ph type="sldNum" sz="quarter" idx="12"/>
          </p:nvPr>
        </p:nvSpPr>
        <p:spPr>
          <a:xfrm>
            <a:off x="9686925" y="9534530"/>
            <a:ext cx="3086100" cy="547688"/>
          </a:xfrm>
          <a:prstGeom prst="rect">
            <a:avLst/>
          </a:prstGeom>
        </p:spPr>
        <p:txBody>
          <a:bodyPr/>
          <a:lstStyle>
            <a:lvl1pPr>
              <a:defRPr>
                <a:latin typeface="Times New Roman" panose="02020603050405020304" pitchFamily="18" charset="0"/>
                <a:cs typeface="Times New Roman" panose="02020603050405020304" pitchFamily="18" charset="0"/>
              </a:defRPr>
            </a:lvl1pPr>
          </a:lstStyle>
          <a:p>
            <a:fld id="{16F919D3-A0D6-4586-82A8-25A537D2BD8F}" type="slidenum">
              <a:rPr lang="en-US" smtClean="0"/>
              <a:pPr/>
              <a:t>‹N°›</a:t>
            </a:fld>
            <a:endParaRPr lang="en-US" dirty="0"/>
          </a:p>
        </p:txBody>
      </p:sp>
      <p:sp>
        <p:nvSpPr>
          <p:cNvPr id="13" name="Rectangle 13"/>
          <p:cNvSpPr>
            <a:spLocks/>
          </p:cNvSpPr>
          <p:nvPr userDrawn="1"/>
        </p:nvSpPr>
        <p:spPr bwMode="auto">
          <a:xfrm>
            <a:off x="3978180" y="1719621"/>
            <a:ext cx="5759649" cy="50007"/>
          </a:xfrm>
          <a:prstGeom prst="rect">
            <a:avLst/>
          </a:prstGeom>
          <a:solidFill>
            <a:schemeClr val="accent6">
              <a:lumMod val="75000"/>
            </a:schemeClr>
          </a:solidFill>
          <a:ln>
            <a:solidFill>
              <a:schemeClr val="accent6">
                <a:lumMod val="75000"/>
              </a:schemeClr>
            </a:solidFill>
          </a:ln>
        </p:spPr>
        <p:txBody>
          <a:bodyPr lIns="0" tIns="0" rIns="0" bIns="0"/>
          <a:lstStyle/>
          <a:p>
            <a:endParaRPr lang="en-US" sz="3392" dirty="0">
              <a:solidFill>
                <a:srgbClr val="FF8200"/>
              </a:solidFill>
              <a:latin typeface="Times New Roman" panose="02020603050405020304" pitchFamily="18" charset="0"/>
              <a:cs typeface="Times New Roman" panose="02020603050405020304" pitchFamily="18" charset="0"/>
            </a:endParaRPr>
          </a:p>
        </p:txBody>
      </p:sp>
      <p:sp>
        <p:nvSpPr>
          <p:cNvPr id="9" name="Text Placeholder 2"/>
          <p:cNvSpPr>
            <a:spLocks noGrp="1"/>
          </p:cNvSpPr>
          <p:nvPr>
            <p:ph type="body" idx="13"/>
          </p:nvPr>
        </p:nvSpPr>
        <p:spPr>
          <a:xfrm>
            <a:off x="3978176" y="1105464"/>
            <a:ext cx="5708750" cy="605490"/>
          </a:xfrm>
          <a:prstGeom prst="rect">
            <a:avLst/>
          </a:prstGeom>
        </p:spPr>
        <p:txBody>
          <a:bodyPr anchor="b">
            <a:normAutofit/>
          </a:bodyPr>
          <a:lstStyle>
            <a:lvl1pPr marL="0" indent="0" algn="ctr">
              <a:buNone/>
              <a:defRPr lang="en-US" sz="2700" i="0" kern="1200" dirty="0" smtClean="0">
                <a:solidFill>
                  <a:schemeClr val="accent6">
                    <a:lumMod val="75000"/>
                  </a:schemeClr>
                </a:solidFill>
                <a:latin typeface="Times New Roman" panose="02020603050405020304" pitchFamily="18" charset="0"/>
                <a:ea typeface="+mn-ea"/>
                <a:cs typeface="Times New Roman" panose="02020603050405020304" pitchFamily="18" charset="0"/>
              </a:defRPr>
            </a:lvl1pPr>
            <a:lvl2pPr marL="771476" indent="0">
              <a:buNone/>
              <a:defRPr sz="3375" b="1"/>
            </a:lvl2pPr>
            <a:lvl3pPr marL="1542950" indent="0">
              <a:buNone/>
              <a:defRPr sz="3038" b="1"/>
            </a:lvl3pPr>
            <a:lvl4pPr marL="2314425" indent="0">
              <a:buNone/>
              <a:defRPr sz="2700" b="1"/>
            </a:lvl4pPr>
            <a:lvl5pPr marL="3085901" indent="0">
              <a:buNone/>
              <a:defRPr sz="2700" b="1"/>
            </a:lvl5pPr>
            <a:lvl6pPr marL="3857373" indent="0">
              <a:buNone/>
              <a:defRPr sz="2700" b="1"/>
            </a:lvl6pPr>
            <a:lvl7pPr marL="4628850" indent="0">
              <a:buNone/>
              <a:defRPr sz="2700" b="1"/>
            </a:lvl7pPr>
            <a:lvl8pPr marL="5400324" indent="0">
              <a:buNone/>
              <a:defRPr sz="2700" b="1"/>
            </a:lvl8pPr>
            <a:lvl9pPr marL="6171798" indent="0">
              <a:buNone/>
              <a:defRPr sz="2700" b="1"/>
            </a:lvl9pPr>
          </a:lstStyle>
          <a:p>
            <a:pPr lvl="0"/>
            <a:r>
              <a:rPr lang="en-US" dirty="0"/>
              <a:t>Click to edit Master text styles</a:t>
            </a:r>
          </a:p>
        </p:txBody>
      </p:sp>
      <p:sp>
        <p:nvSpPr>
          <p:cNvPr id="11" name="Slide Number Placeholder 5">
            <a:extLst>
              <a:ext uri="{FF2B5EF4-FFF2-40B4-BE49-F238E27FC236}">
                <a16:creationId xmlns:a16="http://schemas.microsoft.com/office/drawing/2014/main" id="{B23EBF91-12E7-4578-B9C3-38B7C94B136A}"/>
              </a:ext>
            </a:extLst>
          </p:cNvPr>
          <p:cNvSpPr txBox="1">
            <a:spLocks/>
          </p:cNvSpPr>
          <p:nvPr userDrawn="1"/>
        </p:nvSpPr>
        <p:spPr>
          <a:xfrm>
            <a:off x="12980644" y="294320"/>
            <a:ext cx="523306" cy="547688"/>
          </a:xfrm>
          <a:prstGeom prst="rect">
            <a:avLst/>
          </a:prstGeom>
          <a:solidFill>
            <a:schemeClr val="accent6">
              <a:lumMod val="75000"/>
            </a:schemeClr>
          </a:solidFill>
          <a:ln>
            <a:solidFill>
              <a:schemeClr val="accent6">
                <a:lumMod val="75000"/>
              </a:schemeClr>
            </a:solidFill>
          </a:ln>
        </p:spPr>
        <p:txBody>
          <a:bodyPr vert="horz" lIns="154305" tIns="77153" rIns="154305" bIns="77153"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6F919D3-A0D6-4586-82A8-25A537D2BD8F}" type="slidenum">
              <a:rPr lang="en-US" sz="2025" smtClean="0">
                <a:solidFill>
                  <a:schemeClr val="bg1"/>
                </a:solidFill>
                <a:latin typeface="Times New Roman" panose="02020603050405020304" pitchFamily="18" charset="0"/>
                <a:cs typeface="Times New Roman" panose="02020603050405020304" pitchFamily="18" charset="0"/>
              </a:rPr>
              <a:pPr/>
              <a:t>‹N°›</a:t>
            </a:fld>
            <a:endParaRPr lang="en-US" sz="2025"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339909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741EDE-8A44-BFD0-2CE8-C2628D281C13}"/>
              </a:ext>
            </a:extLst>
          </p:cNvPr>
          <p:cNvSpPr>
            <a:spLocks noGrp="1"/>
          </p:cNvSpPr>
          <p:nvPr>
            <p:ph type="title"/>
          </p:nvPr>
        </p:nvSpPr>
        <p:spPr>
          <a:xfrm>
            <a:off x="944766" y="685802"/>
            <a:ext cx="4423767" cy="2400300"/>
          </a:xfrm>
        </p:spPr>
        <p:txBody>
          <a:bodyPr anchor="b"/>
          <a:lstStyle>
            <a:lvl1pPr>
              <a:defRPr sz="5400"/>
            </a:lvl1pPr>
          </a:lstStyle>
          <a:p>
            <a:r>
              <a:rPr lang="fr-FR"/>
              <a:t>Modifiez le style du titre</a:t>
            </a:r>
          </a:p>
        </p:txBody>
      </p:sp>
      <p:sp>
        <p:nvSpPr>
          <p:cNvPr id="3" name="Espace réservé du contenu 2">
            <a:extLst>
              <a:ext uri="{FF2B5EF4-FFF2-40B4-BE49-F238E27FC236}">
                <a16:creationId xmlns:a16="http://schemas.microsoft.com/office/drawing/2014/main" id="{2680BA2D-B705-582F-CBB7-C2C622B65699}"/>
              </a:ext>
            </a:extLst>
          </p:cNvPr>
          <p:cNvSpPr>
            <a:spLocks noGrp="1"/>
          </p:cNvSpPr>
          <p:nvPr>
            <p:ph idx="1"/>
          </p:nvPr>
        </p:nvSpPr>
        <p:spPr>
          <a:xfrm>
            <a:off x="5831091" y="1481140"/>
            <a:ext cx="6943725" cy="7310438"/>
          </a:xfrm>
        </p:spPr>
        <p:txBody>
          <a:bodyPr/>
          <a:lstStyle>
            <a:lvl1pPr>
              <a:defRPr sz="5400"/>
            </a:lvl1pPr>
            <a:lvl2pPr>
              <a:defRPr sz="4725"/>
            </a:lvl2pPr>
            <a:lvl3pPr>
              <a:defRPr sz="4050"/>
            </a:lvl3pPr>
            <a:lvl4pPr>
              <a:defRPr sz="3375"/>
            </a:lvl4pPr>
            <a:lvl5pPr>
              <a:defRPr sz="3375"/>
            </a:lvl5pPr>
            <a:lvl6pPr>
              <a:defRPr sz="3375"/>
            </a:lvl6pPr>
            <a:lvl7pPr>
              <a:defRPr sz="3375"/>
            </a:lvl7pPr>
            <a:lvl8pPr>
              <a:defRPr sz="3375"/>
            </a:lvl8pPr>
            <a:lvl9pPr>
              <a:defRPr sz="3375"/>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099E3B1C-5255-4A33-524D-F786E5A7F6F7}"/>
              </a:ext>
            </a:extLst>
          </p:cNvPr>
          <p:cNvSpPr>
            <a:spLocks noGrp="1"/>
          </p:cNvSpPr>
          <p:nvPr>
            <p:ph type="body" sz="half" idx="2"/>
          </p:nvPr>
        </p:nvSpPr>
        <p:spPr>
          <a:xfrm>
            <a:off x="944766" y="3086103"/>
            <a:ext cx="4423767" cy="5717382"/>
          </a:xfrm>
        </p:spPr>
        <p:txBody>
          <a:bodyPr/>
          <a:lstStyle>
            <a:lvl1pPr marL="0" indent="0">
              <a:buNone/>
              <a:defRPr sz="2700"/>
            </a:lvl1pPr>
            <a:lvl2pPr marL="771476" indent="0">
              <a:buNone/>
              <a:defRPr sz="2363"/>
            </a:lvl2pPr>
            <a:lvl3pPr marL="1542950" indent="0">
              <a:buNone/>
              <a:defRPr sz="2025"/>
            </a:lvl3pPr>
            <a:lvl4pPr marL="2314425" indent="0">
              <a:buNone/>
              <a:defRPr sz="1688"/>
            </a:lvl4pPr>
            <a:lvl5pPr marL="3085901" indent="0">
              <a:buNone/>
              <a:defRPr sz="1688"/>
            </a:lvl5pPr>
            <a:lvl6pPr marL="3857373" indent="0">
              <a:buNone/>
              <a:defRPr sz="1688"/>
            </a:lvl6pPr>
            <a:lvl7pPr marL="4628850" indent="0">
              <a:buNone/>
              <a:defRPr sz="1688"/>
            </a:lvl7pPr>
            <a:lvl8pPr marL="5400324" indent="0">
              <a:buNone/>
              <a:defRPr sz="1688"/>
            </a:lvl8pPr>
            <a:lvl9pPr marL="6171798" indent="0">
              <a:buNone/>
              <a:defRPr sz="1688"/>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5DC0D08-78B2-418A-218B-C5ACB2D7C30C}"/>
              </a:ext>
            </a:extLst>
          </p:cNvPr>
          <p:cNvSpPr>
            <a:spLocks noGrp="1"/>
          </p:cNvSpPr>
          <p:nvPr>
            <p:ph type="dt" sz="half" idx="10"/>
          </p:nvPr>
        </p:nvSpPr>
        <p:spPr/>
        <p:txBody>
          <a:bodyPr/>
          <a:lstStyle/>
          <a:p>
            <a:fld id="{C5C905A2-2301-4529-94CB-D69E8C42EEDC}" type="datetimeFigureOut">
              <a:rPr lang="fr-FR" smtClean="0"/>
              <a:t>16/09/2025</a:t>
            </a:fld>
            <a:endParaRPr lang="fr-FR"/>
          </a:p>
        </p:txBody>
      </p:sp>
      <p:sp>
        <p:nvSpPr>
          <p:cNvPr id="6" name="Espace réservé du pied de page 5">
            <a:extLst>
              <a:ext uri="{FF2B5EF4-FFF2-40B4-BE49-F238E27FC236}">
                <a16:creationId xmlns:a16="http://schemas.microsoft.com/office/drawing/2014/main" id="{CA84D5F8-D23A-EF20-E0C4-51A6C5D399E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07314F6-8402-3290-C78B-6ECE9F7AE979}"/>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656549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C0D649-284F-3BAA-782D-FE1E2D16421C}"/>
              </a:ext>
            </a:extLst>
          </p:cNvPr>
          <p:cNvSpPr>
            <a:spLocks noGrp="1"/>
          </p:cNvSpPr>
          <p:nvPr>
            <p:ph type="title"/>
          </p:nvPr>
        </p:nvSpPr>
        <p:spPr>
          <a:xfrm>
            <a:off x="944766" y="685802"/>
            <a:ext cx="4423767" cy="2400300"/>
          </a:xfrm>
        </p:spPr>
        <p:txBody>
          <a:bodyPr anchor="b"/>
          <a:lstStyle>
            <a:lvl1pPr>
              <a:defRPr sz="5400"/>
            </a:lvl1pPr>
          </a:lstStyle>
          <a:p>
            <a:r>
              <a:rPr lang="fr-FR"/>
              <a:t>Modifiez le style du titre</a:t>
            </a:r>
          </a:p>
        </p:txBody>
      </p:sp>
      <p:sp>
        <p:nvSpPr>
          <p:cNvPr id="3" name="Espace réservé pour une image  2">
            <a:extLst>
              <a:ext uri="{FF2B5EF4-FFF2-40B4-BE49-F238E27FC236}">
                <a16:creationId xmlns:a16="http://schemas.microsoft.com/office/drawing/2014/main" id="{A7541131-65D6-93F1-6DC4-82A3F33F43C7}"/>
              </a:ext>
            </a:extLst>
          </p:cNvPr>
          <p:cNvSpPr>
            <a:spLocks noGrp="1"/>
          </p:cNvSpPr>
          <p:nvPr>
            <p:ph type="pic" idx="1"/>
          </p:nvPr>
        </p:nvSpPr>
        <p:spPr>
          <a:xfrm>
            <a:off x="5831091" y="1481140"/>
            <a:ext cx="6943725" cy="7310438"/>
          </a:xfrm>
        </p:spPr>
        <p:txBody>
          <a:bodyPr/>
          <a:lstStyle>
            <a:lvl1pPr marL="0" indent="0">
              <a:buNone/>
              <a:defRPr sz="5400"/>
            </a:lvl1pPr>
            <a:lvl2pPr marL="771476" indent="0">
              <a:buNone/>
              <a:defRPr sz="4725"/>
            </a:lvl2pPr>
            <a:lvl3pPr marL="1542950" indent="0">
              <a:buNone/>
              <a:defRPr sz="4050"/>
            </a:lvl3pPr>
            <a:lvl4pPr marL="2314425" indent="0">
              <a:buNone/>
              <a:defRPr sz="3375"/>
            </a:lvl4pPr>
            <a:lvl5pPr marL="3085901" indent="0">
              <a:buNone/>
              <a:defRPr sz="3375"/>
            </a:lvl5pPr>
            <a:lvl6pPr marL="3857373" indent="0">
              <a:buNone/>
              <a:defRPr sz="3375"/>
            </a:lvl6pPr>
            <a:lvl7pPr marL="4628850" indent="0">
              <a:buNone/>
              <a:defRPr sz="3375"/>
            </a:lvl7pPr>
            <a:lvl8pPr marL="5400324" indent="0">
              <a:buNone/>
              <a:defRPr sz="3375"/>
            </a:lvl8pPr>
            <a:lvl9pPr marL="6171798" indent="0">
              <a:buNone/>
              <a:defRPr sz="3375"/>
            </a:lvl9pPr>
          </a:lstStyle>
          <a:p>
            <a:endParaRPr lang="fr-FR"/>
          </a:p>
        </p:txBody>
      </p:sp>
      <p:sp>
        <p:nvSpPr>
          <p:cNvPr id="4" name="Espace réservé du texte 3">
            <a:extLst>
              <a:ext uri="{FF2B5EF4-FFF2-40B4-BE49-F238E27FC236}">
                <a16:creationId xmlns:a16="http://schemas.microsoft.com/office/drawing/2014/main" id="{3D17F98F-5653-9EE6-F832-FD56936A4C65}"/>
              </a:ext>
            </a:extLst>
          </p:cNvPr>
          <p:cNvSpPr>
            <a:spLocks noGrp="1"/>
          </p:cNvSpPr>
          <p:nvPr>
            <p:ph type="body" sz="half" idx="2"/>
          </p:nvPr>
        </p:nvSpPr>
        <p:spPr>
          <a:xfrm>
            <a:off x="944766" y="3086103"/>
            <a:ext cx="4423767" cy="5717382"/>
          </a:xfrm>
        </p:spPr>
        <p:txBody>
          <a:bodyPr/>
          <a:lstStyle>
            <a:lvl1pPr marL="0" indent="0">
              <a:buNone/>
              <a:defRPr sz="2700"/>
            </a:lvl1pPr>
            <a:lvl2pPr marL="771476" indent="0">
              <a:buNone/>
              <a:defRPr sz="2363"/>
            </a:lvl2pPr>
            <a:lvl3pPr marL="1542950" indent="0">
              <a:buNone/>
              <a:defRPr sz="2025"/>
            </a:lvl3pPr>
            <a:lvl4pPr marL="2314425" indent="0">
              <a:buNone/>
              <a:defRPr sz="1688"/>
            </a:lvl4pPr>
            <a:lvl5pPr marL="3085901" indent="0">
              <a:buNone/>
              <a:defRPr sz="1688"/>
            </a:lvl5pPr>
            <a:lvl6pPr marL="3857373" indent="0">
              <a:buNone/>
              <a:defRPr sz="1688"/>
            </a:lvl6pPr>
            <a:lvl7pPr marL="4628850" indent="0">
              <a:buNone/>
              <a:defRPr sz="1688"/>
            </a:lvl7pPr>
            <a:lvl8pPr marL="5400324" indent="0">
              <a:buNone/>
              <a:defRPr sz="1688"/>
            </a:lvl8pPr>
            <a:lvl9pPr marL="6171798" indent="0">
              <a:buNone/>
              <a:defRPr sz="1688"/>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7B4205DA-BECA-4B35-9EA6-C8FEF9C734BC}"/>
              </a:ext>
            </a:extLst>
          </p:cNvPr>
          <p:cNvSpPr>
            <a:spLocks noGrp="1"/>
          </p:cNvSpPr>
          <p:nvPr>
            <p:ph type="dt" sz="half" idx="10"/>
          </p:nvPr>
        </p:nvSpPr>
        <p:spPr/>
        <p:txBody>
          <a:bodyPr/>
          <a:lstStyle/>
          <a:p>
            <a:fld id="{C5C905A2-2301-4529-94CB-D69E8C42EEDC}" type="datetimeFigureOut">
              <a:rPr lang="fr-FR" smtClean="0"/>
              <a:t>16/09/2025</a:t>
            </a:fld>
            <a:endParaRPr lang="fr-FR"/>
          </a:p>
        </p:txBody>
      </p:sp>
      <p:sp>
        <p:nvSpPr>
          <p:cNvPr id="6" name="Espace réservé du pied de page 5">
            <a:extLst>
              <a:ext uri="{FF2B5EF4-FFF2-40B4-BE49-F238E27FC236}">
                <a16:creationId xmlns:a16="http://schemas.microsoft.com/office/drawing/2014/main" id="{E4ACEDD7-9189-B5A4-6901-960BB416CF9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54B86485-C75F-4FAA-B3EE-0CC97960AA67}"/>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20481344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slideLayout" Target="../slideLayouts/slideLayout57.xml"/><Relationship Id="rId18" Type="http://schemas.openxmlformats.org/officeDocument/2006/relationships/slideLayout" Target="../slideLayouts/slideLayout62.xml"/><Relationship Id="rId26" Type="http://schemas.openxmlformats.org/officeDocument/2006/relationships/slideLayout" Target="../slideLayouts/slideLayout70.xml"/><Relationship Id="rId3" Type="http://schemas.openxmlformats.org/officeDocument/2006/relationships/slideLayout" Target="../slideLayouts/slideLayout47.xml"/><Relationship Id="rId21" Type="http://schemas.openxmlformats.org/officeDocument/2006/relationships/slideLayout" Target="../slideLayouts/slideLayout65.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17" Type="http://schemas.openxmlformats.org/officeDocument/2006/relationships/slideLayout" Target="../slideLayouts/slideLayout61.xml"/><Relationship Id="rId25" Type="http://schemas.openxmlformats.org/officeDocument/2006/relationships/slideLayout" Target="../slideLayouts/slideLayout69.xml"/><Relationship Id="rId2" Type="http://schemas.openxmlformats.org/officeDocument/2006/relationships/slideLayout" Target="../slideLayouts/slideLayout46.xml"/><Relationship Id="rId16" Type="http://schemas.openxmlformats.org/officeDocument/2006/relationships/slideLayout" Target="../slideLayouts/slideLayout60.xml"/><Relationship Id="rId20" Type="http://schemas.openxmlformats.org/officeDocument/2006/relationships/slideLayout" Target="../slideLayouts/slideLayout64.xml"/><Relationship Id="rId29" Type="http://schemas.openxmlformats.org/officeDocument/2006/relationships/slideLayout" Target="../slideLayouts/slideLayout73.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24" Type="http://schemas.openxmlformats.org/officeDocument/2006/relationships/slideLayout" Target="../slideLayouts/slideLayout68.xml"/><Relationship Id="rId32" Type="http://schemas.openxmlformats.org/officeDocument/2006/relationships/theme" Target="../theme/theme5.xml"/><Relationship Id="rId5" Type="http://schemas.openxmlformats.org/officeDocument/2006/relationships/slideLayout" Target="../slideLayouts/slideLayout49.xml"/><Relationship Id="rId15" Type="http://schemas.openxmlformats.org/officeDocument/2006/relationships/slideLayout" Target="../slideLayouts/slideLayout59.xml"/><Relationship Id="rId23" Type="http://schemas.openxmlformats.org/officeDocument/2006/relationships/slideLayout" Target="../slideLayouts/slideLayout67.xml"/><Relationship Id="rId28" Type="http://schemas.openxmlformats.org/officeDocument/2006/relationships/slideLayout" Target="../slideLayouts/slideLayout72.xml"/><Relationship Id="rId10" Type="http://schemas.openxmlformats.org/officeDocument/2006/relationships/slideLayout" Target="../slideLayouts/slideLayout54.xml"/><Relationship Id="rId19" Type="http://schemas.openxmlformats.org/officeDocument/2006/relationships/slideLayout" Target="../slideLayouts/slideLayout63.xml"/><Relationship Id="rId31" Type="http://schemas.openxmlformats.org/officeDocument/2006/relationships/slideLayout" Target="../slideLayouts/slideLayout75.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slideLayout" Target="../slideLayouts/slideLayout58.xml"/><Relationship Id="rId22" Type="http://schemas.openxmlformats.org/officeDocument/2006/relationships/slideLayout" Target="../slideLayouts/slideLayout66.xml"/><Relationship Id="rId27" Type="http://schemas.openxmlformats.org/officeDocument/2006/relationships/slideLayout" Target="../slideLayouts/slideLayout71.xml"/><Relationship Id="rId30" Type="http://schemas.openxmlformats.org/officeDocument/2006/relationships/slideLayout" Target="../slideLayouts/slideLayout7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2CE8B00F-F076-E79C-9622-A6E96E8C09D8}"/>
              </a:ext>
            </a:extLst>
          </p:cNvPr>
          <p:cNvSpPr>
            <a:spLocks noGrp="1"/>
          </p:cNvSpPr>
          <p:nvPr>
            <p:ph type="title"/>
          </p:nvPr>
        </p:nvSpPr>
        <p:spPr>
          <a:xfrm>
            <a:off x="942975" y="547693"/>
            <a:ext cx="11830050" cy="1988345"/>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8E2C1666-B105-9748-367B-B9C6F9644264}"/>
              </a:ext>
            </a:extLst>
          </p:cNvPr>
          <p:cNvSpPr>
            <a:spLocks noGrp="1"/>
          </p:cNvSpPr>
          <p:nvPr>
            <p:ph type="body" idx="1"/>
          </p:nvPr>
        </p:nvSpPr>
        <p:spPr>
          <a:xfrm>
            <a:off x="942975" y="2738438"/>
            <a:ext cx="11830050" cy="6527007"/>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3C9CD02E-9A23-814D-8097-07296695C849}"/>
              </a:ext>
            </a:extLst>
          </p:cNvPr>
          <p:cNvSpPr>
            <a:spLocks noGrp="1"/>
          </p:cNvSpPr>
          <p:nvPr>
            <p:ph type="dt" sz="half" idx="2"/>
          </p:nvPr>
        </p:nvSpPr>
        <p:spPr>
          <a:xfrm>
            <a:off x="942975" y="9534530"/>
            <a:ext cx="3086100" cy="547688"/>
          </a:xfrm>
          <a:prstGeom prst="rect">
            <a:avLst/>
          </a:prstGeom>
        </p:spPr>
        <p:txBody>
          <a:bodyPr vert="horz" lIns="91440" tIns="45720" rIns="91440" bIns="45720" rtlCol="0" anchor="ctr"/>
          <a:lstStyle>
            <a:lvl1pPr algn="l">
              <a:defRPr sz="2025">
                <a:solidFill>
                  <a:schemeClr val="tx1">
                    <a:tint val="82000"/>
                  </a:schemeClr>
                </a:solidFill>
              </a:defRPr>
            </a:lvl1pPr>
          </a:lstStyle>
          <a:p>
            <a:fld id="{C5C905A2-2301-4529-94CB-D69E8C42EEDC}" type="datetimeFigureOut">
              <a:rPr lang="fr-FR" smtClean="0"/>
              <a:t>16/09/2025</a:t>
            </a:fld>
            <a:endParaRPr lang="fr-FR"/>
          </a:p>
        </p:txBody>
      </p:sp>
      <p:sp>
        <p:nvSpPr>
          <p:cNvPr id="5" name="Espace réservé du pied de page 4">
            <a:extLst>
              <a:ext uri="{FF2B5EF4-FFF2-40B4-BE49-F238E27FC236}">
                <a16:creationId xmlns:a16="http://schemas.microsoft.com/office/drawing/2014/main" id="{59912E29-A6DC-7206-514B-F23CB2340366}"/>
              </a:ext>
            </a:extLst>
          </p:cNvPr>
          <p:cNvSpPr>
            <a:spLocks noGrp="1"/>
          </p:cNvSpPr>
          <p:nvPr>
            <p:ph type="ftr" sz="quarter" idx="3"/>
          </p:nvPr>
        </p:nvSpPr>
        <p:spPr>
          <a:xfrm>
            <a:off x="4543425" y="9534530"/>
            <a:ext cx="4629150" cy="547688"/>
          </a:xfrm>
          <a:prstGeom prst="rect">
            <a:avLst/>
          </a:prstGeom>
        </p:spPr>
        <p:txBody>
          <a:bodyPr vert="horz" lIns="91440" tIns="45720" rIns="91440" bIns="45720" rtlCol="0" anchor="ctr"/>
          <a:lstStyle>
            <a:lvl1pPr algn="ctr">
              <a:defRPr sz="2025">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76062363-3417-EC39-FF09-D4856715FCE3}"/>
              </a:ext>
            </a:extLst>
          </p:cNvPr>
          <p:cNvSpPr>
            <a:spLocks noGrp="1"/>
          </p:cNvSpPr>
          <p:nvPr>
            <p:ph type="sldNum" sz="quarter" idx="4"/>
          </p:nvPr>
        </p:nvSpPr>
        <p:spPr>
          <a:xfrm>
            <a:off x="9686925" y="9534530"/>
            <a:ext cx="3086100" cy="547688"/>
          </a:xfrm>
          <a:prstGeom prst="rect">
            <a:avLst/>
          </a:prstGeom>
        </p:spPr>
        <p:txBody>
          <a:bodyPr vert="horz" lIns="91440" tIns="45720" rIns="91440" bIns="45720" rtlCol="0" anchor="ctr"/>
          <a:lstStyle>
            <a:lvl1pPr algn="r">
              <a:defRPr sz="2025">
                <a:solidFill>
                  <a:schemeClr val="tx1">
                    <a:tint val="82000"/>
                  </a:schemeClr>
                </a:solidFill>
              </a:defRPr>
            </a:lvl1pPr>
          </a:lstStyle>
          <a:p>
            <a:fld id="{214B2019-BF75-4630-811B-5EC7F1CD34DA}" type="slidenum">
              <a:rPr lang="fr-FR" smtClean="0"/>
              <a:t>‹N°›</a:t>
            </a:fld>
            <a:endParaRPr lang="fr-FR"/>
          </a:p>
        </p:txBody>
      </p:sp>
    </p:spTree>
    <p:extLst>
      <p:ext uri="{BB962C8B-B14F-4D97-AF65-F5344CB8AC3E}">
        <p14:creationId xmlns:p14="http://schemas.microsoft.com/office/powerpoint/2010/main" val="3335771610"/>
      </p:ext>
    </p:extLst>
  </p:cSld>
  <p:clrMap bg1="lt1" tx1="dk1" bg2="lt2" tx2="dk2" accent1="accent1" accent2="accent2" accent3="accent3" accent4="accent4" accent5="accent5" accent6="accent6" hlink="hlink" folHlink="folHlink"/>
  <p:sldLayoutIdLst>
    <p:sldLayoutId id="2147483907" r:id="rId1"/>
    <p:sldLayoutId id="2147483908" r:id="rId2"/>
    <p:sldLayoutId id="2147483909" r:id="rId3"/>
    <p:sldLayoutId id="2147483910" r:id="rId4"/>
    <p:sldLayoutId id="2147483911" r:id="rId5"/>
    <p:sldLayoutId id="2147483912" r:id="rId6"/>
    <p:sldLayoutId id="2147483913" r:id="rId7"/>
    <p:sldLayoutId id="2147483914" r:id="rId8"/>
    <p:sldLayoutId id="2147483915" r:id="rId9"/>
    <p:sldLayoutId id="2147483916" r:id="rId10"/>
    <p:sldLayoutId id="2147483917" r:id="rId11"/>
  </p:sldLayoutIdLst>
  <p:txStyles>
    <p:titleStyle>
      <a:lvl1pPr algn="l" defTabSz="1542950" rtl="0" eaLnBrk="1" latinLnBrk="0" hangingPunct="1">
        <a:lnSpc>
          <a:spcPct val="90000"/>
        </a:lnSpc>
        <a:spcBef>
          <a:spcPct val="0"/>
        </a:spcBef>
        <a:buNone/>
        <a:defRPr sz="7425" kern="1200">
          <a:solidFill>
            <a:schemeClr val="tx1"/>
          </a:solidFill>
          <a:latin typeface="+mj-lt"/>
          <a:ea typeface="+mj-ea"/>
          <a:cs typeface="+mj-cs"/>
        </a:defRPr>
      </a:lvl1pPr>
    </p:titleStyle>
    <p:bodyStyle>
      <a:lvl1pPr marL="385739" indent="-385739" algn="l" defTabSz="1542950" rtl="0" eaLnBrk="1" latinLnBrk="0" hangingPunct="1">
        <a:lnSpc>
          <a:spcPct val="90000"/>
        </a:lnSpc>
        <a:spcBef>
          <a:spcPts val="1688"/>
        </a:spcBef>
        <a:buFont typeface="Arial" panose="020B0604020202020204" pitchFamily="34" charset="0"/>
        <a:buChar char="•"/>
        <a:defRPr sz="4725" kern="1200">
          <a:solidFill>
            <a:schemeClr val="tx1"/>
          </a:solidFill>
          <a:latin typeface="+mn-lt"/>
          <a:ea typeface="+mn-ea"/>
          <a:cs typeface="+mn-cs"/>
        </a:defRPr>
      </a:lvl1pPr>
      <a:lvl2pPr marL="1157211" indent="-385739" algn="l" defTabSz="1542950" rtl="0" eaLnBrk="1" latinLnBrk="0" hangingPunct="1">
        <a:lnSpc>
          <a:spcPct val="90000"/>
        </a:lnSpc>
        <a:spcBef>
          <a:spcPts val="845"/>
        </a:spcBef>
        <a:buFont typeface="Arial" panose="020B0604020202020204" pitchFamily="34" charset="0"/>
        <a:buChar char="•"/>
        <a:defRPr sz="4050" kern="1200">
          <a:solidFill>
            <a:schemeClr val="tx1"/>
          </a:solidFill>
          <a:latin typeface="+mn-lt"/>
          <a:ea typeface="+mn-ea"/>
          <a:cs typeface="+mn-cs"/>
        </a:defRPr>
      </a:lvl2pPr>
      <a:lvl3pPr marL="1928688" indent="-385739" algn="l" defTabSz="1542950" rtl="0" eaLnBrk="1" latinLnBrk="0" hangingPunct="1">
        <a:lnSpc>
          <a:spcPct val="90000"/>
        </a:lnSpc>
        <a:spcBef>
          <a:spcPts val="845"/>
        </a:spcBef>
        <a:buFont typeface="Arial" panose="020B0604020202020204" pitchFamily="34" charset="0"/>
        <a:buChar char="•"/>
        <a:defRPr sz="3375" kern="1200">
          <a:solidFill>
            <a:schemeClr val="tx1"/>
          </a:solidFill>
          <a:latin typeface="+mn-lt"/>
          <a:ea typeface="+mn-ea"/>
          <a:cs typeface="+mn-cs"/>
        </a:defRPr>
      </a:lvl3pPr>
      <a:lvl4pPr marL="2700164"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4pPr>
      <a:lvl5pPr marL="3471636"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5pPr>
      <a:lvl6pPr marL="4243113"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6pPr>
      <a:lvl7pPr marL="5014589"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7pPr>
      <a:lvl8pPr marL="5786061"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8pPr>
      <a:lvl9pPr marL="6557538"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9pPr>
    </p:bodyStyle>
    <p:otherStyle>
      <a:defPPr>
        <a:defRPr lang="fr-FR"/>
      </a:defPPr>
      <a:lvl1pPr marL="0" algn="l" defTabSz="1542950" rtl="0" eaLnBrk="1" latinLnBrk="0" hangingPunct="1">
        <a:defRPr sz="3038" kern="1200">
          <a:solidFill>
            <a:schemeClr val="tx1"/>
          </a:solidFill>
          <a:latin typeface="+mn-lt"/>
          <a:ea typeface="+mn-ea"/>
          <a:cs typeface="+mn-cs"/>
        </a:defRPr>
      </a:lvl1pPr>
      <a:lvl2pPr marL="771476" algn="l" defTabSz="1542950" rtl="0" eaLnBrk="1" latinLnBrk="0" hangingPunct="1">
        <a:defRPr sz="3038" kern="1200">
          <a:solidFill>
            <a:schemeClr val="tx1"/>
          </a:solidFill>
          <a:latin typeface="+mn-lt"/>
          <a:ea typeface="+mn-ea"/>
          <a:cs typeface="+mn-cs"/>
        </a:defRPr>
      </a:lvl2pPr>
      <a:lvl3pPr marL="1542950" algn="l" defTabSz="1542950" rtl="0" eaLnBrk="1" latinLnBrk="0" hangingPunct="1">
        <a:defRPr sz="3038" kern="1200">
          <a:solidFill>
            <a:schemeClr val="tx1"/>
          </a:solidFill>
          <a:latin typeface="+mn-lt"/>
          <a:ea typeface="+mn-ea"/>
          <a:cs typeface="+mn-cs"/>
        </a:defRPr>
      </a:lvl3pPr>
      <a:lvl4pPr marL="2314425" algn="l" defTabSz="1542950" rtl="0" eaLnBrk="1" latinLnBrk="0" hangingPunct="1">
        <a:defRPr sz="3038" kern="1200">
          <a:solidFill>
            <a:schemeClr val="tx1"/>
          </a:solidFill>
          <a:latin typeface="+mn-lt"/>
          <a:ea typeface="+mn-ea"/>
          <a:cs typeface="+mn-cs"/>
        </a:defRPr>
      </a:lvl4pPr>
      <a:lvl5pPr marL="3085901" algn="l" defTabSz="1542950" rtl="0" eaLnBrk="1" latinLnBrk="0" hangingPunct="1">
        <a:defRPr sz="3038" kern="1200">
          <a:solidFill>
            <a:schemeClr val="tx1"/>
          </a:solidFill>
          <a:latin typeface="+mn-lt"/>
          <a:ea typeface="+mn-ea"/>
          <a:cs typeface="+mn-cs"/>
        </a:defRPr>
      </a:lvl5pPr>
      <a:lvl6pPr marL="3857373" algn="l" defTabSz="1542950" rtl="0" eaLnBrk="1" latinLnBrk="0" hangingPunct="1">
        <a:defRPr sz="3038" kern="1200">
          <a:solidFill>
            <a:schemeClr val="tx1"/>
          </a:solidFill>
          <a:latin typeface="+mn-lt"/>
          <a:ea typeface="+mn-ea"/>
          <a:cs typeface="+mn-cs"/>
        </a:defRPr>
      </a:lvl6pPr>
      <a:lvl7pPr marL="4628850" algn="l" defTabSz="1542950" rtl="0" eaLnBrk="1" latinLnBrk="0" hangingPunct="1">
        <a:defRPr sz="3038" kern="1200">
          <a:solidFill>
            <a:schemeClr val="tx1"/>
          </a:solidFill>
          <a:latin typeface="+mn-lt"/>
          <a:ea typeface="+mn-ea"/>
          <a:cs typeface="+mn-cs"/>
        </a:defRPr>
      </a:lvl7pPr>
      <a:lvl8pPr marL="5400324" algn="l" defTabSz="1542950" rtl="0" eaLnBrk="1" latinLnBrk="0" hangingPunct="1">
        <a:defRPr sz="3038" kern="1200">
          <a:solidFill>
            <a:schemeClr val="tx1"/>
          </a:solidFill>
          <a:latin typeface="+mn-lt"/>
          <a:ea typeface="+mn-ea"/>
          <a:cs typeface="+mn-cs"/>
        </a:defRPr>
      </a:lvl8pPr>
      <a:lvl9pPr marL="6171798" algn="l" defTabSz="1542950" rtl="0" eaLnBrk="1" latinLnBrk="0" hangingPunct="1">
        <a:defRPr sz="3038"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8464E78A-C52D-F799-2CB8-1FAF16490DE0}"/>
              </a:ext>
            </a:extLst>
          </p:cNvPr>
          <p:cNvSpPr>
            <a:spLocks noGrp="1"/>
          </p:cNvSpPr>
          <p:nvPr>
            <p:ph type="title"/>
          </p:nvPr>
        </p:nvSpPr>
        <p:spPr>
          <a:xfrm>
            <a:off x="942975" y="547693"/>
            <a:ext cx="11830050" cy="1988345"/>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72832DEF-3C5C-1D37-6B0D-B43D7BFD2212}"/>
              </a:ext>
            </a:extLst>
          </p:cNvPr>
          <p:cNvSpPr>
            <a:spLocks noGrp="1"/>
          </p:cNvSpPr>
          <p:nvPr>
            <p:ph type="body" idx="1"/>
          </p:nvPr>
        </p:nvSpPr>
        <p:spPr>
          <a:xfrm>
            <a:off x="942975" y="2738438"/>
            <a:ext cx="11830050" cy="652700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DE7B776-0F28-5C8F-1EBD-A6EA87E4E4F0}"/>
              </a:ext>
            </a:extLst>
          </p:cNvPr>
          <p:cNvSpPr>
            <a:spLocks noGrp="1"/>
          </p:cNvSpPr>
          <p:nvPr>
            <p:ph type="dt" sz="half" idx="2"/>
          </p:nvPr>
        </p:nvSpPr>
        <p:spPr>
          <a:xfrm>
            <a:off x="942975" y="9534530"/>
            <a:ext cx="3086100" cy="547688"/>
          </a:xfrm>
          <a:prstGeom prst="rect">
            <a:avLst/>
          </a:prstGeom>
        </p:spPr>
        <p:txBody>
          <a:bodyPr vert="horz" lIns="91440" tIns="45720" rIns="91440" bIns="45720" rtlCol="0" anchor="ctr"/>
          <a:lstStyle>
            <a:lvl1pPr algn="l">
              <a:defRPr sz="2025">
                <a:solidFill>
                  <a:schemeClr val="tx1">
                    <a:tint val="82000"/>
                  </a:schemeClr>
                </a:solidFill>
              </a:defRPr>
            </a:lvl1pPr>
          </a:lstStyle>
          <a:p>
            <a:fld id="{811DA468-6ED8-4373-94E3-F8058018ADD1}" type="datetimeFigureOut">
              <a:rPr lang="fr-FR" smtClean="0"/>
              <a:t>16/09/2025</a:t>
            </a:fld>
            <a:endParaRPr lang="fr-FR"/>
          </a:p>
        </p:txBody>
      </p:sp>
      <p:sp>
        <p:nvSpPr>
          <p:cNvPr id="5" name="Espace réservé du pied de page 4">
            <a:extLst>
              <a:ext uri="{FF2B5EF4-FFF2-40B4-BE49-F238E27FC236}">
                <a16:creationId xmlns:a16="http://schemas.microsoft.com/office/drawing/2014/main" id="{E2271F5A-65C6-55F2-EA72-656A2A38BCC2}"/>
              </a:ext>
            </a:extLst>
          </p:cNvPr>
          <p:cNvSpPr>
            <a:spLocks noGrp="1"/>
          </p:cNvSpPr>
          <p:nvPr>
            <p:ph type="ftr" sz="quarter" idx="3"/>
          </p:nvPr>
        </p:nvSpPr>
        <p:spPr>
          <a:xfrm>
            <a:off x="4543425" y="9534530"/>
            <a:ext cx="4629150" cy="547688"/>
          </a:xfrm>
          <a:prstGeom prst="rect">
            <a:avLst/>
          </a:prstGeom>
        </p:spPr>
        <p:txBody>
          <a:bodyPr vert="horz" lIns="91440" tIns="45720" rIns="91440" bIns="45720" rtlCol="0" anchor="ctr"/>
          <a:lstStyle>
            <a:lvl1pPr algn="ctr">
              <a:defRPr sz="2025">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6E6076B1-841E-586D-FC8D-D275AD341A99}"/>
              </a:ext>
            </a:extLst>
          </p:cNvPr>
          <p:cNvSpPr>
            <a:spLocks noGrp="1"/>
          </p:cNvSpPr>
          <p:nvPr>
            <p:ph type="sldNum" sz="quarter" idx="4"/>
          </p:nvPr>
        </p:nvSpPr>
        <p:spPr>
          <a:xfrm>
            <a:off x="9686925" y="9534530"/>
            <a:ext cx="3086100" cy="547688"/>
          </a:xfrm>
          <a:prstGeom prst="rect">
            <a:avLst/>
          </a:prstGeom>
        </p:spPr>
        <p:txBody>
          <a:bodyPr vert="horz" lIns="91440" tIns="45720" rIns="91440" bIns="45720" rtlCol="0" anchor="ctr"/>
          <a:lstStyle>
            <a:lvl1pPr algn="r">
              <a:defRPr sz="2025">
                <a:solidFill>
                  <a:schemeClr val="tx1">
                    <a:tint val="82000"/>
                  </a:schemeClr>
                </a:solidFill>
              </a:defRPr>
            </a:lvl1pPr>
          </a:lstStyle>
          <a:p>
            <a:fld id="{51D32C24-93D1-4A11-AD59-BF97BF1F318A}" type="slidenum">
              <a:rPr lang="fr-FR" smtClean="0"/>
              <a:t>‹N°›</a:t>
            </a:fld>
            <a:endParaRPr lang="fr-FR"/>
          </a:p>
        </p:txBody>
      </p:sp>
    </p:spTree>
    <p:extLst>
      <p:ext uri="{BB962C8B-B14F-4D97-AF65-F5344CB8AC3E}">
        <p14:creationId xmlns:p14="http://schemas.microsoft.com/office/powerpoint/2010/main" val="63838219"/>
      </p:ext>
    </p:extLst>
  </p:cSld>
  <p:clrMap bg1="lt1" tx1="dk1" bg2="lt2" tx2="dk2" accent1="accent1" accent2="accent2" accent3="accent3" accent4="accent4" accent5="accent5" accent6="accent6" hlink="hlink" folHlink="folHlink"/>
  <p:sldLayoutIdLst>
    <p:sldLayoutId id="2147483895" r:id="rId1"/>
    <p:sldLayoutId id="2147483896" r:id="rId2"/>
    <p:sldLayoutId id="2147483897" r:id="rId3"/>
    <p:sldLayoutId id="2147483898" r:id="rId4"/>
    <p:sldLayoutId id="2147483899" r:id="rId5"/>
    <p:sldLayoutId id="2147483900" r:id="rId6"/>
    <p:sldLayoutId id="2147483901" r:id="rId7"/>
    <p:sldLayoutId id="2147483902" r:id="rId8"/>
    <p:sldLayoutId id="2147483903" r:id="rId9"/>
    <p:sldLayoutId id="2147483904" r:id="rId10"/>
    <p:sldLayoutId id="2147483905" r:id="rId11"/>
  </p:sldLayoutIdLst>
  <p:txStyles>
    <p:titleStyle>
      <a:lvl1pPr algn="l" defTabSz="1542950" rtl="0" eaLnBrk="1" latinLnBrk="0" hangingPunct="1">
        <a:lnSpc>
          <a:spcPct val="90000"/>
        </a:lnSpc>
        <a:spcBef>
          <a:spcPct val="0"/>
        </a:spcBef>
        <a:buNone/>
        <a:defRPr sz="7425" kern="1200">
          <a:solidFill>
            <a:schemeClr val="tx1"/>
          </a:solidFill>
          <a:latin typeface="+mj-lt"/>
          <a:ea typeface="+mj-ea"/>
          <a:cs typeface="+mj-cs"/>
        </a:defRPr>
      </a:lvl1pPr>
    </p:titleStyle>
    <p:bodyStyle>
      <a:lvl1pPr marL="385739" indent="-385739" algn="l" defTabSz="1542950" rtl="0" eaLnBrk="1" latinLnBrk="0" hangingPunct="1">
        <a:lnSpc>
          <a:spcPct val="90000"/>
        </a:lnSpc>
        <a:spcBef>
          <a:spcPts val="1688"/>
        </a:spcBef>
        <a:buFont typeface="Arial" panose="020B0604020202020204" pitchFamily="34" charset="0"/>
        <a:buChar char="•"/>
        <a:defRPr sz="4725" kern="1200">
          <a:solidFill>
            <a:schemeClr val="tx1"/>
          </a:solidFill>
          <a:latin typeface="+mn-lt"/>
          <a:ea typeface="+mn-ea"/>
          <a:cs typeface="+mn-cs"/>
        </a:defRPr>
      </a:lvl1pPr>
      <a:lvl2pPr marL="1157211" indent="-385739" algn="l" defTabSz="1542950" rtl="0" eaLnBrk="1" latinLnBrk="0" hangingPunct="1">
        <a:lnSpc>
          <a:spcPct val="90000"/>
        </a:lnSpc>
        <a:spcBef>
          <a:spcPts val="845"/>
        </a:spcBef>
        <a:buFont typeface="Arial" panose="020B0604020202020204" pitchFamily="34" charset="0"/>
        <a:buChar char="•"/>
        <a:defRPr sz="4050" kern="1200">
          <a:solidFill>
            <a:schemeClr val="tx1"/>
          </a:solidFill>
          <a:latin typeface="+mn-lt"/>
          <a:ea typeface="+mn-ea"/>
          <a:cs typeface="+mn-cs"/>
        </a:defRPr>
      </a:lvl2pPr>
      <a:lvl3pPr marL="1928688" indent="-385739" algn="l" defTabSz="1542950" rtl="0" eaLnBrk="1" latinLnBrk="0" hangingPunct="1">
        <a:lnSpc>
          <a:spcPct val="90000"/>
        </a:lnSpc>
        <a:spcBef>
          <a:spcPts val="845"/>
        </a:spcBef>
        <a:buFont typeface="Arial" panose="020B0604020202020204" pitchFamily="34" charset="0"/>
        <a:buChar char="•"/>
        <a:defRPr sz="3375" kern="1200">
          <a:solidFill>
            <a:schemeClr val="tx1"/>
          </a:solidFill>
          <a:latin typeface="+mn-lt"/>
          <a:ea typeface="+mn-ea"/>
          <a:cs typeface="+mn-cs"/>
        </a:defRPr>
      </a:lvl3pPr>
      <a:lvl4pPr marL="2700164"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4pPr>
      <a:lvl5pPr marL="3471636"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5pPr>
      <a:lvl6pPr marL="4243113"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6pPr>
      <a:lvl7pPr marL="5014589"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7pPr>
      <a:lvl8pPr marL="5786061"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8pPr>
      <a:lvl9pPr marL="6557538"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9pPr>
    </p:bodyStyle>
    <p:otherStyle>
      <a:defPPr>
        <a:defRPr lang="fr-FR"/>
      </a:defPPr>
      <a:lvl1pPr marL="0" algn="l" defTabSz="1542950" rtl="0" eaLnBrk="1" latinLnBrk="0" hangingPunct="1">
        <a:defRPr sz="3038" kern="1200">
          <a:solidFill>
            <a:schemeClr val="tx1"/>
          </a:solidFill>
          <a:latin typeface="+mn-lt"/>
          <a:ea typeface="+mn-ea"/>
          <a:cs typeface="+mn-cs"/>
        </a:defRPr>
      </a:lvl1pPr>
      <a:lvl2pPr marL="771476" algn="l" defTabSz="1542950" rtl="0" eaLnBrk="1" latinLnBrk="0" hangingPunct="1">
        <a:defRPr sz="3038" kern="1200">
          <a:solidFill>
            <a:schemeClr val="tx1"/>
          </a:solidFill>
          <a:latin typeface="+mn-lt"/>
          <a:ea typeface="+mn-ea"/>
          <a:cs typeface="+mn-cs"/>
        </a:defRPr>
      </a:lvl2pPr>
      <a:lvl3pPr marL="1542950" algn="l" defTabSz="1542950" rtl="0" eaLnBrk="1" latinLnBrk="0" hangingPunct="1">
        <a:defRPr sz="3038" kern="1200">
          <a:solidFill>
            <a:schemeClr val="tx1"/>
          </a:solidFill>
          <a:latin typeface="+mn-lt"/>
          <a:ea typeface="+mn-ea"/>
          <a:cs typeface="+mn-cs"/>
        </a:defRPr>
      </a:lvl3pPr>
      <a:lvl4pPr marL="2314425" algn="l" defTabSz="1542950" rtl="0" eaLnBrk="1" latinLnBrk="0" hangingPunct="1">
        <a:defRPr sz="3038" kern="1200">
          <a:solidFill>
            <a:schemeClr val="tx1"/>
          </a:solidFill>
          <a:latin typeface="+mn-lt"/>
          <a:ea typeface="+mn-ea"/>
          <a:cs typeface="+mn-cs"/>
        </a:defRPr>
      </a:lvl4pPr>
      <a:lvl5pPr marL="3085901" algn="l" defTabSz="1542950" rtl="0" eaLnBrk="1" latinLnBrk="0" hangingPunct="1">
        <a:defRPr sz="3038" kern="1200">
          <a:solidFill>
            <a:schemeClr val="tx1"/>
          </a:solidFill>
          <a:latin typeface="+mn-lt"/>
          <a:ea typeface="+mn-ea"/>
          <a:cs typeface="+mn-cs"/>
        </a:defRPr>
      </a:lvl5pPr>
      <a:lvl6pPr marL="3857373" algn="l" defTabSz="1542950" rtl="0" eaLnBrk="1" latinLnBrk="0" hangingPunct="1">
        <a:defRPr sz="3038" kern="1200">
          <a:solidFill>
            <a:schemeClr val="tx1"/>
          </a:solidFill>
          <a:latin typeface="+mn-lt"/>
          <a:ea typeface="+mn-ea"/>
          <a:cs typeface="+mn-cs"/>
        </a:defRPr>
      </a:lvl6pPr>
      <a:lvl7pPr marL="4628850" algn="l" defTabSz="1542950" rtl="0" eaLnBrk="1" latinLnBrk="0" hangingPunct="1">
        <a:defRPr sz="3038" kern="1200">
          <a:solidFill>
            <a:schemeClr val="tx1"/>
          </a:solidFill>
          <a:latin typeface="+mn-lt"/>
          <a:ea typeface="+mn-ea"/>
          <a:cs typeface="+mn-cs"/>
        </a:defRPr>
      </a:lvl7pPr>
      <a:lvl8pPr marL="5400324" algn="l" defTabSz="1542950" rtl="0" eaLnBrk="1" latinLnBrk="0" hangingPunct="1">
        <a:defRPr sz="3038" kern="1200">
          <a:solidFill>
            <a:schemeClr val="tx1"/>
          </a:solidFill>
          <a:latin typeface="+mn-lt"/>
          <a:ea typeface="+mn-ea"/>
          <a:cs typeface="+mn-cs"/>
        </a:defRPr>
      </a:lvl8pPr>
      <a:lvl9pPr marL="6171798" algn="l" defTabSz="1542950" rtl="0" eaLnBrk="1" latinLnBrk="0" hangingPunct="1">
        <a:defRPr sz="3038"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8F8837B5-B05C-A7BD-ECB6-0FFFA7831D1D}"/>
              </a:ext>
            </a:extLst>
          </p:cNvPr>
          <p:cNvSpPr>
            <a:spLocks noGrp="1"/>
          </p:cNvSpPr>
          <p:nvPr>
            <p:ph type="title"/>
          </p:nvPr>
        </p:nvSpPr>
        <p:spPr>
          <a:xfrm>
            <a:off x="942975" y="547693"/>
            <a:ext cx="11830050" cy="1988345"/>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5A1CF13C-C857-7716-EB4F-8DBD7847688F}"/>
              </a:ext>
            </a:extLst>
          </p:cNvPr>
          <p:cNvSpPr>
            <a:spLocks noGrp="1"/>
          </p:cNvSpPr>
          <p:nvPr>
            <p:ph type="body" idx="1"/>
          </p:nvPr>
        </p:nvSpPr>
        <p:spPr>
          <a:xfrm>
            <a:off x="942975" y="2738438"/>
            <a:ext cx="11830050" cy="652700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24B5780-F6CF-85C5-7A35-0DCD88087F63}"/>
              </a:ext>
            </a:extLst>
          </p:cNvPr>
          <p:cNvSpPr>
            <a:spLocks noGrp="1"/>
          </p:cNvSpPr>
          <p:nvPr>
            <p:ph type="dt" sz="half" idx="2"/>
          </p:nvPr>
        </p:nvSpPr>
        <p:spPr>
          <a:xfrm>
            <a:off x="942975" y="9534530"/>
            <a:ext cx="3086100" cy="547688"/>
          </a:xfrm>
          <a:prstGeom prst="rect">
            <a:avLst/>
          </a:prstGeom>
        </p:spPr>
        <p:txBody>
          <a:bodyPr vert="horz" lIns="91440" tIns="45720" rIns="91440" bIns="45720" rtlCol="0" anchor="ctr"/>
          <a:lstStyle>
            <a:lvl1pPr algn="l">
              <a:defRPr sz="2025">
                <a:solidFill>
                  <a:schemeClr val="tx1">
                    <a:tint val="82000"/>
                  </a:schemeClr>
                </a:solidFill>
              </a:defRPr>
            </a:lvl1pPr>
          </a:lstStyle>
          <a:p>
            <a:fld id="{AD96E12F-ACD3-4E0E-B47F-96DD99D05E35}" type="datetimeFigureOut">
              <a:rPr lang="fr-FR" smtClean="0"/>
              <a:t>16/09/2025</a:t>
            </a:fld>
            <a:endParaRPr lang="fr-FR"/>
          </a:p>
        </p:txBody>
      </p:sp>
      <p:sp>
        <p:nvSpPr>
          <p:cNvPr id="5" name="Espace réservé du pied de page 4">
            <a:extLst>
              <a:ext uri="{FF2B5EF4-FFF2-40B4-BE49-F238E27FC236}">
                <a16:creationId xmlns:a16="http://schemas.microsoft.com/office/drawing/2014/main" id="{AAD28588-B88C-8883-E814-922A4FF87E06}"/>
              </a:ext>
            </a:extLst>
          </p:cNvPr>
          <p:cNvSpPr>
            <a:spLocks noGrp="1"/>
          </p:cNvSpPr>
          <p:nvPr>
            <p:ph type="ftr" sz="quarter" idx="3"/>
          </p:nvPr>
        </p:nvSpPr>
        <p:spPr>
          <a:xfrm>
            <a:off x="4543425" y="9534530"/>
            <a:ext cx="4629150" cy="547688"/>
          </a:xfrm>
          <a:prstGeom prst="rect">
            <a:avLst/>
          </a:prstGeom>
        </p:spPr>
        <p:txBody>
          <a:bodyPr vert="horz" lIns="91440" tIns="45720" rIns="91440" bIns="45720" rtlCol="0" anchor="ctr"/>
          <a:lstStyle>
            <a:lvl1pPr algn="ctr">
              <a:defRPr sz="2025">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59632A89-E33E-A52A-B575-5F1FB397CD36}"/>
              </a:ext>
            </a:extLst>
          </p:cNvPr>
          <p:cNvSpPr>
            <a:spLocks noGrp="1"/>
          </p:cNvSpPr>
          <p:nvPr>
            <p:ph type="sldNum" sz="quarter" idx="4"/>
          </p:nvPr>
        </p:nvSpPr>
        <p:spPr>
          <a:xfrm>
            <a:off x="9686925" y="9534530"/>
            <a:ext cx="3086100" cy="547688"/>
          </a:xfrm>
          <a:prstGeom prst="rect">
            <a:avLst/>
          </a:prstGeom>
        </p:spPr>
        <p:txBody>
          <a:bodyPr vert="horz" lIns="91440" tIns="45720" rIns="91440" bIns="45720" rtlCol="0" anchor="ctr"/>
          <a:lstStyle>
            <a:lvl1pPr algn="r">
              <a:defRPr sz="2025">
                <a:solidFill>
                  <a:schemeClr val="tx1">
                    <a:tint val="82000"/>
                  </a:schemeClr>
                </a:solidFill>
              </a:defRPr>
            </a:lvl1pPr>
          </a:lstStyle>
          <a:p>
            <a:fld id="{68F36082-E65D-4844-87F9-3DACD02CE44F}" type="slidenum">
              <a:rPr lang="fr-FR" smtClean="0"/>
              <a:t>‹N°›</a:t>
            </a:fld>
            <a:endParaRPr lang="fr-FR"/>
          </a:p>
        </p:txBody>
      </p:sp>
    </p:spTree>
    <p:extLst>
      <p:ext uri="{BB962C8B-B14F-4D97-AF65-F5344CB8AC3E}">
        <p14:creationId xmlns:p14="http://schemas.microsoft.com/office/powerpoint/2010/main" val="414385586"/>
      </p:ext>
    </p:extLst>
  </p:cSld>
  <p:clrMap bg1="lt1" tx1="dk1" bg2="lt2" tx2="dk2" accent1="accent1" accent2="accent2" accent3="accent3" accent4="accent4" accent5="accent5" accent6="accent6" hlink="hlink" folHlink="folHlink"/>
  <p:sldLayoutIdLst>
    <p:sldLayoutId id="2147483883" r:id="rId1"/>
    <p:sldLayoutId id="2147483884" r:id="rId2"/>
    <p:sldLayoutId id="2147483885" r:id="rId3"/>
    <p:sldLayoutId id="2147483886" r:id="rId4"/>
    <p:sldLayoutId id="2147483887" r:id="rId5"/>
    <p:sldLayoutId id="2147483888" r:id="rId6"/>
    <p:sldLayoutId id="2147483889" r:id="rId7"/>
    <p:sldLayoutId id="2147483890" r:id="rId8"/>
    <p:sldLayoutId id="2147483891" r:id="rId9"/>
    <p:sldLayoutId id="2147483892" r:id="rId10"/>
    <p:sldLayoutId id="2147483893" r:id="rId11"/>
  </p:sldLayoutIdLst>
  <p:txStyles>
    <p:titleStyle>
      <a:lvl1pPr algn="l" defTabSz="1542950" rtl="0" eaLnBrk="1" latinLnBrk="0" hangingPunct="1">
        <a:lnSpc>
          <a:spcPct val="90000"/>
        </a:lnSpc>
        <a:spcBef>
          <a:spcPct val="0"/>
        </a:spcBef>
        <a:buNone/>
        <a:defRPr sz="7425" kern="1200">
          <a:solidFill>
            <a:schemeClr val="tx1"/>
          </a:solidFill>
          <a:latin typeface="+mj-lt"/>
          <a:ea typeface="+mj-ea"/>
          <a:cs typeface="+mj-cs"/>
        </a:defRPr>
      </a:lvl1pPr>
    </p:titleStyle>
    <p:bodyStyle>
      <a:lvl1pPr marL="385739" indent="-385739" algn="l" defTabSz="1542950" rtl="0" eaLnBrk="1" latinLnBrk="0" hangingPunct="1">
        <a:lnSpc>
          <a:spcPct val="90000"/>
        </a:lnSpc>
        <a:spcBef>
          <a:spcPts val="1688"/>
        </a:spcBef>
        <a:buFont typeface="Arial" panose="020B0604020202020204" pitchFamily="34" charset="0"/>
        <a:buChar char="•"/>
        <a:defRPr sz="4725" kern="1200">
          <a:solidFill>
            <a:schemeClr val="tx1"/>
          </a:solidFill>
          <a:latin typeface="+mn-lt"/>
          <a:ea typeface="+mn-ea"/>
          <a:cs typeface="+mn-cs"/>
        </a:defRPr>
      </a:lvl1pPr>
      <a:lvl2pPr marL="1157211" indent="-385739" algn="l" defTabSz="1542950" rtl="0" eaLnBrk="1" latinLnBrk="0" hangingPunct="1">
        <a:lnSpc>
          <a:spcPct val="90000"/>
        </a:lnSpc>
        <a:spcBef>
          <a:spcPts val="845"/>
        </a:spcBef>
        <a:buFont typeface="Arial" panose="020B0604020202020204" pitchFamily="34" charset="0"/>
        <a:buChar char="•"/>
        <a:defRPr sz="4050" kern="1200">
          <a:solidFill>
            <a:schemeClr val="tx1"/>
          </a:solidFill>
          <a:latin typeface="+mn-lt"/>
          <a:ea typeface="+mn-ea"/>
          <a:cs typeface="+mn-cs"/>
        </a:defRPr>
      </a:lvl2pPr>
      <a:lvl3pPr marL="1928688" indent="-385739" algn="l" defTabSz="1542950" rtl="0" eaLnBrk="1" latinLnBrk="0" hangingPunct="1">
        <a:lnSpc>
          <a:spcPct val="90000"/>
        </a:lnSpc>
        <a:spcBef>
          <a:spcPts val="845"/>
        </a:spcBef>
        <a:buFont typeface="Arial" panose="020B0604020202020204" pitchFamily="34" charset="0"/>
        <a:buChar char="•"/>
        <a:defRPr sz="3375" kern="1200">
          <a:solidFill>
            <a:schemeClr val="tx1"/>
          </a:solidFill>
          <a:latin typeface="+mn-lt"/>
          <a:ea typeface="+mn-ea"/>
          <a:cs typeface="+mn-cs"/>
        </a:defRPr>
      </a:lvl3pPr>
      <a:lvl4pPr marL="2700164"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4pPr>
      <a:lvl5pPr marL="3471636"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5pPr>
      <a:lvl6pPr marL="4243113"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6pPr>
      <a:lvl7pPr marL="5014589"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7pPr>
      <a:lvl8pPr marL="5786061"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8pPr>
      <a:lvl9pPr marL="6557538"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9pPr>
    </p:bodyStyle>
    <p:otherStyle>
      <a:defPPr>
        <a:defRPr lang="fr-FR"/>
      </a:defPPr>
      <a:lvl1pPr marL="0" algn="l" defTabSz="1542950" rtl="0" eaLnBrk="1" latinLnBrk="0" hangingPunct="1">
        <a:defRPr sz="3038" kern="1200">
          <a:solidFill>
            <a:schemeClr val="tx1"/>
          </a:solidFill>
          <a:latin typeface="+mn-lt"/>
          <a:ea typeface="+mn-ea"/>
          <a:cs typeface="+mn-cs"/>
        </a:defRPr>
      </a:lvl1pPr>
      <a:lvl2pPr marL="771476" algn="l" defTabSz="1542950" rtl="0" eaLnBrk="1" latinLnBrk="0" hangingPunct="1">
        <a:defRPr sz="3038" kern="1200">
          <a:solidFill>
            <a:schemeClr val="tx1"/>
          </a:solidFill>
          <a:latin typeface="+mn-lt"/>
          <a:ea typeface="+mn-ea"/>
          <a:cs typeface="+mn-cs"/>
        </a:defRPr>
      </a:lvl2pPr>
      <a:lvl3pPr marL="1542950" algn="l" defTabSz="1542950" rtl="0" eaLnBrk="1" latinLnBrk="0" hangingPunct="1">
        <a:defRPr sz="3038" kern="1200">
          <a:solidFill>
            <a:schemeClr val="tx1"/>
          </a:solidFill>
          <a:latin typeface="+mn-lt"/>
          <a:ea typeface="+mn-ea"/>
          <a:cs typeface="+mn-cs"/>
        </a:defRPr>
      </a:lvl3pPr>
      <a:lvl4pPr marL="2314425" algn="l" defTabSz="1542950" rtl="0" eaLnBrk="1" latinLnBrk="0" hangingPunct="1">
        <a:defRPr sz="3038" kern="1200">
          <a:solidFill>
            <a:schemeClr val="tx1"/>
          </a:solidFill>
          <a:latin typeface="+mn-lt"/>
          <a:ea typeface="+mn-ea"/>
          <a:cs typeface="+mn-cs"/>
        </a:defRPr>
      </a:lvl4pPr>
      <a:lvl5pPr marL="3085901" algn="l" defTabSz="1542950" rtl="0" eaLnBrk="1" latinLnBrk="0" hangingPunct="1">
        <a:defRPr sz="3038" kern="1200">
          <a:solidFill>
            <a:schemeClr val="tx1"/>
          </a:solidFill>
          <a:latin typeface="+mn-lt"/>
          <a:ea typeface="+mn-ea"/>
          <a:cs typeface="+mn-cs"/>
        </a:defRPr>
      </a:lvl5pPr>
      <a:lvl6pPr marL="3857373" algn="l" defTabSz="1542950" rtl="0" eaLnBrk="1" latinLnBrk="0" hangingPunct="1">
        <a:defRPr sz="3038" kern="1200">
          <a:solidFill>
            <a:schemeClr val="tx1"/>
          </a:solidFill>
          <a:latin typeface="+mn-lt"/>
          <a:ea typeface="+mn-ea"/>
          <a:cs typeface="+mn-cs"/>
        </a:defRPr>
      </a:lvl6pPr>
      <a:lvl7pPr marL="4628850" algn="l" defTabSz="1542950" rtl="0" eaLnBrk="1" latinLnBrk="0" hangingPunct="1">
        <a:defRPr sz="3038" kern="1200">
          <a:solidFill>
            <a:schemeClr val="tx1"/>
          </a:solidFill>
          <a:latin typeface="+mn-lt"/>
          <a:ea typeface="+mn-ea"/>
          <a:cs typeface="+mn-cs"/>
        </a:defRPr>
      </a:lvl7pPr>
      <a:lvl8pPr marL="5400324" algn="l" defTabSz="1542950" rtl="0" eaLnBrk="1" latinLnBrk="0" hangingPunct="1">
        <a:defRPr sz="3038" kern="1200">
          <a:solidFill>
            <a:schemeClr val="tx1"/>
          </a:solidFill>
          <a:latin typeface="+mn-lt"/>
          <a:ea typeface="+mn-ea"/>
          <a:cs typeface="+mn-cs"/>
        </a:defRPr>
      </a:lvl8pPr>
      <a:lvl9pPr marL="6171798" algn="l" defTabSz="1542950" rtl="0" eaLnBrk="1" latinLnBrk="0" hangingPunct="1">
        <a:defRPr sz="3038"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942975" y="547693"/>
            <a:ext cx="11830050" cy="1988345"/>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942975" y="2738438"/>
            <a:ext cx="11830050" cy="6527007"/>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942975" y="9534530"/>
            <a:ext cx="3086100" cy="547688"/>
          </a:xfrm>
          <a:prstGeom prst="rect">
            <a:avLst/>
          </a:prstGeom>
        </p:spPr>
        <p:txBody>
          <a:bodyPr vert="horz" lIns="91440" tIns="45720" rIns="91440" bIns="45720" rtlCol="0" anchor="ctr"/>
          <a:lstStyle>
            <a:lvl1pPr algn="l">
              <a:defRPr sz="2025">
                <a:solidFill>
                  <a:schemeClr val="tx1">
                    <a:tint val="75000"/>
                  </a:schemeClr>
                </a:solidFill>
              </a:defRPr>
            </a:lvl1pPr>
          </a:lstStyle>
          <a:p>
            <a:endParaRPr lang="fr-FR"/>
          </a:p>
        </p:txBody>
      </p:sp>
      <p:sp>
        <p:nvSpPr>
          <p:cNvPr id="5" name="Espace réservé du pied de page 4"/>
          <p:cNvSpPr>
            <a:spLocks noGrp="1"/>
          </p:cNvSpPr>
          <p:nvPr>
            <p:ph type="ftr" sz="quarter" idx="3"/>
          </p:nvPr>
        </p:nvSpPr>
        <p:spPr>
          <a:xfrm>
            <a:off x="4543425" y="9534530"/>
            <a:ext cx="4629150" cy="547688"/>
          </a:xfrm>
          <a:prstGeom prst="rect">
            <a:avLst/>
          </a:prstGeom>
        </p:spPr>
        <p:txBody>
          <a:bodyPr vert="horz" lIns="91440" tIns="45720" rIns="91440" bIns="45720" rtlCol="0" anchor="ctr"/>
          <a:lstStyle>
            <a:lvl1pPr algn="ctr">
              <a:defRPr sz="2025">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9686925" y="9534530"/>
            <a:ext cx="3086100" cy="547688"/>
          </a:xfrm>
          <a:prstGeom prst="rect">
            <a:avLst/>
          </a:prstGeom>
        </p:spPr>
        <p:txBody>
          <a:bodyPr vert="horz" lIns="91440" tIns="45720" rIns="91440" bIns="45720" rtlCol="0" anchor="ctr"/>
          <a:lstStyle>
            <a:lvl1pPr algn="r">
              <a:defRPr sz="2025">
                <a:solidFill>
                  <a:schemeClr val="tx1">
                    <a:tint val="75000"/>
                  </a:schemeClr>
                </a:solidFill>
              </a:defRPr>
            </a:lvl1pPr>
          </a:lstStyle>
          <a:p>
            <a:fld id="{012BB41D-4523-4E64-89A7-E24FA28A1CDB}" type="slidenum">
              <a:rPr lang="fr-FR" smtClean="0"/>
              <a:t>‹N°›</a:t>
            </a:fld>
            <a:endParaRPr lang="fr-FR"/>
          </a:p>
        </p:txBody>
      </p:sp>
    </p:spTree>
    <p:extLst>
      <p:ext uri="{BB962C8B-B14F-4D97-AF65-F5344CB8AC3E}">
        <p14:creationId xmlns:p14="http://schemas.microsoft.com/office/powerpoint/2010/main" val="548309683"/>
      </p:ext>
    </p:extLst>
  </p:cSld>
  <p:clrMap bg1="lt1" tx1="dk1" bg2="lt2" tx2="dk2" accent1="accent1" accent2="accent2" accent3="accent3" accent4="accent4" accent5="accent5" accent6="accent6" hlink="hlink" folHlink="folHlink"/>
  <p:sldLayoutIdLst>
    <p:sldLayoutId id="2147483825" r:id="rId1"/>
    <p:sldLayoutId id="2147483826" r:id="rId2"/>
    <p:sldLayoutId id="2147483827" r:id="rId3"/>
    <p:sldLayoutId id="2147483828" r:id="rId4"/>
    <p:sldLayoutId id="2147483829" r:id="rId5"/>
    <p:sldLayoutId id="2147483830" r:id="rId6"/>
    <p:sldLayoutId id="2147483831" r:id="rId7"/>
    <p:sldLayoutId id="2147483832" r:id="rId8"/>
    <p:sldLayoutId id="2147483833" r:id="rId9"/>
    <p:sldLayoutId id="2147483834" r:id="rId10"/>
    <p:sldLayoutId id="2147483835" r:id="rId11"/>
  </p:sldLayoutIdLst>
  <p:hf hdr="0" ftr="0" dt="0"/>
  <p:txStyles>
    <p:titleStyle>
      <a:lvl1pPr algn="l" defTabSz="1542950" rtl="0" eaLnBrk="1" latinLnBrk="0" hangingPunct="1">
        <a:lnSpc>
          <a:spcPct val="90000"/>
        </a:lnSpc>
        <a:spcBef>
          <a:spcPct val="0"/>
        </a:spcBef>
        <a:buNone/>
        <a:defRPr sz="7425" kern="1200">
          <a:solidFill>
            <a:schemeClr val="tx1"/>
          </a:solidFill>
          <a:latin typeface="+mj-lt"/>
          <a:ea typeface="+mj-ea"/>
          <a:cs typeface="+mj-cs"/>
        </a:defRPr>
      </a:lvl1pPr>
    </p:titleStyle>
    <p:bodyStyle>
      <a:lvl1pPr marL="385739" indent="-385739" algn="l" defTabSz="1542950" rtl="0" eaLnBrk="1" latinLnBrk="0" hangingPunct="1">
        <a:lnSpc>
          <a:spcPct val="90000"/>
        </a:lnSpc>
        <a:spcBef>
          <a:spcPts val="1688"/>
        </a:spcBef>
        <a:buFont typeface="Arial" panose="020B0604020202020204" pitchFamily="34" charset="0"/>
        <a:buChar char="•"/>
        <a:defRPr sz="4725" kern="1200">
          <a:solidFill>
            <a:schemeClr val="tx1"/>
          </a:solidFill>
          <a:latin typeface="+mn-lt"/>
          <a:ea typeface="+mn-ea"/>
          <a:cs typeface="+mn-cs"/>
        </a:defRPr>
      </a:lvl1pPr>
      <a:lvl2pPr marL="1157211" indent="-385739" algn="l" defTabSz="1542950" rtl="0" eaLnBrk="1" latinLnBrk="0" hangingPunct="1">
        <a:lnSpc>
          <a:spcPct val="90000"/>
        </a:lnSpc>
        <a:spcBef>
          <a:spcPts val="845"/>
        </a:spcBef>
        <a:buFont typeface="Arial" panose="020B0604020202020204" pitchFamily="34" charset="0"/>
        <a:buChar char="•"/>
        <a:defRPr sz="4050" kern="1200">
          <a:solidFill>
            <a:schemeClr val="tx1"/>
          </a:solidFill>
          <a:latin typeface="+mn-lt"/>
          <a:ea typeface="+mn-ea"/>
          <a:cs typeface="+mn-cs"/>
        </a:defRPr>
      </a:lvl2pPr>
      <a:lvl3pPr marL="1928688" indent="-385739" algn="l" defTabSz="1542950" rtl="0" eaLnBrk="1" latinLnBrk="0" hangingPunct="1">
        <a:lnSpc>
          <a:spcPct val="90000"/>
        </a:lnSpc>
        <a:spcBef>
          <a:spcPts val="845"/>
        </a:spcBef>
        <a:buFont typeface="Arial" panose="020B0604020202020204" pitchFamily="34" charset="0"/>
        <a:buChar char="•"/>
        <a:defRPr sz="3375" kern="1200">
          <a:solidFill>
            <a:schemeClr val="tx1"/>
          </a:solidFill>
          <a:latin typeface="+mn-lt"/>
          <a:ea typeface="+mn-ea"/>
          <a:cs typeface="+mn-cs"/>
        </a:defRPr>
      </a:lvl3pPr>
      <a:lvl4pPr marL="2700164"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4pPr>
      <a:lvl5pPr marL="3471636"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5pPr>
      <a:lvl6pPr marL="4243113"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6pPr>
      <a:lvl7pPr marL="5014589"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7pPr>
      <a:lvl8pPr marL="5786061"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8pPr>
      <a:lvl9pPr marL="6557538"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9pPr>
    </p:bodyStyle>
    <p:otherStyle>
      <a:defPPr>
        <a:defRPr lang="fr-FR"/>
      </a:defPPr>
      <a:lvl1pPr marL="0" algn="l" defTabSz="1542950" rtl="0" eaLnBrk="1" latinLnBrk="0" hangingPunct="1">
        <a:defRPr sz="3038" kern="1200">
          <a:solidFill>
            <a:schemeClr val="tx1"/>
          </a:solidFill>
          <a:latin typeface="+mn-lt"/>
          <a:ea typeface="+mn-ea"/>
          <a:cs typeface="+mn-cs"/>
        </a:defRPr>
      </a:lvl1pPr>
      <a:lvl2pPr marL="771476" algn="l" defTabSz="1542950" rtl="0" eaLnBrk="1" latinLnBrk="0" hangingPunct="1">
        <a:defRPr sz="3038" kern="1200">
          <a:solidFill>
            <a:schemeClr val="tx1"/>
          </a:solidFill>
          <a:latin typeface="+mn-lt"/>
          <a:ea typeface="+mn-ea"/>
          <a:cs typeface="+mn-cs"/>
        </a:defRPr>
      </a:lvl2pPr>
      <a:lvl3pPr marL="1542950" algn="l" defTabSz="1542950" rtl="0" eaLnBrk="1" latinLnBrk="0" hangingPunct="1">
        <a:defRPr sz="3038" kern="1200">
          <a:solidFill>
            <a:schemeClr val="tx1"/>
          </a:solidFill>
          <a:latin typeface="+mn-lt"/>
          <a:ea typeface="+mn-ea"/>
          <a:cs typeface="+mn-cs"/>
        </a:defRPr>
      </a:lvl3pPr>
      <a:lvl4pPr marL="2314425" algn="l" defTabSz="1542950" rtl="0" eaLnBrk="1" latinLnBrk="0" hangingPunct="1">
        <a:defRPr sz="3038" kern="1200">
          <a:solidFill>
            <a:schemeClr val="tx1"/>
          </a:solidFill>
          <a:latin typeface="+mn-lt"/>
          <a:ea typeface="+mn-ea"/>
          <a:cs typeface="+mn-cs"/>
        </a:defRPr>
      </a:lvl4pPr>
      <a:lvl5pPr marL="3085901" algn="l" defTabSz="1542950" rtl="0" eaLnBrk="1" latinLnBrk="0" hangingPunct="1">
        <a:defRPr sz="3038" kern="1200">
          <a:solidFill>
            <a:schemeClr val="tx1"/>
          </a:solidFill>
          <a:latin typeface="+mn-lt"/>
          <a:ea typeface="+mn-ea"/>
          <a:cs typeface="+mn-cs"/>
        </a:defRPr>
      </a:lvl5pPr>
      <a:lvl6pPr marL="3857373" algn="l" defTabSz="1542950" rtl="0" eaLnBrk="1" latinLnBrk="0" hangingPunct="1">
        <a:defRPr sz="3038" kern="1200">
          <a:solidFill>
            <a:schemeClr val="tx1"/>
          </a:solidFill>
          <a:latin typeface="+mn-lt"/>
          <a:ea typeface="+mn-ea"/>
          <a:cs typeface="+mn-cs"/>
        </a:defRPr>
      </a:lvl6pPr>
      <a:lvl7pPr marL="4628850" algn="l" defTabSz="1542950" rtl="0" eaLnBrk="1" latinLnBrk="0" hangingPunct="1">
        <a:defRPr sz="3038" kern="1200">
          <a:solidFill>
            <a:schemeClr val="tx1"/>
          </a:solidFill>
          <a:latin typeface="+mn-lt"/>
          <a:ea typeface="+mn-ea"/>
          <a:cs typeface="+mn-cs"/>
        </a:defRPr>
      </a:lvl7pPr>
      <a:lvl8pPr marL="5400324" algn="l" defTabSz="1542950" rtl="0" eaLnBrk="1" latinLnBrk="0" hangingPunct="1">
        <a:defRPr sz="3038" kern="1200">
          <a:solidFill>
            <a:schemeClr val="tx1"/>
          </a:solidFill>
          <a:latin typeface="+mn-lt"/>
          <a:ea typeface="+mn-ea"/>
          <a:cs typeface="+mn-cs"/>
        </a:defRPr>
      </a:lvl8pPr>
      <a:lvl9pPr marL="6171798" algn="l" defTabSz="1542950" rtl="0" eaLnBrk="1" latinLnBrk="0" hangingPunct="1">
        <a:defRPr sz="3038"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42975" y="547690"/>
            <a:ext cx="11830050" cy="1988345"/>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942975" y="2738438"/>
            <a:ext cx="11830050" cy="652700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942975" y="9534527"/>
            <a:ext cx="30861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C5C905A2-2301-4529-94CB-D69E8C42EEDC}" type="datetimeFigureOut">
              <a:rPr lang="fr-FR" smtClean="0"/>
              <a:t>16/09/2025</a:t>
            </a:fld>
            <a:endParaRPr lang="fr-FR"/>
          </a:p>
        </p:txBody>
      </p:sp>
      <p:sp>
        <p:nvSpPr>
          <p:cNvPr id="5" name="Footer Placeholder 4"/>
          <p:cNvSpPr>
            <a:spLocks noGrp="1"/>
          </p:cNvSpPr>
          <p:nvPr>
            <p:ph type="ftr" sz="quarter" idx="3"/>
          </p:nvPr>
        </p:nvSpPr>
        <p:spPr>
          <a:xfrm>
            <a:off x="4543425" y="9534527"/>
            <a:ext cx="462915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9686925" y="9534527"/>
            <a:ext cx="30861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214B2019-BF75-4630-811B-5EC7F1CD34DA}" type="slidenum">
              <a:rPr lang="fr-FR" smtClean="0"/>
              <a:t>‹N°›</a:t>
            </a:fld>
            <a:endParaRPr lang="fr-FR"/>
          </a:p>
        </p:txBody>
      </p:sp>
    </p:spTree>
    <p:extLst>
      <p:ext uri="{BB962C8B-B14F-4D97-AF65-F5344CB8AC3E}">
        <p14:creationId xmlns:p14="http://schemas.microsoft.com/office/powerpoint/2010/main" val="540381291"/>
      </p:ext>
    </p:extLst>
  </p:cSld>
  <p:clrMap bg1="lt1" tx1="dk1" bg2="lt2" tx2="dk2" accent1="accent1" accent2="accent2" accent3="accent3" accent4="accent4" accent5="accent5" accent6="accent6" hlink="hlink" folHlink="folHlink"/>
  <p:sldLayoutIdLst>
    <p:sldLayoutId id="2147483935" r:id="rId1"/>
    <p:sldLayoutId id="2147483936" r:id="rId2"/>
    <p:sldLayoutId id="2147483937" r:id="rId3"/>
    <p:sldLayoutId id="2147483938" r:id="rId4"/>
    <p:sldLayoutId id="2147483939" r:id="rId5"/>
    <p:sldLayoutId id="2147483940" r:id="rId6"/>
    <p:sldLayoutId id="2147483941" r:id="rId7"/>
    <p:sldLayoutId id="2147483942" r:id="rId8"/>
    <p:sldLayoutId id="2147483943" r:id="rId9"/>
    <p:sldLayoutId id="2147483944" r:id="rId10"/>
    <p:sldLayoutId id="2147483945" r:id="rId11"/>
    <p:sldLayoutId id="2147483947" r:id="rId12"/>
    <p:sldLayoutId id="2147483948" r:id="rId13"/>
    <p:sldLayoutId id="2147483949" r:id="rId14"/>
    <p:sldLayoutId id="2147483844" r:id="rId15"/>
    <p:sldLayoutId id="2147483878" r:id="rId16"/>
    <p:sldLayoutId id="2147483880" r:id="rId17"/>
    <p:sldLayoutId id="2147483881" r:id="rId18"/>
    <p:sldLayoutId id="2147483950" r:id="rId19"/>
    <p:sldLayoutId id="2147483951" r:id="rId20"/>
    <p:sldLayoutId id="2147483838" r:id="rId21"/>
    <p:sldLayoutId id="2147483650" r:id="rId22"/>
    <p:sldLayoutId id="2147483651" r:id="rId23"/>
    <p:sldLayoutId id="2147483652" r:id="rId24"/>
    <p:sldLayoutId id="2147483653" r:id="rId25"/>
    <p:sldLayoutId id="2147483654" r:id="rId26"/>
    <p:sldLayoutId id="2147483655" r:id="rId27"/>
    <p:sldLayoutId id="2147483656" r:id="rId28"/>
    <p:sldLayoutId id="2147483657" r:id="rId29"/>
    <p:sldLayoutId id="2147483658" r:id="rId30"/>
    <p:sldLayoutId id="2147483877" r:id="rId3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51.xml"/><Relationship Id="rId5" Type="http://schemas.openxmlformats.org/officeDocument/2006/relationships/image" Target="../media/image5.png"/><Relationship Id="rId4" Type="http://schemas.openxmlformats.org/officeDocument/2006/relationships/image" Target="../media/image4.emf"/></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56.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56.xml"/></Relationships>
</file>

<file path=ppt/slides/_rels/slide12.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6.xml"/><Relationship Id="rId1" Type="http://schemas.openxmlformats.org/officeDocument/2006/relationships/slideLayout" Target="../slideLayouts/slideLayout56.xml"/><Relationship Id="rId5" Type="http://schemas.openxmlformats.org/officeDocument/2006/relationships/image" Target="../media/image29.jpg"/><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7.xml"/></Relationships>
</file>

<file path=ppt/slides/_rels/slide1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0.xml"/></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60.xml"/><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7.xml"/></Relationships>
</file>

<file path=ppt/slides/_rels/slide17.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60.xml"/></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8.png"/><Relationship Id="rId1" Type="http://schemas.openxmlformats.org/officeDocument/2006/relationships/slideLayout" Target="../slideLayouts/slideLayout6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51.xml"/><Relationship Id="rId5" Type="http://schemas.openxmlformats.org/officeDocument/2006/relationships/image" Target="../media/image2.sv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6.png"/><Relationship Id="rId1" Type="http://schemas.openxmlformats.org/officeDocument/2006/relationships/slideLayout" Target="../slideLayouts/slideLayout62.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7.png"/><Relationship Id="rId1" Type="http://schemas.openxmlformats.org/officeDocument/2006/relationships/slideLayout" Target="../slideLayouts/slideLayout62.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8.png"/><Relationship Id="rId1" Type="http://schemas.openxmlformats.org/officeDocument/2006/relationships/slideLayout" Target="../slideLayouts/slideLayout62.xml"/></Relationships>
</file>

<file path=ppt/slides/_rels/slide2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png"/><Relationship Id="rId1" Type="http://schemas.openxmlformats.org/officeDocument/2006/relationships/slideLayout" Target="../slideLayouts/slideLayout62.xml"/></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40.jpeg"/><Relationship Id="rId1" Type="http://schemas.openxmlformats.org/officeDocument/2006/relationships/slideLayout" Target="../slideLayouts/slideLayout62.xml"/></Relationships>
</file>

<file path=ppt/slides/_rels/slide2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41.jpeg"/><Relationship Id="rId1" Type="http://schemas.openxmlformats.org/officeDocument/2006/relationships/slideLayout" Target="../slideLayouts/slideLayout62.xml"/></Relationships>
</file>

<file path=ppt/slides/_rels/slide2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41.jpeg"/><Relationship Id="rId1" Type="http://schemas.openxmlformats.org/officeDocument/2006/relationships/slideLayout" Target="../slideLayouts/slideLayout62.xml"/></Relationships>
</file>

<file path=ppt/slides/_rels/slide2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41.jpeg"/><Relationship Id="rId1" Type="http://schemas.openxmlformats.org/officeDocument/2006/relationships/slideLayout" Target="../slideLayouts/slideLayout6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Layout" Target="../slideLayouts/slideLayout62.xml"/><Relationship Id="rId4" Type="http://schemas.microsoft.com/office/2007/relationships/hdphoto" Target="../media/hdphoto2.wdp"/></Relationships>
</file>

<file path=ppt/slides/_rels/slide2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Layout" Target="../slideLayouts/slideLayout62.xml"/><Relationship Id="rId4" Type="http://schemas.microsoft.com/office/2007/relationships/hdphoto" Target="../media/hdphoto2.wdp"/></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eg"/><Relationship Id="rId1" Type="http://schemas.openxmlformats.org/officeDocument/2006/relationships/slideLayout" Target="../slideLayouts/slideLayout51.xml"/><Relationship Id="rId5" Type="http://schemas.openxmlformats.org/officeDocument/2006/relationships/image" Target="../media/image9.png"/><Relationship Id="rId4" Type="http://schemas.openxmlformats.org/officeDocument/2006/relationships/image" Target="../media/image7.svg"/></Relationships>
</file>

<file path=ppt/slides/_rels/slide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41.jpeg"/><Relationship Id="rId1" Type="http://schemas.openxmlformats.org/officeDocument/2006/relationships/slideLayout" Target="../slideLayouts/slideLayout62.xml"/></Relationships>
</file>

<file path=ppt/slides/_rels/slide3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18.png"/><Relationship Id="rId1" Type="http://schemas.openxmlformats.org/officeDocument/2006/relationships/slideLayout" Target="../slideLayouts/slideLayout62.xml"/></Relationships>
</file>

<file path=ppt/slides/_rels/slide3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Layout" Target="../slideLayouts/slideLayout62.xml"/><Relationship Id="rId4" Type="http://schemas.microsoft.com/office/2007/relationships/hdphoto" Target="../media/hdphoto2.wdp"/></Relationships>
</file>

<file path=ppt/slides/_rels/slide3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3.png"/><Relationship Id="rId1" Type="http://schemas.openxmlformats.org/officeDocument/2006/relationships/slideLayout" Target="../slideLayouts/slideLayout62.xml"/></Relationships>
</file>

<file path=ppt/slides/_rels/slide3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3.png"/><Relationship Id="rId1" Type="http://schemas.openxmlformats.org/officeDocument/2006/relationships/slideLayout" Target="../slideLayouts/slideLayout62.xml"/></Relationships>
</file>

<file path=ppt/slides/_rels/slide3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1.jpeg"/><Relationship Id="rId1" Type="http://schemas.openxmlformats.org/officeDocument/2006/relationships/slideLayout" Target="../slideLayouts/slideLayout62.xml"/></Relationships>
</file>

<file path=ppt/slides/_rels/slide3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Layout" Target="../slideLayouts/slideLayout62.xml"/><Relationship Id="rId4" Type="http://schemas.microsoft.com/office/2007/relationships/hdphoto" Target="../media/hdphoto2.wdp"/></Relationships>
</file>

<file path=ppt/slides/_rels/slide3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62.xml"/></Relationships>
</file>

<file path=ppt/slides/_rels/slide3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6.png"/><Relationship Id="rId1" Type="http://schemas.openxmlformats.org/officeDocument/2006/relationships/slideLayout" Target="../slideLayouts/slideLayout6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4.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6.png"/><Relationship Id="rId7" Type="http://schemas.openxmlformats.org/officeDocument/2006/relationships/image" Target="../media/image13.png"/><Relationship Id="rId12" Type="http://schemas.openxmlformats.org/officeDocument/2006/relationships/image" Target="../media/image18.png"/><Relationship Id="rId2" Type="http://schemas.openxmlformats.org/officeDocument/2006/relationships/slideLayout" Target="../slideLayouts/slideLayout51.xml"/><Relationship Id="rId1" Type="http://schemas.openxmlformats.org/officeDocument/2006/relationships/tags" Target="../tags/tag1.xml"/><Relationship Id="rId6" Type="http://schemas.openxmlformats.org/officeDocument/2006/relationships/image" Target="../media/image12.jpe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svg"/><Relationship Id="rId9" Type="http://schemas.openxmlformats.org/officeDocument/2006/relationships/image" Target="../media/image15.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4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58.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63.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8.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4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56.xml"/><Relationship Id="rId4" Type="http://schemas.openxmlformats.org/officeDocument/2006/relationships/image" Target="../media/image51.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4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58.xml"/></Relationships>
</file>

<file path=ppt/slides/_rels/slide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6.png"/><Relationship Id="rId7" Type="http://schemas.openxmlformats.org/officeDocument/2006/relationships/image" Target="../media/image21.png"/><Relationship Id="rId2" Type="http://schemas.openxmlformats.org/officeDocument/2006/relationships/image" Target="../media/image8.jpeg"/><Relationship Id="rId1" Type="http://schemas.openxmlformats.org/officeDocument/2006/relationships/slideLayout" Target="../slideLayouts/slideLayout5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7.sv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eg"/><Relationship Id="rId1" Type="http://schemas.openxmlformats.org/officeDocument/2006/relationships/slideLayout" Target="../slideLayouts/slideLayout51.xml"/><Relationship Id="rId6" Type="http://schemas.microsoft.com/office/2007/relationships/hdphoto" Target="../media/hdphoto1.wdp"/><Relationship Id="rId5" Type="http://schemas.openxmlformats.org/officeDocument/2006/relationships/image" Target="../media/image23.png"/><Relationship Id="rId4" Type="http://schemas.openxmlformats.org/officeDocument/2006/relationships/image" Target="../media/image7.svg"/></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6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7.xml"/></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5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203934" y="2630657"/>
            <a:ext cx="13303047" cy="2354491"/>
          </a:xfrm>
          <a:prstGeom prst="rect">
            <a:avLst/>
          </a:prstGeom>
        </p:spPr>
        <p:txBody>
          <a:bodyPr wrap="square" lIns="0" tIns="0" rIns="0" bIns="0" rtlCol="0" anchor="ctr">
            <a:spAutoFit/>
          </a:bodyPr>
          <a:lstStyle/>
          <a:p>
            <a:pPr algn="ctr" defTabSz="685834"/>
            <a:r>
              <a:rPr lang="ar-MA" sz="7650" dirty="0">
                <a:solidFill>
                  <a:srgbClr val="01070A"/>
                </a:solidFill>
                <a:latin typeface="Adobe Arabic" panose="02040503050201020203" pitchFamily="18" charset="-78"/>
                <a:cs typeface="Adobe Arabic" panose="02040503050201020203" pitchFamily="18" charset="-78"/>
              </a:rPr>
              <a:t>دعم التعلمات الأساس</a:t>
            </a:r>
          </a:p>
          <a:p>
            <a:pPr algn="ctr" defTabSz="685834" rtl="1"/>
            <a:r>
              <a:rPr lang="ar-MA" sz="7650" dirty="0">
                <a:solidFill>
                  <a:srgbClr val="01070A"/>
                </a:solidFill>
                <a:latin typeface="Adobe Arabic" panose="02040503050201020203" pitchFamily="18" charset="-78"/>
                <a:cs typeface="Adobe Arabic" panose="02040503050201020203" pitchFamily="18" charset="-78"/>
              </a:rPr>
              <a:t>– اللغة العربية –</a:t>
            </a:r>
            <a:endParaRPr lang="en-US" sz="7650" dirty="0">
              <a:solidFill>
                <a:srgbClr val="1F497D"/>
              </a:solidFill>
              <a:latin typeface="Adobe Arabic" panose="02040503050201020203" pitchFamily="18" charset="-78"/>
              <a:cs typeface="Adobe Arabic" panose="02040503050201020203" pitchFamily="18" charset="-78"/>
            </a:endParaRPr>
          </a:p>
        </p:txBody>
      </p:sp>
      <p:sp>
        <p:nvSpPr>
          <p:cNvPr id="5" name="ZoneTexte 4">
            <a:extLst>
              <a:ext uri="{FF2B5EF4-FFF2-40B4-BE49-F238E27FC236}">
                <a16:creationId xmlns:a16="http://schemas.microsoft.com/office/drawing/2014/main" id="{78DEA8EF-E746-A63E-76B4-9205D5002C8C}"/>
              </a:ext>
            </a:extLst>
          </p:cNvPr>
          <p:cNvSpPr txBox="1"/>
          <p:nvPr/>
        </p:nvSpPr>
        <p:spPr>
          <a:xfrm>
            <a:off x="4101953" y="8476451"/>
            <a:ext cx="6035039" cy="707886"/>
          </a:xfrm>
          <a:prstGeom prst="rect">
            <a:avLst/>
          </a:prstGeom>
          <a:noFill/>
        </p:spPr>
        <p:txBody>
          <a:bodyPr wrap="square" rtlCol="0">
            <a:spAutoFit/>
          </a:bodyPr>
          <a:lstStyle/>
          <a:p>
            <a:pPr algn="ctr" defTabSz="685834"/>
            <a:r>
              <a:rPr lang="ar-MA" sz="2000" i="1" dirty="0">
                <a:solidFill>
                  <a:prstClr val="black">
                    <a:lumMod val="75000"/>
                    <a:lumOff val="25000"/>
                  </a:prstClr>
                </a:solidFill>
                <a:latin typeface="Adobe Arabic" panose="02040503050201020203" pitchFamily="18" charset="-78"/>
                <a:cs typeface="Adobe Arabic" panose="02040503050201020203" pitchFamily="18" charset="-78"/>
              </a:rPr>
              <a:t>نسخة تجريبية خاصة بمؤسسات الريادة غير نهائية</a:t>
            </a:r>
          </a:p>
          <a:p>
            <a:pPr algn="ctr" defTabSz="685834"/>
            <a:r>
              <a:rPr lang="ar-MA" sz="2000" i="1" dirty="0">
                <a:solidFill>
                  <a:prstClr val="black">
                    <a:lumMod val="75000"/>
                    <a:lumOff val="25000"/>
                  </a:prstClr>
                </a:solidFill>
                <a:latin typeface="Adobe Arabic" panose="02040503050201020203" pitchFamily="18" charset="-78"/>
                <a:cs typeface="Adobe Arabic" panose="02040503050201020203" pitchFamily="18" charset="-78"/>
              </a:rPr>
              <a:t>- نسخة قيد التطوير -</a:t>
            </a:r>
            <a:endParaRPr lang="fr-MA" sz="2000" i="1" dirty="0">
              <a:solidFill>
                <a:prstClr val="black">
                  <a:lumMod val="75000"/>
                  <a:lumOff val="25000"/>
                </a:prstClr>
              </a:solidFill>
              <a:latin typeface="Adobe Arabic" panose="02040503050201020203" pitchFamily="18" charset="-78"/>
              <a:cs typeface="Adobe Arabic" panose="02040503050201020203" pitchFamily="18" charset="-78"/>
            </a:endParaRP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322111"/>
            <a:ext cx="9999580" cy="1399942"/>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 11">
            <a:extLst>
              <a:ext uri="{FF2B5EF4-FFF2-40B4-BE49-F238E27FC236}">
                <a16:creationId xmlns:a16="http://schemas.microsoft.com/office/drawing/2014/main" id="{92DE76C9-4AB8-405E-8BE0-C8AEEB27D314}"/>
              </a:ext>
            </a:extLst>
          </p:cNvPr>
          <p:cNvPicPr>
            <a:picLocks noChangeAspect="1"/>
          </p:cNvPicPr>
          <p:nvPr/>
        </p:nvPicPr>
        <p:blipFill>
          <a:blip r:embed="rId4"/>
          <a:stretch>
            <a:fillRect/>
          </a:stretch>
        </p:blipFill>
        <p:spPr>
          <a:xfrm>
            <a:off x="0" y="6992045"/>
            <a:ext cx="3964236" cy="3294955"/>
          </a:xfrm>
          <a:prstGeom prst="rect">
            <a:avLst/>
          </a:prstGeom>
        </p:spPr>
      </p:pic>
      <p:grpSp>
        <p:nvGrpSpPr>
          <p:cNvPr id="15" name="Groupe 14">
            <a:extLst>
              <a:ext uri="{FF2B5EF4-FFF2-40B4-BE49-F238E27FC236}">
                <a16:creationId xmlns:a16="http://schemas.microsoft.com/office/drawing/2014/main" id="{E9CE216A-DD35-560A-66F7-CF1177D1C691}"/>
              </a:ext>
            </a:extLst>
          </p:cNvPr>
          <p:cNvGrpSpPr/>
          <p:nvPr/>
        </p:nvGrpSpPr>
        <p:grpSpPr>
          <a:xfrm>
            <a:off x="10868653" y="3019924"/>
            <a:ext cx="2819400" cy="2539233"/>
            <a:chOff x="10889913" y="2260709"/>
            <a:chExt cx="2819400" cy="2539233"/>
          </a:xfrm>
        </p:grpSpPr>
        <p:pic>
          <p:nvPicPr>
            <p:cNvPr id="8" name="Image 7" descr="Une image contenant symbole, capture d’écran, conception&#10;&#10;Le contenu généré par l’IA peut être incorrect.">
              <a:extLst>
                <a:ext uri="{FF2B5EF4-FFF2-40B4-BE49-F238E27FC236}">
                  <a16:creationId xmlns:a16="http://schemas.microsoft.com/office/drawing/2014/main" id="{FA2A9208-8788-D777-E75C-AA7C59E9160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039738" y="2260709"/>
              <a:ext cx="2539233" cy="2539233"/>
            </a:xfrm>
            <a:prstGeom prst="rect">
              <a:avLst/>
            </a:prstGeom>
          </p:spPr>
        </p:pic>
        <p:sp>
          <p:nvSpPr>
            <p:cNvPr id="13" name="TextBox 7"/>
            <p:cNvSpPr txBox="1"/>
            <p:nvPr/>
          </p:nvSpPr>
          <p:spPr>
            <a:xfrm>
              <a:off x="10889913" y="2620073"/>
              <a:ext cx="2819400" cy="1313821"/>
            </a:xfrm>
            <a:prstGeom prst="rect">
              <a:avLst/>
            </a:prstGeom>
            <a:ln>
              <a:noFill/>
            </a:ln>
          </p:spPr>
          <p:txBody>
            <a:bodyPr wrap="square" lIns="0" tIns="0" rIns="0" bIns="0" rtlCol="0" anchor="t">
              <a:spAutoFit/>
            </a:bodyPr>
            <a:lstStyle/>
            <a:p>
              <a:pPr algn="ctr" defTabSz="685834" rtl="1">
                <a:lnSpc>
                  <a:spcPts val="5139"/>
                </a:lnSpc>
              </a:pPr>
              <a:r>
                <a:rPr lang="ar-MA" sz="4000" b="1" dirty="0">
                  <a:solidFill>
                    <a:srgbClr val="4BACC6">
                      <a:lumMod val="75000"/>
                    </a:srgbClr>
                  </a:solidFill>
                  <a:latin typeface="Adobe Arabic" panose="02040503050201020203" pitchFamily="18" charset="-78"/>
                  <a:cs typeface="Adobe Arabic" panose="02040503050201020203" pitchFamily="18" charset="-78"/>
                </a:rPr>
                <a:t>المستوى</a:t>
              </a:r>
            </a:p>
            <a:p>
              <a:pPr algn="ctr" defTabSz="685834">
                <a:lnSpc>
                  <a:spcPts val="5139"/>
                </a:lnSpc>
              </a:pPr>
              <a:r>
                <a:rPr lang="ar-MA" sz="4000" b="1" dirty="0">
                  <a:solidFill>
                    <a:srgbClr val="4BACC6">
                      <a:lumMod val="75000"/>
                    </a:srgbClr>
                  </a:solidFill>
                  <a:latin typeface="Adobe Arabic" panose="02040503050201020203" pitchFamily="18" charset="-78"/>
                  <a:cs typeface="Adobe Arabic" panose="02040503050201020203" pitchFamily="18" charset="-78"/>
                </a:rPr>
                <a:t>4</a:t>
              </a:r>
              <a:r>
                <a:rPr lang="en-US" sz="4000" b="1" dirty="0">
                  <a:solidFill>
                    <a:srgbClr val="4BACC6">
                      <a:lumMod val="75000"/>
                    </a:srgbClr>
                  </a:solidFill>
                  <a:latin typeface="Adobe Arabic" panose="02040503050201020203" pitchFamily="18" charset="-78"/>
                  <a:cs typeface="Adobe Arabic" panose="02040503050201020203" pitchFamily="18" charset="-78"/>
                </a:rPr>
                <a:t>                </a:t>
              </a:r>
              <a:r>
                <a:rPr lang="en-US" sz="4400" b="1" dirty="0">
                  <a:solidFill>
                    <a:srgbClr val="4BACC6">
                      <a:lumMod val="75000"/>
                    </a:srgbClr>
                  </a:solidFill>
                  <a:latin typeface="Adobe Arabic" panose="02040503050201020203" pitchFamily="18" charset="-78"/>
                  <a:cs typeface="Adobe Arabic" panose="02040503050201020203" pitchFamily="18" charset="-78"/>
                </a:rPr>
                <a:t>             </a:t>
              </a:r>
            </a:p>
          </p:txBody>
        </p:sp>
      </p:grpSp>
      <p:grpSp>
        <p:nvGrpSpPr>
          <p:cNvPr id="19" name="Groupe 18">
            <a:extLst>
              <a:ext uri="{FF2B5EF4-FFF2-40B4-BE49-F238E27FC236}">
                <a16:creationId xmlns:a16="http://schemas.microsoft.com/office/drawing/2014/main" id="{7B9F1DD1-D575-2ED8-F01A-AF8FD807F260}"/>
              </a:ext>
            </a:extLst>
          </p:cNvPr>
          <p:cNvGrpSpPr/>
          <p:nvPr/>
        </p:nvGrpSpPr>
        <p:grpSpPr>
          <a:xfrm>
            <a:off x="4390326" y="5299961"/>
            <a:ext cx="6019800" cy="2057400"/>
            <a:chOff x="4343400" y="5301853"/>
            <a:chExt cx="6019800" cy="2057400"/>
          </a:xfrm>
        </p:grpSpPr>
        <p:grpSp>
          <p:nvGrpSpPr>
            <p:cNvPr id="17" name="Groupe 16">
              <a:extLst>
                <a:ext uri="{FF2B5EF4-FFF2-40B4-BE49-F238E27FC236}">
                  <a16:creationId xmlns:a16="http://schemas.microsoft.com/office/drawing/2014/main" id="{0AFC6808-EE3E-8AF9-4682-D163497B403D}"/>
                </a:ext>
              </a:extLst>
            </p:cNvPr>
            <p:cNvGrpSpPr/>
            <p:nvPr/>
          </p:nvGrpSpPr>
          <p:grpSpPr>
            <a:xfrm>
              <a:off x="5410200" y="6334772"/>
              <a:ext cx="3418547" cy="813494"/>
              <a:chOff x="5383645" y="6862464"/>
              <a:chExt cx="3113402" cy="813494"/>
            </a:xfrm>
          </p:grpSpPr>
          <p:sp>
            <p:nvSpPr>
              <p:cNvPr id="10" name="Rectangle : coins arrondis 9">
                <a:extLst>
                  <a:ext uri="{FF2B5EF4-FFF2-40B4-BE49-F238E27FC236}">
                    <a16:creationId xmlns:a16="http://schemas.microsoft.com/office/drawing/2014/main" id="{C7D7DD4C-7B77-183D-F3D6-F7060A8F6D60}"/>
                  </a:ext>
                </a:extLst>
              </p:cNvPr>
              <p:cNvSpPr/>
              <p:nvPr/>
            </p:nvSpPr>
            <p:spPr>
              <a:xfrm>
                <a:off x="5383645" y="6862464"/>
                <a:ext cx="3113402" cy="813494"/>
              </a:xfrm>
              <a:prstGeom prst="roundRect">
                <a:avLst>
                  <a:gd name="adj" fmla="val 32324"/>
                </a:avLst>
              </a:prstGeom>
              <a:solidFill>
                <a:schemeClr val="accent5"/>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600" b="1" dirty="0">
                  <a:solidFill>
                    <a:prstClr val="white"/>
                  </a:solidFill>
                  <a:latin typeface="Adobe Arabic" panose="02040503050201020203" pitchFamily="18" charset="-78"/>
                  <a:cs typeface="Adobe Arabic" panose="02040503050201020203" pitchFamily="18" charset="-78"/>
                </a:endParaRPr>
              </a:p>
            </p:txBody>
          </p:sp>
          <p:sp>
            <p:nvSpPr>
              <p:cNvPr id="9" name="TextBox 7">
                <a:extLst>
                  <a:ext uri="{FF2B5EF4-FFF2-40B4-BE49-F238E27FC236}">
                    <a16:creationId xmlns:a16="http://schemas.microsoft.com/office/drawing/2014/main" id="{45B0A1E8-F2BA-31DC-A793-BDED4E478A5A}"/>
                  </a:ext>
                </a:extLst>
              </p:cNvPr>
              <p:cNvSpPr txBox="1"/>
              <p:nvPr/>
            </p:nvSpPr>
            <p:spPr>
              <a:xfrm>
                <a:off x="5943600" y="6919361"/>
                <a:ext cx="1981200" cy="654025"/>
              </a:xfrm>
              <a:prstGeom prst="rect">
                <a:avLst/>
              </a:prstGeom>
            </p:spPr>
            <p:txBody>
              <a:bodyPr wrap="square" lIns="0" tIns="0" rIns="0" bIns="0" rtlCol="0" anchor="t">
                <a:spAutoFit/>
              </a:bodyPr>
              <a:lstStyle/>
              <a:p>
                <a:pPr algn="ctr" defTabSz="685834">
                  <a:lnSpc>
                    <a:spcPts val="5139"/>
                  </a:lnSpc>
                </a:pPr>
                <a:r>
                  <a:rPr lang="ar-MA" sz="4400" b="1" dirty="0">
                    <a:solidFill>
                      <a:prstClr val="white"/>
                    </a:solidFill>
                    <a:latin typeface="Adobe Arabic" panose="02040503050201020203" pitchFamily="18" charset="-78"/>
                    <a:cs typeface="Adobe Arabic" panose="02040503050201020203" pitchFamily="18" charset="-78"/>
                  </a:rPr>
                  <a:t>الحصة 6</a:t>
                </a:r>
                <a:endParaRPr lang="en-US" sz="4400" b="1" dirty="0">
                  <a:solidFill>
                    <a:prstClr val="white"/>
                  </a:solidFill>
                  <a:latin typeface="Adobe Arabic" panose="02040503050201020203" pitchFamily="18" charset="-78"/>
                  <a:cs typeface="Adobe Arabic" panose="02040503050201020203" pitchFamily="18" charset="-78"/>
                </a:endParaRPr>
              </a:p>
            </p:txBody>
          </p:sp>
        </p:grpSp>
        <p:sp>
          <p:nvSpPr>
            <p:cNvPr id="4" name="Rectangle : coins arrondis 3">
              <a:extLst>
                <a:ext uri="{FF2B5EF4-FFF2-40B4-BE49-F238E27FC236}">
                  <a16:creationId xmlns:a16="http://schemas.microsoft.com/office/drawing/2014/main" id="{480176DD-AD75-E05C-FFEB-51070627313B}"/>
                </a:ext>
              </a:extLst>
            </p:cNvPr>
            <p:cNvSpPr/>
            <p:nvPr/>
          </p:nvSpPr>
          <p:spPr>
            <a:xfrm>
              <a:off x="4343400" y="5559157"/>
              <a:ext cx="4466751" cy="813494"/>
            </a:xfrm>
            <a:prstGeom prst="roundRect">
              <a:avLst>
                <a:gd name="adj" fmla="val 32324"/>
              </a:avLst>
            </a:prstGeom>
            <a:solidFill>
              <a:schemeClr val="accent5"/>
            </a:solidFill>
            <a:ln w="25400" cap="flat" cmpd="sng" algn="ctr">
              <a:noFill/>
              <a:prstDash val="solid"/>
            </a:ln>
            <a:effectLst/>
          </p:spPr>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r>
                <a:rPr kumimoji="0" lang="ar-SA" sz="5400" b="1" i="0" u="none" strike="noStrike" kern="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لبنة </a:t>
              </a:r>
              <a:r>
                <a:rPr kumimoji="0" lang="ar-MA" sz="5400" b="1" i="0" u="none" strike="noStrike" kern="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حرف</a:t>
              </a:r>
              <a:endParaRPr kumimoji="0" lang="fr-MA" sz="5400" b="1" i="0" u="none" strike="noStrike" kern="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16" name="Ellipse 15">
              <a:extLst>
                <a:ext uri="{FF2B5EF4-FFF2-40B4-BE49-F238E27FC236}">
                  <a16:creationId xmlns:a16="http://schemas.microsoft.com/office/drawing/2014/main" id="{1011D395-B48B-1A0E-A8D8-19564F8D3BB7}"/>
                </a:ext>
              </a:extLst>
            </p:cNvPr>
            <p:cNvSpPr/>
            <p:nvPr/>
          </p:nvSpPr>
          <p:spPr>
            <a:xfrm>
              <a:off x="8305800" y="5301853"/>
              <a:ext cx="2057400" cy="205740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5400" b="1" dirty="0">
                  <a:solidFill>
                    <a:srgbClr val="FFC000"/>
                  </a:solidFill>
                  <a:latin typeface="Microsoft Uighur" panose="02000000000000000000" pitchFamily="2" charset="-78"/>
                  <a:cs typeface="Microsoft Uighur" panose="02000000000000000000" pitchFamily="2" charset="-78"/>
                </a:rPr>
                <a:t>المسار</a:t>
              </a:r>
              <a:r>
                <a:rPr lang="ar-MA" sz="5400" b="1" dirty="0">
                  <a:latin typeface="Microsoft Uighur" panose="02000000000000000000" pitchFamily="2" charset="-78"/>
                  <a:cs typeface="Microsoft Uighur" panose="02000000000000000000" pitchFamily="2" charset="-78"/>
                </a:rPr>
                <a:t> </a:t>
              </a:r>
              <a:r>
                <a:rPr lang="ar-MA" sz="5400" b="1" dirty="0">
                  <a:solidFill>
                    <a:srgbClr val="FFC000"/>
                  </a:solidFill>
                  <a:latin typeface="Microsoft Uighur" panose="02000000000000000000" pitchFamily="2" charset="-78"/>
                  <a:cs typeface="Microsoft Uighur" panose="02000000000000000000" pitchFamily="2" charset="-78"/>
                </a:rPr>
                <a:t>1</a:t>
              </a:r>
              <a:endParaRPr lang="fr-FR" sz="5400" b="1" dirty="0">
                <a:solidFill>
                  <a:srgbClr val="FFC000"/>
                </a:solidFill>
                <a:latin typeface="Microsoft Uighur" panose="02000000000000000000" pitchFamily="2" charset="-78"/>
                <a:cs typeface="Microsoft Uighur" panose="02000000000000000000" pitchFamily="2" charset="-78"/>
              </a:endParaRPr>
            </a:p>
          </p:txBody>
        </p:sp>
      </p:grpSp>
      <p:sp>
        <p:nvSpPr>
          <p:cNvPr id="2" name="Rectangle : coins arrondis 1">
            <a:extLst>
              <a:ext uri="{FF2B5EF4-FFF2-40B4-BE49-F238E27FC236}">
                <a16:creationId xmlns:a16="http://schemas.microsoft.com/office/drawing/2014/main" id="{DB800FB7-6BEC-F8A3-3971-EEB02BF7DEEC}"/>
              </a:ext>
            </a:extLst>
          </p:cNvPr>
          <p:cNvSpPr/>
          <p:nvPr/>
        </p:nvSpPr>
        <p:spPr>
          <a:xfrm>
            <a:off x="5457126" y="7146374"/>
            <a:ext cx="3418547" cy="813494"/>
          </a:xfrm>
          <a:prstGeom prst="roundRect">
            <a:avLst>
              <a:gd name="adj" fmla="val 32324"/>
            </a:avLst>
          </a:prstGeom>
          <a:solidFill>
            <a:schemeClr val="accent5"/>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r>
              <a:rPr lang="ar-MA" sz="3600" b="1" kern="0" dirty="0">
                <a:solidFill>
                  <a:srgbClr val="FF0000"/>
                </a:solidFill>
                <a:latin typeface="Microsoft Uighur" panose="02000000000000000000" pitchFamily="2" charset="-78"/>
                <a:cs typeface="Microsoft Uighur" panose="02000000000000000000" pitchFamily="2" charset="-78"/>
              </a:rPr>
              <a:t>توليف وتصديق على اللبنة</a:t>
            </a:r>
            <a:endParaRPr lang="fr-MA" sz="3600" b="1" kern="0" dirty="0">
              <a:solidFill>
                <a:srgbClr val="FF0000"/>
              </a:solidFill>
              <a:latin typeface="Microsoft Uighur" panose="02000000000000000000" pitchFamily="2" charset="-78"/>
              <a:cs typeface="Microsoft Uighur" panose="02000000000000000000" pitchFamily="2" charset="-7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BBBDBE-EBDA-DCD7-A2FA-A3D655214178}"/>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58942D4D-0471-6477-9F3F-AF08839F7B89}"/>
              </a:ext>
            </a:extLst>
          </p:cNvPr>
          <p:cNvSpPr txBox="1"/>
          <p:nvPr/>
        </p:nvSpPr>
        <p:spPr>
          <a:xfrm>
            <a:off x="215839" y="683266"/>
            <a:ext cx="12336380" cy="830997"/>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lang="ar-MA" sz="2400" dirty="0">
                <a:solidFill>
                  <a:prstClr val="white">
                    <a:lumMod val="65000"/>
                  </a:prstClr>
                </a:solidFill>
                <a:latin typeface="Microsoft Uighur" panose="02000000000000000000" pitchFamily="2" charset="-78"/>
                <a:cs typeface="Microsoft Uighur" panose="02000000000000000000" pitchFamily="2" charset="-78"/>
              </a:rPr>
              <a:t>من يذكرنا بضوابط الاستماع و أخذ الكلمة ؟</a:t>
            </a:r>
          </a:p>
          <a:p>
            <a:pPr marL="0" marR="0" lvl="0" indent="0" algn="r" defTabSz="914349" rtl="1" eaLnBrk="1" fontAlgn="auto" latinLnBrk="0" hangingPunct="1">
              <a:lnSpc>
                <a:spcPct val="100000"/>
              </a:lnSpc>
              <a:spcBef>
                <a:spcPts val="0"/>
              </a:spcBef>
              <a:spcAft>
                <a:spcPts val="0"/>
              </a:spcAft>
              <a:buClrTx/>
              <a:buSzTx/>
              <a:buFontTx/>
              <a:buNone/>
              <a:tabLst/>
              <a:defRPr/>
            </a:pPr>
            <a:r>
              <a:rPr lang="ar-MA" sz="2400" dirty="0">
                <a:solidFill>
                  <a:prstClr val="white">
                    <a:lumMod val="65000"/>
                  </a:prstClr>
                </a:solidFill>
                <a:latin typeface="Microsoft Uighur" panose="02000000000000000000" pitchFamily="2" charset="-78"/>
                <a:cs typeface="Microsoft Uighur" panose="02000000000000000000" pitchFamily="2" charset="-78"/>
              </a:rPr>
              <a:t>يمنح الأستاذ الفرصة للمتعلمين للتعبير عنها و يصحح اجاباتهم.</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13" name="Rectangle : coins arrondis 12">
            <a:extLst>
              <a:ext uri="{FF2B5EF4-FFF2-40B4-BE49-F238E27FC236}">
                <a16:creationId xmlns:a16="http://schemas.microsoft.com/office/drawing/2014/main" id="{4E211CE3-A137-A055-3542-3A1813328669}"/>
              </a:ext>
            </a:extLst>
          </p:cNvPr>
          <p:cNvSpPr/>
          <p:nvPr/>
        </p:nvSpPr>
        <p:spPr>
          <a:xfrm>
            <a:off x="978195" y="2516256"/>
            <a:ext cx="11759609" cy="7081283"/>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rtl="1"/>
            <a:endParaRPr lang="ar-MA" sz="6000"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endParaRPr>
          </a:p>
        </p:txBody>
      </p:sp>
      <p:pic>
        <p:nvPicPr>
          <p:cNvPr id="2" name="Image 1">
            <a:extLst>
              <a:ext uri="{FF2B5EF4-FFF2-40B4-BE49-F238E27FC236}">
                <a16:creationId xmlns:a16="http://schemas.microsoft.com/office/drawing/2014/main" id="{F29CE67A-C3F8-0E5D-7EC1-A5390C66B174}"/>
              </a:ext>
            </a:extLst>
          </p:cNvPr>
          <p:cNvPicPr>
            <a:picLocks noChangeAspect="1"/>
          </p:cNvPicPr>
          <p:nvPr/>
        </p:nvPicPr>
        <p:blipFill>
          <a:blip r:embed="rId3"/>
          <a:stretch>
            <a:fillRect/>
          </a:stretch>
        </p:blipFill>
        <p:spPr>
          <a:xfrm>
            <a:off x="450200" y="689461"/>
            <a:ext cx="1676545" cy="1280271"/>
          </a:xfrm>
          <a:prstGeom prst="rect">
            <a:avLst/>
          </a:prstGeom>
        </p:spPr>
      </p:pic>
      <p:graphicFrame>
        <p:nvGraphicFramePr>
          <p:cNvPr id="3" name="Tableau 2">
            <a:extLst>
              <a:ext uri="{FF2B5EF4-FFF2-40B4-BE49-F238E27FC236}">
                <a16:creationId xmlns:a16="http://schemas.microsoft.com/office/drawing/2014/main" id="{AD220A81-8B35-6599-6804-AB2728F120A9}"/>
              </a:ext>
            </a:extLst>
          </p:cNvPr>
          <p:cNvGraphicFramePr>
            <a:graphicFrameLocks noGrp="1"/>
          </p:cNvGraphicFramePr>
          <p:nvPr>
            <p:extLst>
              <p:ext uri="{D42A27DB-BD31-4B8C-83A1-F6EECF244321}">
                <p14:modId xmlns:p14="http://schemas.microsoft.com/office/powerpoint/2010/main" val="1310115507"/>
              </p:ext>
            </p:extLst>
          </p:nvPr>
        </p:nvGraphicFramePr>
        <p:xfrm>
          <a:off x="2402957" y="3976577"/>
          <a:ext cx="8910083" cy="3258429"/>
        </p:xfrm>
        <a:graphic>
          <a:graphicData uri="http://schemas.openxmlformats.org/drawingml/2006/table">
            <a:tbl>
              <a:tblPr rtl="1" firstRow="1" firstCol="1" bandRow="1"/>
              <a:tblGrid>
                <a:gridCol w="8910083">
                  <a:extLst>
                    <a:ext uri="{9D8B030D-6E8A-4147-A177-3AD203B41FA5}">
                      <a16:colId xmlns:a16="http://schemas.microsoft.com/office/drawing/2014/main" val="207440682"/>
                    </a:ext>
                  </a:extLst>
                </a:gridCol>
              </a:tblGrid>
              <a:tr h="3258429">
                <a:tc>
                  <a:txBody>
                    <a:bodyPr/>
                    <a:lstStyle/>
                    <a:p>
                      <a:pPr marL="0" lvl="0" indent="0" algn="just" rtl="1">
                        <a:lnSpc>
                          <a:spcPct val="115000"/>
                        </a:lnSpc>
                        <a:buFont typeface="Sakkal Majalla" panose="02000000000000000000" pitchFamily="2" charset="-78"/>
                        <a:buNone/>
                      </a:pPr>
                      <a:endParaRPr lang="ar-MA" sz="4000" kern="100" dirty="0">
                        <a:effectLst/>
                        <a:latin typeface="Sakkal Majalla" panose="02000000000000000000" pitchFamily="2" charset="-78"/>
                        <a:ea typeface="Aptos" panose="020B0004020202020204" pitchFamily="34" charset="0"/>
                        <a:cs typeface="Sakkal Majalla" panose="02000000000000000000" pitchFamily="2" charset="-78"/>
                      </a:endParaRPr>
                    </a:p>
                    <a:p>
                      <a:pPr marL="0" lvl="0" indent="0" algn="just" rtl="1">
                        <a:lnSpc>
                          <a:spcPct val="115000"/>
                        </a:lnSpc>
                        <a:buFont typeface="Sakkal Majalla" panose="02000000000000000000" pitchFamily="2" charset="-78"/>
                        <a:buNone/>
                      </a:pPr>
                      <a:r>
                        <a:rPr lang="ar-MA" sz="4000" kern="100" dirty="0">
                          <a:effectLst/>
                          <a:latin typeface="Sakkal Majalla" panose="02000000000000000000" pitchFamily="2" charset="-78"/>
                          <a:ea typeface="Aptos" panose="020B0004020202020204" pitchFamily="34" charset="0"/>
                          <a:cs typeface="Sakkal Majalla" panose="02000000000000000000" pitchFamily="2" charset="-78"/>
                        </a:rPr>
                        <a:t> </a:t>
                      </a:r>
                      <a:r>
                        <a:rPr lang="ar-MA" sz="6000" b="1" kern="100" dirty="0">
                          <a:effectLst/>
                          <a:latin typeface="Sakkal Majalla" panose="02000000000000000000" pitchFamily="2" charset="-78"/>
                          <a:ea typeface="Aptos" panose="020B0004020202020204" pitchFamily="34" charset="0"/>
                          <a:cs typeface="Sakkal Majalla" panose="02000000000000000000" pitchFamily="2" charset="-78"/>
                        </a:rPr>
                        <a:t>ضوابط الاستماع و أخذ الكلمة</a:t>
                      </a:r>
                      <a:endParaRPr lang="es-ES" sz="6000" b="1" kern="100" dirty="0">
                        <a:effectLst/>
                        <a:latin typeface="Sakkal Majalla" panose="02000000000000000000" pitchFamily="2" charset="-78"/>
                        <a:ea typeface="Aptos" panose="020B0004020202020204" pitchFamily="34" charset="0"/>
                        <a:cs typeface="Sakkal Majalla" panose="020000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92234009"/>
                  </a:ext>
                </a:extLst>
              </a:tr>
            </a:tbl>
          </a:graphicData>
        </a:graphic>
      </p:graphicFrame>
    </p:spTree>
    <p:extLst>
      <p:ext uri="{BB962C8B-B14F-4D97-AF65-F5344CB8AC3E}">
        <p14:creationId xmlns:p14="http://schemas.microsoft.com/office/powerpoint/2010/main" val="2278540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32D6A8-46E6-8154-A6A8-5EB81E13D5C1}"/>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B899F5FE-F280-E498-7794-170FC743A2CA}"/>
              </a:ext>
            </a:extLst>
          </p:cNvPr>
          <p:cNvSpPr txBox="1"/>
          <p:nvPr/>
        </p:nvSpPr>
        <p:spPr>
          <a:xfrm>
            <a:off x="215839" y="683266"/>
            <a:ext cx="12336380" cy="830997"/>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lang="ar-MA" sz="2400" dirty="0">
                <a:solidFill>
                  <a:prstClr val="white">
                    <a:lumMod val="65000"/>
                  </a:prstClr>
                </a:solidFill>
                <a:latin typeface="Microsoft Uighur" panose="02000000000000000000" pitchFamily="2" charset="-78"/>
                <a:cs typeface="Microsoft Uighur" panose="02000000000000000000" pitchFamily="2" charset="-78"/>
              </a:rPr>
              <a:t>من يذكرنا بضوابط العمل في ثنائيات؟</a:t>
            </a:r>
          </a:p>
          <a:p>
            <a:pPr marL="0" marR="0" lvl="0" indent="0" algn="r" defTabSz="914349" rtl="1" eaLnBrk="1" fontAlgn="auto" latinLnBrk="0" hangingPunct="1">
              <a:lnSpc>
                <a:spcPct val="100000"/>
              </a:lnSpc>
              <a:spcBef>
                <a:spcPts val="0"/>
              </a:spcBef>
              <a:spcAft>
                <a:spcPts val="0"/>
              </a:spcAft>
              <a:buClrTx/>
              <a:buSzTx/>
              <a:buFontTx/>
              <a:buNone/>
              <a:tabLst/>
              <a:defRPr/>
            </a:pPr>
            <a:r>
              <a:rPr lang="ar-MA" sz="2400" dirty="0">
                <a:solidFill>
                  <a:prstClr val="white">
                    <a:lumMod val="65000"/>
                  </a:prstClr>
                </a:solidFill>
                <a:latin typeface="Microsoft Uighur" panose="02000000000000000000" pitchFamily="2" charset="-78"/>
                <a:cs typeface="Microsoft Uighur" panose="02000000000000000000" pitchFamily="2" charset="-78"/>
              </a:rPr>
              <a:t>يمنح الأستاذ الفرصة للمتعلمين للتعبير عنها و يصحح اجاباتهم.</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13" name="Rectangle : coins arrondis 12">
            <a:extLst>
              <a:ext uri="{FF2B5EF4-FFF2-40B4-BE49-F238E27FC236}">
                <a16:creationId xmlns:a16="http://schemas.microsoft.com/office/drawing/2014/main" id="{7FA37EB8-F597-2721-D13F-80EFF405A5BB}"/>
              </a:ext>
            </a:extLst>
          </p:cNvPr>
          <p:cNvSpPr/>
          <p:nvPr/>
        </p:nvSpPr>
        <p:spPr>
          <a:xfrm>
            <a:off x="978195" y="2516256"/>
            <a:ext cx="11759609" cy="7081283"/>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rtl="1"/>
            <a:endParaRPr lang="ar-MA" sz="6000"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endParaRPr>
          </a:p>
        </p:txBody>
      </p:sp>
      <p:pic>
        <p:nvPicPr>
          <p:cNvPr id="2" name="Image 1">
            <a:extLst>
              <a:ext uri="{FF2B5EF4-FFF2-40B4-BE49-F238E27FC236}">
                <a16:creationId xmlns:a16="http://schemas.microsoft.com/office/drawing/2014/main" id="{82FEE230-5AD0-454B-8862-B1F6BAB90A51}"/>
              </a:ext>
            </a:extLst>
          </p:cNvPr>
          <p:cNvPicPr>
            <a:picLocks noChangeAspect="1"/>
          </p:cNvPicPr>
          <p:nvPr/>
        </p:nvPicPr>
        <p:blipFill>
          <a:blip r:embed="rId3"/>
          <a:stretch>
            <a:fillRect/>
          </a:stretch>
        </p:blipFill>
        <p:spPr>
          <a:xfrm>
            <a:off x="450200" y="689461"/>
            <a:ext cx="1676545" cy="1280271"/>
          </a:xfrm>
          <a:prstGeom prst="rect">
            <a:avLst/>
          </a:prstGeom>
        </p:spPr>
      </p:pic>
      <p:graphicFrame>
        <p:nvGraphicFramePr>
          <p:cNvPr id="3" name="Tableau 2">
            <a:extLst>
              <a:ext uri="{FF2B5EF4-FFF2-40B4-BE49-F238E27FC236}">
                <a16:creationId xmlns:a16="http://schemas.microsoft.com/office/drawing/2014/main" id="{A6BACC47-0483-7C32-B92C-2895B72B2553}"/>
              </a:ext>
            </a:extLst>
          </p:cNvPr>
          <p:cNvGraphicFramePr>
            <a:graphicFrameLocks noGrp="1"/>
          </p:cNvGraphicFramePr>
          <p:nvPr>
            <p:extLst>
              <p:ext uri="{D42A27DB-BD31-4B8C-83A1-F6EECF244321}">
                <p14:modId xmlns:p14="http://schemas.microsoft.com/office/powerpoint/2010/main" val="2396242099"/>
              </p:ext>
            </p:extLst>
          </p:nvPr>
        </p:nvGraphicFramePr>
        <p:xfrm>
          <a:off x="2402957" y="3976577"/>
          <a:ext cx="8910083" cy="3258429"/>
        </p:xfrm>
        <a:graphic>
          <a:graphicData uri="http://schemas.openxmlformats.org/drawingml/2006/table">
            <a:tbl>
              <a:tblPr rtl="1" firstRow="1" firstCol="1" bandRow="1"/>
              <a:tblGrid>
                <a:gridCol w="8910083">
                  <a:extLst>
                    <a:ext uri="{9D8B030D-6E8A-4147-A177-3AD203B41FA5}">
                      <a16:colId xmlns:a16="http://schemas.microsoft.com/office/drawing/2014/main" val="207440682"/>
                    </a:ext>
                  </a:extLst>
                </a:gridCol>
              </a:tblGrid>
              <a:tr h="3258429">
                <a:tc>
                  <a:txBody>
                    <a:bodyPr/>
                    <a:lstStyle/>
                    <a:p>
                      <a:pPr marL="0" lvl="0" indent="0" algn="just" rtl="1">
                        <a:lnSpc>
                          <a:spcPct val="115000"/>
                        </a:lnSpc>
                        <a:buFont typeface="Sakkal Majalla" panose="02000000000000000000" pitchFamily="2" charset="-78"/>
                        <a:buNone/>
                      </a:pPr>
                      <a:endParaRPr lang="ar-MA" sz="6000" b="1" kern="100" dirty="0">
                        <a:effectLst/>
                        <a:latin typeface="Sakkal Majalla" panose="02000000000000000000" pitchFamily="2" charset="-78"/>
                        <a:ea typeface="Aptos" panose="020B0004020202020204" pitchFamily="34" charset="0"/>
                        <a:cs typeface="Sakkal Majalla" panose="02000000000000000000" pitchFamily="2" charset="-78"/>
                      </a:endParaRPr>
                    </a:p>
                    <a:p>
                      <a:pPr marL="0" lvl="0" indent="0" algn="just" rtl="1">
                        <a:lnSpc>
                          <a:spcPct val="115000"/>
                        </a:lnSpc>
                        <a:buFont typeface="Sakkal Majalla" panose="02000000000000000000" pitchFamily="2" charset="-78"/>
                        <a:buNone/>
                      </a:pPr>
                      <a:r>
                        <a:rPr lang="ar-MA" sz="6000" b="1" kern="100" dirty="0">
                          <a:effectLst/>
                          <a:latin typeface="Sakkal Majalla" panose="02000000000000000000" pitchFamily="2" charset="-78"/>
                          <a:ea typeface="Aptos" panose="020B0004020202020204" pitchFamily="34" charset="0"/>
                          <a:cs typeface="Sakkal Majalla" panose="02000000000000000000" pitchFamily="2" charset="-78"/>
                        </a:rPr>
                        <a:t>ضوابط العمل في ثنائيات.</a:t>
                      </a:r>
                      <a:endParaRPr lang="es-ES" sz="6000" b="1" kern="100" dirty="0">
                        <a:effectLst/>
                        <a:latin typeface="Sakkal Majalla" panose="02000000000000000000" pitchFamily="2" charset="-78"/>
                        <a:ea typeface="Aptos" panose="020B0004020202020204" pitchFamily="34" charset="0"/>
                        <a:cs typeface="Sakkal Majalla" panose="020000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92234009"/>
                  </a:ext>
                </a:extLst>
              </a:tr>
            </a:tbl>
          </a:graphicData>
        </a:graphic>
      </p:graphicFrame>
    </p:spTree>
    <p:extLst>
      <p:ext uri="{BB962C8B-B14F-4D97-AF65-F5344CB8AC3E}">
        <p14:creationId xmlns:p14="http://schemas.microsoft.com/office/powerpoint/2010/main" val="3920649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DD74F7-40AA-0C5C-CE92-8F9CC423F61E}"/>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5100107C-2EF5-8A84-8A69-E7FD456C2724}"/>
              </a:ext>
            </a:extLst>
          </p:cNvPr>
          <p:cNvSpPr txBox="1"/>
          <p:nvPr/>
        </p:nvSpPr>
        <p:spPr>
          <a:xfrm>
            <a:off x="1935126" y="1024600"/>
            <a:ext cx="11161278" cy="954107"/>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dobe Arabic" panose="02040503050201020203" pitchFamily="18" charset="-78"/>
                <a:ea typeface="+mn-ea"/>
                <a:cs typeface="Adobe Arabic" panose="02040503050201020203" pitchFamily="18" charset="-78"/>
              </a:rPr>
              <a:t>في حصة اليوم سنعمل جميعا على تحقق الهدف الآتي</a:t>
            </a:r>
            <a:r>
              <a:rPr kumimoji="0" lang="ar-MA" sz="32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dobe Arabic" panose="02040503050201020203" pitchFamily="18" charset="-78"/>
                <a:ea typeface="+mn-ea"/>
                <a:cs typeface="Adobe Arabic" panose="02040503050201020203" pitchFamily="18" charset="-78"/>
              </a:rPr>
              <a:t>: </a:t>
            </a:r>
            <a:r>
              <a:rPr lang="ar-MA" sz="2400" dirty="0">
                <a:ln w="0"/>
                <a:solidFill>
                  <a:prstClr val="black"/>
                </a:solidFill>
                <a:effectLst>
                  <a:outerShdw blurRad="38100" dist="19050" dir="2700000" algn="tl" rotWithShape="0">
                    <a:prstClr val="black">
                      <a:alpha val="40000"/>
                    </a:prstClr>
                  </a:outerShdw>
                </a:effectLst>
                <a:cs typeface="Adobe Arabic" panose="02040503050201020203" pitchFamily="18" charset="-78"/>
              </a:rPr>
              <a:t>الاستماع للحكاية وفهمها و قراءة  لوحة الحروف و المقاطع .</a:t>
            </a:r>
          </a:p>
          <a:p>
            <a:pPr marL="0" marR="0" lvl="0" indent="0" algn="r" defTabSz="914349" rtl="1" eaLnBrk="1" fontAlgn="auto" latinLnBrk="0" hangingPunct="1">
              <a:lnSpc>
                <a:spcPct val="100000"/>
              </a:lnSpc>
              <a:spcBef>
                <a:spcPts val="0"/>
              </a:spcBef>
              <a:spcAft>
                <a:spcPts val="0"/>
              </a:spcAft>
              <a:buClrTx/>
              <a:buSzTx/>
              <a:buFontTx/>
              <a:buNone/>
              <a:tabLst/>
              <a:defRPr/>
            </a:pPr>
            <a:r>
              <a:rPr lang="ar-MA" sz="2400" dirty="0">
                <a:ln w="0"/>
                <a:solidFill>
                  <a:prstClr val="black"/>
                </a:solidFill>
                <a:effectLst>
                  <a:outerShdw blurRad="38100" dist="19050" dir="2700000" algn="tl" rotWithShape="0">
                    <a:prstClr val="black">
                      <a:alpha val="40000"/>
                    </a:prstClr>
                  </a:outerShdw>
                </a:effectLst>
                <a:cs typeface="Adobe Arabic" panose="02040503050201020203" pitchFamily="18" charset="-78"/>
              </a:rPr>
              <a:t>.</a:t>
            </a:r>
            <a:endParaRPr lang="fr-FR" sz="2400" dirty="0">
              <a:ln w="0"/>
              <a:solidFill>
                <a:prstClr val="black"/>
              </a:solidFill>
              <a:effectLst>
                <a:outerShdw blurRad="38100" dist="19050" dir="2700000" algn="tl" rotWithShape="0">
                  <a:prstClr val="black">
                    <a:alpha val="40000"/>
                  </a:prstClr>
                </a:outerShdw>
              </a:effectLst>
              <a:cs typeface="Adobe Arabic" panose="02040503050201020203" pitchFamily="18" charset="-78"/>
            </a:endParaRPr>
          </a:p>
        </p:txBody>
      </p:sp>
      <p:pic>
        <p:nvPicPr>
          <p:cNvPr id="5" name="Image 4" descr="Une image contenant croquis, dessin, Visage humain, dessin humoristique&#10;&#10;Le contenu généré par l’IA peut être incorrect.">
            <a:extLst>
              <a:ext uri="{FF2B5EF4-FFF2-40B4-BE49-F238E27FC236}">
                <a16:creationId xmlns:a16="http://schemas.microsoft.com/office/drawing/2014/main" id="{9BBF1E39-51BB-057E-00E4-61FC539785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3058" y="615065"/>
            <a:ext cx="1637126" cy="1773175"/>
          </a:xfrm>
          <a:prstGeom prst="rect">
            <a:avLst/>
          </a:prstGeom>
        </p:spPr>
      </p:pic>
      <p:pic>
        <p:nvPicPr>
          <p:cNvPr id="3" name="Image 2">
            <a:extLst>
              <a:ext uri="{FF2B5EF4-FFF2-40B4-BE49-F238E27FC236}">
                <a16:creationId xmlns:a16="http://schemas.microsoft.com/office/drawing/2014/main" id="{977FBFA9-2C9F-35EA-B72A-3427F67D8F9B}"/>
              </a:ext>
            </a:extLst>
          </p:cNvPr>
          <p:cNvPicPr>
            <a:picLocks noChangeAspect="1"/>
          </p:cNvPicPr>
          <p:nvPr/>
        </p:nvPicPr>
        <p:blipFill>
          <a:blip r:embed="rId4"/>
          <a:stretch>
            <a:fillRect/>
          </a:stretch>
        </p:blipFill>
        <p:spPr>
          <a:xfrm>
            <a:off x="7229005" y="2388240"/>
            <a:ext cx="5867400" cy="7329918"/>
          </a:xfrm>
          <a:prstGeom prst="rect">
            <a:avLst/>
          </a:prstGeom>
        </p:spPr>
      </p:pic>
      <p:pic>
        <p:nvPicPr>
          <p:cNvPr id="15" name="Image 14">
            <a:extLst>
              <a:ext uri="{FF2B5EF4-FFF2-40B4-BE49-F238E27FC236}">
                <a16:creationId xmlns:a16="http://schemas.microsoft.com/office/drawing/2014/main" id="{6D3088D2-8BE3-EB22-8EE0-D3EFDAF9A83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0600" y="2388240"/>
            <a:ext cx="5867400" cy="7500039"/>
          </a:xfrm>
          <a:prstGeom prst="rect">
            <a:avLst/>
          </a:prstGeom>
        </p:spPr>
      </p:pic>
    </p:spTree>
    <p:extLst>
      <p:ext uri="{BB962C8B-B14F-4D97-AF65-F5344CB8AC3E}">
        <p14:creationId xmlns:p14="http://schemas.microsoft.com/office/powerpoint/2010/main" val="16438662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プレースホルダー 6"/>
          <p:cNvSpPr>
            <a:spLocks noGrp="1"/>
          </p:cNvSpPr>
          <p:nvPr>
            <p:ph type="body" sz="quarter" idx="11"/>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a:bodyPr>
          <a:lstStyle/>
          <a:p>
            <a:pPr marL="0" indent="0">
              <a:buNone/>
            </a:pPr>
            <a:endParaRPr kumimoji="1" lang="ja-JP" altLang="en-US" dirty="0"/>
          </a:p>
        </p:txBody>
      </p:sp>
      <p:sp>
        <p:nvSpPr>
          <p:cNvPr id="8" name="テキスト プレースホルダー 7"/>
          <p:cNvSpPr>
            <a:spLocks noGrp="1"/>
          </p:cNvSpPr>
          <p:nvPr>
            <p:ph type="body" sz="quarter" idx="12"/>
          </p:nvPr>
        </p:nvSpPr>
        <p:spPr/>
        <p:txBody>
          <a:bodyPr/>
          <a:lstStyle/>
          <a:p>
            <a:r>
              <a:rPr kumimoji="1" lang="en-US" altLang="ja-JP" sz="19500"/>
              <a:t>2</a:t>
            </a:r>
            <a:endParaRPr kumimoji="1" lang="ja-JP" altLang="en-US" sz="19500" dirty="0"/>
          </a:p>
        </p:txBody>
      </p:sp>
      <p:sp>
        <p:nvSpPr>
          <p:cNvPr id="9" name="テキスト プレースホルダー 8"/>
          <p:cNvSpPr>
            <a:spLocks noGrp="1"/>
          </p:cNvSpPr>
          <p:nvPr>
            <p:ph type="body" sz="quarter" idx="13"/>
          </p:nvPr>
        </p:nvSpPr>
        <p:spPr>
          <a:xfrm>
            <a:off x="7925376" y="6225150"/>
            <a:ext cx="4800601" cy="2136496"/>
          </a:xfrm>
          <a:noFill/>
        </p:spPr>
        <p:txBody>
          <a:bodyPr anchor="ctr">
            <a:noAutofit/>
          </a:bodyPr>
          <a:lstStyle/>
          <a:p>
            <a:pPr marL="0" indent="0" rtl="1">
              <a:buNone/>
            </a:pPr>
            <a:r>
              <a:rPr kumimoji="1" lang="ar-MA" sz="8000" b="1" dirty="0">
                <a:latin typeface="Microsoft Uighur" panose="02000000000000000000" pitchFamily="2" charset="-78"/>
                <a:cs typeface="Microsoft Uighur" panose="02000000000000000000" pitchFamily="2" charset="-78"/>
              </a:rPr>
              <a:t>نشاط اعتيادي</a:t>
            </a:r>
            <a:endParaRPr kumimoji="1" lang="fr-FR" sz="8000" b="1" dirty="0">
              <a:latin typeface="Microsoft Uighur" panose="02000000000000000000" pitchFamily="2" charset="-78"/>
              <a:cs typeface="Microsoft Uighur" panose="02000000000000000000" pitchFamily="2" charset="-78"/>
            </a:endParaRPr>
          </a:p>
        </p:txBody>
      </p:sp>
      <p:sp>
        <p:nvSpPr>
          <p:cNvPr id="10" name="テキスト プレースホルダー 9"/>
          <p:cNvSpPr>
            <a:spLocks noGrp="1"/>
          </p:cNvSpPr>
          <p:nvPr>
            <p:ph type="body" sz="quarter" idx="16"/>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1" name="テキスト プレースホルダー 10"/>
          <p:cNvSpPr>
            <a:spLocks noGrp="1"/>
          </p:cNvSpPr>
          <p:nvPr>
            <p:ph type="body" sz="quarter" idx="17"/>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2" name="テキスト プレースホルダー 11"/>
          <p:cNvSpPr>
            <a:spLocks noGrp="1"/>
          </p:cNvSpPr>
          <p:nvPr>
            <p:ph type="body" sz="quarter" idx="18"/>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3" name="テキスト プレースホルダー 12"/>
          <p:cNvSpPr>
            <a:spLocks noGrp="1"/>
          </p:cNvSpPr>
          <p:nvPr>
            <p:ph type="body" sz="quarter" idx="19"/>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3" name="ZoneTexte 2">
            <a:extLst>
              <a:ext uri="{FF2B5EF4-FFF2-40B4-BE49-F238E27FC236}">
                <a16:creationId xmlns:a16="http://schemas.microsoft.com/office/drawing/2014/main" id="{5FDE520F-2AFB-1700-34C5-D78D310FE3CE}"/>
              </a:ext>
            </a:extLst>
          </p:cNvPr>
          <p:cNvSpPr txBox="1"/>
          <p:nvPr/>
        </p:nvSpPr>
        <p:spPr>
          <a:xfrm>
            <a:off x="988876" y="4099395"/>
            <a:ext cx="6858000" cy="3323987"/>
          </a:xfrm>
          <a:prstGeom prst="rect">
            <a:avLst/>
          </a:prstGeom>
          <a:noFill/>
        </p:spPr>
        <p:txBody>
          <a:bodyPr wrap="square">
            <a:spAutoFit/>
          </a:bodyPr>
          <a:lstStyle/>
          <a:p>
            <a:pPr marL="0" marR="0" lvl="0" indent="0" algn="ctr" defTabSz="457200" rtl="1" eaLnBrk="1" fontAlgn="auto" latinLnBrk="0" hangingPunct="1">
              <a:lnSpc>
                <a:spcPct val="100000"/>
              </a:lnSpc>
              <a:spcBef>
                <a:spcPts val="0"/>
              </a:spcBef>
              <a:spcAft>
                <a:spcPts val="0"/>
              </a:spcAft>
              <a:buClrTx/>
              <a:buSzTx/>
              <a:buFontTx/>
              <a:buNone/>
              <a:tabLst/>
              <a:defRPr/>
            </a:pPr>
            <a:r>
              <a:rPr kumimoji="0" lang="ar-MA" sz="7200" b="1" i="0" u="none" strike="noStrike" kern="1200" cap="none" spc="0" normalizeH="0" baseline="0" noProof="0" dirty="0">
                <a:ln>
                  <a:noFill/>
                </a:ln>
                <a:solidFill>
                  <a:srgbClr val="0097B2"/>
                </a:solidFill>
                <a:effectLst/>
                <a:uLnTx/>
                <a:uFillTx/>
                <a:latin typeface="Microsoft Uighur" panose="02000000000000000000" pitchFamily="2" charset="-78"/>
                <a:ea typeface="+mn-ea"/>
                <a:cs typeface="Microsoft Uighur" panose="02000000000000000000" pitchFamily="2" charset="-78"/>
              </a:rPr>
              <a:t>توليف: لبنة حرف</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MA" sz="6600" b="1"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قراءة لوحة الحروف والمقاطع</a:t>
            </a:r>
          </a:p>
          <a:p>
            <a:pPr marL="0" marR="0" lvl="0" indent="0" algn="ctr" defTabSz="457200" rtl="1" eaLnBrk="1" fontAlgn="auto" latinLnBrk="0" hangingPunct="1">
              <a:lnSpc>
                <a:spcPct val="100000"/>
              </a:lnSpc>
              <a:spcBef>
                <a:spcPts val="0"/>
              </a:spcBef>
              <a:spcAft>
                <a:spcPts val="0"/>
              </a:spcAft>
              <a:buClrTx/>
              <a:buSzTx/>
              <a:buFontTx/>
              <a:buNone/>
              <a:tabLst/>
              <a:defRPr/>
            </a:pPr>
            <a:endParaRPr kumimoji="0" lang="ar-MA" sz="7200" b="1" i="0" u="none" strike="noStrike" kern="1200" cap="none" spc="0" normalizeH="0" baseline="0" noProof="0" dirty="0">
              <a:ln>
                <a:noFill/>
              </a:ln>
              <a:solidFill>
                <a:srgbClr val="0097B2"/>
              </a:solidFill>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24255382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8C640D9A-B757-8FE2-29A9-F5309519B656}"/>
              </a:ext>
            </a:extLst>
          </p:cNvPr>
          <p:cNvSpPr txBox="1"/>
          <p:nvPr/>
        </p:nvSpPr>
        <p:spPr>
          <a:xfrm>
            <a:off x="1995363" y="636119"/>
            <a:ext cx="10806752" cy="1569660"/>
          </a:xfrm>
          <a:prstGeom prst="rect">
            <a:avLst/>
          </a:prstGeom>
          <a:noFill/>
        </p:spPr>
        <p:txBody>
          <a:bodyPr wrap="square">
            <a:spAutoFit/>
          </a:bodyPr>
          <a:lstStyle/>
          <a:p>
            <a:pPr marL="977900" marR="0" lvl="0" indent="0" algn="just" defTabSz="1074738" rtl="1" eaLnBrk="1" fontAlgn="auto" latinLnBrk="0" hangingPunct="1">
              <a:lnSpc>
                <a:spcPct val="100000"/>
              </a:lnSpc>
              <a:spcBef>
                <a:spcPts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انتبهوا جيدا، سأقرأ لوحة الحروف والمقاطع التي درسناها من قبل، وستقومون بقراءتها أيضا.</a:t>
            </a:r>
          </a:p>
          <a:p>
            <a:pPr marL="977900" marR="0" lvl="0" indent="0" algn="just" defTabSz="1074738" rtl="1" eaLnBrk="1" fontAlgn="auto" latinLnBrk="0" hangingPunct="1">
              <a:lnSpc>
                <a:spcPct val="100000"/>
              </a:lnSpc>
              <a:spcBef>
                <a:spcPts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بعد القراءة يطرح الأستاذ الأسئلة التالية: كيف كان صوتي؟ هل نطقت المقاطع بشكل صحيح؟</a:t>
            </a:r>
          </a:p>
          <a:p>
            <a:pPr marL="977900" marR="0" lvl="0" indent="0" algn="just" defTabSz="1074738" rtl="1" eaLnBrk="1" fontAlgn="auto" latinLnBrk="0" hangingPunct="1">
              <a:lnSpc>
                <a:spcPct val="100000"/>
              </a:lnSpc>
              <a:spcBef>
                <a:spcPts val="0"/>
              </a:spcBef>
              <a:spcAft>
                <a:spcPts val="0"/>
              </a:spcAft>
              <a:buClrTx/>
              <a:buSzTx/>
              <a:buFontTx/>
              <a:buNone/>
              <a:tabLst/>
              <a:defRPr/>
            </a:pPr>
            <a:r>
              <a:rPr lang="ar-MA" sz="3200" dirty="0">
                <a:solidFill>
                  <a:prstClr val="white">
                    <a:lumMod val="65000"/>
                  </a:prstClr>
                </a:solidFill>
                <a:latin typeface="Microsoft Uighur" panose="02000000000000000000" pitchFamily="2" charset="-78"/>
                <a:cs typeface="Microsoft Uighur" panose="02000000000000000000" pitchFamily="2" charset="-78"/>
              </a:rPr>
              <a:t>من يقرأ مثلي؟</a:t>
            </a:r>
            <a:endPar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6" name="Image 5">
            <a:extLst>
              <a:ext uri="{FF2B5EF4-FFF2-40B4-BE49-F238E27FC236}">
                <a16:creationId xmlns:a16="http://schemas.microsoft.com/office/drawing/2014/main" id="{0ED31BB7-B75E-315D-2F06-97ECDE03628A}"/>
              </a:ext>
            </a:extLst>
          </p:cNvPr>
          <p:cNvPicPr>
            <a:picLocks noChangeAspect="1"/>
          </p:cNvPicPr>
          <p:nvPr/>
        </p:nvPicPr>
        <p:blipFill>
          <a:blip r:embed="rId2"/>
          <a:stretch>
            <a:fillRect/>
          </a:stretch>
        </p:blipFill>
        <p:spPr>
          <a:xfrm>
            <a:off x="935665" y="2525802"/>
            <a:ext cx="11866450" cy="7125079"/>
          </a:xfrm>
          <a:prstGeom prst="rect">
            <a:avLst/>
          </a:prstGeom>
        </p:spPr>
      </p:pic>
    </p:spTree>
    <p:extLst>
      <p:ext uri="{BB962C8B-B14F-4D97-AF65-F5344CB8AC3E}">
        <p14:creationId xmlns:p14="http://schemas.microsoft.com/office/powerpoint/2010/main" val="10945046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055F13-A22F-4D75-C7F6-1F7F882271EA}"/>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B05A1FB4-C56E-D382-8934-18E699A3B433}"/>
              </a:ext>
            </a:extLst>
          </p:cNvPr>
          <p:cNvPicPr>
            <a:picLocks noChangeAspect="1"/>
          </p:cNvPicPr>
          <p:nvPr/>
        </p:nvPicPr>
        <p:blipFill>
          <a:blip r:embed="rId2"/>
          <a:stretch>
            <a:fillRect/>
          </a:stretch>
        </p:blipFill>
        <p:spPr>
          <a:xfrm>
            <a:off x="913885" y="6188149"/>
            <a:ext cx="12040644" cy="3294029"/>
          </a:xfrm>
          <a:prstGeom prst="rect">
            <a:avLst/>
          </a:prstGeom>
        </p:spPr>
      </p:pic>
      <p:sp>
        <p:nvSpPr>
          <p:cNvPr id="5" name="ZoneTexte 4">
            <a:extLst>
              <a:ext uri="{FF2B5EF4-FFF2-40B4-BE49-F238E27FC236}">
                <a16:creationId xmlns:a16="http://schemas.microsoft.com/office/drawing/2014/main" id="{E3ED76EB-D302-5339-40B2-12F75CFB9960}"/>
              </a:ext>
            </a:extLst>
          </p:cNvPr>
          <p:cNvSpPr txBox="1"/>
          <p:nvPr/>
        </p:nvSpPr>
        <p:spPr>
          <a:xfrm>
            <a:off x="1995363" y="1009621"/>
            <a:ext cx="10806752" cy="584775"/>
          </a:xfrm>
          <a:prstGeom prst="rect">
            <a:avLst/>
          </a:prstGeom>
          <a:noFill/>
        </p:spPr>
        <p:txBody>
          <a:bodyPr wrap="square">
            <a:spAutoFit/>
          </a:bodyPr>
          <a:lstStyle/>
          <a:p>
            <a:pPr marL="977900" marR="0" lvl="0" indent="0" algn="just" defTabSz="1074738" rtl="1" eaLnBrk="1" fontAlgn="auto" latinLnBrk="0" hangingPunct="1">
              <a:lnSpc>
                <a:spcPct val="100000"/>
              </a:lnSpc>
              <a:spcBef>
                <a:spcPts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من يقرأ مثلي؟</a:t>
            </a:r>
          </a:p>
        </p:txBody>
      </p:sp>
      <p:pic>
        <p:nvPicPr>
          <p:cNvPr id="6" name="Image 5">
            <a:extLst>
              <a:ext uri="{FF2B5EF4-FFF2-40B4-BE49-F238E27FC236}">
                <a16:creationId xmlns:a16="http://schemas.microsoft.com/office/drawing/2014/main" id="{3A1EF519-7BC5-2742-7E14-EC865DEE2FE2}"/>
              </a:ext>
            </a:extLst>
          </p:cNvPr>
          <p:cNvPicPr>
            <a:picLocks noChangeAspect="1"/>
          </p:cNvPicPr>
          <p:nvPr/>
        </p:nvPicPr>
        <p:blipFill>
          <a:blip r:embed="rId3"/>
          <a:stretch>
            <a:fillRect/>
          </a:stretch>
        </p:blipFill>
        <p:spPr>
          <a:xfrm>
            <a:off x="913885" y="2035639"/>
            <a:ext cx="12040644" cy="3854798"/>
          </a:xfrm>
          <a:prstGeom prst="rect">
            <a:avLst/>
          </a:prstGeom>
        </p:spPr>
      </p:pic>
      <p:pic>
        <p:nvPicPr>
          <p:cNvPr id="8" name="Image 7">
            <a:extLst>
              <a:ext uri="{FF2B5EF4-FFF2-40B4-BE49-F238E27FC236}">
                <a16:creationId xmlns:a16="http://schemas.microsoft.com/office/drawing/2014/main" id="{19406CE9-A206-288E-31F2-A2A9EA625003}"/>
              </a:ext>
            </a:extLst>
          </p:cNvPr>
          <p:cNvPicPr>
            <a:picLocks noChangeAspect="1"/>
          </p:cNvPicPr>
          <p:nvPr/>
        </p:nvPicPr>
        <p:blipFill>
          <a:blip r:embed="rId4"/>
          <a:stretch>
            <a:fillRect/>
          </a:stretch>
        </p:blipFill>
        <p:spPr>
          <a:xfrm>
            <a:off x="913885" y="5890437"/>
            <a:ext cx="12040644" cy="3591741"/>
          </a:xfrm>
          <a:prstGeom prst="rect">
            <a:avLst/>
          </a:prstGeom>
        </p:spPr>
      </p:pic>
    </p:spTree>
    <p:extLst>
      <p:ext uri="{BB962C8B-B14F-4D97-AF65-F5344CB8AC3E}">
        <p14:creationId xmlns:p14="http://schemas.microsoft.com/office/powerpoint/2010/main" val="15233226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74F23C-085F-D5AB-94B3-7FD3125CB9E9}"/>
            </a:ext>
          </a:extLst>
        </p:cNvPr>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C9E3D0D5-FAE2-ADC2-6BD0-3A143507E9BD}"/>
              </a:ext>
            </a:extLst>
          </p:cNvPr>
          <p:cNvSpPr>
            <a:spLocks noGrp="1"/>
          </p:cNvSpPr>
          <p:nvPr>
            <p:ph type="body" sz="quarter" idx="11"/>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a:bodyPr>
          <a:lstStyle/>
          <a:p>
            <a:pPr marL="0" indent="0">
              <a:buNone/>
            </a:pPr>
            <a:endParaRPr kumimoji="1" lang="ja-JP" altLang="en-US" dirty="0"/>
          </a:p>
        </p:txBody>
      </p:sp>
      <p:sp>
        <p:nvSpPr>
          <p:cNvPr id="8" name="テキスト プレースホルダー 7">
            <a:extLst>
              <a:ext uri="{FF2B5EF4-FFF2-40B4-BE49-F238E27FC236}">
                <a16:creationId xmlns:a16="http://schemas.microsoft.com/office/drawing/2014/main" id="{BD5E76EF-97EC-408A-F5A8-9C760A43B610}"/>
              </a:ext>
            </a:extLst>
          </p:cNvPr>
          <p:cNvSpPr>
            <a:spLocks noGrp="1"/>
          </p:cNvSpPr>
          <p:nvPr>
            <p:ph type="body" sz="quarter" idx="12"/>
          </p:nvPr>
        </p:nvSpPr>
        <p:spPr/>
        <p:txBody>
          <a:bodyPr/>
          <a:lstStyle/>
          <a:p>
            <a:r>
              <a:rPr kumimoji="1" lang="ar-MA" altLang="ja-JP" sz="19500" dirty="0"/>
              <a:t>3</a:t>
            </a:r>
            <a:endParaRPr kumimoji="1" lang="ja-JP" altLang="en-US" sz="19500" dirty="0"/>
          </a:p>
        </p:txBody>
      </p:sp>
      <p:sp>
        <p:nvSpPr>
          <p:cNvPr id="9" name="テキスト プレースホルダー 8">
            <a:extLst>
              <a:ext uri="{FF2B5EF4-FFF2-40B4-BE49-F238E27FC236}">
                <a16:creationId xmlns:a16="http://schemas.microsoft.com/office/drawing/2014/main" id="{755E5741-0955-C975-F8F1-181FEBE2C97D}"/>
              </a:ext>
            </a:extLst>
          </p:cNvPr>
          <p:cNvSpPr>
            <a:spLocks noGrp="1"/>
          </p:cNvSpPr>
          <p:nvPr>
            <p:ph type="body" sz="quarter" idx="13"/>
          </p:nvPr>
        </p:nvSpPr>
        <p:spPr>
          <a:xfrm>
            <a:off x="7925376" y="6225150"/>
            <a:ext cx="4800601" cy="2136496"/>
          </a:xfrm>
          <a:noFill/>
        </p:spPr>
        <p:txBody>
          <a:bodyPr anchor="ctr">
            <a:noAutofit/>
          </a:bodyPr>
          <a:lstStyle/>
          <a:p>
            <a:pPr marL="0" indent="0" rtl="1">
              <a:buNone/>
            </a:pPr>
            <a:r>
              <a:rPr kumimoji="1" lang="ar-MA" sz="8000" b="1" dirty="0">
                <a:latin typeface="Microsoft Uighur" panose="02000000000000000000" pitchFamily="2" charset="-78"/>
                <a:cs typeface="Microsoft Uighur" panose="02000000000000000000" pitchFamily="2" charset="-78"/>
              </a:rPr>
              <a:t>الاستماع والتحدث</a:t>
            </a:r>
            <a:endParaRPr kumimoji="1" lang="fr-FR" sz="8000" b="1" dirty="0">
              <a:latin typeface="Microsoft Uighur" panose="02000000000000000000" pitchFamily="2" charset="-78"/>
              <a:cs typeface="Microsoft Uighur" panose="02000000000000000000" pitchFamily="2" charset="-78"/>
            </a:endParaRPr>
          </a:p>
        </p:txBody>
      </p:sp>
      <p:sp>
        <p:nvSpPr>
          <p:cNvPr id="10" name="テキスト プレースホルダー 9">
            <a:extLst>
              <a:ext uri="{FF2B5EF4-FFF2-40B4-BE49-F238E27FC236}">
                <a16:creationId xmlns:a16="http://schemas.microsoft.com/office/drawing/2014/main" id="{33FFC396-016A-AF15-D144-A61B364C6169}"/>
              </a:ext>
            </a:extLst>
          </p:cNvPr>
          <p:cNvSpPr>
            <a:spLocks noGrp="1"/>
          </p:cNvSpPr>
          <p:nvPr>
            <p:ph type="body" sz="quarter" idx="16"/>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1" name="テキスト プレースホルダー 10">
            <a:extLst>
              <a:ext uri="{FF2B5EF4-FFF2-40B4-BE49-F238E27FC236}">
                <a16:creationId xmlns:a16="http://schemas.microsoft.com/office/drawing/2014/main" id="{36D18293-1105-C9BD-51F6-7D2798865105}"/>
              </a:ext>
            </a:extLst>
          </p:cNvPr>
          <p:cNvSpPr>
            <a:spLocks noGrp="1"/>
          </p:cNvSpPr>
          <p:nvPr>
            <p:ph type="body" sz="quarter" idx="17"/>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2" name="テキスト プレースホルダー 11">
            <a:extLst>
              <a:ext uri="{FF2B5EF4-FFF2-40B4-BE49-F238E27FC236}">
                <a16:creationId xmlns:a16="http://schemas.microsoft.com/office/drawing/2014/main" id="{255B7B0F-01E4-D355-16DB-22B2158B3AB4}"/>
              </a:ext>
            </a:extLst>
          </p:cNvPr>
          <p:cNvSpPr>
            <a:spLocks noGrp="1"/>
          </p:cNvSpPr>
          <p:nvPr>
            <p:ph type="body" sz="quarter" idx="18"/>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3" name="テキスト プレースホルダー 12">
            <a:extLst>
              <a:ext uri="{FF2B5EF4-FFF2-40B4-BE49-F238E27FC236}">
                <a16:creationId xmlns:a16="http://schemas.microsoft.com/office/drawing/2014/main" id="{D56358D8-CBBE-3CA2-87E3-253E40F4C347}"/>
              </a:ext>
            </a:extLst>
          </p:cNvPr>
          <p:cNvSpPr>
            <a:spLocks noGrp="1"/>
          </p:cNvSpPr>
          <p:nvPr>
            <p:ph type="body" sz="quarter" idx="19"/>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2" name="Rectangle : coins arrondis 1">
            <a:extLst>
              <a:ext uri="{FF2B5EF4-FFF2-40B4-BE49-F238E27FC236}">
                <a16:creationId xmlns:a16="http://schemas.microsoft.com/office/drawing/2014/main" id="{903489E7-11E3-96E5-661D-E1F1BF6FB418}"/>
              </a:ext>
            </a:extLst>
          </p:cNvPr>
          <p:cNvSpPr/>
          <p:nvPr/>
        </p:nvSpPr>
        <p:spPr>
          <a:xfrm>
            <a:off x="1156447" y="3482788"/>
            <a:ext cx="5499847" cy="3052483"/>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6600" b="1" dirty="0"/>
              <a:t>قصة: </a:t>
            </a:r>
          </a:p>
          <a:p>
            <a:pPr algn="ctr"/>
            <a:r>
              <a:rPr lang="ar-MA" sz="6600" b="1" dirty="0"/>
              <a:t>الهرة والحرية</a:t>
            </a:r>
            <a:endParaRPr lang="es-ES" sz="6600" b="1" dirty="0"/>
          </a:p>
        </p:txBody>
      </p:sp>
    </p:spTree>
    <p:extLst>
      <p:ext uri="{BB962C8B-B14F-4D97-AF65-F5344CB8AC3E}">
        <p14:creationId xmlns:p14="http://schemas.microsoft.com/office/powerpoint/2010/main" val="10076974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DC73C7-F007-8560-7D59-4AC76C2301B3}"/>
            </a:ext>
          </a:extLst>
        </p:cNvPr>
        <p:cNvGrpSpPr/>
        <p:nvPr/>
      </p:nvGrpSpPr>
      <p:grpSpPr>
        <a:xfrm>
          <a:off x="0" y="0"/>
          <a:ext cx="0" cy="0"/>
          <a:chOff x="0" y="0"/>
          <a:chExt cx="0" cy="0"/>
        </a:xfrm>
      </p:grpSpPr>
      <p:sp>
        <p:nvSpPr>
          <p:cNvPr id="4" name="ZoneTexte 3">
            <a:extLst>
              <a:ext uri="{FF2B5EF4-FFF2-40B4-BE49-F238E27FC236}">
                <a16:creationId xmlns:a16="http://schemas.microsoft.com/office/drawing/2014/main" id="{F2BEE52D-28C8-3ED8-FF3D-F79FB8DC33EA}"/>
              </a:ext>
            </a:extLst>
          </p:cNvPr>
          <p:cNvSpPr txBox="1"/>
          <p:nvPr/>
        </p:nvSpPr>
        <p:spPr>
          <a:xfrm>
            <a:off x="1451769" y="813068"/>
            <a:ext cx="10967059" cy="954107"/>
          </a:xfrm>
          <a:prstGeom prst="rect">
            <a:avLst/>
          </a:prstGeom>
          <a:noFill/>
        </p:spPr>
        <p:txBody>
          <a:bodyPr wrap="square" rtlCol="0">
            <a:spAutoFit/>
          </a:bodyPr>
          <a:lstStyle/>
          <a:p>
            <a:pPr algn="r" defTabSz="685834" rtl="1">
              <a:defRPr/>
            </a:pPr>
            <a:r>
              <a:rPr lang="ar-MA" sz="2800" b="1" dirty="0">
                <a:solidFill>
                  <a:prstClr val="white">
                    <a:lumMod val="65000"/>
                  </a:prstClr>
                </a:solidFill>
                <a:latin typeface="Microsoft Uighur" panose="02000000000000000000" pitchFamily="2" charset="-78"/>
                <a:cs typeface="Microsoft Uighur" panose="02000000000000000000" pitchFamily="2" charset="-78"/>
              </a:rPr>
              <a:t>هناك قصة قديمة أريد أن أحكيها لكم اليوم ، أنصتوا جيدا.</a:t>
            </a:r>
          </a:p>
          <a:p>
            <a:pPr algn="r" defTabSz="685834" rtl="1">
              <a:defRPr/>
            </a:pPr>
            <a:r>
              <a:rPr lang="ar-MA" sz="2800" i="1" dirty="0">
                <a:solidFill>
                  <a:prstClr val="white">
                    <a:lumMod val="65000"/>
                  </a:prstClr>
                </a:solidFill>
                <a:latin typeface="Microsoft Uighur" panose="02000000000000000000" pitchFamily="2" charset="-78"/>
                <a:cs typeface="Microsoft Uighur" panose="02000000000000000000" pitchFamily="2" charset="-78"/>
              </a:rPr>
              <a:t>الأقصوصة  في آخر العرض.</a:t>
            </a:r>
            <a:endParaRPr lang="fr-FR" sz="2800" i="1" dirty="0">
              <a:solidFill>
                <a:prstClr val="white">
                  <a:lumMod val="65000"/>
                </a:prstClr>
              </a:solidFill>
              <a:latin typeface="Microsoft Uighur" panose="02000000000000000000" pitchFamily="2" charset="-78"/>
              <a:cs typeface="Microsoft Uighur" panose="02000000000000000000" pitchFamily="2" charset="-78"/>
            </a:endParaRPr>
          </a:p>
        </p:txBody>
      </p:sp>
      <p:pic>
        <p:nvPicPr>
          <p:cNvPr id="3" name="Image 2">
            <a:extLst>
              <a:ext uri="{FF2B5EF4-FFF2-40B4-BE49-F238E27FC236}">
                <a16:creationId xmlns:a16="http://schemas.microsoft.com/office/drawing/2014/main" id="{9E756B75-E7D5-5643-89AB-E1AC6957B3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40740" y="2366682"/>
            <a:ext cx="8108577" cy="7355542"/>
          </a:xfrm>
          <a:prstGeom prst="rect">
            <a:avLst/>
          </a:prstGeom>
        </p:spPr>
      </p:pic>
    </p:spTree>
    <p:extLst>
      <p:ext uri="{BB962C8B-B14F-4D97-AF65-F5344CB8AC3E}">
        <p14:creationId xmlns:p14="http://schemas.microsoft.com/office/powerpoint/2010/main" val="36883788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6EAF28-6436-14D1-48BA-B315ECE607C9}"/>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9DEA5A5D-FD49-72B0-9EDA-00407E1D9D70}"/>
              </a:ext>
            </a:extLst>
          </p:cNvPr>
          <p:cNvSpPr txBox="1"/>
          <p:nvPr/>
        </p:nvSpPr>
        <p:spPr>
          <a:xfrm>
            <a:off x="2286001" y="710976"/>
            <a:ext cx="11429999" cy="1384995"/>
          </a:xfrm>
          <a:prstGeom prst="rect">
            <a:avLst/>
          </a:prstGeom>
          <a:noFill/>
        </p:spPr>
        <p:txBody>
          <a:bodyPr wrap="square" rtlCol="0" anchor="ctr">
            <a:spAutoFit/>
          </a:bodyPr>
          <a:lstStyle/>
          <a:p>
            <a:pPr marL="977900" marR="0" lvl="0" indent="0" algn="r" defTabSz="1074738" rtl="1" eaLnBrk="1" fontAlgn="auto" latinLnBrk="0" hangingPunct="1">
              <a:lnSpc>
                <a:spcPct val="100000"/>
              </a:lnSpc>
              <a:spcBef>
                <a:spcPts val="0"/>
              </a:spcBef>
              <a:spcAft>
                <a:spcPts val="0"/>
              </a:spcAft>
              <a:buClrTx/>
              <a:buSzTx/>
              <a:buFontTx/>
              <a:buNone/>
              <a:tabLst/>
              <a:defRPr/>
            </a:pPr>
            <a:r>
              <a:rPr lang="ar-MA" sz="2800" dirty="0">
                <a:solidFill>
                  <a:prstClr val="white">
                    <a:lumMod val="65000"/>
                  </a:prstClr>
                </a:solidFill>
                <a:latin typeface="Microsoft Uighur" panose="02000000000000000000" pitchFamily="2" charset="-78"/>
                <a:cs typeface="Microsoft Uighur" panose="02000000000000000000" pitchFamily="2" charset="-78"/>
              </a:rPr>
              <a:t>بعد تسميع القصة يطرح الأستاذ الأسئلة التالية: ما هي شخصيات القصة؟ أين جرت أحداث القصة؟  ما الشيء الذي أسعد القطة؟</a:t>
            </a:r>
          </a:p>
          <a:p>
            <a:pPr marL="977900" marR="0" lvl="0" indent="0" algn="r" defTabSz="1074738" rtl="1" eaLnBrk="1" fontAlgn="auto" latinLnBrk="0" hangingPunct="1">
              <a:lnSpc>
                <a:spcPct val="100000"/>
              </a:lnSpc>
              <a:spcBef>
                <a:spcPts val="0"/>
              </a:spcBef>
              <a:spcAft>
                <a:spcPts val="0"/>
              </a:spcAft>
              <a:buClrTx/>
              <a:buSzTx/>
              <a:buFontTx/>
              <a:buNone/>
              <a:tabLst/>
              <a:defRPr/>
            </a:pPr>
            <a:r>
              <a:rPr lang="ar-MA" sz="2800" dirty="0">
                <a:solidFill>
                  <a:prstClr val="white">
                    <a:lumMod val="65000"/>
                  </a:prstClr>
                </a:solidFill>
                <a:latin typeface="Microsoft Uighur" panose="02000000000000000000" pitchFamily="2" charset="-78"/>
                <a:cs typeface="Microsoft Uighur" panose="02000000000000000000" pitchFamily="2" charset="-78"/>
              </a:rPr>
              <a:t>في نظرك هل الحرية شيء ضروري في الحياة؟  لماذا؟</a:t>
            </a:r>
            <a:endParaRPr kumimoji="0" lang="ar-M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3" name="Image 2">
            <a:extLst>
              <a:ext uri="{FF2B5EF4-FFF2-40B4-BE49-F238E27FC236}">
                <a16:creationId xmlns:a16="http://schemas.microsoft.com/office/drawing/2014/main" id="{C91A1983-DE1F-7BCC-6D87-87E3693ED614}"/>
              </a:ext>
            </a:extLst>
          </p:cNvPr>
          <p:cNvPicPr>
            <a:picLocks noChangeAspect="1"/>
          </p:cNvPicPr>
          <p:nvPr/>
        </p:nvPicPr>
        <p:blipFill>
          <a:blip r:embed="rId2"/>
          <a:stretch>
            <a:fillRect/>
          </a:stretch>
        </p:blipFill>
        <p:spPr>
          <a:xfrm>
            <a:off x="215153" y="710976"/>
            <a:ext cx="2070848" cy="1413660"/>
          </a:xfrm>
          <a:prstGeom prst="rect">
            <a:avLst/>
          </a:prstGeom>
        </p:spPr>
      </p:pic>
      <p:pic>
        <p:nvPicPr>
          <p:cNvPr id="2" name="Image 1">
            <a:extLst>
              <a:ext uri="{FF2B5EF4-FFF2-40B4-BE49-F238E27FC236}">
                <a16:creationId xmlns:a16="http://schemas.microsoft.com/office/drawing/2014/main" id="{FED9317E-9211-19C6-9F26-0FBEA6DDEC09}"/>
              </a:ext>
            </a:extLst>
          </p:cNvPr>
          <p:cNvPicPr>
            <a:picLocks noChangeAspect="1"/>
          </p:cNvPicPr>
          <p:nvPr/>
        </p:nvPicPr>
        <p:blipFill>
          <a:blip r:embed="rId3"/>
          <a:stretch>
            <a:fillRect/>
          </a:stretch>
        </p:blipFill>
        <p:spPr>
          <a:xfrm>
            <a:off x="1190847" y="2421400"/>
            <a:ext cx="11227981" cy="6913986"/>
          </a:xfrm>
          <a:prstGeom prst="rect">
            <a:avLst/>
          </a:prstGeom>
        </p:spPr>
      </p:pic>
    </p:spTree>
    <p:extLst>
      <p:ext uri="{BB962C8B-B14F-4D97-AF65-F5344CB8AC3E}">
        <p14:creationId xmlns:p14="http://schemas.microsoft.com/office/powerpoint/2010/main" val="36642802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プレースホルダー 6"/>
          <p:cNvSpPr>
            <a:spLocks noGrp="1"/>
          </p:cNvSpPr>
          <p:nvPr>
            <p:ph type="body" sz="quarter" idx="11"/>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a:bodyPr>
          <a:lstStyle/>
          <a:p>
            <a:pPr marL="0" indent="0">
              <a:buNone/>
            </a:pPr>
            <a:endParaRPr kumimoji="1" lang="ja-JP" altLang="en-US" dirty="0"/>
          </a:p>
        </p:txBody>
      </p:sp>
      <p:sp>
        <p:nvSpPr>
          <p:cNvPr id="8" name="テキスト プレースホルダー 7"/>
          <p:cNvSpPr>
            <a:spLocks noGrp="1"/>
          </p:cNvSpPr>
          <p:nvPr>
            <p:ph type="body" sz="quarter" idx="12"/>
          </p:nvPr>
        </p:nvSpPr>
        <p:spPr>
          <a:xfrm>
            <a:off x="7926508" y="1925353"/>
            <a:ext cx="4800601" cy="3833763"/>
          </a:xfrm>
        </p:spPr>
        <p:txBody>
          <a:bodyPr/>
          <a:lstStyle/>
          <a:p>
            <a:r>
              <a:rPr kumimoji="1" lang="ar-MA" altLang="ja-JP" sz="19500" dirty="0"/>
              <a:t>4</a:t>
            </a:r>
            <a:endParaRPr kumimoji="1" lang="ja-JP" altLang="en-US" sz="19500" dirty="0"/>
          </a:p>
        </p:txBody>
      </p:sp>
      <p:sp>
        <p:nvSpPr>
          <p:cNvPr id="9" name="テキスト プレースホルダー 8"/>
          <p:cNvSpPr>
            <a:spLocks noGrp="1"/>
          </p:cNvSpPr>
          <p:nvPr>
            <p:ph type="body" sz="quarter" idx="13"/>
          </p:nvPr>
        </p:nvSpPr>
        <p:spPr>
          <a:xfrm>
            <a:off x="7926515" y="5978909"/>
            <a:ext cx="4800601" cy="2363791"/>
          </a:xfrm>
          <a:noFill/>
        </p:spPr>
        <p:txBody>
          <a:bodyPr anchor="ctr">
            <a:noAutofit/>
          </a:bodyPr>
          <a:lstStyle/>
          <a:p>
            <a:pPr marL="0" indent="0" rtl="1">
              <a:buNone/>
            </a:pPr>
            <a:r>
              <a:rPr kumimoji="1" lang="ar-MA" altLang="ja-JP" sz="8000" b="1" dirty="0">
                <a:latin typeface="Microsoft Uighur" panose="02000000000000000000" pitchFamily="2" charset="-78"/>
                <a:cs typeface="Microsoft Uighur" panose="02000000000000000000" pitchFamily="2" charset="-78"/>
              </a:rPr>
              <a:t>أنشطة القراءة والكتابة</a:t>
            </a:r>
            <a:endParaRPr kumimoji="1" lang="fr-FR" altLang="ja-JP" sz="8000" b="1" dirty="0">
              <a:latin typeface="Microsoft Uighur" panose="02000000000000000000" pitchFamily="2" charset="-78"/>
              <a:cs typeface="Microsoft Uighur" panose="02000000000000000000" pitchFamily="2" charset="-78"/>
            </a:endParaRPr>
          </a:p>
        </p:txBody>
      </p:sp>
      <p:sp>
        <p:nvSpPr>
          <p:cNvPr id="2" name="テキスト プレースホルダー 1"/>
          <p:cNvSpPr>
            <a:spLocks noGrp="1"/>
          </p:cNvSpPr>
          <p:nvPr>
            <p:ph type="body" sz="quarter" idx="16"/>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3" name="テキスト プレースホルダー 2"/>
          <p:cNvSpPr>
            <a:spLocks noGrp="1"/>
          </p:cNvSpPr>
          <p:nvPr>
            <p:ph type="body" sz="quarter" idx="17"/>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4" name="テキスト プレースホルダー 3"/>
          <p:cNvSpPr>
            <a:spLocks noGrp="1"/>
          </p:cNvSpPr>
          <p:nvPr>
            <p:ph type="body" sz="quarter" idx="18"/>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5" name="テキスト プレースホルダー 4"/>
          <p:cNvSpPr>
            <a:spLocks noGrp="1"/>
          </p:cNvSpPr>
          <p:nvPr>
            <p:ph type="body" sz="quarter" idx="19"/>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6" name="ZoneTexte 5">
            <a:extLst>
              <a:ext uri="{FF2B5EF4-FFF2-40B4-BE49-F238E27FC236}">
                <a16:creationId xmlns:a16="http://schemas.microsoft.com/office/drawing/2014/main" id="{1865DC5D-E389-CA9F-CA9F-0F366CDD6B49}"/>
              </a:ext>
            </a:extLst>
          </p:cNvPr>
          <p:cNvSpPr txBox="1"/>
          <p:nvPr/>
        </p:nvSpPr>
        <p:spPr>
          <a:xfrm>
            <a:off x="731624" y="4758278"/>
            <a:ext cx="7370385" cy="1200329"/>
          </a:xfrm>
          <a:prstGeom prst="rect">
            <a:avLst/>
          </a:prstGeom>
          <a:noFill/>
        </p:spPr>
        <p:txBody>
          <a:bodyPr wrap="square" rtlCol="0">
            <a:spAutoFit/>
          </a:bodyPr>
          <a:lstStyle/>
          <a:p>
            <a:pPr algn="ctr" defTabSz="457200" rtl="1">
              <a:defRPr/>
            </a:pPr>
            <a:r>
              <a:rPr lang="ar-MA" sz="7200" b="1" dirty="0">
                <a:solidFill>
                  <a:srgbClr val="0097B2"/>
                </a:solidFill>
                <a:latin typeface="Microsoft Uighur" panose="02000000000000000000" pitchFamily="2" charset="-78"/>
                <a:cs typeface="Microsoft Uighur" panose="02000000000000000000" pitchFamily="2" charset="-78"/>
              </a:rPr>
              <a:t>توليف: لبنة حرف</a:t>
            </a:r>
          </a:p>
        </p:txBody>
      </p:sp>
    </p:spTree>
    <p:extLst>
      <p:ext uri="{BB962C8B-B14F-4D97-AF65-F5344CB8AC3E}">
        <p14:creationId xmlns:p14="http://schemas.microsoft.com/office/powerpoint/2010/main" val="1861730519"/>
      </p:ext>
    </p:extLst>
  </p:cSld>
  <p:clrMapOvr>
    <a:masterClrMapping/>
  </p:clrMapOvr>
  <mc:AlternateContent xmlns:mc="http://schemas.openxmlformats.org/markup-compatibility/2006" xmlns:p14="http://schemas.microsoft.com/office/powerpoint/2010/main">
    <mc:Choice Requires="p14">
      <p:transition p14:dur="0" advTm="3376"/>
    </mc:Choice>
    <mc:Fallback xmlns="">
      <p:transition advTm="3376"/>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FA3DDA-DAF4-A661-5394-9881F3F1568D}"/>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D029881D-4E4E-7D82-4661-E579D046E30B}"/>
              </a:ext>
            </a:extLst>
          </p:cNvPr>
          <p:cNvGrpSpPr/>
          <p:nvPr/>
        </p:nvGrpSpPr>
        <p:grpSpPr>
          <a:xfrm>
            <a:off x="468776" y="341050"/>
            <a:ext cx="12778451" cy="9294875"/>
            <a:chOff x="312517" y="227366"/>
            <a:chExt cx="8518967" cy="6196583"/>
          </a:xfrm>
        </p:grpSpPr>
        <p:sp>
          <p:nvSpPr>
            <p:cNvPr id="4" name="Rectangle : coins arrondis 3">
              <a:extLst>
                <a:ext uri="{FF2B5EF4-FFF2-40B4-BE49-F238E27FC236}">
                  <a16:creationId xmlns:a16="http://schemas.microsoft.com/office/drawing/2014/main" id="{B13795D4-617E-C814-8960-46588A5CB717}"/>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2700" dirty="0">
                <a:solidFill>
                  <a:prstClr val="white"/>
                </a:solidFill>
                <a:latin typeface="Calibri" panose="020F0502020204030204"/>
              </a:endParaRPr>
            </a:p>
          </p:txBody>
        </p:sp>
        <p:sp>
          <p:nvSpPr>
            <p:cNvPr id="5" name="Freeform 7">
              <a:extLst>
                <a:ext uri="{FF2B5EF4-FFF2-40B4-BE49-F238E27FC236}">
                  <a16:creationId xmlns:a16="http://schemas.microsoft.com/office/drawing/2014/main" id="{6E747F29-AF47-65EF-7745-69AB78E9093A}"/>
                </a:ext>
              </a:extLst>
            </p:cNvPr>
            <p:cNvSpPr/>
            <p:nvPr/>
          </p:nvSpPr>
          <p:spPr>
            <a:xfrm>
              <a:off x="625110" y="227366"/>
              <a:ext cx="622415"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00">
                <a:defRPr/>
              </a:pPr>
              <a:endParaRPr lang="fr-MA" sz="642" dirty="0">
                <a:solidFill>
                  <a:prstClr val="black"/>
                </a:solidFill>
                <a:latin typeface="Dosis" pitchFamily="2" charset="0"/>
              </a:endParaRPr>
            </a:p>
          </p:txBody>
        </p:sp>
        <p:sp>
          <p:nvSpPr>
            <p:cNvPr id="115" name="Rectangle : coins arrondis 114">
              <a:extLst>
                <a:ext uri="{FF2B5EF4-FFF2-40B4-BE49-F238E27FC236}">
                  <a16:creationId xmlns:a16="http://schemas.microsoft.com/office/drawing/2014/main" id="{4103E49A-77F5-3CA8-CD87-5019D30E9BAC}"/>
                </a:ext>
              </a:extLst>
            </p:cNvPr>
            <p:cNvSpPr/>
            <p:nvPr/>
          </p:nvSpPr>
          <p:spPr>
            <a:xfrm flipH="1" flipV="1">
              <a:off x="2253541" y="368699"/>
              <a:ext cx="4636919" cy="532201"/>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defTabSz="685800">
                <a:defRPr/>
              </a:pPr>
              <a:endParaRPr lang="fr-FR" sz="5400" dirty="0">
                <a:solidFill>
                  <a:prstClr val="white"/>
                </a:solidFill>
                <a:effectLst>
                  <a:outerShdw blurRad="38100" dist="38100" dir="2700000" algn="tl">
                    <a:srgbClr val="000000">
                      <a:alpha val="43137"/>
                    </a:srgbClr>
                  </a:outerShdw>
                </a:effectLst>
                <a:latin typeface="Air Strip Arabic" panose="02000500000000000000" pitchFamily="2" charset="-78"/>
                <a:cs typeface="Air Strip Arabic" panose="02000500000000000000" pitchFamily="2" charset="-78"/>
              </a:endParaRPr>
            </a:p>
          </p:txBody>
        </p:sp>
      </p:grpSp>
      <p:sp>
        <p:nvSpPr>
          <p:cNvPr id="100" name="Ellipse 99">
            <a:extLst>
              <a:ext uri="{FF2B5EF4-FFF2-40B4-BE49-F238E27FC236}">
                <a16:creationId xmlns:a16="http://schemas.microsoft.com/office/drawing/2014/main" id="{8DCB5382-F30E-BEB2-52CB-D9F66B91CEE5}"/>
              </a:ext>
            </a:extLst>
          </p:cNvPr>
          <p:cNvSpPr/>
          <p:nvPr/>
        </p:nvSpPr>
        <p:spPr>
          <a:xfrm>
            <a:off x="10762334" y="2421609"/>
            <a:ext cx="1727733" cy="1727733"/>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2700" dirty="0">
              <a:solidFill>
                <a:prstClr val="white"/>
              </a:solidFill>
              <a:latin typeface="Calibri" panose="020F0502020204030204"/>
            </a:endParaRPr>
          </a:p>
        </p:txBody>
      </p:sp>
      <p:sp>
        <p:nvSpPr>
          <p:cNvPr id="101" name="Ellipse 100">
            <a:extLst>
              <a:ext uri="{FF2B5EF4-FFF2-40B4-BE49-F238E27FC236}">
                <a16:creationId xmlns:a16="http://schemas.microsoft.com/office/drawing/2014/main" id="{B3432556-DE9C-ABF0-76EB-9D28D2BF90B7}"/>
              </a:ext>
            </a:extLst>
          </p:cNvPr>
          <p:cNvSpPr/>
          <p:nvPr/>
        </p:nvSpPr>
        <p:spPr>
          <a:xfrm>
            <a:off x="10762334" y="4601942"/>
            <a:ext cx="1727733" cy="1727733"/>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2700">
              <a:solidFill>
                <a:prstClr val="white"/>
              </a:solidFill>
              <a:latin typeface="Calibri" panose="020F0502020204030204"/>
            </a:endParaRPr>
          </a:p>
        </p:txBody>
      </p:sp>
      <p:sp>
        <p:nvSpPr>
          <p:cNvPr id="102" name="Ellipse 101">
            <a:extLst>
              <a:ext uri="{FF2B5EF4-FFF2-40B4-BE49-F238E27FC236}">
                <a16:creationId xmlns:a16="http://schemas.microsoft.com/office/drawing/2014/main" id="{37A6C202-3936-65BB-1F74-6828101F5805}"/>
              </a:ext>
            </a:extLst>
          </p:cNvPr>
          <p:cNvSpPr/>
          <p:nvPr/>
        </p:nvSpPr>
        <p:spPr>
          <a:xfrm>
            <a:off x="10762334" y="6782273"/>
            <a:ext cx="1727733" cy="1727733"/>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2700">
              <a:solidFill>
                <a:prstClr val="white"/>
              </a:solidFill>
              <a:latin typeface="Calibri" panose="020F0502020204030204"/>
            </a:endParaRPr>
          </a:p>
        </p:txBody>
      </p:sp>
      <p:pic>
        <p:nvPicPr>
          <p:cNvPr id="99" name="Graphique 98">
            <a:extLst>
              <a:ext uri="{FF2B5EF4-FFF2-40B4-BE49-F238E27FC236}">
                <a16:creationId xmlns:a16="http://schemas.microsoft.com/office/drawing/2014/main" id="{D6AA847E-2ED1-6F41-8094-DA79FCA26D0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flipH="1">
            <a:off x="10886147" y="4820200"/>
            <a:ext cx="1285149" cy="1226843"/>
          </a:xfrm>
          <a:prstGeom prst="rect">
            <a:avLst/>
          </a:prstGeom>
        </p:spPr>
      </p:pic>
      <p:sp>
        <p:nvSpPr>
          <p:cNvPr id="104" name="Freeform 7">
            <a:extLst>
              <a:ext uri="{FF2B5EF4-FFF2-40B4-BE49-F238E27FC236}">
                <a16:creationId xmlns:a16="http://schemas.microsoft.com/office/drawing/2014/main" id="{A64705FD-92BF-F47C-1DCD-156BBA479D12}"/>
              </a:ext>
            </a:extLst>
          </p:cNvPr>
          <p:cNvSpPr/>
          <p:nvPr/>
        </p:nvSpPr>
        <p:spPr>
          <a:xfrm>
            <a:off x="11196808" y="2847629"/>
            <a:ext cx="933623" cy="844472"/>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00">
              <a:defRPr/>
            </a:pPr>
            <a:endParaRPr lang="fr-MA" sz="642" dirty="0">
              <a:solidFill>
                <a:prstClr val="black"/>
              </a:solidFill>
              <a:latin typeface="Dosis" pitchFamily="2" charset="0"/>
            </a:endParaRPr>
          </a:p>
        </p:txBody>
      </p:sp>
      <p:sp>
        <p:nvSpPr>
          <p:cNvPr id="105" name="ZoneTexte 22">
            <a:extLst>
              <a:ext uri="{FF2B5EF4-FFF2-40B4-BE49-F238E27FC236}">
                <a16:creationId xmlns:a16="http://schemas.microsoft.com/office/drawing/2014/main" id="{6784E1D7-7560-2DFE-586C-6C91E3F94F26}"/>
              </a:ext>
            </a:extLst>
          </p:cNvPr>
          <p:cNvSpPr txBox="1"/>
          <p:nvPr/>
        </p:nvSpPr>
        <p:spPr>
          <a:xfrm>
            <a:off x="10762334" y="7245470"/>
            <a:ext cx="1727733" cy="830997"/>
          </a:xfrm>
          <a:prstGeom prst="rect">
            <a:avLst/>
          </a:prstGeom>
          <a:noFill/>
        </p:spPr>
        <p:txBody>
          <a:bodyPr wrap="square">
            <a:spAutoFit/>
          </a:bodyPr>
          <a:lstStyle/>
          <a:p>
            <a:pPr algn="ctr" defTabSz="914445" rtl="1">
              <a:defRPr/>
            </a:pPr>
            <a:r>
              <a:rPr lang="ar-MA" sz="2400" b="1" dirty="0">
                <a:solidFill>
                  <a:prstClr val="white">
                    <a:lumMod val="65000"/>
                  </a:prstClr>
                </a:solidFill>
                <a:latin typeface="Microsoft Uighur" panose="02000000000000000000" pitchFamily="2" charset="-78"/>
                <a:cs typeface="Microsoft Uighur" panose="02000000000000000000" pitchFamily="2" charset="-78"/>
              </a:rPr>
              <a:t>يطلب من التلاميذ قراءة الكلمات</a:t>
            </a:r>
          </a:p>
        </p:txBody>
      </p:sp>
      <p:sp>
        <p:nvSpPr>
          <p:cNvPr id="106" name="Forme libre : forme 105">
            <a:extLst>
              <a:ext uri="{FF2B5EF4-FFF2-40B4-BE49-F238E27FC236}">
                <a16:creationId xmlns:a16="http://schemas.microsoft.com/office/drawing/2014/main" id="{124E8447-D73F-1B08-4CD4-E953F13F3E42}"/>
              </a:ext>
            </a:extLst>
          </p:cNvPr>
          <p:cNvSpPr/>
          <p:nvPr/>
        </p:nvSpPr>
        <p:spPr>
          <a:xfrm>
            <a:off x="9584806" y="3178428"/>
            <a:ext cx="817892" cy="214095"/>
          </a:xfrm>
          <a:custGeom>
            <a:avLst/>
            <a:gdLst>
              <a:gd name="connsiteX0" fmla="*/ 200331 w 1140257"/>
              <a:gd name="connsiteY0" fmla="*/ 182213 h 298478"/>
              <a:gd name="connsiteX1" fmla="*/ 291200 w 1140257"/>
              <a:gd name="connsiteY1" fmla="*/ 234982 h 298478"/>
              <a:gd name="connsiteX2" fmla="*/ 318346 w 1140257"/>
              <a:gd name="connsiteY2" fmla="*/ 252031 h 298478"/>
              <a:gd name="connsiteX3" fmla="*/ 337967 w 1140257"/>
              <a:gd name="connsiteY3" fmla="*/ 287941 h 298478"/>
              <a:gd name="connsiteX4" fmla="*/ 296534 w 1140257"/>
              <a:gd name="connsiteY4" fmla="*/ 293179 h 298478"/>
              <a:gd name="connsiteX5" fmla="*/ 254338 w 1140257"/>
              <a:gd name="connsiteY5" fmla="*/ 275558 h 298478"/>
              <a:gd name="connsiteX6" fmla="*/ 69172 w 1140257"/>
              <a:gd name="connsiteY6" fmla="*/ 184975 h 298478"/>
              <a:gd name="connsiteX7" fmla="*/ 21737 w 1140257"/>
              <a:gd name="connsiteY7" fmla="*/ 157543 h 298478"/>
              <a:gd name="connsiteX8" fmla="*/ 26595 w 1140257"/>
              <a:gd name="connsiteY8" fmla="*/ 94488 h 298478"/>
              <a:gd name="connsiteX9" fmla="*/ 163088 w 1140257"/>
              <a:gd name="connsiteY9" fmla="*/ 29337 h 298478"/>
              <a:gd name="connsiteX10" fmla="*/ 221858 w 1140257"/>
              <a:gd name="connsiteY10" fmla="*/ 3810 h 298478"/>
              <a:gd name="connsiteX11" fmla="*/ 259196 w 1140257"/>
              <a:gd name="connsiteY11" fmla="*/ 0 h 298478"/>
              <a:gd name="connsiteX12" fmla="*/ 234145 w 1140257"/>
              <a:gd name="connsiteY12" fmla="*/ 39243 h 298478"/>
              <a:gd name="connsiteX13" fmla="*/ 132799 w 1140257"/>
              <a:gd name="connsiteY13" fmla="*/ 92773 h 298478"/>
              <a:gd name="connsiteX14" fmla="*/ 97651 w 1140257"/>
              <a:gd name="connsiteY14" fmla="*/ 120872 h 298478"/>
              <a:gd name="connsiteX15" fmla="*/ 147943 w 1140257"/>
              <a:gd name="connsiteY15" fmla="*/ 126397 h 298478"/>
              <a:gd name="connsiteX16" fmla="*/ 532658 w 1140257"/>
              <a:gd name="connsiteY16" fmla="*/ 146685 h 298478"/>
              <a:gd name="connsiteX17" fmla="*/ 1091395 w 1140257"/>
              <a:gd name="connsiteY17" fmla="*/ 175831 h 298478"/>
              <a:gd name="connsiteX18" fmla="*/ 1140258 w 1140257"/>
              <a:gd name="connsiteY18" fmla="*/ 187547 h 298478"/>
              <a:gd name="connsiteX19" fmla="*/ 1086632 w 1140257"/>
              <a:gd name="connsiteY19" fmla="*/ 206978 h 298478"/>
              <a:gd name="connsiteX20" fmla="*/ 811550 w 1140257"/>
              <a:gd name="connsiteY20" fmla="*/ 198120 h 298478"/>
              <a:gd name="connsiteX21" fmla="*/ 220238 w 1140257"/>
              <a:gd name="connsiteY21" fmla="*/ 178213 h 298478"/>
              <a:gd name="connsiteX22" fmla="*/ 200331 w 1140257"/>
              <a:gd name="connsiteY22" fmla="*/ 182213 h 29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40257" h="298478">
                <a:moveTo>
                  <a:pt x="200331" y="182213"/>
                </a:moveTo>
                <a:cubicBezTo>
                  <a:pt x="236431" y="203168"/>
                  <a:pt x="263863" y="218980"/>
                  <a:pt x="291200" y="234982"/>
                </a:cubicBezTo>
                <a:cubicBezTo>
                  <a:pt x="300439" y="240411"/>
                  <a:pt x="309868" y="245650"/>
                  <a:pt x="318346" y="252031"/>
                </a:cubicBezTo>
                <a:cubicBezTo>
                  <a:pt x="330252" y="260985"/>
                  <a:pt x="347778" y="269938"/>
                  <a:pt x="337967" y="287941"/>
                </a:cubicBezTo>
                <a:cubicBezTo>
                  <a:pt x="328728" y="304895"/>
                  <a:pt x="310630" y="297275"/>
                  <a:pt x="296534" y="293179"/>
                </a:cubicBezTo>
                <a:cubicBezTo>
                  <a:pt x="281960" y="288988"/>
                  <a:pt x="268054" y="282226"/>
                  <a:pt x="254338" y="275558"/>
                </a:cubicBezTo>
                <a:cubicBezTo>
                  <a:pt x="192521" y="245650"/>
                  <a:pt x="130703" y="215551"/>
                  <a:pt x="69172" y="184975"/>
                </a:cubicBezTo>
                <a:cubicBezTo>
                  <a:pt x="52789" y="176879"/>
                  <a:pt x="36120" y="168592"/>
                  <a:pt x="21737" y="157543"/>
                </a:cubicBezTo>
                <a:cubicBezTo>
                  <a:pt x="-8648" y="134207"/>
                  <a:pt x="-7314" y="112014"/>
                  <a:pt x="26595" y="94488"/>
                </a:cubicBezTo>
                <a:cubicBezTo>
                  <a:pt x="71363" y="71342"/>
                  <a:pt x="117463" y="50768"/>
                  <a:pt x="163088" y="29337"/>
                </a:cubicBezTo>
                <a:cubicBezTo>
                  <a:pt x="182424" y="20288"/>
                  <a:pt x="201760" y="10668"/>
                  <a:pt x="221858" y="3810"/>
                </a:cubicBezTo>
                <a:cubicBezTo>
                  <a:pt x="233288" y="-95"/>
                  <a:pt x="246337" y="1143"/>
                  <a:pt x="259196" y="0"/>
                </a:cubicBezTo>
                <a:cubicBezTo>
                  <a:pt x="262625" y="26670"/>
                  <a:pt x="247480" y="32290"/>
                  <a:pt x="234145" y="39243"/>
                </a:cubicBezTo>
                <a:cubicBezTo>
                  <a:pt x="200331" y="57055"/>
                  <a:pt x="166517" y="74771"/>
                  <a:pt x="132799" y="92773"/>
                </a:cubicBezTo>
                <a:cubicBezTo>
                  <a:pt x="120892" y="99155"/>
                  <a:pt x="109367" y="106108"/>
                  <a:pt x="97651" y="120872"/>
                </a:cubicBezTo>
                <a:cubicBezTo>
                  <a:pt x="114416" y="122777"/>
                  <a:pt x="131084" y="125539"/>
                  <a:pt x="147943" y="126397"/>
                </a:cubicBezTo>
                <a:cubicBezTo>
                  <a:pt x="276150" y="133350"/>
                  <a:pt x="404452" y="140113"/>
                  <a:pt x="532658" y="146685"/>
                </a:cubicBezTo>
                <a:cubicBezTo>
                  <a:pt x="718872" y="156305"/>
                  <a:pt x="905181" y="165640"/>
                  <a:pt x="1091395" y="175831"/>
                </a:cubicBezTo>
                <a:cubicBezTo>
                  <a:pt x="1106540" y="176689"/>
                  <a:pt x="1121399" y="182880"/>
                  <a:pt x="1140258" y="187547"/>
                </a:cubicBezTo>
                <a:cubicBezTo>
                  <a:pt x="1123208" y="213169"/>
                  <a:pt x="1103396" y="207454"/>
                  <a:pt x="1086632" y="206978"/>
                </a:cubicBezTo>
                <a:cubicBezTo>
                  <a:pt x="994906" y="204597"/>
                  <a:pt x="903276" y="201168"/>
                  <a:pt x="811550" y="198120"/>
                </a:cubicBezTo>
                <a:cubicBezTo>
                  <a:pt x="614478" y="191452"/>
                  <a:pt x="417310" y="184785"/>
                  <a:pt x="220238" y="178213"/>
                </a:cubicBezTo>
                <a:cubicBezTo>
                  <a:pt x="217381" y="178308"/>
                  <a:pt x="214428" y="179451"/>
                  <a:pt x="200331" y="182213"/>
                </a:cubicBezTo>
                <a:close/>
              </a:path>
            </a:pathLst>
          </a:custGeom>
          <a:solidFill>
            <a:srgbClr val="1E3F48"/>
          </a:solidFill>
          <a:ln w="9525" cap="flat">
            <a:noFill/>
            <a:prstDash val="solid"/>
            <a:miter/>
          </a:ln>
        </p:spPr>
        <p:txBody>
          <a:bodyPr rtlCol="0" anchor="ctr"/>
          <a:lstStyle/>
          <a:p>
            <a:pPr defTabSz="685800">
              <a:defRPr/>
            </a:pPr>
            <a:endParaRPr lang="fr-FR" sz="2700">
              <a:solidFill>
                <a:prstClr val="black"/>
              </a:solidFill>
              <a:latin typeface="Calibri" panose="020F0502020204030204"/>
            </a:endParaRPr>
          </a:p>
        </p:txBody>
      </p:sp>
      <p:sp>
        <p:nvSpPr>
          <p:cNvPr id="109" name="Forme libre : forme 108">
            <a:extLst>
              <a:ext uri="{FF2B5EF4-FFF2-40B4-BE49-F238E27FC236}">
                <a16:creationId xmlns:a16="http://schemas.microsoft.com/office/drawing/2014/main" id="{D25FB749-C947-B6AB-152C-159C5B6EBAA2}"/>
              </a:ext>
            </a:extLst>
          </p:cNvPr>
          <p:cNvSpPr/>
          <p:nvPr/>
        </p:nvSpPr>
        <p:spPr>
          <a:xfrm>
            <a:off x="9584806" y="5358761"/>
            <a:ext cx="817892" cy="214095"/>
          </a:xfrm>
          <a:custGeom>
            <a:avLst/>
            <a:gdLst>
              <a:gd name="connsiteX0" fmla="*/ 200331 w 1140257"/>
              <a:gd name="connsiteY0" fmla="*/ 182213 h 298478"/>
              <a:gd name="connsiteX1" fmla="*/ 291200 w 1140257"/>
              <a:gd name="connsiteY1" fmla="*/ 234982 h 298478"/>
              <a:gd name="connsiteX2" fmla="*/ 318346 w 1140257"/>
              <a:gd name="connsiteY2" fmla="*/ 252031 h 298478"/>
              <a:gd name="connsiteX3" fmla="*/ 337967 w 1140257"/>
              <a:gd name="connsiteY3" fmla="*/ 287941 h 298478"/>
              <a:gd name="connsiteX4" fmla="*/ 296534 w 1140257"/>
              <a:gd name="connsiteY4" fmla="*/ 293179 h 298478"/>
              <a:gd name="connsiteX5" fmla="*/ 254338 w 1140257"/>
              <a:gd name="connsiteY5" fmla="*/ 275558 h 298478"/>
              <a:gd name="connsiteX6" fmla="*/ 69172 w 1140257"/>
              <a:gd name="connsiteY6" fmla="*/ 184975 h 298478"/>
              <a:gd name="connsiteX7" fmla="*/ 21737 w 1140257"/>
              <a:gd name="connsiteY7" fmla="*/ 157543 h 298478"/>
              <a:gd name="connsiteX8" fmla="*/ 26595 w 1140257"/>
              <a:gd name="connsiteY8" fmla="*/ 94488 h 298478"/>
              <a:gd name="connsiteX9" fmla="*/ 163088 w 1140257"/>
              <a:gd name="connsiteY9" fmla="*/ 29337 h 298478"/>
              <a:gd name="connsiteX10" fmla="*/ 221858 w 1140257"/>
              <a:gd name="connsiteY10" fmla="*/ 3810 h 298478"/>
              <a:gd name="connsiteX11" fmla="*/ 259196 w 1140257"/>
              <a:gd name="connsiteY11" fmla="*/ 0 h 298478"/>
              <a:gd name="connsiteX12" fmla="*/ 234145 w 1140257"/>
              <a:gd name="connsiteY12" fmla="*/ 39243 h 298478"/>
              <a:gd name="connsiteX13" fmla="*/ 132799 w 1140257"/>
              <a:gd name="connsiteY13" fmla="*/ 92773 h 298478"/>
              <a:gd name="connsiteX14" fmla="*/ 97651 w 1140257"/>
              <a:gd name="connsiteY14" fmla="*/ 120872 h 298478"/>
              <a:gd name="connsiteX15" fmla="*/ 147943 w 1140257"/>
              <a:gd name="connsiteY15" fmla="*/ 126397 h 298478"/>
              <a:gd name="connsiteX16" fmla="*/ 532658 w 1140257"/>
              <a:gd name="connsiteY16" fmla="*/ 146685 h 298478"/>
              <a:gd name="connsiteX17" fmla="*/ 1091395 w 1140257"/>
              <a:gd name="connsiteY17" fmla="*/ 175831 h 298478"/>
              <a:gd name="connsiteX18" fmla="*/ 1140258 w 1140257"/>
              <a:gd name="connsiteY18" fmla="*/ 187547 h 298478"/>
              <a:gd name="connsiteX19" fmla="*/ 1086632 w 1140257"/>
              <a:gd name="connsiteY19" fmla="*/ 206978 h 298478"/>
              <a:gd name="connsiteX20" fmla="*/ 811550 w 1140257"/>
              <a:gd name="connsiteY20" fmla="*/ 198120 h 298478"/>
              <a:gd name="connsiteX21" fmla="*/ 220238 w 1140257"/>
              <a:gd name="connsiteY21" fmla="*/ 178213 h 298478"/>
              <a:gd name="connsiteX22" fmla="*/ 200331 w 1140257"/>
              <a:gd name="connsiteY22" fmla="*/ 182213 h 29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40257" h="298478">
                <a:moveTo>
                  <a:pt x="200331" y="182213"/>
                </a:moveTo>
                <a:cubicBezTo>
                  <a:pt x="236431" y="203168"/>
                  <a:pt x="263863" y="218980"/>
                  <a:pt x="291200" y="234982"/>
                </a:cubicBezTo>
                <a:cubicBezTo>
                  <a:pt x="300439" y="240411"/>
                  <a:pt x="309868" y="245650"/>
                  <a:pt x="318346" y="252031"/>
                </a:cubicBezTo>
                <a:cubicBezTo>
                  <a:pt x="330252" y="260985"/>
                  <a:pt x="347778" y="269938"/>
                  <a:pt x="337967" y="287941"/>
                </a:cubicBezTo>
                <a:cubicBezTo>
                  <a:pt x="328728" y="304895"/>
                  <a:pt x="310630" y="297275"/>
                  <a:pt x="296534" y="293179"/>
                </a:cubicBezTo>
                <a:cubicBezTo>
                  <a:pt x="281960" y="288988"/>
                  <a:pt x="268054" y="282226"/>
                  <a:pt x="254338" y="275558"/>
                </a:cubicBezTo>
                <a:cubicBezTo>
                  <a:pt x="192521" y="245650"/>
                  <a:pt x="130703" y="215551"/>
                  <a:pt x="69172" y="184975"/>
                </a:cubicBezTo>
                <a:cubicBezTo>
                  <a:pt x="52789" y="176879"/>
                  <a:pt x="36120" y="168592"/>
                  <a:pt x="21737" y="157543"/>
                </a:cubicBezTo>
                <a:cubicBezTo>
                  <a:pt x="-8648" y="134207"/>
                  <a:pt x="-7314" y="112014"/>
                  <a:pt x="26595" y="94488"/>
                </a:cubicBezTo>
                <a:cubicBezTo>
                  <a:pt x="71363" y="71342"/>
                  <a:pt x="117463" y="50768"/>
                  <a:pt x="163088" y="29337"/>
                </a:cubicBezTo>
                <a:cubicBezTo>
                  <a:pt x="182424" y="20288"/>
                  <a:pt x="201760" y="10668"/>
                  <a:pt x="221858" y="3810"/>
                </a:cubicBezTo>
                <a:cubicBezTo>
                  <a:pt x="233288" y="-95"/>
                  <a:pt x="246337" y="1143"/>
                  <a:pt x="259196" y="0"/>
                </a:cubicBezTo>
                <a:cubicBezTo>
                  <a:pt x="262625" y="26670"/>
                  <a:pt x="247480" y="32290"/>
                  <a:pt x="234145" y="39243"/>
                </a:cubicBezTo>
                <a:cubicBezTo>
                  <a:pt x="200331" y="57055"/>
                  <a:pt x="166517" y="74771"/>
                  <a:pt x="132799" y="92773"/>
                </a:cubicBezTo>
                <a:cubicBezTo>
                  <a:pt x="120892" y="99155"/>
                  <a:pt x="109367" y="106108"/>
                  <a:pt x="97651" y="120872"/>
                </a:cubicBezTo>
                <a:cubicBezTo>
                  <a:pt x="114416" y="122777"/>
                  <a:pt x="131084" y="125539"/>
                  <a:pt x="147943" y="126397"/>
                </a:cubicBezTo>
                <a:cubicBezTo>
                  <a:pt x="276150" y="133350"/>
                  <a:pt x="404452" y="140113"/>
                  <a:pt x="532658" y="146685"/>
                </a:cubicBezTo>
                <a:cubicBezTo>
                  <a:pt x="718872" y="156305"/>
                  <a:pt x="905181" y="165640"/>
                  <a:pt x="1091395" y="175831"/>
                </a:cubicBezTo>
                <a:cubicBezTo>
                  <a:pt x="1106540" y="176689"/>
                  <a:pt x="1121399" y="182880"/>
                  <a:pt x="1140258" y="187547"/>
                </a:cubicBezTo>
                <a:cubicBezTo>
                  <a:pt x="1123208" y="213169"/>
                  <a:pt x="1103396" y="207454"/>
                  <a:pt x="1086632" y="206978"/>
                </a:cubicBezTo>
                <a:cubicBezTo>
                  <a:pt x="994906" y="204597"/>
                  <a:pt x="903276" y="201168"/>
                  <a:pt x="811550" y="198120"/>
                </a:cubicBezTo>
                <a:cubicBezTo>
                  <a:pt x="614478" y="191452"/>
                  <a:pt x="417310" y="184785"/>
                  <a:pt x="220238" y="178213"/>
                </a:cubicBezTo>
                <a:cubicBezTo>
                  <a:pt x="217381" y="178308"/>
                  <a:pt x="214428" y="179451"/>
                  <a:pt x="200331" y="182213"/>
                </a:cubicBezTo>
                <a:close/>
              </a:path>
            </a:pathLst>
          </a:custGeom>
          <a:solidFill>
            <a:srgbClr val="1E3F48"/>
          </a:solidFill>
          <a:ln w="9525" cap="flat">
            <a:noFill/>
            <a:prstDash val="solid"/>
            <a:miter/>
          </a:ln>
        </p:spPr>
        <p:txBody>
          <a:bodyPr rtlCol="0" anchor="ctr"/>
          <a:lstStyle/>
          <a:p>
            <a:pPr defTabSz="685800">
              <a:defRPr/>
            </a:pPr>
            <a:endParaRPr lang="fr-FR" sz="2700">
              <a:solidFill>
                <a:prstClr val="black"/>
              </a:solidFill>
              <a:latin typeface="Calibri" panose="020F0502020204030204"/>
            </a:endParaRPr>
          </a:p>
        </p:txBody>
      </p:sp>
      <p:sp>
        <p:nvSpPr>
          <p:cNvPr id="110" name="Forme libre : forme 109">
            <a:extLst>
              <a:ext uri="{FF2B5EF4-FFF2-40B4-BE49-F238E27FC236}">
                <a16:creationId xmlns:a16="http://schemas.microsoft.com/office/drawing/2014/main" id="{5AC2802F-2252-023A-332B-634793874459}"/>
              </a:ext>
            </a:extLst>
          </p:cNvPr>
          <p:cNvSpPr/>
          <p:nvPr/>
        </p:nvSpPr>
        <p:spPr>
          <a:xfrm>
            <a:off x="9584806" y="7539092"/>
            <a:ext cx="817892" cy="214095"/>
          </a:xfrm>
          <a:custGeom>
            <a:avLst/>
            <a:gdLst>
              <a:gd name="connsiteX0" fmla="*/ 200331 w 1140257"/>
              <a:gd name="connsiteY0" fmla="*/ 182213 h 298478"/>
              <a:gd name="connsiteX1" fmla="*/ 291200 w 1140257"/>
              <a:gd name="connsiteY1" fmla="*/ 234982 h 298478"/>
              <a:gd name="connsiteX2" fmla="*/ 318346 w 1140257"/>
              <a:gd name="connsiteY2" fmla="*/ 252031 h 298478"/>
              <a:gd name="connsiteX3" fmla="*/ 337967 w 1140257"/>
              <a:gd name="connsiteY3" fmla="*/ 287941 h 298478"/>
              <a:gd name="connsiteX4" fmla="*/ 296534 w 1140257"/>
              <a:gd name="connsiteY4" fmla="*/ 293179 h 298478"/>
              <a:gd name="connsiteX5" fmla="*/ 254338 w 1140257"/>
              <a:gd name="connsiteY5" fmla="*/ 275558 h 298478"/>
              <a:gd name="connsiteX6" fmla="*/ 69172 w 1140257"/>
              <a:gd name="connsiteY6" fmla="*/ 184975 h 298478"/>
              <a:gd name="connsiteX7" fmla="*/ 21737 w 1140257"/>
              <a:gd name="connsiteY7" fmla="*/ 157543 h 298478"/>
              <a:gd name="connsiteX8" fmla="*/ 26595 w 1140257"/>
              <a:gd name="connsiteY8" fmla="*/ 94488 h 298478"/>
              <a:gd name="connsiteX9" fmla="*/ 163088 w 1140257"/>
              <a:gd name="connsiteY9" fmla="*/ 29337 h 298478"/>
              <a:gd name="connsiteX10" fmla="*/ 221858 w 1140257"/>
              <a:gd name="connsiteY10" fmla="*/ 3810 h 298478"/>
              <a:gd name="connsiteX11" fmla="*/ 259196 w 1140257"/>
              <a:gd name="connsiteY11" fmla="*/ 0 h 298478"/>
              <a:gd name="connsiteX12" fmla="*/ 234145 w 1140257"/>
              <a:gd name="connsiteY12" fmla="*/ 39243 h 298478"/>
              <a:gd name="connsiteX13" fmla="*/ 132799 w 1140257"/>
              <a:gd name="connsiteY13" fmla="*/ 92773 h 298478"/>
              <a:gd name="connsiteX14" fmla="*/ 97651 w 1140257"/>
              <a:gd name="connsiteY14" fmla="*/ 120872 h 298478"/>
              <a:gd name="connsiteX15" fmla="*/ 147943 w 1140257"/>
              <a:gd name="connsiteY15" fmla="*/ 126397 h 298478"/>
              <a:gd name="connsiteX16" fmla="*/ 532658 w 1140257"/>
              <a:gd name="connsiteY16" fmla="*/ 146685 h 298478"/>
              <a:gd name="connsiteX17" fmla="*/ 1091395 w 1140257"/>
              <a:gd name="connsiteY17" fmla="*/ 175831 h 298478"/>
              <a:gd name="connsiteX18" fmla="*/ 1140258 w 1140257"/>
              <a:gd name="connsiteY18" fmla="*/ 187547 h 298478"/>
              <a:gd name="connsiteX19" fmla="*/ 1086632 w 1140257"/>
              <a:gd name="connsiteY19" fmla="*/ 206978 h 298478"/>
              <a:gd name="connsiteX20" fmla="*/ 811550 w 1140257"/>
              <a:gd name="connsiteY20" fmla="*/ 198120 h 298478"/>
              <a:gd name="connsiteX21" fmla="*/ 220238 w 1140257"/>
              <a:gd name="connsiteY21" fmla="*/ 178213 h 298478"/>
              <a:gd name="connsiteX22" fmla="*/ 200331 w 1140257"/>
              <a:gd name="connsiteY22" fmla="*/ 182213 h 29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40257" h="298478">
                <a:moveTo>
                  <a:pt x="200331" y="182213"/>
                </a:moveTo>
                <a:cubicBezTo>
                  <a:pt x="236431" y="203168"/>
                  <a:pt x="263863" y="218980"/>
                  <a:pt x="291200" y="234982"/>
                </a:cubicBezTo>
                <a:cubicBezTo>
                  <a:pt x="300439" y="240411"/>
                  <a:pt x="309868" y="245650"/>
                  <a:pt x="318346" y="252031"/>
                </a:cubicBezTo>
                <a:cubicBezTo>
                  <a:pt x="330252" y="260985"/>
                  <a:pt x="347778" y="269938"/>
                  <a:pt x="337967" y="287941"/>
                </a:cubicBezTo>
                <a:cubicBezTo>
                  <a:pt x="328728" y="304895"/>
                  <a:pt x="310630" y="297275"/>
                  <a:pt x="296534" y="293179"/>
                </a:cubicBezTo>
                <a:cubicBezTo>
                  <a:pt x="281960" y="288988"/>
                  <a:pt x="268054" y="282226"/>
                  <a:pt x="254338" y="275558"/>
                </a:cubicBezTo>
                <a:cubicBezTo>
                  <a:pt x="192521" y="245650"/>
                  <a:pt x="130703" y="215551"/>
                  <a:pt x="69172" y="184975"/>
                </a:cubicBezTo>
                <a:cubicBezTo>
                  <a:pt x="52789" y="176879"/>
                  <a:pt x="36120" y="168592"/>
                  <a:pt x="21737" y="157543"/>
                </a:cubicBezTo>
                <a:cubicBezTo>
                  <a:pt x="-8648" y="134207"/>
                  <a:pt x="-7314" y="112014"/>
                  <a:pt x="26595" y="94488"/>
                </a:cubicBezTo>
                <a:cubicBezTo>
                  <a:pt x="71363" y="71342"/>
                  <a:pt x="117463" y="50768"/>
                  <a:pt x="163088" y="29337"/>
                </a:cubicBezTo>
                <a:cubicBezTo>
                  <a:pt x="182424" y="20288"/>
                  <a:pt x="201760" y="10668"/>
                  <a:pt x="221858" y="3810"/>
                </a:cubicBezTo>
                <a:cubicBezTo>
                  <a:pt x="233288" y="-95"/>
                  <a:pt x="246337" y="1143"/>
                  <a:pt x="259196" y="0"/>
                </a:cubicBezTo>
                <a:cubicBezTo>
                  <a:pt x="262625" y="26670"/>
                  <a:pt x="247480" y="32290"/>
                  <a:pt x="234145" y="39243"/>
                </a:cubicBezTo>
                <a:cubicBezTo>
                  <a:pt x="200331" y="57055"/>
                  <a:pt x="166517" y="74771"/>
                  <a:pt x="132799" y="92773"/>
                </a:cubicBezTo>
                <a:cubicBezTo>
                  <a:pt x="120892" y="99155"/>
                  <a:pt x="109367" y="106108"/>
                  <a:pt x="97651" y="120872"/>
                </a:cubicBezTo>
                <a:cubicBezTo>
                  <a:pt x="114416" y="122777"/>
                  <a:pt x="131084" y="125539"/>
                  <a:pt x="147943" y="126397"/>
                </a:cubicBezTo>
                <a:cubicBezTo>
                  <a:pt x="276150" y="133350"/>
                  <a:pt x="404452" y="140113"/>
                  <a:pt x="532658" y="146685"/>
                </a:cubicBezTo>
                <a:cubicBezTo>
                  <a:pt x="718872" y="156305"/>
                  <a:pt x="905181" y="165640"/>
                  <a:pt x="1091395" y="175831"/>
                </a:cubicBezTo>
                <a:cubicBezTo>
                  <a:pt x="1106540" y="176689"/>
                  <a:pt x="1121399" y="182880"/>
                  <a:pt x="1140258" y="187547"/>
                </a:cubicBezTo>
                <a:cubicBezTo>
                  <a:pt x="1123208" y="213169"/>
                  <a:pt x="1103396" y="207454"/>
                  <a:pt x="1086632" y="206978"/>
                </a:cubicBezTo>
                <a:cubicBezTo>
                  <a:pt x="994906" y="204597"/>
                  <a:pt x="903276" y="201168"/>
                  <a:pt x="811550" y="198120"/>
                </a:cubicBezTo>
                <a:cubicBezTo>
                  <a:pt x="614478" y="191452"/>
                  <a:pt x="417310" y="184785"/>
                  <a:pt x="220238" y="178213"/>
                </a:cubicBezTo>
                <a:cubicBezTo>
                  <a:pt x="217381" y="178308"/>
                  <a:pt x="214428" y="179451"/>
                  <a:pt x="200331" y="182213"/>
                </a:cubicBezTo>
                <a:close/>
              </a:path>
            </a:pathLst>
          </a:custGeom>
          <a:solidFill>
            <a:srgbClr val="1E3F48"/>
          </a:solidFill>
          <a:ln w="9525" cap="flat">
            <a:noFill/>
            <a:prstDash val="solid"/>
            <a:miter/>
          </a:ln>
        </p:spPr>
        <p:txBody>
          <a:bodyPr rtlCol="0" anchor="ctr"/>
          <a:lstStyle/>
          <a:p>
            <a:pPr defTabSz="685800">
              <a:defRPr/>
            </a:pPr>
            <a:endParaRPr lang="fr-FR" sz="2700">
              <a:solidFill>
                <a:prstClr val="black"/>
              </a:solidFill>
              <a:latin typeface="Calibri" panose="020F0502020204030204"/>
            </a:endParaRPr>
          </a:p>
        </p:txBody>
      </p:sp>
      <p:sp>
        <p:nvSpPr>
          <p:cNvPr id="111" name="Rectangle : coins arrondis 110">
            <a:extLst>
              <a:ext uri="{FF2B5EF4-FFF2-40B4-BE49-F238E27FC236}">
                <a16:creationId xmlns:a16="http://schemas.microsoft.com/office/drawing/2014/main" id="{58CA0BB5-27D9-0EE0-F347-FA8E69F95725}"/>
              </a:ext>
            </a:extLst>
          </p:cNvPr>
          <p:cNvSpPr/>
          <p:nvPr/>
        </p:nvSpPr>
        <p:spPr>
          <a:xfrm>
            <a:off x="1225934" y="2924737"/>
            <a:ext cx="7460867" cy="721481"/>
          </a:xfrm>
          <a:prstGeom prst="roundRect">
            <a:avLst>
              <a:gd name="adj" fmla="val 5000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r>
              <a:rPr lang="ar-MA" sz="3300" b="1" dirty="0">
                <a:solidFill>
                  <a:srgbClr val="1F497D">
                    <a:lumMod val="50000"/>
                  </a:srgbClr>
                </a:solidFill>
                <a:latin typeface="Microsoft Uighur" panose="02000000000000000000" pitchFamily="2" charset="-78"/>
                <a:cs typeface="Microsoft Uighur" panose="02000000000000000000" pitchFamily="2" charset="-78"/>
              </a:rPr>
              <a:t>شرائح خاصة بالأستاذ(ة)</a:t>
            </a:r>
            <a:endParaRPr lang="fr-FR" sz="3300" b="1" dirty="0">
              <a:solidFill>
                <a:srgbClr val="1F497D">
                  <a:lumMod val="50000"/>
                </a:srgbClr>
              </a:solidFill>
              <a:latin typeface="Microsoft Uighur" panose="02000000000000000000" pitchFamily="2" charset="-78"/>
              <a:cs typeface="Microsoft Uighur" panose="02000000000000000000" pitchFamily="2" charset="-78"/>
            </a:endParaRPr>
          </a:p>
        </p:txBody>
      </p:sp>
      <p:sp>
        <p:nvSpPr>
          <p:cNvPr id="112" name="Rectangle : coins arrondis 111">
            <a:extLst>
              <a:ext uri="{FF2B5EF4-FFF2-40B4-BE49-F238E27FC236}">
                <a16:creationId xmlns:a16="http://schemas.microsoft.com/office/drawing/2014/main" id="{1C841F98-496E-909C-442D-81A2B699D7C0}"/>
              </a:ext>
            </a:extLst>
          </p:cNvPr>
          <p:cNvSpPr/>
          <p:nvPr/>
        </p:nvSpPr>
        <p:spPr>
          <a:xfrm>
            <a:off x="1225934" y="7285400"/>
            <a:ext cx="7460867" cy="721481"/>
          </a:xfrm>
          <a:prstGeom prst="roundRect">
            <a:avLst>
              <a:gd name="adj" fmla="val 5000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defRPr/>
            </a:pPr>
            <a:r>
              <a:rPr lang="ar-AE" sz="3300" b="1" dirty="0">
                <a:solidFill>
                  <a:prstClr val="black"/>
                </a:solidFill>
                <a:latin typeface="Microsoft Uighur" panose="02000000000000000000" pitchFamily="2" charset="-78"/>
                <a:cs typeface="Microsoft Uighur" panose="02000000000000000000" pitchFamily="2" charset="-78"/>
              </a:rPr>
              <a:t>أمثلة لتوجيهات </a:t>
            </a:r>
            <a:r>
              <a:rPr lang="ar-MA" sz="3300" b="1" dirty="0">
                <a:solidFill>
                  <a:prstClr val="black"/>
                </a:solidFill>
                <a:latin typeface="Microsoft Uighur" panose="02000000000000000000" pitchFamily="2" charset="-78"/>
                <a:cs typeface="Microsoft Uighur" panose="02000000000000000000" pitchFamily="2" charset="-78"/>
              </a:rPr>
              <a:t>الأستاذ(ة)</a:t>
            </a:r>
            <a:endParaRPr lang="en-US" sz="3300" dirty="0">
              <a:solidFill>
                <a:prstClr val="black"/>
              </a:solidFill>
              <a:latin typeface="Microsoft Uighur" panose="02000000000000000000" pitchFamily="2" charset="-78"/>
              <a:cs typeface="Microsoft Uighur" panose="02000000000000000000" pitchFamily="2" charset="-78"/>
            </a:endParaRPr>
          </a:p>
        </p:txBody>
      </p:sp>
      <p:sp>
        <p:nvSpPr>
          <p:cNvPr id="113" name="Rectangle : coins arrondis 112">
            <a:extLst>
              <a:ext uri="{FF2B5EF4-FFF2-40B4-BE49-F238E27FC236}">
                <a16:creationId xmlns:a16="http://schemas.microsoft.com/office/drawing/2014/main" id="{3A114A30-1EC3-B426-A4AF-E1E4AA9BFFE6}"/>
              </a:ext>
            </a:extLst>
          </p:cNvPr>
          <p:cNvSpPr/>
          <p:nvPr/>
        </p:nvSpPr>
        <p:spPr>
          <a:xfrm>
            <a:off x="1225934" y="5105069"/>
            <a:ext cx="7460867" cy="721481"/>
          </a:xfrm>
          <a:prstGeom prst="roundRect">
            <a:avLst>
              <a:gd name="adj" fmla="val 5000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r>
              <a:rPr lang="ar-MA" sz="3300" b="1" dirty="0">
                <a:solidFill>
                  <a:prstClr val="black"/>
                </a:solidFill>
                <a:latin typeface="Microsoft Uighur" panose="02000000000000000000" pitchFamily="2" charset="-78"/>
                <a:cs typeface="Microsoft Uighur" panose="02000000000000000000" pitchFamily="2" charset="-78"/>
              </a:rPr>
              <a:t>إرشادات للشروحات والتعليمات التي يجب على الأستاذ(ة) قولها</a:t>
            </a:r>
          </a:p>
        </p:txBody>
      </p:sp>
      <p:sp>
        <p:nvSpPr>
          <p:cNvPr id="114" name="ZoneTexte 5">
            <a:extLst>
              <a:ext uri="{FF2B5EF4-FFF2-40B4-BE49-F238E27FC236}">
                <a16:creationId xmlns:a16="http://schemas.microsoft.com/office/drawing/2014/main" id="{F64C6676-FD60-F23A-EB87-F4C4F07CE0B6}"/>
              </a:ext>
            </a:extLst>
          </p:cNvPr>
          <p:cNvSpPr txBox="1"/>
          <p:nvPr/>
        </p:nvSpPr>
        <p:spPr>
          <a:xfrm>
            <a:off x="11098015" y="415598"/>
            <a:ext cx="2149211" cy="507831"/>
          </a:xfrm>
          <a:prstGeom prst="rect">
            <a:avLst/>
          </a:prstGeom>
          <a:noFill/>
        </p:spPr>
        <p:txBody>
          <a:bodyPr wrap="square" rtlCol="0">
            <a:spAutoFit/>
          </a:bodyPr>
          <a:lstStyle/>
          <a:p>
            <a:pPr algn="ctr" defTabSz="685800">
              <a:defRPr/>
            </a:pPr>
            <a:r>
              <a:rPr lang="ar-MA" sz="2700" b="1" i="1" dirty="0">
                <a:solidFill>
                  <a:prstClr val="black">
                    <a:lumMod val="50000"/>
                    <a:lumOff val="50000"/>
                  </a:prstClr>
                </a:solidFill>
                <a:latin typeface="Microsoft Uighur" panose="02000000000000000000" pitchFamily="2" charset="-78"/>
                <a:cs typeface="Microsoft Uighur" panose="02000000000000000000" pitchFamily="2" charset="-78"/>
              </a:rPr>
              <a:t>خاص بالأستاذ(ة)</a:t>
            </a:r>
            <a:endParaRPr lang="fr-MA" sz="2700" b="1" i="1" dirty="0">
              <a:solidFill>
                <a:prstClr val="black">
                  <a:lumMod val="50000"/>
                  <a:lumOff val="50000"/>
                </a:prstClr>
              </a:solidFill>
              <a:latin typeface="Microsoft Uighur" panose="02000000000000000000" pitchFamily="2" charset="-78"/>
              <a:cs typeface="Microsoft Uighur" panose="02000000000000000000" pitchFamily="2" charset="-78"/>
            </a:endParaRPr>
          </a:p>
        </p:txBody>
      </p:sp>
      <p:sp>
        <p:nvSpPr>
          <p:cNvPr id="116" name="TextBox 9">
            <a:extLst>
              <a:ext uri="{FF2B5EF4-FFF2-40B4-BE49-F238E27FC236}">
                <a16:creationId xmlns:a16="http://schemas.microsoft.com/office/drawing/2014/main" id="{A65DBFD3-CE26-0F59-3C12-18842AED64DC}"/>
              </a:ext>
            </a:extLst>
          </p:cNvPr>
          <p:cNvSpPr txBox="1"/>
          <p:nvPr/>
        </p:nvSpPr>
        <p:spPr>
          <a:xfrm>
            <a:off x="4070084" y="831278"/>
            <a:ext cx="5575833" cy="471283"/>
          </a:xfrm>
          <a:prstGeom prst="rect">
            <a:avLst/>
          </a:prstGeom>
        </p:spPr>
        <p:txBody>
          <a:bodyPr lIns="0" tIns="0" rIns="0" bIns="0" rtlCol="0" anchor="t">
            <a:spAutoFit/>
          </a:bodyPr>
          <a:lstStyle/>
          <a:p>
            <a:pPr algn="ctr" defTabSz="685800">
              <a:lnSpc>
                <a:spcPts val="3113"/>
              </a:lnSpc>
              <a:defRPr/>
            </a:pPr>
            <a:r>
              <a:rPr lang="ar-MA" sz="4500" b="1" dirty="0">
                <a:solidFill>
                  <a:prstClr val="white"/>
                </a:solidFill>
                <a:latin typeface="Microsoft Uighur" panose="02000000000000000000" pitchFamily="2" charset="-78"/>
                <a:cs typeface="Microsoft Uighur" panose="02000000000000000000" pitchFamily="2" charset="-78"/>
              </a:rPr>
              <a:t>توجيهات لاستعمال العرض </a:t>
            </a:r>
          </a:p>
        </p:txBody>
      </p:sp>
    </p:spTree>
    <p:extLst>
      <p:ext uri="{BB962C8B-B14F-4D97-AF65-F5344CB8AC3E}">
        <p14:creationId xmlns:p14="http://schemas.microsoft.com/office/powerpoint/2010/main" val="10824565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7A798A27-AC49-5304-AB70-358732C3BB29}"/>
              </a:ext>
            </a:extLst>
          </p:cNvPr>
          <p:cNvSpPr txBox="1"/>
          <p:nvPr/>
        </p:nvSpPr>
        <p:spPr>
          <a:xfrm>
            <a:off x="1995053" y="880252"/>
            <a:ext cx="10557165" cy="954107"/>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سأعرض عليكم الصورة وعليكم تسميتها و كتابة الحرف الأول منها على اللوحة. </a:t>
            </a:r>
            <a:r>
              <a:rPr lang="ar-MA" sz="2800" dirty="0" err="1">
                <a:solidFill>
                  <a:prstClr val="white">
                    <a:lumMod val="65000"/>
                  </a:prstClr>
                </a:solidFill>
                <a:latin typeface="Microsoft Uighur" panose="02000000000000000000" pitchFamily="2" charset="-78"/>
                <a:cs typeface="Microsoft Uighur" panose="02000000000000000000" pitchFamily="2" charset="-78"/>
              </a:rPr>
              <a:t>سأنمذج</a:t>
            </a:r>
            <a:r>
              <a:rPr lang="ar-MA" sz="2800" dirty="0">
                <a:solidFill>
                  <a:prstClr val="white">
                    <a:lumMod val="65000"/>
                  </a:prstClr>
                </a:solidFill>
                <a:latin typeface="Microsoft Uighur" panose="02000000000000000000" pitchFamily="2" charset="-78"/>
                <a:cs typeface="Microsoft Uighur" panose="02000000000000000000" pitchFamily="2" charset="-78"/>
              </a:rPr>
              <a:t> كتابة الحرف الأول من كلمة كرة , وأنتم ستفعلون مثلي.</a:t>
            </a:r>
            <a:endParaRPr kumimoji="0" lang="fr-FR"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12" name="Image 11">
            <a:extLst>
              <a:ext uri="{FF2B5EF4-FFF2-40B4-BE49-F238E27FC236}">
                <a16:creationId xmlns:a16="http://schemas.microsoft.com/office/drawing/2014/main" id="{5CC9AD1E-B32B-C7A7-CCBC-ADC5E8B3274D}"/>
              </a:ext>
            </a:extLst>
          </p:cNvPr>
          <p:cNvPicPr>
            <a:picLocks noChangeAspect="1"/>
          </p:cNvPicPr>
          <p:nvPr/>
        </p:nvPicPr>
        <p:blipFill>
          <a:blip r:embed="rId2"/>
          <a:stretch>
            <a:fillRect/>
          </a:stretch>
        </p:blipFill>
        <p:spPr>
          <a:xfrm>
            <a:off x="4597462" y="4260294"/>
            <a:ext cx="4521076" cy="3393774"/>
          </a:xfrm>
          <a:prstGeom prst="rect">
            <a:avLst/>
          </a:prstGeom>
        </p:spPr>
      </p:pic>
      <p:pic>
        <p:nvPicPr>
          <p:cNvPr id="17" name="Image 16">
            <a:extLst>
              <a:ext uri="{FF2B5EF4-FFF2-40B4-BE49-F238E27FC236}">
                <a16:creationId xmlns:a16="http://schemas.microsoft.com/office/drawing/2014/main" id="{C76C8EEC-C442-57E0-BCA7-B42B61E8227B}"/>
              </a:ext>
            </a:extLst>
          </p:cNvPr>
          <p:cNvPicPr>
            <a:picLocks noChangeAspect="1"/>
          </p:cNvPicPr>
          <p:nvPr/>
        </p:nvPicPr>
        <p:blipFill>
          <a:blip r:embed="rId3"/>
          <a:stretch>
            <a:fillRect/>
          </a:stretch>
        </p:blipFill>
        <p:spPr>
          <a:xfrm>
            <a:off x="244523" y="709973"/>
            <a:ext cx="1594935" cy="1294666"/>
          </a:xfrm>
          <a:prstGeom prst="rect">
            <a:avLst/>
          </a:prstGeom>
        </p:spPr>
      </p:pic>
    </p:spTree>
    <p:extLst>
      <p:ext uri="{BB962C8B-B14F-4D97-AF65-F5344CB8AC3E}">
        <p14:creationId xmlns:p14="http://schemas.microsoft.com/office/powerpoint/2010/main" val="40723751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8805CD-C0C8-9F8D-D5F1-1AABE9351EBB}"/>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3B5D7408-4B1E-0226-E8A3-E463CFD87D4F}"/>
              </a:ext>
            </a:extLst>
          </p:cNvPr>
          <p:cNvSpPr txBox="1"/>
          <p:nvPr/>
        </p:nvSpPr>
        <p:spPr>
          <a:xfrm>
            <a:off x="160421" y="864864"/>
            <a:ext cx="12336380" cy="523220"/>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سأعرض عليكم الصورة وعليكم تسميتها و كتابة الحرف الأول منها على اللوحة.</a:t>
            </a:r>
            <a:endParaRPr kumimoji="0" lang="fr-FR"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14" name="Image 13">
            <a:extLst>
              <a:ext uri="{FF2B5EF4-FFF2-40B4-BE49-F238E27FC236}">
                <a16:creationId xmlns:a16="http://schemas.microsoft.com/office/drawing/2014/main" id="{F40DF817-7D63-4F64-D492-844CD2081F5B}"/>
              </a:ext>
            </a:extLst>
          </p:cNvPr>
          <p:cNvPicPr>
            <a:picLocks noChangeAspect="1"/>
          </p:cNvPicPr>
          <p:nvPr/>
        </p:nvPicPr>
        <p:blipFill>
          <a:blip r:embed="rId2"/>
          <a:stretch>
            <a:fillRect/>
          </a:stretch>
        </p:blipFill>
        <p:spPr>
          <a:xfrm>
            <a:off x="3284331" y="4344251"/>
            <a:ext cx="6391297" cy="4720856"/>
          </a:xfrm>
          <a:prstGeom prst="rect">
            <a:avLst/>
          </a:prstGeom>
        </p:spPr>
      </p:pic>
      <p:pic>
        <p:nvPicPr>
          <p:cNvPr id="17" name="Image 16">
            <a:extLst>
              <a:ext uri="{FF2B5EF4-FFF2-40B4-BE49-F238E27FC236}">
                <a16:creationId xmlns:a16="http://schemas.microsoft.com/office/drawing/2014/main" id="{02E3C2B2-27B2-DA58-5F41-5650F4969591}"/>
              </a:ext>
            </a:extLst>
          </p:cNvPr>
          <p:cNvPicPr>
            <a:picLocks noChangeAspect="1"/>
          </p:cNvPicPr>
          <p:nvPr/>
        </p:nvPicPr>
        <p:blipFill>
          <a:blip r:embed="rId3"/>
          <a:stretch>
            <a:fillRect/>
          </a:stretch>
        </p:blipFill>
        <p:spPr>
          <a:xfrm>
            <a:off x="244523" y="709973"/>
            <a:ext cx="1594935" cy="1294666"/>
          </a:xfrm>
          <a:prstGeom prst="rect">
            <a:avLst/>
          </a:prstGeom>
        </p:spPr>
      </p:pic>
    </p:spTree>
    <p:extLst>
      <p:ext uri="{BB962C8B-B14F-4D97-AF65-F5344CB8AC3E}">
        <p14:creationId xmlns:p14="http://schemas.microsoft.com/office/powerpoint/2010/main" val="8216070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2C3775-0924-7EBE-C1B2-A3EA20254C25}"/>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4EBD12A8-DADD-68E5-6FBC-FB8CF5A1C3C2}"/>
              </a:ext>
            </a:extLst>
          </p:cNvPr>
          <p:cNvSpPr txBox="1"/>
          <p:nvPr/>
        </p:nvSpPr>
        <p:spPr>
          <a:xfrm>
            <a:off x="160421" y="834087"/>
            <a:ext cx="12336380" cy="584775"/>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سأعرض عليكم الصورة وعليكم تسميتها و كتابة الحرف الأول منها على اللوحة.</a:t>
            </a:r>
            <a:endParaRPr kumimoji="0" lang="fr-FR"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16" name="Image 15">
            <a:extLst>
              <a:ext uri="{FF2B5EF4-FFF2-40B4-BE49-F238E27FC236}">
                <a16:creationId xmlns:a16="http://schemas.microsoft.com/office/drawing/2014/main" id="{437F690B-2A89-327A-AE91-41FF310CF5EB}"/>
              </a:ext>
            </a:extLst>
          </p:cNvPr>
          <p:cNvPicPr>
            <a:picLocks noChangeAspect="1"/>
          </p:cNvPicPr>
          <p:nvPr/>
        </p:nvPicPr>
        <p:blipFill>
          <a:blip r:embed="rId2"/>
          <a:stretch>
            <a:fillRect/>
          </a:stretch>
        </p:blipFill>
        <p:spPr>
          <a:xfrm>
            <a:off x="4635573" y="3976577"/>
            <a:ext cx="4965627" cy="4633137"/>
          </a:xfrm>
          <a:prstGeom prst="rect">
            <a:avLst/>
          </a:prstGeom>
        </p:spPr>
      </p:pic>
      <p:pic>
        <p:nvPicPr>
          <p:cNvPr id="17" name="Image 16">
            <a:extLst>
              <a:ext uri="{FF2B5EF4-FFF2-40B4-BE49-F238E27FC236}">
                <a16:creationId xmlns:a16="http://schemas.microsoft.com/office/drawing/2014/main" id="{2A7DA4C2-74B6-46E4-A698-9B84C7991F31}"/>
              </a:ext>
            </a:extLst>
          </p:cNvPr>
          <p:cNvPicPr>
            <a:picLocks noChangeAspect="1"/>
          </p:cNvPicPr>
          <p:nvPr/>
        </p:nvPicPr>
        <p:blipFill>
          <a:blip r:embed="rId3"/>
          <a:stretch>
            <a:fillRect/>
          </a:stretch>
        </p:blipFill>
        <p:spPr>
          <a:xfrm>
            <a:off x="244523" y="709973"/>
            <a:ext cx="1988314" cy="1294666"/>
          </a:xfrm>
          <a:prstGeom prst="rect">
            <a:avLst/>
          </a:prstGeom>
        </p:spPr>
      </p:pic>
    </p:spTree>
    <p:extLst>
      <p:ext uri="{BB962C8B-B14F-4D97-AF65-F5344CB8AC3E}">
        <p14:creationId xmlns:p14="http://schemas.microsoft.com/office/powerpoint/2010/main" val="9483827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B12A01-102D-D19A-5F9A-1D684EC9E303}"/>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B0E28C7C-0827-872F-6E5C-486A4C9FCB36}"/>
              </a:ext>
            </a:extLst>
          </p:cNvPr>
          <p:cNvSpPr txBox="1"/>
          <p:nvPr/>
        </p:nvSpPr>
        <p:spPr>
          <a:xfrm>
            <a:off x="1268784" y="954069"/>
            <a:ext cx="12336380" cy="830997"/>
          </a:xfrm>
          <a:prstGeom prst="rect">
            <a:avLst/>
          </a:prstGeom>
          <a:noFill/>
        </p:spPr>
        <p:txBody>
          <a:bodyPr wrap="square" rtlCol="0" anchor="ctr">
            <a:spAutoFit/>
          </a:bodyPr>
          <a:lstStyle/>
          <a:p>
            <a:pPr marL="977900" marR="0" lvl="0" indent="0" algn="just" defTabSz="1074738" rtl="1"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خذوا الكراسة الصفحة 9 ، و اكتبوا الحرف الأول من الكلمة المناسبة للصورة.</a:t>
            </a:r>
            <a:endParaRPr kumimoji="0" lang="ar-MA" sz="2400" b="0" i="1"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a:p>
            <a:pPr marL="977900" marR="0" lvl="0" indent="0" algn="just" defTabSz="1074738" rtl="1" eaLnBrk="1" fontAlgn="auto" latinLnBrk="0" hangingPunct="1">
              <a:lnSpc>
                <a:spcPct val="100000"/>
              </a:lnSpc>
              <a:spcBef>
                <a:spcPts val="0"/>
              </a:spcBef>
              <a:spcAft>
                <a:spcPts val="0"/>
              </a:spcAft>
              <a:buClrTx/>
              <a:buSzTx/>
              <a:buFontTx/>
              <a:buNone/>
              <a:tabLst/>
              <a:defRPr/>
            </a:pPr>
            <a:endPar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3" name="Image 2">
            <a:extLst>
              <a:ext uri="{FF2B5EF4-FFF2-40B4-BE49-F238E27FC236}">
                <a16:creationId xmlns:a16="http://schemas.microsoft.com/office/drawing/2014/main" id="{7E9291CA-0750-30CA-FF97-380F7F1D8C72}"/>
              </a:ext>
            </a:extLst>
          </p:cNvPr>
          <p:cNvPicPr>
            <a:picLocks noChangeAspect="1"/>
          </p:cNvPicPr>
          <p:nvPr/>
        </p:nvPicPr>
        <p:blipFill>
          <a:blip r:embed="rId2"/>
          <a:stretch>
            <a:fillRect/>
          </a:stretch>
        </p:blipFill>
        <p:spPr>
          <a:xfrm>
            <a:off x="281862" y="567085"/>
            <a:ext cx="1823385" cy="1708282"/>
          </a:xfrm>
          <a:prstGeom prst="rect">
            <a:avLst/>
          </a:prstGeom>
        </p:spPr>
      </p:pic>
      <p:pic>
        <p:nvPicPr>
          <p:cNvPr id="6" name="Image 5" descr="Une image contenant texte, capture d’écran&#10;&#10;Le contenu généré par l’IA peut être incorrect.">
            <a:extLst>
              <a:ext uri="{FF2B5EF4-FFF2-40B4-BE49-F238E27FC236}">
                <a16:creationId xmlns:a16="http://schemas.microsoft.com/office/drawing/2014/main" id="{B11A3AE1-2D9C-C305-791C-9C8B9E58C88D}"/>
              </a:ext>
            </a:extLst>
          </p:cNvPr>
          <p:cNvPicPr>
            <a:picLocks noChangeAspect="1"/>
          </p:cNvPicPr>
          <p:nvPr/>
        </p:nvPicPr>
        <p:blipFill>
          <a:blip r:embed="rId3" cstate="print">
            <a:extLst>
              <a:ext uri="{28A0092B-C50C-407E-A947-70E740481C1C}">
                <a14:useLocalDpi xmlns:a14="http://schemas.microsoft.com/office/drawing/2010/main" val="0"/>
              </a:ext>
            </a:extLst>
          </a:blip>
          <a:srcRect l="14494" t="19390" r="12257" b="7308"/>
          <a:stretch>
            <a:fillRect/>
          </a:stretch>
        </p:blipFill>
        <p:spPr>
          <a:xfrm>
            <a:off x="3697651" y="2275367"/>
            <a:ext cx="6320698" cy="8011633"/>
          </a:xfrm>
          <a:prstGeom prst="rect">
            <a:avLst/>
          </a:prstGeom>
        </p:spPr>
      </p:pic>
    </p:spTree>
    <p:extLst>
      <p:ext uri="{BB962C8B-B14F-4D97-AF65-F5344CB8AC3E}">
        <p14:creationId xmlns:p14="http://schemas.microsoft.com/office/powerpoint/2010/main" val="27569546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051579-FB6F-CD13-61E2-12925AE0DA7E}"/>
            </a:ext>
          </a:extLst>
        </p:cNvPr>
        <p:cNvGrpSpPr/>
        <p:nvPr/>
      </p:nvGrpSpPr>
      <p:grpSpPr>
        <a:xfrm>
          <a:off x="0" y="0"/>
          <a:ext cx="0" cy="0"/>
          <a:chOff x="0" y="0"/>
          <a:chExt cx="0" cy="0"/>
        </a:xfrm>
      </p:grpSpPr>
      <p:pic>
        <p:nvPicPr>
          <p:cNvPr id="33" name="Image 32" descr="Une image contenant texte, capture d’écran&#10;&#10;Le contenu généré par l’IA peut être incorrect.">
            <a:extLst>
              <a:ext uri="{FF2B5EF4-FFF2-40B4-BE49-F238E27FC236}">
                <a16:creationId xmlns:a16="http://schemas.microsoft.com/office/drawing/2014/main" id="{DFFE3FAD-0191-E4FA-4F72-BC675FEC8CBF}"/>
              </a:ext>
            </a:extLst>
          </p:cNvPr>
          <p:cNvPicPr>
            <a:picLocks noChangeAspect="1"/>
          </p:cNvPicPr>
          <p:nvPr/>
        </p:nvPicPr>
        <p:blipFill>
          <a:blip r:embed="rId2" cstate="print">
            <a:extLst>
              <a:ext uri="{28A0092B-C50C-407E-A947-70E740481C1C}">
                <a14:useLocalDpi xmlns:a14="http://schemas.microsoft.com/office/drawing/2010/main" val="0"/>
              </a:ext>
            </a:extLst>
          </a:blip>
          <a:srcRect l="14494" t="19390" r="12257" b="7308"/>
          <a:stretch>
            <a:fillRect/>
          </a:stretch>
        </p:blipFill>
        <p:spPr>
          <a:xfrm>
            <a:off x="3697651" y="2275367"/>
            <a:ext cx="6320698" cy="8011633"/>
          </a:xfrm>
          <a:prstGeom prst="rect">
            <a:avLst/>
          </a:prstGeom>
        </p:spPr>
      </p:pic>
      <p:sp>
        <p:nvSpPr>
          <p:cNvPr id="2" name="ZoneTexte 1">
            <a:extLst>
              <a:ext uri="{FF2B5EF4-FFF2-40B4-BE49-F238E27FC236}">
                <a16:creationId xmlns:a16="http://schemas.microsoft.com/office/drawing/2014/main" id="{3C037685-26C0-4AA6-EF53-0C659B965C01}"/>
              </a:ext>
            </a:extLst>
          </p:cNvPr>
          <p:cNvSpPr txBox="1"/>
          <p:nvPr/>
        </p:nvSpPr>
        <p:spPr>
          <a:xfrm>
            <a:off x="1268784" y="954069"/>
            <a:ext cx="12336380" cy="830997"/>
          </a:xfrm>
          <a:prstGeom prst="rect">
            <a:avLst/>
          </a:prstGeom>
          <a:noFill/>
        </p:spPr>
        <p:txBody>
          <a:bodyPr wrap="square" rtlCol="0" anchor="ctr">
            <a:spAutoFit/>
          </a:bodyPr>
          <a:lstStyle/>
          <a:p>
            <a:pPr marL="977900" marR="0" lvl="0" indent="0" algn="just" defTabSz="1074738" rtl="1"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قوموا بالتصحيح.</a:t>
            </a:r>
            <a:endParaRPr kumimoji="0" lang="ar-MA" sz="2400" b="0" i="1"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a:p>
            <a:pPr marL="977900" marR="0" lvl="0" indent="0" algn="just" defTabSz="1074738" rtl="1" eaLnBrk="1" fontAlgn="auto" latinLnBrk="0" hangingPunct="1">
              <a:lnSpc>
                <a:spcPct val="100000"/>
              </a:lnSpc>
              <a:spcBef>
                <a:spcPts val="0"/>
              </a:spcBef>
              <a:spcAft>
                <a:spcPts val="0"/>
              </a:spcAft>
              <a:buClrTx/>
              <a:buSzTx/>
              <a:buFontTx/>
              <a:buNone/>
              <a:tabLst/>
              <a:defRPr/>
            </a:pPr>
            <a:endPar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3" name="Image 2">
            <a:extLst>
              <a:ext uri="{FF2B5EF4-FFF2-40B4-BE49-F238E27FC236}">
                <a16:creationId xmlns:a16="http://schemas.microsoft.com/office/drawing/2014/main" id="{A6C29D4B-1706-14AA-36E2-A32B5931DE20}"/>
              </a:ext>
            </a:extLst>
          </p:cNvPr>
          <p:cNvPicPr>
            <a:picLocks noChangeAspect="1"/>
          </p:cNvPicPr>
          <p:nvPr/>
        </p:nvPicPr>
        <p:blipFill>
          <a:blip r:embed="rId3"/>
          <a:stretch>
            <a:fillRect/>
          </a:stretch>
        </p:blipFill>
        <p:spPr>
          <a:xfrm>
            <a:off x="226444" y="787676"/>
            <a:ext cx="1823385" cy="1163781"/>
          </a:xfrm>
          <a:prstGeom prst="rect">
            <a:avLst/>
          </a:prstGeom>
        </p:spPr>
      </p:pic>
      <p:sp>
        <p:nvSpPr>
          <p:cNvPr id="4" name="Rectangle : coins arrondis 3">
            <a:extLst>
              <a:ext uri="{FF2B5EF4-FFF2-40B4-BE49-F238E27FC236}">
                <a16:creationId xmlns:a16="http://schemas.microsoft.com/office/drawing/2014/main" id="{3CA0B4E0-D8E2-1B2C-E7E9-0B3EC3160B62}"/>
              </a:ext>
            </a:extLst>
          </p:cNvPr>
          <p:cNvSpPr/>
          <p:nvPr/>
        </p:nvSpPr>
        <p:spPr>
          <a:xfrm>
            <a:off x="8702261" y="2877893"/>
            <a:ext cx="616688" cy="404037"/>
          </a:xfrm>
          <a:prstGeom prst="round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ar-MA" sz="4000" b="1" dirty="0">
                <a:solidFill>
                  <a:srgbClr val="FF0000"/>
                </a:solidFill>
                <a:latin typeface="Microsoft Uighur" panose="02000000000000000000" pitchFamily="2" charset="-78"/>
                <a:cs typeface="Microsoft Uighur" panose="02000000000000000000" pitchFamily="2" charset="-78"/>
              </a:rPr>
              <a:t>د</a:t>
            </a:r>
            <a:endParaRPr lang="es-ES" sz="4000" b="1" dirty="0">
              <a:solidFill>
                <a:srgbClr val="FF0000"/>
              </a:solidFill>
              <a:latin typeface="Microsoft Uighur" panose="02000000000000000000" pitchFamily="2" charset="-78"/>
              <a:cs typeface="Microsoft Uighur" panose="02000000000000000000" pitchFamily="2" charset="-78"/>
            </a:endParaRPr>
          </a:p>
        </p:txBody>
      </p:sp>
      <p:sp>
        <p:nvSpPr>
          <p:cNvPr id="6" name="Rectangle : coins arrondis 5">
            <a:extLst>
              <a:ext uri="{FF2B5EF4-FFF2-40B4-BE49-F238E27FC236}">
                <a16:creationId xmlns:a16="http://schemas.microsoft.com/office/drawing/2014/main" id="{13FBE637-A59B-7898-0A33-067D0E4EE2A2}"/>
              </a:ext>
            </a:extLst>
          </p:cNvPr>
          <p:cNvSpPr/>
          <p:nvPr/>
        </p:nvSpPr>
        <p:spPr>
          <a:xfrm>
            <a:off x="3876781" y="2901360"/>
            <a:ext cx="616688" cy="404037"/>
          </a:xfrm>
          <a:prstGeom prst="round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ar-MA" sz="4000" b="1" dirty="0">
                <a:solidFill>
                  <a:srgbClr val="FF0000"/>
                </a:solidFill>
                <a:latin typeface="Microsoft Uighur" panose="02000000000000000000" pitchFamily="2" charset="-78"/>
                <a:cs typeface="Microsoft Uighur" panose="02000000000000000000" pitchFamily="2" charset="-78"/>
              </a:rPr>
              <a:t>ب</a:t>
            </a:r>
            <a:endParaRPr lang="es-ES" sz="4000" b="1" dirty="0">
              <a:solidFill>
                <a:srgbClr val="FF0000"/>
              </a:solidFill>
              <a:latin typeface="Microsoft Uighur" panose="02000000000000000000" pitchFamily="2" charset="-78"/>
              <a:cs typeface="Microsoft Uighur" panose="02000000000000000000" pitchFamily="2" charset="-78"/>
            </a:endParaRPr>
          </a:p>
        </p:txBody>
      </p:sp>
      <p:sp>
        <p:nvSpPr>
          <p:cNvPr id="7" name="Rectangle : coins arrondis 6">
            <a:extLst>
              <a:ext uri="{FF2B5EF4-FFF2-40B4-BE49-F238E27FC236}">
                <a16:creationId xmlns:a16="http://schemas.microsoft.com/office/drawing/2014/main" id="{59F4B0A9-028E-5834-0CC2-D85ADFBD8AC8}"/>
              </a:ext>
            </a:extLst>
          </p:cNvPr>
          <p:cNvSpPr/>
          <p:nvPr/>
        </p:nvSpPr>
        <p:spPr>
          <a:xfrm>
            <a:off x="5353657" y="2901360"/>
            <a:ext cx="616688" cy="404037"/>
          </a:xfrm>
          <a:prstGeom prst="round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ar-MA" sz="4000" b="1" dirty="0">
                <a:solidFill>
                  <a:srgbClr val="FF0000"/>
                </a:solidFill>
                <a:latin typeface="Microsoft Uighur" panose="02000000000000000000" pitchFamily="2" charset="-78"/>
                <a:cs typeface="Microsoft Uighur" panose="02000000000000000000" pitchFamily="2" charset="-78"/>
              </a:rPr>
              <a:t>ل</a:t>
            </a:r>
            <a:endParaRPr lang="es-ES" sz="4000" b="1" dirty="0">
              <a:solidFill>
                <a:srgbClr val="FF0000"/>
              </a:solidFill>
              <a:latin typeface="Microsoft Uighur" panose="02000000000000000000" pitchFamily="2" charset="-78"/>
              <a:cs typeface="Microsoft Uighur" panose="02000000000000000000" pitchFamily="2" charset="-78"/>
            </a:endParaRPr>
          </a:p>
        </p:txBody>
      </p:sp>
      <p:sp>
        <p:nvSpPr>
          <p:cNvPr id="8" name="Rectangle : coins arrondis 7">
            <a:extLst>
              <a:ext uri="{FF2B5EF4-FFF2-40B4-BE49-F238E27FC236}">
                <a16:creationId xmlns:a16="http://schemas.microsoft.com/office/drawing/2014/main" id="{FC322A9F-7F40-48CA-F0E4-9DCA43A1EA0E}"/>
              </a:ext>
            </a:extLst>
          </p:cNvPr>
          <p:cNvSpPr/>
          <p:nvPr/>
        </p:nvSpPr>
        <p:spPr>
          <a:xfrm>
            <a:off x="6990899" y="2864196"/>
            <a:ext cx="616688" cy="404037"/>
          </a:xfrm>
          <a:prstGeom prst="round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ar-MA" sz="4000" b="1" dirty="0">
                <a:solidFill>
                  <a:srgbClr val="FF0000"/>
                </a:solidFill>
                <a:latin typeface="Microsoft Uighur" panose="02000000000000000000" pitchFamily="2" charset="-78"/>
                <a:cs typeface="Microsoft Uighur" panose="02000000000000000000" pitchFamily="2" charset="-78"/>
              </a:rPr>
              <a:t>كـ</a:t>
            </a:r>
            <a:endParaRPr lang="es-ES" sz="4000" b="1" dirty="0">
              <a:solidFill>
                <a:srgbClr val="FF0000"/>
              </a:solidFill>
              <a:latin typeface="Microsoft Uighur" panose="02000000000000000000" pitchFamily="2" charset="-78"/>
              <a:cs typeface="Microsoft Uighur" panose="02000000000000000000" pitchFamily="2" charset="-78"/>
            </a:endParaRPr>
          </a:p>
        </p:txBody>
      </p:sp>
      <p:sp>
        <p:nvSpPr>
          <p:cNvPr id="9" name="Rectangle : coins arrondis 8">
            <a:extLst>
              <a:ext uri="{FF2B5EF4-FFF2-40B4-BE49-F238E27FC236}">
                <a16:creationId xmlns:a16="http://schemas.microsoft.com/office/drawing/2014/main" id="{783DE711-C002-A0EE-A6B6-493EB1AE9117}"/>
              </a:ext>
            </a:extLst>
          </p:cNvPr>
          <p:cNvSpPr/>
          <p:nvPr/>
        </p:nvSpPr>
        <p:spPr>
          <a:xfrm>
            <a:off x="8645554" y="4021235"/>
            <a:ext cx="616688" cy="404037"/>
          </a:xfrm>
          <a:prstGeom prst="round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ar-MA" sz="4000" b="1" dirty="0">
                <a:solidFill>
                  <a:srgbClr val="FF0000"/>
                </a:solidFill>
                <a:latin typeface="Microsoft Uighur" panose="02000000000000000000" pitchFamily="2" charset="-78"/>
                <a:cs typeface="Microsoft Uighur" panose="02000000000000000000" pitchFamily="2" charset="-78"/>
              </a:rPr>
              <a:t>ت</a:t>
            </a:r>
            <a:endParaRPr lang="es-ES" sz="4000" b="1" dirty="0">
              <a:solidFill>
                <a:srgbClr val="FF0000"/>
              </a:solidFill>
              <a:latin typeface="Microsoft Uighur" panose="02000000000000000000" pitchFamily="2" charset="-78"/>
              <a:cs typeface="Microsoft Uighur" panose="02000000000000000000" pitchFamily="2" charset="-78"/>
            </a:endParaRPr>
          </a:p>
        </p:txBody>
      </p:sp>
      <p:sp>
        <p:nvSpPr>
          <p:cNvPr id="10" name="Rectangle : coins arrondis 9">
            <a:extLst>
              <a:ext uri="{FF2B5EF4-FFF2-40B4-BE49-F238E27FC236}">
                <a16:creationId xmlns:a16="http://schemas.microsoft.com/office/drawing/2014/main" id="{31E2B743-BF3C-EDEF-9FB0-C218E6F5AA60}"/>
              </a:ext>
            </a:extLst>
          </p:cNvPr>
          <p:cNvSpPr/>
          <p:nvPr/>
        </p:nvSpPr>
        <p:spPr>
          <a:xfrm>
            <a:off x="6990899" y="4045039"/>
            <a:ext cx="616688" cy="404037"/>
          </a:xfrm>
          <a:prstGeom prst="round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ar-MA" sz="4000" b="1" dirty="0">
                <a:solidFill>
                  <a:srgbClr val="FF0000"/>
                </a:solidFill>
                <a:latin typeface="Microsoft Uighur" panose="02000000000000000000" pitchFamily="2" charset="-78"/>
                <a:cs typeface="Microsoft Uighur" panose="02000000000000000000" pitchFamily="2" charset="-78"/>
              </a:rPr>
              <a:t>ف</a:t>
            </a:r>
            <a:endParaRPr lang="es-ES" sz="4000" b="1" dirty="0">
              <a:solidFill>
                <a:srgbClr val="FF0000"/>
              </a:solidFill>
              <a:latin typeface="Microsoft Uighur" panose="02000000000000000000" pitchFamily="2" charset="-78"/>
              <a:cs typeface="Microsoft Uighur" panose="02000000000000000000" pitchFamily="2" charset="-78"/>
            </a:endParaRPr>
          </a:p>
        </p:txBody>
      </p:sp>
      <p:sp>
        <p:nvSpPr>
          <p:cNvPr id="11" name="Rectangle : coins arrondis 10">
            <a:extLst>
              <a:ext uri="{FF2B5EF4-FFF2-40B4-BE49-F238E27FC236}">
                <a16:creationId xmlns:a16="http://schemas.microsoft.com/office/drawing/2014/main" id="{E9CE314B-8474-31E3-C49A-0A07FF252115}"/>
              </a:ext>
            </a:extLst>
          </p:cNvPr>
          <p:cNvSpPr/>
          <p:nvPr/>
        </p:nvSpPr>
        <p:spPr>
          <a:xfrm>
            <a:off x="5336244" y="4042875"/>
            <a:ext cx="616688" cy="404037"/>
          </a:xfrm>
          <a:prstGeom prst="round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ar-MA" sz="4000" b="1" dirty="0">
                <a:solidFill>
                  <a:srgbClr val="FF0000"/>
                </a:solidFill>
                <a:latin typeface="Microsoft Uighur" panose="02000000000000000000" pitchFamily="2" charset="-78"/>
                <a:cs typeface="Microsoft Uighur" panose="02000000000000000000" pitchFamily="2" charset="-78"/>
              </a:rPr>
              <a:t>ق</a:t>
            </a:r>
            <a:endParaRPr lang="es-ES" sz="4000" b="1" dirty="0">
              <a:solidFill>
                <a:srgbClr val="FF0000"/>
              </a:solidFill>
              <a:latin typeface="Microsoft Uighur" panose="02000000000000000000" pitchFamily="2" charset="-78"/>
              <a:cs typeface="Microsoft Uighur" panose="02000000000000000000" pitchFamily="2" charset="-78"/>
            </a:endParaRPr>
          </a:p>
        </p:txBody>
      </p:sp>
      <p:sp>
        <p:nvSpPr>
          <p:cNvPr id="12" name="Rectangle : coins arrondis 11">
            <a:extLst>
              <a:ext uri="{FF2B5EF4-FFF2-40B4-BE49-F238E27FC236}">
                <a16:creationId xmlns:a16="http://schemas.microsoft.com/office/drawing/2014/main" id="{4E08184C-8700-8874-E342-AA3326A179D3}"/>
              </a:ext>
            </a:extLst>
          </p:cNvPr>
          <p:cNvSpPr/>
          <p:nvPr/>
        </p:nvSpPr>
        <p:spPr>
          <a:xfrm>
            <a:off x="3876781" y="4042875"/>
            <a:ext cx="616688" cy="404037"/>
          </a:xfrm>
          <a:prstGeom prst="round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ar-MA" sz="4000" b="1" dirty="0">
                <a:solidFill>
                  <a:srgbClr val="FF0000"/>
                </a:solidFill>
                <a:latin typeface="Microsoft Uighur" panose="02000000000000000000" pitchFamily="2" charset="-78"/>
                <a:cs typeface="Microsoft Uighur" panose="02000000000000000000" pitchFamily="2" charset="-78"/>
              </a:rPr>
              <a:t>ر</a:t>
            </a:r>
            <a:endParaRPr lang="es-ES" sz="4000" b="1" dirty="0">
              <a:solidFill>
                <a:srgbClr val="FF0000"/>
              </a:solidFill>
              <a:latin typeface="Microsoft Uighur" panose="02000000000000000000" pitchFamily="2" charset="-78"/>
              <a:cs typeface="Microsoft Uighur" panose="02000000000000000000" pitchFamily="2" charset="-78"/>
            </a:endParaRPr>
          </a:p>
        </p:txBody>
      </p:sp>
      <p:sp>
        <p:nvSpPr>
          <p:cNvPr id="13" name="Rectangle : coins arrondis 12">
            <a:extLst>
              <a:ext uri="{FF2B5EF4-FFF2-40B4-BE49-F238E27FC236}">
                <a16:creationId xmlns:a16="http://schemas.microsoft.com/office/drawing/2014/main" id="{336C3A03-F44A-32E4-00CB-5077E1CEE785}"/>
              </a:ext>
            </a:extLst>
          </p:cNvPr>
          <p:cNvSpPr/>
          <p:nvPr/>
        </p:nvSpPr>
        <p:spPr>
          <a:xfrm>
            <a:off x="8645554" y="5164577"/>
            <a:ext cx="616688" cy="404037"/>
          </a:xfrm>
          <a:prstGeom prst="round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ar-MA" sz="4000" b="1" dirty="0">
                <a:solidFill>
                  <a:srgbClr val="FF0000"/>
                </a:solidFill>
                <a:latin typeface="Microsoft Uighur" panose="02000000000000000000" pitchFamily="2" charset="-78"/>
                <a:cs typeface="Microsoft Uighur" panose="02000000000000000000" pitchFamily="2" charset="-78"/>
              </a:rPr>
              <a:t>ز</a:t>
            </a:r>
            <a:endParaRPr lang="es-ES" sz="4000" b="1" dirty="0">
              <a:solidFill>
                <a:srgbClr val="FF0000"/>
              </a:solidFill>
              <a:latin typeface="Microsoft Uighur" panose="02000000000000000000" pitchFamily="2" charset="-78"/>
              <a:cs typeface="Microsoft Uighur" panose="02000000000000000000" pitchFamily="2" charset="-78"/>
            </a:endParaRPr>
          </a:p>
        </p:txBody>
      </p:sp>
      <p:sp>
        <p:nvSpPr>
          <p:cNvPr id="14" name="Rectangle : coins arrondis 13">
            <a:extLst>
              <a:ext uri="{FF2B5EF4-FFF2-40B4-BE49-F238E27FC236}">
                <a16:creationId xmlns:a16="http://schemas.microsoft.com/office/drawing/2014/main" id="{72E9C93D-2B74-E89D-8AE2-D1E5460294CC}"/>
              </a:ext>
            </a:extLst>
          </p:cNvPr>
          <p:cNvSpPr/>
          <p:nvPr/>
        </p:nvSpPr>
        <p:spPr>
          <a:xfrm>
            <a:off x="3876781" y="5182155"/>
            <a:ext cx="616688" cy="404037"/>
          </a:xfrm>
          <a:prstGeom prst="round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ar-MA" sz="4000" b="1" dirty="0">
                <a:solidFill>
                  <a:srgbClr val="FF0000"/>
                </a:solidFill>
                <a:latin typeface="Microsoft Uighur" panose="02000000000000000000" pitchFamily="2" charset="-78"/>
                <a:cs typeface="Microsoft Uighur" panose="02000000000000000000" pitchFamily="2" charset="-78"/>
              </a:rPr>
              <a:t>ش</a:t>
            </a:r>
            <a:endParaRPr lang="es-ES" sz="4000" b="1" dirty="0">
              <a:solidFill>
                <a:srgbClr val="FF0000"/>
              </a:solidFill>
              <a:latin typeface="Microsoft Uighur" panose="02000000000000000000" pitchFamily="2" charset="-78"/>
              <a:cs typeface="Microsoft Uighur" panose="02000000000000000000" pitchFamily="2" charset="-78"/>
            </a:endParaRPr>
          </a:p>
        </p:txBody>
      </p:sp>
      <p:sp>
        <p:nvSpPr>
          <p:cNvPr id="15" name="Rectangle : coins arrondis 14">
            <a:extLst>
              <a:ext uri="{FF2B5EF4-FFF2-40B4-BE49-F238E27FC236}">
                <a16:creationId xmlns:a16="http://schemas.microsoft.com/office/drawing/2014/main" id="{626B0C2D-4D67-2585-51E6-6E510E8611C7}"/>
              </a:ext>
            </a:extLst>
          </p:cNvPr>
          <p:cNvSpPr/>
          <p:nvPr/>
        </p:nvSpPr>
        <p:spPr>
          <a:xfrm>
            <a:off x="5336244" y="5184391"/>
            <a:ext cx="616688" cy="404037"/>
          </a:xfrm>
          <a:prstGeom prst="round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ar-MA" sz="4000" b="1" dirty="0">
                <a:solidFill>
                  <a:srgbClr val="FF0000"/>
                </a:solidFill>
                <a:latin typeface="Microsoft Uighur" panose="02000000000000000000" pitchFamily="2" charset="-78"/>
                <a:cs typeface="Microsoft Uighur" panose="02000000000000000000" pitchFamily="2" charset="-78"/>
              </a:rPr>
              <a:t>س</a:t>
            </a:r>
            <a:endParaRPr lang="es-ES" sz="4000" b="1" dirty="0">
              <a:solidFill>
                <a:srgbClr val="FF0000"/>
              </a:solidFill>
              <a:latin typeface="Microsoft Uighur" panose="02000000000000000000" pitchFamily="2" charset="-78"/>
              <a:cs typeface="Microsoft Uighur" panose="02000000000000000000" pitchFamily="2" charset="-78"/>
            </a:endParaRPr>
          </a:p>
        </p:txBody>
      </p:sp>
      <p:sp>
        <p:nvSpPr>
          <p:cNvPr id="16" name="Rectangle : coins arrondis 15">
            <a:extLst>
              <a:ext uri="{FF2B5EF4-FFF2-40B4-BE49-F238E27FC236}">
                <a16:creationId xmlns:a16="http://schemas.microsoft.com/office/drawing/2014/main" id="{49F0E782-462D-6E88-F574-67F0580B9398}"/>
              </a:ext>
            </a:extLst>
          </p:cNvPr>
          <p:cNvSpPr/>
          <p:nvPr/>
        </p:nvSpPr>
        <p:spPr>
          <a:xfrm>
            <a:off x="6990899" y="5184317"/>
            <a:ext cx="616688" cy="404037"/>
          </a:xfrm>
          <a:prstGeom prst="round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ar-MA" sz="4000" b="1" dirty="0">
                <a:solidFill>
                  <a:srgbClr val="FF0000"/>
                </a:solidFill>
                <a:latin typeface="Microsoft Uighur" panose="02000000000000000000" pitchFamily="2" charset="-78"/>
                <a:cs typeface="Microsoft Uighur" panose="02000000000000000000" pitchFamily="2" charset="-78"/>
              </a:rPr>
              <a:t>كـ</a:t>
            </a:r>
            <a:endParaRPr lang="es-ES" sz="4000" b="1" dirty="0">
              <a:solidFill>
                <a:srgbClr val="FF0000"/>
              </a:solidFill>
              <a:latin typeface="Microsoft Uighur" panose="02000000000000000000" pitchFamily="2" charset="-78"/>
              <a:cs typeface="Microsoft Uighur" panose="02000000000000000000" pitchFamily="2" charset="-78"/>
            </a:endParaRPr>
          </a:p>
        </p:txBody>
      </p:sp>
      <p:sp>
        <p:nvSpPr>
          <p:cNvPr id="17" name="Rectangle : coins arrondis 16">
            <a:extLst>
              <a:ext uri="{FF2B5EF4-FFF2-40B4-BE49-F238E27FC236}">
                <a16:creationId xmlns:a16="http://schemas.microsoft.com/office/drawing/2014/main" id="{BF2E34EC-3D10-2B0B-8F2E-A24FED235F2F}"/>
              </a:ext>
            </a:extLst>
          </p:cNvPr>
          <p:cNvSpPr/>
          <p:nvPr/>
        </p:nvSpPr>
        <p:spPr>
          <a:xfrm>
            <a:off x="5336244" y="7451261"/>
            <a:ext cx="616688" cy="404037"/>
          </a:xfrm>
          <a:prstGeom prst="round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ar-MA" sz="4000" b="1" dirty="0">
                <a:solidFill>
                  <a:srgbClr val="FF0000"/>
                </a:solidFill>
                <a:latin typeface="Microsoft Uighur" panose="02000000000000000000" pitchFamily="2" charset="-78"/>
                <a:cs typeface="Microsoft Uighur" panose="02000000000000000000" pitchFamily="2" charset="-78"/>
              </a:rPr>
              <a:t>ج</a:t>
            </a:r>
            <a:endParaRPr lang="es-ES" sz="4000" b="1" dirty="0">
              <a:solidFill>
                <a:srgbClr val="FF0000"/>
              </a:solidFill>
              <a:latin typeface="Microsoft Uighur" panose="02000000000000000000" pitchFamily="2" charset="-78"/>
              <a:cs typeface="Microsoft Uighur" panose="02000000000000000000" pitchFamily="2" charset="-78"/>
            </a:endParaRPr>
          </a:p>
        </p:txBody>
      </p:sp>
      <p:sp>
        <p:nvSpPr>
          <p:cNvPr id="18" name="Rectangle : coins arrondis 17">
            <a:extLst>
              <a:ext uri="{FF2B5EF4-FFF2-40B4-BE49-F238E27FC236}">
                <a16:creationId xmlns:a16="http://schemas.microsoft.com/office/drawing/2014/main" id="{E623E9FC-F3D7-3DAB-32BC-9426FD108150}"/>
              </a:ext>
            </a:extLst>
          </p:cNvPr>
          <p:cNvSpPr/>
          <p:nvPr/>
        </p:nvSpPr>
        <p:spPr>
          <a:xfrm>
            <a:off x="8702261" y="7451261"/>
            <a:ext cx="616688" cy="404037"/>
          </a:xfrm>
          <a:prstGeom prst="round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ar-MA" sz="4000" b="1" dirty="0">
                <a:solidFill>
                  <a:srgbClr val="FF0000"/>
                </a:solidFill>
                <a:latin typeface="Microsoft Uighur" panose="02000000000000000000" pitchFamily="2" charset="-78"/>
                <a:cs typeface="Microsoft Uighur" panose="02000000000000000000" pitchFamily="2" charset="-78"/>
              </a:rPr>
              <a:t>م</a:t>
            </a:r>
            <a:endParaRPr lang="es-ES" sz="4000" b="1" dirty="0">
              <a:solidFill>
                <a:srgbClr val="FF0000"/>
              </a:solidFill>
              <a:latin typeface="Microsoft Uighur" panose="02000000000000000000" pitchFamily="2" charset="-78"/>
              <a:cs typeface="Microsoft Uighur" panose="02000000000000000000" pitchFamily="2" charset="-78"/>
            </a:endParaRPr>
          </a:p>
        </p:txBody>
      </p:sp>
      <p:sp>
        <p:nvSpPr>
          <p:cNvPr id="19" name="Rectangle : coins arrondis 18">
            <a:extLst>
              <a:ext uri="{FF2B5EF4-FFF2-40B4-BE49-F238E27FC236}">
                <a16:creationId xmlns:a16="http://schemas.microsoft.com/office/drawing/2014/main" id="{B55F2059-A99C-C7A8-83AD-A55C2BE711C6}"/>
              </a:ext>
            </a:extLst>
          </p:cNvPr>
          <p:cNvSpPr/>
          <p:nvPr/>
        </p:nvSpPr>
        <p:spPr>
          <a:xfrm>
            <a:off x="3876781" y="6321435"/>
            <a:ext cx="616688" cy="404037"/>
          </a:xfrm>
          <a:prstGeom prst="round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ar-MA" sz="4000" b="1" dirty="0">
                <a:solidFill>
                  <a:srgbClr val="FF0000"/>
                </a:solidFill>
                <a:latin typeface="Microsoft Uighur" panose="02000000000000000000" pitchFamily="2" charset="-78"/>
                <a:cs typeface="Microsoft Uighur" panose="02000000000000000000" pitchFamily="2" charset="-78"/>
              </a:rPr>
              <a:t>طـ  </a:t>
            </a:r>
            <a:endParaRPr lang="es-ES" sz="4000" b="1" dirty="0">
              <a:solidFill>
                <a:srgbClr val="FF0000"/>
              </a:solidFill>
              <a:latin typeface="Microsoft Uighur" panose="02000000000000000000" pitchFamily="2" charset="-78"/>
              <a:cs typeface="Microsoft Uighur" panose="02000000000000000000" pitchFamily="2" charset="-78"/>
            </a:endParaRPr>
          </a:p>
        </p:txBody>
      </p:sp>
      <p:sp>
        <p:nvSpPr>
          <p:cNvPr id="20" name="Rectangle : coins arrondis 19">
            <a:extLst>
              <a:ext uri="{FF2B5EF4-FFF2-40B4-BE49-F238E27FC236}">
                <a16:creationId xmlns:a16="http://schemas.microsoft.com/office/drawing/2014/main" id="{59F66932-C201-CDBC-625E-5F61C8936E69}"/>
              </a:ext>
            </a:extLst>
          </p:cNvPr>
          <p:cNvSpPr/>
          <p:nvPr/>
        </p:nvSpPr>
        <p:spPr>
          <a:xfrm>
            <a:off x="5336244" y="6337991"/>
            <a:ext cx="616688" cy="404037"/>
          </a:xfrm>
          <a:prstGeom prst="round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ar-MA" sz="4000" b="1" dirty="0">
                <a:solidFill>
                  <a:srgbClr val="FF0000"/>
                </a:solidFill>
                <a:latin typeface="Microsoft Uighur" panose="02000000000000000000" pitchFamily="2" charset="-78"/>
                <a:cs typeface="Microsoft Uighur" panose="02000000000000000000" pitchFamily="2" charset="-78"/>
              </a:rPr>
              <a:t>ر</a:t>
            </a:r>
            <a:endParaRPr lang="es-ES" sz="4000" b="1" dirty="0">
              <a:solidFill>
                <a:srgbClr val="FF0000"/>
              </a:solidFill>
              <a:latin typeface="Microsoft Uighur" panose="02000000000000000000" pitchFamily="2" charset="-78"/>
              <a:cs typeface="Microsoft Uighur" panose="02000000000000000000" pitchFamily="2" charset="-78"/>
            </a:endParaRPr>
          </a:p>
        </p:txBody>
      </p:sp>
      <p:sp>
        <p:nvSpPr>
          <p:cNvPr id="21" name="Rectangle : coins arrondis 20">
            <a:extLst>
              <a:ext uri="{FF2B5EF4-FFF2-40B4-BE49-F238E27FC236}">
                <a16:creationId xmlns:a16="http://schemas.microsoft.com/office/drawing/2014/main" id="{6E0D500B-DC4D-8966-2663-AFE44AF1F955}"/>
              </a:ext>
            </a:extLst>
          </p:cNvPr>
          <p:cNvSpPr/>
          <p:nvPr/>
        </p:nvSpPr>
        <p:spPr>
          <a:xfrm>
            <a:off x="6990899" y="6337450"/>
            <a:ext cx="616688" cy="404037"/>
          </a:xfrm>
          <a:prstGeom prst="round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ar-MA" sz="4000" b="1" dirty="0">
                <a:solidFill>
                  <a:srgbClr val="FF0000"/>
                </a:solidFill>
                <a:latin typeface="Microsoft Uighur" panose="02000000000000000000" pitchFamily="2" charset="-78"/>
                <a:cs typeface="Microsoft Uighur" panose="02000000000000000000" pitchFamily="2" charset="-78"/>
              </a:rPr>
              <a:t>ض</a:t>
            </a:r>
            <a:endParaRPr lang="es-ES" sz="4000" b="1" dirty="0">
              <a:solidFill>
                <a:srgbClr val="FF0000"/>
              </a:solidFill>
              <a:latin typeface="Microsoft Uighur" panose="02000000000000000000" pitchFamily="2" charset="-78"/>
              <a:cs typeface="Microsoft Uighur" panose="02000000000000000000" pitchFamily="2" charset="-78"/>
            </a:endParaRPr>
          </a:p>
        </p:txBody>
      </p:sp>
      <p:sp>
        <p:nvSpPr>
          <p:cNvPr id="22" name="Rectangle : coins arrondis 21">
            <a:extLst>
              <a:ext uri="{FF2B5EF4-FFF2-40B4-BE49-F238E27FC236}">
                <a16:creationId xmlns:a16="http://schemas.microsoft.com/office/drawing/2014/main" id="{3D84B028-1DAE-9730-4C66-DF16852AA27A}"/>
              </a:ext>
            </a:extLst>
          </p:cNvPr>
          <p:cNvSpPr/>
          <p:nvPr/>
        </p:nvSpPr>
        <p:spPr>
          <a:xfrm>
            <a:off x="8638466" y="6307919"/>
            <a:ext cx="616688" cy="404037"/>
          </a:xfrm>
          <a:prstGeom prst="round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ar-MA" sz="4000" b="1" dirty="0">
                <a:solidFill>
                  <a:srgbClr val="FF0000"/>
                </a:solidFill>
                <a:latin typeface="Microsoft Uighur" panose="02000000000000000000" pitchFamily="2" charset="-78"/>
                <a:cs typeface="Microsoft Uighur" panose="02000000000000000000" pitchFamily="2" charset="-78"/>
              </a:rPr>
              <a:t>ص</a:t>
            </a:r>
            <a:endParaRPr lang="es-ES" sz="4000" b="1" dirty="0">
              <a:solidFill>
                <a:srgbClr val="FF0000"/>
              </a:solidFill>
              <a:latin typeface="Microsoft Uighur" panose="02000000000000000000" pitchFamily="2" charset="-78"/>
              <a:cs typeface="Microsoft Uighur" panose="02000000000000000000" pitchFamily="2" charset="-78"/>
            </a:endParaRPr>
          </a:p>
        </p:txBody>
      </p:sp>
      <p:sp>
        <p:nvSpPr>
          <p:cNvPr id="23" name="Rectangle : coins arrondis 22">
            <a:extLst>
              <a:ext uri="{FF2B5EF4-FFF2-40B4-BE49-F238E27FC236}">
                <a16:creationId xmlns:a16="http://schemas.microsoft.com/office/drawing/2014/main" id="{6F8B02C5-A4D8-9442-66ED-24523F477CBF}"/>
              </a:ext>
            </a:extLst>
          </p:cNvPr>
          <p:cNvSpPr/>
          <p:nvPr/>
        </p:nvSpPr>
        <p:spPr>
          <a:xfrm>
            <a:off x="5332636" y="8564531"/>
            <a:ext cx="616688" cy="404037"/>
          </a:xfrm>
          <a:prstGeom prst="round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ar-MA" sz="4000" b="1" dirty="0">
                <a:solidFill>
                  <a:srgbClr val="FF0000"/>
                </a:solidFill>
                <a:latin typeface="Microsoft Uighur" panose="02000000000000000000" pitchFamily="2" charset="-78"/>
                <a:cs typeface="Microsoft Uighur" panose="02000000000000000000" pitchFamily="2" charset="-78"/>
              </a:rPr>
              <a:t>ع</a:t>
            </a:r>
            <a:endParaRPr lang="es-ES" sz="4000" b="1" dirty="0">
              <a:solidFill>
                <a:srgbClr val="FF0000"/>
              </a:solidFill>
              <a:latin typeface="Microsoft Uighur" panose="02000000000000000000" pitchFamily="2" charset="-78"/>
              <a:cs typeface="Microsoft Uighur" panose="02000000000000000000" pitchFamily="2" charset="-78"/>
            </a:endParaRPr>
          </a:p>
        </p:txBody>
      </p:sp>
      <p:sp>
        <p:nvSpPr>
          <p:cNvPr id="24" name="Rectangle : coins arrondis 23">
            <a:extLst>
              <a:ext uri="{FF2B5EF4-FFF2-40B4-BE49-F238E27FC236}">
                <a16:creationId xmlns:a16="http://schemas.microsoft.com/office/drawing/2014/main" id="{88D2026E-34A4-D4C0-A2BB-B4BD0FF85CEF}"/>
              </a:ext>
            </a:extLst>
          </p:cNvPr>
          <p:cNvSpPr/>
          <p:nvPr/>
        </p:nvSpPr>
        <p:spPr>
          <a:xfrm>
            <a:off x="3873222" y="8517025"/>
            <a:ext cx="616688" cy="404037"/>
          </a:xfrm>
          <a:prstGeom prst="round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ar-MA" sz="4000" b="1" dirty="0">
                <a:solidFill>
                  <a:srgbClr val="FF0000"/>
                </a:solidFill>
                <a:latin typeface="Microsoft Uighur" panose="02000000000000000000" pitchFamily="2" charset="-78"/>
                <a:cs typeface="Microsoft Uighur" panose="02000000000000000000" pitchFamily="2" charset="-78"/>
              </a:rPr>
              <a:t>ن</a:t>
            </a:r>
            <a:endParaRPr lang="es-ES" sz="4000" b="1" dirty="0">
              <a:solidFill>
                <a:srgbClr val="FF0000"/>
              </a:solidFill>
              <a:latin typeface="Microsoft Uighur" panose="02000000000000000000" pitchFamily="2" charset="-78"/>
              <a:cs typeface="Microsoft Uighur" panose="02000000000000000000" pitchFamily="2" charset="-78"/>
            </a:endParaRPr>
          </a:p>
        </p:txBody>
      </p:sp>
      <p:sp>
        <p:nvSpPr>
          <p:cNvPr id="25" name="Rectangle : coins arrondis 24">
            <a:extLst>
              <a:ext uri="{FF2B5EF4-FFF2-40B4-BE49-F238E27FC236}">
                <a16:creationId xmlns:a16="http://schemas.microsoft.com/office/drawing/2014/main" id="{FBC14831-59F5-4F4C-8797-AA4A70FA5087}"/>
              </a:ext>
            </a:extLst>
          </p:cNvPr>
          <p:cNvSpPr/>
          <p:nvPr/>
        </p:nvSpPr>
        <p:spPr>
          <a:xfrm>
            <a:off x="3873222" y="7434935"/>
            <a:ext cx="616688" cy="404037"/>
          </a:xfrm>
          <a:prstGeom prst="round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ar-MA" sz="4000" b="1" dirty="0">
                <a:solidFill>
                  <a:srgbClr val="FF0000"/>
                </a:solidFill>
                <a:latin typeface="Microsoft Uighur" panose="02000000000000000000" pitchFamily="2" charset="-78"/>
                <a:cs typeface="Microsoft Uighur" panose="02000000000000000000" pitchFamily="2" charset="-78"/>
              </a:rPr>
              <a:t>خ</a:t>
            </a:r>
            <a:endParaRPr lang="es-ES" sz="4000" b="1" dirty="0">
              <a:solidFill>
                <a:srgbClr val="FF0000"/>
              </a:solidFill>
              <a:latin typeface="Microsoft Uighur" panose="02000000000000000000" pitchFamily="2" charset="-78"/>
              <a:cs typeface="Microsoft Uighur" panose="02000000000000000000" pitchFamily="2" charset="-78"/>
            </a:endParaRPr>
          </a:p>
        </p:txBody>
      </p:sp>
      <p:sp>
        <p:nvSpPr>
          <p:cNvPr id="26" name="Rectangle : coins arrondis 25">
            <a:extLst>
              <a:ext uri="{FF2B5EF4-FFF2-40B4-BE49-F238E27FC236}">
                <a16:creationId xmlns:a16="http://schemas.microsoft.com/office/drawing/2014/main" id="{9C6ACB09-DDD8-9E92-70AC-B77C35F14F60}"/>
              </a:ext>
            </a:extLst>
          </p:cNvPr>
          <p:cNvSpPr/>
          <p:nvPr/>
        </p:nvSpPr>
        <p:spPr>
          <a:xfrm>
            <a:off x="8702261" y="8594603"/>
            <a:ext cx="616688" cy="404037"/>
          </a:xfrm>
          <a:prstGeom prst="round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ar-MA" sz="4000" b="1" dirty="0">
                <a:solidFill>
                  <a:srgbClr val="FF0000"/>
                </a:solidFill>
                <a:latin typeface="Microsoft Uighur" panose="02000000000000000000" pitchFamily="2" charset="-78"/>
                <a:cs typeface="Microsoft Uighur" panose="02000000000000000000" pitchFamily="2" charset="-78"/>
              </a:rPr>
              <a:t>ق</a:t>
            </a:r>
            <a:endParaRPr lang="es-ES" sz="4000" b="1" dirty="0">
              <a:solidFill>
                <a:srgbClr val="FF0000"/>
              </a:solidFill>
              <a:latin typeface="Microsoft Uighur" panose="02000000000000000000" pitchFamily="2" charset="-78"/>
              <a:cs typeface="Microsoft Uighur" panose="02000000000000000000" pitchFamily="2" charset="-78"/>
            </a:endParaRPr>
          </a:p>
        </p:txBody>
      </p:sp>
      <p:sp>
        <p:nvSpPr>
          <p:cNvPr id="27" name="Rectangle : coins arrondis 26">
            <a:extLst>
              <a:ext uri="{FF2B5EF4-FFF2-40B4-BE49-F238E27FC236}">
                <a16:creationId xmlns:a16="http://schemas.microsoft.com/office/drawing/2014/main" id="{B237BE60-413D-64E0-5E1B-AD760B80DD20}"/>
              </a:ext>
            </a:extLst>
          </p:cNvPr>
          <p:cNvSpPr/>
          <p:nvPr/>
        </p:nvSpPr>
        <p:spPr>
          <a:xfrm>
            <a:off x="6990899" y="8629862"/>
            <a:ext cx="616688" cy="404037"/>
          </a:xfrm>
          <a:prstGeom prst="round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ar-MA" sz="4000" b="1" dirty="0">
                <a:solidFill>
                  <a:srgbClr val="FF0000"/>
                </a:solidFill>
                <a:latin typeface="Microsoft Uighur" panose="02000000000000000000" pitchFamily="2" charset="-78"/>
                <a:cs typeface="Microsoft Uighur" panose="02000000000000000000" pitchFamily="2" charset="-78"/>
              </a:rPr>
              <a:t>غ</a:t>
            </a:r>
            <a:endParaRPr lang="es-ES" sz="4000" b="1" dirty="0">
              <a:solidFill>
                <a:srgbClr val="FF0000"/>
              </a:solidFill>
              <a:latin typeface="Microsoft Uighur" panose="02000000000000000000" pitchFamily="2" charset="-78"/>
              <a:cs typeface="Microsoft Uighur" panose="02000000000000000000" pitchFamily="2" charset="-78"/>
            </a:endParaRPr>
          </a:p>
        </p:txBody>
      </p:sp>
      <p:sp>
        <p:nvSpPr>
          <p:cNvPr id="28" name="Rectangle : coins arrondis 27">
            <a:extLst>
              <a:ext uri="{FF2B5EF4-FFF2-40B4-BE49-F238E27FC236}">
                <a16:creationId xmlns:a16="http://schemas.microsoft.com/office/drawing/2014/main" id="{8B8C3AB3-1602-16D6-C56C-B3D455DE5B54}"/>
              </a:ext>
            </a:extLst>
          </p:cNvPr>
          <p:cNvSpPr/>
          <p:nvPr/>
        </p:nvSpPr>
        <p:spPr>
          <a:xfrm>
            <a:off x="8705805" y="9737946"/>
            <a:ext cx="616688" cy="404037"/>
          </a:xfrm>
          <a:prstGeom prst="round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ar-MA" sz="4000" b="1" dirty="0">
                <a:solidFill>
                  <a:srgbClr val="FF0000"/>
                </a:solidFill>
                <a:latin typeface="Microsoft Uighur" panose="02000000000000000000" pitchFamily="2" charset="-78"/>
                <a:cs typeface="Microsoft Uighur" panose="02000000000000000000" pitchFamily="2" charset="-78"/>
              </a:rPr>
              <a:t>أ</a:t>
            </a:r>
            <a:endParaRPr lang="es-ES" sz="4000" b="1" dirty="0">
              <a:solidFill>
                <a:srgbClr val="FF0000"/>
              </a:solidFill>
              <a:latin typeface="Microsoft Uighur" panose="02000000000000000000" pitchFamily="2" charset="-78"/>
              <a:cs typeface="Microsoft Uighur" panose="02000000000000000000" pitchFamily="2" charset="-78"/>
            </a:endParaRPr>
          </a:p>
        </p:txBody>
      </p:sp>
      <p:sp>
        <p:nvSpPr>
          <p:cNvPr id="29" name="Rectangle : coins arrondis 28">
            <a:extLst>
              <a:ext uri="{FF2B5EF4-FFF2-40B4-BE49-F238E27FC236}">
                <a16:creationId xmlns:a16="http://schemas.microsoft.com/office/drawing/2014/main" id="{FC25158A-2F90-8F97-A9BC-8C3D0A633251}"/>
              </a:ext>
            </a:extLst>
          </p:cNvPr>
          <p:cNvSpPr/>
          <p:nvPr/>
        </p:nvSpPr>
        <p:spPr>
          <a:xfrm>
            <a:off x="6990899" y="9727582"/>
            <a:ext cx="616688" cy="404037"/>
          </a:xfrm>
          <a:prstGeom prst="round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ar-MA" sz="4000" b="1" dirty="0">
                <a:solidFill>
                  <a:srgbClr val="FF0000"/>
                </a:solidFill>
                <a:latin typeface="Microsoft Uighur" panose="02000000000000000000" pitchFamily="2" charset="-78"/>
                <a:cs typeface="Microsoft Uighur" panose="02000000000000000000" pitchFamily="2" charset="-78"/>
              </a:rPr>
              <a:t>ز</a:t>
            </a:r>
            <a:endParaRPr lang="es-ES" sz="4000" b="1" dirty="0">
              <a:solidFill>
                <a:srgbClr val="FF0000"/>
              </a:solidFill>
              <a:latin typeface="Microsoft Uighur" panose="02000000000000000000" pitchFamily="2" charset="-78"/>
              <a:cs typeface="Microsoft Uighur" panose="02000000000000000000" pitchFamily="2" charset="-78"/>
            </a:endParaRPr>
          </a:p>
        </p:txBody>
      </p:sp>
      <p:sp>
        <p:nvSpPr>
          <p:cNvPr id="30" name="Rectangle : coins arrondis 29">
            <a:extLst>
              <a:ext uri="{FF2B5EF4-FFF2-40B4-BE49-F238E27FC236}">
                <a16:creationId xmlns:a16="http://schemas.microsoft.com/office/drawing/2014/main" id="{C7526A3B-C36F-8B56-69F7-7156F481326C}"/>
              </a:ext>
            </a:extLst>
          </p:cNvPr>
          <p:cNvSpPr/>
          <p:nvPr/>
        </p:nvSpPr>
        <p:spPr>
          <a:xfrm>
            <a:off x="5332636" y="9737945"/>
            <a:ext cx="616688" cy="404037"/>
          </a:xfrm>
          <a:prstGeom prst="round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ar-MA" sz="4000" b="1" dirty="0">
                <a:solidFill>
                  <a:srgbClr val="FF0000"/>
                </a:solidFill>
                <a:latin typeface="Microsoft Uighur" panose="02000000000000000000" pitchFamily="2" charset="-78"/>
                <a:cs typeface="Microsoft Uighur" panose="02000000000000000000" pitchFamily="2" charset="-78"/>
              </a:rPr>
              <a:t>ي</a:t>
            </a:r>
            <a:endParaRPr lang="es-ES" sz="4000" b="1" dirty="0">
              <a:solidFill>
                <a:srgbClr val="FF0000"/>
              </a:solidFill>
              <a:latin typeface="Microsoft Uighur" panose="02000000000000000000" pitchFamily="2" charset="-78"/>
              <a:cs typeface="Microsoft Uighur" panose="02000000000000000000" pitchFamily="2" charset="-78"/>
            </a:endParaRPr>
          </a:p>
        </p:txBody>
      </p:sp>
      <p:sp>
        <p:nvSpPr>
          <p:cNvPr id="31" name="Rectangle : coins arrondis 30">
            <a:extLst>
              <a:ext uri="{FF2B5EF4-FFF2-40B4-BE49-F238E27FC236}">
                <a16:creationId xmlns:a16="http://schemas.microsoft.com/office/drawing/2014/main" id="{220B6945-0931-46A9-D09A-840D6D701542}"/>
              </a:ext>
            </a:extLst>
          </p:cNvPr>
          <p:cNvSpPr/>
          <p:nvPr/>
        </p:nvSpPr>
        <p:spPr>
          <a:xfrm>
            <a:off x="3870134" y="9737945"/>
            <a:ext cx="616688" cy="404037"/>
          </a:xfrm>
          <a:prstGeom prst="round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ar-MA" sz="4000" b="1" dirty="0">
                <a:solidFill>
                  <a:srgbClr val="FF0000"/>
                </a:solidFill>
                <a:latin typeface="Microsoft Uighur" panose="02000000000000000000" pitchFamily="2" charset="-78"/>
                <a:cs typeface="Microsoft Uighur" panose="02000000000000000000" pitchFamily="2" charset="-78"/>
              </a:rPr>
              <a:t>ث</a:t>
            </a:r>
            <a:endParaRPr lang="es-ES" sz="4000" b="1" dirty="0">
              <a:solidFill>
                <a:srgbClr val="FF0000"/>
              </a:solidFill>
              <a:latin typeface="Microsoft Uighur" panose="02000000000000000000" pitchFamily="2" charset="-78"/>
              <a:cs typeface="Microsoft Uighur" panose="02000000000000000000" pitchFamily="2" charset="-78"/>
            </a:endParaRPr>
          </a:p>
        </p:txBody>
      </p:sp>
      <p:sp>
        <p:nvSpPr>
          <p:cNvPr id="32" name="Rectangle : coins arrondis 31">
            <a:extLst>
              <a:ext uri="{FF2B5EF4-FFF2-40B4-BE49-F238E27FC236}">
                <a16:creationId xmlns:a16="http://schemas.microsoft.com/office/drawing/2014/main" id="{EBF7A95A-9141-A172-1D11-239BBE243720}"/>
              </a:ext>
            </a:extLst>
          </p:cNvPr>
          <p:cNvSpPr/>
          <p:nvPr/>
        </p:nvSpPr>
        <p:spPr>
          <a:xfrm>
            <a:off x="6990899" y="7462873"/>
            <a:ext cx="616688" cy="404037"/>
          </a:xfrm>
          <a:prstGeom prst="round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ar-MA" sz="4000" b="1" dirty="0">
                <a:solidFill>
                  <a:srgbClr val="FF0000"/>
                </a:solidFill>
                <a:latin typeface="Microsoft Uighur" panose="02000000000000000000" pitchFamily="2" charset="-78"/>
                <a:cs typeface="Microsoft Uighur" panose="02000000000000000000" pitchFamily="2" charset="-78"/>
              </a:rPr>
              <a:t>ح</a:t>
            </a:r>
            <a:endParaRPr lang="es-ES" sz="4000" b="1" dirty="0">
              <a:solidFill>
                <a:srgbClr val="FF000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32670151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A44E2E-16AD-47AB-0363-27DDB483DB8C}"/>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61FACBCA-1F60-C984-2C92-9C22E69037A6}"/>
              </a:ext>
            </a:extLst>
          </p:cNvPr>
          <p:cNvSpPr txBox="1"/>
          <p:nvPr/>
        </p:nvSpPr>
        <p:spPr>
          <a:xfrm>
            <a:off x="160421" y="587865"/>
            <a:ext cx="12336380" cy="1077218"/>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خذوا النشاط رقم 1 في الصفحة 10، سنقوم</a:t>
            </a:r>
            <a:r>
              <a:rPr lang="ar-MA" sz="3200" dirty="0">
                <a:solidFill>
                  <a:prstClr val="white">
                    <a:lumMod val="65000"/>
                  </a:prstClr>
                </a:solidFill>
                <a:latin typeface="Microsoft Uighur" panose="02000000000000000000" pitchFamily="2" charset="-78"/>
                <a:cs typeface="Microsoft Uighur" panose="02000000000000000000" pitchFamily="2" charset="-78"/>
              </a:rPr>
              <a:t> بإتمام الكلمات بالمقاطع المقدمة في المجموعة الأولى</a:t>
            </a:r>
            <a:endPar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a:p>
            <a:pPr marL="0" marR="0" lvl="0" indent="0" algn="r" defTabSz="914349" rtl="1" eaLnBrk="1" fontAlgn="auto" latinLnBrk="0" hangingPunct="1">
              <a:lnSpc>
                <a:spcPct val="100000"/>
              </a:lnSpc>
              <a:spcBef>
                <a:spcPts val="0"/>
              </a:spcBef>
              <a:spcAft>
                <a:spcPts val="0"/>
              </a:spcAft>
              <a:buClrTx/>
              <a:buSzTx/>
              <a:buFontTx/>
              <a:buNone/>
              <a:tabLst/>
              <a:defRPr/>
            </a:pPr>
            <a:r>
              <a:rPr lang="ar-MA" sz="3200" i="1" dirty="0">
                <a:solidFill>
                  <a:prstClr val="white">
                    <a:lumMod val="65000"/>
                  </a:prstClr>
                </a:solidFill>
                <a:latin typeface="Microsoft Uighur" panose="02000000000000000000" pitchFamily="2" charset="-78"/>
                <a:cs typeface="Microsoft Uighur" panose="02000000000000000000" pitchFamily="2" charset="-78"/>
              </a:rPr>
              <a:t>يشرح الأستاذ التعليمة بشكل واضح ومفهوم.</a:t>
            </a:r>
            <a:endParaRPr kumimoji="0" lang="fr-FR" sz="3200" b="0" i="1"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4" name="Image 3" descr="Une image contenant texte, écriture manuscrite, capture d’écran, Police&#10;&#10;Le contenu généré par l’IA peut être incorrect.">
            <a:extLst>
              <a:ext uri="{FF2B5EF4-FFF2-40B4-BE49-F238E27FC236}">
                <a16:creationId xmlns:a16="http://schemas.microsoft.com/office/drawing/2014/main" id="{15A056DB-7CCD-50E0-86E7-7B7B6F04333B}"/>
              </a:ext>
            </a:extLst>
          </p:cNvPr>
          <p:cNvPicPr>
            <a:picLocks noChangeAspect="1"/>
          </p:cNvPicPr>
          <p:nvPr/>
        </p:nvPicPr>
        <p:blipFill>
          <a:blip r:embed="rId2" cstate="print">
            <a:extLst>
              <a:ext uri="{28A0092B-C50C-407E-A947-70E740481C1C}">
                <a14:useLocalDpi xmlns:a14="http://schemas.microsoft.com/office/drawing/2010/main" val="0"/>
              </a:ext>
            </a:extLst>
          </a:blip>
          <a:srcRect l="10295" t="15781" r="10466" b="50169"/>
          <a:stretch>
            <a:fillRect/>
          </a:stretch>
        </p:blipFill>
        <p:spPr>
          <a:xfrm>
            <a:off x="1302327" y="2881745"/>
            <a:ext cx="10889673" cy="5926995"/>
          </a:xfrm>
          <a:prstGeom prst="rect">
            <a:avLst/>
          </a:prstGeom>
        </p:spPr>
      </p:pic>
      <p:sp>
        <p:nvSpPr>
          <p:cNvPr id="5" name="Rectangle 4">
            <a:extLst>
              <a:ext uri="{FF2B5EF4-FFF2-40B4-BE49-F238E27FC236}">
                <a16:creationId xmlns:a16="http://schemas.microsoft.com/office/drawing/2014/main" id="{B398BEC3-31AB-2A35-AA0E-44AC4D55C640}"/>
              </a:ext>
            </a:extLst>
          </p:cNvPr>
          <p:cNvSpPr/>
          <p:nvPr/>
        </p:nvSpPr>
        <p:spPr>
          <a:xfrm>
            <a:off x="914400" y="3505201"/>
            <a:ext cx="11887200" cy="2826327"/>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pic>
        <p:nvPicPr>
          <p:cNvPr id="13" name="Image 12">
            <a:extLst>
              <a:ext uri="{FF2B5EF4-FFF2-40B4-BE49-F238E27FC236}">
                <a16:creationId xmlns:a16="http://schemas.microsoft.com/office/drawing/2014/main" id="{555C6F0D-B896-8A98-AED7-10B3911FE112}"/>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78223" y="607670"/>
            <a:ext cx="1472354" cy="1354016"/>
          </a:xfrm>
          <a:prstGeom prst="rect">
            <a:avLst/>
          </a:prstGeom>
        </p:spPr>
      </p:pic>
    </p:spTree>
    <p:extLst>
      <p:ext uri="{BB962C8B-B14F-4D97-AF65-F5344CB8AC3E}">
        <p14:creationId xmlns:p14="http://schemas.microsoft.com/office/powerpoint/2010/main" val="23222638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5FF93B-C3BE-98FE-02D4-BB91CC708A76}"/>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DE5EBE4D-31A8-759B-7C95-762EA18B13FD}"/>
              </a:ext>
            </a:extLst>
          </p:cNvPr>
          <p:cNvSpPr txBox="1"/>
          <p:nvPr/>
        </p:nvSpPr>
        <p:spPr>
          <a:xfrm>
            <a:off x="160421" y="587865"/>
            <a:ext cx="12336380" cy="1077218"/>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انتبهوا جيدا، سأقوم بإنجاز المطلوب في الكلمة الأولى</a:t>
            </a:r>
          </a:p>
          <a:p>
            <a:pPr marL="0" marR="0" lvl="0" indent="0" algn="r" defTabSz="914349" rtl="1" eaLnBrk="1" fontAlgn="auto" latinLnBrk="0" hangingPunct="1">
              <a:lnSpc>
                <a:spcPct val="100000"/>
              </a:lnSpc>
              <a:spcBef>
                <a:spcPts val="0"/>
              </a:spcBef>
              <a:spcAft>
                <a:spcPts val="0"/>
              </a:spcAft>
              <a:buClrTx/>
              <a:buSzTx/>
              <a:buFontTx/>
              <a:buNone/>
              <a:tabLst/>
              <a:defRPr/>
            </a:pPr>
            <a:r>
              <a:rPr lang="ar-MA" sz="3200" i="1" dirty="0" err="1">
                <a:solidFill>
                  <a:prstClr val="white">
                    <a:lumMod val="65000"/>
                  </a:prstClr>
                </a:solidFill>
                <a:latin typeface="Microsoft Uighur" panose="02000000000000000000" pitchFamily="2" charset="-78"/>
                <a:cs typeface="Microsoft Uighur" panose="02000000000000000000" pitchFamily="2" charset="-78"/>
              </a:rPr>
              <a:t>ينمذج</a:t>
            </a:r>
            <a:r>
              <a:rPr lang="ar-MA" sz="3200" i="1" dirty="0">
                <a:solidFill>
                  <a:prstClr val="white">
                    <a:lumMod val="65000"/>
                  </a:prstClr>
                </a:solidFill>
                <a:latin typeface="Microsoft Uighur" panose="02000000000000000000" pitchFamily="2" charset="-78"/>
                <a:cs typeface="Microsoft Uighur" panose="02000000000000000000" pitchFamily="2" charset="-78"/>
              </a:rPr>
              <a:t> الأستاذ عملية البحث عن المقطع المناسب، معبرا عن أفكاره بشكل صريح.</a:t>
            </a:r>
            <a:endParaRPr kumimoji="0" lang="fr-FR" sz="3200" b="0" i="1"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4" name="Image 3" descr="Une image contenant texte, écriture manuscrite, capture d’écran, Police&#10;&#10;Le contenu généré par l’IA peut être incorrect.">
            <a:extLst>
              <a:ext uri="{FF2B5EF4-FFF2-40B4-BE49-F238E27FC236}">
                <a16:creationId xmlns:a16="http://schemas.microsoft.com/office/drawing/2014/main" id="{3224ABA6-F338-FE4C-5737-F84A4490D071}"/>
              </a:ext>
            </a:extLst>
          </p:cNvPr>
          <p:cNvPicPr>
            <a:picLocks noChangeAspect="1"/>
          </p:cNvPicPr>
          <p:nvPr/>
        </p:nvPicPr>
        <p:blipFill>
          <a:blip r:embed="rId2" cstate="print">
            <a:extLst>
              <a:ext uri="{28A0092B-C50C-407E-A947-70E740481C1C}">
                <a14:useLocalDpi xmlns:a14="http://schemas.microsoft.com/office/drawing/2010/main" val="0"/>
              </a:ext>
            </a:extLst>
          </a:blip>
          <a:srcRect l="10295" t="20318" r="10466" b="65912"/>
          <a:stretch>
            <a:fillRect/>
          </a:stretch>
        </p:blipFill>
        <p:spPr>
          <a:xfrm>
            <a:off x="456320" y="3685310"/>
            <a:ext cx="13092786" cy="2881746"/>
          </a:xfrm>
          <a:prstGeom prst="rect">
            <a:avLst/>
          </a:prstGeom>
        </p:spPr>
      </p:pic>
      <p:sp>
        <p:nvSpPr>
          <p:cNvPr id="3" name="Rectangle 2">
            <a:extLst>
              <a:ext uri="{FF2B5EF4-FFF2-40B4-BE49-F238E27FC236}">
                <a16:creationId xmlns:a16="http://schemas.microsoft.com/office/drawing/2014/main" id="{2A8802F2-F104-2A4D-ED2C-072ADA467291}"/>
              </a:ext>
            </a:extLst>
          </p:cNvPr>
          <p:cNvSpPr/>
          <p:nvPr/>
        </p:nvSpPr>
        <p:spPr>
          <a:xfrm>
            <a:off x="11180620" y="5444836"/>
            <a:ext cx="2079060" cy="1122220"/>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5" name="Rectangle 4">
            <a:extLst>
              <a:ext uri="{FF2B5EF4-FFF2-40B4-BE49-F238E27FC236}">
                <a16:creationId xmlns:a16="http://schemas.microsoft.com/office/drawing/2014/main" id="{027B886D-1C12-8555-DB40-29A3E3CDEDD2}"/>
              </a:ext>
            </a:extLst>
          </p:cNvPr>
          <p:cNvSpPr/>
          <p:nvPr/>
        </p:nvSpPr>
        <p:spPr>
          <a:xfrm>
            <a:off x="456320" y="5444836"/>
            <a:ext cx="10668880" cy="1122220"/>
          </a:xfrm>
          <a:prstGeom prst="rect">
            <a:avLst/>
          </a:prstGeom>
          <a:solidFill>
            <a:schemeClr val="bg1"/>
          </a:solidFill>
          <a:ln w="762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pic>
        <p:nvPicPr>
          <p:cNvPr id="6" name="Image 5">
            <a:extLst>
              <a:ext uri="{FF2B5EF4-FFF2-40B4-BE49-F238E27FC236}">
                <a16:creationId xmlns:a16="http://schemas.microsoft.com/office/drawing/2014/main" id="{F824AC27-13FF-91C6-F8A3-E2715E927F31}"/>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78223" y="607670"/>
            <a:ext cx="1472354" cy="1354016"/>
          </a:xfrm>
          <a:prstGeom prst="rect">
            <a:avLst/>
          </a:prstGeom>
        </p:spPr>
      </p:pic>
    </p:spTree>
    <p:extLst>
      <p:ext uri="{BB962C8B-B14F-4D97-AF65-F5344CB8AC3E}">
        <p14:creationId xmlns:p14="http://schemas.microsoft.com/office/powerpoint/2010/main" val="5967152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D88E5F-D191-D6F6-6C05-2610D73C9A89}"/>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F9911641-4741-E02F-C930-C53B83BC6198}"/>
              </a:ext>
            </a:extLst>
          </p:cNvPr>
          <p:cNvSpPr txBox="1"/>
          <p:nvPr/>
        </p:nvSpPr>
        <p:spPr>
          <a:xfrm>
            <a:off x="160421" y="587865"/>
            <a:ext cx="12336380" cy="1077218"/>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المقطع المناسب هو: مَــــ  –  مَطار</a:t>
            </a:r>
          </a:p>
          <a:p>
            <a:pPr marL="0" marR="0" lvl="0" indent="0" algn="r" defTabSz="914349" rtl="1" eaLnBrk="1" fontAlgn="auto" latinLnBrk="0" hangingPunct="1">
              <a:lnSpc>
                <a:spcPct val="100000"/>
              </a:lnSpc>
              <a:spcBef>
                <a:spcPts val="0"/>
              </a:spcBef>
              <a:spcAft>
                <a:spcPts val="0"/>
              </a:spcAft>
              <a:buClrTx/>
              <a:buSzTx/>
              <a:buFontTx/>
              <a:buNone/>
              <a:tabLst/>
              <a:defRPr/>
            </a:pPr>
            <a:r>
              <a:rPr lang="ar-MA" sz="3200" i="1" dirty="0" err="1">
                <a:solidFill>
                  <a:prstClr val="white">
                    <a:lumMod val="65000"/>
                  </a:prstClr>
                </a:solidFill>
                <a:latin typeface="Microsoft Uighur" panose="02000000000000000000" pitchFamily="2" charset="-78"/>
                <a:cs typeface="Microsoft Uighur" panose="02000000000000000000" pitchFamily="2" charset="-78"/>
              </a:rPr>
              <a:t>ينمذج</a:t>
            </a:r>
            <a:r>
              <a:rPr lang="ar-MA" sz="3200" i="1" dirty="0">
                <a:solidFill>
                  <a:prstClr val="white">
                    <a:lumMod val="65000"/>
                  </a:prstClr>
                </a:solidFill>
                <a:latin typeface="Microsoft Uighur" panose="02000000000000000000" pitchFamily="2" charset="-78"/>
                <a:cs typeface="Microsoft Uighur" panose="02000000000000000000" pitchFamily="2" charset="-78"/>
              </a:rPr>
              <a:t> الأستاذ عملية البحث عن المقطع المناسب، معبرا عن أفكاره بشكل صريح.</a:t>
            </a:r>
            <a:endParaRPr kumimoji="0" lang="fr-FR" sz="3200" b="0" i="1"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4" name="Image 3" descr="Une image contenant texte, écriture manuscrite, capture d’écran, Police&#10;&#10;Le contenu généré par l’IA peut être incorrect.">
            <a:extLst>
              <a:ext uri="{FF2B5EF4-FFF2-40B4-BE49-F238E27FC236}">
                <a16:creationId xmlns:a16="http://schemas.microsoft.com/office/drawing/2014/main" id="{5C4BAA68-6412-806F-D2F8-B2DA6D97A8CE}"/>
              </a:ext>
            </a:extLst>
          </p:cNvPr>
          <p:cNvPicPr>
            <a:picLocks noChangeAspect="1"/>
          </p:cNvPicPr>
          <p:nvPr/>
        </p:nvPicPr>
        <p:blipFill>
          <a:blip r:embed="rId2" cstate="print">
            <a:extLst>
              <a:ext uri="{28A0092B-C50C-407E-A947-70E740481C1C}">
                <a14:useLocalDpi xmlns:a14="http://schemas.microsoft.com/office/drawing/2010/main" val="0"/>
              </a:ext>
            </a:extLst>
          </a:blip>
          <a:srcRect l="10295" t="20318" r="10466" b="65912"/>
          <a:stretch>
            <a:fillRect/>
          </a:stretch>
        </p:blipFill>
        <p:spPr>
          <a:xfrm>
            <a:off x="456320" y="3685310"/>
            <a:ext cx="13092786" cy="2881746"/>
          </a:xfrm>
          <a:prstGeom prst="rect">
            <a:avLst/>
          </a:prstGeom>
        </p:spPr>
      </p:pic>
      <p:sp>
        <p:nvSpPr>
          <p:cNvPr id="5" name="Rectangle 4">
            <a:extLst>
              <a:ext uri="{FF2B5EF4-FFF2-40B4-BE49-F238E27FC236}">
                <a16:creationId xmlns:a16="http://schemas.microsoft.com/office/drawing/2014/main" id="{B6A44D53-F866-A763-05AE-E88DF5B257A9}"/>
              </a:ext>
            </a:extLst>
          </p:cNvPr>
          <p:cNvSpPr/>
          <p:nvPr/>
        </p:nvSpPr>
        <p:spPr>
          <a:xfrm>
            <a:off x="456320" y="5444836"/>
            <a:ext cx="10668880" cy="1122220"/>
          </a:xfrm>
          <a:prstGeom prst="rect">
            <a:avLst/>
          </a:prstGeom>
          <a:solidFill>
            <a:schemeClr val="bg1"/>
          </a:solidFill>
          <a:ln w="762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1" name="Rectangle : coins arrondis 10">
            <a:extLst>
              <a:ext uri="{FF2B5EF4-FFF2-40B4-BE49-F238E27FC236}">
                <a16:creationId xmlns:a16="http://schemas.microsoft.com/office/drawing/2014/main" id="{7598E64A-6EC9-EFA2-2A42-71F0B5C243F6}"/>
              </a:ext>
            </a:extLst>
          </p:cNvPr>
          <p:cNvSpPr/>
          <p:nvPr/>
        </p:nvSpPr>
        <p:spPr>
          <a:xfrm>
            <a:off x="11728355" y="5568285"/>
            <a:ext cx="1134466" cy="875321"/>
          </a:xfrm>
          <a:prstGeom prst="round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ar-MA" sz="6000" b="1" dirty="0">
                <a:solidFill>
                  <a:srgbClr val="FF0000"/>
                </a:solidFill>
                <a:latin typeface="Microsoft Uighur" panose="02000000000000000000" pitchFamily="2" charset="-78"/>
                <a:cs typeface="Microsoft Uighur" panose="02000000000000000000" pitchFamily="2" charset="-78"/>
              </a:rPr>
              <a:t>مَـــ</a:t>
            </a:r>
            <a:endParaRPr lang="es-ES" sz="6000" b="1" dirty="0">
              <a:solidFill>
                <a:srgbClr val="FF0000"/>
              </a:solidFill>
              <a:latin typeface="Microsoft Uighur" panose="02000000000000000000" pitchFamily="2" charset="-78"/>
              <a:cs typeface="Microsoft Uighur" panose="02000000000000000000" pitchFamily="2" charset="-78"/>
            </a:endParaRPr>
          </a:p>
        </p:txBody>
      </p:sp>
      <p:sp>
        <p:nvSpPr>
          <p:cNvPr id="14" name="Ellipse 13">
            <a:extLst>
              <a:ext uri="{FF2B5EF4-FFF2-40B4-BE49-F238E27FC236}">
                <a16:creationId xmlns:a16="http://schemas.microsoft.com/office/drawing/2014/main" id="{1491907A-1BFD-88E5-5D22-4741EADDC76A}"/>
              </a:ext>
            </a:extLst>
          </p:cNvPr>
          <p:cNvSpPr/>
          <p:nvPr/>
        </p:nvSpPr>
        <p:spPr>
          <a:xfrm>
            <a:off x="2479964" y="3588327"/>
            <a:ext cx="1979958" cy="1979958"/>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pic>
        <p:nvPicPr>
          <p:cNvPr id="15" name="Image 14">
            <a:extLst>
              <a:ext uri="{FF2B5EF4-FFF2-40B4-BE49-F238E27FC236}">
                <a16:creationId xmlns:a16="http://schemas.microsoft.com/office/drawing/2014/main" id="{587F4D14-CC1B-BFA5-3559-535839F93FE6}"/>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78223" y="607670"/>
            <a:ext cx="1472354" cy="1354016"/>
          </a:xfrm>
          <a:prstGeom prst="rect">
            <a:avLst/>
          </a:prstGeom>
        </p:spPr>
      </p:pic>
    </p:spTree>
    <p:extLst>
      <p:ext uri="{BB962C8B-B14F-4D97-AF65-F5344CB8AC3E}">
        <p14:creationId xmlns:p14="http://schemas.microsoft.com/office/powerpoint/2010/main" val="42080710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F8B749-32ED-BF3D-3223-710186C1C561}"/>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705F9922-777D-BAE9-DC13-DDA39A8254B2}"/>
              </a:ext>
            </a:extLst>
          </p:cNvPr>
          <p:cNvSpPr txBox="1"/>
          <p:nvPr/>
        </p:nvSpPr>
        <p:spPr>
          <a:xfrm>
            <a:off x="160421" y="587865"/>
            <a:ext cx="12336380" cy="1077218"/>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دوركم، في إطار ثنائيات، قوموا بإنجاز المطلوب في المجموعة الأولى من الكلمات.</a:t>
            </a:r>
          </a:p>
          <a:p>
            <a:pPr marL="0" marR="0" lvl="0" indent="0" algn="r" defTabSz="914349" rtl="1" eaLnBrk="1" fontAlgn="auto" latinLnBrk="0" hangingPunct="1">
              <a:lnSpc>
                <a:spcPct val="100000"/>
              </a:lnSpc>
              <a:spcBef>
                <a:spcPts val="0"/>
              </a:spcBef>
              <a:spcAft>
                <a:spcPts val="0"/>
              </a:spcAft>
              <a:buClrTx/>
              <a:buSzTx/>
              <a:buFontTx/>
              <a:buNone/>
              <a:tabLst/>
              <a:defRPr/>
            </a:pPr>
            <a:r>
              <a:rPr lang="ar-MA" sz="3200" i="1" dirty="0">
                <a:solidFill>
                  <a:prstClr val="white">
                    <a:lumMod val="65000"/>
                  </a:prstClr>
                </a:solidFill>
                <a:latin typeface="Microsoft Uighur" panose="02000000000000000000" pitchFamily="2" charset="-78"/>
                <a:cs typeface="Microsoft Uighur" panose="02000000000000000000" pitchFamily="2" charset="-78"/>
              </a:rPr>
              <a:t>يتجول الأستاذ بين التلاميذ لتقديم الدعم.</a:t>
            </a:r>
            <a:endParaRPr kumimoji="0" lang="fr-FR" sz="3200" b="0" i="1"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4" name="Image 3" descr="Une image contenant texte, écriture manuscrite, capture d’écran, Police&#10;&#10;Le contenu généré par l’IA peut être incorrect.">
            <a:extLst>
              <a:ext uri="{FF2B5EF4-FFF2-40B4-BE49-F238E27FC236}">
                <a16:creationId xmlns:a16="http://schemas.microsoft.com/office/drawing/2014/main" id="{3C28676D-A9EF-D9A9-8F39-36EF8DC7E607}"/>
              </a:ext>
            </a:extLst>
          </p:cNvPr>
          <p:cNvPicPr>
            <a:picLocks noChangeAspect="1"/>
          </p:cNvPicPr>
          <p:nvPr/>
        </p:nvPicPr>
        <p:blipFill>
          <a:blip r:embed="rId2" cstate="print">
            <a:extLst>
              <a:ext uri="{28A0092B-C50C-407E-A947-70E740481C1C}">
                <a14:useLocalDpi xmlns:a14="http://schemas.microsoft.com/office/drawing/2010/main" val="0"/>
              </a:ext>
            </a:extLst>
          </a:blip>
          <a:srcRect l="10295" t="20318" r="10466" b="65912"/>
          <a:stretch>
            <a:fillRect/>
          </a:stretch>
        </p:blipFill>
        <p:spPr>
          <a:xfrm>
            <a:off x="456320" y="3685310"/>
            <a:ext cx="13092786" cy="2881746"/>
          </a:xfrm>
          <a:prstGeom prst="rect">
            <a:avLst/>
          </a:prstGeom>
        </p:spPr>
      </p:pic>
      <p:sp>
        <p:nvSpPr>
          <p:cNvPr id="3" name="Rectangle 2">
            <a:extLst>
              <a:ext uri="{FF2B5EF4-FFF2-40B4-BE49-F238E27FC236}">
                <a16:creationId xmlns:a16="http://schemas.microsoft.com/office/drawing/2014/main" id="{45593FED-6797-3FD3-ACE8-E51931557BA5}"/>
              </a:ext>
            </a:extLst>
          </p:cNvPr>
          <p:cNvSpPr/>
          <p:nvPr/>
        </p:nvSpPr>
        <p:spPr>
          <a:xfrm>
            <a:off x="11180620" y="5444836"/>
            <a:ext cx="2079060" cy="1122220"/>
          </a:xfrm>
          <a:prstGeom prst="rect">
            <a:avLst/>
          </a:prstGeom>
          <a:solidFill>
            <a:schemeClr val="bg1"/>
          </a:solidFill>
          <a:ln w="762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pic>
        <p:nvPicPr>
          <p:cNvPr id="7" name="Image 6" descr="Une image contenant Visage humain, dessin humoristique, fille, garçon&#10;&#10;Le contenu généré par l’IA peut être incorrect.">
            <a:extLst>
              <a:ext uri="{FF2B5EF4-FFF2-40B4-BE49-F238E27FC236}">
                <a16:creationId xmlns:a16="http://schemas.microsoft.com/office/drawing/2014/main" id="{4CD4D30A-F4D1-5135-C25A-EED9F5C52314}"/>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2500" b="47236" l="34851" r="65082">
                        <a14:foregroundMark x1="63043" y1="22837" x2="62772" y2="35457"/>
                        <a14:foregroundMark x1="64130" y1="23918" x2="64878" y2="26442"/>
                        <a14:foregroundMark x1="65285" y1="37861" x2="65557" y2="41346"/>
                        <a14:foregroundMark x1="35258" y1="40144" x2="40625" y2="44471"/>
                        <a14:foregroundMark x1="40625" y1="44471" x2="51495" y2="45433"/>
                        <a14:foregroundMark x1="51495" y1="45433" x2="58899" y2="44111"/>
                        <a14:foregroundMark x1="64266" y1="43990" x2="58832" y2="41707"/>
                        <a14:foregroundMark x1="65353" y1="37861" x2="65353" y2="37861"/>
                        <a14:foregroundMark x1="65353" y1="43630" x2="39606" y2="44351"/>
                        <a14:foregroundMark x1="39606" y1="44351" x2="35530" y2="42909"/>
                        <a14:foregroundMark x1="35530" y1="42909" x2="34986" y2="41466"/>
                        <a14:foregroundMark x1="64606" y1="45433" x2="38791" y2="43750"/>
                        <a14:foregroundMark x1="38791" y1="43750" x2="36209" y2="45793"/>
                        <a14:foregroundMark x1="65285" y1="45793" x2="65285" y2="45793"/>
                        <a14:foregroundMark x1="47962" y1="12500" x2="47962" y2="12500"/>
                        <a14:foregroundMark x1="39470" y1="45673" x2="39470" y2="45673"/>
                        <a14:foregroundMark x1="40829" y1="45313" x2="43818" y2="45072"/>
                        <a14:foregroundMark x1="42188" y1="46274" x2="46671" y2="45433"/>
                        <a14:foregroundMark x1="46671" y1="45433" x2="55503" y2="47236"/>
                        <a14:foregroundMark x1="55503" y1="47236" x2="62840" y2="45913"/>
                      </a14:backgroundRemoval>
                    </a14:imgEffect>
                  </a14:imgLayer>
                </a14:imgProps>
              </a:ext>
              <a:ext uri="{28A0092B-C50C-407E-A947-70E740481C1C}">
                <a14:useLocalDpi xmlns:a14="http://schemas.microsoft.com/office/drawing/2010/main" val="0"/>
              </a:ext>
            </a:extLst>
          </a:blip>
          <a:srcRect l="33959" t="9359" r="34313" b="53393"/>
          <a:stretch>
            <a:fillRect/>
          </a:stretch>
        </p:blipFill>
        <p:spPr>
          <a:xfrm>
            <a:off x="221231" y="623852"/>
            <a:ext cx="1995935" cy="1324452"/>
          </a:xfrm>
          <a:prstGeom prst="rect">
            <a:avLst/>
          </a:prstGeom>
        </p:spPr>
      </p:pic>
    </p:spTree>
    <p:extLst>
      <p:ext uri="{BB962C8B-B14F-4D97-AF65-F5344CB8AC3E}">
        <p14:creationId xmlns:p14="http://schemas.microsoft.com/office/powerpoint/2010/main" val="30799447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3F321E-F55E-C14A-54C1-CE9FA9665CE5}"/>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BC55D6C0-7072-4A88-79E0-7AD3B4343B75}"/>
              </a:ext>
            </a:extLst>
          </p:cNvPr>
          <p:cNvSpPr txBox="1"/>
          <p:nvPr/>
        </p:nvSpPr>
        <p:spPr>
          <a:xfrm>
            <a:off x="160421" y="587865"/>
            <a:ext cx="12336380" cy="1077218"/>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لنقم بالتصحيح.</a:t>
            </a:r>
          </a:p>
          <a:p>
            <a:pPr marL="0" marR="0" lvl="0" indent="0" algn="r" defTabSz="914349" rtl="1" eaLnBrk="1" fontAlgn="auto" latinLnBrk="0" hangingPunct="1">
              <a:lnSpc>
                <a:spcPct val="100000"/>
              </a:lnSpc>
              <a:spcBef>
                <a:spcPts val="0"/>
              </a:spcBef>
              <a:spcAft>
                <a:spcPts val="0"/>
              </a:spcAft>
              <a:buClrTx/>
              <a:buSzTx/>
              <a:buFontTx/>
              <a:buNone/>
              <a:tabLst/>
              <a:defRPr/>
            </a:pPr>
            <a:r>
              <a:rPr lang="ar-MA" sz="3200" i="1" dirty="0">
                <a:solidFill>
                  <a:prstClr val="white">
                    <a:lumMod val="65000"/>
                  </a:prstClr>
                </a:solidFill>
                <a:latin typeface="Microsoft Uighur" panose="02000000000000000000" pitchFamily="2" charset="-78"/>
                <a:cs typeface="Microsoft Uighur" panose="02000000000000000000" pitchFamily="2" charset="-78"/>
              </a:rPr>
              <a:t>يتم التصحيح بشكل تفاعلي أولا، قبل عرض الأجوبة.</a:t>
            </a:r>
            <a:endParaRPr kumimoji="0" lang="fr-FR" sz="3200" b="0" i="1"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4" name="Image 3" descr="Une image contenant texte, écriture manuscrite, capture d’écran, Police&#10;&#10;Le contenu généré par l’IA peut être incorrect.">
            <a:extLst>
              <a:ext uri="{FF2B5EF4-FFF2-40B4-BE49-F238E27FC236}">
                <a16:creationId xmlns:a16="http://schemas.microsoft.com/office/drawing/2014/main" id="{D68A0557-2B13-77D4-78D5-437D16BF55D1}"/>
              </a:ext>
            </a:extLst>
          </p:cNvPr>
          <p:cNvPicPr>
            <a:picLocks noChangeAspect="1"/>
          </p:cNvPicPr>
          <p:nvPr/>
        </p:nvPicPr>
        <p:blipFill>
          <a:blip r:embed="rId2" cstate="print">
            <a:extLst>
              <a:ext uri="{28A0092B-C50C-407E-A947-70E740481C1C}">
                <a14:useLocalDpi xmlns:a14="http://schemas.microsoft.com/office/drawing/2010/main" val="0"/>
              </a:ext>
            </a:extLst>
          </a:blip>
          <a:srcRect l="10295" t="20318" r="10466" b="65912"/>
          <a:stretch>
            <a:fillRect/>
          </a:stretch>
        </p:blipFill>
        <p:spPr>
          <a:xfrm>
            <a:off x="456320" y="3685310"/>
            <a:ext cx="13092786" cy="2881746"/>
          </a:xfrm>
          <a:prstGeom prst="rect">
            <a:avLst/>
          </a:prstGeom>
        </p:spPr>
      </p:pic>
      <p:sp>
        <p:nvSpPr>
          <p:cNvPr id="3" name="Rectangle 2">
            <a:extLst>
              <a:ext uri="{FF2B5EF4-FFF2-40B4-BE49-F238E27FC236}">
                <a16:creationId xmlns:a16="http://schemas.microsoft.com/office/drawing/2014/main" id="{27F35C21-6232-FFA4-DF1D-BF5956ED3F8D}"/>
              </a:ext>
            </a:extLst>
          </p:cNvPr>
          <p:cNvSpPr/>
          <p:nvPr/>
        </p:nvSpPr>
        <p:spPr>
          <a:xfrm>
            <a:off x="11180620" y="5444836"/>
            <a:ext cx="2079060" cy="1122220"/>
          </a:xfrm>
          <a:prstGeom prst="rect">
            <a:avLst/>
          </a:prstGeom>
          <a:solidFill>
            <a:schemeClr val="bg1"/>
          </a:solidFill>
          <a:ln w="762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pic>
        <p:nvPicPr>
          <p:cNvPr id="7" name="Image 6" descr="Une image contenant Visage humain, dessin humoristique, fille, garçon&#10;&#10;Le contenu généré par l’IA peut être incorrect.">
            <a:extLst>
              <a:ext uri="{FF2B5EF4-FFF2-40B4-BE49-F238E27FC236}">
                <a16:creationId xmlns:a16="http://schemas.microsoft.com/office/drawing/2014/main" id="{02A70E0A-7BA7-659C-D31D-9CE1AC88867A}"/>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2500" b="47236" l="34851" r="65082">
                        <a14:foregroundMark x1="63043" y1="22837" x2="62772" y2="35457"/>
                        <a14:foregroundMark x1="64130" y1="23918" x2="64878" y2="26442"/>
                        <a14:foregroundMark x1="65285" y1="37861" x2="65557" y2="41346"/>
                        <a14:foregroundMark x1="35258" y1="40144" x2="40625" y2="44471"/>
                        <a14:foregroundMark x1="40625" y1="44471" x2="51495" y2="45433"/>
                        <a14:foregroundMark x1="51495" y1="45433" x2="58899" y2="44111"/>
                        <a14:foregroundMark x1="64266" y1="43990" x2="58832" y2="41707"/>
                        <a14:foregroundMark x1="65353" y1="37861" x2="65353" y2="37861"/>
                        <a14:foregroundMark x1="65353" y1="43630" x2="39606" y2="44351"/>
                        <a14:foregroundMark x1="39606" y1="44351" x2="35530" y2="42909"/>
                        <a14:foregroundMark x1="35530" y1="42909" x2="34986" y2="41466"/>
                        <a14:foregroundMark x1="64606" y1="45433" x2="38791" y2="43750"/>
                        <a14:foregroundMark x1="38791" y1="43750" x2="36209" y2="45793"/>
                        <a14:foregroundMark x1="65285" y1="45793" x2="65285" y2="45793"/>
                        <a14:foregroundMark x1="47962" y1="12500" x2="47962" y2="12500"/>
                        <a14:foregroundMark x1="39470" y1="45673" x2="39470" y2="45673"/>
                        <a14:foregroundMark x1="40829" y1="45313" x2="43818" y2="45072"/>
                        <a14:foregroundMark x1="42188" y1="46274" x2="46671" y2="45433"/>
                        <a14:foregroundMark x1="46671" y1="45433" x2="55503" y2="47236"/>
                        <a14:foregroundMark x1="55503" y1="47236" x2="62840" y2="45913"/>
                      </a14:backgroundRemoval>
                    </a14:imgEffect>
                  </a14:imgLayer>
                </a14:imgProps>
              </a:ext>
              <a:ext uri="{28A0092B-C50C-407E-A947-70E740481C1C}">
                <a14:useLocalDpi xmlns:a14="http://schemas.microsoft.com/office/drawing/2010/main" val="0"/>
              </a:ext>
            </a:extLst>
          </a:blip>
          <a:srcRect l="33959" t="9359" r="34313" b="53393"/>
          <a:stretch>
            <a:fillRect/>
          </a:stretch>
        </p:blipFill>
        <p:spPr>
          <a:xfrm>
            <a:off x="221231" y="623852"/>
            <a:ext cx="1995935" cy="1324452"/>
          </a:xfrm>
          <a:prstGeom prst="rect">
            <a:avLst/>
          </a:prstGeom>
        </p:spPr>
      </p:pic>
      <p:sp>
        <p:nvSpPr>
          <p:cNvPr id="5" name="Rectangle : coins arrondis 4">
            <a:extLst>
              <a:ext uri="{FF2B5EF4-FFF2-40B4-BE49-F238E27FC236}">
                <a16:creationId xmlns:a16="http://schemas.microsoft.com/office/drawing/2014/main" id="{FFCF71EC-E5CC-60B0-0C4C-319A9F5A34E8}"/>
              </a:ext>
            </a:extLst>
          </p:cNvPr>
          <p:cNvSpPr/>
          <p:nvPr/>
        </p:nvSpPr>
        <p:spPr>
          <a:xfrm>
            <a:off x="9677886" y="5568285"/>
            <a:ext cx="1134466" cy="875321"/>
          </a:xfrm>
          <a:prstGeom prst="round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ar-MA" sz="6000" b="1" dirty="0">
                <a:solidFill>
                  <a:srgbClr val="FF0000"/>
                </a:solidFill>
                <a:latin typeface="Microsoft Uighur" panose="02000000000000000000" pitchFamily="2" charset="-78"/>
                <a:cs typeface="Microsoft Uighur" panose="02000000000000000000" pitchFamily="2" charset="-78"/>
              </a:rPr>
              <a:t>مَــسْـ</a:t>
            </a:r>
            <a:endParaRPr lang="es-ES" sz="6000" b="1" dirty="0">
              <a:solidFill>
                <a:srgbClr val="FF0000"/>
              </a:solidFill>
              <a:latin typeface="Microsoft Uighur" panose="02000000000000000000" pitchFamily="2" charset="-78"/>
              <a:cs typeface="Microsoft Uighur" panose="02000000000000000000" pitchFamily="2" charset="-78"/>
            </a:endParaRPr>
          </a:p>
        </p:txBody>
      </p:sp>
      <p:sp>
        <p:nvSpPr>
          <p:cNvPr id="6" name="Rectangle : coins arrondis 5">
            <a:extLst>
              <a:ext uri="{FF2B5EF4-FFF2-40B4-BE49-F238E27FC236}">
                <a16:creationId xmlns:a16="http://schemas.microsoft.com/office/drawing/2014/main" id="{77B5B6E9-473B-A1D0-42D8-98CE07D18183}"/>
              </a:ext>
            </a:extLst>
          </p:cNvPr>
          <p:cNvSpPr/>
          <p:nvPr/>
        </p:nvSpPr>
        <p:spPr>
          <a:xfrm>
            <a:off x="5521083" y="5568284"/>
            <a:ext cx="1134466" cy="875321"/>
          </a:xfrm>
          <a:prstGeom prst="round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ar-MA" sz="6000" b="1" dirty="0">
                <a:solidFill>
                  <a:srgbClr val="FF0000"/>
                </a:solidFill>
                <a:latin typeface="Microsoft Uighur" panose="02000000000000000000" pitchFamily="2" charset="-78"/>
                <a:cs typeface="Microsoft Uighur" panose="02000000000000000000" pitchFamily="2" charset="-78"/>
              </a:rPr>
              <a:t>مِـشْــ</a:t>
            </a:r>
            <a:endParaRPr lang="es-ES" sz="6000" b="1" dirty="0">
              <a:solidFill>
                <a:srgbClr val="FF0000"/>
              </a:solidFill>
              <a:latin typeface="Microsoft Uighur" panose="02000000000000000000" pitchFamily="2" charset="-78"/>
              <a:cs typeface="Microsoft Uighur" panose="02000000000000000000" pitchFamily="2" charset="-78"/>
            </a:endParaRPr>
          </a:p>
        </p:txBody>
      </p:sp>
      <p:sp>
        <p:nvSpPr>
          <p:cNvPr id="8" name="Rectangle : coins arrondis 7">
            <a:extLst>
              <a:ext uri="{FF2B5EF4-FFF2-40B4-BE49-F238E27FC236}">
                <a16:creationId xmlns:a16="http://schemas.microsoft.com/office/drawing/2014/main" id="{6ACC35E5-9B7A-B283-00E0-B39F4FBFD49D}"/>
              </a:ext>
            </a:extLst>
          </p:cNvPr>
          <p:cNvSpPr/>
          <p:nvPr/>
        </p:nvSpPr>
        <p:spPr>
          <a:xfrm>
            <a:off x="3214622" y="5568284"/>
            <a:ext cx="1134466" cy="875321"/>
          </a:xfrm>
          <a:prstGeom prst="round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ar-MA" sz="6000" b="1" dirty="0">
                <a:solidFill>
                  <a:srgbClr val="FF0000"/>
                </a:solidFill>
                <a:latin typeface="Microsoft Uighur" panose="02000000000000000000" pitchFamily="2" charset="-78"/>
                <a:cs typeface="Microsoft Uighur" panose="02000000000000000000" pitchFamily="2" charset="-78"/>
              </a:rPr>
              <a:t>فَـــ</a:t>
            </a:r>
            <a:endParaRPr lang="es-ES" sz="6000" b="1" dirty="0">
              <a:solidFill>
                <a:srgbClr val="FF0000"/>
              </a:solidFill>
              <a:latin typeface="Microsoft Uighur" panose="02000000000000000000" pitchFamily="2" charset="-78"/>
              <a:cs typeface="Microsoft Uighur" panose="02000000000000000000" pitchFamily="2" charset="-78"/>
            </a:endParaRPr>
          </a:p>
        </p:txBody>
      </p:sp>
      <p:sp>
        <p:nvSpPr>
          <p:cNvPr id="9" name="Rectangle : coins arrondis 8">
            <a:extLst>
              <a:ext uri="{FF2B5EF4-FFF2-40B4-BE49-F238E27FC236}">
                <a16:creationId xmlns:a16="http://schemas.microsoft.com/office/drawing/2014/main" id="{45838ECA-49DA-C0DE-630B-D7DFA0242612}"/>
              </a:ext>
            </a:extLst>
          </p:cNvPr>
          <p:cNvSpPr/>
          <p:nvPr/>
        </p:nvSpPr>
        <p:spPr>
          <a:xfrm>
            <a:off x="1087728" y="5568284"/>
            <a:ext cx="1134466" cy="875321"/>
          </a:xfrm>
          <a:prstGeom prst="round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ar-MA" sz="6000" b="1" dirty="0">
                <a:solidFill>
                  <a:srgbClr val="FF0000"/>
                </a:solidFill>
                <a:latin typeface="Microsoft Uighur" panose="02000000000000000000" pitchFamily="2" charset="-78"/>
                <a:cs typeface="Microsoft Uighur" panose="02000000000000000000" pitchFamily="2" charset="-78"/>
              </a:rPr>
              <a:t>عَـــ</a:t>
            </a:r>
            <a:endParaRPr lang="es-ES" sz="6000" b="1" dirty="0">
              <a:solidFill>
                <a:srgbClr val="FF000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32857407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nvGrpSpPr>
        <p:grpSpPr>
          <a:xfrm>
            <a:off x="857250" y="1180449"/>
            <a:ext cx="12001500" cy="7926101"/>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38101" tIns="38101" rIns="38101" bIns="38101" rtlCol="0" anchor="ctr"/>
            <a:lstStyle/>
            <a:p>
              <a:pPr marL="0" marR="0" lvl="0" indent="0" algn="ctr" defTabSz="685834" rtl="0" eaLnBrk="1" fontAlgn="auto" latinLnBrk="0" hangingPunct="1">
                <a:lnSpc>
                  <a:spcPts val="2409"/>
                </a:lnSpc>
                <a:spcBef>
                  <a:spcPts val="0"/>
                </a:spcBef>
                <a:spcAft>
                  <a:spcPts val="0"/>
                </a:spcAft>
                <a:buClrTx/>
                <a:buSzTx/>
                <a:buFontTx/>
                <a:buNone/>
                <a:tabLst/>
                <a:defRPr/>
              </a:pPr>
              <a:endParaRPr kumimoji="0"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ZoneTexte 8">
            <a:extLst>
              <a:ext uri="{FF2B5EF4-FFF2-40B4-BE49-F238E27FC236}">
                <a16:creationId xmlns:a16="http://schemas.microsoft.com/office/drawing/2014/main" id="{FD0F8EA7-2E3A-716C-FEF3-D9C2A67D337B}"/>
              </a:ext>
            </a:extLst>
          </p:cNvPr>
          <p:cNvSpPr txBox="1"/>
          <p:nvPr/>
        </p:nvSpPr>
        <p:spPr>
          <a:xfrm>
            <a:off x="1371600" y="3963051"/>
            <a:ext cx="10972800" cy="646331"/>
          </a:xfrm>
          <a:prstGeom prst="rect">
            <a:avLst/>
          </a:prstGeom>
          <a:solidFill>
            <a:schemeClr val="accent5">
              <a:lumMod val="20000"/>
              <a:lumOff val="80000"/>
            </a:schemeClr>
          </a:solidFill>
        </p:spPr>
        <p:txBody>
          <a:bodyPr wrap="square" rtlCol="0">
            <a:spAutoFit/>
          </a:bodyPr>
          <a:lstStyle/>
          <a:p>
            <a:pPr marL="0" marR="0" lvl="0" indent="0" algn="ctr" defTabSz="685834" rtl="1" eaLnBrk="1" fontAlgn="auto" latinLnBrk="0" hangingPunct="1">
              <a:lnSpc>
                <a:spcPct val="100000"/>
              </a:lnSpc>
              <a:spcBef>
                <a:spcPts val="0"/>
              </a:spcBef>
              <a:spcAft>
                <a:spcPts val="900"/>
              </a:spcAft>
              <a:buClrTx/>
              <a:buSzTx/>
              <a:buFontTx/>
              <a:buNone/>
              <a:tabLst/>
              <a:defRPr/>
            </a:pPr>
            <a:r>
              <a:rPr kumimoji="0" lang="ar-MA" sz="3600" b="1" i="0" u="none" strike="noStrike" kern="1200" cap="none" spc="0" normalizeH="0" baseline="0" noProof="0" dirty="0">
                <a:ln>
                  <a:noFill/>
                </a:ln>
                <a:solidFill>
                  <a:srgbClr val="106585"/>
                </a:solidFill>
                <a:effectLst/>
                <a:uLnTx/>
                <a:uFillTx/>
                <a:latin typeface="Adobe Arabic" panose="02040503050201020203" pitchFamily="18" charset="-78"/>
                <a:ea typeface="+mn-ea"/>
                <a:cs typeface="Adobe Arabic" panose="02040503050201020203" pitchFamily="18" charset="-78"/>
              </a:rPr>
              <a:t>في نهاية حصة اليوم، سيكون 80</a:t>
            </a:r>
            <a:r>
              <a:rPr kumimoji="0" lang="fr-FR" sz="3600" b="1" i="0" u="none" strike="noStrike" kern="1200" cap="none" spc="0" normalizeH="0" baseline="0" noProof="0" dirty="0">
                <a:ln>
                  <a:noFill/>
                </a:ln>
                <a:solidFill>
                  <a:srgbClr val="106585"/>
                </a:solidFill>
                <a:effectLst/>
                <a:uLnTx/>
                <a:uFillTx/>
                <a:latin typeface="Adobe Arabic" panose="02040503050201020203" pitchFamily="18" charset="-78"/>
                <a:ea typeface="+mn-ea"/>
                <a:cs typeface="Adobe Arabic" panose="02040503050201020203" pitchFamily="18" charset="-78"/>
              </a:rPr>
              <a:t>%</a:t>
            </a:r>
            <a:r>
              <a:rPr kumimoji="0" lang="ar-MA" sz="3600" b="1" i="0" u="none" strike="noStrike" kern="1200" cap="none" spc="0" normalizeH="0" baseline="0" noProof="0" dirty="0">
                <a:ln>
                  <a:noFill/>
                </a:ln>
                <a:solidFill>
                  <a:srgbClr val="106585"/>
                </a:solidFill>
                <a:effectLst/>
                <a:uLnTx/>
                <a:uFillTx/>
                <a:latin typeface="Adobe Arabic" panose="02040503050201020203" pitchFamily="18" charset="-78"/>
                <a:ea typeface="+mn-ea"/>
                <a:cs typeface="Adobe Arabic" panose="02040503050201020203" pitchFamily="18" charset="-78"/>
              </a:rPr>
              <a:t> من المتعلمين على الأقل قادرين على:</a:t>
            </a:r>
            <a:endParaRPr kumimoji="0" lang="fr-FR" sz="3600" b="1" i="0" u="none" strike="noStrike" kern="1200" cap="none" spc="0" normalizeH="0" baseline="0" noProof="0" dirty="0">
              <a:ln>
                <a:noFill/>
              </a:ln>
              <a:solidFill>
                <a:srgbClr val="106585"/>
              </a:solidFill>
              <a:effectLst/>
              <a:uLnTx/>
              <a:uFillTx/>
              <a:latin typeface="Adobe Arabic" panose="02040503050201020203" pitchFamily="18" charset="-78"/>
              <a:ea typeface="+mn-ea"/>
              <a:cs typeface="Adobe Arabic" panose="02040503050201020203" pitchFamily="18" charset="-78"/>
            </a:endParaRPr>
          </a:p>
        </p:txBody>
      </p:sp>
      <p:grpSp>
        <p:nvGrpSpPr>
          <p:cNvPr id="11" name="Groupe 10">
            <a:extLst>
              <a:ext uri="{FF2B5EF4-FFF2-40B4-BE49-F238E27FC236}">
                <a16:creationId xmlns:a16="http://schemas.microsoft.com/office/drawing/2014/main" id="{14202AE5-5468-7FCD-3B7B-D4DBB9C10F9D}"/>
              </a:ext>
            </a:extLst>
          </p:cNvPr>
          <p:cNvGrpSpPr/>
          <p:nvPr/>
        </p:nvGrpSpPr>
        <p:grpSpPr>
          <a:xfrm>
            <a:off x="1179966" y="5219890"/>
            <a:ext cx="10762652" cy="2972377"/>
            <a:chOff x="2370868" y="5219889"/>
            <a:chExt cx="9165935" cy="2220081"/>
          </a:xfrm>
        </p:grpSpPr>
        <p:grpSp>
          <p:nvGrpSpPr>
            <p:cNvPr id="6" name="Groupe 5">
              <a:extLst>
                <a:ext uri="{FF2B5EF4-FFF2-40B4-BE49-F238E27FC236}">
                  <a16:creationId xmlns:a16="http://schemas.microsoft.com/office/drawing/2014/main" id="{361841AB-7BBF-E5DF-ECC0-9422AF094E7E}"/>
                </a:ext>
              </a:extLst>
            </p:cNvPr>
            <p:cNvGrpSpPr/>
            <p:nvPr/>
          </p:nvGrpSpPr>
          <p:grpSpPr>
            <a:xfrm>
              <a:off x="2370868" y="5219889"/>
              <a:ext cx="9165935" cy="1289804"/>
              <a:chOff x="3513314" y="5115132"/>
              <a:chExt cx="9165935" cy="1289804"/>
            </a:xfrm>
            <a:solidFill>
              <a:schemeClr val="accent5">
                <a:lumMod val="20000"/>
                <a:lumOff val="80000"/>
              </a:schemeClr>
            </a:solidFill>
          </p:grpSpPr>
          <p:sp>
            <p:nvSpPr>
              <p:cNvPr id="14" name="ZoneTexte 13">
                <a:extLst>
                  <a:ext uri="{FF2B5EF4-FFF2-40B4-BE49-F238E27FC236}">
                    <a16:creationId xmlns:a16="http://schemas.microsoft.com/office/drawing/2014/main" id="{2C5D3884-B682-E82B-6AA4-10FF3C852B6C}"/>
                  </a:ext>
                </a:extLst>
              </p:cNvPr>
              <p:cNvSpPr txBox="1"/>
              <p:nvPr/>
            </p:nvSpPr>
            <p:spPr>
              <a:xfrm>
                <a:off x="3513314" y="5117652"/>
                <a:ext cx="8547581" cy="646331"/>
              </a:xfrm>
              <a:prstGeom prst="rect">
                <a:avLst/>
              </a:prstGeom>
              <a:grpFill/>
            </p:spPr>
            <p:txBody>
              <a:bodyPr wrap="square" rtlCol="0">
                <a:spAutoFit/>
              </a:bodyPr>
              <a:lstStyle/>
              <a:p>
                <a:pPr marL="0" marR="0" lvl="0" indent="0" algn="r" defTabSz="685834" rtl="1" eaLnBrk="1" fontAlgn="auto" latinLnBrk="0" hangingPunct="1">
                  <a:lnSpc>
                    <a:spcPct val="100000"/>
                  </a:lnSpc>
                  <a:spcBef>
                    <a:spcPts val="0"/>
                  </a:spcBef>
                  <a:spcAft>
                    <a:spcPts val="900"/>
                  </a:spcAft>
                  <a:buClrTx/>
                  <a:buSzTx/>
                  <a:buFontTx/>
                  <a:buNone/>
                  <a:tabLst/>
                  <a:defRPr/>
                </a:pPr>
                <a:r>
                  <a:rPr kumimoji="0" lang="fr-FR" sz="3600" b="1" i="0" u="none" strike="noStrike" kern="1200" cap="none" spc="0" normalizeH="0" baseline="0" noProof="0" dirty="0">
                    <a:ln>
                      <a:noFill/>
                    </a:ln>
                    <a:solidFill>
                      <a:srgbClr val="106585"/>
                    </a:solidFill>
                    <a:effectLst/>
                    <a:uLnTx/>
                    <a:uFillTx/>
                    <a:latin typeface="Adobe Arabic" panose="02040503050201020203" pitchFamily="18" charset="-78"/>
                    <a:ea typeface="+mn-ea"/>
                    <a:cs typeface="Adobe Arabic" panose="02040503050201020203" pitchFamily="18" charset="-78"/>
                  </a:rPr>
                  <a:t> </a:t>
                </a:r>
                <a:r>
                  <a:rPr kumimoji="0" lang="ar-MA" sz="3600" b="1" i="0" u="none" strike="noStrike" kern="1200" cap="none" spc="0" normalizeH="0" baseline="0" noProof="0" dirty="0">
                    <a:ln>
                      <a:noFill/>
                    </a:ln>
                    <a:solidFill>
                      <a:srgbClr val="106585"/>
                    </a:solidFill>
                    <a:effectLst/>
                    <a:uLnTx/>
                    <a:uFillTx/>
                    <a:latin typeface="Adobe Arabic" panose="02040503050201020203" pitchFamily="18" charset="-78"/>
                    <a:ea typeface="+mn-ea"/>
                    <a:cs typeface="Adobe Arabic" panose="02040503050201020203" pitchFamily="18" charset="-78"/>
                  </a:rPr>
                  <a:t>تعرف الحروف الأبجدية وقراءتها مع المقاطع، وضمن كلمات.</a:t>
                </a:r>
                <a:endParaRPr kumimoji="0" lang="fr-FR" sz="3600" b="1" i="0" u="none" strike="noStrike" kern="1200" cap="none" spc="0" normalizeH="0" baseline="0" noProof="0" dirty="0">
                  <a:ln>
                    <a:noFill/>
                  </a:ln>
                  <a:solidFill>
                    <a:srgbClr val="106585"/>
                  </a:solidFill>
                  <a:effectLst/>
                  <a:uLnTx/>
                  <a:uFillTx/>
                  <a:latin typeface="Adobe Arabic" panose="02040503050201020203" pitchFamily="18" charset="-78"/>
                  <a:ea typeface="+mn-ea"/>
                  <a:cs typeface="Adobe Arabic" panose="02040503050201020203" pitchFamily="18" charset="-78"/>
                </a:endParaRPr>
              </a:p>
            </p:txBody>
          </p:sp>
          <p:pic>
            <p:nvPicPr>
              <p:cNvPr id="17" name="Image 16">
                <a:extLst>
                  <a:ext uri="{FF2B5EF4-FFF2-40B4-BE49-F238E27FC236}">
                    <a16:creationId xmlns:a16="http://schemas.microsoft.com/office/drawing/2014/main" id="{058D2DF3-961E-8A7D-17FC-5F277D49F518}"/>
                  </a:ext>
                </a:extLst>
              </p:cNvPr>
              <p:cNvPicPr>
                <a:picLocks noChangeAspect="1"/>
              </p:cNvPicPr>
              <p:nvPr/>
            </p:nvPicPr>
            <p:blipFill>
              <a:blip r:embed="rId5"/>
              <a:stretch>
                <a:fillRect/>
              </a:stretch>
            </p:blipFill>
            <p:spPr>
              <a:xfrm>
                <a:off x="12224239" y="5115132"/>
                <a:ext cx="455010" cy="466386"/>
              </a:xfrm>
              <a:prstGeom prst="rect">
                <a:avLst/>
              </a:prstGeom>
              <a:grpFill/>
            </p:spPr>
          </p:pic>
          <p:pic>
            <p:nvPicPr>
              <p:cNvPr id="18" name="Image 17">
                <a:extLst>
                  <a:ext uri="{FF2B5EF4-FFF2-40B4-BE49-F238E27FC236}">
                    <a16:creationId xmlns:a16="http://schemas.microsoft.com/office/drawing/2014/main" id="{CE45C8C2-A260-187B-8057-CB1939722F8E}"/>
                  </a:ext>
                </a:extLst>
              </p:cNvPr>
              <p:cNvPicPr>
                <a:picLocks noChangeAspect="1"/>
              </p:cNvPicPr>
              <p:nvPr/>
            </p:nvPicPr>
            <p:blipFill>
              <a:blip r:embed="rId5"/>
              <a:stretch>
                <a:fillRect/>
              </a:stretch>
            </p:blipFill>
            <p:spPr>
              <a:xfrm>
                <a:off x="12224239" y="5938550"/>
                <a:ext cx="455010" cy="466386"/>
              </a:xfrm>
              <a:prstGeom prst="rect">
                <a:avLst/>
              </a:prstGeom>
              <a:grpFill/>
            </p:spPr>
          </p:pic>
        </p:grpSp>
        <p:sp>
          <p:nvSpPr>
            <p:cNvPr id="8" name="ZoneTexte 7">
              <a:extLst>
                <a:ext uri="{FF2B5EF4-FFF2-40B4-BE49-F238E27FC236}">
                  <a16:creationId xmlns:a16="http://schemas.microsoft.com/office/drawing/2014/main" id="{260BF530-5C47-5E22-B48F-3B4AD00C4432}"/>
                </a:ext>
              </a:extLst>
            </p:cNvPr>
            <p:cNvSpPr txBox="1"/>
            <p:nvPr/>
          </p:nvSpPr>
          <p:spPr>
            <a:xfrm>
              <a:off x="2370868" y="6043307"/>
              <a:ext cx="8547581" cy="646331"/>
            </a:xfrm>
            <a:prstGeom prst="rect">
              <a:avLst/>
            </a:prstGeom>
            <a:solidFill>
              <a:schemeClr val="accent5">
                <a:lumMod val="20000"/>
                <a:lumOff val="80000"/>
              </a:schemeClr>
            </a:solidFill>
          </p:spPr>
          <p:txBody>
            <a:bodyPr wrap="square" rtlCol="0">
              <a:spAutoFit/>
            </a:bodyPr>
            <a:lstStyle/>
            <a:p>
              <a:pPr marL="0" marR="0" lvl="0" indent="0" algn="r" defTabSz="685834" rtl="1" eaLnBrk="1" fontAlgn="auto" latinLnBrk="0" hangingPunct="1">
                <a:lnSpc>
                  <a:spcPct val="100000"/>
                </a:lnSpc>
                <a:spcBef>
                  <a:spcPts val="0"/>
                </a:spcBef>
                <a:spcAft>
                  <a:spcPts val="900"/>
                </a:spcAft>
                <a:buClrTx/>
                <a:buSzTx/>
                <a:buFontTx/>
                <a:buNone/>
                <a:tabLst/>
                <a:defRPr/>
              </a:pPr>
              <a:r>
                <a:rPr kumimoji="0" lang="fr-FR" sz="3600" b="1" i="0" u="none" strike="noStrike" kern="1200" cap="none" spc="0" normalizeH="0" baseline="0" noProof="0" dirty="0">
                  <a:ln>
                    <a:noFill/>
                  </a:ln>
                  <a:solidFill>
                    <a:srgbClr val="106585"/>
                  </a:solidFill>
                  <a:effectLst/>
                  <a:uLnTx/>
                  <a:uFillTx/>
                  <a:latin typeface="Adobe Arabic" panose="02040503050201020203" pitchFamily="18" charset="-78"/>
                  <a:ea typeface="+mn-ea"/>
                  <a:cs typeface="Adobe Arabic" panose="02040503050201020203" pitchFamily="18" charset="-78"/>
                </a:rPr>
                <a:t> </a:t>
              </a:r>
              <a:r>
                <a:rPr kumimoji="0" lang="ar-MA" sz="3600" b="1" i="0" u="none" strike="noStrike" kern="1200" cap="none" spc="0" normalizeH="0" baseline="0" noProof="0" dirty="0">
                  <a:ln>
                    <a:noFill/>
                  </a:ln>
                  <a:solidFill>
                    <a:srgbClr val="106585"/>
                  </a:solidFill>
                  <a:effectLst/>
                  <a:uLnTx/>
                  <a:uFillTx/>
                  <a:latin typeface="Adobe Arabic" panose="02040503050201020203" pitchFamily="18" charset="-78"/>
                  <a:ea typeface="+mn-ea"/>
                  <a:cs typeface="Adobe Arabic" panose="02040503050201020203" pitchFamily="18" charset="-78"/>
                </a:rPr>
                <a:t>تركيب كلمات ونقلها.</a:t>
              </a:r>
              <a:endParaRPr kumimoji="0" lang="fr-FR" sz="3600" b="1" i="0" u="none" strike="noStrike" kern="1200" cap="none" spc="0" normalizeH="0" baseline="0" noProof="0" dirty="0">
                <a:ln>
                  <a:noFill/>
                </a:ln>
                <a:solidFill>
                  <a:srgbClr val="106585"/>
                </a:solidFill>
                <a:effectLst/>
                <a:uLnTx/>
                <a:uFillTx/>
                <a:latin typeface="Adobe Arabic" panose="02040503050201020203" pitchFamily="18" charset="-78"/>
                <a:ea typeface="+mn-ea"/>
                <a:cs typeface="Adobe Arabic" panose="02040503050201020203" pitchFamily="18" charset="-78"/>
              </a:endParaRPr>
            </a:p>
          </p:txBody>
        </p:sp>
        <p:pic>
          <p:nvPicPr>
            <p:cNvPr id="10" name="Image 9">
              <a:extLst>
                <a:ext uri="{FF2B5EF4-FFF2-40B4-BE49-F238E27FC236}">
                  <a16:creationId xmlns:a16="http://schemas.microsoft.com/office/drawing/2014/main" id="{1896261F-CA9E-9687-9AE9-A6C2F0C21B00}"/>
                </a:ext>
              </a:extLst>
            </p:cNvPr>
            <p:cNvPicPr>
              <a:picLocks noChangeAspect="1"/>
            </p:cNvPicPr>
            <p:nvPr/>
          </p:nvPicPr>
          <p:blipFill>
            <a:blip r:embed="rId5"/>
            <a:stretch>
              <a:fillRect/>
            </a:stretch>
          </p:blipFill>
          <p:spPr>
            <a:xfrm>
              <a:off x="11081793" y="6973584"/>
              <a:ext cx="455010" cy="466386"/>
            </a:xfrm>
            <a:prstGeom prst="rect">
              <a:avLst/>
            </a:prstGeom>
            <a:solidFill>
              <a:schemeClr val="accent5">
                <a:lumMod val="20000"/>
                <a:lumOff val="80000"/>
              </a:schemeClr>
            </a:solidFill>
          </p:spPr>
        </p:pic>
      </p:grpSp>
      <p:sp>
        <p:nvSpPr>
          <p:cNvPr id="12" name="ZoneTexte 11">
            <a:extLst>
              <a:ext uri="{FF2B5EF4-FFF2-40B4-BE49-F238E27FC236}">
                <a16:creationId xmlns:a16="http://schemas.microsoft.com/office/drawing/2014/main" id="{726C26D5-DDAB-4BAC-C441-A2E261944BF3}"/>
              </a:ext>
            </a:extLst>
          </p:cNvPr>
          <p:cNvSpPr txBox="1"/>
          <p:nvPr/>
        </p:nvSpPr>
        <p:spPr>
          <a:xfrm>
            <a:off x="1179966" y="7487244"/>
            <a:ext cx="10036580" cy="646331"/>
          </a:xfrm>
          <a:prstGeom prst="rect">
            <a:avLst/>
          </a:prstGeom>
          <a:solidFill>
            <a:schemeClr val="accent5">
              <a:lumMod val="20000"/>
              <a:lumOff val="80000"/>
            </a:schemeClr>
          </a:solidFill>
        </p:spPr>
        <p:txBody>
          <a:bodyPr wrap="square" rtlCol="0">
            <a:spAutoFit/>
          </a:bodyPr>
          <a:lstStyle/>
          <a:p>
            <a:pPr marL="0" marR="0" lvl="0" indent="0" algn="r" defTabSz="685834" rtl="1" eaLnBrk="1" fontAlgn="auto" latinLnBrk="0" hangingPunct="1">
              <a:lnSpc>
                <a:spcPct val="100000"/>
              </a:lnSpc>
              <a:spcBef>
                <a:spcPts val="0"/>
              </a:spcBef>
              <a:spcAft>
                <a:spcPts val="900"/>
              </a:spcAft>
              <a:buClrTx/>
              <a:buSzTx/>
              <a:buFontTx/>
              <a:buNone/>
              <a:tabLst/>
              <a:defRPr/>
            </a:pPr>
            <a:r>
              <a:rPr kumimoji="0" lang="ar-MA" sz="3600" b="1" i="0" u="none" strike="noStrike" kern="1200" cap="none" spc="0" normalizeH="0" baseline="0" noProof="0" dirty="0">
                <a:ln>
                  <a:noFill/>
                </a:ln>
                <a:solidFill>
                  <a:srgbClr val="106585"/>
                </a:solidFill>
                <a:effectLst/>
                <a:uLnTx/>
                <a:uFillTx/>
                <a:latin typeface="Adobe Arabic" panose="02040503050201020203" pitchFamily="18" charset="-78"/>
                <a:ea typeface="+mn-ea"/>
                <a:cs typeface="Adobe Arabic" panose="02040503050201020203" pitchFamily="18" charset="-78"/>
              </a:rPr>
              <a:t>اجتياز رائز التصديق على اللبنة </a:t>
            </a:r>
            <a:endParaRPr kumimoji="0" lang="fr-FR" sz="3600" b="1" i="0" u="none" strike="noStrike" kern="1200" cap="none" spc="0" normalizeH="0" baseline="0" noProof="0" dirty="0">
              <a:ln>
                <a:noFill/>
              </a:ln>
              <a:solidFill>
                <a:srgbClr val="106585"/>
              </a:solidFill>
              <a:effectLst/>
              <a:uLnTx/>
              <a:uFillTx/>
              <a:latin typeface="Adobe Arabic" panose="02040503050201020203" pitchFamily="18" charset="-78"/>
              <a:ea typeface="+mn-ea"/>
              <a:cs typeface="Adobe Arabic" panose="02040503050201020203" pitchFamily="18" charset="-78"/>
            </a:endParaRPr>
          </a:p>
        </p:txBody>
      </p:sp>
      <p:sp>
        <p:nvSpPr>
          <p:cNvPr id="13" name="Rectangle : coins arrondis 12">
            <a:extLst>
              <a:ext uri="{FF2B5EF4-FFF2-40B4-BE49-F238E27FC236}">
                <a16:creationId xmlns:a16="http://schemas.microsoft.com/office/drawing/2014/main" id="{61843F03-5958-2FC2-2C63-80407E574CB8}"/>
              </a:ext>
            </a:extLst>
          </p:cNvPr>
          <p:cNvSpPr/>
          <p:nvPr/>
        </p:nvSpPr>
        <p:spPr>
          <a:xfrm>
            <a:off x="4111323" y="2108507"/>
            <a:ext cx="5077718" cy="1093781"/>
          </a:xfrm>
          <a:prstGeom prst="roundRect">
            <a:avLst/>
          </a:prstGeom>
          <a:solidFill>
            <a:schemeClr val="accent6">
              <a:lumMod val="60000"/>
              <a:lumOff val="40000"/>
            </a:schemeClr>
          </a:solidFill>
        </p:spPr>
        <p:style>
          <a:lnRef idx="1">
            <a:schemeClr val="accent5"/>
          </a:lnRef>
          <a:fillRef idx="2">
            <a:schemeClr val="accent5"/>
          </a:fillRef>
          <a:effectRef idx="1">
            <a:schemeClr val="accent5"/>
          </a:effectRef>
          <a:fontRef idx="minor">
            <a:schemeClr val="dk1"/>
          </a:fontRef>
        </p:style>
        <p:txBody>
          <a:bodyPr rtlCol="0" anchor="ctr"/>
          <a:lstStyle>
            <a:defPPr>
              <a:defRPr lang="en-US"/>
            </a:defPPr>
            <a:lvl1pPr marL="0" algn="l" defTabSz="914349" rtl="0" eaLnBrk="1" latinLnBrk="0" hangingPunct="1">
              <a:defRPr sz="1800" kern="1200">
                <a:solidFill>
                  <a:schemeClr val="dk1"/>
                </a:solidFill>
                <a:latin typeface="+mn-lt"/>
                <a:ea typeface="+mn-ea"/>
                <a:cs typeface="+mn-cs"/>
              </a:defRPr>
            </a:lvl1pPr>
            <a:lvl2pPr marL="457174" algn="l" defTabSz="914349" rtl="0" eaLnBrk="1" latinLnBrk="0" hangingPunct="1">
              <a:defRPr sz="1800" kern="1200">
                <a:solidFill>
                  <a:schemeClr val="dk1"/>
                </a:solidFill>
                <a:latin typeface="+mn-lt"/>
                <a:ea typeface="+mn-ea"/>
                <a:cs typeface="+mn-cs"/>
              </a:defRPr>
            </a:lvl2pPr>
            <a:lvl3pPr marL="914349" algn="l" defTabSz="914349" rtl="0" eaLnBrk="1" latinLnBrk="0" hangingPunct="1">
              <a:defRPr sz="1800" kern="1200">
                <a:solidFill>
                  <a:schemeClr val="dk1"/>
                </a:solidFill>
                <a:latin typeface="+mn-lt"/>
                <a:ea typeface="+mn-ea"/>
                <a:cs typeface="+mn-cs"/>
              </a:defRPr>
            </a:lvl3pPr>
            <a:lvl4pPr marL="1371523" algn="l" defTabSz="914349" rtl="0" eaLnBrk="1" latinLnBrk="0" hangingPunct="1">
              <a:defRPr sz="1800" kern="1200">
                <a:solidFill>
                  <a:schemeClr val="dk1"/>
                </a:solidFill>
                <a:latin typeface="+mn-lt"/>
                <a:ea typeface="+mn-ea"/>
                <a:cs typeface="+mn-cs"/>
              </a:defRPr>
            </a:lvl4pPr>
            <a:lvl5pPr marL="1828697" algn="l" defTabSz="914349" rtl="0" eaLnBrk="1" latinLnBrk="0" hangingPunct="1">
              <a:defRPr sz="1800" kern="1200">
                <a:solidFill>
                  <a:schemeClr val="dk1"/>
                </a:solidFill>
                <a:latin typeface="+mn-lt"/>
                <a:ea typeface="+mn-ea"/>
                <a:cs typeface="+mn-cs"/>
              </a:defRPr>
            </a:lvl5pPr>
            <a:lvl6pPr marL="2285872" algn="l" defTabSz="914349" rtl="0" eaLnBrk="1" latinLnBrk="0" hangingPunct="1">
              <a:defRPr sz="1800" kern="1200">
                <a:solidFill>
                  <a:schemeClr val="dk1"/>
                </a:solidFill>
                <a:latin typeface="+mn-lt"/>
                <a:ea typeface="+mn-ea"/>
                <a:cs typeface="+mn-cs"/>
              </a:defRPr>
            </a:lvl6pPr>
            <a:lvl7pPr marL="2743046" algn="l" defTabSz="914349" rtl="0" eaLnBrk="1" latinLnBrk="0" hangingPunct="1">
              <a:defRPr sz="1800" kern="1200">
                <a:solidFill>
                  <a:schemeClr val="dk1"/>
                </a:solidFill>
                <a:latin typeface="+mn-lt"/>
                <a:ea typeface="+mn-ea"/>
                <a:cs typeface="+mn-cs"/>
              </a:defRPr>
            </a:lvl7pPr>
            <a:lvl8pPr marL="3200221" algn="l" defTabSz="914349" rtl="0" eaLnBrk="1" latinLnBrk="0" hangingPunct="1">
              <a:defRPr sz="1800" kern="1200">
                <a:solidFill>
                  <a:schemeClr val="dk1"/>
                </a:solidFill>
                <a:latin typeface="+mn-lt"/>
                <a:ea typeface="+mn-ea"/>
                <a:cs typeface="+mn-cs"/>
              </a:defRPr>
            </a:lvl8pPr>
            <a:lvl9pPr marL="3657395" algn="l" defTabSz="914349" rtl="0" eaLnBrk="1" latinLnBrk="0" hangingPunct="1">
              <a:defRPr sz="1800" kern="1200">
                <a:solidFill>
                  <a:schemeClr val="dk1"/>
                </a:solidFill>
                <a:latin typeface="+mn-lt"/>
                <a:ea typeface="+mn-ea"/>
                <a:cs typeface="+mn-cs"/>
              </a:defRPr>
            </a:lvl9pPr>
          </a:lstStyle>
          <a:p>
            <a:pPr marL="0" marR="0" lvl="0" indent="0" algn="ctr" defTabSz="914349" rtl="1" eaLnBrk="1" fontAlgn="auto" latinLnBrk="0" hangingPunct="1">
              <a:lnSpc>
                <a:spcPct val="100000"/>
              </a:lnSpc>
              <a:spcBef>
                <a:spcPts val="0"/>
              </a:spcBef>
              <a:spcAft>
                <a:spcPts val="0"/>
              </a:spcAft>
              <a:buClrTx/>
              <a:buSzTx/>
              <a:buFontTx/>
              <a:buNone/>
              <a:tabLst/>
              <a:defRPr/>
            </a:pPr>
            <a:r>
              <a:rPr kumimoji="0" lang="ar-MA" sz="60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dobe Arabic" panose="02040503050201020203" pitchFamily="18" charset="-78"/>
                <a:ea typeface="+mn-ea"/>
                <a:cs typeface="Adobe Arabic" panose="02040503050201020203" pitchFamily="18" charset="-78"/>
              </a:rPr>
              <a:t>أهـــداف الـحـصة</a:t>
            </a:r>
            <a:endParaRPr kumimoji="0" lang="fr-FR" sz="60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dobe Arabic" panose="02040503050201020203" pitchFamily="18" charset="-78"/>
              <a:ea typeface="+mn-ea"/>
              <a:cs typeface="Adobe Arabic" panose="02040503050201020203" pitchFamily="18" charset="-78"/>
            </a:endParaRPr>
          </a:p>
        </p:txBody>
      </p:sp>
    </p:spTree>
    <p:extLst>
      <p:ext uri="{BB962C8B-B14F-4D97-AF65-F5344CB8AC3E}">
        <p14:creationId xmlns:p14="http://schemas.microsoft.com/office/powerpoint/2010/main" val="4040939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C9E203-710F-9C59-4189-E9F4C7FE0984}"/>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545B4FAD-499C-629D-99D7-23FA608E0805}"/>
              </a:ext>
            </a:extLst>
          </p:cNvPr>
          <p:cNvSpPr txBox="1"/>
          <p:nvPr/>
        </p:nvSpPr>
        <p:spPr>
          <a:xfrm>
            <a:off x="160421" y="587865"/>
            <a:ext cx="12336380" cy="1077218"/>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لنقم بالتصحيح.</a:t>
            </a:r>
          </a:p>
          <a:p>
            <a:pPr marL="0" marR="0" lvl="0" indent="0" algn="r" defTabSz="914349" rtl="1" eaLnBrk="1" fontAlgn="auto" latinLnBrk="0" hangingPunct="1">
              <a:lnSpc>
                <a:spcPct val="100000"/>
              </a:lnSpc>
              <a:spcBef>
                <a:spcPts val="0"/>
              </a:spcBef>
              <a:spcAft>
                <a:spcPts val="0"/>
              </a:spcAft>
              <a:buClrTx/>
              <a:buSzTx/>
              <a:buFontTx/>
              <a:buNone/>
              <a:tabLst/>
              <a:defRPr/>
            </a:pPr>
            <a:r>
              <a:rPr lang="ar-MA" sz="3200" i="1" dirty="0">
                <a:solidFill>
                  <a:prstClr val="white">
                    <a:lumMod val="65000"/>
                  </a:prstClr>
                </a:solidFill>
                <a:latin typeface="Microsoft Uighur" panose="02000000000000000000" pitchFamily="2" charset="-78"/>
                <a:cs typeface="Microsoft Uighur" panose="02000000000000000000" pitchFamily="2" charset="-78"/>
              </a:rPr>
              <a:t>يتم التصحيح بشكل تفاعلي أولا، قبل عرض الأجوبة.</a:t>
            </a:r>
            <a:endParaRPr kumimoji="0" lang="fr-FR" sz="3200" b="0" i="1"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4" name="Image 3" descr="Une image contenant texte, écriture manuscrite, capture d’écran, Police&#10;&#10;Le contenu généré par l’IA peut être incorrect.">
            <a:extLst>
              <a:ext uri="{FF2B5EF4-FFF2-40B4-BE49-F238E27FC236}">
                <a16:creationId xmlns:a16="http://schemas.microsoft.com/office/drawing/2014/main" id="{7BACC197-B16C-37AE-0B42-A5D5AE1BBC0F}"/>
              </a:ext>
            </a:extLst>
          </p:cNvPr>
          <p:cNvPicPr>
            <a:picLocks noChangeAspect="1"/>
          </p:cNvPicPr>
          <p:nvPr/>
        </p:nvPicPr>
        <p:blipFill>
          <a:blip r:embed="rId2" cstate="print">
            <a:extLst>
              <a:ext uri="{28A0092B-C50C-407E-A947-70E740481C1C}">
                <a14:useLocalDpi xmlns:a14="http://schemas.microsoft.com/office/drawing/2010/main" val="0"/>
              </a:ext>
            </a:extLst>
          </a:blip>
          <a:srcRect l="10295" t="20318" r="10466" b="65912"/>
          <a:stretch>
            <a:fillRect/>
          </a:stretch>
        </p:blipFill>
        <p:spPr>
          <a:xfrm>
            <a:off x="456320" y="3685310"/>
            <a:ext cx="13092786" cy="2881746"/>
          </a:xfrm>
          <a:prstGeom prst="rect">
            <a:avLst/>
          </a:prstGeom>
        </p:spPr>
      </p:pic>
      <p:sp>
        <p:nvSpPr>
          <p:cNvPr id="3" name="Rectangle 2">
            <a:extLst>
              <a:ext uri="{FF2B5EF4-FFF2-40B4-BE49-F238E27FC236}">
                <a16:creationId xmlns:a16="http://schemas.microsoft.com/office/drawing/2014/main" id="{631D2EC7-6482-DAEA-35DE-EC13A432526E}"/>
              </a:ext>
            </a:extLst>
          </p:cNvPr>
          <p:cNvSpPr/>
          <p:nvPr/>
        </p:nvSpPr>
        <p:spPr>
          <a:xfrm>
            <a:off x="11180620" y="5444836"/>
            <a:ext cx="2079060" cy="1122220"/>
          </a:xfrm>
          <a:prstGeom prst="rect">
            <a:avLst/>
          </a:prstGeom>
          <a:solidFill>
            <a:schemeClr val="bg1"/>
          </a:solidFill>
          <a:ln w="762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5" name="Rectangle : coins arrondis 4">
            <a:extLst>
              <a:ext uri="{FF2B5EF4-FFF2-40B4-BE49-F238E27FC236}">
                <a16:creationId xmlns:a16="http://schemas.microsoft.com/office/drawing/2014/main" id="{4D7943D3-A42F-3F2A-C7AC-A77D6416FBB7}"/>
              </a:ext>
            </a:extLst>
          </p:cNvPr>
          <p:cNvSpPr/>
          <p:nvPr/>
        </p:nvSpPr>
        <p:spPr>
          <a:xfrm>
            <a:off x="9677886" y="5568285"/>
            <a:ext cx="1134466" cy="875321"/>
          </a:xfrm>
          <a:prstGeom prst="round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ar-MA" sz="6000" b="1" dirty="0">
                <a:solidFill>
                  <a:srgbClr val="FF0000"/>
                </a:solidFill>
                <a:latin typeface="Microsoft Uighur" panose="02000000000000000000" pitchFamily="2" charset="-78"/>
                <a:cs typeface="Microsoft Uighur" panose="02000000000000000000" pitchFamily="2" charset="-78"/>
              </a:rPr>
              <a:t>مَــسْـ</a:t>
            </a:r>
            <a:endParaRPr lang="es-ES" sz="6000" b="1" dirty="0">
              <a:solidFill>
                <a:srgbClr val="FF0000"/>
              </a:solidFill>
              <a:latin typeface="Microsoft Uighur" panose="02000000000000000000" pitchFamily="2" charset="-78"/>
              <a:cs typeface="Microsoft Uighur" panose="02000000000000000000" pitchFamily="2" charset="-78"/>
            </a:endParaRPr>
          </a:p>
        </p:txBody>
      </p:sp>
      <p:sp>
        <p:nvSpPr>
          <p:cNvPr id="6" name="Rectangle : coins arrondis 5">
            <a:extLst>
              <a:ext uri="{FF2B5EF4-FFF2-40B4-BE49-F238E27FC236}">
                <a16:creationId xmlns:a16="http://schemas.microsoft.com/office/drawing/2014/main" id="{26FF39EA-D234-E7B1-2F55-835B6DE9E71E}"/>
              </a:ext>
            </a:extLst>
          </p:cNvPr>
          <p:cNvSpPr/>
          <p:nvPr/>
        </p:nvSpPr>
        <p:spPr>
          <a:xfrm>
            <a:off x="5521083" y="5568284"/>
            <a:ext cx="1134466" cy="875321"/>
          </a:xfrm>
          <a:prstGeom prst="round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ar-MA" sz="6000" b="1" dirty="0">
                <a:solidFill>
                  <a:srgbClr val="FF0000"/>
                </a:solidFill>
                <a:latin typeface="Microsoft Uighur" panose="02000000000000000000" pitchFamily="2" charset="-78"/>
                <a:cs typeface="Microsoft Uighur" panose="02000000000000000000" pitchFamily="2" charset="-78"/>
              </a:rPr>
              <a:t>مِـشْــ</a:t>
            </a:r>
            <a:endParaRPr lang="es-ES" sz="6000" b="1" dirty="0">
              <a:solidFill>
                <a:srgbClr val="FF0000"/>
              </a:solidFill>
              <a:latin typeface="Microsoft Uighur" panose="02000000000000000000" pitchFamily="2" charset="-78"/>
              <a:cs typeface="Microsoft Uighur" panose="02000000000000000000" pitchFamily="2" charset="-78"/>
            </a:endParaRPr>
          </a:p>
        </p:txBody>
      </p:sp>
      <p:sp>
        <p:nvSpPr>
          <p:cNvPr id="8" name="Rectangle : coins arrondis 7">
            <a:extLst>
              <a:ext uri="{FF2B5EF4-FFF2-40B4-BE49-F238E27FC236}">
                <a16:creationId xmlns:a16="http://schemas.microsoft.com/office/drawing/2014/main" id="{91FFEA07-7C8A-3843-17E9-25ED7E65BDF7}"/>
              </a:ext>
            </a:extLst>
          </p:cNvPr>
          <p:cNvSpPr/>
          <p:nvPr/>
        </p:nvSpPr>
        <p:spPr>
          <a:xfrm>
            <a:off x="3214622" y="5568284"/>
            <a:ext cx="1134466" cy="875321"/>
          </a:xfrm>
          <a:prstGeom prst="round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ar-MA" sz="6000" b="1" dirty="0">
                <a:solidFill>
                  <a:srgbClr val="FF0000"/>
                </a:solidFill>
                <a:latin typeface="Microsoft Uighur" panose="02000000000000000000" pitchFamily="2" charset="-78"/>
                <a:cs typeface="Microsoft Uighur" panose="02000000000000000000" pitchFamily="2" charset="-78"/>
              </a:rPr>
              <a:t>فَـــ</a:t>
            </a:r>
            <a:endParaRPr lang="es-ES" sz="6000" b="1" dirty="0">
              <a:solidFill>
                <a:srgbClr val="FF0000"/>
              </a:solidFill>
              <a:latin typeface="Microsoft Uighur" panose="02000000000000000000" pitchFamily="2" charset="-78"/>
              <a:cs typeface="Microsoft Uighur" panose="02000000000000000000" pitchFamily="2" charset="-78"/>
            </a:endParaRPr>
          </a:p>
        </p:txBody>
      </p:sp>
      <p:sp>
        <p:nvSpPr>
          <p:cNvPr id="9" name="Rectangle : coins arrondis 8">
            <a:extLst>
              <a:ext uri="{FF2B5EF4-FFF2-40B4-BE49-F238E27FC236}">
                <a16:creationId xmlns:a16="http://schemas.microsoft.com/office/drawing/2014/main" id="{54998B76-1E35-7C55-2D97-36D1CFF19D03}"/>
              </a:ext>
            </a:extLst>
          </p:cNvPr>
          <p:cNvSpPr/>
          <p:nvPr/>
        </p:nvSpPr>
        <p:spPr>
          <a:xfrm>
            <a:off x="1087728" y="5568284"/>
            <a:ext cx="1134466" cy="875321"/>
          </a:xfrm>
          <a:prstGeom prst="round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ar-MA" sz="6000" b="1" dirty="0">
                <a:solidFill>
                  <a:srgbClr val="FF0000"/>
                </a:solidFill>
                <a:latin typeface="Microsoft Uighur" panose="02000000000000000000" pitchFamily="2" charset="-78"/>
                <a:cs typeface="Microsoft Uighur" panose="02000000000000000000" pitchFamily="2" charset="-78"/>
              </a:rPr>
              <a:t>عَـــ</a:t>
            </a:r>
            <a:endParaRPr lang="es-ES" sz="6000" b="1" dirty="0">
              <a:solidFill>
                <a:srgbClr val="FF0000"/>
              </a:solidFill>
              <a:latin typeface="Microsoft Uighur" panose="02000000000000000000" pitchFamily="2" charset="-78"/>
              <a:cs typeface="Microsoft Uighur" panose="02000000000000000000" pitchFamily="2" charset="-78"/>
            </a:endParaRPr>
          </a:p>
        </p:txBody>
      </p:sp>
      <p:pic>
        <p:nvPicPr>
          <p:cNvPr id="10" name="Image 9">
            <a:extLst>
              <a:ext uri="{FF2B5EF4-FFF2-40B4-BE49-F238E27FC236}">
                <a16:creationId xmlns:a16="http://schemas.microsoft.com/office/drawing/2014/main" id="{4A51CC28-9797-BE05-CF40-DE22EDA052D1}"/>
              </a:ext>
            </a:extLst>
          </p:cNvPr>
          <p:cNvPicPr>
            <a:picLocks noChangeAspect="1"/>
          </p:cNvPicPr>
          <p:nvPr/>
        </p:nvPicPr>
        <p:blipFill>
          <a:blip r:embed="rId3"/>
          <a:stretch>
            <a:fillRect/>
          </a:stretch>
        </p:blipFill>
        <p:spPr>
          <a:xfrm>
            <a:off x="160421" y="699068"/>
            <a:ext cx="2133600" cy="1307750"/>
          </a:xfrm>
          <a:prstGeom prst="rect">
            <a:avLst/>
          </a:prstGeom>
        </p:spPr>
      </p:pic>
    </p:spTree>
    <p:extLst>
      <p:ext uri="{BB962C8B-B14F-4D97-AF65-F5344CB8AC3E}">
        <p14:creationId xmlns:p14="http://schemas.microsoft.com/office/powerpoint/2010/main" val="34466001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E16A98-664E-94B6-2DAD-A27BB2EFE6BE}"/>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00B2C995-8B90-94A6-7916-EDD6AFF8C2B7}"/>
              </a:ext>
            </a:extLst>
          </p:cNvPr>
          <p:cNvSpPr txBox="1"/>
          <p:nvPr/>
        </p:nvSpPr>
        <p:spPr>
          <a:xfrm>
            <a:off x="160421" y="587865"/>
            <a:ext cx="12336380" cy="1077218"/>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وبشكل فردي، قوموا بإنجاز المطلوب في المجموعة الثانية من </a:t>
            </a:r>
            <a:r>
              <a:rPr kumimoji="0" lang="ar-MA" sz="3200" b="0" i="0" u="none" strike="noStrike" kern="1200" cap="none" spc="0" normalizeH="0" baseline="0" noProof="0" dirty="0" err="1">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الكلنات</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a:t>
            </a:r>
          </a:p>
          <a:p>
            <a:pPr lvl="0" algn="r" rtl="1">
              <a:defRPr/>
            </a:pPr>
            <a:r>
              <a:rPr lang="ar-MA" sz="3200" i="1" dirty="0">
                <a:solidFill>
                  <a:prstClr val="white">
                    <a:lumMod val="65000"/>
                  </a:prstClr>
                </a:solidFill>
                <a:latin typeface="Microsoft Uighur" panose="02000000000000000000" pitchFamily="2" charset="-78"/>
                <a:cs typeface="Microsoft Uighur" panose="02000000000000000000" pitchFamily="2" charset="-78"/>
              </a:rPr>
              <a:t>يتجول الأستاذ بين التلاميذ لتقديم الدعم.</a:t>
            </a:r>
            <a:endParaRPr lang="fr-FR" sz="3200" i="1" dirty="0">
              <a:solidFill>
                <a:prstClr val="white">
                  <a:lumMod val="65000"/>
                </a:prstClr>
              </a:solidFill>
              <a:latin typeface="Microsoft Uighur" panose="02000000000000000000" pitchFamily="2" charset="-78"/>
              <a:cs typeface="Microsoft Uighur" panose="02000000000000000000" pitchFamily="2" charset="-78"/>
            </a:endParaRPr>
          </a:p>
        </p:txBody>
      </p:sp>
      <p:pic>
        <p:nvPicPr>
          <p:cNvPr id="10" name="Image 9">
            <a:extLst>
              <a:ext uri="{FF2B5EF4-FFF2-40B4-BE49-F238E27FC236}">
                <a16:creationId xmlns:a16="http://schemas.microsoft.com/office/drawing/2014/main" id="{AD41FAC1-48F9-E660-3D8D-6A47401226B7}"/>
              </a:ext>
            </a:extLst>
          </p:cNvPr>
          <p:cNvPicPr>
            <a:picLocks noChangeAspect="1"/>
          </p:cNvPicPr>
          <p:nvPr/>
        </p:nvPicPr>
        <p:blipFill>
          <a:blip r:embed="rId2"/>
          <a:stretch>
            <a:fillRect/>
          </a:stretch>
        </p:blipFill>
        <p:spPr>
          <a:xfrm>
            <a:off x="160421" y="699068"/>
            <a:ext cx="2133600" cy="1307750"/>
          </a:xfrm>
          <a:prstGeom prst="rect">
            <a:avLst/>
          </a:prstGeom>
        </p:spPr>
      </p:pic>
      <p:pic>
        <p:nvPicPr>
          <p:cNvPr id="7" name="Image 6" descr="Une image contenant texte, écriture manuscrite, capture d’écran, Police&#10;&#10;Le contenu généré par l’IA peut être incorrect.">
            <a:extLst>
              <a:ext uri="{FF2B5EF4-FFF2-40B4-BE49-F238E27FC236}">
                <a16:creationId xmlns:a16="http://schemas.microsoft.com/office/drawing/2014/main" id="{6C66253D-239E-15F7-C127-6CD7B36145C4}"/>
              </a:ext>
            </a:extLst>
          </p:cNvPr>
          <p:cNvPicPr>
            <a:picLocks noChangeAspect="1"/>
          </p:cNvPicPr>
          <p:nvPr/>
        </p:nvPicPr>
        <p:blipFill>
          <a:blip r:embed="rId3" cstate="print">
            <a:extLst>
              <a:ext uri="{28A0092B-C50C-407E-A947-70E740481C1C}">
                <a14:useLocalDpi xmlns:a14="http://schemas.microsoft.com/office/drawing/2010/main" val="0"/>
              </a:ext>
            </a:extLst>
          </a:blip>
          <a:srcRect l="10295" t="15781" r="10466" b="50169"/>
          <a:stretch>
            <a:fillRect/>
          </a:stretch>
        </p:blipFill>
        <p:spPr>
          <a:xfrm>
            <a:off x="1302327" y="2923308"/>
            <a:ext cx="10889673" cy="5926995"/>
          </a:xfrm>
          <a:prstGeom prst="rect">
            <a:avLst/>
          </a:prstGeom>
        </p:spPr>
      </p:pic>
      <p:sp>
        <p:nvSpPr>
          <p:cNvPr id="11" name="Rectangle 10">
            <a:extLst>
              <a:ext uri="{FF2B5EF4-FFF2-40B4-BE49-F238E27FC236}">
                <a16:creationId xmlns:a16="http://schemas.microsoft.com/office/drawing/2014/main" id="{0C14D287-C158-F881-1CE2-D8B9967FAF2F}"/>
              </a:ext>
            </a:extLst>
          </p:cNvPr>
          <p:cNvSpPr/>
          <p:nvPr/>
        </p:nvSpPr>
        <p:spPr>
          <a:xfrm>
            <a:off x="803563" y="6276110"/>
            <a:ext cx="11887200" cy="2826327"/>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6555049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E4BA27-7E20-E6BD-0EDD-3DDE0C198C68}"/>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64996DDA-A35D-8DFB-114C-A111872885A6}"/>
              </a:ext>
            </a:extLst>
          </p:cNvPr>
          <p:cNvSpPr txBox="1"/>
          <p:nvPr/>
        </p:nvSpPr>
        <p:spPr>
          <a:xfrm>
            <a:off x="160421" y="587865"/>
            <a:ext cx="12336380" cy="1077218"/>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لنقم بالتصحيح.</a:t>
            </a:r>
          </a:p>
          <a:p>
            <a:pPr marL="0" marR="0" lvl="0" indent="0" algn="r" defTabSz="914349" rtl="1" eaLnBrk="1" fontAlgn="auto" latinLnBrk="0" hangingPunct="1">
              <a:lnSpc>
                <a:spcPct val="100000"/>
              </a:lnSpc>
              <a:spcBef>
                <a:spcPts val="0"/>
              </a:spcBef>
              <a:spcAft>
                <a:spcPts val="0"/>
              </a:spcAft>
              <a:buClrTx/>
              <a:buSzTx/>
              <a:buFontTx/>
              <a:buNone/>
              <a:tabLst/>
              <a:defRPr/>
            </a:pPr>
            <a:r>
              <a:rPr lang="ar-MA" sz="3200" i="1" dirty="0">
                <a:solidFill>
                  <a:prstClr val="white">
                    <a:lumMod val="65000"/>
                  </a:prstClr>
                </a:solidFill>
                <a:latin typeface="Microsoft Uighur" panose="02000000000000000000" pitchFamily="2" charset="-78"/>
                <a:cs typeface="Microsoft Uighur" panose="02000000000000000000" pitchFamily="2" charset="-78"/>
              </a:rPr>
              <a:t>يتم التصحيح بشكل تفاعلي أولا، قبل عرض الأجوبة.</a:t>
            </a:r>
            <a:endParaRPr kumimoji="0" lang="fr-FR" sz="3200" b="0" i="1"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4" name="Image 3" descr="Une image contenant texte, écriture manuscrite, capture d’écran, Police&#10;&#10;Le contenu généré par l’IA peut être incorrect.">
            <a:extLst>
              <a:ext uri="{FF2B5EF4-FFF2-40B4-BE49-F238E27FC236}">
                <a16:creationId xmlns:a16="http://schemas.microsoft.com/office/drawing/2014/main" id="{38ACDCE8-1EA1-3CD6-F8CF-D104F3849EA0}"/>
              </a:ext>
            </a:extLst>
          </p:cNvPr>
          <p:cNvPicPr>
            <a:picLocks noChangeAspect="1"/>
          </p:cNvPicPr>
          <p:nvPr/>
        </p:nvPicPr>
        <p:blipFill>
          <a:blip r:embed="rId2" cstate="print">
            <a:extLst>
              <a:ext uri="{28A0092B-C50C-407E-A947-70E740481C1C}">
                <a14:useLocalDpi xmlns:a14="http://schemas.microsoft.com/office/drawing/2010/main" val="0"/>
              </a:ext>
            </a:extLst>
          </a:blip>
          <a:srcRect l="10043" t="35677" r="10718" b="50553"/>
          <a:stretch>
            <a:fillRect/>
          </a:stretch>
        </p:blipFill>
        <p:spPr>
          <a:xfrm>
            <a:off x="456320" y="3685310"/>
            <a:ext cx="13092786" cy="2881746"/>
          </a:xfrm>
          <a:prstGeom prst="rect">
            <a:avLst/>
          </a:prstGeom>
        </p:spPr>
      </p:pic>
      <p:pic>
        <p:nvPicPr>
          <p:cNvPr id="7" name="Image 6" descr="Une image contenant Visage humain, dessin humoristique, fille, garçon&#10;&#10;Le contenu généré par l’IA peut être incorrect.">
            <a:extLst>
              <a:ext uri="{FF2B5EF4-FFF2-40B4-BE49-F238E27FC236}">
                <a16:creationId xmlns:a16="http://schemas.microsoft.com/office/drawing/2014/main" id="{E6BA28F8-0B24-B880-4BE7-CB0C40720A93}"/>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2500" b="47236" l="34851" r="65082">
                        <a14:foregroundMark x1="63043" y1="22837" x2="62772" y2="35457"/>
                        <a14:foregroundMark x1="64130" y1="23918" x2="64878" y2="26442"/>
                        <a14:foregroundMark x1="65285" y1="37861" x2="65557" y2="41346"/>
                        <a14:foregroundMark x1="35258" y1="40144" x2="40625" y2="44471"/>
                        <a14:foregroundMark x1="40625" y1="44471" x2="51495" y2="45433"/>
                        <a14:foregroundMark x1="51495" y1="45433" x2="58899" y2="44111"/>
                        <a14:foregroundMark x1="64266" y1="43990" x2="58832" y2="41707"/>
                        <a14:foregroundMark x1="65353" y1="37861" x2="65353" y2="37861"/>
                        <a14:foregroundMark x1="65353" y1="43630" x2="39606" y2="44351"/>
                        <a14:foregroundMark x1="39606" y1="44351" x2="35530" y2="42909"/>
                        <a14:foregroundMark x1="35530" y1="42909" x2="34986" y2="41466"/>
                        <a14:foregroundMark x1="64606" y1="45433" x2="38791" y2="43750"/>
                        <a14:foregroundMark x1="38791" y1="43750" x2="36209" y2="45793"/>
                        <a14:foregroundMark x1="65285" y1="45793" x2="65285" y2="45793"/>
                        <a14:foregroundMark x1="47962" y1="12500" x2="47962" y2="12500"/>
                        <a14:foregroundMark x1="39470" y1="45673" x2="39470" y2="45673"/>
                        <a14:foregroundMark x1="40829" y1="45313" x2="43818" y2="45072"/>
                        <a14:foregroundMark x1="42188" y1="46274" x2="46671" y2="45433"/>
                        <a14:foregroundMark x1="46671" y1="45433" x2="55503" y2="47236"/>
                        <a14:foregroundMark x1="55503" y1="47236" x2="62840" y2="45913"/>
                      </a14:backgroundRemoval>
                    </a14:imgEffect>
                  </a14:imgLayer>
                </a14:imgProps>
              </a:ext>
              <a:ext uri="{28A0092B-C50C-407E-A947-70E740481C1C}">
                <a14:useLocalDpi xmlns:a14="http://schemas.microsoft.com/office/drawing/2010/main" val="0"/>
              </a:ext>
            </a:extLst>
          </a:blip>
          <a:srcRect l="33959" t="9359" r="34313" b="53393"/>
          <a:stretch>
            <a:fillRect/>
          </a:stretch>
        </p:blipFill>
        <p:spPr>
          <a:xfrm>
            <a:off x="221231" y="623852"/>
            <a:ext cx="1995935" cy="1324452"/>
          </a:xfrm>
          <a:prstGeom prst="rect">
            <a:avLst/>
          </a:prstGeom>
        </p:spPr>
      </p:pic>
      <p:sp>
        <p:nvSpPr>
          <p:cNvPr id="5" name="Rectangle : coins arrondis 4">
            <a:extLst>
              <a:ext uri="{FF2B5EF4-FFF2-40B4-BE49-F238E27FC236}">
                <a16:creationId xmlns:a16="http://schemas.microsoft.com/office/drawing/2014/main" id="{33BCF71D-7F52-F405-DFB5-DA611EA68570}"/>
              </a:ext>
            </a:extLst>
          </p:cNvPr>
          <p:cNvSpPr/>
          <p:nvPr/>
        </p:nvSpPr>
        <p:spPr>
          <a:xfrm>
            <a:off x="11756239" y="5568283"/>
            <a:ext cx="1134466" cy="875321"/>
          </a:xfrm>
          <a:prstGeom prst="round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ar-MA" sz="6000" b="1" dirty="0" err="1">
                <a:solidFill>
                  <a:srgbClr val="FF0000"/>
                </a:solidFill>
                <a:latin typeface="Microsoft Uighur" panose="02000000000000000000" pitchFamily="2" charset="-78"/>
                <a:cs typeface="Microsoft Uighur" panose="02000000000000000000" pitchFamily="2" charset="-78"/>
              </a:rPr>
              <a:t>زا</a:t>
            </a:r>
            <a:endParaRPr lang="es-ES" sz="6000" b="1" dirty="0">
              <a:solidFill>
                <a:srgbClr val="FF0000"/>
              </a:solidFill>
              <a:latin typeface="Microsoft Uighur" panose="02000000000000000000" pitchFamily="2" charset="-78"/>
              <a:cs typeface="Microsoft Uighur" panose="02000000000000000000" pitchFamily="2" charset="-78"/>
            </a:endParaRPr>
          </a:p>
        </p:txBody>
      </p:sp>
      <p:sp>
        <p:nvSpPr>
          <p:cNvPr id="6" name="Rectangle : coins arrondis 5">
            <a:extLst>
              <a:ext uri="{FF2B5EF4-FFF2-40B4-BE49-F238E27FC236}">
                <a16:creationId xmlns:a16="http://schemas.microsoft.com/office/drawing/2014/main" id="{5CEC5CF5-6E6A-58C8-009A-F585C5A62F06}"/>
              </a:ext>
            </a:extLst>
          </p:cNvPr>
          <p:cNvSpPr/>
          <p:nvPr/>
        </p:nvSpPr>
        <p:spPr>
          <a:xfrm>
            <a:off x="5396388" y="5568284"/>
            <a:ext cx="1134466" cy="875321"/>
          </a:xfrm>
          <a:prstGeom prst="round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ar-MA" sz="6000" b="1" dirty="0">
                <a:solidFill>
                  <a:srgbClr val="FF0000"/>
                </a:solidFill>
                <a:latin typeface="Microsoft Uighur" panose="02000000000000000000" pitchFamily="2" charset="-78"/>
                <a:cs typeface="Microsoft Uighur" panose="02000000000000000000" pitchFamily="2" charset="-78"/>
              </a:rPr>
              <a:t>مِـطْــ</a:t>
            </a:r>
            <a:endParaRPr lang="es-ES" sz="6000" b="1" dirty="0">
              <a:solidFill>
                <a:srgbClr val="FF0000"/>
              </a:solidFill>
              <a:latin typeface="Microsoft Uighur" panose="02000000000000000000" pitchFamily="2" charset="-78"/>
              <a:cs typeface="Microsoft Uighur" panose="02000000000000000000" pitchFamily="2" charset="-78"/>
            </a:endParaRPr>
          </a:p>
        </p:txBody>
      </p:sp>
      <p:sp>
        <p:nvSpPr>
          <p:cNvPr id="8" name="Rectangle : coins arrondis 7">
            <a:extLst>
              <a:ext uri="{FF2B5EF4-FFF2-40B4-BE49-F238E27FC236}">
                <a16:creationId xmlns:a16="http://schemas.microsoft.com/office/drawing/2014/main" id="{60C58CD9-F5CA-EDC6-2FD8-23F529A9FA1F}"/>
              </a:ext>
            </a:extLst>
          </p:cNvPr>
          <p:cNvSpPr/>
          <p:nvPr/>
        </p:nvSpPr>
        <p:spPr>
          <a:xfrm>
            <a:off x="3214622" y="5568284"/>
            <a:ext cx="1134466" cy="875321"/>
          </a:xfrm>
          <a:prstGeom prst="round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ar-MA" sz="6000" b="1" dirty="0" err="1">
                <a:solidFill>
                  <a:srgbClr val="FF0000"/>
                </a:solidFill>
                <a:latin typeface="Microsoft Uighur" panose="02000000000000000000" pitchFamily="2" charset="-78"/>
                <a:cs typeface="Microsoft Uighur" panose="02000000000000000000" pitchFamily="2" charset="-78"/>
              </a:rPr>
              <a:t>ذِئْ</a:t>
            </a:r>
            <a:r>
              <a:rPr lang="ar-MA" sz="6000" b="1" dirty="0">
                <a:solidFill>
                  <a:srgbClr val="FF0000"/>
                </a:solidFill>
                <a:latin typeface="Microsoft Uighur" panose="02000000000000000000" pitchFamily="2" charset="-78"/>
                <a:cs typeface="Microsoft Uighur" panose="02000000000000000000" pitchFamily="2" charset="-78"/>
              </a:rPr>
              <a:t>ــــ</a:t>
            </a:r>
            <a:endParaRPr lang="es-ES" sz="6000" b="1" dirty="0">
              <a:solidFill>
                <a:srgbClr val="FF0000"/>
              </a:solidFill>
              <a:latin typeface="Microsoft Uighur" panose="02000000000000000000" pitchFamily="2" charset="-78"/>
              <a:cs typeface="Microsoft Uighur" panose="02000000000000000000" pitchFamily="2" charset="-78"/>
            </a:endParaRPr>
          </a:p>
        </p:txBody>
      </p:sp>
      <p:sp>
        <p:nvSpPr>
          <p:cNvPr id="9" name="Rectangle : coins arrondis 8">
            <a:extLst>
              <a:ext uri="{FF2B5EF4-FFF2-40B4-BE49-F238E27FC236}">
                <a16:creationId xmlns:a16="http://schemas.microsoft.com/office/drawing/2014/main" id="{7D14C9C9-076F-8EB5-612D-8FD098BD59BA}"/>
              </a:ext>
            </a:extLst>
          </p:cNvPr>
          <p:cNvSpPr/>
          <p:nvPr/>
        </p:nvSpPr>
        <p:spPr>
          <a:xfrm>
            <a:off x="1226278" y="5568284"/>
            <a:ext cx="1134466" cy="875321"/>
          </a:xfrm>
          <a:prstGeom prst="round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ar-MA" sz="6000" b="1" dirty="0">
                <a:solidFill>
                  <a:srgbClr val="FF0000"/>
                </a:solidFill>
                <a:latin typeface="Microsoft Uighur" panose="02000000000000000000" pitchFamily="2" charset="-78"/>
                <a:cs typeface="Microsoft Uighur" panose="02000000000000000000" pitchFamily="2" charset="-78"/>
              </a:rPr>
              <a:t>غَـــ</a:t>
            </a:r>
            <a:endParaRPr lang="es-ES" sz="6000" b="1" dirty="0">
              <a:solidFill>
                <a:srgbClr val="FF0000"/>
              </a:solidFill>
              <a:latin typeface="Microsoft Uighur" panose="02000000000000000000" pitchFamily="2" charset="-78"/>
              <a:cs typeface="Microsoft Uighur" panose="02000000000000000000" pitchFamily="2" charset="-78"/>
            </a:endParaRPr>
          </a:p>
        </p:txBody>
      </p:sp>
      <p:sp>
        <p:nvSpPr>
          <p:cNvPr id="10" name="Rectangle : coins arrondis 9">
            <a:extLst>
              <a:ext uri="{FF2B5EF4-FFF2-40B4-BE49-F238E27FC236}">
                <a16:creationId xmlns:a16="http://schemas.microsoft.com/office/drawing/2014/main" id="{98CE04C3-9BD4-FBD5-48C1-879157FD92E8}"/>
              </a:ext>
            </a:extLst>
          </p:cNvPr>
          <p:cNvSpPr/>
          <p:nvPr/>
        </p:nvSpPr>
        <p:spPr>
          <a:xfrm>
            <a:off x="9824826" y="5568283"/>
            <a:ext cx="1134466" cy="875321"/>
          </a:xfrm>
          <a:prstGeom prst="round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ar-MA" sz="6000" b="1" dirty="0">
                <a:solidFill>
                  <a:srgbClr val="FF0000"/>
                </a:solidFill>
                <a:latin typeface="Microsoft Uighur" panose="02000000000000000000" pitchFamily="2" charset="-78"/>
                <a:cs typeface="Microsoft Uighur" panose="02000000000000000000" pitchFamily="2" charset="-78"/>
              </a:rPr>
              <a:t>طَــــ</a:t>
            </a:r>
            <a:endParaRPr lang="es-ES" sz="6000" b="1" dirty="0">
              <a:solidFill>
                <a:srgbClr val="FF0000"/>
              </a:solidFill>
              <a:latin typeface="Microsoft Uighur" panose="02000000000000000000" pitchFamily="2" charset="-78"/>
              <a:cs typeface="Microsoft Uighur" panose="02000000000000000000" pitchFamily="2" charset="-78"/>
            </a:endParaRPr>
          </a:p>
        </p:txBody>
      </p:sp>
      <p:sp>
        <p:nvSpPr>
          <p:cNvPr id="11" name="Rectangle : coins arrondis 10">
            <a:extLst>
              <a:ext uri="{FF2B5EF4-FFF2-40B4-BE49-F238E27FC236}">
                <a16:creationId xmlns:a16="http://schemas.microsoft.com/office/drawing/2014/main" id="{FCE96A9C-91B8-78E2-1A9A-A94B3B499C59}"/>
              </a:ext>
            </a:extLst>
          </p:cNvPr>
          <p:cNvSpPr/>
          <p:nvPr/>
        </p:nvSpPr>
        <p:spPr>
          <a:xfrm>
            <a:off x="7504195" y="5526721"/>
            <a:ext cx="1134466" cy="875321"/>
          </a:xfrm>
          <a:prstGeom prst="round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ar-MA" sz="6000" b="1" dirty="0">
                <a:solidFill>
                  <a:srgbClr val="FF0000"/>
                </a:solidFill>
                <a:latin typeface="Microsoft Uighur" panose="02000000000000000000" pitchFamily="2" charset="-78"/>
                <a:cs typeface="Microsoft Uighur" panose="02000000000000000000" pitchFamily="2" charset="-78"/>
              </a:rPr>
              <a:t>خَوْ</a:t>
            </a:r>
            <a:endParaRPr lang="es-ES" sz="6000" b="1" dirty="0">
              <a:solidFill>
                <a:srgbClr val="FF000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27142112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0D34C4-AFDD-222D-1C3A-7E69EA817B21}"/>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878704B7-0C75-9611-4741-2EB8E3A7EB30}"/>
              </a:ext>
            </a:extLst>
          </p:cNvPr>
          <p:cNvSpPr txBox="1"/>
          <p:nvPr/>
        </p:nvSpPr>
        <p:spPr>
          <a:xfrm>
            <a:off x="160421" y="834087"/>
            <a:ext cx="12336380" cy="584775"/>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خذوا النشاط الثاني في نفس الصفحة. انتبهوا سأقرأ المقاطع والكلمات، وستفعلون مثلي..</a:t>
            </a:r>
          </a:p>
        </p:txBody>
      </p:sp>
      <p:pic>
        <p:nvPicPr>
          <p:cNvPr id="3" name="Image 2">
            <a:extLst>
              <a:ext uri="{FF2B5EF4-FFF2-40B4-BE49-F238E27FC236}">
                <a16:creationId xmlns:a16="http://schemas.microsoft.com/office/drawing/2014/main" id="{F77CE90D-6356-74F4-DDE6-5A985BB14F8C}"/>
              </a:ext>
            </a:extLst>
          </p:cNvPr>
          <p:cNvPicPr>
            <a:picLocks noChangeAspect="1"/>
          </p:cNvPicPr>
          <p:nvPr/>
        </p:nvPicPr>
        <p:blipFill>
          <a:blip r:embed="rId2"/>
          <a:stretch>
            <a:fillRect/>
          </a:stretch>
        </p:blipFill>
        <p:spPr>
          <a:xfrm>
            <a:off x="399216" y="768832"/>
            <a:ext cx="1639966" cy="1300060"/>
          </a:xfrm>
          <a:prstGeom prst="rect">
            <a:avLst/>
          </a:prstGeom>
        </p:spPr>
      </p:pic>
      <p:pic>
        <p:nvPicPr>
          <p:cNvPr id="7" name="Image 6" descr="Une image contenant texte, écriture manuscrite, capture d’écran, Police&#10;&#10;Le contenu généré par l’IA peut être incorrect.">
            <a:extLst>
              <a:ext uri="{FF2B5EF4-FFF2-40B4-BE49-F238E27FC236}">
                <a16:creationId xmlns:a16="http://schemas.microsoft.com/office/drawing/2014/main" id="{8AD3D9D6-24E1-6612-E5DB-E1F0B739506E}"/>
              </a:ext>
            </a:extLst>
          </p:cNvPr>
          <p:cNvPicPr>
            <a:picLocks noChangeAspect="1"/>
          </p:cNvPicPr>
          <p:nvPr/>
        </p:nvPicPr>
        <p:blipFill>
          <a:blip r:embed="rId3" cstate="print">
            <a:extLst>
              <a:ext uri="{28A0092B-C50C-407E-A947-70E740481C1C}">
                <a14:useLocalDpi xmlns:a14="http://schemas.microsoft.com/office/drawing/2010/main" val="0"/>
              </a:ext>
            </a:extLst>
          </a:blip>
          <a:srcRect l="10838" t="51757" r="9922" b="7730"/>
          <a:stretch>
            <a:fillRect/>
          </a:stretch>
        </p:blipFill>
        <p:spPr>
          <a:xfrm>
            <a:off x="1288473" y="2466203"/>
            <a:ext cx="10889673" cy="7051965"/>
          </a:xfrm>
          <a:prstGeom prst="rect">
            <a:avLst/>
          </a:prstGeom>
        </p:spPr>
      </p:pic>
    </p:spTree>
    <p:extLst>
      <p:ext uri="{BB962C8B-B14F-4D97-AF65-F5344CB8AC3E}">
        <p14:creationId xmlns:p14="http://schemas.microsoft.com/office/powerpoint/2010/main" val="41819503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9E9C14-FCE1-97E5-7AC4-4C65A8BD2240}"/>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5C399478-AF27-0479-43F1-493CF77E8D59}"/>
              </a:ext>
            </a:extLst>
          </p:cNvPr>
          <p:cNvSpPr txBox="1"/>
          <p:nvPr/>
        </p:nvSpPr>
        <p:spPr>
          <a:xfrm>
            <a:off x="160421" y="587866"/>
            <a:ext cx="12336380" cy="1077218"/>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الآن دوركم، من يقرأ؟</a:t>
            </a:r>
          </a:p>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3200" b="0" i="1"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ينتدب الأستاذ بعض التلاميذ للقراءة.</a:t>
            </a:r>
          </a:p>
        </p:txBody>
      </p:sp>
      <p:pic>
        <p:nvPicPr>
          <p:cNvPr id="3" name="Image 2">
            <a:extLst>
              <a:ext uri="{FF2B5EF4-FFF2-40B4-BE49-F238E27FC236}">
                <a16:creationId xmlns:a16="http://schemas.microsoft.com/office/drawing/2014/main" id="{6E402264-72EE-AB13-BC3B-493C505BC847}"/>
              </a:ext>
            </a:extLst>
          </p:cNvPr>
          <p:cNvPicPr>
            <a:picLocks noChangeAspect="1"/>
          </p:cNvPicPr>
          <p:nvPr/>
        </p:nvPicPr>
        <p:blipFill>
          <a:blip r:embed="rId2"/>
          <a:stretch>
            <a:fillRect/>
          </a:stretch>
        </p:blipFill>
        <p:spPr>
          <a:xfrm>
            <a:off x="399216" y="768832"/>
            <a:ext cx="1639966" cy="1077218"/>
          </a:xfrm>
          <a:prstGeom prst="rect">
            <a:avLst/>
          </a:prstGeom>
        </p:spPr>
      </p:pic>
      <p:pic>
        <p:nvPicPr>
          <p:cNvPr id="7" name="Image 6" descr="Une image contenant texte, écriture manuscrite, capture d’écran, Police&#10;&#10;Le contenu généré par l’IA peut être incorrect.">
            <a:extLst>
              <a:ext uri="{FF2B5EF4-FFF2-40B4-BE49-F238E27FC236}">
                <a16:creationId xmlns:a16="http://schemas.microsoft.com/office/drawing/2014/main" id="{415232A5-F847-F952-97F8-81F099A0395D}"/>
              </a:ext>
            </a:extLst>
          </p:cNvPr>
          <p:cNvPicPr>
            <a:picLocks noChangeAspect="1"/>
          </p:cNvPicPr>
          <p:nvPr/>
        </p:nvPicPr>
        <p:blipFill>
          <a:blip r:embed="rId3" cstate="print">
            <a:extLst>
              <a:ext uri="{28A0092B-C50C-407E-A947-70E740481C1C}">
                <a14:useLocalDpi xmlns:a14="http://schemas.microsoft.com/office/drawing/2010/main" val="0"/>
              </a:ext>
            </a:extLst>
          </a:blip>
          <a:srcRect l="10838" t="55657" r="9922" b="7730"/>
          <a:stretch>
            <a:fillRect/>
          </a:stretch>
        </p:blipFill>
        <p:spPr>
          <a:xfrm>
            <a:off x="760908" y="2535382"/>
            <a:ext cx="12240490" cy="7163752"/>
          </a:xfrm>
          <a:prstGeom prst="rect">
            <a:avLst/>
          </a:prstGeom>
        </p:spPr>
      </p:pic>
    </p:spTree>
    <p:extLst>
      <p:ext uri="{BB962C8B-B14F-4D97-AF65-F5344CB8AC3E}">
        <p14:creationId xmlns:p14="http://schemas.microsoft.com/office/powerpoint/2010/main" val="35999688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8638C-BDCA-D3EE-F4EB-BE7E0CAF6271}"/>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69057032-D883-8D10-8A31-CCCED8593554}"/>
              </a:ext>
            </a:extLst>
          </p:cNvPr>
          <p:cNvSpPr txBox="1"/>
          <p:nvPr/>
        </p:nvSpPr>
        <p:spPr>
          <a:xfrm>
            <a:off x="160421" y="587866"/>
            <a:ext cx="12336380" cy="1077218"/>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الآن دوركم، من يقرأ؟</a:t>
            </a:r>
          </a:p>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3200" b="0" i="1"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ينتدب الأستاذ بعض التلاميذ للقراءة.</a:t>
            </a:r>
          </a:p>
        </p:txBody>
      </p:sp>
      <p:pic>
        <p:nvPicPr>
          <p:cNvPr id="7" name="Image 6" descr="Une image contenant texte, écriture manuscrite, capture d’écran, Police&#10;&#10;Le contenu généré par l’IA peut être incorrect.">
            <a:extLst>
              <a:ext uri="{FF2B5EF4-FFF2-40B4-BE49-F238E27FC236}">
                <a16:creationId xmlns:a16="http://schemas.microsoft.com/office/drawing/2014/main" id="{3CC66FCF-ABA1-CBA0-DB89-7AB9E0521552}"/>
              </a:ext>
            </a:extLst>
          </p:cNvPr>
          <p:cNvPicPr>
            <a:picLocks noChangeAspect="1"/>
          </p:cNvPicPr>
          <p:nvPr/>
        </p:nvPicPr>
        <p:blipFill>
          <a:blip r:embed="rId2" cstate="print">
            <a:extLst>
              <a:ext uri="{28A0092B-C50C-407E-A947-70E740481C1C}">
                <a14:useLocalDpi xmlns:a14="http://schemas.microsoft.com/office/drawing/2010/main" val="0"/>
              </a:ext>
            </a:extLst>
          </a:blip>
          <a:srcRect l="10838" t="55657" r="9922" b="7730"/>
          <a:stretch>
            <a:fillRect/>
          </a:stretch>
        </p:blipFill>
        <p:spPr>
          <a:xfrm>
            <a:off x="760908" y="2535382"/>
            <a:ext cx="12240490" cy="7163752"/>
          </a:xfrm>
          <a:prstGeom prst="rect">
            <a:avLst/>
          </a:prstGeom>
        </p:spPr>
      </p:pic>
      <p:pic>
        <p:nvPicPr>
          <p:cNvPr id="4" name="Image 3">
            <a:extLst>
              <a:ext uri="{FF2B5EF4-FFF2-40B4-BE49-F238E27FC236}">
                <a16:creationId xmlns:a16="http://schemas.microsoft.com/office/drawing/2014/main" id="{4732F762-40A9-EB69-4E52-0D833CF352C6}"/>
              </a:ext>
            </a:extLst>
          </p:cNvPr>
          <p:cNvPicPr>
            <a:picLocks noChangeAspect="1"/>
          </p:cNvPicPr>
          <p:nvPr/>
        </p:nvPicPr>
        <p:blipFill>
          <a:blip r:embed="rId3"/>
          <a:stretch>
            <a:fillRect/>
          </a:stretch>
        </p:blipFill>
        <p:spPr>
          <a:xfrm>
            <a:off x="316913" y="625722"/>
            <a:ext cx="1804572" cy="1463167"/>
          </a:xfrm>
          <a:prstGeom prst="rect">
            <a:avLst/>
          </a:prstGeom>
        </p:spPr>
      </p:pic>
    </p:spTree>
    <p:extLst>
      <p:ext uri="{BB962C8B-B14F-4D97-AF65-F5344CB8AC3E}">
        <p14:creationId xmlns:p14="http://schemas.microsoft.com/office/powerpoint/2010/main" val="38524322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FE0218-3525-60CC-DE3B-7757B17AC5E6}"/>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CD3F9CB5-CAD9-F9F6-2FC8-5AF98C68C16E}"/>
              </a:ext>
            </a:extLst>
          </p:cNvPr>
          <p:cNvSpPr txBox="1"/>
          <p:nvPr/>
        </p:nvSpPr>
        <p:spPr>
          <a:xfrm>
            <a:off x="160421" y="587866"/>
            <a:ext cx="12336380" cy="1077218"/>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الآن في ثنائيات، كل زميل يقرأ بشكل هامس على زميله بالتناوب.</a:t>
            </a:r>
          </a:p>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3200" b="0" i="1"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يستغل الأستاذ هذه الفترة للقيام بتمرير رائز التصديق على اللبنة.</a:t>
            </a:r>
          </a:p>
        </p:txBody>
      </p:sp>
      <p:pic>
        <p:nvPicPr>
          <p:cNvPr id="7" name="Image 6" descr="Une image contenant texte, écriture manuscrite, capture d’écran, Police&#10;&#10;Le contenu généré par l’IA peut être incorrect.">
            <a:extLst>
              <a:ext uri="{FF2B5EF4-FFF2-40B4-BE49-F238E27FC236}">
                <a16:creationId xmlns:a16="http://schemas.microsoft.com/office/drawing/2014/main" id="{059F93F9-2336-BED3-D46D-120DBCB82F2E}"/>
              </a:ext>
            </a:extLst>
          </p:cNvPr>
          <p:cNvPicPr>
            <a:picLocks noChangeAspect="1"/>
          </p:cNvPicPr>
          <p:nvPr/>
        </p:nvPicPr>
        <p:blipFill>
          <a:blip r:embed="rId2" cstate="print">
            <a:extLst>
              <a:ext uri="{28A0092B-C50C-407E-A947-70E740481C1C}">
                <a14:useLocalDpi xmlns:a14="http://schemas.microsoft.com/office/drawing/2010/main" val="0"/>
              </a:ext>
            </a:extLst>
          </a:blip>
          <a:srcRect l="10838" t="55657" r="9922" b="7730"/>
          <a:stretch>
            <a:fillRect/>
          </a:stretch>
        </p:blipFill>
        <p:spPr>
          <a:xfrm>
            <a:off x="760908" y="2535382"/>
            <a:ext cx="12240490" cy="7163752"/>
          </a:xfrm>
          <a:prstGeom prst="rect">
            <a:avLst/>
          </a:prstGeom>
        </p:spPr>
      </p:pic>
      <p:pic>
        <p:nvPicPr>
          <p:cNvPr id="3" name="Image 2" descr="Une image contenant Visage humain, dessin humoristique, fille, garçon&#10;&#10;Le contenu généré par l’IA peut être incorrect.">
            <a:extLst>
              <a:ext uri="{FF2B5EF4-FFF2-40B4-BE49-F238E27FC236}">
                <a16:creationId xmlns:a16="http://schemas.microsoft.com/office/drawing/2014/main" id="{1E174ACD-0CE3-5A4B-1868-77F83AB20754}"/>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2500" b="47236" l="34851" r="65082">
                        <a14:foregroundMark x1="63043" y1="22837" x2="62772" y2="35457"/>
                        <a14:foregroundMark x1="64130" y1="23918" x2="64878" y2="26442"/>
                        <a14:foregroundMark x1="65285" y1="37861" x2="65557" y2="41346"/>
                        <a14:foregroundMark x1="35258" y1="40144" x2="40625" y2="44471"/>
                        <a14:foregroundMark x1="40625" y1="44471" x2="51495" y2="45433"/>
                        <a14:foregroundMark x1="51495" y1="45433" x2="58899" y2="44111"/>
                        <a14:foregroundMark x1="64266" y1="43990" x2="58832" y2="41707"/>
                        <a14:foregroundMark x1="65353" y1="37861" x2="65353" y2="37861"/>
                        <a14:foregroundMark x1="65353" y1="43630" x2="39606" y2="44351"/>
                        <a14:foregroundMark x1="39606" y1="44351" x2="35530" y2="42909"/>
                        <a14:foregroundMark x1="35530" y1="42909" x2="34986" y2="41466"/>
                        <a14:foregroundMark x1="64606" y1="45433" x2="38791" y2="43750"/>
                        <a14:foregroundMark x1="38791" y1="43750" x2="36209" y2="45793"/>
                        <a14:foregroundMark x1="65285" y1="45793" x2="65285" y2="45793"/>
                        <a14:foregroundMark x1="47962" y1="12500" x2="47962" y2="12500"/>
                        <a14:foregroundMark x1="39470" y1="45673" x2="39470" y2="45673"/>
                        <a14:foregroundMark x1="40829" y1="45313" x2="43818" y2="45072"/>
                        <a14:foregroundMark x1="42188" y1="46274" x2="46671" y2="45433"/>
                        <a14:foregroundMark x1="46671" y1="45433" x2="55503" y2="47236"/>
                        <a14:foregroundMark x1="55503" y1="47236" x2="62840" y2="45913"/>
                      </a14:backgroundRemoval>
                    </a14:imgEffect>
                  </a14:imgLayer>
                </a14:imgProps>
              </a:ext>
              <a:ext uri="{28A0092B-C50C-407E-A947-70E740481C1C}">
                <a14:useLocalDpi xmlns:a14="http://schemas.microsoft.com/office/drawing/2010/main" val="0"/>
              </a:ext>
            </a:extLst>
          </a:blip>
          <a:srcRect l="33959" t="9359" r="34313" b="53393"/>
          <a:stretch>
            <a:fillRect/>
          </a:stretch>
        </p:blipFill>
        <p:spPr>
          <a:xfrm>
            <a:off x="221231" y="623852"/>
            <a:ext cx="1995935" cy="1324452"/>
          </a:xfrm>
          <a:prstGeom prst="rect">
            <a:avLst/>
          </a:prstGeom>
        </p:spPr>
      </p:pic>
    </p:spTree>
    <p:extLst>
      <p:ext uri="{BB962C8B-B14F-4D97-AF65-F5344CB8AC3E}">
        <p14:creationId xmlns:p14="http://schemas.microsoft.com/office/powerpoint/2010/main" val="3231618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967B1F-B820-A9F9-C712-B9BB206367F8}"/>
            </a:ext>
          </a:extLst>
        </p:cNvPr>
        <p:cNvGrpSpPr/>
        <p:nvPr/>
      </p:nvGrpSpPr>
      <p:grpSpPr>
        <a:xfrm>
          <a:off x="0" y="0"/>
          <a:ext cx="0" cy="0"/>
          <a:chOff x="0" y="0"/>
          <a:chExt cx="0" cy="0"/>
        </a:xfrm>
      </p:grpSpPr>
      <p:sp>
        <p:nvSpPr>
          <p:cNvPr id="3" name="Titre 1">
            <a:extLst>
              <a:ext uri="{FF2B5EF4-FFF2-40B4-BE49-F238E27FC236}">
                <a16:creationId xmlns:a16="http://schemas.microsoft.com/office/drawing/2014/main" id="{2B025CF3-BD48-72C3-FBB5-AFC4F8E7D0BB}"/>
              </a:ext>
            </a:extLst>
          </p:cNvPr>
          <p:cNvSpPr txBox="1">
            <a:spLocks/>
          </p:cNvSpPr>
          <p:nvPr/>
        </p:nvSpPr>
        <p:spPr>
          <a:xfrm>
            <a:off x="7190508" y="2837007"/>
            <a:ext cx="5463888" cy="1470025"/>
          </a:xfrm>
          <a:prstGeom prst="rect">
            <a:avLst/>
          </a:prstGeom>
          <a:solidFill>
            <a:srgbClr val="006DB4"/>
          </a:solidFill>
        </p:spPr>
        <p:txBody>
          <a:bodyPr>
            <a:normAutofit/>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marL="0" marR="0" lvl="0" indent="0" algn="ctr" defTabSz="1371600" rtl="1" eaLnBrk="1" fontAlgn="auto" latinLnBrk="0" hangingPunct="1">
              <a:lnSpc>
                <a:spcPct val="90000"/>
              </a:lnSpc>
              <a:spcBef>
                <a:spcPct val="0"/>
              </a:spcBef>
              <a:spcAft>
                <a:spcPts val="0"/>
              </a:spcAft>
              <a:buClrTx/>
              <a:buSzTx/>
              <a:buFontTx/>
              <a:buNone/>
              <a:tabLst/>
              <a:defRPr/>
            </a:pPr>
            <a:r>
              <a:rPr lang="ar-MA" sz="8000" dirty="0">
                <a:ln w="0"/>
                <a:solidFill>
                  <a:prstClr val="white"/>
                </a:solidFill>
                <a:effectLst>
                  <a:outerShdw blurRad="38100" dist="19050" dir="2700000" algn="tl" rotWithShape="0">
                    <a:prstClr val="black">
                      <a:alpha val="40000"/>
                    </a:prstClr>
                  </a:outerShdw>
                </a:effectLst>
                <a:latin typeface="Microsoft Uighur" panose="02000000000000000000" pitchFamily="2" charset="-78"/>
                <a:cs typeface="Microsoft Uighur" panose="02000000000000000000" pitchFamily="2" charset="-78"/>
              </a:rPr>
              <a:t>نشاط الكتابة</a:t>
            </a:r>
            <a:endParaRPr kumimoji="0" lang="fr-FR" sz="8000" b="0"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Microsoft Uighur" panose="02000000000000000000" pitchFamily="2" charset="-78"/>
              <a:ea typeface="+mj-ea"/>
              <a:cs typeface="Microsoft Uighur" panose="02000000000000000000" pitchFamily="2" charset="-78"/>
            </a:endParaRPr>
          </a:p>
        </p:txBody>
      </p:sp>
      <p:sp>
        <p:nvSpPr>
          <p:cNvPr id="4" name="Sous-titre 2">
            <a:extLst>
              <a:ext uri="{FF2B5EF4-FFF2-40B4-BE49-F238E27FC236}">
                <a16:creationId xmlns:a16="http://schemas.microsoft.com/office/drawing/2014/main" id="{3A2987DD-6C6A-ABED-F9B5-2EE25B981069}"/>
              </a:ext>
            </a:extLst>
          </p:cNvPr>
          <p:cNvSpPr txBox="1">
            <a:spLocks/>
          </p:cNvSpPr>
          <p:nvPr/>
        </p:nvSpPr>
        <p:spPr>
          <a:xfrm>
            <a:off x="1061604" y="3512352"/>
            <a:ext cx="4800600" cy="6057900"/>
          </a:xfrm>
          <a:prstGeom prst="rect">
            <a:avLst/>
          </a:prstGeom>
          <a:solidFill>
            <a:schemeClr val="accent5"/>
          </a:solidFill>
        </p:spPr>
        <p:txBody>
          <a:bodyPr anchor="ctr">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marR="0" lvl="0" indent="0" algn="ctr" defTabSz="1371600" rtl="1" eaLnBrk="1" fontAlgn="auto" latinLnBrk="0" hangingPunct="1">
              <a:lnSpc>
                <a:spcPct val="90000"/>
              </a:lnSpc>
              <a:spcBef>
                <a:spcPts val="1500"/>
              </a:spcBef>
              <a:spcAft>
                <a:spcPts val="0"/>
              </a:spcAft>
              <a:buClrTx/>
              <a:buSzTx/>
              <a:buFont typeface="Arial" panose="020B0604020202020204" pitchFamily="34" charset="0"/>
              <a:buNone/>
              <a:tabLst/>
              <a:defRPr/>
            </a:pPr>
            <a:r>
              <a:rPr kumimoji="0" lang="ar-MA" sz="72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rPr>
              <a:t>عمل فردي على الدفاتر</a:t>
            </a:r>
            <a:endParaRPr kumimoji="0" lang="fr-FR" sz="72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endParaRPr>
          </a:p>
        </p:txBody>
      </p:sp>
      <p:pic>
        <p:nvPicPr>
          <p:cNvPr id="5" name="Image 4">
            <a:extLst>
              <a:ext uri="{FF2B5EF4-FFF2-40B4-BE49-F238E27FC236}">
                <a16:creationId xmlns:a16="http://schemas.microsoft.com/office/drawing/2014/main" id="{AE52A9AC-86F2-864B-EB0D-6A8CB9149524}"/>
              </a:ext>
            </a:extLst>
          </p:cNvPr>
          <p:cNvPicPr>
            <a:picLocks noChangeAspect="1"/>
          </p:cNvPicPr>
          <p:nvPr/>
        </p:nvPicPr>
        <p:blipFill>
          <a:blip r:embed="rId2"/>
          <a:stretch>
            <a:fillRect/>
          </a:stretch>
        </p:blipFill>
        <p:spPr>
          <a:xfrm>
            <a:off x="405312" y="644012"/>
            <a:ext cx="1627773" cy="1426588"/>
          </a:xfrm>
          <a:prstGeom prst="rect">
            <a:avLst/>
          </a:prstGeom>
        </p:spPr>
      </p:pic>
    </p:spTree>
    <p:extLst>
      <p:ext uri="{BB962C8B-B14F-4D97-AF65-F5344CB8AC3E}">
        <p14:creationId xmlns:p14="http://schemas.microsoft.com/office/powerpoint/2010/main" val="7058101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00F220-796E-6D5B-67BC-2D359E3F783E}"/>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5FB75273-491A-A184-8325-445520197C5A}"/>
              </a:ext>
            </a:extLst>
          </p:cNvPr>
          <p:cNvSpPr txBox="1"/>
          <p:nvPr/>
        </p:nvSpPr>
        <p:spPr>
          <a:xfrm>
            <a:off x="2369770" y="705018"/>
            <a:ext cx="10219247" cy="1200329"/>
          </a:xfrm>
          <a:prstGeom prst="rect">
            <a:avLst/>
          </a:prstGeom>
          <a:noFill/>
        </p:spPr>
        <p:txBody>
          <a:bodyPr wrap="square" rtlCol="0" anchor="ctr">
            <a:spAutoFit/>
          </a:bodyPr>
          <a:lstStyle/>
          <a:p>
            <a:pPr algn="r" defTabSz="685834" rtl="1"/>
            <a:r>
              <a:rPr lang="ar-MA" sz="3600" dirty="0">
                <a:solidFill>
                  <a:prstClr val="white">
                    <a:lumMod val="65000"/>
                  </a:prstClr>
                </a:solidFill>
                <a:latin typeface="Microsoft Uighur" panose="02000000000000000000" pitchFamily="2" charset="-78"/>
                <a:cs typeface="Microsoft Uighur" panose="02000000000000000000" pitchFamily="2" charset="-78"/>
              </a:rPr>
              <a:t>خذوا دفاتركم و انقلوا المقاطع و الكلمات التالية:</a:t>
            </a:r>
          </a:p>
          <a:p>
            <a:pPr algn="r" defTabSz="685834" rtl="1"/>
            <a:r>
              <a:rPr lang="ar-MA" sz="3600" i="1" dirty="0">
                <a:solidFill>
                  <a:prstClr val="white">
                    <a:lumMod val="65000"/>
                  </a:prstClr>
                </a:solidFill>
                <a:latin typeface="Microsoft Uighur" panose="02000000000000000000" pitchFamily="2" charset="-78"/>
                <a:cs typeface="Microsoft Uighur" panose="02000000000000000000" pitchFamily="2" charset="-78"/>
              </a:rPr>
              <a:t>يستغل الأستاذ هذه الفترة للقيام بتمرير رائز التصديق على اللبنة.</a:t>
            </a:r>
          </a:p>
        </p:txBody>
      </p:sp>
      <p:pic>
        <p:nvPicPr>
          <p:cNvPr id="5" name="Image 4">
            <a:extLst>
              <a:ext uri="{FF2B5EF4-FFF2-40B4-BE49-F238E27FC236}">
                <a16:creationId xmlns:a16="http://schemas.microsoft.com/office/drawing/2014/main" id="{8DF158C3-FE4F-ED44-D073-216C5878DC1E}"/>
              </a:ext>
            </a:extLst>
          </p:cNvPr>
          <p:cNvPicPr>
            <a:picLocks noChangeAspect="1"/>
          </p:cNvPicPr>
          <p:nvPr/>
        </p:nvPicPr>
        <p:blipFill>
          <a:blip r:embed="rId2"/>
          <a:stretch>
            <a:fillRect/>
          </a:stretch>
        </p:blipFill>
        <p:spPr>
          <a:xfrm>
            <a:off x="167342" y="308701"/>
            <a:ext cx="1725318" cy="1761897"/>
          </a:xfrm>
          <a:prstGeom prst="rect">
            <a:avLst/>
          </a:prstGeom>
        </p:spPr>
      </p:pic>
      <p:pic>
        <p:nvPicPr>
          <p:cNvPr id="3" name="Image 2" descr="Une image contenant texte, écriture manuscrite, capture d’écran, Police&#10;&#10;Le contenu généré par l’IA peut être incorrect.">
            <a:extLst>
              <a:ext uri="{FF2B5EF4-FFF2-40B4-BE49-F238E27FC236}">
                <a16:creationId xmlns:a16="http://schemas.microsoft.com/office/drawing/2014/main" id="{0C1FE6C7-0F75-1B98-B8E0-4BDC3C7783A5}"/>
              </a:ext>
            </a:extLst>
          </p:cNvPr>
          <p:cNvPicPr>
            <a:picLocks noChangeAspect="1"/>
          </p:cNvPicPr>
          <p:nvPr/>
        </p:nvPicPr>
        <p:blipFill>
          <a:blip r:embed="rId3" cstate="print">
            <a:extLst>
              <a:ext uri="{28A0092B-C50C-407E-A947-70E740481C1C}">
                <a14:useLocalDpi xmlns:a14="http://schemas.microsoft.com/office/drawing/2010/main" val="0"/>
              </a:ext>
            </a:extLst>
          </a:blip>
          <a:srcRect l="10839" t="55657" r="39018" b="26570"/>
          <a:stretch>
            <a:fillRect/>
          </a:stretch>
        </p:blipFill>
        <p:spPr>
          <a:xfrm>
            <a:off x="558141" y="3366379"/>
            <a:ext cx="12127858" cy="5444836"/>
          </a:xfrm>
          <a:prstGeom prst="rect">
            <a:avLst/>
          </a:prstGeom>
        </p:spPr>
      </p:pic>
    </p:spTree>
    <p:extLst>
      <p:ext uri="{BB962C8B-B14F-4D97-AF65-F5344CB8AC3E}">
        <p14:creationId xmlns:p14="http://schemas.microsoft.com/office/powerpoint/2010/main" val="26446773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49AEC9-4B0F-D192-6A81-C00313D8E710}"/>
            </a:ext>
          </a:extLst>
        </p:cNvPr>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13CA48A8-716C-AA5C-61CE-79ED2E63CE39}"/>
              </a:ext>
            </a:extLst>
          </p:cNvPr>
          <p:cNvSpPr>
            <a:spLocks noGrp="1"/>
          </p:cNvSpPr>
          <p:nvPr>
            <p:ph type="body" sz="quarter" idx="11"/>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a:bodyPr>
          <a:lstStyle/>
          <a:p>
            <a:pPr marL="0" indent="0">
              <a:buNone/>
            </a:pPr>
            <a:endParaRPr kumimoji="1" lang="ja-JP" altLang="en-US" dirty="0"/>
          </a:p>
        </p:txBody>
      </p:sp>
      <p:sp>
        <p:nvSpPr>
          <p:cNvPr id="8" name="テキスト プレースホルダー 7">
            <a:extLst>
              <a:ext uri="{FF2B5EF4-FFF2-40B4-BE49-F238E27FC236}">
                <a16:creationId xmlns:a16="http://schemas.microsoft.com/office/drawing/2014/main" id="{2848FB35-A22E-1F80-9FDD-8A82FE07ED95}"/>
              </a:ext>
            </a:extLst>
          </p:cNvPr>
          <p:cNvSpPr>
            <a:spLocks noGrp="1"/>
          </p:cNvSpPr>
          <p:nvPr>
            <p:ph type="body" sz="quarter" idx="12"/>
          </p:nvPr>
        </p:nvSpPr>
        <p:spPr>
          <a:xfrm>
            <a:off x="7926516" y="1925353"/>
            <a:ext cx="4800601" cy="4348082"/>
          </a:xfrm>
        </p:spPr>
        <p:txBody>
          <a:bodyPr/>
          <a:lstStyle/>
          <a:p>
            <a:r>
              <a:rPr kumimoji="1" lang="ar-MA" altLang="ja-JP" sz="19500" dirty="0"/>
              <a:t>4</a:t>
            </a:r>
            <a:endParaRPr kumimoji="1" lang="ja-JP" altLang="en-US" sz="19500" dirty="0"/>
          </a:p>
        </p:txBody>
      </p:sp>
      <p:sp>
        <p:nvSpPr>
          <p:cNvPr id="9" name="テキスト プレースホルダー 8">
            <a:extLst>
              <a:ext uri="{FF2B5EF4-FFF2-40B4-BE49-F238E27FC236}">
                <a16:creationId xmlns:a16="http://schemas.microsoft.com/office/drawing/2014/main" id="{901E1FF9-355F-3832-9F11-9BC104DF1D7F}"/>
              </a:ext>
            </a:extLst>
          </p:cNvPr>
          <p:cNvSpPr>
            <a:spLocks noGrp="1"/>
          </p:cNvSpPr>
          <p:nvPr>
            <p:ph type="body" sz="quarter" idx="13"/>
          </p:nvPr>
        </p:nvSpPr>
        <p:spPr>
          <a:xfrm>
            <a:off x="8326582" y="6250870"/>
            <a:ext cx="4400538" cy="1798621"/>
          </a:xfrm>
          <a:noFill/>
        </p:spPr>
        <p:txBody>
          <a:bodyPr anchor="ctr">
            <a:noAutofit/>
          </a:bodyPr>
          <a:lstStyle/>
          <a:p>
            <a:pPr marL="0" indent="0" rtl="1">
              <a:buNone/>
            </a:pPr>
            <a:r>
              <a:rPr kumimoji="1" lang="ar-MA" altLang="ja-JP" sz="8800" b="1" dirty="0">
                <a:latin typeface="Microsoft Uighur" panose="02000000000000000000" pitchFamily="2" charset="-78"/>
                <a:cs typeface="Microsoft Uighur" panose="02000000000000000000" pitchFamily="2" charset="-78"/>
              </a:rPr>
              <a:t>رائز التصديق على اللبنة</a:t>
            </a:r>
            <a:endParaRPr kumimoji="1" lang="fr-FR" altLang="ja-JP" sz="8800" b="1" dirty="0">
              <a:latin typeface="Microsoft Uighur" panose="02000000000000000000" pitchFamily="2" charset="-78"/>
              <a:cs typeface="Microsoft Uighur" panose="02000000000000000000" pitchFamily="2" charset="-78"/>
            </a:endParaRPr>
          </a:p>
        </p:txBody>
      </p:sp>
      <p:sp>
        <p:nvSpPr>
          <p:cNvPr id="2" name="テキスト プレースホルダー 1">
            <a:extLst>
              <a:ext uri="{FF2B5EF4-FFF2-40B4-BE49-F238E27FC236}">
                <a16:creationId xmlns:a16="http://schemas.microsoft.com/office/drawing/2014/main" id="{6E9C789A-F843-2ADF-6CA5-EF424CB861D0}"/>
              </a:ext>
            </a:extLst>
          </p:cNvPr>
          <p:cNvSpPr>
            <a:spLocks noGrp="1"/>
          </p:cNvSpPr>
          <p:nvPr>
            <p:ph type="body" sz="quarter" idx="16"/>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3" name="テキスト プレースホルダー 2">
            <a:extLst>
              <a:ext uri="{FF2B5EF4-FFF2-40B4-BE49-F238E27FC236}">
                <a16:creationId xmlns:a16="http://schemas.microsoft.com/office/drawing/2014/main" id="{1276E746-792E-3B92-9B3C-611062BA1DDD}"/>
              </a:ext>
            </a:extLst>
          </p:cNvPr>
          <p:cNvSpPr>
            <a:spLocks noGrp="1"/>
          </p:cNvSpPr>
          <p:nvPr>
            <p:ph type="body" sz="quarter" idx="17"/>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4" name="テキスト プレースホルダー 3">
            <a:extLst>
              <a:ext uri="{FF2B5EF4-FFF2-40B4-BE49-F238E27FC236}">
                <a16:creationId xmlns:a16="http://schemas.microsoft.com/office/drawing/2014/main" id="{026D939C-EAAD-2145-B627-0B762477FD11}"/>
              </a:ext>
            </a:extLst>
          </p:cNvPr>
          <p:cNvSpPr>
            <a:spLocks noGrp="1"/>
          </p:cNvSpPr>
          <p:nvPr>
            <p:ph type="body" sz="quarter" idx="18"/>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5" name="テキスト プレースホルダー 4">
            <a:extLst>
              <a:ext uri="{FF2B5EF4-FFF2-40B4-BE49-F238E27FC236}">
                <a16:creationId xmlns:a16="http://schemas.microsoft.com/office/drawing/2014/main" id="{602E76B3-B75B-F639-E0C6-4ED6EA385DAB}"/>
              </a:ext>
            </a:extLst>
          </p:cNvPr>
          <p:cNvSpPr>
            <a:spLocks noGrp="1"/>
          </p:cNvSpPr>
          <p:nvPr>
            <p:ph type="body" sz="quarter" idx="19"/>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Tree>
    <p:extLst>
      <p:ext uri="{BB962C8B-B14F-4D97-AF65-F5344CB8AC3E}">
        <p14:creationId xmlns:p14="http://schemas.microsoft.com/office/powerpoint/2010/main" val="23466409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F84DB-06AD-D0E2-8538-3F09DE4C46F0}"/>
            </a:ext>
          </a:extLst>
        </p:cNvPr>
        <p:cNvGrpSpPr/>
        <p:nvPr/>
      </p:nvGrpSpPr>
      <p:grpSpPr>
        <a:xfrm>
          <a:off x="0" y="0"/>
          <a:ext cx="0" cy="0"/>
          <a:chOff x="0" y="0"/>
          <a:chExt cx="0" cy="0"/>
        </a:xfrm>
      </p:grpSpPr>
      <p:grpSp>
        <p:nvGrpSpPr>
          <p:cNvPr id="63" name="Group 3">
            <a:extLst>
              <a:ext uri="{FF2B5EF4-FFF2-40B4-BE49-F238E27FC236}">
                <a16:creationId xmlns:a16="http://schemas.microsoft.com/office/drawing/2014/main" id="{42A479B9-1E51-0CDC-D0FD-A0ABDBB8A8B9}"/>
              </a:ext>
            </a:extLst>
          </p:cNvPr>
          <p:cNvGrpSpPr/>
          <p:nvPr/>
        </p:nvGrpSpPr>
        <p:grpSpPr>
          <a:xfrm>
            <a:off x="381000" y="1032718"/>
            <a:ext cx="12877800" cy="8592471"/>
            <a:chOff x="0" y="-47625"/>
            <a:chExt cx="4025259" cy="2769996"/>
          </a:xfrm>
        </p:grpSpPr>
        <p:sp>
          <p:nvSpPr>
            <p:cNvPr id="64" name="Freeform 4">
              <a:extLst>
                <a:ext uri="{FF2B5EF4-FFF2-40B4-BE49-F238E27FC236}">
                  <a16:creationId xmlns:a16="http://schemas.microsoft.com/office/drawing/2014/main" id="{8509124B-B3EF-C3C9-3527-1B84F28A4803}"/>
                </a:ext>
              </a:extLst>
            </p:cNvPr>
            <p:cNvSpPr/>
            <p:nvPr/>
          </p:nvSpPr>
          <p:spPr>
            <a:xfrm>
              <a:off x="0" y="0"/>
              <a:ext cx="4025259" cy="2722371"/>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5" name="TextBox 5">
              <a:extLst>
                <a:ext uri="{FF2B5EF4-FFF2-40B4-BE49-F238E27FC236}">
                  <a16:creationId xmlns:a16="http://schemas.microsoft.com/office/drawing/2014/main" id="{A82DD1A0-755A-1D7D-A12E-FEF54DC8FAEE}"/>
                </a:ext>
              </a:extLst>
            </p:cNvPr>
            <p:cNvSpPr txBox="1"/>
            <p:nvPr/>
          </p:nvSpPr>
          <p:spPr>
            <a:xfrm>
              <a:off x="0" y="-47625"/>
              <a:ext cx="812800" cy="860425"/>
            </a:xfrm>
            <a:prstGeom prst="rect">
              <a:avLst/>
            </a:prstGeom>
          </p:spPr>
          <p:txBody>
            <a:bodyPr lIns="38101" tIns="38101" rIns="38101" bIns="38101" rtlCol="0" anchor="ctr"/>
            <a:lstStyle/>
            <a:p>
              <a:pPr marL="0" marR="0" lvl="0" indent="0" algn="ctr" defTabSz="685834" rtl="1" eaLnBrk="1" fontAlgn="auto" latinLnBrk="0" hangingPunct="1">
                <a:lnSpc>
                  <a:spcPts val="2409"/>
                </a:lnSpc>
                <a:spcBef>
                  <a:spcPts val="0"/>
                </a:spcBef>
                <a:spcAft>
                  <a:spcPts val="0"/>
                </a:spcAft>
                <a:buClrTx/>
                <a:buSzTx/>
                <a:buFontTx/>
                <a:buNone/>
                <a:tabLst/>
                <a:defRPr/>
              </a:pPr>
              <a:endParaRPr kumimoji="0"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a:extLst>
              <a:ext uri="{FF2B5EF4-FFF2-40B4-BE49-F238E27FC236}">
                <a16:creationId xmlns:a16="http://schemas.microsoft.com/office/drawing/2014/main" id="{AFDA5764-B6A4-60C6-DCDA-6856AC1D5FD1}"/>
              </a:ext>
            </a:extLst>
          </p:cNvPr>
          <p:cNvSpPr/>
          <p:nvPr>
            <p:custDataLst>
              <p:tags r:id="rId1"/>
            </p:custDataLst>
          </p:nvPr>
        </p:nvSpPr>
        <p:spPr>
          <a:xfrm>
            <a:off x="381000" y="661811"/>
            <a:ext cx="697031" cy="66915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just" defTabSz="514402" rtl="1" eaLnBrk="1" fontAlgn="auto" latinLnBrk="0" hangingPunct="1">
              <a:lnSpc>
                <a:spcPct val="100000"/>
              </a:lnSpc>
              <a:spcBef>
                <a:spcPts val="0"/>
              </a:spcBef>
              <a:spcAft>
                <a:spcPts val="0"/>
              </a:spcAft>
              <a:buClrTx/>
              <a:buSzTx/>
              <a:buFontTx/>
              <a:buNone/>
              <a:tabLst/>
              <a:defRPr/>
            </a:pPr>
            <a:endParaRPr kumimoji="0" lang="fr-MA" sz="1013"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21" name="Picture 9">
            <a:extLst>
              <a:ext uri="{FF2B5EF4-FFF2-40B4-BE49-F238E27FC236}">
                <a16:creationId xmlns:a16="http://schemas.microsoft.com/office/drawing/2014/main" id="{E8637596-C394-1397-F06A-F679DD396959}"/>
              </a:ext>
            </a:extLst>
          </p:cNvPr>
          <p:cNvPicPr>
            <a:picLocks noChangeAspect="1"/>
          </p:cNvPicPr>
          <p:nvPr/>
        </p:nvPicPr>
        <p:blipFill rotWithShape="1">
          <a:blip r:embed="rId5">
            <a:clrChange>
              <a:clrFrom>
                <a:srgbClr val="FFFFFF"/>
              </a:clrFrom>
              <a:clrTo>
                <a:srgbClr val="FFFFFF">
                  <a:alpha val="0"/>
                </a:srgbClr>
              </a:clrTo>
            </a:clrChange>
          </a:blip>
          <a:srcRect l="11025" t="14561" r="11389" b="14089"/>
          <a:stretch/>
        </p:blipFill>
        <p:spPr>
          <a:xfrm>
            <a:off x="1527773" y="2938983"/>
            <a:ext cx="1230172" cy="837429"/>
          </a:xfrm>
          <a:prstGeom prst="roundRect">
            <a:avLst/>
          </a:prstGeom>
        </p:spPr>
      </p:pic>
      <p:pic>
        <p:nvPicPr>
          <p:cNvPr id="44" name="Image 43">
            <a:extLst>
              <a:ext uri="{FF2B5EF4-FFF2-40B4-BE49-F238E27FC236}">
                <a16:creationId xmlns:a16="http://schemas.microsoft.com/office/drawing/2014/main" id="{E24828B2-3141-2D43-46FF-FFA141AA4E7A}"/>
              </a:ext>
            </a:extLst>
          </p:cNvPr>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543556" y="5831811"/>
            <a:ext cx="1472354" cy="1354016"/>
          </a:xfrm>
          <a:prstGeom prst="rect">
            <a:avLst/>
          </a:prstGeom>
        </p:spPr>
      </p:pic>
      <p:pic>
        <p:nvPicPr>
          <p:cNvPr id="47" name="Image 46">
            <a:extLst>
              <a:ext uri="{FF2B5EF4-FFF2-40B4-BE49-F238E27FC236}">
                <a16:creationId xmlns:a16="http://schemas.microsoft.com/office/drawing/2014/main" id="{8F98CB9D-081A-1A86-3DFE-60CF17E48FF5}"/>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1335800" y="5612498"/>
            <a:ext cx="1625695" cy="1429096"/>
          </a:xfrm>
          <a:prstGeom prst="rect">
            <a:avLst/>
          </a:prstGeom>
          <a:ln>
            <a:noFill/>
          </a:ln>
          <a:effectLst/>
        </p:spPr>
      </p:pic>
      <p:pic>
        <p:nvPicPr>
          <p:cNvPr id="50" name="Image 49">
            <a:extLst>
              <a:ext uri="{FF2B5EF4-FFF2-40B4-BE49-F238E27FC236}">
                <a16:creationId xmlns:a16="http://schemas.microsoft.com/office/drawing/2014/main" id="{927E24BF-7272-EB94-2CE2-EC5AE7740925}"/>
              </a:ext>
            </a:extLst>
          </p:cNvPr>
          <p:cNvPicPr>
            <a:picLocks noChangeAspect="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66914" y="5944457"/>
            <a:ext cx="1352710" cy="1126337"/>
          </a:xfrm>
          <a:prstGeom prst="rect">
            <a:avLst/>
          </a:prstGeom>
          <a:ln w="19050">
            <a:noFill/>
          </a:ln>
          <a:effectLst/>
        </p:spPr>
      </p:pic>
      <p:sp>
        <p:nvSpPr>
          <p:cNvPr id="54" name="Rectangle : coins arrondis 53">
            <a:extLst>
              <a:ext uri="{FF2B5EF4-FFF2-40B4-BE49-F238E27FC236}">
                <a16:creationId xmlns:a16="http://schemas.microsoft.com/office/drawing/2014/main" id="{13D2E406-4294-AAC3-1DF7-B1495FFE8262}"/>
              </a:ext>
            </a:extLst>
          </p:cNvPr>
          <p:cNvSpPr/>
          <p:nvPr/>
        </p:nvSpPr>
        <p:spPr>
          <a:xfrm>
            <a:off x="7378501" y="7467501"/>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أُحَضِّرُ لوازمي المدرسية قبل بداية الدرس.</a:t>
            </a:r>
          </a:p>
        </p:txBody>
      </p:sp>
      <p:sp>
        <p:nvSpPr>
          <p:cNvPr id="55" name="Rectangle : coins arrondis 54">
            <a:extLst>
              <a:ext uri="{FF2B5EF4-FFF2-40B4-BE49-F238E27FC236}">
                <a16:creationId xmlns:a16="http://schemas.microsoft.com/office/drawing/2014/main" id="{8704984A-15CC-E208-4178-77A3048880C5}"/>
              </a:ext>
            </a:extLst>
          </p:cNvPr>
          <p:cNvSpPr/>
          <p:nvPr/>
        </p:nvSpPr>
        <p:spPr>
          <a:xfrm>
            <a:off x="756409" y="4333477"/>
            <a:ext cx="2753893"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هذا النشاط مرتبط بتوظيف الألواح.</a:t>
            </a:r>
          </a:p>
        </p:txBody>
      </p:sp>
      <p:sp>
        <p:nvSpPr>
          <p:cNvPr id="57" name="Rectangle : coins arrondis 56">
            <a:extLst>
              <a:ext uri="{FF2B5EF4-FFF2-40B4-BE49-F238E27FC236}">
                <a16:creationId xmlns:a16="http://schemas.microsoft.com/office/drawing/2014/main" id="{064AD949-9DBB-B720-90F8-392CBDD40293}"/>
              </a:ext>
            </a:extLst>
          </p:cNvPr>
          <p:cNvSpPr/>
          <p:nvPr/>
        </p:nvSpPr>
        <p:spPr>
          <a:xfrm>
            <a:off x="3697297" y="686056"/>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514402" rtl="1" eaLnBrk="1" fontAlgn="auto" latinLnBrk="0" hangingPunct="1">
              <a:lnSpc>
                <a:spcPct val="100000"/>
              </a:lnSpc>
              <a:spcBef>
                <a:spcPts val="0"/>
              </a:spcBef>
              <a:spcAft>
                <a:spcPts val="0"/>
              </a:spcAft>
              <a:buClrTx/>
              <a:buSzTx/>
              <a:buFontTx/>
              <a:buNone/>
              <a:tabLst/>
              <a:defRPr/>
            </a:pPr>
            <a:r>
              <a:rPr kumimoji="0" lang="ar-MA" sz="6000" b="1" i="0" u="none" strike="noStrike" kern="1200" cap="none" spc="0" normalizeH="0" baseline="0" noProof="0" dirty="0">
                <a:ln>
                  <a:noFill/>
                </a:ln>
                <a:solidFill>
                  <a:srgbClr val="106585"/>
                </a:solidFill>
                <a:effectLst/>
                <a:uLnTx/>
                <a:uFillTx/>
                <a:latin typeface="Microsoft Uighur" panose="02000000000000000000" pitchFamily="2" charset="-78"/>
                <a:ea typeface="+mn-ea"/>
                <a:cs typeface="Microsoft Uighur" panose="02000000000000000000" pitchFamily="2" charset="-78"/>
              </a:rPr>
              <a:t>أ</a:t>
            </a:r>
            <a:r>
              <a:rPr kumimoji="0" lang="ar-SA" sz="6000" b="1" i="0" u="none" strike="noStrike" kern="1200" cap="none" spc="0" normalizeH="0" baseline="0" noProof="0" dirty="0" err="1">
                <a:ln>
                  <a:noFill/>
                </a:ln>
                <a:solidFill>
                  <a:srgbClr val="106585"/>
                </a:solidFill>
                <a:effectLst/>
                <a:uLnTx/>
                <a:uFillTx/>
                <a:latin typeface="Microsoft Uighur" panose="02000000000000000000" pitchFamily="2" charset="-78"/>
                <a:ea typeface="+mn-ea"/>
                <a:cs typeface="Microsoft Uighur" panose="02000000000000000000" pitchFamily="2" charset="-78"/>
              </a:rPr>
              <a:t>يقونات</a:t>
            </a:r>
            <a:r>
              <a:rPr kumimoji="0" lang="ar-SA" sz="6000" b="1" i="0" u="none" strike="noStrike" kern="1200" cap="none" spc="0" normalizeH="0" baseline="0" noProof="0" dirty="0">
                <a:ln>
                  <a:noFill/>
                </a:ln>
                <a:solidFill>
                  <a:srgbClr val="106585"/>
                </a:solidFill>
                <a:effectLst/>
                <a:uLnTx/>
                <a:uFillTx/>
                <a:latin typeface="Microsoft Uighur" panose="02000000000000000000" pitchFamily="2" charset="-78"/>
                <a:ea typeface="+mn-ea"/>
                <a:cs typeface="Microsoft Uighur" panose="02000000000000000000" pitchFamily="2" charset="-78"/>
              </a:rPr>
              <a:t> توجيهية</a:t>
            </a:r>
            <a:endParaRPr kumimoji="0" lang="ar-MA" sz="6000" b="1" i="0" u="none" strike="noStrike" kern="1200" cap="none" spc="0" normalizeH="0" baseline="0" noProof="0" dirty="0">
              <a:ln>
                <a:noFill/>
              </a:ln>
              <a:solidFill>
                <a:srgbClr val="106585"/>
              </a:solidFill>
              <a:effectLst/>
              <a:uLnTx/>
              <a:uFillTx/>
              <a:latin typeface="Microsoft Uighur" panose="02000000000000000000" pitchFamily="2" charset="-78"/>
              <a:ea typeface="+mn-ea"/>
              <a:cs typeface="Microsoft Uighur" panose="02000000000000000000" pitchFamily="2" charset="-78"/>
            </a:endParaRPr>
          </a:p>
        </p:txBody>
      </p:sp>
      <p:sp>
        <p:nvSpPr>
          <p:cNvPr id="58" name="Rectangle : coins arrondis 57">
            <a:extLst>
              <a:ext uri="{FF2B5EF4-FFF2-40B4-BE49-F238E27FC236}">
                <a16:creationId xmlns:a16="http://schemas.microsoft.com/office/drawing/2014/main" id="{C4AB50BB-AA32-F141-F9B7-20E1979DE5A1}"/>
              </a:ext>
            </a:extLst>
          </p:cNvPr>
          <p:cNvSpPr/>
          <p:nvPr/>
        </p:nvSpPr>
        <p:spPr>
          <a:xfrm>
            <a:off x="10278672" y="7465564"/>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العمل في مجموعات صغرى</a:t>
            </a:r>
          </a:p>
        </p:txBody>
      </p:sp>
      <p:sp>
        <p:nvSpPr>
          <p:cNvPr id="60" name="Rectangle : coins arrondis 59">
            <a:extLst>
              <a:ext uri="{FF2B5EF4-FFF2-40B4-BE49-F238E27FC236}">
                <a16:creationId xmlns:a16="http://schemas.microsoft.com/office/drawing/2014/main" id="{FD8E8CA7-79EC-DEC9-E66B-F694CED8EC6C}"/>
              </a:ext>
            </a:extLst>
          </p:cNvPr>
          <p:cNvSpPr/>
          <p:nvPr/>
        </p:nvSpPr>
        <p:spPr>
          <a:xfrm>
            <a:off x="4137182" y="7480201"/>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49" rtl="1"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أصغي إلى أستاذي وألاحظ ما يفعله</a:t>
            </a:r>
            <a:r>
              <a:rPr kumimoji="0" lang="fr-MA" sz="2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a:t>
            </a:r>
            <a:endParaRPr kumimoji="0" lang="ar-MA" sz="2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61" name="Rectangle : coins arrondis 60">
            <a:extLst>
              <a:ext uri="{FF2B5EF4-FFF2-40B4-BE49-F238E27FC236}">
                <a16:creationId xmlns:a16="http://schemas.microsoft.com/office/drawing/2014/main" id="{C47B9907-8600-4C75-1F0C-46C331DA9833}"/>
              </a:ext>
            </a:extLst>
          </p:cNvPr>
          <p:cNvSpPr/>
          <p:nvPr/>
        </p:nvSpPr>
        <p:spPr>
          <a:xfrm>
            <a:off x="928411" y="7427835"/>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عمل فردي على الكراسة</a:t>
            </a:r>
          </a:p>
        </p:txBody>
      </p:sp>
      <p:sp>
        <p:nvSpPr>
          <p:cNvPr id="3" name="Rectangle : coins arrondis 2">
            <a:extLst>
              <a:ext uri="{FF2B5EF4-FFF2-40B4-BE49-F238E27FC236}">
                <a16:creationId xmlns:a16="http://schemas.microsoft.com/office/drawing/2014/main" id="{38AB892B-C7B3-FB88-F04B-592CEF6B3D3C}"/>
              </a:ext>
            </a:extLst>
          </p:cNvPr>
          <p:cNvSpPr/>
          <p:nvPr/>
        </p:nvSpPr>
        <p:spPr>
          <a:xfrm>
            <a:off x="10278672" y="4269509"/>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ar-MA" sz="24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العمل الثنائي</a:t>
            </a:r>
          </a:p>
        </p:txBody>
      </p:sp>
      <p:sp>
        <p:nvSpPr>
          <p:cNvPr id="4" name="Rectangle : coins arrondis 3">
            <a:extLst>
              <a:ext uri="{FF2B5EF4-FFF2-40B4-BE49-F238E27FC236}">
                <a16:creationId xmlns:a16="http://schemas.microsoft.com/office/drawing/2014/main" id="{35DAE910-5307-856B-4867-467E3F06A973}"/>
              </a:ext>
            </a:extLst>
          </p:cNvPr>
          <p:cNvSpPr/>
          <p:nvPr/>
        </p:nvSpPr>
        <p:spPr>
          <a:xfrm>
            <a:off x="7237712" y="4269509"/>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يمر الأستاذ بين الصفوف</a:t>
            </a:r>
          </a:p>
        </p:txBody>
      </p:sp>
      <p:sp>
        <p:nvSpPr>
          <p:cNvPr id="5" name="Rectangle : coins arrondis 4">
            <a:extLst>
              <a:ext uri="{FF2B5EF4-FFF2-40B4-BE49-F238E27FC236}">
                <a16:creationId xmlns:a16="http://schemas.microsoft.com/office/drawing/2014/main" id="{D988295E-C24B-000C-2625-14383338A38E}"/>
              </a:ext>
            </a:extLst>
          </p:cNvPr>
          <p:cNvSpPr/>
          <p:nvPr/>
        </p:nvSpPr>
        <p:spPr>
          <a:xfrm>
            <a:off x="4039464" y="4269508"/>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العمل الجماعي التفاعلي</a:t>
            </a:r>
          </a:p>
        </p:txBody>
      </p:sp>
      <p:pic>
        <p:nvPicPr>
          <p:cNvPr id="14" name="Image 13" descr="Une image contenant Dessin animé, sourire, habits, clipart&#10;&#10;Le contenu généré par l’IA peut être incorrect.">
            <a:extLst>
              <a:ext uri="{FF2B5EF4-FFF2-40B4-BE49-F238E27FC236}">
                <a16:creationId xmlns:a16="http://schemas.microsoft.com/office/drawing/2014/main" id="{81666E33-1845-4FAC-D622-D59D3D274D0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637745" y="5944457"/>
            <a:ext cx="1950937" cy="1300625"/>
          </a:xfrm>
          <a:prstGeom prst="rect">
            <a:avLst/>
          </a:prstGeom>
        </p:spPr>
      </p:pic>
      <p:pic>
        <p:nvPicPr>
          <p:cNvPr id="12" name="Image 11" descr="Une image contenant Visage humain, dessin humoristique, fille, garçon&#10;&#10;Le contenu généré par l’IA peut être incorrect.">
            <a:extLst>
              <a:ext uri="{FF2B5EF4-FFF2-40B4-BE49-F238E27FC236}">
                <a16:creationId xmlns:a16="http://schemas.microsoft.com/office/drawing/2014/main" id="{2CEF8B8E-6D24-FDDF-6A53-7022980B9A8C}"/>
              </a:ext>
            </a:extLst>
          </p:cNvPr>
          <p:cNvPicPr>
            <a:picLocks noChangeAspect="1"/>
          </p:cNvPicPr>
          <p:nvPr/>
        </p:nvPicPr>
        <p:blipFill>
          <a:blip r:embed="rId10">
            <a:extLst>
              <a:ext uri="{28A0092B-C50C-407E-A947-70E740481C1C}">
                <a14:useLocalDpi xmlns:a14="http://schemas.microsoft.com/office/drawing/2010/main" val="0"/>
              </a:ext>
            </a:extLst>
          </a:blip>
          <a:srcRect l="33959" t="9359" r="34313" b="53393"/>
          <a:stretch>
            <a:fillRect/>
          </a:stretch>
        </p:blipFill>
        <p:spPr>
          <a:xfrm>
            <a:off x="10206126" y="2522915"/>
            <a:ext cx="2465967" cy="1636353"/>
          </a:xfrm>
          <a:prstGeom prst="rect">
            <a:avLst/>
          </a:prstGeom>
        </p:spPr>
      </p:pic>
      <p:pic>
        <p:nvPicPr>
          <p:cNvPr id="2" name="Image 1">
            <a:extLst>
              <a:ext uri="{FF2B5EF4-FFF2-40B4-BE49-F238E27FC236}">
                <a16:creationId xmlns:a16="http://schemas.microsoft.com/office/drawing/2014/main" id="{985F1F22-9004-F15A-F632-F61F389CCBA3}"/>
              </a:ext>
            </a:extLst>
          </p:cNvPr>
          <p:cNvPicPr>
            <a:picLocks noChangeAspect="1"/>
          </p:cNvPicPr>
          <p:nvPr/>
        </p:nvPicPr>
        <p:blipFill>
          <a:blip r:embed="rId11"/>
          <a:stretch>
            <a:fillRect/>
          </a:stretch>
        </p:blipFill>
        <p:spPr>
          <a:xfrm>
            <a:off x="7378501" y="2522915"/>
            <a:ext cx="2240918" cy="1600619"/>
          </a:xfrm>
          <a:prstGeom prst="rect">
            <a:avLst/>
          </a:prstGeom>
        </p:spPr>
      </p:pic>
      <p:pic>
        <p:nvPicPr>
          <p:cNvPr id="6" name="Image 5">
            <a:extLst>
              <a:ext uri="{FF2B5EF4-FFF2-40B4-BE49-F238E27FC236}">
                <a16:creationId xmlns:a16="http://schemas.microsoft.com/office/drawing/2014/main" id="{532F9577-4282-5001-D291-BEEE96792D51}"/>
              </a:ext>
            </a:extLst>
          </p:cNvPr>
          <p:cNvPicPr>
            <a:picLocks noChangeAspect="1"/>
          </p:cNvPicPr>
          <p:nvPr/>
        </p:nvPicPr>
        <p:blipFill>
          <a:blip r:embed="rId12"/>
          <a:stretch>
            <a:fillRect/>
          </a:stretch>
        </p:blipFill>
        <p:spPr>
          <a:xfrm>
            <a:off x="4253345" y="2716709"/>
            <a:ext cx="2133600" cy="1307750"/>
          </a:xfrm>
          <a:prstGeom prst="rect">
            <a:avLst/>
          </a:prstGeom>
        </p:spPr>
      </p:pic>
    </p:spTree>
    <p:extLst>
      <p:ext uri="{BB962C8B-B14F-4D97-AF65-F5344CB8AC3E}">
        <p14:creationId xmlns:p14="http://schemas.microsoft.com/office/powerpoint/2010/main" val="25330954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492C29-1F4C-0D8D-F91A-4BB7F9954B7A}"/>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CB8DC3A1-762B-030F-C6F1-C0C45F28500C}"/>
              </a:ext>
            </a:extLst>
          </p:cNvPr>
          <p:cNvSpPr txBox="1"/>
          <p:nvPr/>
        </p:nvSpPr>
        <p:spPr>
          <a:xfrm>
            <a:off x="160421" y="895641"/>
            <a:ext cx="12336380" cy="461665"/>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يهيئ الأستاذ مكانا خاصا لتمرير رائز التصديق على اللبنة. الرائز يمرر بشكل فردي.</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Titre 1">
            <a:extLst>
              <a:ext uri="{FF2B5EF4-FFF2-40B4-BE49-F238E27FC236}">
                <a16:creationId xmlns:a16="http://schemas.microsoft.com/office/drawing/2014/main" id="{E0B89405-27CB-1A27-E7E5-F0345CC86644}"/>
              </a:ext>
            </a:extLst>
          </p:cNvPr>
          <p:cNvSpPr txBox="1">
            <a:spLocks/>
          </p:cNvSpPr>
          <p:nvPr/>
        </p:nvSpPr>
        <p:spPr>
          <a:xfrm>
            <a:off x="7190508" y="2837007"/>
            <a:ext cx="5463888" cy="1470025"/>
          </a:xfrm>
          <a:prstGeom prst="rect">
            <a:avLst/>
          </a:prstGeom>
          <a:solidFill>
            <a:srgbClr val="006DB4"/>
          </a:solidFill>
        </p:spPr>
        <p:txBody>
          <a:bodyPr>
            <a:normAutofit fontScale="92500"/>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marL="0" marR="0" lvl="0" indent="0" algn="ctr" defTabSz="1371600" rtl="1" eaLnBrk="1" fontAlgn="auto" latinLnBrk="0" hangingPunct="1">
              <a:lnSpc>
                <a:spcPct val="90000"/>
              </a:lnSpc>
              <a:spcBef>
                <a:spcPct val="0"/>
              </a:spcBef>
              <a:spcAft>
                <a:spcPts val="0"/>
              </a:spcAft>
              <a:buClrTx/>
              <a:buSzTx/>
              <a:buFontTx/>
              <a:buNone/>
              <a:tabLst/>
              <a:defRPr/>
            </a:pPr>
            <a:r>
              <a:rPr kumimoji="0" lang="ar-MA" sz="8000" b="0"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Microsoft Uighur" panose="02000000000000000000" pitchFamily="2" charset="-78"/>
                <a:ea typeface="+mj-ea"/>
                <a:cs typeface="Microsoft Uighur" panose="02000000000000000000" pitchFamily="2" charset="-78"/>
              </a:rPr>
              <a:t>رائز التصديق على اللبنة</a:t>
            </a:r>
            <a:endParaRPr kumimoji="0" lang="fr-FR" sz="8000" b="0"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Microsoft Uighur" panose="02000000000000000000" pitchFamily="2" charset="-78"/>
              <a:ea typeface="+mj-ea"/>
              <a:cs typeface="Microsoft Uighur" panose="02000000000000000000" pitchFamily="2" charset="-78"/>
            </a:endParaRPr>
          </a:p>
        </p:txBody>
      </p:sp>
      <p:sp>
        <p:nvSpPr>
          <p:cNvPr id="4" name="Sous-titre 2">
            <a:extLst>
              <a:ext uri="{FF2B5EF4-FFF2-40B4-BE49-F238E27FC236}">
                <a16:creationId xmlns:a16="http://schemas.microsoft.com/office/drawing/2014/main" id="{49F341F2-6F55-8376-7B11-EA012CEEEAE5}"/>
              </a:ext>
            </a:extLst>
          </p:cNvPr>
          <p:cNvSpPr txBox="1">
            <a:spLocks/>
          </p:cNvSpPr>
          <p:nvPr/>
        </p:nvSpPr>
        <p:spPr>
          <a:xfrm>
            <a:off x="1061604" y="3512352"/>
            <a:ext cx="4800600" cy="6057900"/>
          </a:xfrm>
          <a:prstGeom prst="rect">
            <a:avLst/>
          </a:prstGeom>
          <a:solidFill>
            <a:schemeClr val="accent5"/>
          </a:solidFill>
        </p:spPr>
        <p:txBody>
          <a:bodyPr anchor="ctr">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marR="0" lvl="0" indent="0" algn="ctr" defTabSz="1371600" rtl="1" eaLnBrk="1" fontAlgn="auto" latinLnBrk="0" hangingPunct="1">
              <a:lnSpc>
                <a:spcPct val="90000"/>
              </a:lnSpc>
              <a:spcBef>
                <a:spcPts val="1500"/>
              </a:spcBef>
              <a:spcAft>
                <a:spcPts val="0"/>
              </a:spcAft>
              <a:buClrTx/>
              <a:buSzTx/>
              <a:buFont typeface="Arial" panose="020B0604020202020204" pitchFamily="34" charset="0"/>
              <a:buNone/>
              <a:tabLst/>
              <a:defRPr/>
            </a:pPr>
            <a:r>
              <a:rPr kumimoji="0" lang="ar-MA" sz="72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rPr>
              <a:t>يتم تمرير الرائز الفردي موازاة مع نشاط الكتابة</a:t>
            </a:r>
            <a:endParaRPr kumimoji="0" lang="fr-FR" sz="72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408189963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A88B36-C8EA-4F98-A9B6-A0C0DFB7A197}"/>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11ECD235-C585-9E5B-0E17-E2B10C7DAB4A}"/>
              </a:ext>
            </a:extLst>
          </p:cNvPr>
          <p:cNvSpPr txBox="1"/>
          <p:nvPr/>
        </p:nvSpPr>
        <p:spPr>
          <a:xfrm>
            <a:off x="5250235" y="710975"/>
            <a:ext cx="7537510" cy="830997"/>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يطلب من كل متعلم التعرف على الحروف. شرط التحكم هو تعرف 10 حروف من 12 على الأقل.</a:t>
            </a:r>
          </a:p>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يتم تعبئة شبكة التفريغ مباشرة بعد التمرير.</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Titre 1">
            <a:extLst>
              <a:ext uri="{FF2B5EF4-FFF2-40B4-BE49-F238E27FC236}">
                <a16:creationId xmlns:a16="http://schemas.microsoft.com/office/drawing/2014/main" id="{95848276-7F87-AA54-999F-2035CE8D5BCA}"/>
              </a:ext>
            </a:extLst>
          </p:cNvPr>
          <p:cNvSpPr txBox="1">
            <a:spLocks/>
          </p:cNvSpPr>
          <p:nvPr/>
        </p:nvSpPr>
        <p:spPr>
          <a:xfrm>
            <a:off x="354385" y="895641"/>
            <a:ext cx="4425434" cy="803563"/>
          </a:xfrm>
          <a:prstGeom prst="rect">
            <a:avLst/>
          </a:prstGeom>
          <a:solidFill>
            <a:schemeClr val="accent2">
              <a:lumMod val="20000"/>
              <a:lumOff val="80000"/>
            </a:schemeClr>
          </a:solidFill>
        </p:spPr>
        <p:txBody>
          <a:bodyPr>
            <a:normAutofit fontScale="85000" lnSpcReduction="20000"/>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marL="0" marR="0" lvl="0" indent="0" algn="ctr" defTabSz="1371600" rtl="1" eaLnBrk="1" fontAlgn="auto" latinLnBrk="0" hangingPunct="1">
              <a:lnSpc>
                <a:spcPct val="90000"/>
              </a:lnSpc>
              <a:spcBef>
                <a:spcPct val="0"/>
              </a:spcBef>
              <a:spcAft>
                <a:spcPts val="0"/>
              </a:spcAft>
              <a:buClrTx/>
              <a:buSzTx/>
              <a:buFontTx/>
              <a:buNone/>
              <a:tabLst/>
              <a:defRPr/>
            </a:pPr>
            <a:r>
              <a:rPr kumimoji="0" lang="ar-MA" sz="6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Microsoft Uighur" panose="02000000000000000000" pitchFamily="2" charset="-78"/>
                <a:ea typeface="+mj-ea"/>
                <a:cs typeface="Microsoft Uighur" panose="02000000000000000000" pitchFamily="2" charset="-78"/>
              </a:rPr>
              <a:t>رائز التصديق على اللبنة</a:t>
            </a:r>
            <a:endParaRPr kumimoji="0" lang="fr-FR" sz="6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Microsoft Uighur" panose="02000000000000000000" pitchFamily="2" charset="-78"/>
              <a:ea typeface="+mj-ea"/>
              <a:cs typeface="Microsoft Uighur" panose="02000000000000000000" pitchFamily="2" charset="-78"/>
            </a:endParaRPr>
          </a:p>
        </p:txBody>
      </p:sp>
      <p:sp>
        <p:nvSpPr>
          <p:cNvPr id="4" name="Sous-titre 2">
            <a:extLst>
              <a:ext uri="{FF2B5EF4-FFF2-40B4-BE49-F238E27FC236}">
                <a16:creationId xmlns:a16="http://schemas.microsoft.com/office/drawing/2014/main" id="{1E6406DA-B098-1718-481C-26FFABB4D429}"/>
              </a:ext>
            </a:extLst>
          </p:cNvPr>
          <p:cNvSpPr txBox="1">
            <a:spLocks/>
          </p:cNvSpPr>
          <p:nvPr/>
        </p:nvSpPr>
        <p:spPr>
          <a:xfrm>
            <a:off x="498764" y="2230583"/>
            <a:ext cx="12649199" cy="7813962"/>
          </a:xfrm>
          <a:prstGeom prst="rect">
            <a:avLst/>
          </a:prstGeom>
          <a:solidFill>
            <a:schemeClr val="bg2">
              <a:lumMod val="90000"/>
            </a:schemeClr>
          </a:solidFill>
        </p:spPr>
        <p:txBody>
          <a:bodyPr anchor="ctr">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marR="0" lvl="0" indent="0" algn="ctr" defTabSz="1371600" rtl="1" eaLnBrk="1" fontAlgn="auto" latinLnBrk="0" hangingPunct="1">
              <a:lnSpc>
                <a:spcPct val="90000"/>
              </a:lnSpc>
              <a:spcBef>
                <a:spcPts val="1500"/>
              </a:spcBef>
              <a:spcAft>
                <a:spcPts val="0"/>
              </a:spcAft>
              <a:buClrTx/>
              <a:buSzTx/>
              <a:buFont typeface="Arial" panose="020B0604020202020204" pitchFamily="34" charset="0"/>
              <a:buNone/>
              <a:tabLst/>
              <a:defRPr/>
            </a:pPr>
            <a:endParaRPr kumimoji="0" lang="fr-FR" sz="72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endParaRPr>
          </a:p>
        </p:txBody>
      </p:sp>
      <p:graphicFrame>
        <p:nvGraphicFramePr>
          <p:cNvPr id="5" name="Tableau 4">
            <a:extLst>
              <a:ext uri="{FF2B5EF4-FFF2-40B4-BE49-F238E27FC236}">
                <a16:creationId xmlns:a16="http://schemas.microsoft.com/office/drawing/2014/main" id="{4B1813D0-D52C-8838-14BF-DD2C29CF673A}"/>
              </a:ext>
            </a:extLst>
          </p:cNvPr>
          <p:cNvGraphicFramePr>
            <a:graphicFrameLocks noGrp="1"/>
          </p:cNvGraphicFramePr>
          <p:nvPr/>
        </p:nvGraphicFramePr>
        <p:xfrm>
          <a:off x="1205345" y="2673927"/>
          <a:ext cx="11582404" cy="6902097"/>
        </p:xfrm>
        <a:graphic>
          <a:graphicData uri="http://schemas.openxmlformats.org/drawingml/2006/table">
            <a:tbl>
              <a:tblPr firstRow="1" bandRow="1">
                <a:tableStyleId>{5C22544A-7EE6-4342-B048-85BDC9FD1C3A}</a:tableStyleId>
              </a:tblPr>
              <a:tblGrid>
                <a:gridCol w="2895601">
                  <a:extLst>
                    <a:ext uri="{9D8B030D-6E8A-4147-A177-3AD203B41FA5}">
                      <a16:colId xmlns:a16="http://schemas.microsoft.com/office/drawing/2014/main" val="2076736291"/>
                    </a:ext>
                  </a:extLst>
                </a:gridCol>
                <a:gridCol w="2895601">
                  <a:extLst>
                    <a:ext uri="{9D8B030D-6E8A-4147-A177-3AD203B41FA5}">
                      <a16:colId xmlns:a16="http://schemas.microsoft.com/office/drawing/2014/main" val="2726424473"/>
                    </a:ext>
                  </a:extLst>
                </a:gridCol>
                <a:gridCol w="2895601">
                  <a:extLst>
                    <a:ext uri="{9D8B030D-6E8A-4147-A177-3AD203B41FA5}">
                      <a16:colId xmlns:a16="http://schemas.microsoft.com/office/drawing/2014/main" val="163464520"/>
                    </a:ext>
                  </a:extLst>
                </a:gridCol>
                <a:gridCol w="2895601">
                  <a:extLst>
                    <a:ext uri="{9D8B030D-6E8A-4147-A177-3AD203B41FA5}">
                      <a16:colId xmlns:a16="http://schemas.microsoft.com/office/drawing/2014/main" val="803063161"/>
                    </a:ext>
                  </a:extLst>
                </a:gridCol>
              </a:tblGrid>
              <a:tr h="2300699">
                <a:tc>
                  <a:txBody>
                    <a:bodyPr/>
                    <a:lstStyle/>
                    <a:p>
                      <a:pPr algn="ctr"/>
                      <a:r>
                        <a:rPr lang="ar-MA" sz="11500" b="1" kern="1200" dirty="0">
                          <a:solidFill>
                            <a:schemeClr val="tx1"/>
                          </a:solidFill>
                          <a:latin typeface="+mn-lt"/>
                          <a:ea typeface="+mn-ea"/>
                          <a:cs typeface="+mn-cs"/>
                        </a:rPr>
                        <a:t>ل</a:t>
                      </a:r>
                      <a:endParaRPr lang="fr-MA" sz="11500" b="1" kern="1200" dirty="0">
                        <a:solidFill>
                          <a:schemeClr val="tx1"/>
                        </a:solidFill>
                        <a:latin typeface="+mn-lt"/>
                        <a:ea typeface="+mn-ea"/>
                        <a:cs typeface="+mn-cs"/>
                      </a:endParaRPr>
                    </a:p>
                  </a:txBody>
                  <a:tcPr>
                    <a:solidFill>
                      <a:schemeClr val="bg2"/>
                    </a:solidFill>
                  </a:tcPr>
                </a:tc>
                <a:tc>
                  <a:txBody>
                    <a:bodyPr/>
                    <a:lstStyle/>
                    <a:p>
                      <a:pPr algn="ctr"/>
                      <a:r>
                        <a:rPr lang="ar-MA" sz="11500" b="1" kern="1200" dirty="0">
                          <a:solidFill>
                            <a:schemeClr val="tx1"/>
                          </a:solidFill>
                          <a:latin typeface="+mn-lt"/>
                          <a:ea typeface="+mn-ea"/>
                          <a:cs typeface="+mn-cs"/>
                        </a:rPr>
                        <a:t>ع</a:t>
                      </a:r>
                      <a:endParaRPr lang="fr-MA" sz="11500" b="1" kern="1200" dirty="0">
                        <a:solidFill>
                          <a:schemeClr val="tx1"/>
                        </a:solidFill>
                        <a:latin typeface="+mn-lt"/>
                        <a:ea typeface="+mn-ea"/>
                        <a:cs typeface="+mn-cs"/>
                      </a:endParaRPr>
                    </a:p>
                  </a:txBody>
                  <a:tcPr>
                    <a:solidFill>
                      <a:schemeClr val="bg2"/>
                    </a:solidFill>
                  </a:tcPr>
                </a:tc>
                <a:tc>
                  <a:txBody>
                    <a:bodyPr/>
                    <a:lstStyle/>
                    <a:p>
                      <a:pPr algn="ctr"/>
                      <a:r>
                        <a:rPr lang="ar-MA" sz="11500" b="1" kern="1200" dirty="0">
                          <a:solidFill>
                            <a:schemeClr val="tx1"/>
                          </a:solidFill>
                          <a:latin typeface="+mn-lt"/>
                          <a:ea typeface="+mn-ea"/>
                          <a:cs typeface="+mn-cs"/>
                        </a:rPr>
                        <a:t>ب</a:t>
                      </a:r>
                      <a:endParaRPr lang="fr-MA" sz="11500" b="1" kern="1200" dirty="0">
                        <a:solidFill>
                          <a:schemeClr val="tx1"/>
                        </a:solidFill>
                        <a:latin typeface="+mn-lt"/>
                        <a:ea typeface="+mn-ea"/>
                        <a:cs typeface="+mn-cs"/>
                      </a:endParaRPr>
                    </a:p>
                  </a:txBody>
                  <a:tcPr>
                    <a:solidFill>
                      <a:schemeClr val="bg2"/>
                    </a:solidFill>
                  </a:tcPr>
                </a:tc>
                <a:tc>
                  <a:txBody>
                    <a:bodyPr/>
                    <a:lstStyle/>
                    <a:p>
                      <a:pPr algn="ctr" rtl="1"/>
                      <a:r>
                        <a:rPr lang="ar-MA" sz="11500" dirty="0">
                          <a:solidFill>
                            <a:schemeClr val="tx1"/>
                          </a:solidFill>
                        </a:rPr>
                        <a:t>ص</a:t>
                      </a:r>
                      <a:endParaRPr lang="fr-MA" sz="11500" dirty="0">
                        <a:solidFill>
                          <a:schemeClr val="tx1"/>
                        </a:solidFill>
                      </a:endParaRPr>
                    </a:p>
                  </a:txBody>
                  <a:tcPr>
                    <a:solidFill>
                      <a:schemeClr val="bg2"/>
                    </a:solidFill>
                  </a:tcPr>
                </a:tc>
                <a:extLst>
                  <a:ext uri="{0D108BD9-81ED-4DB2-BD59-A6C34878D82A}">
                    <a16:rowId xmlns:a16="http://schemas.microsoft.com/office/drawing/2014/main" val="2574933356"/>
                  </a:ext>
                </a:extLst>
              </a:tr>
              <a:tr h="2300699">
                <a:tc>
                  <a:txBody>
                    <a:bodyPr/>
                    <a:lstStyle/>
                    <a:p>
                      <a:pPr algn="ctr" rtl="1"/>
                      <a:r>
                        <a:rPr lang="ar-MA" sz="11500" b="1" kern="1200" dirty="0">
                          <a:solidFill>
                            <a:schemeClr val="tx1"/>
                          </a:solidFill>
                          <a:latin typeface="+mn-lt"/>
                          <a:ea typeface="+mn-ea"/>
                          <a:cs typeface="+mn-cs"/>
                        </a:rPr>
                        <a:t>جـ</a:t>
                      </a:r>
                      <a:endParaRPr lang="fr-MA" sz="11500" b="1" kern="1200" dirty="0">
                        <a:solidFill>
                          <a:schemeClr val="tx1"/>
                        </a:solidFill>
                        <a:latin typeface="+mn-lt"/>
                        <a:ea typeface="+mn-ea"/>
                        <a:cs typeface="+mn-cs"/>
                      </a:endParaRPr>
                    </a:p>
                  </a:txBody>
                  <a:tcPr/>
                </a:tc>
                <a:tc>
                  <a:txBody>
                    <a:bodyPr/>
                    <a:lstStyle/>
                    <a:p>
                      <a:pPr algn="ctr"/>
                      <a:r>
                        <a:rPr lang="ar-MA" sz="11500" b="1" kern="1200" dirty="0">
                          <a:solidFill>
                            <a:schemeClr val="tx1"/>
                          </a:solidFill>
                          <a:latin typeface="+mn-lt"/>
                          <a:ea typeface="+mn-ea"/>
                          <a:cs typeface="+mn-cs"/>
                        </a:rPr>
                        <a:t>شـ</a:t>
                      </a:r>
                      <a:endParaRPr lang="fr-MA" sz="11500" b="1" kern="1200" dirty="0">
                        <a:solidFill>
                          <a:schemeClr val="tx1"/>
                        </a:solidFill>
                        <a:latin typeface="+mn-lt"/>
                        <a:ea typeface="+mn-ea"/>
                        <a:cs typeface="+mn-cs"/>
                      </a:endParaRPr>
                    </a:p>
                  </a:txBody>
                  <a:tcPr/>
                </a:tc>
                <a:tc>
                  <a:txBody>
                    <a:bodyPr/>
                    <a:lstStyle/>
                    <a:p>
                      <a:pPr algn="ctr" rtl="1"/>
                      <a:r>
                        <a:rPr lang="ar-MA" sz="11500" b="1" kern="1200" dirty="0">
                          <a:solidFill>
                            <a:schemeClr val="tx1"/>
                          </a:solidFill>
                          <a:latin typeface="+mn-lt"/>
                          <a:ea typeface="+mn-ea"/>
                          <a:cs typeface="+mn-cs"/>
                        </a:rPr>
                        <a:t>هـ</a:t>
                      </a:r>
                      <a:endParaRPr lang="fr-MA" sz="11500" b="1" kern="1200" dirty="0">
                        <a:solidFill>
                          <a:schemeClr val="tx1"/>
                        </a:solidFill>
                        <a:latin typeface="+mn-lt"/>
                        <a:ea typeface="+mn-ea"/>
                        <a:cs typeface="+mn-cs"/>
                      </a:endParaRPr>
                    </a:p>
                  </a:txBody>
                  <a:tcPr/>
                </a:tc>
                <a:tc>
                  <a:txBody>
                    <a:bodyPr/>
                    <a:lstStyle/>
                    <a:p>
                      <a:pPr algn="ctr"/>
                      <a:r>
                        <a:rPr lang="ar-MA" sz="11500" b="1" kern="1200" dirty="0">
                          <a:solidFill>
                            <a:schemeClr val="tx1"/>
                          </a:solidFill>
                          <a:latin typeface="+mn-lt"/>
                          <a:ea typeface="+mn-ea"/>
                          <a:cs typeface="+mn-cs"/>
                        </a:rPr>
                        <a:t>ذ</a:t>
                      </a:r>
                      <a:endParaRPr lang="fr-MA" sz="11500" b="1" kern="1200" dirty="0">
                        <a:solidFill>
                          <a:schemeClr val="tx1"/>
                        </a:solidFill>
                        <a:latin typeface="+mn-lt"/>
                        <a:ea typeface="+mn-ea"/>
                        <a:cs typeface="+mn-cs"/>
                      </a:endParaRPr>
                    </a:p>
                  </a:txBody>
                  <a:tcPr/>
                </a:tc>
                <a:extLst>
                  <a:ext uri="{0D108BD9-81ED-4DB2-BD59-A6C34878D82A}">
                    <a16:rowId xmlns:a16="http://schemas.microsoft.com/office/drawing/2014/main" val="2535127638"/>
                  </a:ext>
                </a:extLst>
              </a:tr>
              <a:tr h="2300699">
                <a:tc>
                  <a:txBody>
                    <a:bodyPr/>
                    <a:lstStyle/>
                    <a:p>
                      <a:pPr algn="ctr"/>
                      <a:r>
                        <a:rPr lang="ar-MA" sz="11500" b="1" kern="1200" dirty="0">
                          <a:solidFill>
                            <a:schemeClr val="tx1"/>
                          </a:solidFill>
                          <a:latin typeface="+mn-lt"/>
                          <a:ea typeface="+mn-ea"/>
                          <a:cs typeface="+mn-cs"/>
                        </a:rPr>
                        <a:t>يــ</a:t>
                      </a:r>
                      <a:endParaRPr lang="fr-MA" sz="11500" b="1" kern="1200" dirty="0">
                        <a:solidFill>
                          <a:schemeClr val="tx1"/>
                        </a:solidFill>
                        <a:latin typeface="+mn-lt"/>
                        <a:ea typeface="+mn-ea"/>
                        <a:cs typeface="+mn-cs"/>
                      </a:endParaRPr>
                    </a:p>
                  </a:txBody>
                  <a:tcPr/>
                </a:tc>
                <a:tc>
                  <a:txBody>
                    <a:bodyPr/>
                    <a:lstStyle/>
                    <a:p>
                      <a:pPr algn="ctr"/>
                      <a:r>
                        <a:rPr lang="ar-MA" sz="11500" b="1" kern="1200" dirty="0">
                          <a:solidFill>
                            <a:schemeClr val="tx1"/>
                          </a:solidFill>
                          <a:latin typeface="+mn-lt"/>
                          <a:ea typeface="+mn-ea"/>
                          <a:cs typeface="+mn-cs"/>
                        </a:rPr>
                        <a:t>ن</a:t>
                      </a:r>
                      <a:endParaRPr lang="fr-MA" sz="11500" b="1" kern="1200" dirty="0">
                        <a:solidFill>
                          <a:schemeClr val="tx1"/>
                        </a:solidFill>
                        <a:latin typeface="+mn-lt"/>
                        <a:ea typeface="+mn-ea"/>
                        <a:cs typeface="+mn-cs"/>
                      </a:endParaRPr>
                    </a:p>
                  </a:txBody>
                  <a:tcPr/>
                </a:tc>
                <a:tc>
                  <a:txBody>
                    <a:bodyPr/>
                    <a:lstStyle/>
                    <a:p>
                      <a:pPr algn="ctr"/>
                      <a:r>
                        <a:rPr lang="ar-MA" sz="11500" b="1" kern="1200" dirty="0">
                          <a:solidFill>
                            <a:schemeClr val="tx1"/>
                          </a:solidFill>
                          <a:latin typeface="+mn-lt"/>
                          <a:ea typeface="+mn-ea"/>
                          <a:cs typeface="+mn-cs"/>
                        </a:rPr>
                        <a:t>ق</a:t>
                      </a:r>
                      <a:endParaRPr lang="fr-MA" sz="11500" b="1" kern="1200" dirty="0">
                        <a:solidFill>
                          <a:schemeClr val="tx1"/>
                        </a:solidFill>
                        <a:latin typeface="+mn-lt"/>
                        <a:ea typeface="+mn-ea"/>
                        <a:cs typeface="+mn-cs"/>
                      </a:endParaRPr>
                    </a:p>
                  </a:txBody>
                  <a:tcPr/>
                </a:tc>
                <a:tc>
                  <a:txBody>
                    <a:bodyPr/>
                    <a:lstStyle/>
                    <a:p>
                      <a:pPr algn="ctr"/>
                      <a:r>
                        <a:rPr lang="ar-MA" sz="11500" b="1" kern="1200" dirty="0">
                          <a:solidFill>
                            <a:schemeClr val="tx1"/>
                          </a:solidFill>
                          <a:latin typeface="+mn-lt"/>
                          <a:ea typeface="+mn-ea"/>
                          <a:cs typeface="+mn-cs"/>
                        </a:rPr>
                        <a:t>و</a:t>
                      </a:r>
                      <a:endParaRPr lang="fr-MA" sz="11500" b="1" kern="1200" dirty="0">
                        <a:solidFill>
                          <a:schemeClr val="tx1"/>
                        </a:solidFill>
                        <a:latin typeface="+mn-lt"/>
                        <a:ea typeface="+mn-ea"/>
                        <a:cs typeface="+mn-cs"/>
                      </a:endParaRPr>
                    </a:p>
                  </a:txBody>
                  <a:tcPr/>
                </a:tc>
                <a:extLst>
                  <a:ext uri="{0D108BD9-81ED-4DB2-BD59-A6C34878D82A}">
                    <a16:rowId xmlns:a16="http://schemas.microsoft.com/office/drawing/2014/main" val="1759638789"/>
                  </a:ext>
                </a:extLst>
              </a:tr>
            </a:tbl>
          </a:graphicData>
        </a:graphic>
      </p:graphicFrame>
    </p:spTree>
    <p:extLst>
      <p:ext uri="{BB962C8B-B14F-4D97-AF65-F5344CB8AC3E}">
        <p14:creationId xmlns:p14="http://schemas.microsoft.com/office/powerpoint/2010/main" val="46780331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プレースホルダー 6"/>
          <p:cNvSpPr>
            <a:spLocks noGrp="1"/>
          </p:cNvSpPr>
          <p:nvPr>
            <p:ph type="body" sz="quarter" idx="11"/>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a:bodyPr>
          <a:lstStyle/>
          <a:p>
            <a:pPr marL="0" indent="0">
              <a:buNone/>
            </a:pPr>
            <a:endParaRPr kumimoji="1" lang="ja-JP" altLang="en-US" dirty="0"/>
          </a:p>
        </p:txBody>
      </p:sp>
      <p:sp>
        <p:nvSpPr>
          <p:cNvPr id="8" name="テキスト プレースホルダー 7"/>
          <p:cNvSpPr>
            <a:spLocks noGrp="1"/>
          </p:cNvSpPr>
          <p:nvPr>
            <p:ph type="body" sz="quarter" idx="12"/>
          </p:nvPr>
        </p:nvSpPr>
        <p:spPr>
          <a:xfrm>
            <a:off x="7926516" y="1925353"/>
            <a:ext cx="4800601" cy="4348082"/>
          </a:xfrm>
        </p:spPr>
        <p:txBody>
          <a:bodyPr/>
          <a:lstStyle/>
          <a:p>
            <a:r>
              <a:rPr kumimoji="1" lang="ar-MA" altLang="ja-JP" sz="19500" dirty="0"/>
              <a:t>5</a:t>
            </a:r>
            <a:endParaRPr kumimoji="1" lang="ja-JP" altLang="en-US" sz="19500" dirty="0"/>
          </a:p>
        </p:txBody>
      </p:sp>
      <p:sp>
        <p:nvSpPr>
          <p:cNvPr id="9" name="テキスト プレースホルダー 8"/>
          <p:cNvSpPr>
            <a:spLocks noGrp="1"/>
          </p:cNvSpPr>
          <p:nvPr>
            <p:ph type="body" sz="quarter" idx="13"/>
          </p:nvPr>
        </p:nvSpPr>
        <p:spPr>
          <a:xfrm>
            <a:off x="7926519" y="6250870"/>
            <a:ext cx="4800601" cy="2091830"/>
          </a:xfrm>
          <a:noFill/>
        </p:spPr>
        <p:txBody>
          <a:bodyPr anchor="ctr">
            <a:noAutofit/>
          </a:bodyPr>
          <a:lstStyle/>
          <a:p>
            <a:pPr marL="0" indent="0" rtl="1">
              <a:buNone/>
            </a:pPr>
            <a:r>
              <a:rPr kumimoji="1" lang="ar-MA" altLang="ja-JP" sz="10125" b="1" dirty="0">
                <a:latin typeface="Microsoft Uighur" panose="02000000000000000000" pitchFamily="2" charset="-78"/>
                <a:cs typeface="Microsoft Uighur" panose="02000000000000000000" pitchFamily="2" charset="-78"/>
              </a:rPr>
              <a:t>ألعاب</a:t>
            </a:r>
            <a:endParaRPr kumimoji="1" lang="fr-FR" altLang="ja-JP" sz="10125" b="1" dirty="0">
              <a:latin typeface="Microsoft Uighur" panose="02000000000000000000" pitchFamily="2" charset="-78"/>
              <a:cs typeface="Microsoft Uighur" panose="02000000000000000000" pitchFamily="2" charset="-78"/>
            </a:endParaRPr>
          </a:p>
        </p:txBody>
      </p:sp>
      <p:sp>
        <p:nvSpPr>
          <p:cNvPr id="2" name="テキスト プレースホルダー 1"/>
          <p:cNvSpPr>
            <a:spLocks noGrp="1"/>
          </p:cNvSpPr>
          <p:nvPr>
            <p:ph type="body" sz="quarter" idx="16"/>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3" name="テキスト プレースホルダー 2"/>
          <p:cNvSpPr>
            <a:spLocks noGrp="1"/>
          </p:cNvSpPr>
          <p:nvPr>
            <p:ph type="body" sz="quarter" idx="17"/>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4" name="テキスト プレースホルダー 3"/>
          <p:cNvSpPr>
            <a:spLocks noGrp="1"/>
          </p:cNvSpPr>
          <p:nvPr>
            <p:ph type="body" sz="quarter" idx="18"/>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5" name="テキスト プレースホルダー 4"/>
          <p:cNvSpPr>
            <a:spLocks noGrp="1"/>
          </p:cNvSpPr>
          <p:nvPr>
            <p:ph type="body" sz="quarter" idx="19"/>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6" name="Espace réservé du texte 10">
            <a:extLst>
              <a:ext uri="{FF2B5EF4-FFF2-40B4-BE49-F238E27FC236}">
                <a16:creationId xmlns:a16="http://schemas.microsoft.com/office/drawing/2014/main" id="{A86DE733-BDE3-BF84-3046-D3320EF70DA8}"/>
              </a:ext>
            </a:extLst>
          </p:cNvPr>
          <p:cNvSpPr txBox="1">
            <a:spLocks/>
          </p:cNvSpPr>
          <p:nvPr/>
        </p:nvSpPr>
        <p:spPr>
          <a:xfrm>
            <a:off x="1334799" y="8103488"/>
            <a:ext cx="5237199" cy="1211366"/>
          </a:xfrm>
          <a:prstGeom prst="rect">
            <a:avLst/>
          </a:prstGeom>
          <a:noFill/>
        </p:spPr>
        <p:txBody>
          <a:bodyPr vert="horz" lIns="91440" tIns="45720" rIns="91440" bIns="45720" rtlCol="0" anchor="t">
            <a:noAutofit/>
          </a:bodyPr>
          <a:lstStyle>
            <a:lvl1pPr marL="342900" indent="-342900" algn="ctr" defTabSz="1371600" rtl="0" eaLnBrk="1" latinLnBrk="0" hangingPunct="1">
              <a:lnSpc>
                <a:spcPct val="100000"/>
              </a:lnSpc>
              <a:spcBef>
                <a:spcPts val="0"/>
              </a:spcBef>
              <a:buFont typeface="Arial" panose="020B0604020202020204" pitchFamily="34" charset="0"/>
              <a:buChar char="•"/>
              <a:defRPr sz="4950" kern="1200">
                <a:solidFill>
                  <a:schemeClr val="bg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rtl="1">
              <a:buNone/>
            </a:pPr>
            <a:r>
              <a:rPr lang="ar-MA" sz="7200" dirty="0">
                <a:solidFill>
                  <a:schemeClr val="tx1"/>
                </a:solidFill>
                <a:latin typeface="Microsoft Uighur" panose="02000000000000000000" pitchFamily="2" charset="-78"/>
                <a:cs typeface="Microsoft Uighur" panose="02000000000000000000" pitchFamily="2" charset="-78"/>
              </a:rPr>
              <a:t>لعبة  سلة الحروف</a:t>
            </a:r>
            <a:endParaRPr lang="es-ES" sz="7200" dirty="0">
              <a:solidFill>
                <a:schemeClr val="tx1"/>
              </a:solidFill>
              <a:latin typeface="Microsoft Uighur" panose="02000000000000000000" pitchFamily="2" charset="-78"/>
              <a:cs typeface="Microsoft Uighur" panose="02000000000000000000" pitchFamily="2" charset="-78"/>
            </a:endParaRPr>
          </a:p>
        </p:txBody>
      </p:sp>
      <p:pic>
        <p:nvPicPr>
          <p:cNvPr id="11" name="Picture 2" descr="A basket with letters in it&#10;&#10;Description automatically generated">
            <a:extLst>
              <a:ext uri="{FF2B5EF4-FFF2-40B4-BE49-F238E27FC236}">
                <a16:creationId xmlns:a16="http://schemas.microsoft.com/office/drawing/2014/main" id="{67647236-A0D1-1970-1DCB-567D8985121C}"/>
              </a:ext>
            </a:extLst>
          </p:cNvPr>
          <p:cNvPicPr>
            <a:picLocks noChangeAspect="1"/>
          </p:cNvPicPr>
          <p:nvPr/>
        </p:nvPicPr>
        <p:blipFill>
          <a:blip r:embed="rId2"/>
          <a:stretch>
            <a:fillRect/>
          </a:stretch>
        </p:blipFill>
        <p:spPr>
          <a:xfrm>
            <a:off x="-1057940" y="1502928"/>
            <a:ext cx="9696893" cy="5805141"/>
          </a:xfrm>
          <a:prstGeom prst="rect">
            <a:avLst/>
          </a:prstGeom>
        </p:spPr>
      </p:pic>
    </p:spTree>
    <p:extLst>
      <p:ext uri="{BB962C8B-B14F-4D97-AF65-F5344CB8AC3E}">
        <p14:creationId xmlns:p14="http://schemas.microsoft.com/office/powerpoint/2010/main" val="19485451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9BB65FCA-D296-4122-32E5-405DA56C16B8}"/>
              </a:ext>
            </a:extLst>
          </p:cNvPr>
          <p:cNvSpPr/>
          <p:nvPr/>
        </p:nvSpPr>
        <p:spPr>
          <a:xfrm>
            <a:off x="140677" y="594800"/>
            <a:ext cx="12625754" cy="1532334"/>
          </a:xfrm>
          <a:prstGeom prst="roundRect">
            <a:avLst/>
          </a:prstGeom>
          <a:noFill/>
        </p:spPr>
        <p:txBody>
          <a:bodyPr wrap="square" rtlCol="0" anchor="ctr">
            <a:spAutoFit/>
          </a:bodyPr>
          <a:lstStyle/>
          <a:p>
            <a:pPr algn="r" rtl="1"/>
            <a:r>
              <a:rPr lang="ar-MA" sz="2800" b="1" dirty="0">
                <a:solidFill>
                  <a:prstClr val="white">
                    <a:lumMod val="65000"/>
                  </a:prstClr>
                </a:solidFill>
                <a:latin typeface="Microsoft Uighur" panose="02000000000000000000" pitchFamily="2" charset="-78"/>
                <a:cs typeface="Microsoft Uighur" panose="02000000000000000000" pitchFamily="2" charset="-78"/>
              </a:rPr>
              <a:t>انتبهوا سوف نلعب اليوم لعبة السلة، سألعب أولا و ستفعلون مثلي.</a:t>
            </a:r>
          </a:p>
          <a:p>
            <a:pPr algn="r" rtl="1"/>
            <a:r>
              <a:rPr lang="ar-MA" sz="2800" i="1" dirty="0">
                <a:solidFill>
                  <a:prstClr val="white">
                    <a:lumMod val="65000"/>
                  </a:prstClr>
                </a:solidFill>
                <a:latin typeface="Microsoft Uighur" panose="02000000000000000000" pitchFamily="2" charset="-78"/>
                <a:cs typeface="Microsoft Uighur" panose="02000000000000000000" pitchFamily="2" charset="-78"/>
              </a:rPr>
              <a:t>يتم وضع الحروف في سلة، ثم إطلاق شارة موسيقية، وأثناءها يتم تمرير السلة بين التلاميذ، يتوقف التمرير بتوقيف مقصود للموسيقى، ويسحب من وصلت إليه السلة بطاقة، يسمي الحرف (إن تعثر تعطى الفرصة لأحد زملائه للمساعدة)، ثم تنطلق الموسيقى ن جديد..</a:t>
            </a:r>
            <a:endParaRPr lang="es-ES" sz="2800" i="1" dirty="0">
              <a:solidFill>
                <a:prstClr val="white">
                  <a:lumMod val="65000"/>
                </a:prstClr>
              </a:solidFill>
              <a:latin typeface="Microsoft Uighur" panose="02000000000000000000" pitchFamily="2" charset="-78"/>
              <a:cs typeface="Microsoft Uighur" panose="02000000000000000000" pitchFamily="2" charset="-78"/>
            </a:endParaRPr>
          </a:p>
        </p:txBody>
      </p:sp>
      <p:pic>
        <p:nvPicPr>
          <p:cNvPr id="2" name="موسيق أطفال للمدرسة">
            <a:hlinkClick r:id="" action="ppaction://media"/>
            <a:extLst>
              <a:ext uri="{FF2B5EF4-FFF2-40B4-BE49-F238E27FC236}">
                <a16:creationId xmlns:a16="http://schemas.microsoft.com/office/drawing/2014/main" id="{D4D83F0E-2635-2171-2FF8-991784D08BA9}"/>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41157" y="2401734"/>
            <a:ext cx="12833685" cy="7264350"/>
          </a:xfrm>
          <a:prstGeom prst="rect">
            <a:avLst/>
          </a:prstGeom>
        </p:spPr>
      </p:pic>
    </p:spTree>
    <p:extLst>
      <p:ext uri="{BB962C8B-B14F-4D97-AF65-F5344CB8AC3E}">
        <p14:creationId xmlns:p14="http://schemas.microsoft.com/office/powerpoint/2010/main" val="361979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287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fill="hold" display="0">
                  <p:stCondLst>
                    <p:cond delay="indefinite"/>
                  </p:stCondLst>
                </p:cTn>
                <p:tgtEl>
                  <p:spTgt spid="2"/>
                </p:tgtEl>
              </p:cMediaNode>
            </p:vide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5BE0C9-C54B-D2CF-0BC3-1F53EE84F11E}"/>
            </a:ext>
          </a:extLst>
        </p:cNvPr>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152EBB06-CCA6-FAA6-1982-66E4A2420245}"/>
              </a:ext>
            </a:extLst>
          </p:cNvPr>
          <p:cNvSpPr>
            <a:spLocks noGrp="1"/>
          </p:cNvSpPr>
          <p:nvPr>
            <p:ph type="body" sz="quarter" idx="11"/>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a:bodyPr>
          <a:lstStyle/>
          <a:p>
            <a:pPr marL="0" indent="0">
              <a:buNone/>
            </a:pPr>
            <a:endParaRPr kumimoji="1" lang="ja-JP" altLang="en-US" dirty="0"/>
          </a:p>
        </p:txBody>
      </p:sp>
      <p:sp>
        <p:nvSpPr>
          <p:cNvPr id="8" name="テキスト プレースホルダー 7">
            <a:extLst>
              <a:ext uri="{FF2B5EF4-FFF2-40B4-BE49-F238E27FC236}">
                <a16:creationId xmlns:a16="http://schemas.microsoft.com/office/drawing/2014/main" id="{0E34D6B8-8522-A58B-32EE-6075A6DCB402}"/>
              </a:ext>
            </a:extLst>
          </p:cNvPr>
          <p:cNvSpPr>
            <a:spLocks noGrp="1"/>
          </p:cNvSpPr>
          <p:nvPr>
            <p:ph type="body" sz="quarter" idx="12"/>
          </p:nvPr>
        </p:nvSpPr>
        <p:spPr>
          <a:xfrm>
            <a:off x="7926516" y="1925353"/>
            <a:ext cx="4800601" cy="4348082"/>
          </a:xfrm>
        </p:spPr>
        <p:txBody>
          <a:bodyPr/>
          <a:lstStyle/>
          <a:p>
            <a:r>
              <a:rPr kumimoji="1" lang="ar-MA" altLang="ja-JP" sz="19500" dirty="0"/>
              <a:t>5</a:t>
            </a:r>
            <a:endParaRPr kumimoji="1" lang="ja-JP" altLang="en-US" sz="19500" dirty="0"/>
          </a:p>
        </p:txBody>
      </p:sp>
      <p:sp>
        <p:nvSpPr>
          <p:cNvPr id="9" name="テキスト プレースホルダー 8">
            <a:extLst>
              <a:ext uri="{FF2B5EF4-FFF2-40B4-BE49-F238E27FC236}">
                <a16:creationId xmlns:a16="http://schemas.microsoft.com/office/drawing/2014/main" id="{5C558200-1967-A0A1-6AEE-786EC432BA33}"/>
              </a:ext>
            </a:extLst>
          </p:cNvPr>
          <p:cNvSpPr>
            <a:spLocks noGrp="1"/>
          </p:cNvSpPr>
          <p:nvPr>
            <p:ph type="body" sz="quarter" idx="13"/>
          </p:nvPr>
        </p:nvSpPr>
        <p:spPr>
          <a:xfrm>
            <a:off x="8326582" y="6250870"/>
            <a:ext cx="4400538" cy="1798621"/>
          </a:xfrm>
          <a:noFill/>
        </p:spPr>
        <p:txBody>
          <a:bodyPr anchor="ctr">
            <a:noAutofit/>
          </a:bodyPr>
          <a:lstStyle/>
          <a:p>
            <a:pPr marL="0" indent="0" rtl="1">
              <a:buNone/>
            </a:pPr>
            <a:r>
              <a:rPr kumimoji="1" lang="ar-MA" altLang="ja-JP" sz="10125" b="1" dirty="0">
                <a:latin typeface="Microsoft Uighur" panose="02000000000000000000" pitchFamily="2" charset="-78"/>
                <a:cs typeface="Microsoft Uighur" panose="02000000000000000000" pitchFamily="2" charset="-78"/>
              </a:rPr>
              <a:t>اختتام الحصة</a:t>
            </a:r>
            <a:endParaRPr kumimoji="1" lang="fr-FR" altLang="ja-JP" sz="10125" b="1" dirty="0">
              <a:latin typeface="Microsoft Uighur" panose="02000000000000000000" pitchFamily="2" charset="-78"/>
              <a:cs typeface="Microsoft Uighur" panose="02000000000000000000" pitchFamily="2" charset="-78"/>
            </a:endParaRPr>
          </a:p>
        </p:txBody>
      </p:sp>
      <p:sp>
        <p:nvSpPr>
          <p:cNvPr id="2" name="テキスト プレースホルダー 1">
            <a:extLst>
              <a:ext uri="{FF2B5EF4-FFF2-40B4-BE49-F238E27FC236}">
                <a16:creationId xmlns:a16="http://schemas.microsoft.com/office/drawing/2014/main" id="{3B1347CB-AC3E-7D4D-47A5-D1366EC8B292}"/>
              </a:ext>
            </a:extLst>
          </p:cNvPr>
          <p:cNvSpPr>
            <a:spLocks noGrp="1"/>
          </p:cNvSpPr>
          <p:nvPr>
            <p:ph type="body" sz="quarter" idx="16"/>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3" name="テキスト プレースホルダー 2">
            <a:extLst>
              <a:ext uri="{FF2B5EF4-FFF2-40B4-BE49-F238E27FC236}">
                <a16:creationId xmlns:a16="http://schemas.microsoft.com/office/drawing/2014/main" id="{09B7A10F-2C0B-6279-2023-749AC3F790A1}"/>
              </a:ext>
            </a:extLst>
          </p:cNvPr>
          <p:cNvSpPr>
            <a:spLocks noGrp="1"/>
          </p:cNvSpPr>
          <p:nvPr>
            <p:ph type="body" sz="quarter" idx="17"/>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4" name="テキスト プレースホルダー 3">
            <a:extLst>
              <a:ext uri="{FF2B5EF4-FFF2-40B4-BE49-F238E27FC236}">
                <a16:creationId xmlns:a16="http://schemas.microsoft.com/office/drawing/2014/main" id="{5F694CB2-0070-0692-1CCE-226A2B5FF9FB}"/>
              </a:ext>
            </a:extLst>
          </p:cNvPr>
          <p:cNvSpPr>
            <a:spLocks noGrp="1"/>
          </p:cNvSpPr>
          <p:nvPr>
            <p:ph type="body" sz="quarter" idx="18"/>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5" name="テキスト プレースホルダー 4">
            <a:extLst>
              <a:ext uri="{FF2B5EF4-FFF2-40B4-BE49-F238E27FC236}">
                <a16:creationId xmlns:a16="http://schemas.microsoft.com/office/drawing/2014/main" id="{0D7F42AF-2528-8CFC-FCBE-0286A9692C33}"/>
              </a:ext>
            </a:extLst>
          </p:cNvPr>
          <p:cNvSpPr>
            <a:spLocks noGrp="1"/>
          </p:cNvSpPr>
          <p:nvPr>
            <p:ph type="body" sz="quarter" idx="19"/>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0" name="Sous-titre 2">
            <a:extLst>
              <a:ext uri="{FF2B5EF4-FFF2-40B4-BE49-F238E27FC236}">
                <a16:creationId xmlns:a16="http://schemas.microsoft.com/office/drawing/2014/main" id="{C1EB0F3F-76C4-B5CC-5F1E-8CD5BD5AC34B}"/>
              </a:ext>
            </a:extLst>
          </p:cNvPr>
          <p:cNvSpPr txBox="1">
            <a:spLocks/>
          </p:cNvSpPr>
          <p:nvPr/>
        </p:nvSpPr>
        <p:spPr>
          <a:xfrm>
            <a:off x="1241714" y="2114550"/>
            <a:ext cx="5033768" cy="6876254"/>
          </a:xfrm>
          <a:prstGeom prst="rect">
            <a:avLst/>
          </a:prstGeom>
          <a:solidFill>
            <a:schemeClr val="accent5"/>
          </a:solidFill>
        </p:spPr>
        <p:txBody>
          <a:bodyPr anchor="ctr">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342900" marR="0" lvl="0" indent="-342900" algn="ctr" defTabSz="1371600" rtl="1" eaLnBrk="1" fontAlgn="auto" latinLnBrk="0" hangingPunct="1">
              <a:lnSpc>
                <a:spcPct val="90000"/>
              </a:lnSpc>
              <a:spcBef>
                <a:spcPts val="1500"/>
              </a:spcBef>
              <a:spcAft>
                <a:spcPts val="0"/>
              </a:spcAft>
              <a:buClrTx/>
              <a:buSzTx/>
              <a:buFontTx/>
              <a:buChar char="-"/>
              <a:tabLst/>
              <a:defRPr/>
            </a:pPr>
            <a:r>
              <a:rPr kumimoji="0" lang="ar-MA" sz="72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rPr>
              <a:t>الواجبات المنزلية</a:t>
            </a:r>
          </a:p>
          <a:p>
            <a:pPr marL="342900" marR="0" lvl="0" indent="-342900" algn="ctr" defTabSz="1371600" rtl="1" eaLnBrk="1" fontAlgn="auto" latinLnBrk="0" hangingPunct="1">
              <a:lnSpc>
                <a:spcPct val="90000"/>
              </a:lnSpc>
              <a:spcBef>
                <a:spcPts val="1500"/>
              </a:spcBef>
              <a:spcAft>
                <a:spcPts val="0"/>
              </a:spcAft>
              <a:buClrTx/>
              <a:buSzTx/>
              <a:buFontTx/>
              <a:buChar char="-"/>
              <a:tabLst/>
              <a:defRPr/>
            </a:pPr>
            <a:r>
              <a:rPr kumimoji="0" lang="ar-MA" sz="72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rPr>
              <a:t>تبصر الحصة</a:t>
            </a:r>
            <a:endParaRPr kumimoji="0" lang="fr-FR" sz="72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330035221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570C6D3E-D944-E7DF-6E2F-7037213AB7FF}"/>
              </a:ext>
            </a:extLst>
          </p:cNvPr>
          <p:cNvSpPr txBox="1"/>
          <p:nvPr/>
        </p:nvSpPr>
        <p:spPr>
          <a:xfrm>
            <a:off x="160421" y="834087"/>
            <a:ext cx="12336380" cy="584775"/>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في منازلكم ستشتغلون على الصفحتين 9 و10. سأراقب ما قمتم به بداية الحصة المقبلة بإذن الله.</a:t>
            </a:r>
            <a:endParaRPr kumimoji="0" lang="fr-FR"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4" name="Sous-titre 2">
            <a:extLst>
              <a:ext uri="{FF2B5EF4-FFF2-40B4-BE49-F238E27FC236}">
                <a16:creationId xmlns:a16="http://schemas.microsoft.com/office/drawing/2014/main" id="{D012E12E-157F-1F50-18B5-626DB37D1ECA}"/>
              </a:ext>
            </a:extLst>
          </p:cNvPr>
          <p:cNvSpPr txBox="1">
            <a:spLocks/>
          </p:cNvSpPr>
          <p:nvPr/>
        </p:nvSpPr>
        <p:spPr>
          <a:xfrm>
            <a:off x="8846854" y="2253091"/>
            <a:ext cx="4352574" cy="7342295"/>
          </a:xfrm>
          <a:prstGeom prst="rect">
            <a:avLst/>
          </a:prstGeom>
          <a:solidFill>
            <a:schemeClr val="accent5"/>
          </a:solidFill>
        </p:spPr>
        <p:txBody>
          <a:bodyPr anchor="ctr">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marR="0" lvl="0" indent="0" algn="ctr" defTabSz="1371600" rtl="1" eaLnBrk="1" fontAlgn="auto" latinLnBrk="0" hangingPunct="1">
              <a:lnSpc>
                <a:spcPct val="90000"/>
              </a:lnSpc>
              <a:spcBef>
                <a:spcPts val="1500"/>
              </a:spcBef>
              <a:spcAft>
                <a:spcPts val="0"/>
              </a:spcAft>
              <a:buClrTx/>
              <a:buSzTx/>
              <a:buFont typeface="Arial" panose="020B0604020202020204" pitchFamily="34" charset="0"/>
              <a:buNone/>
              <a:tabLst/>
              <a:defRPr/>
            </a:pPr>
            <a:r>
              <a:rPr kumimoji="0" lang="ar-MA" sz="4800" b="1" i="0" u="none" strike="noStrike" kern="1200" cap="none" spc="0" normalizeH="0" baseline="0" noProof="0" dirty="0">
                <a:ln w="0"/>
                <a:solidFill>
                  <a:srgbClr val="FF0000"/>
                </a:solidFill>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rPr>
              <a:t>في منزلي سأقوم ب:</a:t>
            </a:r>
          </a:p>
          <a:p>
            <a:pPr marL="0" marR="0" lvl="0" indent="0" algn="just" defTabSz="1371600" rtl="1" eaLnBrk="1" fontAlgn="auto" latinLnBrk="0" hangingPunct="1">
              <a:lnSpc>
                <a:spcPct val="100000"/>
              </a:lnSpc>
              <a:spcBef>
                <a:spcPts val="1500"/>
              </a:spcBef>
              <a:spcAft>
                <a:spcPts val="0"/>
              </a:spcAft>
              <a:buClrTx/>
              <a:buSzTx/>
              <a:buFont typeface="Arial" panose="020B0604020202020204" pitchFamily="34" charset="0"/>
              <a:buNone/>
              <a:tabLst/>
              <a:defRPr/>
            </a:pPr>
            <a:r>
              <a:rPr kumimoji="0" lang="ar-MA" sz="40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rPr>
              <a:t>1- إتمام النشاط رقم 1 من الصفحة 9 واكتب الكلمات على دفتري؛</a:t>
            </a:r>
          </a:p>
          <a:p>
            <a:pPr marL="0" marR="0" lvl="0" indent="0" algn="just" defTabSz="1371600" rtl="1" eaLnBrk="1" fontAlgn="auto" latinLnBrk="0" hangingPunct="1">
              <a:lnSpc>
                <a:spcPct val="100000"/>
              </a:lnSpc>
              <a:spcBef>
                <a:spcPts val="1500"/>
              </a:spcBef>
              <a:spcAft>
                <a:spcPts val="0"/>
              </a:spcAft>
              <a:buClrTx/>
              <a:buSzTx/>
              <a:buFont typeface="Arial" panose="020B0604020202020204" pitchFamily="34" charset="0"/>
              <a:buNone/>
              <a:tabLst/>
              <a:defRPr/>
            </a:pPr>
            <a:r>
              <a:rPr kumimoji="0" lang="ar-MA" sz="40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rPr>
              <a:t>2- أقرأ المقاطع والكلمات في النشاط 2 من الصفحة رقم 10؛</a:t>
            </a:r>
          </a:p>
          <a:p>
            <a:pPr marL="0" marR="0" lvl="0" indent="0" algn="just" defTabSz="1371600" rtl="1" eaLnBrk="1" fontAlgn="auto" latinLnBrk="0" hangingPunct="1">
              <a:lnSpc>
                <a:spcPct val="100000"/>
              </a:lnSpc>
              <a:spcBef>
                <a:spcPts val="1500"/>
              </a:spcBef>
              <a:spcAft>
                <a:spcPts val="0"/>
              </a:spcAft>
              <a:buClrTx/>
              <a:buSzTx/>
              <a:buFont typeface="Arial" panose="020B0604020202020204" pitchFamily="34" charset="0"/>
              <a:buNone/>
              <a:tabLst/>
              <a:defRPr/>
            </a:pPr>
            <a:r>
              <a:rPr kumimoji="0" lang="ar-MA" sz="40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rPr>
              <a:t>3- انقل كلمات النشاط رقم 1 من الصفحة 10 على دفتري؛</a:t>
            </a:r>
          </a:p>
          <a:p>
            <a:pPr marL="0" marR="0" lvl="0" indent="0" algn="just" defTabSz="1371600" rtl="1" eaLnBrk="1" fontAlgn="auto" latinLnBrk="0" hangingPunct="1">
              <a:lnSpc>
                <a:spcPct val="100000"/>
              </a:lnSpc>
              <a:spcBef>
                <a:spcPts val="1500"/>
              </a:spcBef>
              <a:spcAft>
                <a:spcPts val="0"/>
              </a:spcAft>
              <a:buClrTx/>
              <a:buSzTx/>
              <a:buFont typeface="Arial" panose="020B0604020202020204" pitchFamily="34" charset="0"/>
              <a:buNone/>
              <a:tabLst/>
              <a:defRPr/>
            </a:pPr>
            <a:r>
              <a:rPr kumimoji="0" lang="ar-MA" sz="40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rPr>
              <a:t>4- أستعد لعرض إنجازي على أستاذي في الحصة المقبلة.</a:t>
            </a:r>
            <a:endParaRPr kumimoji="0" lang="fr-FR" sz="40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endParaRPr>
          </a:p>
        </p:txBody>
      </p:sp>
      <p:pic>
        <p:nvPicPr>
          <p:cNvPr id="13" name="Image 12">
            <a:extLst>
              <a:ext uri="{FF2B5EF4-FFF2-40B4-BE49-F238E27FC236}">
                <a16:creationId xmlns:a16="http://schemas.microsoft.com/office/drawing/2014/main" id="{20D1256B-1C7E-1A39-ADE1-B1EC5751ADC4}"/>
              </a:ext>
            </a:extLst>
          </p:cNvPr>
          <p:cNvPicPr>
            <a:picLocks noChangeAspect="1"/>
          </p:cNvPicPr>
          <p:nvPr/>
        </p:nvPicPr>
        <p:blipFill>
          <a:blip r:embed="rId2"/>
          <a:stretch>
            <a:fillRect/>
          </a:stretch>
        </p:blipFill>
        <p:spPr>
          <a:xfrm>
            <a:off x="380926" y="717170"/>
            <a:ext cx="1676545" cy="1280271"/>
          </a:xfrm>
          <a:prstGeom prst="rect">
            <a:avLst/>
          </a:prstGeom>
        </p:spPr>
      </p:pic>
      <p:pic>
        <p:nvPicPr>
          <p:cNvPr id="5" name="Image 4">
            <a:extLst>
              <a:ext uri="{FF2B5EF4-FFF2-40B4-BE49-F238E27FC236}">
                <a16:creationId xmlns:a16="http://schemas.microsoft.com/office/drawing/2014/main" id="{39A569B0-0525-EA3F-533A-B9B1BA745EA2}"/>
              </a:ext>
            </a:extLst>
          </p:cNvPr>
          <p:cNvPicPr>
            <a:picLocks noChangeAspect="1"/>
          </p:cNvPicPr>
          <p:nvPr/>
        </p:nvPicPr>
        <p:blipFill>
          <a:blip r:embed="rId3"/>
          <a:stretch>
            <a:fillRect/>
          </a:stretch>
        </p:blipFill>
        <p:spPr>
          <a:xfrm>
            <a:off x="4708316" y="3131645"/>
            <a:ext cx="3924500" cy="6259714"/>
          </a:xfrm>
          <a:prstGeom prst="rect">
            <a:avLst/>
          </a:prstGeom>
        </p:spPr>
      </p:pic>
      <p:pic>
        <p:nvPicPr>
          <p:cNvPr id="7" name="Image 6">
            <a:extLst>
              <a:ext uri="{FF2B5EF4-FFF2-40B4-BE49-F238E27FC236}">
                <a16:creationId xmlns:a16="http://schemas.microsoft.com/office/drawing/2014/main" id="{771A7C28-B0F6-26EE-8F62-5C61B023FBB0}"/>
              </a:ext>
            </a:extLst>
          </p:cNvPr>
          <p:cNvPicPr>
            <a:picLocks noChangeAspect="1"/>
          </p:cNvPicPr>
          <p:nvPr/>
        </p:nvPicPr>
        <p:blipFill>
          <a:blip r:embed="rId4"/>
          <a:stretch>
            <a:fillRect/>
          </a:stretch>
        </p:blipFill>
        <p:spPr>
          <a:xfrm>
            <a:off x="569780" y="3131645"/>
            <a:ext cx="3924499" cy="6259714"/>
          </a:xfrm>
          <a:prstGeom prst="rect">
            <a:avLst/>
          </a:prstGeom>
        </p:spPr>
      </p:pic>
    </p:spTree>
    <p:extLst>
      <p:ext uri="{BB962C8B-B14F-4D97-AF65-F5344CB8AC3E}">
        <p14:creationId xmlns:p14="http://schemas.microsoft.com/office/powerpoint/2010/main" val="276752185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5B2C3-4E5C-88A4-3F5C-59BCF0A876F8}"/>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A6468442-C041-F4C1-05C2-88146A38BFB8}"/>
              </a:ext>
            </a:extLst>
          </p:cNvPr>
          <p:cNvSpPr txBox="1"/>
          <p:nvPr/>
        </p:nvSpPr>
        <p:spPr>
          <a:xfrm>
            <a:off x="160421" y="895641"/>
            <a:ext cx="12336380" cy="461665"/>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أنهينا حصة اللغة العربية لهذا اليوم، شكرا لحسن تفاعلكم.</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4" name="Sous-titre 2">
            <a:extLst>
              <a:ext uri="{FF2B5EF4-FFF2-40B4-BE49-F238E27FC236}">
                <a16:creationId xmlns:a16="http://schemas.microsoft.com/office/drawing/2014/main" id="{42F2735E-45A3-4A19-8BE8-FBDF012F157F}"/>
              </a:ext>
            </a:extLst>
          </p:cNvPr>
          <p:cNvSpPr txBox="1">
            <a:spLocks/>
          </p:cNvSpPr>
          <p:nvPr/>
        </p:nvSpPr>
        <p:spPr>
          <a:xfrm>
            <a:off x="969818" y="3408218"/>
            <a:ext cx="11346873" cy="4488873"/>
          </a:xfrm>
          <a:prstGeom prst="rect">
            <a:avLst/>
          </a:prstGeom>
          <a:solidFill>
            <a:schemeClr val="accent5"/>
          </a:solidFill>
        </p:spPr>
        <p:txBody>
          <a:bodyPr anchor="ctr">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marR="0" lvl="0" indent="0" algn="ctr" defTabSz="1371600" rtl="1" eaLnBrk="1" fontAlgn="auto" latinLnBrk="0" hangingPunct="1">
              <a:lnSpc>
                <a:spcPct val="90000"/>
              </a:lnSpc>
              <a:spcBef>
                <a:spcPts val="1500"/>
              </a:spcBef>
              <a:spcAft>
                <a:spcPts val="0"/>
              </a:spcAft>
              <a:buClrTx/>
              <a:buSzTx/>
              <a:buFont typeface="Arial" panose="020B0604020202020204" pitchFamily="34" charset="0"/>
              <a:buNone/>
              <a:tabLst/>
              <a:defRPr/>
            </a:pPr>
            <a:r>
              <a:rPr kumimoji="0" lang="ar-MA" sz="66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rPr>
              <a:t>إلى اللقاء... نلتقي في الحصة القادمة إن شاء الله</a:t>
            </a:r>
          </a:p>
        </p:txBody>
      </p:sp>
    </p:spTree>
    <p:extLst>
      <p:ext uri="{BB962C8B-B14F-4D97-AF65-F5344CB8AC3E}">
        <p14:creationId xmlns:p14="http://schemas.microsoft.com/office/powerpoint/2010/main" val="43506978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26C150-565F-E9B6-B941-7FB1AA509C1A}"/>
            </a:ext>
          </a:extLst>
        </p:cNvPr>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1C89A226-C4D9-76DA-E051-3BDAECEB5A3D}"/>
              </a:ext>
            </a:extLst>
          </p:cNvPr>
          <p:cNvSpPr>
            <a:spLocks noGrp="1"/>
          </p:cNvSpPr>
          <p:nvPr>
            <p:ph type="body" sz="quarter" idx="11"/>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a:bodyPr>
          <a:lstStyle/>
          <a:p>
            <a:pPr marL="0" indent="0">
              <a:buNone/>
            </a:pPr>
            <a:endParaRPr kumimoji="1" lang="ja-JP" altLang="en-US" dirty="0"/>
          </a:p>
        </p:txBody>
      </p:sp>
      <p:sp>
        <p:nvSpPr>
          <p:cNvPr id="9" name="テキスト プレースホルダー 8">
            <a:extLst>
              <a:ext uri="{FF2B5EF4-FFF2-40B4-BE49-F238E27FC236}">
                <a16:creationId xmlns:a16="http://schemas.microsoft.com/office/drawing/2014/main" id="{DC7D4EAB-B148-3A9F-D40F-CB0F518F7551}"/>
              </a:ext>
            </a:extLst>
          </p:cNvPr>
          <p:cNvSpPr>
            <a:spLocks noGrp="1"/>
          </p:cNvSpPr>
          <p:nvPr>
            <p:ph type="body" sz="quarter" idx="13"/>
          </p:nvPr>
        </p:nvSpPr>
        <p:spPr>
          <a:xfrm>
            <a:off x="8073748" y="778324"/>
            <a:ext cx="4400538" cy="1798621"/>
          </a:xfrm>
          <a:noFill/>
        </p:spPr>
        <p:txBody>
          <a:bodyPr anchor="ctr">
            <a:noAutofit/>
          </a:bodyPr>
          <a:lstStyle/>
          <a:p>
            <a:pPr marL="0" indent="0" rtl="1">
              <a:buNone/>
            </a:pPr>
            <a:r>
              <a:rPr kumimoji="1" lang="ar-MA" altLang="ja-JP" sz="10125" b="1" dirty="0">
                <a:latin typeface="Microsoft Uighur" panose="02000000000000000000" pitchFamily="2" charset="-78"/>
                <a:cs typeface="Microsoft Uighur" panose="02000000000000000000" pitchFamily="2" charset="-78"/>
              </a:rPr>
              <a:t>تبصر الحصة</a:t>
            </a:r>
            <a:endParaRPr kumimoji="1" lang="fr-FR" altLang="ja-JP" sz="10125" b="1" dirty="0">
              <a:latin typeface="Microsoft Uighur" panose="02000000000000000000" pitchFamily="2" charset="-78"/>
              <a:cs typeface="Microsoft Uighur" panose="02000000000000000000" pitchFamily="2" charset="-78"/>
            </a:endParaRPr>
          </a:p>
        </p:txBody>
      </p:sp>
      <p:sp>
        <p:nvSpPr>
          <p:cNvPr id="2" name="テキスト プレースホルダー 1">
            <a:extLst>
              <a:ext uri="{FF2B5EF4-FFF2-40B4-BE49-F238E27FC236}">
                <a16:creationId xmlns:a16="http://schemas.microsoft.com/office/drawing/2014/main" id="{578337F2-884D-AB4D-5446-BF647AF776A6}"/>
              </a:ext>
            </a:extLst>
          </p:cNvPr>
          <p:cNvSpPr>
            <a:spLocks noGrp="1"/>
          </p:cNvSpPr>
          <p:nvPr>
            <p:ph type="body" sz="quarter" idx="16"/>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3" name="テキスト プレースホルダー 2">
            <a:extLst>
              <a:ext uri="{FF2B5EF4-FFF2-40B4-BE49-F238E27FC236}">
                <a16:creationId xmlns:a16="http://schemas.microsoft.com/office/drawing/2014/main" id="{2E5D6C05-FE43-AF1C-EF22-E34719EAE9AA}"/>
              </a:ext>
            </a:extLst>
          </p:cNvPr>
          <p:cNvSpPr>
            <a:spLocks noGrp="1"/>
          </p:cNvSpPr>
          <p:nvPr>
            <p:ph type="body" sz="quarter" idx="17"/>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4" name="テキスト プレースホルダー 3">
            <a:extLst>
              <a:ext uri="{FF2B5EF4-FFF2-40B4-BE49-F238E27FC236}">
                <a16:creationId xmlns:a16="http://schemas.microsoft.com/office/drawing/2014/main" id="{2D5DD3BA-9463-4504-7BBD-BDF84382148A}"/>
              </a:ext>
            </a:extLst>
          </p:cNvPr>
          <p:cNvSpPr>
            <a:spLocks noGrp="1"/>
          </p:cNvSpPr>
          <p:nvPr>
            <p:ph type="body" sz="quarter" idx="18"/>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5" name="テキスト プレースホルダー 4">
            <a:extLst>
              <a:ext uri="{FF2B5EF4-FFF2-40B4-BE49-F238E27FC236}">
                <a16:creationId xmlns:a16="http://schemas.microsoft.com/office/drawing/2014/main" id="{875C675A-0183-D88B-4CFB-55949492E16E}"/>
              </a:ext>
            </a:extLst>
          </p:cNvPr>
          <p:cNvSpPr>
            <a:spLocks noGrp="1"/>
          </p:cNvSpPr>
          <p:nvPr>
            <p:ph type="body" sz="quarter" idx="19"/>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0" name="Sous-titre 2">
            <a:extLst>
              <a:ext uri="{FF2B5EF4-FFF2-40B4-BE49-F238E27FC236}">
                <a16:creationId xmlns:a16="http://schemas.microsoft.com/office/drawing/2014/main" id="{D197CD53-4791-9A7C-F938-0D603394B6DA}"/>
              </a:ext>
            </a:extLst>
          </p:cNvPr>
          <p:cNvSpPr txBox="1">
            <a:spLocks/>
          </p:cNvSpPr>
          <p:nvPr/>
        </p:nvSpPr>
        <p:spPr>
          <a:xfrm>
            <a:off x="323828" y="1243981"/>
            <a:ext cx="7116689" cy="7098723"/>
          </a:xfrm>
          <a:prstGeom prst="rect">
            <a:avLst/>
          </a:prstGeom>
          <a:solidFill>
            <a:schemeClr val="accent4">
              <a:lumMod val="40000"/>
              <a:lumOff val="60000"/>
            </a:schemeClr>
          </a:solidFill>
        </p:spPr>
        <p:txBody>
          <a:bodyPr anchor="ctr">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342900" marR="0" lvl="0" indent="-342900" algn="ctr" defTabSz="457200" rtl="1" eaLnBrk="1" fontAlgn="auto" latinLnBrk="0" hangingPunct="1">
              <a:lnSpc>
                <a:spcPct val="100000"/>
              </a:lnSpc>
              <a:spcBef>
                <a:spcPts val="0"/>
              </a:spcBef>
              <a:spcAft>
                <a:spcPts val="0"/>
              </a:spcAft>
              <a:buClrTx/>
              <a:buSzTx/>
              <a:buFontTx/>
              <a:buChar char="-"/>
              <a:tabLst/>
              <a:defRPr/>
            </a:pPr>
            <a:r>
              <a:rPr kumimoji="0" lang="ar-MA" sz="5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ptos" panose="02110004020202020204"/>
                <a:ea typeface="+mn-ea"/>
                <a:cs typeface="Arial" panose="020B0604020202020204" pitchFamily="34" charset="0"/>
              </a:rPr>
              <a:t>يسجل الأستاذ ملاحظاته عن الحصة ومدى تفاعل المتعلمين مع مجرياتها على المذكرة اليومية؛</a:t>
            </a:r>
          </a:p>
          <a:p>
            <a:pPr marL="342900" marR="0" lvl="0" indent="-342900" algn="ctr" defTabSz="457200" rtl="1" eaLnBrk="1" fontAlgn="auto" latinLnBrk="0" hangingPunct="1">
              <a:lnSpc>
                <a:spcPct val="100000"/>
              </a:lnSpc>
              <a:spcBef>
                <a:spcPts val="0"/>
              </a:spcBef>
              <a:spcAft>
                <a:spcPts val="0"/>
              </a:spcAft>
              <a:buClrTx/>
              <a:buSzTx/>
              <a:buFontTx/>
              <a:buChar char="-"/>
              <a:tabLst/>
              <a:defRPr/>
            </a:pPr>
            <a:r>
              <a:rPr kumimoji="0" lang="ar-MA" sz="5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ptos" panose="02110004020202020204"/>
                <a:ea typeface="+mn-ea"/>
                <a:cs typeface="Arial" panose="020B0604020202020204" pitchFamily="34" charset="0"/>
              </a:rPr>
              <a:t> يسجل النسبة المئوية </a:t>
            </a:r>
            <a:r>
              <a:rPr lang="ar-MA" sz="5400" dirty="0">
                <a:ln w="0"/>
                <a:solidFill>
                  <a:prstClr val="black"/>
                </a:solidFill>
                <a:effectLst>
                  <a:outerShdw blurRad="38100" dist="19050" dir="2700000" algn="tl" rotWithShape="0">
                    <a:prstClr val="black">
                      <a:alpha val="40000"/>
                    </a:prstClr>
                  </a:outerShdw>
                </a:effectLst>
                <a:latin typeface="Aptos" panose="02110004020202020204"/>
                <a:cs typeface="Arial" panose="020B0604020202020204" pitchFamily="34" charset="0"/>
              </a:rPr>
              <a:t>للتصديق على اللبنة</a:t>
            </a:r>
            <a:r>
              <a:rPr kumimoji="0" lang="ar-MA" sz="5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ptos" panose="02110004020202020204"/>
                <a:ea typeface="+mn-ea"/>
                <a:cs typeface="Arial" panose="020B0604020202020204" pitchFamily="34" charset="0"/>
              </a:rPr>
              <a:t>.</a:t>
            </a:r>
          </a:p>
        </p:txBody>
      </p:sp>
    </p:spTree>
    <p:extLst>
      <p:ext uri="{BB962C8B-B14F-4D97-AF65-F5344CB8AC3E}">
        <p14:creationId xmlns:p14="http://schemas.microsoft.com/office/powerpoint/2010/main" val="166767307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FCE821-6797-023E-C8C1-DA30AB9E42DE}"/>
            </a:ext>
          </a:extLst>
        </p:cNvPr>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FA82AED1-2869-7850-8734-5A30AE5B0612}"/>
              </a:ext>
            </a:extLst>
          </p:cNvPr>
          <p:cNvSpPr>
            <a:spLocks noGrp="1"/>
          </p:cNvSpPr>
          <p:nvPr>
            <p:ph type="body" sz="quarter" idx="11"/>
          </p:nvPr>
        </p:nvSpPr>
        <p:spPr>
          <a:xfrm>
            <a:off x="10015870" y="0"/>
            <a:ext cx="2711253" cy="10287000"/>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a:bodyPr>
          <a:lstStyle/>
          <a:p>
            <a:pPr marL="0" indent="0">
              <a:buNone/>
            </a:pPr>
            <a:endParaRPr kumimoji="1" lang="ja-JP" altLang="en-US" dirty="0"/>
          </a:p>
        </p:txBody>
      </p:sp>
      <p:sp>
        <p:nvSpPr>
          <p:cNvPr id="9" name="テキスト プレースホルダー 8">
            <a:extLst>
              <a:ext uri="{FF2B5EF4-FFF2-40B4-BE49-F238E27FC236}">
                <a16:creationId xmlns:a16="http://schemas.microsoft.com/office/drawing/2014/main" id="{50F55204-C19E-6875-1FCE-1CD03B1EFD04}"/>
              </a:ext>
            </a:extLst>
          </p:cNvPr>
          <p:cNvSpPr>
            <a:spLocks noGrp="1"/>
          </p:cNvSpPr>
          <p:nvPr>
            <p:ph type="body" sz="quarter" idx="13"/>
          </p:nvPr>
        </p:nvSpPr>
        <p:spPr>
          <a:xfrm>
            <a:off x="10398642" y="778324"/>
            <a:ext cx="2075644" cy="1798621"/>
          </a:xfrm>
          <a:noFill/>
        </p:spPr>
        <p:txBody>
          <a:bodyPr anchor="ctr">
            <a:noAutofit/>
          </a:bodyPr>
          <a:lstStyle/>
          <a:p>
            <a:pPr marL="0" indent="0" rtl="1">
              <a:buNone/>
            </a:pPr>
            <a:r>
              <a:rPr kumimoji="1" lang="ar-MA" altLang="ja-JP" sz="7200" b="1" dirty="0" err="1">
                <a:latin typeface="Microsoft Uighur" panose="02000000000000000000" pitchFamily="2" charset="-78"/>
                <a:cs typeface="Microsoft Uighur" panose="02000000000000000000" pitchFamily="2" charset="-78"/>
              </a:rPr>
              <a:t>الحكايةملحق</a:t>
            </a:r>
            <a:r>
              <a:rPr kumimoji="1" lang="ar-MA" altLang="ja-JP" sz="7200" b="1">
                <a:latin typeface="Microsoft Uighur" panose="02000000000000000000" pitchFamily="2" charset="-78"/>
                <a:cs typeface="Microsoft Uighur" panose="02000000000000000000" pitchFamily="2" charset="-78"/>
              </a:rPr>
              <a:t> </a:t>
            </a:r>
            <a:endParaRPr kumimoji="1" lang="fr-FR" altLang="ja-JP" sz="7200" b="1" dirty="0">
              <a:latin typeface="Microsoft Uighur" panose="02000000000000000000" pitchFamily="2" charset="-78"/>
              <a:cs typeface="Microsoft Uighur" panose="02000000000000000000" pitchFamily="2" charset="-78"/>
            </a:endParaRPr>
          </a:p>
        </p:txBody>
      </p:sp>
      <p:sp>
        <p:nvSpPr>
          <p:cNvPr id="2" name="テキスト プレースホルダー 1">
            <a:extLst>
              <a:ext uri="{FF2B5EF4-FFF2-40B4-BE49-F238E27FC236}">
                <a16:creationId xmlns:a16="http://schemas.microsoft.com/office/drawing/2014/main" id="{ED63D33B-FD4B-D8AB-2E7C-93EC2256D8B4}"/>
              </a:ext>
            </a:extLst>
          </p:cNvPr>
          <p:cNvSpPr>
            <a:spLocks noGrp="1"/>
          </p:cNvSpPr>
          <p:nvPr>
            <p:ph type="body" sz="quarter" idx="16"/>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3" name="テキスト プレースホルダー 2">
            <a:extLst>
              <a:ext uri="{FF2B5EF4-FFF2-40B4-BE49-F238E27FC236}">
                <a16:creationId xmlns:a16="http://schemas.microsoft.com/office/drawing/2014/main" id="{BD6BECA7-7FFA-D2AC-0C3E-7BC9E3721B13}"/>
              </a:ext>
            </a:extLst>
          </p:cNvPr>
          <p:cNvSpPr>
            <a:spLocks noGrp="1"/>
          </p:cNvSpPr>
          <p:nvPr>
            <p:ph type="body" sz="quarter" idx="17"/>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4" name="テキスト プレースホルダー 3">
            <a:extLst>
              <a:ext uri="{FF2B5EF4-FFF2-40B4-BE49-F238E27FC236}">
                <a16:creationId xmlns:a16="http://schemas.microsoft.com/office/drawing/2014/main" id="{DB37B2A9-1213-A3FF-8A9B-8E61F118F56C}"/>
              </a:ext>
            </a:extLst>
          </p:cNvPr>
          <p:cNvSpPr>
            <a:spLocks noGrp="1"/>
          </p:cNvSpPr>
          <p:nvPr>
            <p:ph type="body" sz="quarter" idx="18"/>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5" name="テキスト プレースホルダー 4">
            <a:extLst>
              <a:ext uri="{FF2B5EF4-FFF2-40B4-BE49-F238E27FC236}">
                <a16:creationId xmlns:a16="http://schemas.microsoft.com/office/drawing/2014/main" id="{672E66BB-FE8C-F4E1-13AC-1DAD51FE9430}"/>
              </a:ext>
            </a:extLst>
          </p:cNvPr>
          <p:cNvSpPr>
            <a:spLocks noGrp="1"/>
          </p:cNvSpPr>
          <p:nvPr>
            <p:ph type="body" sz="quarter" idx="19"/>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pic>
        <p:nvPicPr>
          <p:cNvPr id="6" name="Image 5">
            <a:extLst>
              <a:ext uri="{FF2B5EF4-FFF2-40B4-BE49-F238E27FC236}">
                <a16:creationId xmlns:a16="http://schemas.microsoft.com/office/drawing/2014/main" id="{09081F1A-93A8-33B5-B165-082CD4EC681C}"/>
              </a:ext>
            </a:extLst>
          </p:cNvPr>
          <p:cNvPicPr>
            <a:picLocks noChangeAspect="1"/>
          </p:cNvPicPr>
          <p:nvPr/>
        </p:nvPicPr>
        <p:blipFill>
          <a:blip r:embed="rId2"/>
          <a:stretch>
            <a:fillRect/>
          </a:stretch>
        </p:blipFill>
        <p:spPr>
          <a:xfrm>
            <a:off x="616688" y="297712"/>
            <a:ext cx="9146345" cy="9611831"/>
          </a:xfrm>
          <a:prstGeom prst="rect">
            <a:avLst/>
          </a:prstGeom>
        </p:spPr>
      </p:pic>
    </p:spTree>
    <p:extLst>
      <p:ext uri="{BB962C8B-B14F-4D97-AF65-F5344CB8AC3E}">
        <p14:creationId xmlns:p14="http://schemas.microsoft.com/office/powerpoint/2010/main" val="39230927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A443C6-091B-13FC-1FC6-88BBDE6D5C02}"/>
            </a:ext>
          </a:extLst>
        </p:cNvPr>
        <p:cNvGrpSpPr/>
        <p:nvPr/>
      </p:nvGrpSpPr>
      <p:grpSpPr>
        <a:xfrm>
          <a:off x="0" y="0"/>
          <a:ext cx="0" cy="0"/>
          <a:chOff x="0" y="0"/>
          <a:chExt cx="0" cy="0"/>
        </a:xfrm>
      </p:grpSpPr>
      <p:sp>
        <p:nvSpPr>
          <p:cNvPr id="6" name="Freeform 2">
            <a:extLst>
              <a:ext uri="{FF2B5EF4-FFF2-40B4-BE49-F238E27FC236}">
                <a16:creationId xmlns:a16="http://schemas.microsoft.com/office/drawing/2014/main" id="{B5A8AEA3-5A3B-DA13-958D-9DA6502057C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10" name="Group 3">
            <a:extLst>
              <a:ext uri="{FF2B5EF4-FFF2-40B4-BE49-F238E27FC236}">
                <a16:creationId xmlns:a16="http://schemas.microsoft.com/office/drawing/2014/main" id="{B5B90793-D11C-DFCF-6B0B-7A55B64D62BD}"/>
              </a:ext>
            </a:extLst>
          </p:cNvPr>
          <p:cNvGrpSpPr/>
          <p:nvPr/>
        </p:nvGrpSpPr>
        <p:grpSpPr>
          <a:xfrm>
            <a:off x="398695" y="903792"/>
            <a:ext cx="12661553" cy="7926101"/>
            <a:chOff x="0" y="0"/>
            <a:chExt cx="3895412" cy="2555175"/>
          </a:xfrm>
        </p:grpSpPr>
        <p:sp>
          <p:nvSpPr>
            <p:cNvPr id="11" name="Freeform 4">
              <a:extLst>
                <a:ext uri="{FF2B5EF4-FFF2-40B4-BE49-F238E27FC236}">
                  <a16:creationId xmlns:a16="http://schemas.microsoft.com/office/drawing/2014/main" id="{A0056D23-3D3B-4577-033D-154567926065}"/>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85834">
                <a:defRPr/>
              </a:pPr>
              <a:endParaRPr lang="fr-MA" sz="1350" dirty="0">
                <a:solidFill>
                  <a:prstClr val="black"/>
                </a:solidFill>
                <a:latin typeface="Dosis" pitchFamily="2" charset="0"/>
              </a:endParaRPr>
            </a:p>
          </p:txBody>
        </p:sp>
        <p:sp>
          <p:nvSpPr>
            <p:cNvPr id="12" name="TextBox 5">
              <a:extLst>
                <a:ext uri="{FF2B5EF4-FFF2-40B4-BE49-F238E27FC236}">
                  <a16:creationId xmlns:a16="http://schemas.microsoft.com/office/drawing/2014/main" id="{76E792B9-CB63-ADEB-BB92-5A05FBFA596A}"/>
                </a:ext>
              </a:extLst>
            </p:cNvPr>
            <p:cNvSpPr txBox="1"/>
            <p:nvPr/>
          </p:nvSpPr>
          <p:spPr>
            <a:xfrm>
              <a:off x="0" y="-47625"/>
              <a:ext cx="812800" cy="860425"/>
            </a:xfrm>
            <a:prstGeom prst="rect">
              <a:avLst/>
            </a:prstGeom>
          </p:spPr>
          <p:txBody>
            <a:bodyPr lIns="38101" tIns="38101" rIns="38101" bIns="38101" rtlCol="0" anchor="ctr"/>
            <a:lstStyle/>
            <a:p>
              <a:pPr algn="ctr" defTabSz="685834">
                <a:lnSpc>
                  <a:spcPts val="2409"/>
                </a:lnSpc>
                <a:defRPr/>
              </a:pPr>
              <a:endParaRPr sz="1350" dirty="0">
                <a:solidFill>
                  <a:prstClr val="black"/>
                </a:solidFill>
                <a:latin typeface="Dosis" pitchFamily="2" charset="0"/>
              </a:endParaRPr>
            </a:p>
          </p:txBody>
        </p:sp>
      </p:grpSp>
      <p:sp>
        <p:nvSpPr>
          <p:cNvPr id="13" name="Freeform 7">
            <a:extLst>
              <a:ext uri="{FF2B5EF4-FFF2-40B4-BE49-F238E27FC236}">
                <a16:creationId xmlns:a16="http://schemas.microsoft.com/office/drawing/2014/main" id="{534C2126-B4A0-DEAE-FFED-96BEA52CA046}"/>
              </a:ext>
            </a:extLst>
          </p:cNvPr>
          <p:cNvSpPr/>
          <p:nvPr/>
        </p:nvSpPr>
        <p:spPr>
          <a:xfrm>
            <a:off x="827039" y="512752"/>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9" name="TextBox 9">
            <a:extLst>
              <a:ext uri="{FF2B5EF4-FFF2-40B4-BE49-F238E27FC236}">
                <a16:creationId xmlns:a16="http://schemas.microsoft.com/office/drawing/2014/main" id="{5626A70C-C66B-DDB9-F635-70B94E9F631B}"/>
              </a:ext>
            </a:extLst>
          </p:cNvPr>
          <p:cNvSpPr txBox="1"/>
          <p:nvPr/>
        </p:nvSpPr>
        <p:spPr>
          <a:xfrm>
            <a:off x="2301317" y="1233164"/>
            <a:ext cx="9246583" cy="738664"/>
          </a:xfrm>
          <a:prstGeom prst="rect">
            <a:avLst/>
          </a:prstGeom>
        </p:spPr>
        <p:txBody>
          <a:bodyPr wrap="square" lIns="0" tIns="0" rIns="0" bIns="0" rtlCol="0" anchor="t">
            <a:spAutoFit/>
          </a:bodyPr>
          <a:lstStyle/>
          <a:p>
            <a:pPr algn="ctr" defTabSz="685834"/>
            <a:r>
              <a:rPr lang="ar-MA" sz="4800" b="1" dirty="0">
                <a:solidFill>
                  <a:srgbClr val="1F497D"/>
                </a:solidFill>
                <a:latin typeface="Adobe Arabic" panose="02040503050201020203" pitchFamily="18" charset="-78"/>
                <a:cs typeface="Adobe Arabic" panose="02040503050201020203" pitchFamily="18" charset="-78"/>
              </a:rPr>
              <a:t>العدة اللازمة للحصة</a:t>
            </a:r>
            <a:endParaRPr lang="en-US" sz="4800" b="1" dirty="0">
              <a:solidFill>
                <a:srgbClr val="1F497D"/>
              </a:solidFill>
              <a:latin typeface="Adobe Arabic" panose="02040503050201020203" pitchFamily="18" charset="-78"/>
              <a:cs typeface="Adobe Arabic" panose="02040503050201020203" pitchFamily="18" charset="-78"/>
            </a:endParaRPr>
          </a:p>
        </p:txBody>
      </p:sp>
      <p:sp>
        <p:nvSpPr>
          <p:cNvPr id="7" name="Rectangle : coins arrondis 6">
            <a:extLst>
              <a:ext uri="{FF2B5EF4-FFF2-40B4-BE49-F238E27FC236}">
                <a16:creationId xmlns:a16="http://schemas.microsoft.com/office/drawing/2014/main" id="{D29A3FB7-4B42-9206-8F88-AF3423CA256C}"/>
              </a:ext>
            </a:extLst>
          </p:cNvPr>
          <p:cNvSpPr/>
          <p:nvPr/>
        </p:nvSpPr>
        <p:spPr>
          <a:xfrm>
            <a:off x="512618" y="6332100"/>
            <a:ext cx="2478839" cy="7083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rtl="1"/>
            <a:r>
              <a:rPr lang="ar-MA" sz="4800"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rPr>
              <a:t>اللوحة</a:t>
            </a:r>
            <a:endParaRPr lang="fr-FR" sz="4800"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endParaRPr>
          </a:p>
        </p:txBody>
      </p:sp>
      <p:sp>
        <p:nvSpPr>
          <p:cNvPr id="14" name="Rectangle : coins arrondis 13">
            <a:extLst>
              <a:ext uri="{FF2B5EF4-FFF2-40B4-BE49-F238E27FC236}">
                <a16:creationId xmlns:a16="http://schemas.microsoft.com/office/drawing/2014/main" id="{645A6897-989F-4DAC-AE8A-39B5E8581D3F}"/>
              </a:ext>
            </a:extLst>
          </p:cNvPr>
          <p:cNvSpPr/>
          <p:nvPr/>
        </p:nvSpPr>
        <p:spPr>
          <a:xfrm>
            <a:off x="3540120" y="6414941"/>
            <a:ext cx="2667000" cy="7083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rtl="1"/>
            <a:r>
              <a:rPr lang="ar-MA" sz="4800"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rPr>
              <a:t>الكراسة</a:t>
            </a:r>
            <a:endParaRPr lang="fr-FR" sz="4800"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endParaRPr>
          </a:p>
        </p:txBody>
      </p:sp>
      <p:pic>
        <p:nvPicPr>
          <p:cNvPr id="1030" name="Picture 6">
            <a:extLst>
              <a:ext uri="{FF2B5EF4-FFF2-40B4-BE49-F238E27FC236}">
                <a16:creationId xmlns:a16="http://schemas.microsoft.com/office/drawing/2014/main" id="{2CE22B8A-8880-3F28-92B9-4C035249315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20339" y="2301200"/>
            <a:ext cx="2698815" cy="387697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 coins arrondis 1">
            <a:extLst>
              <a:ext uri="{FF2B5EF4-FFF2-40B4-BE49-F238E27FC236}">
                <a16:creationId xmlns:a16="http://schemas.microsoft.com/office/drawing/2014/main" id="{FF0DACA2-9027-71B5-CB86-4E4188CB817C}"/>
              </a:ext>
            </a:extLst>
          </p:cNvPr>
          <p:cNvSpPr/>
          <p:nvPr/>
        </p:nvSpPr>
        <p:spPr>
          <a:xfrm>
            <a:off x="6489256" y="6442937"/>
            <a:ext cx="3306719" cy="7083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rtl="1"/>
            <a:r>
              <a:rPr lang="ar-MA" sz="4000"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rPr>
              <a:t>لوحة المقاطع والحروف</a:t>
            </a:r>
            <a:endParaRPr lang="fr-FR" sz="4000"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endParaRPr>
          </a:p>
        </p:txBody>
      </p:sp>
      <p:pic>
        <p:nvPicPr>
          <p:cNvPr id="1038" name="Picture 14">
            <a:extLst>
              <a:ext uri="{FF2B5EF4-FFF2-40B4-BE49-F238E27FC236}">
                <a16:creationId xmlns:a16="http://schemas.microsoft.com/office/drawing/2014/main" id="{E46E2186-7283-E76C-2151-9B6D4D35354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160474" y="2897491"/>
            <a:ext cx="2750847" cy="2088339"/>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 coins arrondis 16">
            <a:extLst>
              <a:ext uri="{FF2B5EF4-FFF2-40B4-BE49-F238E27FC236}">
                <a16:creationId xmlns:a16="http://schemas.microsoft.com/office/drawing/2014/main" id="{5AC32C25-E301-0508-FC5C-9E1914EC275A}"/>
              </a:ext>
            </a:extLst>
          </p:cNvPr>
          <p:cNvSpPr/>
          <p:nvPr/>
        </p:nvSpPr>
        <p:spPr>
          <a:xfrm>
            <a:off x="10171548" y="6442937"/>
            <a:ext cx="2667000" cy="7083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rtl="1"/>
            <a:r>
              <a:rPr lang="ar-MA" sz="4000"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rPr>
              <a:t>بطاقات الحروف</a:t>
            </a:r>
            <a:endParaRPr lang="fr-FR" sz="4000"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endParaRPr>
          </a:p>
        </p:txBody>
      </p:sp>
      <p:pic>
        <p:nvPicPr>
          <p:cNvPr id="18" name="Image 17">
            <a:extLst>
              <a:ext uri="{FF2B5EF4-FFF2-40B4-BE49-F238E27FC236}">
                <a16:creationId xmlns:a16="http://schemas.microsoft.com/office/drawing/2014/main" id="{F9DF8584-C0F1-611B-07A9-CFA0F741C7E0}"/>
              </a:ext>
            </a:extLst>
          </p:cNvPr>
          <p:cNvPicPr>
            <a:picLocks noChangeAspect="1"/>
          </p:cNvPicPr>
          <p:nvPr/>
        </p:nvPicPr>
        <p:blipFill>
          <a:blip r:embed="rId7"/>
          <a:stretch>
            <a:fillRect/>
          </a:stretch>
        </p:blipFill>
        <p:spPr>
          <a:xfrm>
            <a:off x="454531" y="3367650"/>
            <a:ext cx="2586069" cy="1762644"/>
          </a:xfrm>
          <a:prstGeom prst="rect">
            <a:avLst/>
          </a:prstGeom>
        </p:spPr>
      </p:pic>
      <p:pic>
        <p:nvPicPr>
          <p:cNvPr id="3" name="Image 2">
            <a:extLst>
              <a:ext uri="{FF2B5EF4-FFF2-40B4-BE49-F238E27FC236}">
                <a16:creationId xmlns:a16="http://schemas.microsoft.com/office/drawing/2014/main" id="{C8E87C71-2106-DA07-7580-294125253235}"/>
              </a:ext>
            </a:extLst>
          </p:cNvPr>
          <p:cNvPicPr>
            <a:picLocks noChangeAspect="1"/>
          </p:cNvPicPr>
          <p:nvPr/>
        </p:nvPicPr>
        <p:blipFill>
          <a:blip r:embed="rId8"/>
          <a:stretch>
            <a:fillRect/>
          </a:stretch>
        </p:blipFill>
        <p:spPr>
          <a:xfrm>
            <a:off x="3425157" y="2688217"/>
            <a:ext cx="2871979" cy="3274828"/>
          </a:xfrm>
          <a:prstGeom prst="rect">
            <a:avLst/>
          </a:prstGeom>
        </p:spPr>
      </p:pic>
    </p:spTree>
    <p:extLst>
      <p:ext uri="{BB962C8B-B14F-4D97-AF65-F5344CB8AC3E}">
        <p14:creationId xmlns:p14="http://schemas.microsoft.com/office/powerpoint/2010/main" val="37273977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7C109445-F55E-DE60-7D27-858E1DB22C9A}"/>
              </a:ext>
            </a:extLst>
          </p:cNvPr>
          <p:cNvSpPr/>
          <p:nvPr/>
        </p:nvSpPr>
        <p:spPr>
          <a:xfrm>
            <a:off x="31271"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12" name="Group 3">
            <a:extLst>
              <a:ext uri="{FF2B5EF4-FFF2-40B4-BE49-F238E27FC236}">
                <a16:creationId xmlns:a16="http://schemas.microsoft.com/office/drawing/2014/main" id="{C6D6A489-F406-3292-97C0-95DDE4EF465D}"/>
              </a:ext>
            </a:extLst>
          </p:cNvPr>
          <p:cNvGrpSpPr/>
          <p:nvPr/>
        </p:nvGrpSpPr>
        <p:grpSpPr>
          <a:xfrm>
            <a:off x="651164" y="835347"/>
            <a:ext cx="12333533" cy="9112972"/>
            <a:chOff x="0" y="0"/>
            <a:chExt cx="3895412" cy="2555175"/>
          </a:xfrm>
        </p:grpSpPr>
        <p:sp>
          <p:nvSpPr>
            <p:cNvPr id="13" name="Freeform 4">
              <a:extLst>
                <a:ext uri="{FF2B5EF4-FFF2-40B4-BE49-F238E27FC236}">
                  <a16:creationId xmlns:a16="http://schemas.microsoft.com/office/drawing/2014/main" id="{A1BA34FA-79AF-67A8-87D2-D7B97195C3F6}"/>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5" name="TextBox 5">
              <a:extLst>
                <a:ext uri="{FF2B5EF4-FFF2-40B4-BE49-F238E27FC236}">
                  <a16:creationId xmlns:a16="http://schemas.microsoft.com/office/drawing/2014/main" id="{861A9722-8353-9D8F-0B17-E4548BBF22FB}"/>
                </a:ext>
              </a:extLst>
            </p:cNvPr>
            <p:cNvSpPr txBox="1"/>
            <p:nvPr/>
          </p:nvSpPr>
          <p:spPr>
            <a:xfrm>
              <a:off x="0" y="-47625"/>
              <a:ext cx="812800" cy="860425"/>
            </a:xfrm>
            <a:prstGeom prst="rect">
              <a:avLst/>
            </a:prstGeom>
          </p:spPr>
          <p:txBody>
            <a:bodyPr lIns="38101" tIns="38101" rIns="38101" bIns="38101" rtlCol="0" anchor="ctr"/>
            <a:lstStyle/>
            <a:p>
              <a:pPr marL="0" marR="0" lvl="0" indent="0" algn="ctr" defTabSz="685834" rtl="0" eaLnBrk="1" fontAlgn="auto" latinLnBrk="0" hangingPunct="1">
                <a:lnSpc>
                  <a:spcPts val="2409"/>
                </a:lnSpc>
                <a:spcBef>
                  <a:spcPts val="0"/>
                </a:spcBef>
                <a:spcAft>
                  <a:spcPts val="0"/>
                </a:spcAft>
                <a:buClrTx/>
                <a:buSzTx/>
                <a:buFontTx/>
                <a:buNone/>
                <a:tabLst/>
                <a:defRPr/>
              </a:pPr>
              <a:endParaRPr kumimoji="0"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24" name="Freeform 7">
            <a:extLst>
              <a:ext uri="{FF2B5EF4-FFF2-40B4-BE49-F238E27FC236}">
                <a16:creationId xmlns:a16="http://schemas.microsoft.com/office/drawing/2014/main" id="{8B9C7CEF-D288-3ACF-5EFB-1E516A7EA05C}"/>
              </a:ext>
            </a:extLst>
          </p:cNvPr>
          <p:cNvSpPr/>
          <p:nvPr/>
        </p:nvSpPr>
        <p:spPr>
          <a:xfrm>
            <a:off x="992691" y="338681"/>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nvSpPr>
        <p:spPr>
          <a:xfrm>
            <a:off x="3129089" y="963214"/>
            <a:ext cx="7520365" cy="573234"/>
          </a:xfrm>
          <a:prstGeom prst="rect">
            <a:avLst/>
          </a:prstGeom>
        </p:spPr>
        <p:txBody>
          <a:bodyPr lIns="0" tIns="0" rIns="0" bIns="0" rtlCol="0" anchor="t">
            <a:spAutoFit/>
          </a:bodyPr>
          <a:lstStyle/>
          <a:p>
            <a:pPr marL="0" marR="0" lvl="0" indent="0" algn="ctr" defTabSz="685800" rtl="0" eaLnBrk="1" fontAlgn="auto" latinLnBrk="0" hangingPunct="1">
              <a:lnSpc>
                <a:spcPts val="4199"/>
              </a:lnSpc>
              <a:spcBef>
                <a:spcPts val="0"/>
              </a:spcBef>
              <a:spcAft>
                <a:spcPts val="0"/>
              </a:spcAft>
              <a:buClrTx/>
              <a:buSzTx/>
              <a:buFontTx/>
              <a:buNone/>
              <a:tabLst/>
              <a:defRPr/>
            </a:pPr>
            <a:r>
              <a:rPr kumimoji="0" lang="ar-MA" sz="4400" b="1" i="0" u="none" strike="noStrike" kern="1200" cap="none" spc="0" normalizeH="0" baseline="0" noProof="0" dirty="0">
                <a:ln>
                  <a:noFill/>
                </a:ln>
                <a:solidFill>
                  <a:srgbClr val="1F497D"/>
                </a:solidFill>
                <a:effectLst/>
                <a:uLnTx/>
                <a:uFillTx/>
                <a:latin typeface="Adobe Arabic" panose="02040503050201020203" pitchFamily="18" charset="-78"/>
                <a:ea typeface="+mn-ea"/>
                <a:cs typeface="Adobe Arabic" panose="02040503050201020203" pitchFamily="18" charset="-78"/>
              </a:rPr>
              <a:t>هيكلة الحصة</a:t>
            </a:r>
            <a:endParaRPr kumimoji="0" lang="en-US" sz="4400" b="1" i="0" u="none" strike="noStrike" kern="1200" cap="none" spc="0" normalizeH="0" baseline="0" noProof="0" dirty="0">
              <a:ln>
                <a:noFill/>
              </a:ln>
              <a:solidFill>
                <a:srgbClr val="1F497D"/>
              </a:solidFill>
              <a:effectLst/>
              <a:uLnTx/>
              <a:uFillTx/>
              <a:latin typeface="Adobe Arabic" panose="02040503050201020203" pitchFamily="18" charset="-78"/>
              <a:ea typeface="+mn-ea"/>
              <a:cs typeface="Adobe Arabic" panose="02040503050201020203" pitchFamily="18" charset="-78"/>
            </a:endParaRPr>
          </a:p>
        </p:txBody>
      </p:sp>
      <p:sp>
        <p:nvSpPr>
          <p:cNvPr id="21" name="TextBox 10">
            <a:extLst>
              <a:ext uri="{FF2B5EF4-FFF2-40B4-BE49-F238E27FC236}">
                <a16:creationId xmlns:a16="http://schemas.microsoft.com/office/drawing/2014/main" id="{520975FF-C4E0-5D86-270B-BF29A19BF229}"/>
              </a:ext>
            </a:extLst>
          </p:cNvPr>
          <p:cNvSpPr txBox="1"/>
          <p:nvPr/>
        </p:nvSpPr>
        <p:spPr>
          <a:xfrm>
            <a:off x="1457379" y="3699359"/>
            <a:ext cx="4079744" cy="384721"/>
          </a:xfrm>
          <a:prstGeom prst="rect">
            <a:avLst/>
          </a:prstGeom>
        </p:spPr>
        <p:txBody>
          <a:bodyPr lIns="0" tIns="0" rIns="0" bIns="0" rtlCol="0" anchor="t">
            <a:spAutoFit/>
          </a:bodyPr>
          <a:lstStyle/>
          <a:p>
            <a:pPr marL="0" marR="0" lvl="0" indent="0" algn="l" defTabSz="685800" rtl="0" eaLnBrk="1" fontAlgn="auto" latinLnBrk="0" hangingPunct="1">
              <a:lnSpc>
                <a:spcPts val="3026"/>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8DC63F"/>
                </a:solidFill>
                <a:effectLst/>
                <a:uLnTx/>
                <a:uFillTx/>
                <a:latin typeface="Carelia"/>
                <a:ea typeface="+mn-ea"/>
                <a:cs typeface="+mn-cs"/>
              </a:rPr>
              <a:t>   </a:t>
            </a:r>
            <a:endParaRPr kumimoji="0" lang="en-US" sz="2400" b="0" i="0" u="none" strike="noStrike" kern="1200" cap="none" spc="0" normalizeH="0" baseline="0" noProof="0" dirty="0">
              <a:ln>
                <a:noFill/>
              </a:ln>
              <a:solidFill>
                <a:srgbClr val="106585"/>
              </a:solidFill>
              <a:effectLst/>
              <a:uLnTx/>
              <a:uFillTx/>
              <a:latin typeface="Carelia"/>
              <a:ea typeface="+mn-ea"/>
              <a:cs typeface="+mn-cs"/>
            </a:endParaRPr>
          </a:p>
        </p:txBody>
      </p:sp>
      <p:sp>
        <p:nvSpPr>
          <p:cNvPr id="33" name="TextBox 12">
            <a:extLst>
              <a:ext uri="{FF2B5EF4-FFF2-40B4-BE49-F238E27FC236}">
                <a16:creationId xmlns:a16="http://schemas.microsoft.com/office/drawing/2014/main" id="{62D5657B-BE79-BE5F-8DF7-DAFA860B9E8D}"/>
              </a:ext>
            </a:extLst>
          </p:cNvPr>
          <p:cNvSpPr txBox="1"/>
          <p:nvPr/>
        </p:nvSpPr>
        <p:spPr>
          <a:xfrm>
            <a:off x="1692101" y="5167660"/>
            <a:ext cx="10157725" cy="294953"/>
          </a:xfrm>
          <a:prstGeom prst="rect">
            <a:avLst/>
          </a:prstGeom>
        </p:spPr>
        <p:txBody>
          <a:bodyPr wrap="square" lIns="0" tIns="0" rIns="0" bIns="0" rtlCol="0" anchor="t">
            <a:spAutoFit/>
          </a:bodyPr>
          <a:lstStyle/>
          <a:p>
            <a:pPr marL="176690" marR="0" lvl="1" indent="0" algn="l" defTabSz="685800" rtl="0" eaLnBrk="1" fontAlgn="auto" latinLnBrk="0" hangingPunct="1">
              <a:lnSpc>
                <a:spcPts val="2291"/>
              </a:lnSpc>
              <a:spcBef>
                <a:spcPts val="0"/>
              </a:spcBef>
              <a:spcAft>
                <a:spcPts val="450"/>
              </a:spcAft>
              <a:buClrTx/>
              <a:buSzTx/>
              <a:buFontTx/>
              <a:buNone/>
              <a:tabLst/>
              <a:defRPr/>
            </a:pPr>
            <a:r>
              <a:rPr kumimoji="0" lang="pt-BR" sz="2400" b="0" i="0" u="none" strike="noStrike" kern="1200" cap="none" spc="0" normalizeH="0" baseline="0" noProof="0" dirty="0">
                <a:ln>
                  <a:noFill/>
                </a:ln>
                <a:solidFill>
                  <a:prstClr val="black">
                    <a:lumMod val="75000"/>
                    <a:lumOff val="25000"/>
                  </a:prstClr>
                </a:solidFill>
                <a:effectLst/>
                <a:uLnTx/>
                <a:uFillTx/>
                <a:latin typeface="Dosis" pitchFamily="2" charset="0"/>
                <a:ea typeface="Cambria" panose="02040503050406030204" pitchFamily="18" charset="0"/>
                <a:cs typeface="+mn-cs"/>
              </a:rPr>
              <a:t>   </a:t>
            </a:r>
            <a:endParaRPr kumimoji="0" lang="en-US" sz="2550" b="0" i="0" u="none" strike="noStrike" kern="1200" cap="none" spc="0" normalizeH="0" baseline="0" noProof="0" dirty="0">
              <a:ln>
                <a:noFill/>
              </a:ln>
              <a:solidFill>
                <a:prstClr val="black">
                  <a:lumMod val="75000"/>
                  <a:lumOff val="25000"/>
                </a:prstClr>
              </a:solidFill>
              <a:effectLst/>
              <a:uLnTx/>
              <a:uFillTx/>
              <a:latin typeface="Dosis" pitchFamily="2" charset="0"/>
              <a:ea typeface="+mn-ea"/>
              <a:cs typeface="+mn-cs"/>
            </a:endParaRPr>
          </a:p>
        </p:txBody>
      </p:sp>
      <p:graphicFrame>
        <p:nvGraphicFramePr>
          <p:cNvPr id="59" name="Tableau 58">
            <a:extLst>
              <a:ext uri="{FF2B5EF4-FFF2-40B4-BE49-F238E27FC236}">
                <a16:creationId xmlns:a16="http://schemas.microsoft.com/office/drawing/2014/main" id="{6F7516E0-5AF9-99B0-509D-DD2CB5191F15}"/>
              </a:ext>
            </a:extLst>
          </p:cNvPr>
          <p:cNvGraphicFramePr>
            <a:graphicFrameLocks noGrp="1"/>
          </p:cNvGraphicFramePr>
          <p:nvPr>
            <p:extLst>
              <p:ext uri="{D42A27DB-BD31-4B8C-83A1-F6EECF244321}">
                <p14:modId xmlns:p14="http://schemas.microsoft.com/office/powerpoint/2010/main" val="2694080262"/>
              </p:ext>
            </p:extLst>
          </p:nvPr>
        </p:nvGraphicFramePr>
        <p:xfrm>
          <a:off x="1246909" y="1536448"/>
          <a:ext cx="11166764" cy="9608888"/>
        </p:xfrm>
        <a:graphic>
          <a:graphicData uri="http://schemas.openxmlformats.org/drawingml/2006/table">
            <a:tbl>
              <a:tblPr firstRow="1" bandRow="1">
                <a:tableStyleId>{BC89EF96-8CEA-46FF-86C4-4CE0E7609802}</a:tableStyleId>
              </a:tblPr>
              <a:tblGrid>
                <a:gridCol w="3722255">
                  <a:extLst>
                    <a:ext uri="{9D8B030D-6E8A-4147-A177-3AD203B41FA5}">
                      <a16:colId xmlns:a16="http://schemas.microsoft.com/office/drawing/2014/main" val="3161152025"/>
                    </a:ext>
                  </a:extLst>
                </a:gridCol>
                <a:gridCol w="295591">
                  <a:extLst>
                    <a:ext uri="{9D8B030D-6E8A-4147-A177-3AD203B41FA5}">
                      <a16:colId xmlns:a16="http://schemas.microsoft.com/office/drawing/2014/main" val="3449223050"/>
                    </a:ext>
                  </a:extLst>
                </a:gridCol>
                <a:gridCol w="7148918">
                  <a:extLst>
                    <a:ext uri="{9D8B030D-6E8A-4147-A177-3AD203B41FA5}">
                      <a16:colId xmlns:a16="http://schemas.microsoft.com/office/drawing/2014/main" val="872511244"/>
                    </a:ext>
                  </a:extLst>
                </a:gridCol>
              </a:tblGrid>
              <a:tr h="1555042">
                <a:tc>
                  <a:txBody>
                    <a:bodyPr/>
                    <a:lstStyle/>
                    <a:p>
                      <a:pPr algn="r" rtl="1"/>
                      <a:endParaRPr lang="fr-FR" sz="2800" b="1" dirty="0">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fr-FR" sz="2800" b="1" dirty="0">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514350" indent="-514350" algn="r" rtl="1">
                        <a:buAutoNum type="arabicPeriod"/>
                      </a:pPr>
                      <a:r>
                        <a:rPr lang="ar-MA" sz="3200" b="1" dirty="0">
                          <a:latin typeface="Adobe Arabic" panose="02040503050201020203" pitchFamily="18" charset="-78"/>
                          <a:cs typeface="Adobe Arabic" panose="02040503050201020203" pitchFamily="18" charset="-78"/>
                        </a:rPr>
                        <a:t>افتتاح الحصة:</a:t>
                      </a:r>
                    </a:p>
                    <a:p>
                      <a:pPr marL="742950" lvl="1" indent="-285750" algn="r" rtl="1">
                        <a:buFontTx/>
                        <a:buChar char="-"/>
                      </a:pPr>
                      <a:r>
                        <a:rPr lang="ar-MA" sz="2800" b="0" kern="1200" dirty="0">
                          <a:solidFill>
                            <a:schemeClr val="tx1"/>
                          </a:solidFill>
                          <a:latin typeface="Adobe Arabic" panose="02040503050201020203" pitchFamily="18" charset="-78"/>
                          <a:ea typeface="+mn-ea"/>
                          <a:cs typeface="Adobe Arabic" panose="02040503050201020203" pitchFamily="18" charset="-78"/>
                        </a:rPr>
                        <a:t>تعلم سلوك اليوم</a:t>
                      </a:r>
                    </a:p>
                    <a:p>
                      <a:pPr marL="742950" lvl="1" indent="-285750" algn="r" rtl="1">
                        <a:buFontTx/>
                        <a:buChar char="-"/>
                      </a:pPr>
                      <a:r>
                        <a:rPr lang="ar-MA" sz="2800" b="0" kern="1200" dirty="0">
                          <a:solidFill>
                            <a:schemeClr val="tx1"/>
                          </a:solidFill>
                          <a:latin typeface="Adobe Arabic" panose="02040503050201020203" pitchFamily="18" charset="-78"/>
                          <a:ea typeface="+mn-ea"/>
                          <a:cs typeface="Adobe Arabic" panose="02040503050201020203" pitchFamily="18" charset="-78"/>
                        </a:rPr>
                        <a:t>التصريح بالهدف</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46691148"/>
                  </a:ext>
                </a:extLst>
              </a:tr>
              <a:tr h="1158009">
                <a:tc>
                  <a:txBody>
                    <a:bodyPr/>
                    <a:lstStyle/>
                    <a:p>
                      <a:pPr algn="r"/>
                      <a:endParaRPr lang="fr-FR" sz="2800" b="1" dirty="0">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fr-FR" sz="2800" b="1">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514350" indent="-514350" algn="r" rtl="1">
                        <a:buAutoNum type="arabicPeriod" startAt="2"/>
                      </a:pPr>
                      <a:r>
                        <a:rPr lang="ar-MA" sz="3200" b="1" dirty="0">
                          <a:highlight>
                            <a:srgbClr val="FFFFFF"/>
                          </a:highlight>
                          <a:latin typeface="Adobe Arabic" panose="02040503050201020203" pitchFamily="18" charset="-78"/>
                          <a:cs typeface="Adobe Arabic" panose="02040503050201020203" pitchFamily="18" charset="-78"/>
                        </a:rPr>
                        <a:t>نشاط اعتيادي</a:t>
                      </a:r>
                      <a:r>
                        <a:rPr lang="ar-MA" sz="3200" b="1" dirty="0">
                          <a:latin typeface="Adobe Arabic" panose="02040503050201020203" pitchFamily="18" charset="-78"/>
                          <a:cs typeface="Adobe Arabic" panose="02040503050201020203" pitchFamily="18" charset="-78"/>
                        </a:rPr>
                        <a:t>:</a:t>
                      </a:r>
                    </a:p>
                    <a:p>
                      <a:pPr marL="0" indent="0" algn="r" rtl="1">
                        <a:buNone/>
                      </a:pPr>
                      <a:r>
                        <a:rPr lang="ar-MA" sz="3200" b="0" dirty="0">
                          <a:latin typeface="Adobe Arabic" panose="02040503050201020203" pitchFamily="18" charset="-78"/>
                          <a:cs typeface="Adobe Arabic" panose="02040503050201020203" pitchFamily="18" charset="-78"/>
                        </a:rPr>
                        <a:t>قراءة لوحة الحروف و المقاطع</a:t>
                      </a:r>
                    </a:p>
                    <a:p>
                      <a:pPr marL="0" indent="0" algn="r" rtl="1">
                        <a:buNone/>
                      </a:pPr>
                      <a:r>
                        <a:rPr lang="ar-MA" sz="3200" b="0" dirty="0">
                          <a:latin typeface="Adobe Arabic" panose="02040503050201020203" pitchFamily="18" charset="-78"/>
                          <a:cs typeface="Adobe Arabic" panose="02040503050201020203" pitchFamily="18" charset="-78"/>
                        </a:rPr>
                        <a:t>3. </a:t>
                      </a:r>
                      <a:r>
                        <a:rPr lang="ar-MA" sz="3200" b="1" dirty="0">
                          <a:latin typeface="Adobe Arabic" panose="02040503050201020203" pitchFamily="18" charset="-78"/>
                          <a:cs typeface="Adobe Arabic" panose="02040503050201020203" pitchFamily="18" charset="-78"/>
                        </a:rPr>
                        <a:t>الاستماع و التحدث:</a:t>
                      </a:r>
                    </a:p>
                    <a:p>
                      <a:pPr marL="0" indent="0" algn="r" rtl="1">
                        <a:buNone/>
                      </a:pPr>
                      <a:r>
                        <a:rPr lang="ar-MA" sz="3200" b="0" dirty="0">
                          <a:latin typeface="Adobe Arabic" panose="02040503050201020203" pitchFamily="18" charset="-78"/>
                          <a:cs typeface="Adobe Arabic" panose="02040503050201020203" pitchFamily="18" charset="-78"/>
                        </a:rPr>
                        <a:t>الاستماع للحكاية</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61648371"/>
                  </a:ext>
                </a:extLst>
              </a:tr>
              <a:tr h="0">
                <a:tc>
                  <a:txBody>
                    <a:bodyPr/>
                    <a:lstStyle/>
                    <a:p>
                      <a:pPr algn="r"/>
                      <a:endParaRPr lang="fr-FR" sz="2800" b="1" dirty="0">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fr-FR" sz="2800" b="1">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1" indent="0" algn="r" rtl="1">
                        <a:buFont typeface="+mj-lt"/>
                        <a:buNone/>
                      </a:pPr>
                      <a:endParaRPr lang="ar-MA" sz="2800" b="0" kern="1200" dirty="0">
                        <a:solidFill>
                          <a:schemeClr val="tx1"/>
                        </a:solidFill>
                        <a:latin typeface="Adobe Arabic" panose="02040503050201020203" pitchFamily="18" charset="-78"/>
                        <a:ea typeface="+mn-ea"/>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86436026"/>
                  </a:ext>
                </a:extLst>
              </a:tr>
              <a:tr h="2481449">
                <a:tc>
                  <a:txBody>
                    <a:bodyPr/>
                    <a:lstStyle/>
                    <a:p>
                      <a:pPr algn="r"/>
                      <a:endParaRPr lang="fr-FR" sz="2800" b="1" dirty="0">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fr-FR" sz="2800" b="1">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r" rtl="1">
                        <a:buFont typeface="+mj-lt"/>
                        <a:buNone/>
                      </a:pPr>
                      <a:r>
                        <a:rPr lang="ar-MA" sz="3200" b="1" dirty="0">
                          <a:latin typeface="Adobe Arabic" panose="02040503050201020203" pitchFamily="18" charset="-78"/>
                          <a:cs typeface="Adobe Arabic" panose="02040503050201020203" pitchFamily="18" charset="-78"/>
                        </a:rPr>
                        <a:t>3. أنشطة القراءة والكتابة:</a:t>
                      </a:r>
                    </a:p>
                    <a:p>
                      <a:pPr marL="742950" lvl="1" indent="-285750" algn="r" rtl="1">
                        <a:buFontTx/>
                        <a:buChar char="-"/>
                      </a:pPr>
                      <a:r>
                        <a:rPr lang="ar-MA" sz="2800" b="0" dirty="0">
                          <a:latin typeface="Adobe Arabic" panose="02040503050201020203" pitchFamily="18" charset="-78"/>
                          <a:cs typeface="Adobe Arabic" panose="02040503050201020203" pitchFamily="18" charset="-78"/>
                        </a:rPr>
                        <a:t>كتابة الحروف و المقاطع.</a:t>
                      </a:r>
                    </a:p>
                    <a:p>
                      <a:pPr marL="742950" lvl="1" indent="-285750" algn="r" rtl="1">
                        <a:buFontTx/>
                        <a:buChar char="-"/>
                      </a:pPr>
                      <a:r>
                        <a:rPr lang="ar-MA" sz="2800" b="0" dirty="0">
                          <a:latin typeface="Adobe Arabic" panose="02040503050201020203" pitchFamily="18" charset="-78"/>
                          <a:cs typeface="Adobe Arabic" panose="02040503050201020203" pitchFamily="18" charset="-78"/>
                        </a:rPr>
                        <a:t>تكملة الكلمات بالمقاطع المناسبة.</a:t>
                      </a:r>
                    </a:p>
                    <a:p>
                      <a:pPr marL="742950" lvl="1" indent="-285750" algn="r" rtl="1">
                        <a:buFontTx/>
                        <a:buChar char="-"/>
                      </a:pPr>
                      <a:r>
                        <a:rPr lang="ar-MA" sz="2800" b="0" dirty="0">
                          <a:latin typeface="Adobe Arabic" panose="02040503050201020203" pitchFamily="18" charset="-78"/>
                          <a:cs typeface="Adobe Arabic" panose="02040503050201020203" pitchFamily="18" charset="-78"/>
                        </a:rPr>
                        <a:t>قراءة المقاطع و الكلمات.</a:t>
                      </a:r>
                      <a:endParaRPr lang="ar-MA" sz="2800" b="0" kern="1200" dirty="0">
                        <a:solidFill>
                          <a:schemeClr val="tx1"/>
                        </a:solidFill>
                        <a:latin typeface="Adobe Arabic" panose="02040503050201020203" pitchFamily="18" charset="-78"/>
                        <a:ea typeface="+mn-ea"/>
                        <a:cs typeface="Adobe Arabic" panose="02040503050201020203" pitchFamily="18" charset="-78"/>
                      </a:endParaRPr>
                    </a:p>
                    <a:p>
                      <a:pPr marL="742950" lvl="1" indent="-285750" algn="r" rtl="1">
                        <a:buFontTx/>
                        <a:buChar char="-"/>
                      </a:pPr>
                      <a:r>
                        <a:rPr lang="ar-MA" sz="2800" b="0" kern="1200" dirty="0">
                          <a:solidFill>
                            <a:schemeClr val="tx1"/>
                          </a:solidFill>
                          <a:latin typeface="Adobe Arabic" panose="02040503050201020203" pitchFamily="18" charset="-78"/>
                          <a:ea typeface="+mn-ea"/>
                          <a:cs typeface="Adobe Arabic" panose="02040503050201020203" pitchFamily="18" charset="-78"/>
                        </a:rPr>
                        <a:t>كتابة: تركيب كلمات ونقلها</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7692720"/>
                  </a:ext>
                </a:extLst>
              </a:tr>
              <a:tr h="1091837">
                <a:tc>
                  <a:txBody>
                    <a:bodyPr/>
                    <a:lstStyle/>
                    <a:p>
                      <a:pPr algn="r"/>
                      <a:endParaRPr lang="fr-FR" sz="2800" b="1" dirty="0">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fr-FR" sz="2800" b="1" dirty="0">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r" rtl="1">
                        <a:buFont typeface="+mj-lt"/>
                        <a:buNone/>
                      </a:pPr>
                      <a:r>
                        <a:rPr lang="ar-MA" sz="3200" b="1" dirty="0">
                          <a:latin typeface="Adobe Arabic" panose="02040503050201020203" pitchFamily="18" charset="-78"/>
                          <a:cs typeface="Adobe Arabic" panose="02040503050201020203" pitchFamily="18" charset="-78"/>
                        </a:rPr>
                        <a:t>4. رائز التصديق على اللبنة</a:t>
                      </a:r>
                      <a:endParaRPr lang="ar-MA" sz="2800" b="0" kern="1200" dirty="0">
                        <a:solidFill>
                          <a:schemeClr val="tx1"/>
                        </a:solidFill>
                        <a:latin typeface="Adobe Arabic" panose="02040503050201020203" pitchFamily="18" charset="-78"/>
                        <a:ea typeface="+mn-ea"/>
                        <a:cs typeface="Adobe Arabic" panose="02040503050201020203" pitchFamily="18" charset="-78"/>
                      </a:endParaRPr>
                    </a:p>
                    <a:p>
                      <a:pPr marL="352425" indent="0" algn="r" rtl="1">
                        <a:buFont typeface="Adobe Arabic" panose="02040503050201020203" pitchFamily="18" charset="-78"/>
                        <a:buNone/>
                      </a:pPr>
                      <a:r>
                        <a:rPr lang="ar-MA" sz="2800" b="0" kern="1200" dirty="0">
                          <a:solidFill>
                            <a:schemeClr val="tx1"/>
                          </a:solidFill>
                          <a:latin typeface="Adobe Arabic" panose="02040503050201020203" pitchFamily="18" charset="-78"/>
                          <a:ea typeface="+mn-ea"/>
                          <a:cs typeface="Adobe Arabic" panose="02040503050201020203" pitchFamily="18" charset="-78"/>
                        </a:rPr>
                        <a:t> - قراءة الحروف المحددة: 12 حرفا</a:t>
                      </a:r>
                    </a:p>
                    <a:p>
                      <a:pPr marL="809625" indent="-457200" algn="r" rtl="1">
                        <a:buFontTx/>
                        <a:buChar char="-"/>
                      </a:pPr>
                      <a:r>
                        <a:rPr lang="ar-MA" sz="2800" b="0" kern="1200" dirty="0">
                          <a:solidFill>
                            <a:schemeClr val="tx1"/>
                          </a:solidFill>
                          <a:latin typeface="Adobe Arabic" panose="02040503050201020203" pitchFamily="18" charset="-78"/>
                          <a:ea typeface="+mn-ea"/>
                          <a:cs typeface="Adobe Arabic" panose="02040503050201020203" pitchFamily="18" charset="-78"/>
                        </a:rPr>
                        <a:t>تعبئة شبكة التصديق على اللبنة وحساب نسبة التحكم</a:t>
                      </a:r>
                    </a:p>
                    <a:p>
                      <a:pPr marL="352425" indent="0" algn="r" rtl="1">
                        <a:buFontTx/>
                        <a:buNone/>
                      </a:pPr>
                      <a:r>
                        <a:rPr lang="ar-MA" sz="2800" b="0" kern="1200" dirty="0">
                          <a:solidFill>
                            <a:schemeClr val="tx1"/>
                          </a:solidFill>
                          <a:latin typeface="Adobe Arabic" panose="02040503050201020203" pitchFamily="18" charset="-78"/>
                          <a:ea typeface="+mn-ea"/>
                          <a:cs typeface="Adobe Arabic" panose="02040503050201020203" pitchFamily="18" charset="-78"/>
                        </a:rPr>
                        <a:t>5. </a:t>
                      </a:r>
                      <a:r>
                        <a:rPr lang="ar-MA" sz="3200" b="1" kern="1200" dirty="0">
                          <a:solidFill>
                            <a:schemeClr val="tx1"/>
                          </a:solidFill>
                          <a:latin typeface="Adobe Arabic" panose="02040503050201020203" pitchFamily="18" charset="-78"/>
                          <a:ea typeface="+mn-ea"/>
                          <a:cs typeface="Adobe Arabic" panose="02040503050201020203" pitchFamily="18" charset="-78"/>
                        </a:rPr>
                        <a:t>اختتام الحصة                                    </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40246648"/>
                  </a:ext>
                </a:extLst>
              </a:tr>
              <a:tr h="1091837">
                <a:tc>
                  <a:txBody>
                    <a:bodyPr/>
                    <a:lstStyle/>
                    <a:p>
                      <a:pPr algn="r"/>
                      <a:endParaRPr lang="fr-FR" sz="2800" b="1" dirty="0">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fr-FR" sz="2800" b="1" dirty="0">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r" rtl="1">
                        <a:buFont typeface="+mj-lt"/>
                        <a:buNone/>
                      </a:pPr>
                      <a:endParaRPr lang="ar-MA" sz="2800" b="0" kern="1200" dirty="0">
                        <a:solidFill>
                          <a:schemeClr val="tx1"/>
                        </a:solidFill>
                        <a:latin typeface="Adobe Arabic" panose="02040503050201020203" pitchFamily="18" charset="-78"/>
                        <a:ea typeface="+mn-ea"/>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14548469"/>
                  </a:ext>
                </a:extLst>
              </a:tr>
            </a:tbl>
          </a:graphicData>
        </a:graphic>
      </p:graphicFrame>
      <p:grpSp>
        <p:nvGrpSpPr>
          <p:cNvPr id="66" name="Groupe 65">
            <a:extLst>
              <a:ext uri="{FF2B5EF4-FFF2-40B4-BE49-F238E27FC236}">
                <a16:creationId xmlns:a16="http://schemas.microsoft.com/office/drawing/2014/main" id="{A72B98F2-FFEA-28C6-9769-AF30380503B3}"/>
              </a:ext>
            </a:extLst>
          </p:cNvPr>
          <p:cNvGrpSpPr/>
          <p:nvPr/>
        </p:nvGrpSpPr>
        <p:grpSpPr>
          <a:xfrm flipH="1">
            <a:off x="2219313" y="3307898"/>
            <a:ext cx="2010625" cy="698668"/>
            <a:chOff x="3700831" y="3540342"/>
            <a:chExt cx="896197" cy="385540"/>
          </a:xfrm>
        </p:grpSpPr>
        <p:sp>
          <p:nvSpPr>
            <p:cNvPr id="67" name="Rectangle : coins arrondis 66">
              <a:extLst>
                <a:ext uri="{FF2B5EF4-FFF2-40B4-BE49-F238E27FC236}">
                  <a16:creationId xmlns:a16="http://schemas.microsoft.com/office/drawing/2014/main" id="{34AA3812-3D6C-495B-946C-04A48605C082}"/>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fr-MA" sz="2000" b="0" i="0" u="none" strike="noStrike" kern="1200" cap="none" spc="0" normalizeH="0" baseline="0" noProof="0" dirty="0">
                <a:ln>
                  <a:noFill/>
                </a:ln>
                <a:solidFill>
                  <a:prstClr val="white"/>
                </a:solidFill>
                <a:effectLst/>
                <a:uLnTx/>
                <a:uFillTx/>
                <a:latin typeface="Dosis" pitchFamily="2" charset="0"/>
                <a:ea typeface="+mn-ea"/>
                <a:cs typeface="+mn-cs"/>
              </a:endParaRPr>
            </a:p>
          </p:txBody>
        </p:sp>
        <p:pic>
          <p:nvPicPr>
            <p:cNvPr id="68" name="Picture 2">
              <a:extLst>
                <a:ext uri="{FF2B5EF4-FFF2-40B4-BE49-F238E27FC236}">
                  <a16:creationId xmlns:a16="http://schemas.microsoft.com/office/drawing/2014/main" id="{1226C0A4-4292-47EF-1AA1-E63038C221DD}"/>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00831" y="3540342"/>
              <a:ext cx="303139" cy="385540"/>
            </a:xfrm>
            <a:prstGeom prst="rect">
              <a:avLst/>
            </a:prstGeom>
            <a:noFill/>
            <a:extLst>
              <a:ext uri="{909E8E84-426E-40DD-AFC4-6F175D3DCCD1}">
                <a14:hiddenFill xmlns:a14="http://schemas.microsoft.com/office/drawing/2010/main">
                  <a:solidFill>
                    <a:srgbClr val="FFFFFF"/>
                  </a:solidFill>
                </a14:hiddenFill>
              </a:ext>
            </a:extLst>
          </p:spPr>
        </p:pic>
        <p:sp>
          <p:nvSpPr>
            <p:cNvPr id="69" name="ZoneTexte 68">
              <a:extLst>
                <a:ext uri="{FF2B5EF4-FFF2-40B4-BE49-F238E27FC236}">
                  <a16:creationId xmlns:a16="http://schemas.microsoft.com/office/drawing/2014/main" id="{AA1C6C27-911A-339B-CE39-229DC876F1F1}"/>
                </a:ext>
              </a:extLst>
            </p:cNvPr>
            <p:cNvSpPr txBox="1"/>
            <p:nvPr/>
          </p:nvSpPr>
          <p:spPr>
            <a:xfrm>
              <a:off x="3996852" y="3647946"/>
              <a:ext cx="527425" cy="220789"/>
            </a:xfrm>
            <a:prstGeom prst="rect">
              <a:avLst/>
            </a:prstGeom>
            <a:noFill/>
          </p:spPr>
          <p:txBody>
            <a:bodyPr wrap="square" rtlCol="0">
              <a:spAutoFit/>
            </a:bodyPr>
            <a:lstStyle/>
            <a:p>
              <a:pPr marL="0" marR="0" lvl="0" indent="0" algn="ctr" defTabSz="685800" rtl="1" eaLnBrk="1" fontAlgn="auto" latinLnBrk="0" hangingPunct="1">
                <a:lnSpc>
                  <a:spcPct val="100000"/>
                </a:lnSpc>
                <a:spcBef>
                  <a:spcPts val="0"/>
                </a:spcBef>
                <a:spcAft>
                  <a:spcPts val="0"/>
                </a:spcAft>
                <a:buClrTx/>
                <a:buSzTx/>
                <a:buFontTx/>
                <a:buNone/>
                <a:tabLst/>
                <a:defRPr/>
              </a:pPr>
              <a:r>
                <a:rPr kumimoji="0" lang="ar-MA" sz="2000" b="1" i="0" u="none" strike="noStrike" kern="1200" cap="none" spc="0" normalizeH="0" baseline="0" noProof="0" dirty="0">
                  <a:ln>
                    <a:noFill/>
                  </a:ln>
                  <a:solidFill>
                    <a:srgbClr val="106585"/>
                  </a:solidFill>
                  <a:effectLst/>
                  <a:uLnTx/>
                  <a:uFillTx/>
                  <a:latin typeface="Dosis" pitchFamily="2" charset="0"/>
                  <a:ea typeface="+mn-ea"/>
                  <a:cs typeface="Arial" panose="020B0604020202020204" pitchFamily="34" charset="0"/>
                </a:rPr>
                <a:t>05 دقيقة</a:t>
              </a:r>
              <a:endParaRPr kumimoji="0" lang="fr-MA" sz="2000" b="1" i="0" u="none" strike="noStrike" kern="1200" cap="none" spc="0" normalizeH="0" baseline="0" noProof="0" dirty="0">
                <a:ln>
                  <a:noFill/>
                </a:ln>
                <a:solidFill>
                  <a:srgbClr val="106585"/>
                </a:solidFill>
                <a:effectLst/>
                <a:uLnTx/>
                <a:uFillTx/>
                <a:latin typeface="Dosis" pitchFamily="2" charset="0"/>
                <a:ea typeface="+mn-ea"/>
                <a:cs typeface="+mn-cs"/>
              </a:endParaRPr>
            </a:p>
          </p:txBody>
        </p:sp>
      </p:grpSp>
      <p:grpSp>
        <p:nvGrpSpPr>
          <p:cNvPr id="70" name="Groupe 69">
            <a:extLst>
              <a:ext uri="{FF2B5EF4-FFF2-40B4-BE49-F238E27FC236}">
                <a16:creationId xmlns:a16="http://schemas.microsoft.com/office/drawing/2014/main" id="{7F590FEE-F30C-7A4E-47CD-15296B33A39D}"/>
              </a:ext>
            </a:extLst>
          </p:cNvPr>
          <p:cNvGrpSpPr/>
          <p:nvPr/>
        </p:nvGrpSpPr>
        <p:grpSpPr>
          <a:xfrm flipH="1">
            <a:off x="2123776" y="5574569"/>
            <a:ext cx="2010625" cy="698668"/>
            <a:chOff x="3700831" y="3540342"/>
            <a:chExt cx="896197" cy="385540"/>
          </a:xfrm>
        </p:grpSpPr>
        <p:sp>
          <p:nvSpPr>
            <p:cNvPr id="71" name="Rectangle : coins arrondis 70">
              <a:extLst>
                <a:ext uri="{FF2B5EF4-FFF2-40B4-BE49-F238E27FC236}">
                  <a16:creationId xmlns:a16="http://schemas.microsoft.com/office/drawing/2014/main" id="{1BBD44C4-A87E-EA5E-4227-09A0444EB2BE}"/>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fr-MA" sz="2000" b="0" i="0" u="none" strike="noStrike" kern="1200" cap="none" spc="0" normalizeH="0" baseline="0" noProof="0" dirty="0">
                <a:ln>
                  <a:noFill/>
                </a:ln>
                <a:solidFill>
                  <a:prstClr val="white"/>
                </a:solidFill>
                <a:effectLst/>
                <a:uLnTx/>
                <a:uFillTx/>
                <a:latin typeface="Dosis" pitchFamily="2" charset="0"/>
                <a:ea typeface="+mn-ea"/>
                <a:cs typeface="+mn-cs"/>
              </a:endParaRPr>
            </a:p>
          </p:txBody>
        </p:sp>
        <p:pic>
          <p:nvPicPr>
            <p:cNvPr id="72" name="Picture 2">
              <a:extLst>
                <a:ext uri="{FF2B5EF4-FFF2-40B4-BE49-F238E27FC236}">
                  <a16:creationId xmlns:a16="http://schemas.microsoft.com/office/drawing/2014/main" id="{EBB4714D-6696-2C59-6083-E19A4577FF6D}"/>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00831" y="3540342"/>
              <a:ext cx="303139" cy="385540"/>
            </a:xfrm>
            <a:prstGeom prst="rect">
              <a:avLst/>
            </a:prstGeom>
            <a:noFill/>
            <a:extLst>
              <a:ext uri="{909E8E84-426E-40DD-AFC4-6F175D3DCCD1}">
                <a14:hiddenFill xmlns:a14="http://schemas.microsoft.com/office/drawing/2010/main">
                  <a:solidFill>
                    <a:srgbClr val="FFFFFF"/>
                  </a:solidFill>
                </a14:hiddenFill>
              </a:ext>
            </a:extLst>
          </p:spPr>
        </p:pic>
        <p:sp>
          <p:nvSpPr>
            <p:cNvPr id="73" name="ZoneTexte 72">
              <a:extLst>
                <a:ext uri="{FF2B5EF4-FFF2-40B4-BE49-F238E27FC236}">
                  <a16:creationId xmlns:a16="http://schemas.microsoft.com/office/drawing/2014/main" id="{F5C3A839-097D-DAF4-2346-0E31E5605608}"/>
                </a:ext>
              </a:extLst>
            </p:cNvPr>
            <p:cNvSpPr txBox="1"/>
            <p:nvPr/>
          </p:nvSpPr>
          <p:spPr>
            <a:xfrm>
              <a:off x="3996852" y="3647946"/>
              <a:ext cx="527425" cy="220789"/>
            </a:xfrm>
            <a:prstGeom prst="rect">
              <a:avLst/>
            </a:prstGeom>
            <a:noFill/>
          </p:spPr>
          <p:txBody>
            <a:bodyPr wrap="square" rtlCol="0">
              <a:spAutoFit/>
            </a:bodyPr>
            <a:lstStyle/>
            <a:p>
              <a:pPr marL="0" marR="0" lvl="0" indent="0" algn="ctr" defTabSz="685800" rtl="1" eaLnBrk="1" fontAlgn="auto" latinLnBrk="0" hangingPunct="1">
                <a:lnSpc>
                  <a:spcPct val="100000"/>
                </a:lnSpc>
                <a:spcBef>
                  <a:spcPts val="0"/>
                </a:spcBef>
                <a:spcAft>
                  <a:spcPts val="0"/>
                </a:spcAft>
                <a:buClrTx/>
                <a:buSzTx/>
                <a:buFontTx/>
                <a:buNone/>
                <a:tabLst/>
                <a:defRPr/>
              </a:pPr>
              <a:r>
                <a:rPr kumimoji="0" lang="ar-MA" sz="2000" b="1" i="0" u="none" strike="noStrike" kern="1200" cap="none" spc="0" normalizeH="0" baseline="0" noProof="0" dirty="0">
                  <a:ln>
                    <a:noFill/>
                  </a:ln>
                  <a:solidFill>
                    <a:srgbClr val="106585"/>
                  </a:solidFill>
                  <a:effectLst/>
                  <a:uLnTx/>
                  <a:uFillTx/>
                  <a:latin typeface="Dosis" pitchFamily="2" charset="0"/>
                  <a:ea typeface="+mn-ea"/>
                  <a:cs typeface="Arial" panose="020B0604020202020204" pitchFamily="34" charset="0"/>
                </a:rPr>
                <a:t>45  دقيقة</a:t>
              </a:r>
              <a:endParaRPr kumimoji="0" lang="fr-MA" sz="2000" b="1" i="0" u="none" strike="noStrike" kern="1200" cap="none" spc="0" normalizeH="0" baseline="0" noProof="0" dirty="0">
                <a:ln>
                  <a:noFill/>
                </a:ln>
                <a:solidFill>
                  <a:srgbClr val="106585"/>
                </a:solidFill>
                <a:effectLst/>
                <a:uLnTx/>
                <a:uFillTx/>
                <a:latin typeface="Dosis" pitchFamily="2" charset="0"/>
                <a:ea typeface="+mn-ea"/>
                <a:cs typeface="+mn-cs"/>
              </a:endParaRPr>
            </a:p>
          </p:txBody>
        </p:sp>
      </p:grpSp>
      <p:grpSp>
        <p:nvGrpSpPr>
          <p:cNvPr id="74" name="Groupe 73">
            <a:extLst>
              <a:ext uri="{FF2B5EF4-FFF2-40B4-BE49-F238E27FC236}">
                <a16:creationId xmlns:a16="http://schemas.microsoft.com/office/drawing/2014/main" id="{B240C497-93B7-D5A5-CC16-0CCCEF6AFA07}"/>
              </a:ext>
            </a:extLst>
          </p:cNvPr>
          <p:cNvGrpSpPr/>
          <p:nvPr/>
        </p:nvGrpSpPr>
        <p:grpSpPr>
          <a:xfrm flipH="1">
            <a:off x="2120539" y="7715292"/>
            <a:ext cx="2010625" cy="698668"/>
            <a:chOff x="3700831" y="3540342"/>
            <a:chExt cx="896197" cy="385540"/>
          </a:xfrm>
        </p:grpSpPr>
        <p:sp>
          <p:nvSpPr>
            <p:cNvPr id="75" name="Rectangle : coins arrondis 74">
              <a:extLst>
                <a:ext uri="{FF2B5EF4-FFF2-40B4-BE49-F238E27FC236}">
                  <a16:creationId xmlns:a16="http://schemas.microsoft.com/office/drawing/2014/main" id="{DBA96D9A-B1AB-3FC4-18F2-0ABC34CE9F49}"/>
                </a:ext>
              </a:extLst>
            </p:cNvPr>
            <p:cNvSpPr/>
            <p:nvPr/>
          </p:nvSpPr>
          <p:spPr>
            <a:xfrm>
              <a:off x="3848841" y="3631230"/>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fr-MA" sz="2000" b="0" i="0" u="none" strike="noStrike" kern="1200" cap="none" spc="0" normalizeH="0" baseline="0" noProof="0" dirty="0">
                <a:ln>
                  <a:noFill/>
                </a:ln>
                <a:solidFill>
                  <a:prstClr val="white"/>
                </a:solidFill>
                <a:effectLst/>
                <a:uLnTx/>
                <a:uFillTx/>
                <a:latin typeface="Dosis" pitchFamily="2" charset="0"/>
                <a:ea typeface="+mn-ea"/>
                <a:cs typeface="+mn-cs"/>
              </a:endParaRPr>
            </a:p>
          </p:txBody>
        </p:sp>
        <p:pic>
          <p:nvPicPr>
            <p:cNvPr id="76" name="Picture 2">
              <a:extLst>
                <a:ext uri="{FF2B5EF4-FFF2-40B4-BE49-F238E27FC236}">
                  <a16:creationId xmlns:a16="http://schemas.microsoft.com/office/drawing/2014/main" id="{BB23B1FB-A001-330E-9C3A-0366729CC5F4}"/>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00831" y="3540342"/>
              <a:ext cx="303139" cy="385540"/>
            </a:xfrm>
            <a:prstGeom prst="rect">
              <a:avLst/>
            </a:prstGeom>
            <a:noFill/>
            <a:extLst>
              <a:ext uri="{909E8E84-426E-40DD-AFC4-6F175D3DCCD1}">
                <a14:hiddenFill xmlns:a14="http://schemas.microsoft.com/office/drawing/2010/main">
                  <a:solidFill>
                    <a:srgbClr val="FFFFFF"/>
                  </a:solidFill>
                </a14:hiddenFill>
              </a:ext>
            </a:extLst>
          </p:spPr>
        </p:pic>
        <p:sp>
          <p:nvSpPr>
            <p:cNvPr id="77" name="ZoneTexte 76">
              <a:extLst>
                <a:ext uri="{FF2B5EF4-FFF2-40B4-BE49-F238E27FC236}">
                  <a16:creationId xmlns:a16="http://schemas.microsoft.com/office/drawing/2014/main" id="{A1644A5B-2517-F4C3-1BDC-8A68A399B5FE}"/>
                </a:ext>
              </a:extLst>
            </p:cNvPr>
            <p:cNvSpPr txBox="1"/>
            <p:nvPr/>
          </p:nvSpPr>
          <p:spPr>
            <a:xfrm>
              <a:off x="3996852" y="3647946"/>
              <a:ext cx="527425" cy="220789"/>
            </a:xfrm>
            <a:prstGeom prst="rect">
              <a:avLst/>
            </a:prstGeom>
            <a:noFill/>
          </p:spPr>
          <p:txBody>
            <a:bodyPr wrap="square" rtlCol="0">
              <a:spAutoFit/>
            </a:bodyPr>
            <a:lstStyle/>
            <a:p>
              <a:pPr marL="0" marR="0" lvl="0" indent="0" algn="ctr" defTabSz="685800" rtl="1" eaLnBrk="1" fontAlgn="auto" latinLnBrk="0" hangingPunct="1">
                <a:lnSpc>
                  <a:spcPct val="100000"/>
                </a:lnSpc>
                <a:spcBef>
                  <a:spcPts val="0"/>
                </a:spcBef>
                <a:spcAft>
                  <a:spcPts val="0"/>
                </a:spcAft>
                <a:buClrTx/>
                <a:buSzTx/>
                <a:buFontTx/>
                <a:buNone/>
                <a:tabLst/>
                <a:defRPr/>
              </a:pPr>
              <a:r>
                <a:rPr kumimoji="0" lang="ar-MA" sz="2000" b="1" i="0" u="none" strike="noStrike" kern="1200" cap="none" spc="0" normalizeH="0" baseline="0" noProof="0" dirty="0">
                  <a:ln>
                    <a:noFill/>
                  </a:ln>
                  <a:solidFill>
                    <a:srgbClr val="106585"/>
                  </a:solidFill>
                  <a:effectLst/>
                  <a:uLnTx/>
                  <a:uFillTx/>
                  <a:latin typeface="Dosis" pitchFamily="2" charset="0"/>
                  <a:ea typeface="+mn-ea"/>
                  <a:cs typeface="Arial" panose="020B0604020202020204" pitchFamily="34" charset="0"/>
                </a:rPr>
                <a:t>15 دقيقة</a:t>
              </a:r>
              <a:endParaRPr kumimoji="0" lang="fr-MA" sz="2000" b="1" i="0" u="none" strike="noStrike" kern="1200" cap="none" spc="0" normalizeH="0" baseline="0" noProof="0" dirty="0">
                <a:ln>
                  <a:noFill/>
                </a:ln>
                <a:solidFill>
                  <a:srgbClr val="106585"/>
                </a:solidFill>
                <a:effectLst/>
                <a:uLnTx/>
                <a:uFillTx/>
                <a:latin typeface="Dosis" pitchFamily="2" charset="0"/>
                <a:ea typeface="+mn-ea"/>
                <a:cs typeface="+mn-cs"/>
              </a:endParaRPr>
            </a:p>
          </p:txBody>
        </p:sp>
      </p:grpSp>
      <p:grpSp>
        <p:nvGrpSpPr>
          <p:cNvPr id="78" name="Groupe 77">
            <a:extLst>
              <a:ext uri="{FF2B5EF4-FFF2-40B4-BE49-F238E27FC236}">
                <a16:creationId xmlns:a16="http://schemas.microsoft.com/office/drawing/2014/main" id="{BF30825B-BC58-435B-A42C-8221948DEC05}"/>
              </a:ext>
            </a:extLst>
          </p:cNvPr>
          <p:cNvGrpSpPr/>
          <p:nvPr/>
        </p:nvGrpSpPr>
        <p:grpSpPr>
          <a:xfrm flipH="1">
            <a:off x="2219313" y="2286272"/>
            <a:ext cx="2010625" cy="698668"/>
            <a:chOff x="3700831" y="3540342"/>
            <a:chExt cx="896197" cy="385540"/>
          </a:xfrm>
        </p:grpSpPr>
        <p:sp>
          <p:nvSpPr>
            <p:cNvPr id="79" name="Rectangle : coins arrondis 78">
              <a:extLst>
                <a:ext uri="{FF2B5EF4-FFF2-40B4-BE49-F238E27FC236}">
                  <a16:creationId xmlns:a16="http://schemas.microsoft.com/office/drawing/2014/main" id="{3B94B07B-2099-8DE4-4396-997AB11F99A6}"/>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fr-MA" sz="2000" b="0" i="0" u="none" strike="noStrike" kern="1200" cap="none" spc="0" normalizeH="0" baseline="0" noProof="0" dirty="0">
                <a:ln>
                  <a:noFill/>
                </a:ln>
                <a:solidFill>
                  <a:prstClr val="white"/>
                </a:solidFill>
                <a:effectLst/>
                <a:uLnTx/>
                <a:uFillTx/>
                <a:latin typeface="Dosis" pitchFamily="2" charset="0"/>
                <a:ea typeface="+mn-ea"/>
                <a:cs typeface="+mn-cs"/>
              </a:endParaRPr>
            </a:p>
          </p:txBody>
        </p:sp>
        <p:pic>
          <p:nvPicPr>
            <p:cNvPr id="80" name="Picture 2">
              <a:extLst>
                <a:ext uri="{FF2B5EF4-FFF2-40B4-BE49-F238E27FC236}">
                  <a16:creationId xmlns:a16="http://schemas.microsoft.com/office/drawing/2014/main" id="{751C334E-9D7C-EFC5-6038-42F03FAD9AD9}"/>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00831" y="3540342"/>
              <a:ext cx="303139" cy="385540"/>
            </a:xfrm>
            <a:prstGeom prst="rect">
              <a:avLst/>
            </a:prstGeom>
            <a:noFill/>
            <a:extLst>
              <a:ext uri="{909E8E84-426E-40DD-AFC4-6F175D3DCCD1}">
                <a14:hiddenFill xmlns:a14="http://schemas.microsoft.com/office/drawing/2010/main">
                  <a:solidFill>
                    <a:srgbClr val="FFFFFF"/>
                  </a:solidFill>
                </a14:hiddenFill>
              </a:ext>
            </a:extLst>
          </p:spPr>
        </p:pic>
        <p:sp>
          <p:nvSpPr>
            <p:cNvPr id="81" name="ZoneTexte 80">
              <a:extLst>
                <a:ext uri="{FF2B5EF4-FFF2-40B4-BE49-F238E27FC236}">
                  <a16:creationId xmlns:a16="http://schemas.microsoft.com/office/drawing/2014/main" id="{BE08A98F-D854-3397-0154-55F80662A1A3}"/>
                </a:ext>
              </a:extLst>
            </p:cNvPr>
            <p:cNvSpPr txBox="1"/>
            <p:nvPr/>
          </p:nvSpPr>
          <p:spPr>
            <a:xfrm>
              <a:off x="3996852" y="3647946"/>
              <a:ext cx="527425" cy="220789"/>
            </a:xfrm>
            <a:prstGeom prst="rect">
              <a:avLst/>
            </a:prstGeom>
            <a:noFill/>
          </p:spPr>
          <p:txBody>
            <a:bodyPr wrap="square" rtlCol="0">
              <a:spAutoFit/>
            </a:bodyPr>
            <a:lstStyle/>
            <a:p>
              <a:pPr marL="0" marR="0" lvl="0" indent="0" algn="ctr" defTabSz="685800" rtl="1" eaLnBrk="1" fontAlgn="auto" latinLnBrk="0" hangingPunct="1">
                <a:lnSpc>
                  <a:spcPct val="100000"/>
                </a:lnSpc>
                <a:spcBef>
                  <a:spcPts val="0"/>
                </a:spcBef>
                <a:spcAft>
                  <a:spcPts val="0"/>
                </a:spcAft>
                <a:buClrTx/>
                <a:buSzTx/>
                <a:buFontTx/>
                <a:buNone/>
                <a:tabLst/>
                <a:defRPr/>
              </a:pPr>
              <a:r>
                <a:rPr kumimoji="0" lang="ar-MA" sz="2000" b="1" i="0" u="none" strike="noStrike" kern="1200" cap="none" spc="0" normalizeH="0" baseline="0" noProof="0" dirty="0">
                  <a:ln>
                    <a:noFill/>
                  </a:ln>
                  <a:solidFill>
                    <a:srgbClr val="106585"/>
                  </a:solidFill>
                  <a:effectLst/>
                  <a:uLnTx/>
                  <a:uFillTx/>
                  <a:latin typeface="Dosis" pitchFamily="2" charset="0"/>
                  <a:ea typeface="+mn-ea"/>
                  <a:cs typeface="Arial" panose="020B0604020202020204" pitchFamily="34" charset="0"/>
                </a:rPr>
                <a:t>3 دقائق</a:t>
              </a:r>
              <a:endParaRPr kumimoji="0" lang="fr-MA" sz="2000" b="1" i="0" u="none" strike="noStrike" kern="1200" cap="none" spc="0" normalizeH="0" baseline="0" noProof="0" dirty="0">
                <a:ln>
                  <a:noFill/>
                </a:ln>
                <a:solidFill>
                  <a:srgbClr val="106585"/>
                </a:solidFill>
                <a:effectLst/>
                <a:uLnTx/>
                <a:uFillTx/>
                <a:latin typeface="Dosis" pitchFamily="2" charset="0"/>
                <a:ea typeface="+mn-ea"/>
                <a:cs typeface="+mn-cs"/>
              </a:endParaRPr>
            </a:p>
          </p:txBody>
        </p:sp>
      </p:grpSp>
    </p:spTree>
    <p:extLst>
      <p:ext uri="{BB962C8B-B14F-4D97-AF65-F5344CB8AC3E}">
        <p14:creationId xmlns:p14="http://schemas.microsoft.com/office/powerpoint/2010/main" val="35343233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F05336-0819-D322-3761-C72DCF219509}"/>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2A9A3893-8F4C-C214-F2E6-933300660B18}"/>
              </a:ext>
            </a:extLst>
          </p:cNvPr>
          <p:cNvSpPr txBox="1"/>
          <p:nvPr/>
        </p:nvSpPr>
        <p:spPr>
          <a:xfrm>
            <a:off x="160421" y="895641"/>
            <a:ext cx="12336380" cy="461665"/>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تتذكرون النشاط المنزلي الذي كلفتكم به نهاية الحصة السابقة. سأراقب ما قمتم به، قبل أن نبدأ حصة اليوم.</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4" name="Sous-titre 2">
            <a:extLst>
              <a:ext uri="{FF2B5EF4-FFF2-40B4-BE49-F238E27FC236}">
                <a16:creationId xmlns:a16="http://schemas.microsoft.com/office/drawing/2014/main" id="{28F9C5D6-4E97-18CF-7BC9-EF917706A97F}"/>
              </a:ext>
            </a:extLst>
          </p:cNvPr>
          <p:cNvSpPr txBox="1">
            <a:spLocks/>
          </p:cNvSpPr>
          <p:nvPr/>
        </p:nvSpPr>
        <p:spPr>
          <a:xfrm>
            <a:off x="6580909" y="2350874"/>
            <a:ext cx="5735782" cy="7194908"/>
          </a:xfrm>
          <a:prstGeom prst="rect">
            <a:avLst/>
          </a:prstGeom>
          <a:solidFill>
            <a:schemeClr val="accent5"/>
          </a:solidFill>
        </p:spPr>
        <p:txBody>
          <a:bodyPr anchor="ctr">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marR="0" lvl="0" indent="0" algn="ctr" defTabSz="1371600" rtl="1" eaLnBrk="1" fontAlgn="auto" latinLnBrk="0" hangingPunct="1">
              <a:lnSpc>
                <a:spcPct val="90000"/>
              </a:lnSpc>
              <a:spcBef>
                <a:spcPts val="1500"/>
              </a:spcBef>
              <a:spcAft>
                <a:spcPts val="0"/>
              </a:spcAft>
              <a:buClrTx/>
              <a:buSzTx/>
              <a:buFont typeface="Arial" panose="020B0604020202020204" pitchFamily="34" charset="0"/>
              <a:buNone/>
              <a:tabLst/>
              <a:defRPr/>
            </a:pPr>
            <a:r>
              <a:rPr kumimoji="0" lang="ar-MA" sz="4800" b="1" i="0" u="none" strike="noStrike" kern="1200" cap="none" spc="0" normalizeH="0" baseline="0" noProof="0" dirty="0">
                <a:ln w="0"/>
                <a:solidFill>
                  <a:srgbClr val="FF0000"/>
                </a:solidFill>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rPr>
              <a:t>في منزلي سأقوم ب:</a:t>
            </a:r>
          </a:p>
          <a:p>
            <a:pPr marL="0" marR="0" lvl="0" indent="0" algn="ctr" defTabSz="1371600" rtl="1" eaLnBrk="1" fontAlgn="auto" latinLnBrk="0" hangingPunct="1">
              <a:lnSpc>
                <a:spcPct val="90000"/>
              </a:lnSpc>
              <a:spcBef>
                <a:spcPts val="1500"/>
              </a:spcBef>
              <a:spcAft>
                <a:spcPts val="0"/>
              </a:spcAft>
              <a:buClrTx/>
              <a:buSzTx/>
              <a:buFont typeface="Arial" panose="020B0604020202020204" pitchFamily="34" charset="0"/>
              <a:buNone/>
              <a:tabLst/>
              <a:defRPr/>
            </a:pPr>
            <a:r>
              <a:rPr kumimoji="0" lang="ar-MA" sz="40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rPr>
              <a:t>1- قراءة لوحة المقاطع النشاط 1 والبحث عن كلمات أخرى؛</a:t>
            </a:r>
          </a:p>
          <a:p>
            <a:pPr marL="0" marR="0" lvl="0" indent="0" algn="ctr" defTabSz="1371600" rtl="1" eaLnBrk="1" fontAlgn="auto" latinLnBrk="0" hangingPunct="1">
              <a:lnSpc>
                <a:spcPct val="90000"/>
              </a:lnSpc>
              <a:spcBef>
                <a:spcPts val="1500"/>
              </a:spcBef>
              <a:spcAft>
                <a:spcPts val="0"/>
              </a:spcAft>
              <a:buClrTx/>
              <a:buSzTx/>
              <a:buFont typeface="Arial" panose="020B0604020202020204" pitchFamily="34" charset="0"/>
              <a:buNone/>
              <a:tabLst/>
              <a:defRPr/>
            </a:pPr>
            <a:r>
              <a:rPr kumimoji="0" lang="ar-MA" sz="40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rPr>
              <a:t>2- أكتب الكلمات الواردة في النشاط رقم3 على كراستي بخط جميل؛</a:t>
            </a:r>
          </a:p>
          <a:p>
            <a:pPr marL="0" marR="0" lvl="0" indent="0" algn="ctr" defTabSz="1371600" rtl="1" eaLnBrk="1" fontAlgn="auto" latinLnBrk="0" hangingPunct="1">
              <a:lnSpc>
                <a:spcPct val="90000"/>
              </a:lnSpc>
              <a:spcBef>
                <a:spcPts val="1500"/>
              </a:spcBef>
              <a:spcAft>
                <a:spcPts val="0"/>
              </a:spcAft>
              <a:buClrTx/>
              <a:buSzTx/>
              <a:buFont typeface="Arial" panose="020B0604020202020204" pitchFamily="34" charset="0"/>
              <a:buNone/>
              <a:tabLst/>
              <a:defRPr/>
            </a:pPr>
            <a:r>
              <a:rPr kumimoji="0" lang="ar-MA" sz="40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rPr>
              <a:t>3- أستعد لعرض إنجازي على أستاذي في اليوم الموالي.</a:t>
            </a:r>
            <a:endParaRPr kumimoji="0" lang="fr-FR" sz="40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endParaRPr>
          </a:p>
        </p:txBody>
      </p:sp>
      <p:pic>
        <p:nvPicPr>
          <p:cNvPr id="3" name="Image 2">
            <a:extLst>
              <a:ext uri="{FF2B5EF4-FFF2-40B4-BE49-F238E27FC236}">
                <a16:creationId xmlns:a16="http://schemas.microsoft.com/office/drawing/2014/main" id="{C692B217-C963-54B9-16EF-619929FD770A}"/>
              </a:ext>
            </a:extLst>
          </p:cNvPr>
          <p:cNvPicPr>
            <a:picLocks noChangeAspect="1"/>
          </p:cNvPicPr>
          <p:nvPr/>
        </p:nvPicPr>
        <p:blipFill>
          <a:blip r:embed="rId2"/>
          <a:stretch>
            <a:fillRect/>
          </a:stretch>
        </p:blipFill>
        <p:spPr>
          <a:xfrm>
            <a:off x="484816" y="674886"/>
            <a:ext cx="1773475" cy="1378244"/>
          </a:xfrm>
          <a:prstGeom prst="rect">
            <a:avLst/>
          </a:prstGeom>
        </p:spPr>
      </p:pic>
      <p:pic>
        <p:nvPicPr>
          <p:cNvPr id="7" name="Image 6">
            <a:extLst>
              <a:ext uri="{FF2B5EF4-FFF2-40B4-BE49-F238E27FC236}">
                <a16:creationId xmlns:a16="http://schemas.microsoft.com/office/drawing/2014/main" id="{5A95D1B7-F7F6-8B69-9694-F5D2C13C3FAA}"/>
              </a:ext>
            </a:extLst>
          </p:cNvPr>
          <p:cNvPicPr>
            <a:picLocks noChangeAspect="1"/>
          </p:cNvPicPr>
          <p:nvPr/>
        </p:nvPicPr>
        <p:blipFill>
          <a:blip r:embed="rId3"/>
          <a:stretch>
            <a:fillRect/>
          </a:stretch>
        </p:blipFill>
        <p:spPr>
          <a:xfrm>
            <a:off x="1399309" y="2350874"/>
            <a:ext cx="5181600" cy="7040486"/>
          </a:xfrm>
          <a:prstGeom prst="rect">
            <a:avLst/>
          </a:prstGeom>
        </p:spPr>
      </p:pic>
    </p:spTree>
    <p:extLst>
      <p:ext uri="{BB962C8B-B14F-4D97-AF65-F5344CB8AC3E}">
        <p14:creationId xmlns:p14="http://schemas.microsoft.com/office/powerpoint/2010/main" val="1976714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3B3E83-6109-E0CC-3675-D3BA2B8993D8}"/>
            </a:ext>
          </a:extLst>
        </p:cNvPr>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5B649852-56F5-6D22-B3D5-9237B25A98FA}"/>
              </a:ext>
            </a:extLst>
          </p:cNvPr>
          <p:cNvSpPr>
            <a:spLocks noGrp="1"/>
          </p:cNvSpPr>
          <p:nvPr>
            <p:ph type="body" sz="quarter" idx="11"/>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a:bodyPr>
          <a:lstStyle/>
          <a:p>
            <a:pPr marL="0" indent="0">
              <a:buNone/>
            </a:pPr>
            <a:endParaRPr kumimoji="1" lang="ja-JP" altLang="en-US" dirty="0"/>
          </a:p>
        </p:txBody>
      </p:sp>
      <p:sp>
        <p:nvSpPr>
          <p:cNvPr id="8" name="テキスト プレースホルダー 7">
            <a:extLst>
              <a:ext uri="{FF2B5EF4-FFF2-40B4-BE49-F238E27FC236}">
                <a16:creationId xmlns:a16="http://schemas.microsoft.com/office/drawing/2014/main" id="{14206D73-72FA-5A0A-840A-F66D6F75E0CD}"/>
              </a:ext>
            </a:extLst>
          </p:cNvPr>
          <p:cNvSpPr>
            <a:spLocks noGrp="1"/>
          </p:cNvSpPr>
          <p:nvPr>
            <p:ph type="body" sz="quarter" idx="12"/>
          </p:nvPr>
        </p:nvSpPr>
        <p:spPr/>
        <p:txBody>
          <a:bodyPr/>
          <a:lstStyle/>
          <a:p>
            <a:r>
              <a:rPr kumimoji="1" lang="ar-MA" altLang="ja-JP" sz="19500" dirty="0"/>
              <a:t>1</a:t>
            </a:r>
            <a:endParaRPr kumimoji="1" lang="ja-JP" altLang="en-US" sz="19500" dirty="0"/>
          </a:p>
        </p:txBody>
      </p:sp>
      <p:sp>
        <p:nvSpPr>
          <p:cNvPr id="9" name="テキスト プレースホルダー 8">
            <a:extLst>
              <a:ext uri="{FF2B5EF4-FFF2-40B4-BE49-F238E27FC236}">
                <a16:creationId xmlns:a16="http://schemas.microsoft.com/office/drawing/2014/main" id="{8EFB52CE-5E0B-1267-6B4A-214C40CA0850}"/>
              </a:ext>
            </a:extLst>
          </p:cNvPr>
          <p:cNvSpPr>
            <a:spLocks noGrp="1"/>
          </p:cNvSpPr>
          <p:nvPr>
            <p:ph type="body" sz="quarter" idx="13"/>
          </p:nvPr>
        </p:nvSpPr>
        <p:spPr>
          <a:xfrm>
            <a:off x="7925376" y="6225150"/>
            <a:ext cx="4800601" cy="2136496"/>
          </a:xfrm>
          <a:noFill/>
        </p:spPr>
        <p:txBody>
          <a:bodyPr anchor="ctr">
            <a:noAutofit/>
          </a:bodyPr>
          <a:lstStyle/>
          <a:p>
            <a:pPr marL="0" indent="0" rtl="1">
              <a:buNone/>
            </a:pPr>
            <a:r>
              <a:rPr kumimoji="1" lang="ar-MA" sz="8000" b="1" dirty="0">
                <a:latin typeface="Microsoft Uighur" panose="02000000000000000000" pitchFamily="2" charset="-78"/>
                <a:cs typeface="Microsoft Uighur" panose="02000000000000000000" pitchFamily="2" charset="-78"/>
              </a:rPr>
              <a:t>افتتاح الحصة</a:t>
            </a:r>
            <a:endParaRPr kumimoji="1" lang="fr-FR" sz="8000" b="1" dirty="0">
              <a:latin typeface="Microsoft Uighur" panose="02000000000000000000" pitchFamily="2" charset="-78"/>
              <a:cs typeface="Microsoft Uighur" panose="02000000000000000000" pitchFamily="2" charset="-78"/>
            </a:endParaRPr>
          </a:p>
        </p:txBody>
      </p:sp>
      <p:sp>
        <p:nvSpPr>
          <p:cNvPr id="10" name="テキスト プレースホルダー 9">
            <a:extLst>
              <a:ext uri="{FF2B5EF4-FFF2-40B4-BE49-F238E27FC236}">
                <a16:creationId xmlns:a16="http://schemas.microsoft.com/office/drawing/2014/main" id="{E2254ED2-4515-2421-D891-10F1B056EE7D}"/>
              </a:ext>
            </a:extLst>
          </p:cNvPr>
          <p:cNvSpPr>
            <a:spLocks noGrp="1"/>
          </p:cNvSpPr>
          <p:nvPr>
            <p:ph type="body" sz="quarter" idx="16"/>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1" name="テキスト プレースホルダー 10">
            <a:extLst>
              <a:ext uri="{FF2B5EF4-FFF2-40B4-BE49-F238E27FC236}">
                <a16:creationId xmlns:a16="http://schemas.microsoft.com/office/drawing/2014/main" id="{011A56B4-2739-712A-8414-00F609FF6905}"/>
              </a:ext>
            </a:extLst>
          </p:cNvPr>
          <p:cNvSpPr>
            <a:spLocks noGrp="1"/>
          </p:cNvSpPr>
          <p:nvPr>
            <p:ph type="body" sz="quarter" idx="17"/>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2" name="テキスト プレースホルダー 11">
            <a:extLst>
              <a:ext uri="{FF2B5EF4-FFF2-40B4-BE49-F238E27FC236}">
                <a16:creationId xmlns:a16="http://schemas.microsoft.com/office/drawing/2014/main" id="{154E63D5-6A4E-3ECB-6476-499C76572C73}"/>
              </a:ext>
            </a:extLst>
          </p:cNvPr>
          <p:cNvSpPr>
            <a:spLocks noGrp="1"/>
          </p:cNvSpPr>
          <p:nvPr>
            <p:ph type="body" sz="quarter" idx="18"/>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3" name="テキスト プレースホルダー 12">
            <a:extLst>
              <a:ext uri="{FF2B5EF4-FFF2-40B4-BE49-F238E27FC236}">
                <a16:creationId xmlns:a16="http://schemas.microsoft.com/office/drawing/2014/main" id="{EAD9453F-68E3-C39B-3823-F09860BEC9DE}"/>
              </a:ext>
            </a:extLst>
          </p:cNvPr>
          <p:cNvSpPr>
            <a:spLocks noGrp="1"/>
          </p:cNvSpPr>
          <p:nvPr>
            <p:ph type="body" sz="quarter" idx="19"/>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Tree>
    <p:extLst>
      <p:ext uri="{BB962C8B-B14F-4D97-AF65-F5344CB8AC3E}">
        <p14:creationId xmlns:p14="http://schemas.microsoft.com/office/powerpoint/2010/main" val="17696521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DBBD2A1A-397F-47FD-07E2-CC7973B4AAA2}"/>
              </a:ext>
            </a:extLst>
          </p:cNvPr>
          <p:cNvSpPr txBox="1"/>
          <p:nvPr/>
        </p:nvSpPr>
        <p:spPr>
          <a:xfrm>
            <a:off x="215839" y="867932"/>
            <a:ext cx="12336380" cy="461665"/>
          </a:xfrm>
          <a:prstGeom prst="rect">
            <a:avLst/>
          </a:prstGeom>
          <a:noFill/>
        </p:spPr>
        <p:txBody>
          <a:bodyPr wrap="square" rtlCol="0" anchor="ctr">
            <a:spAutoFit/>
          </a:bodyPr>
          <a:lstStyle/>
          <a:p>
            <a:pPr algn="r" rtl="1"/>
            <a:r>
              <a:rPr lang="ar-MA" sz="2400" dirty="0">
                <a:solidFill>
                  <a:schemeClr val="bg1">
                    <a:lumMod val="65000"/>
                  </a:schemeClr>
                </a:solidFill>
                <a:latin typeface="Microsoft Uighur" panose="02000000000000000000" pitchFamily="2" charset="-78"/>
                <a:cs typeface="Microsoft Uighur" panose="02000000000000000000" pitchFamily="2" charset="-78"/>
              </a:rPr>
              <a:t>مرحبا بكم، سننطلق في حصة اللغة العربية.</a:t>
            </a:r>
            <a:endParaRPr lang="fr-FR" sz="2400" dirty="0">
              <a:solidFill>
                <a:schemeClr val="bg1">
                  <a:lumMod val="65000"/>
                </a:schemeClr>
              </a:solidFill>
              <a:latin typeface="Microsoft Uighur" panose="02000000000000000000" pitchFamily="2" charset="-78"/>
              <a:cs typeface="Microsoft Uighur" panose="02000000000000000000" pitchFamily="2" charset="-78"/>
            </a:endParaRPr>
          </a:p>
        </p:txBody>
      </p:sp>
      <p:sp>
        <p:nvSpPr>
          <p:cNvPr id="2" name="Rectangle : coins arrondis 1">
            <a:extLst>
              <a:ext uri="{FF2B5EF4-FFF2-40B4-BE49-F238E27FC236}">
                <a16:creationId xmlns:a16="http://schemas.microsoft.com/office/drawing/2014/main" id="{DF59BCB5-B94F-6202-C02B-273F14871DF2}"/>
              </a:ext>
            </a:extLst>
          </p:cNvPr>
          <p:cNvSpPr/>
          <p:nvPr/>
        </p:nvSpPr>
        <p:spPr>
          <a:xfrm>
            <a:off x="2937163" y="3883828"/>
            <a:ext cx="7841673" cy="4664749"/>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rtl="1"/>
            <a:endParaRPr lang="ar-MA" sz="6000"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endParaRPr>
          </a:p>
          <a:p>
            <a:pPr algn="ctr" rtl="1"/>
            <a:r>
              <a:rPr lang="ar-MA" sz="6000"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rPr>
              <a:t>سلوك اليوم: التذكير </a:t>
            </a:r>
            <a:r>
              <a:rPr lang="ar-MA" sz="6000" dirty="0" err="1">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rPr>
              <a:t>بالسلوكات</a:t>
            </a:r>
            <a:r>
              <a:rPr lang="ar-MA" sz="6000"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rPr>
              <a:t> السابقة</a:t>
            </a:r>
          </a:p>
        </p:txBody>
      </p:sp>
      <p:pic>
        <p:nvPicPr>
          <p:cNvPr id="4" name="Image 3">
            <a:extLst>
              <a:ext uri="{FF2B5EF4-FFF2-40B4-BE49-F238E27FC236}">
                <a16:creationId xmlns:a16="http://schemas.microsoft.com/office/drawing/2014/main" id="{9E8B6C63-6FCD-914F-C60A-D53B6949E6E0}"/>
              </a:ext>
            </a:extLst>
          </p:cNvPr>
          <p:cNvPicPr>
            <a:picLocks noChangeAspect="1"/>
          </p:cNvPicPr>
          <p:nvPr/>
        </p:nvPicPr>
        <p:blipFill>
          <a:blip r:embed="rId3"/>
          <a:stretch>
            <a:fillRect/>
          </a:stretch>
        </p:blipFill>
        <p:spPr>
          <a:xfrm>
            <a:off x="325508" y="689461"/>
            <a:ext cx="1676545" cy="1280271"/>
          </a:xfrm>
          <a:prstGeom prst="rect">
            <a:avLst/>
          </a:prstGeom>
        </p:spPr>
      </p:pic>
    </p:spTree>
    <p:extLst>
      <p:ext uri="{BB962C8B-B14F-4D97-AF65-F5344CB8AC3E}">
        <p14:creationId xmlns:p14="http://schemas.microsoft.com/office/powerpoint/2010/main" val="3622702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NUM" val="3"/>
</p:tagLst>
</file>

<file path=ppt/theme/theme1.xml><?xml version="1.0" encoding="utf-8"?>
<a:theme xmlns:a="http://schemas.openxmlformats.org/drawingml/2006/main" name="3_Conception personnalisé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2_Conception personnalisé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1_Conception personnalisé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hème Office 2013 – 2022">
  <a:themeElements>
    <a:clrScheme name="Thème 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6.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2274</TotalTime>
  <Words>1143</Words>
  <Application>Microsoft Office PowerPoint</Application>
  <PresentationFormat>Personnalisé</PresentationFormat>
  <Paragraphs>221</Paragraphs>
  <Slides>48</Slides>
  <Notes>8</Notes>
  <HiddenSlides>0</HiddenSlides>
  <MMClips>1</MMClips>
  <ScaleCrop>false</ScaleCrop>
  <HeadingPairs>
    <vt:vector size="6" baseType="variant">
      <vt:variant>
        <vt:lpstr>Polices utilisées</vt:lpstr>
      </vt:variant>
      <vt:variant>
        <vt:i4>14</vt:i4>
      </vt:variant>
      <vt:variant>
        <vt:lpstr>Thème</vt:lpstr>
      </vt:variant>
      <vt:variant>
        <vt:i4>5</vt:i4>
      </vt:variant>
      <vt:variant>
        <vt:lpstr>Titres des diapositives</vt:lpstr>
      </vt:variant>
      <vt:variant>
        <vt:i4>48</vt:i4>
      </vt:variant>
    </vt:vector>
  </HeadingPairs>
  <TitlesOfParts>
    <vt:vector size="67" baseType="lpstr">
      <vt:lpstr>Adobe Arabic</vt:lpstr>
      <vt:lpstr>Air Strip Arabic</vt:lpstr>
      <vt:lpstr>Aptos</vt:lpstr>
      <vt:lpstr>Aptos Display</vt:lpstr>
      <vt:lpstr>Arial</vt:lpstr>
      <vt:lpstr>Calibri</vt:lpstr>
      <vt:lpstr>Calibri Light</vt:lpstr>
      <vt:lpstr>Carelia</vt:lpstr>
      <vt:lpstr>Dosis</vt:lpstr>
      <vt:lpstr>Georgia</vt:lpstr>
      <vt:lpstr>GeosansLight</vt:lpstr>
      <vt:lpstr>Microsoft Uighur</vt:lpstr>
      <vt:lpstr>Sakkal Majalla</vt:lpstr>
      <vt:lpstr>Times New Roman</vt:lpstr>
      <vt:lpstr>3_Conception personnalisée</vt:lpstr>
      <vt:lpstr>2_Conception personnalisée</vt:lpstr>
      <vt:lpstr>1_Conception personnalisée</vt:lpstr>
      <vt:lpstr>Conception personnalisée</vt:lpstr>
      <vt:lpstr>Thème Office 2013 – 2022</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SimpleSmart</dc:creator>
  <cp:lastModifiedBy>MADHOUM OUADIA</cp:lastModifiedBy>
  <cp:revision>2222</cp:revision>
  <dcterms:created xsi:type="dcterms:W3CDTF">2014-10-09T07:32:24Z</dcterms:created>
  <dcterms:modified xsi:type="dcterms:W3CDTF">2025-09-16T22:11:37Z</dcterms:modified>
</cp:coreProperties>
</file>