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1"/>
  </p:notesMasterIdLst>
  <p:handoutMasterIdLst>
    <p:handoutMasterId r:id="rId62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54" r:id="rId12"/>
    <p:sldId id="2134808454" r:id="rId13"/>
    <p:sldId id="953" r:id="rId14"/>
    <p:sldId id="2134808449" r:id="rId15"/>
    <p:sldId id="2134808513" r:id="rId16"/>
    <p:sldId id="542" r:id="rId17"/>
    <p:sldId id="2134808535" r:id="rId18"/>
    <p:sldId id="2134808448" r:id="rId19"/>
    <p:sldId id="2134808474" r:id="rId20"/>
    <p:sldId id="597" r:id="rId21"/>
    <p:sldId id="2134808445" r:id="rId22"/>
    <p:sldId id="2134808485" r:id="rId23"/>
    <p:sldId id="2134808511" r:id="rId24"/>
    <p:sldId id="2134808486" r:id="rId25"/>
    <p:sldId id="2134808566" r:id="rId26"/>
    <p:sldId id="2134808582" r:id="rId27"/>
    <p:sldId id="2134808567" r:id="rId28"/>
    <p:sldId id="2134808568" r:id="rId29"/>
    <p:sldId id="2134808594" r:id="rId30"/>
    <p:sldId id="2134808590" r:id="rId31"/>
    <p:sldId id="2134808591" r:id="rId32"/>
    <p:sldId id="2134808530" r:id="rId33"/>
    <p:sldId id="2134808584" r:id="rId34"/>
    <p:sldId id="2134808507" r:id="rId35"/>
    <p:sldId id="2134808491" r:id="rId36"/>
    <p:sldId id="2134808482" r:id="rId37"/>
    <p:sldId id="2134808595" r:id="rId38"/>
    <p:sldId id="2134808544" r:id="rId39"/>
    <p:sldId id="2134808596" r:id="rId40"/>
    <p:sldId id="2134808543" r:id="rId41"/>
    <p:sldId id="2134808494" r:id="rId42"/>
    <p:sldId id="2134808479" r:id="rId43"/>
    <p:sldId id="2134808520" r:id="rId44"/>
    <p:sldId id="2134808521" r:id="rId45"/>
    <p:sldId id="2134808523" r:id="rId46"/>
    <p:sldId id="2134808499" r:id="rId47"/>
    <p:sldId id="2134808547" r:id="rId48"/>
    <p:sldId id="2134808548" r:id="rId49"/>
    <p:sldId id="2134808525" r:id="rId50"/>
    <p:sldId id="2134808549" r:id="rId51"/>
    <p:sldId id="2134808564" r:id="rId52"/>
    <p:sldId id="2134808510" r:id="rId53"/>
    <p:sldId id="838" r:id="rId54"/>
    <p:sldId id="2134808581" r:id="rId55"/>
    <p:sldId id="2134808501" r:id="rId56"/>
    <p:sldId id="2134808597" r:id="rId57"/>
    <p:sldId id="2134808447" r:id="rId58"/>
    <p:sldId id="213480855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5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566"/>
            <p14:sldId id="2134808582"/>
            <p14:sldId id="2134808567"/>
            <p14:sldId id="2134808568"/>
            <p14:sldId id="2134808594"/>
            <p14:sldId id="2134808590"/>
            <p14:sldId id="2134808591"/>
            <p14:sldId id="2134808530"/>
            <p14:sldId id="2134808584"/>
            <p14:sldId id="2134808507"/>
            <p14:sldId id="2134808491"/>
            <p14:sldId id="2134808482"/>
            <p14:sldId id="2134808595"/>
            <p14:sldId id="2134808544"/>
            <p14:sldId id="2134808596"/>
            <p14:sldId id="2134808543"/>
            <p14:sldId id="2134808494"/>
            <p14:sldId id="2134808479"/>
            <p14:sldId id="2134808520"/>
            <p14:sldId id="2134808521"/>
            <p14:sldId id="2134808523"/>
            <p14:sldId id="2134808499"/>
            <p14:sldId id="2134808547"/>
            <p14:sldId id="2134808548"/>
            <p14:sldId id="2134808525"/>
            <p14:sldId id="2134808549"/>
            <p14:sldId id="2134808564"/>
            <p14:sldId id="2134808510"/>
          </p14:sldIdLst>
        </p14:section>
        <p14:section name="ألعاب" id="{66953B43-0502-40BE-9D9D-49C14FC1791C}">
          <p14:sldIdLst>
            <p14:sldId id="838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597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1B1B1B"/>
    <a:srgbClr val="D00000"/>
    <a:srgbClr val="FF3300"/>
    <a:srgbClr val="FF0066"/>
    <a:srgbClr val="FFFFFF"/>
    <a:srgbClr val="19199B"/>
    <a:srgbClr val="006DB4"/>
    <a:srgbClr val="E74C3C"/>
    <a:srgbClr val="D4EA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D13B39-9C1F-47FB-B31B-803203449B07}" v="36" dt="2025-09-13T22:41:29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13T22:41:37.400" v="167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3T22:35:29.482" v="114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3T22:35:29.482" v="114" actId="20577"/>
          <ac:spMkLst>
            <pc:docMk/>
            <pc:sldMk cId="0" sldId="257"/>
            <ac:spMk id="9" creationId="{45B0A1E8-F2BA-31DC-A793-BDED4E478A5A}"/>
          </ac:spMkLst>
        </pc:spChg>
      </pc:sldChg>
      <pc:sldChg chg="delSp mod">
        <pc:chgData name="FERHANE EL MOSTAFA" userId="612e3f77-08f4-424c-9bd0-6ac275dcda07" providerId="ADAL" clId="{0E1024C3-58F3-4E60-9D56-58152775B348}" dt="2025-09-13T22:35:36.550" v="115" actId="478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3T22:35:36.550" v="115" actId="478"/>
          <ac:picMkLst>
            <pc:docMk/>
            <pc:sldMk cId="3727397737" sldId="2134805392"/>
            <ac:picMk id="4" creationId="{6D4B1528-9D12-0841-83D5-9EFFE0B110E4}"/>
          </ac:picMkLst>
        </pc:picChg>
      </pc:sldChg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0E1024C3-58F3-4E60-9D56-58152775B348}" dt="2025-09-13T22:41:37.400" v="167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13T22:41:37.400" v="167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3T22:41:29.169" v="166" actId="20577"/>
          <ac:spMkLst>
            <pc:docMk/>
            <pc:sldMk cId="1056702585" sldId="2134808447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0E1024C3-58F3-4E60-9D56-58152775B348}" dt="2025-09-13T22:39:40.801" v="152" actId="20577"/>
        <pc:sldMkLst>
          <pc:docMk/>
          <pc:sldMk cId="2492661190" sldId="2134808483"/>
        </pc:sldMkLst>
        <pc:spChg chg="mod">
          <ac:chgData name="FERHANE EL MOSTAFA" userId="612e3f77-08f4-424c-9bd0-6ac275dcda07" providerId="ADAL" clId="{0E1024C3-58F3-4E60-9D56-58152775B348}" dt="2025-09-13T22:38:54.484" v="135" actId="20577"/>
          <ac:spMkLst>
            <pc:docMk/>
            <pc:sldMk cId="2492661190" sldId="2134808483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13T22:39:36.746" v="148" actId="20577"/>
          <ac:spMkLst>
            <pc:docMk/>
            <pc:sldMk cId="2492661190" sldId="2134808483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13T22:39:40.801" v="152" actId="20577"/>
          <ac:spMkLst>
            <pc:docMk/>
            <pc:sldMk cId="2492661190" sldId="2134808483"/>
            <ac:spMk id="5" creationId="{38E8A5EE-73AD-6BAC-6D98-9992D26745BA}"/>
          </ac:spMkLst>
        </pc:spChg>
      </pc:sldChg>
      <pc:sldChg chg="modSp mod">
        <pc:chgData name="FERHANE EL MOSTAFA" userId="612e3f77-08f4-424c-9bd0-6ac275dcda07" providerId="ADAL" clId="{0E1024C3-58F3-4E60-9D56-58152775B348}" dt="2025-09-13T22:38:42.766" v="134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13T22:38:42.766" v="134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13T22:38:36.214" v="129" actId="207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  <pc:sldChg chg="modSp mod">
        <pc:chgData name="FERHANE EL MOSTAFA" userId="612e3f77-08f4-424c-9bd0-6ac275dcda07" providerId="ADAL" clId="{0E1024C3-58F3-4E60-9D56-58152775B348}" dt="2025-09-13T22:36:25.941" v="118" actId="20577"/>
        <pc:sldMkLst>
          <pc:docMk/>
          <pc:sldMk cId="4275932464" sldId="2134808539"/>
        </pc:sldMkLst>
        <pc:spChg chg="mod">
          <ac:chgData name="FERHANE EL MOSTAFA" userId="612e3f77-08f4-424c-9bd0-6ac275dcda07" providerId="ADAL" clId="{0E1024C3-58F3-4E60-9D56-58152775B348}" dt="2025-09-13T22:36:25.941" v="118" actId="20577"/>
          <ac:spMkLst>
            <pc:docMk/>
            <pc:sldMk cId="4275932464" sldId="2134808539"/>
            <ac:spMk id="6" creationId="{EEC2B32F-6753-08EB-3E5C-EF652302ECB4}"/>
          </ac:spMkLst>
        </pc:spChg>
      </pc:sldChg>
      <pc:sldChg chg="modSp">
        <pc:chgData name="FERHANE EL MOSTAFA" userId="612e3f77-08f4-424c-9bd0-6ac275dcda07" providerId="ADAL" clId="{0E1024C3-58F3-4E60-9D56-58152775B348}" dt="2025-09-13T22:39:55.450" v="160" actId="20577"/>
        <pc:sldMkLst>
          <pc:docMk/>
          <pc:sldMk cId="2280731394" sldId="2134808543"/>
        </pc:sldMkLst>
        <pc:spChg chg="mod">
          <ac:chgData name="FERHANE EL MOSTAFA" userId="612e3f77-08f4-424c-9bd0-6ac275dcda07" providerId="ADAL" clId="{0E1024C3-58F3-4E60-9D56-58152775B348}" dt="2025-09-13T22:39:55.450" v="160" actId="20577"/>
          <ac:spMkLst>
            <pc:docMk/>
            <pc:sldMk cId="2280731394" sldId="2134808543"/>
            <ac:spMk id="5" creationId="{ECC7A19B-584F-BE37-A308-4FABE73DCE61}"/>
          </ac:spMkLst>
        </pc:spChg>
      </pc:sldChg>
      <pc:sldChg chg="modSp">
        <pc:chgData name="FERHANE EL MOSTAFA" userId="612e3f77-08f4-424c-9bd0-6ac275dcda07" providerId="ADAL" clId="{0E1024C3-58F3-4E60-9D56-58152775B348}" dt="2025-09-13T22:35:44.632" v="117" actId="20577"/>
        <pc:sldMkLst>
          <pc:docMk/>
          <pc:sldMk cId="1976714783" sldId="2134808554"/>
        </pc:sldMkLst>
        <pc:spChg chg="mod">
          <ac:chgData name="FERHANE EL MOSTAFA" userId="612e3f77-08f4-424c-9bd0-6ac275dcda07" providerId="ADAL" clId="{0E1024C3-58F3-4E60-9D56-58152775B348}" dt="2025-09-13T22:35:44.632" v="117" actId="20577"/>
          <ac:spMkLst>
            <pc:docMk/>
            <pc:sldMk cId="1976714783" sldId="2134808554"/>
            <ac:spMk id="4" creationId="{28F9C5D6-4E97-18CF-7BC9-EF917706A97F}"/>
          </ac:spMkLst>
        </pc:spChg>
      </pc:sldChg>
      <pc:sldChg chg="modSp mod">
        <pc:chgData name="FERHANE EL MOSTAFA" userId="612e3f77-08f4-424c-9bd0-6ac275dcda07" providerId="ADAL" clId="{0E1024C3-58F3-4E60-9D56-58152775B348}" dt="2025-09-13T22:36:48.583" v="119" actId="6549"/>
        <pc:sldMkLst>
          <pc:docMk/>
          <pc:sldMk cId="3408500403" sldId="2134808566"/>
        </pc:sldMkLst>
        <pc:spChg chg="mod">
          <ac:chgData name="FERHANE EL MOSTAFA" userId="612e3f77-08f4-424c-9bd0-6ac275dcda07" providerId="ADAL" clId="{0E1024C3-58F3-4E60-9D56-58152775B348}" dt="2025-09-13T22:36:48.583" v="119" actId="6549"/>
          <ac:spMkLst>
            <pc:docMk/>
            <pc:sldMk cId="3408500403" sldId="2134808566"/>
            <ac:spMk id="2" creationId="{6C39B038-5243-91E3-3C2C-2A314EED31FB}"/>
          </ac:spMkLst>
        </pc:spChg>
      </pc:sldChg>
      <pc:sldChg chg="modSp mod">
        <pc:chgData name="FERHANE EL MOSTAFA" userId="612e3f77-08f4-424c-9bd0-6ac275dcda07" providerId="ADAL" clId="{0E1024C3-58F3-4E60-9D56-58152775B348}" dt="2025-09-13T22:36:53.965" v="120" actId="6549"/>
        <pc:sldMkLst>
          <pc:docMk/>
          <pc:sldMk cId="502285256" sldId="2134808567"/>
        </pc:sldMkLst>
        <pc:spChg chg="mod">
          <ac:chgData name="FERHANE EL MOSTAFA" userId="612e3f77-08f4-424c-9bd0-6ac275dcda07" providerId="ADAL" clId="{0E1024C3-58F3-4E60-9D56-58152775B348}" dt="2025-09-13T22:36:53.965" v="120" actId="6549"/>
          <ac:spMkLst>
            <pc:docMk/>
            <pc:sldMk cId="502285256" sldId="2134808567"/>
            <ac:spMk id="2" creationId="{53CEB888-A2B3-D2F2-E29E-B90F106EF6EF}"/>
          </ac:spMkLst>
        </pc:spChg>
      </pc:sldChg>
      <pc:sldChg chg="modSp mod">
        <pc:chgData name="FERHANE EL MOSTAFA" userId="612e3f77-08f4-424c-9bd0-6ac275dcda07" providerId="ADAL" clId="{0E1024C3-58F3-4E60-9D56-58152775B348}" dt="2025-09-13T22:37:02.008" v="121" actId="6549"/>
        <pc:sldMkLst>
          <pc:docMk/>
          <pc:sldMk cId="1336459034" sldId="2134808568"/>
        </pc:sldMkLst>
        <pc:spChg chg="mod">
          <ac:chgData name="FERHANE EL MOSTAFA" userId="612e3f77-08f4-424c-9bd0-6ac275dcda07" providerId="ADAL" clId="{0E1024C3-58F3-4E60-9D56-58152775B348}" dt="2025-09-13T22:37:02.008" v="121" actId="6549"/>
          <ac:spMkLst>
            <pc:docMk/>
            <pc:sldMk cId="1336459034" sldId="2134808568"/>
            <ac:spMk id="2" creationId="{0DBEA398-65F6-0BC4-3507-92E623FF7BB7}"/>
          </ac:spMkLst>
        </pc:spChg>
      </pc:sldChg>
      <pc:sldChg chg="modSp mod">
        <pc:chgData name="FERHANE EL MOSTAFA" userId="612e3f77-08f4-424c-9bd0-6ac275dcda07" providerId="ADAL" clId="{0E1024C3-58F3-4E60-9D56-58152775B348}" dt="2025-09-13T22:37:14.202" v="123" actId="20577"/>
        <pc:sldMkLst>
          <pc:docMk/>
          <pc:sldMk cId="3115137496" sldId="2134808590"/>
        </pc:sldMkLst>
        <pc:spChg chg="mod">
          <ac:chgData name="FERHANE EL MOSTAFA" userId="612e3f77-08f4-424c-9bd0-6ac275dcda07" providerId="ADAL" clId="{0E1024C3-58F3-4E60-9D56-58152775B348}" dt="2025-09-13T22:37:14.202" v="123" actId="20577"/>
          <ac:spMkLst>
            <pc:docMk/>
            <pc:sldMk cId="3115137496" sldId="2134808590"/>
            <ac:spMk id="2" creationId="{CC111055-3486-6DB2-2A0E-DE482597D727}"/>
          </ac:spMkLst>
        </pc:spChg>
      </pc:sldChg>
      <pc:sldChg chg="modSp mod">
        <pc:chgData name="FERHANE EL MOSTAFA" userId="612e3f77-08f4-424c-9bd0-6ac275dcda07" providerId="ADAL" clId="{0E1024C3-58F3-4E60-9D56-58152775B348}" dt="2025-09-13T22:37:37.828" v="125" actId="20577"/>
        <pc:sldMkLst>
          <pc:docMk/>
          <pc:sldMk cId="2756954646" sldId="2134808591"/>
        </pc:sldMkLst>
        <pc:spChg chg="mod">
          <ac:chgData name="FERHANE EL MOSTAFA" userId="612e3f77-08f4-424c-9bd0-6ac275dcda07" providerId="ADAL" clId="{0E1024C3-58F3-4E60-9D56-58152775B348}" dt="2025-09-13T22:37:37.828" v="125" actId="20577"/>
          <ac:spMkLst>
            <pc:docMk/>
            <pc:sldMk cId="2756954646" sldId="2134808591"/>
            <ac:spMk id="2" creationId="{B0E28C7C-0827-872F-6E5C-486A4C9FCB36}"/>
          </ac:spMkLst>
        </pc:spChg>
      </pc:sldChg>
      <pc:sldChg chg="modSp">
        <pc:chgData name="FERHANE EL MOSTAFA" userId="612e3f77-08f4-424c-9bd0-6ac275dcda07" providerId="ADAL" clId="{0E1024C3-58F3-4E60-9D56-58152775B348}" dt="2025-09-13T22:40:13.727" v="161"/>
        <pc:sldMkLst>
          <pc:docMk/>
          <pc:sldMk cId="1363815179" sldId="2134808592"/>
        </pc:sldMkLst>
        <pc:spChg chg="mod">
          <ac:chgData name="FERHANE EL MOSTAFA" userId="612e3f77-08f4-424c-9bd0-6ac275dcda07" providerId="ADAL" clId="{0E1024C3-58F3-4E60-9D56-58152775B348}" dt="2025-09-13T22:40:13.727" v="161"/>
          <ac:spMkLst>
            <pc:docMk/>
            <pc:sldMk cId="1363815179" sldId="2134808592"/>
            <ac:spMk id="5" creationId="{F706DB39-7304-FE56-6FD9-497382AEB942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22:40:36.361" v="164"/>
        <pc:sldMkLst>
          <pc:docMk/>
          <pc:sldMk cId="2248768188" sldId="2134808593"/>
        </pc:sldMkLst>
        <pc:spChg chg="mod">
          <ac:chgData name="FERHANE EL MOSTAFA" userId="612e3f77-08f4-424c-9bd0-6ac275dcda07" providerId="ADAL" clId="{0E1024C3-58F3-4E60-9D56-58152775B348}" dt="2025-09-13T22:40:18.052" v="162"/>
          <ac:spMkLst>
            <pc:docMk/>
            <pc:sldMk cId="2248768188" sldId="2134808593"/>
            <ac:spMk id="5" creationId="{A5E41A75-4769-7AF4-1124-741CFC84D470}"/>
          </ac:spMkLst>
        </pc:spChg>
        <pc:picChg chg="del">
          <ac:chgData name="FERHANE EL MOSTAFA" userId="612e3f77-08f4-424c-9bd0-6ac275dcda07" providerId="ADAL" clId="{0E1024C3-58F3-4E60-9D56-58152775B348}" dt="2025-09-13T22:40:27.022" v="163" actId="478"/>
          <ac:picMkLst>
            <pc:docMk/>
            <pc:sldMk cId="2248768188" sldId="2134808593"/>
            <ac:picMk id="4" creationId="{96986046-0A83-A898-6465-259BACA0B5F3}"/>
          </ac:picMkLst>
        </pc:picChg>
        <pc:picChg chg="add mod">
          <ac:chgData name="FERHANE EL MOSTAFA" userId="612e3f77-08f4-424c-9bd0-6ac275dcda07" providerId="ADAL" clId="{0E1024C3-58F3-4E60-9D56-58152775B348}" dt="2025-09-13T22:40:36.361" v="164"/>
          <ac:picMkLst>
            <pc:docMk/>
            <pc:sldMk cId="2248768188" sldId="2134808593"/>
            <ac:picMk id="14" creationId="{466B3F48-85A8-8BB1-3FEC-AB2B6A13284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طا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طو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طي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طاً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طَـ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طِـ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طُـ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طا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طاً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طَـ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طِـ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طُـ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طا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طيـ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طُـ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طٍ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طا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طو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طيـ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طاً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طٌ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B9C034A3-11C3-469B-AFD7-3808B1A53A23}">
      <dgm:prSet/>
      <dgm:spPr/>
      <dgm:t>
        <a:bodyPr/>
        <a:lstStyle/>
        <a:p>
          <a:endParaRPr lang="es-ES"/>
        </a:p>
      </dgm:t>
    </dgm:pt>
    <dgm:pt modelId="{FB30ACEB-3D51-4CD6-91B4-F6F9F750CB8B}" type="parTrans" cxnId="{B8D03B0A-A00D-4F25-839E-1C3432AD6503}">
      <dgm:prSet/>
      <dgm:spPr/>
      <dgm:t>
        <a:bodyPr/>
        <a:lstStyle/>
        <a:p>
          <a:endParaRPr lang="es-ES"/>
        </a:p>
      </dgm:t>
    </dgm:pt>
    <dgm:pt modelId="{E209E754-CAB3-4AFC-9955-92533A3D006A}" type="sibTrans" cxnId="{B8D03B0A-A00D-4F25-839E-1C3432AD6503}">
      <dgm:prSet/>
      <dgm:spPr/>
      <dgm:t>
        <a:bodyPr/>
        <a:lstStyle/>
        <a:p>
          <a:endParaRPr lang="es-ES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B8D03B0A-A00D-4F25-839E-1C3432AD6503}" srcId="{8AC8FBC6-87E3-4AA8-BC7E-206109A0F4F0}" destId="{B9C034A3-11C3-469B-AFD7-3808B1A53A23}" srcOrd="1" destOrd="0" parTransId="{FB30ACEB-3D51-4CD6-91B4-F6F9F750CB8B}" sibTransId="{E209E754-CAB3-4AFC-9955-92533A3D006A}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طي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طاً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طٌ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6" Type="http://schemas.microsoft.com/office/2007/relationships/hdphoto" Target="../media/hdphoto3.wdp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686871"/>
              </p:ext>
            </p:extLst>
          </p:nvPr>
        </p:nvGraphicFramePr>
        <p:xfrm>
          <a:off x="2402957" y="3976577"/>
          <a:ext cx="8910083" cy="3413760"/>
        </p:xfrm>
        <a:graphic>
          <a:graphicData uri="http://schemas.openxmlformats.org/drawingml/2006/table">
            <a:tbl>
              <a:tblPr rtl="1" firstRow="1" firstCol="1" bandRow="1"/>
              <a:tblGrid>
                <a:gridCol w="8910083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أشارك العمل مع زميلي بهدوء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أنصحه إذا خالف أحد بنود ميثاق القسم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أقدم له المساعدة متى ما طلبها مني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أصحح له خطأه بأدب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>
                        <a:buNone/>
                      </a:pPr>
                      <a:r>
                        <a:rPr lang="ar-MA" sz="4000" dirty="0">
                          <a:effectLst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- أقبل تصحيحه خطئي وأستفيد منه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حول الفصول  الأربعة و قراءة حروف و مقاطع و كلمات تتضمن الحروف : ط – ظ – ع – غ – ء – ي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7E302E-840D-8759-15B7-95554EC0FD5A}"/>
              </a:ext>
            </a:extLst>
          </p:cNvPr>
          <p:cNvSpPr/>
          <p:nvPr/>
        </p:nvSpPr>
        <p:spPr>
          <a:xfrm>
            <a:off x="11255188" y="3494224"/>
            <a:ext cx="1379191" cy="1471614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812D0-0948-1351-E202-4DDDA4CB9F51}"/>
              </a:ext>
            </a:extLst>
          </p:cNvPr>
          <p:cNvSpPr/>
          <p:nvPr/>
        </p:nvSpPr>
        <p:spPr>
          <a:xfrm>
            <a:off x="9542356" y="3494224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ظ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9DFE51-D4A7-2F19-3F56-00A5EF11B9B3}"/>
              </a:ext>
            </a:extLst>
          </p:cNvPr>
          <p:cNvSpPr/>
          <p:nvPr/>
        </p:nvSpPr>
        <p:spPr>
          <a:xfrm>
            <a:off x="11255188" y="7450760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غ</a:t>
            </a:r>
            <a:endParaRPr kumimoji="0" lang="es-ES" sz="7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47F52D-5314-9D43-4CE5-6C027A08B38C}"/>
              </a:ext>
            </a:extLst>
          </p:cNvPr>
          <p:cNvSpPr/>
          <p:nvPr/>
        </p:nvSpPr>
        <p:spPr>
          <a:xfrm>
            <a:off x="7782041" y="3494223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B16EB9-341A-A8F5-A10D-08CCBF465579}"/>
              </a:ext>
            </a:extLst>
          </p:cNvPr>
          <p:cNvSpPr/>
          <p:nvPr/>
        </p:nvSpPr>
        <p:spPr>
          <a:xfrm>
            <a:off x="9542356" y="7450761"/>
            <a:ext cx="137919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ء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B5CCA4-7E35-24AB-03B3-923413B97B5D}"/>
              </a:ext>
            </a:extLst>
          </p:cNvPr>
          <p:cNvSpPr/>
          <p:nvPr/>
        </p:nvSpPr>
        <p:spPr>
          <a:xfrm>
            <a:off x="7782041" y="7450761"/>
            <a:ext cx="137919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ي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 descr="Une image contenant texte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FE4AB56-A97E-5DB4-4CC0-E71E57375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39" b="87611" l="13797" r="88554">
                        <a14:foregroundMark x1="42718" y1="24657" x2="36484" y2="25020"/>
                        <a14:foregroundMark x1="36484" y1="25020" x2="27440" y2="28935"/>
                        <a14:foregroundMark x1="27440" y1="28935" x2="20797" y2="39588"/>
                        <a14:foregroundMark x1="15994" y1="21550" x2="41645" y2="22922"/>
                        <a14:foregroundMark x1="52938" y1="21550" x2="58661" y2="23204"/>
                        <a14:foregroundMark x1="58661" y1="23204" x2="86561" y2="22195"/>
                        <a14:foregroundMark x1="86561" y1="22195" x2="87481" y2="78814"/>
                        <a14:foregroundMark x1="87481" y1="78814" x2="86408" y2="85351"/>
                        <a14:foregroundMark x1="86408" y1="85351" x2="53143" y2="85714"/>
                        <a14:foregroundMark x1="88350" y1="20379" x2="88554" y2="52623"/>
                        <a14:foregroundMark x1="85743" y1="42131" x2="57997" y2="47175"/>
                        <a14:foregroundMark x1="57997" y1="47175" x2="71436" y2="63519"/>
                        <a14:foregroundMark x1="71436" y1="63519" x2="63107" y2="74011"/>
                        <a14:foregroundMark x1="63107" y1="74011" x2="58355" y2="75585"/>
                        <a14:foregroundMark x1="67450" y1="28087" x2="43383" y2="27240"/>
                        <a14:foregroundMark x1="43383" y1="27240" x2="37302" y2="28612"/>
                        <a14:foregroundMark x1="37302" y1="28612" x2="37302" y2="28612"/>
                        <a14:foregroundMark x1="19469" y1="79015" x2="25652" y2="84342"/>
                        <a14:foregroundMark x1="25652" y1="84342" x2="52119" y2="87781"/>
                        <a14:foregroundMark x1="68830" y1="87816" x2="72509" y2="87611"/>
                        <a14:foregroundMark x1="72509" y1="87611" x2="79969" y2="85513"/>
                        <a14:foregroundMark x1="79969" y1="85513" x2="82218" y2="76877"/>
                        <a14:foregroundMark x1="82218" y1="76877" x2="80531" y2="67756"/>
                        <a14:foregroundMark x1="80531" y1="67756" x2="29484" y2="64286"/>
                        <a14:foregroundMark x1="75319" y1="26715" x2="72100" y2="32365"/>
                        <a14:foregroundMark x1="72100" y1="32365" x2="68983" y2="35270"/>
                        <a14:foregroundMark x1="52785" y1="81921" x2="69290" y2="77441"/>
                        <a14:foregroundMark x1="69290" y1="77441" x2="68677" y2="69814"/>
                        <a14:foregroundMark x1="68677" y1="69814" x2="57026" y2="65093"/>
                        <a14:foregroundMark x1="57026" y1="65093" x2="25600" y2="62994"/>
                        <a14:foregroundMark x1="25600" y1="62994" x2="25600" y2="62994"/>
                        <a14:foregroundMark x1="60347" y1="58273" x2="21768" y2="58273"/>
                        <a14:foregroundMark x1="21768" y1="58273" x2="16965" y2="61945"/>
                        <a14:foregroundMark x1="16965" y1="61945" x2="16505" y2="70299"/>
                        <a14:foregroundMark x1="31068" y1="66505" x2="44916" y2="69330"/>
                        <a14:foregroundMark x1="13797" y1="63115" x2="14461" y2="65012"/>
                        <a14:foregroundMark x1="37915" y1="65577" x2="42718" y2="67716"/>
                        <a14:foregroundMark x1="81400" y1="63519" x2="78436" y2="58918"/>
                        <a14:foregroundMark x1="78436" y1="58918" x2="78845" y2="60694"/>
                        <a14:foregroundMark x1="54522" y1="33010" x2="52478" y2="30993"/>
                        <a14:foregroundMark x1="63413" y1="43947" x2="63413" y2="43140"/>
                        <a14:backgroundMark x1="62545" y1="88257" x2="62545" y2="88257"/>
                        <a14:backgroundMark x1="69085" y1="88136" x2="52274" y2="87974"/>
                        <a14:backgroundMark x1="51967" y1="87974" x2="51967" y2="87974"/>
                        <a14:backgroundMark x1="69750" y1="88136" x2="69750" y2="88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19134" r="9714" b="11670"/>
          <a:stretch>
            <a:fillRect/>
          </a:stretch>
        </p:blipFill>
        <p:spPr>
          <a:xfrm>
            <a:off x="241644" y="2332662"/>
            <a:ext cx="7073556" cy="7954337"/>
          </a:xfrm>
          <a:prstGeom prst="rect">
            <a:avLst/>
          </a:prstGeom>
        </p:spPr>
      </p:pic>
      <p:pic>
        <p:nvPicPr>
          <p:cNvPr id="4" name="Image 3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5944CDC-EFBC-7C6F-FA12-496361B7B4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18" b="98284" l="7190" r="94935">
                        <a14:foregroundMark x1="22876" y1="8578" x2="30065" y2="9069"/>
                        <a14:foregroundMark x1="48693" y1="12500" x2="52614" y2="39951"/>
                        <a14:foregroundMark x1="52614" y1="39951" x2="84477" y2="50735"/>
                        <a14:foregroundMark x1="84477" y1="50735" x2="92157" y2="32598"/>
                        <a14:foregroundMark x1="92157" y1="32598" x2="88725" y2="18137"/>
                        <a14:foregroundMark x1="88725" y1="18137" x2="63562" y2="16912"/>
                        <a14:foregroundMark x1="52288" y1="43873" x2="66993" y2="58578"/>
                        <a14:foregroundMark x1="66993" y1="58578" x2="81536" y2="59314"/>
                        <a14:foregroundMark x1="36111" y1="54657" x2="36765" y2="79412"/>
                        <a14:foregroundMark x1="16176" y1="51716" x2="10948" y2="68873"/>
                        <a14:foregroundMark x1="10948" y1="68873" x2="14542" y2="83333"/>
                        <a14:foregroundMark x1="14542" y1="83333" x2="21242" y2="86029"/>
                        <a14:foregroundMark x1="14706" y1="98039" x2="7190" y2="80637"/>
                        <a14:foregroundMark x1="22059" y1="64216" x2="19118" y2="48284"/>
                        <a14:foregroundMark x1="19118" y1="48284" x2="32353" y2="46078"/>
                        <a14:foregroundMark x1="32353" y1="46078" x2="37908" y2="83333"/>
                        <a14:foregroundMark x1="37908" y1="83333" x2="37908" y2="93873"/>
                        <a14:foregroundMark x1="38725" y1="52206" x2="43627" y2="67647"/>
                        <a14:foregroundMark x1="43627" y1="67647" x2="54248" y2="66667"/>
                        <a14:foregroundMark x1="54248" y1="66667" x2="57680" y2="62990"/>
                        <a14:foregroundMark x1="37255" y1="60049" x2="35784" y2="49265"/>
                        <a14:foregroundMark x1="35784" y1="49265" x2="35131" y2="48529"/>
                        <a14:foregroundMark x1="30229" y1="73284" x2="22059" y2="68137"/>
                        <a14:foregroundMark x1="22059" y1="68137" x2="19771" y2="68627"/>
                        <a14:foregroundMark x1="27941" y1="68627" x2="23039" y2="52941"/>
                        <a14:foregroundMark x1="23039" y1="52941" x2="22876" y2="52941"/>
                        <a14:foregroundMark x1="59314" y1="30392" x2="71405" y2="14461"/>
                        <a14:foregroundMark x1="71405" y1="14461" x2="84314" y2="13480"/>
                        <a14:foregroundMark x1="84314" y1="13480" x2="93301" y2="58578"/>
                        <a14:foregroundMark x1="93301" y1="58578" x2="78105" y2="68382"/>
                        <a14:foregroundMark x1="78105" y1="68382" x2="50327" y2="66912"/>
                        <a14:foregroundMark x1="50327" y1="66912" x2="45752" y2="56373"/>
                        <a14:foregroundMark x1="45752" y1="56373" x2="46895" y2="21324"/>
                        <a14:foregroundMark x1="46895" y1="21324" x2="70752" y2="14706"/>
                        <a14:foregroundMark x1="70752" y1="14706" x2="76144" y2="14951"/>
                        <a14:foregroundMark x1="13889" y1="83088" x2="16503" y2="71814"/>
                        <a14:foregroundMark x1="16503" y1="71814" x2="17157" y2="70833"/>
                        <a14:foregroundMark x1="43954" y1="45588" x2="43791" y2="16422"/>
                        <a14:foregroundMark x1="43791" y1="16422" x2="51961" y2="7353"/>
                        <a14:foregroundMark x1="51961" y1="7353" x2="59314" y2="7353"/>
                        <a14:foregroundMark x1="60621" y1="5637" x2="94444" y2="9559"/>
                        <a14:foregroundMark x1="94444" y1="9559" x2="95098" y2="42892"/>
                        <a14:foregroundMark x1="95098" y1="42892" x2="94935" y2="43382"/>
                        <a14:foregroundMark x1="66013" y1="46814" x2="77778" y2="23284"/>
                        <a14:foregroundMark x1="95261" y1="71569" x2="57516" y2="70833"/>
                        <a14:foregroundMark x1="40850" y1="98529" x2="34314" y2="96814"/>
                        <a14:foregroundMark x1="27778" y1="6618" x2="23039" y2="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4" y="660218"/>
            <a:ext cx="1658540" cy="138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789FBD-1CD5-F934-E406-365A431EA998}"/>
              </a:ext>
            </a:extLst>
          </p:cNvPr>
          <p:cNvSpPr txBox="1"/>
          <p:nvPr/>
        </p:nvSpPr>
        <p:spPr>
          <a:xfrm>
            <a:off x="339519" y="4099395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العفوي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تتذكرون نشاط التحدث العفوي؟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بالأسئلة التالية: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13C8C4-79E3-0B15-FBD5-D0AA33112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23" y="2534039"/>
            <a:ext cx="11638017" cy="72479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7E643D-0AD0-CDF5-3F92-9D624E23955B}"/>
              </a:ext>
            </a:extLst>
          </p:cNvPr>
          <p:cNvSpPr txBox="1"/>
          <p:nvPr/>
        </p:nvSpPr>
        <p:spPr>
          <a:xfrm>
            <a:off x="1379620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الصور جيدا،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المتعلمين على التعبير بكلمات ثم بجمل بسيطة.</a:t>
            </a:r>
          </a:p>
        </p:txBody>
      </p:sp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480071DE-9CE2-04EC-9983-FEF05514642D}"/>
              </a:ext>
            </a:extLst>
          </p:cNvPr>
          <p:cNvSpPr txBox="1">
            <a:spLocks/>
          </p:cNvSpPr>
          <p:nvPr/>
        </p:nvSpPr>
        <p:spPr>
          <a:xfrm>
            <a:off x="695730" y="1925353"/>
            <a:ext cx="6015789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ط -  ظ - ع</a:t>
            </a:r>
          </a:p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غ - ء - ي</a:t>
            </a:r>
          </a:p>
          <a:p>
            <a:pPr marL="0" indent="0" algn="ctr" rtl="1">
              <a:buNone/>
            </a:pPr>
            <a:r>
              <a:rPr lang="ar-MA" sz="8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8800" dirty="0">
              <a:ln w="0"/>
              <a:solidFill>
                <a:srgbClr val="0B4D7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13CB1C-8A0C-1ADC-9B84-C075F69B7062}"/>
              </a:ext>
            </a:extLst>
          </p:cNvPr>
          <p:cNvSpPr/>
          <p:nvPr/>
        </p:nvSpPr>
        <p:spPr>
          <a:xfrm>
            <a:off x="9457765" y="483535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ط</a:t>
            </a:r>
            <a:endParaRPr lang="es-ES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48646D-E018-2000-6F7D-543EA01FB32F}"/>
              </a:ext>
            </a:extLst>
          </p:cNvPr>
          <p:cNvSpPr/>
          <p:nvPr/>
        </p:nvSpPr>
        <p:spPr>
          <a:xfrm>
            <a:off x="9540585" y="6918512"/>
            <a:ext cx="1317812" cy="12047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غ</a:t>
            </a:r>
            <a:endParaRPr lang="es-ES" sz="60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4B7A3-496F-D8AB-39E2-3FE250E9E19A}"/>
              </a:ext>
            </a:extLst>
          </p:cNvPr>
          <p:cNvSpPr/>
          <p:nvPr/>
        </p:nvSpPr>
        <p:spPr>
          <a:xfrm>
            <a:off x="2940423" y="6918512"/>
            <a:ext cx="1317812" cy="12047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ي</a:t>
            </a:r>
            <a:endParaRPr lang="es-ES" sz="9600" b="1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AD8542-36B7-EF14-4EB5-6FCCB241E8F3}"/>
              </a:ext>
            </a:extLst>
          </p:cNvPr>
          <p:cNvSpPr/>
          <p:nvPr/>
        </p:nvSpPr>
        <p:spPr>
          <a:xfrm>
            <a:off x="2940423" y="483535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ع</a:t>
            </a:r>
            <a:endParaRPr lang="es-ES" sz="4800" b="1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6A17DC-AE99-A628-C672-9A188C1ED2D4}"/>
              </a:ext>
            </a:extLst>
          </p:cNvPr>
          <p:cNvSpPr/>
          <p:nvPr/>
        </p:nvSpPr>
        <p:spPr>
          <a:xfrm>
            <a:off x="6328611" y="483535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ظ</a:t>
            </a:r>
            <a:endParaRPr lang="es-ES" sz="6000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4413FFB-BB66-BB25-02AA-AE3B5FED14CD}"/>
              </a:ext>
            </a:extLst>
          </p:cNvPr>
          <p:cNvSpPr/>
          <p:nvPr/>
        </p:nvSpPr>
        <p:spPr>
          <a:xfrm>
            <a:off x="6328611" y="6918512"/>
            <a:ext cx="1317812" cy="12047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ء</a:t>
            </a:r>
            <a:endParaRPr lang="es-ES" sz="60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10C12C7-10F1-3293-8654-68ED485FECC0}"/>
              </a:ext>
            </a:extLst>
          </p:cNvPr>
          <p:cNvSpPr txBox="1"/>
          <p:nvPr/>
        </p:nvSpPr>
        <p:spPr>
          <a:xfrm>
            <a:off x="160421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سنراجع  الحروف التالية؛ سأقرأ الحروف طاء – ط/ ظاء  –ظ ...</a:t>
            </a:r>
          </a:p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الحروف؟  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5753100" y="471441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6726B0D-B185-1CA2-28D6-62744507CFF4}"/>
              </a:ext>
            </a:extLst>
          </p:cNvPr>
          <p:cNvSpPr txBox="1"/>
          <p:nvPr/>
        </p:nvSpPr>
        <p:spPr>
          <a:xfrm>
            <a:off x="1268784" y="56015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 ايتوا بكلمات تبتدئ بحرف الطاء </a:t>
            </a:r>
          </a:p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ايتوا بكلمات تنتهي بحرف الطاء – كلمات وسطها حرف الطاء </a:t>
            </a:r>
          </a:p>
        </p:txBody>
      </p:sp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6EE66017-ADE2-8AC1-D645-2C268E3CBE30}"/>
              </a:ext>
            </a:extLst>
          </p:cNvPr>
          <p:cNvSpPr/>
          <p:nvPr/>
        </p:nvSpPr>
        <p:spPr>
          <a:xfrm>
            <a:off x="1441855" y="2346361"/>
            <a:ext cx="3293736" cy="14285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طَ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ـبْلࣱ</a:t>
            </a:r>
            <a:endParaRPr kumimoji="0" lang="fr-FR" sz="105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3" name="Flèche : gauche 22">
            <a:extLst>
              <a:ext uri="{FF2B5EF4-FFF2-40B4-BE49-F238E27FC236}">
                <a16:creationId xmlns:a16="http://schemas.microsoft.com/office/drawing/2014/main" id="{2BC32BAE-A745-4969-1CE4-F315BC1326C9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377E2EB1-09B5-C8C9-0576-7DE124CE8BB5}"/>
              </a:ext>
            </a:extLst>
          </p:cNvPr>
          <p:cNvSpPr/>
          <p:nvPr/>
        </p:nvSpPr>
        <p:spPr>
          <a:xfrm>
            <a:off x="8592483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75B4575-F52F-F972-2FFD-59C8765AB102}"/>
              </a:ext>
            </a:extLst>
          </p:cNvPr>
          <p:cNvSpPr/>
          <p:nvPr/>
        </p:nvSpPr>
        <p:spPr>
          <a:xfrm>
            <a:off x="8592483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ـطَـ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2868D8F1-1FBE-7F48-4AD4-A4407E5DE6BF}"/>
              </a:ext>
            </a:extLst>
          </p:cNvPr>
          <p:cNvSpPr/>
          <p:nvPr/>
        </p:nvSpPr>
        <p:spPr>
          <a:xfrm>
            <a:off x="8592483" y="6171830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ـطࣱ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68769884-52C9-6552-0221-A410E2A068EC}"/>
              </a:ext>
            </a:extLst>
          </p:cNvPr>
          <p:cNvSpPr/>
          <p:nvPr/>
        </p:nvSpPr>
        <p:spPr>
          <a:xfrm>
            <a:off x="8619916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طࣱ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3115661-6FE8-4B5B-C19B-A5A25DE67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20EF8B1-0A58-0596-C23E-5B6435B7F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80743A2C-88FE-8C6F-ACA9-D370A5F15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31" name="Organigramme : Alternative 30">
            <a:extLst>
              <a:ext uri="{FF2B5EF4-FFF2-40B4-BE49-F238E27FC236}">
                <a16:creationId xmlns:a16="http://schemas.microsoft.com/office/drawing/2014/main" id="{EBDF5AF2-C852-FF89-B69F-62E35F787A31}"/>
              </a:ext>
            </a:extLst>
          </p:cNvPr>
          <p:cNvSpPr/>
          <p:nvPr/>
        </p:nvSpPr>
        <p:spPr>
          <a:xfrm>
            <a:off x="1441855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مَ</a:t>
            </a:r>
            <a:r>
              <a:rPr lang="ar-MA" sz="8000" dirty="0">
                <a:ln w="0"/>
                <a:solidFill>
                  <a:srgbClr val="D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ار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32" name="Organigramme : Alternative 31">
            <a:extLst>
              <a:ext uri="{FF2B5EF4-FFF2-40B4-BE49-F238E27FC236}">
                <a16:creationId xmlns:a16="http://schemas.microsoft.com/office/drawing/2014/main" id="{CCD2AD26-062A-86F3-AC9E-21CE876E3019}"/>
              </a:ext>
            </a:extLst>
          </p:cNvPr>
          <p:cNvSpPr/>
          <p:nvPr/>
        </p:nvSpPr>
        <p:spPr>
          <a:xfrm>
            <a:off x="1441855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بَ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طࣱّ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Alternative 32">
            <a:extLst>
              <a:ext uri="{FF2B5EF4-FFF2-40B4-BE49-F238E27FC236}">
                <a16:creationId xmlns:a16="http://schemas.microsoft.com/office/drawing/2014/main" id="{79DD9C62-3CC0-9B1F-6C4B-6F7E60234A56}"/>
              </a:ext>
            </a:extLst>
          </p:cNvPr>
          <p:cNvSpPr/>
          <p:nvPr/>
        </p:nvSpPr>
        <p:spPr>
          <a:xfrm>
            <a:off x="1441855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مَحا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طࣱ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262FB66-C8B6-CB6B-4C9A-05E25FCE22F4}"/>
              </a:ext>
            </a:extLst>
          </p:cNvPr>
          <p:cNvSpPr txBox="1"/>
          <p:nvPr/>
        </p:nvSpPr>
        <p:spPr>
          <a:xfrm>
            <a:off x="1092938" y="717662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  تابعوا معي -  من يقوم ليقرأ؟ 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237418" y="573949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36974" y="573949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ـطـ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648201" y="573949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847757" y="573949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266CF80-AA29-6E30-62A5-6F10D4C02121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BB59C2-4E40-E711-C756-D78794E5625D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السين – السين في الوسط – تنتهي بالسين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6B240-353D-45A9-ED6A-CD2869060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2BFCA90-0064-9236-2619-373B4FDF4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85C2992-05AB-1204-FD46-674816BE1019}"/>
              </a:ext>
            </a:extLst>
          </p:cNvPr>
          <p:cNvSpPr/>
          <p:nvPr/>
        </p:nvSpPr>
        <p:spPr>
          <a:xfrm>
            <a:off x="10478958" y="63256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9AACF3C-3BB4-90BC-CB36-88D76B79B81E}"/>
              </a:ext>
            </a:extLst>
          </p:cNvPr>
          <p:cNvSpPr/>
          <p:nvPr/>
        </p:nvSpPr>
        <p:spPr>
          <a:xfrm>
            <a:off x="7737146" y="63256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ـظـ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C5DDBA4-F65C-57B3-B6CB-828E693E025A}"/>
              </a:ext>
            </a:extLst>
          </p:cNvPr>
          <p:cNvSpPr/>
          <p:nvPr/>
        </p:nvSpPr>
        <p:spPr>
          <a:xfrm>
            <a:off x="4873955" y="63256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9462A0B-AD70-DA75-7672-2B9E9CC1EDDA}"/>
              </a:ext>
            </a:extLst>
          </p:cNvPr>
          <p:cNvSpPr/>
          <p:nvPr/>
        </p:nvSpPr>
        <p:spPr>
          <a:xfrm>
            <a:off x="2132143" y="63256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3AE93BA-DF5F-F076-23B3-B46928DEAFAE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ظ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80D87C-6799-0701-1CF3-B245E373A204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الظاء – الظاء في الوسط – تنتهي بالظاء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850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5A48-9663-A776-BF43-CBA2CABCF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0E51FCD-D3EA-9696-935E-A8D1B612AC0C}"/>
              </a:ext>
            </a:extLst>
          </p:cNvPr>
          <p:cNvSpPr/>
          <p:nvPr/>
        </p:nvSpPr>
        <p:spPr>
          <a:xfrm>
            <a:off x="10439400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7C4741-1FD0-B396-9446-40624FC18299}"/>
              </a:ext>
            </a:extLst>
          </p:cNvPr>
          <p:cNvSpPr/>
          <p:nvPr/>
        </p:nvSpPr>
        <p:spPr>
          <a:xfrm>
            <a:off x="5854092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426900A-539D-DB75-15DB-10BEF5BC35A3}"/>
              </a:ext>
            </a:extLst>
          </p:cNvPr>
          <p:cNvSpPr/>
          <p:nvPr/>
        </p:nvSpPr>
        <p:spPr>
          <a:xfrm>
            <a:off x="1268784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D27C429-70A0-5DB7-4012-D223D12A30DC}"/>
              </a:ext>
            </a:extLst>
          </p:cNvPr>
          <p:cNvSpPr txBox="1"/>
          <p:nvPr/>
        </p:nvSpPr>
        <p:spPr>
          <a:xfrm>
            <a:off x="1981198" y="1037208"/>
            <a:ext cx="10668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هذان الحرفان متشابهان – لاحظوا جيدا ما يميز كل حرف عن الآخر. من يقرأ  الحرفين؟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BFCEB08-0E4A-E2E8-F16C-EC3E1116D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3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2617D-9F68-4992-55B0-BFCE73D41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98C1F617-5CB2-2A68-2E78-44FA36E02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243D038-5AB4-28CF-1E46-6601DD4041C6}"/>
              </a:ext>
            </a:extLst>
          </p:cNvPr>
          <p:cNvSpPr/>
          <p:nvPr/>
        </p:nvSpPr>
        <p:spPr>
          <a:xfrm>
            <a:off x="10228385" y="59680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D8EC60-AB1D-0349-8E5D-DF3BC7852A40}"/>
              </a:ext>
            </a:extLst>
          </p:cNvPr>
          <p:cNvSpPr/>
          <p:nvPr/>
        </p:nvSpPr>
        <p:spPr>
          <a:xfrm>
            <a:off x="7436974" y="5922401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lang="ar-MA" sz="9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ـ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730C38F-198D-75D9-C78B-4F147FA36C02}"/>
              </a:ext>
            </a:extLst>
          </p:cNvPr>
          <p:cNvSpPr/>
          <p:nvPr/>
        </p:nvSpPr>
        <p:spPr>
          <a:xfrm>
            <a:off x="4409180" y="5922401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ـع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C1A6C26-13BF-3F20-C261-F9E5E61BDC25}"/>
              </a:ext>
            </a:extLst>
          </p:cNvPr>
          <p:cNvSpPr/>
          <p:nvPr/>
        </p:nvSpPr>
        <p:spPr>
          <a:xfrm>
            <a:off x="1268784" y="5922401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A2BE9E1-5A1A-696A-5CA0-3B6466D3CFEC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1E6D31-A554-DCBE-54B2-02E948AEC6D2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العين – العين في الوسط – تنتهي بالعين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228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55427-6457-0D6C-ABEB-0D775B1B2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484680C-DA22-C01F-C357-3739A3217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1A8B6C1-FE12-40D5-79F1-7912D8E68CF6}"/>
              </a:ext>
            </a:extLst>
          </p:cNvPr>
          <p:cNvSpPr/>
          <p:nvPr/>
        </p:nvSpPr>
        <p:spPr>
          <a:xfrm>
            <a:off x="10392508" y="6067889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9380DA3-8874-56FA-9B15-3717685DEA40}"/>
              </a:ext>
            </a:extLst>
          </p:cNvPr>
          <p:cNvSpPr/>
          <p:nvPr/>
        </p:nvSpPr>
        <p:spPr>
          <a:xfrm>
            <a:off x="7713700" y="6067889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ـغـ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A33DEA5-D9FF-4EF4-A501-E00CCCCC97F3}"/>
              </a:ext>
            </a:extLst>
          </p:cNvPr>
          <p:cNvSpPr/>
          <p:nvPr/>
        </p:nvSpPr>
        <p:spPr>
          <a:xfrm>
            <a:off x="4897401" y="6067889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ـغ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7D7C059-19A3-047D-BF40-471DABE48677}"/>
              </a:ext>
            </a:extLst>
          </p:cNvPr>
          <p:cNvSpPr/>
          <p:nvPr/>
        </p:nvSpPr>
        <p:spPr>
          <a:xfrm>
            <a:off x="1960491" y="6067889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5B334ED-E5D0-BB83-EB5F-4220D06C36C0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2801A3-B79A-54AA-CE66-F0187800BBD5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الغين – الغين في الوسط – تنتهي بالغين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645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A1558-D5A1-34B7-629D-E10ABC663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9810729-7A4F-9EF7-3C44-3642D0268A4B}"/>
              </a:ext>
            </a:extLst>
          </p:cNvPr>
          <p:cNvSpPr/>
          <p:nvPr/>
        </p:nvSpPr>
        <p:spPr>
          <a:xfrm>
            <a:off x="10439400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2C3EE5B-3DF5-6D0E-1203-EF96503F6F44}"/>
              </a:ext>
            </a:extLst>
          </p:cNvPr>
          <p:cNvSpPr/>
          <p:nvPr/>
        </p:nvSpPr>
        <p:spPr>
          <a:xfrm>
            <a:off x="5854092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2D11B84-B68B-50AC-EF40-34A932BE52E9}"/>
              </a:ext>
            </a:extLst>
          </p:cNvPr>
          <p:cNvSpPr/>
          <p:nvPr/>
        </p:nvSpPr>
        <p:spPr>
          <a:xfrm>
            <a:off x="1268784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4B22C3B-5CC2-AE4F-4BC0-56ABCDE10B84}"/>
              </a:ext>
            </a:extLst>
          </p:cNvPr>
          <p:cNvSpPr txBox="1"/>
          <p:nvPr/>
        </p:nvSpPr>
        <p:spPr>
          <a:xfrm>
            <a:off x="1981198" y="1037208"/>
            <a:ext cx="10668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هذان الحرفان متشابهان – لاحظوا جيدا ما يميز كل حرف عن الآخر. من يقرأ  الحرفين؟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C6C6DC6-5932-26A2-8498-06ABD7D9D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4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2010D-6E0C-E34D-9A8C-F4E08741A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9A2066E5-2C2F-FB6C-A415-1E0F00668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FE9EEE5-EE38-EE72-4E1D-F647E3AD20AE}"/>
              </a:ext>
            </a:extLst>
          </p:cNvPr>
          <p:cNvSpPr/>
          <p:nvPr/>
        </p:nvSpPr>
        <p:spPr>
          <a:xfrm>
            <a:off x="10237416" y="605030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2DFE19D-7279-1E26-5C2D-FB6204B78844}"/>
              </a:ext>
            </a:extLst>
          </p:cNvPr>
          <p:cNvSpPr/>
          <p:nvPr/>
        </p:nvSpPr>
        <p:spPr>
          <a:xfrm>
            <a:off x="7436974" y="605030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EE306F0-0502-88AD-61D4-F123C3428229}"/>
              </a:ext>
            </a:extLst>
          </p:cNvPr>
          <p:cNvSpPr/>
          <p:nvPr/>
        </p:nvSpPr>
        <p:spPr>
          <a:xfrm>
            <a:off x="4648200" y="605030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84F9525E-CC46-7851-742E-102B593B380C}"/>
              </a:ext>
            </a:extLst>
          </p:cNvPr>
          <p:cNvSpPr/>
          <p:nvPr/>
        </p:nvSpPr>
        <p:spPr>
          <a:xfrm>
            <a:off x="1847758" y="605030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4642040-61D9-87D0-5CBA-6C02E74CC889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ء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AD29BA-2336-0633-0E7B-1CCAC8FA0A44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تتضمن الهمزة في أولها، في وسطها، في آخرها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513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12A01-102D-D19A-5F9A-1D684EC9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BB00AB6-19DE-EAC7-3CF0-E61F68E70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40B9005-1A8E-7999-DDDB-D82A149B1A8B}"/>
              </a:ext>
            </a:extLst>
          </p:cNvPr>
          <p:cNvSpPr/>
          <p:nvPr/>
        </p:nvSpPr>
        <p:spPr>
          <a:xfrm>
            <a:off x="10237416" y="62085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C6F88B0-6918-0620-3AD6-E16174A6C400}"/>
              </a:ext>
            </a:extLst>
          </p:cNvPr>
          <p:cNvSpPr/>
          <p:nvPr/>
        </p:nvSpPr>
        <p:spPr>
          <a:xfrm>
            <a:off x="7436974" y="62085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ـيـ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2418291-9828-22D8-7845-4AE855A1B779}"/>
              </a:ext>
            </a:extLst>
          </p:cNvPr>
          <p:cNvSpPr/>
          <p:nvPr/>
        </p:nvSpPr>
        <p:spPr>
          <a:xfrm>
            <a:off x="4648200" y="62085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65CB0DEF-2BD7-235F-022E-4F45D511E9F8}"/>
              </a:ext>
            </a:extLst>
          </p:cNvPr>
          <p:cNvSpPr/>
          <p:nvPr/>
        </p:nvSpPr>
        <p:spPr>
          <a:xfrm>
            <a:off x="1847758" y="62085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4D0D7F5-9EEB-78D5-22F8-AC5B0499D6F1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D322BA-2CAC-3B99-47EC-534E972D107E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الياء – الياء في الوسط – تنتهي بالياء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695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سلسلة الحروف؟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AB72EB6-6792-128C-25CC-785E469BC3C6}"/>
              </a:ext>
            </a:extLst>
          </p:cNvPr>
          <p:cNvSpPr txBox="1"/>
          <p:nvPr/>
        </p:nvSpPr>
        <p:spPr>
          <a:xfrm>
            <a:off x="360484" y="2785580"/>
            <a:ext cx="12995031" cy="58439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11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 – ئـــ – ـظـ – ط – ـغـ – يـــ</a:t>
            </a:r>
          </a:p>
          <a:p>
            <a:pPr algn="ctr" rtl="1">
              <a:lnSpc>
                <a:spcPct val="200000"/>
              </a:lnSpc>
            </a:pPr>
            <a:r>
              <a:rPr lang="ar-MA" sz="11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ـغ – ـط – عـــ – ــــي – ظ – أ</a:t>
            </a:r>
            <a:endParaRPr lang="fr-FR" sz="115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2444261" y="462639"/>
            <a:ext cx="9321800" cy="16927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الألواح. سأملي عليكم الحروف حرفا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ع – ط – ي – غ – ظ – ء (يتم الإشارة إلى موقعها: على السطر أو على الألف...)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FA607E-7A34-1FB7-2BA0-0D773C244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730" y="4087060"/>
            <a:ext cx="3515969" cy="23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60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379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22297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0A56565-4E14-CDE3-192F-528686244F0E}"/>
              </a:ext>
            </a:extLst>
          </p:cNvPr>
          <p:cNvGrpSpPr/>
          <p:nvPr/>
        </p:nvGrpSpPr>
        <p:grpSpPr>
          <a:xfrm>
            <a:off x="1180834" y="5421560"/>
            <a:ext cx="10830762" cy="2875859"/>
            <a:chOff x="2191895" y="5345965"/>
            <a:chExt cx="9578173" cy="2094006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DF4AD627-A5DF-DB9F-A28B-8D72757D8618}"/>
                </a:ext>
              </a:extLst>
            </p:cNvPr>
            <p:cNvGrpSpPr/>
            <p:nvPr/>
          </p:nvGrpSpPr>
          <p:grpSpPr>
            <a:xfrm>
              <a:off x="2191895" y="5345965"/>
              <a:ext cx="9578173" cy="1271297"/>
              <a:chOff x="3334341" y="5241208"/>
              <a:chExt cx="9578173" cy="1271297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161E910B-DCFC-6036-4A49-C26BDDBA1A51}"/>
                  </a:ext>
                </a:extLst>
              </p:cNvPr>
              <p:cNvSpPr txBox="1"/>
              <p:nvPr/>
            </p:nvSpPr>
            <p:spPr>
              <a:xfrm>
                <a:off x="3334341" y="5241208"/>
                <a:ext cx="8889896" cy="470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1DC7452-5FED-B45E-DED3-CDF10CE4FA8E}"/>
                  </a:ext>
                </a:extLst>
              </p:cNvPr>
              <p:cNvSpPr txBox="1"/>
              <p:nvPr/>
            </p:nvSpPr>
            <p:spPr>
              <a:xfrm>
                <a:off x="3334343" y="6041891"/>
                <a:ext cx="8889896" cy="470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ط – ظ – ع – غ – ء – ي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3320FAFA-C497-A28D-0E83-07E6D9552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398183" y="5243322"/>
                <a:ext cx="514331" cy="466386"/>
              </a:xfrm>
              <a:prstGeom prst="rect">
                <a:avLst/>
              </a:prstGeom>
              <a:grpFill/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95D8F9EA-F688-CF19-7D31-4B1909690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398183" y="6041891"/>
                <a:ext cx="514331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4B57F7D-235E-1CB1-C378-E0758BBD1674}"/>
                </a:ext>
              </a:extLst>
            </p:cNvPr>
            <p:cNvSpPr txBox="1"/>
            <p:nvPr/>
          </p:nvSpPr>
          <p:spPr>
            <a:xfrm>
              <a:off x="2191895" y="6969357"/>
              <a:ext cx="8889896" cy="47061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B84262C1-5C2A-54E3-A985-3D126B283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55737" y="6973584"/>
              <a:ext cx="514331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932274" y="30861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99985" y="301183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8999985" y="6226365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94F0D91-9EBE-209C-77A5-C4A763593EBD}"/>
              </a:ext>
            </a:extLst>
          </p:cNvPr>
          <p:cNvSpPr/>
          <p:nvPr/>
        </p:nvSpPr>
        <p:spPr>
          <a:xfrm>
            <a:off x="5791200" y="3086100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8B1C0D1-B2DD-BB67-1B1B-916B87A43358}"/>
              </a:ext>
            </a:extLst>
          </p:cNvPr>
          <p:cNvSpPr/>
          <p:nvPr/>
        </p:nvSpPr>
        <p:spPr>
          <a:xfrm>
            <a:off x="5930153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6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الطاء،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</a:t>
            </a:r>
            <a:r>
              <a:rPr kumimoji="0" lang="ar-MA" sz="7200" b="1" i="0" u="none" strike="noStrike" kern="1200" cap="none" spc="0" normalizeH="0" baseline="0" noProof="0" dirty="0">
                <a:ln w="0"/>
                <a:solidFill>
                  <a:srgbClr val="1B1B1B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ظ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 </a:t>
            </a:r>
            <a:r>
              <a:rPr lang="ar-MA" sz="7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– ء - ي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1064525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أملأ خريطة حرف الطاء مع الحركات القصيرة، </a:t>
            </a:r>
            <a:endParaRPr lang="fr-FR" sz="6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914366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0B17-1AC8-6BD0-9111-147562C28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9EA348-74CC-78C1-DCDA-FF6C0075F871}"/>
              </a:ext>
            </a:extLst>
          </p:cNvPr>
          <p:cNvSpPr txBox="1"/>
          <p:nvPr/>
        </p:nvSpPr>
        <p:spPr>
          <a:xfrm>
            <a:off x="0" y="106452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الطاء مع الحركات الطويلة. </a:t>
            </a:r>
            <a:endParaRPr lang="fr-FR" sz="6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FA62D2-EF0F-25D0-E62C-C55EA0BE6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112678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EAAE85-CA07-AF25-9F4C-4EDA37718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26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92D1E-EF48-3492-18A3-C81D9BFF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8831F6-C546-6D81-4CC4-F6FD266E98F8}"/>
              </a:ext>
            </a:extLst>
          </p:cNvPr>
          <p:cNvSpPr txBox="1"/>
          <p:nvPr/>
        </p:nvSpPr>
        <p:spPr>
          <a:xfrm>
            <a:off x="129515" y="80291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ملء خريطة حرف الطاء مع التنوين، </a:t>
            </a:r>
            <a:endParaRPr lang="fr-FR" sz="6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E5B99A-2B74-0313-B0DC-7E71C52E5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305540"/>
              </p:ext>
            </p:extLst>
          </p:nvPr>
        </p:nvGraphicFramePr>
        <p:xfrm>
          <a:off x="571500" y="258787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D1B6A5-727C-8437-72C1-F028FEDD4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97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5CBF5-6FB1-3D9C-6EAF-BE9B4E43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68C47C5-64B8-4A00-9DE3-40E04E732C77}"/>
              </a:ext>
            </a:extLst>
          </p:cNvPr>
          <p:cNvSpPr txBox="1"/>
          <p:nvPr/>
        </p:nvSpPr>
        <p:spPr>
          <a:xfrm>
            <a:off x="129515" y="80291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بعدي جماعة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309D88F-D7A9-D3FC-BE6F-3A243D0517A4}"/>
              </a:ext>
            </a:extLst>
          </p:cNvPr>
          <p:cNvGraphicFramePr/>
          <p:nvPr/>
        </p:nvGraphicFramePr>
        <p:xfrm>
          <a:off x="571500" y="258787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5041C3E-DE51-03F6-A355-E1E2FD7054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59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0B17-1AC8-6BD0-9111-147562C28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FA62D2-EF0F-25D0-E62C-C55EA0BE6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0519893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EAAE85-CA07-AF25-9F4C-4EDA37718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CC7A19B-584F-BE37-A308-4FABE73DCE61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طَ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بيعَةٌ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792E1-F20E-6C87-2178-3706368F36CF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فْلٌ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30DFAB-2908-AAC9-AD9B-8556ABC630EB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طُ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عْمٌ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7F3E23-56AF-86BF-7394-A9568E00B779}"/>
              </a:ext>
            </a:extLst>
          </p:cNvPr>
          <p:cNvSpPr txBox="1"/>
          <p:nvPr/>
        </p:nvSpPr>
        <p:spPr>
          <a:xfrm>
            <a:off x="10210801" y="73403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هِرٌ</a:t>
            </a:r>
            <a:endParaRPr lang="fr-FR" sz="6600" dirty="0">
              <a:solidFill>
                <a:srgbClr val="1B1B1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56742F3-F275-78DB-497F-E91A3F234031}"/>
              </a:ext>
            </a:extLst>
          </p:cNvPr>
          <p:cNvSpPr txBox="1"/>
          <p:nvPr/>
        </p:nvSpPr>
        <p:spPr>
          <a:xfrm>
            <a:off x="3539168" y="8448300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طيرٌ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20773E-E04D-4C34-3D6D-F94FD7C983CF}"/>
              </a:ext>
            </a:extLst>
          </p:cNvPr>
          <p:cNvSpPr txBox="1"/>
          <p:nvPr/>
        </p:nvSpPr>
        <p:spPr>
          <a:xfrm>
            <a:off x="7911778" y="8476053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طو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5A5171-724C-0EEF-A772-212B1522CB01}"/>
              </a:ext>
            </a:extLst>
          </p:cNvPr>
          <p:cNvSpPr txBox="1"/>
          <p:nvPr/>
        </p:nvSpPr>
        <p:spPr>
          <a:xfrm>
            <a:off x="962023" y="4895934"/>
            <a:ext cx="2043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B7AE84-E113-C2C9-31E5-F161F6A2F7FF}"/>
              </a:ext>
            </a:extLst>
          </p:cNvPr>
          <p:cNvSpPr txBox="1"/>
          <p:nvPr/>
        </p:nvSpPr>
        <p:spPr>
          <a:xfrm>
            <a:off x="1467480" y="2635082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حائِ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51A649-7BC5-218B-80E0-38B55D191C39}"/>
              </a:ext>
            </a:extLst>
          </p:cNvPr>
          <p:cNvSpPr txBox="1"/>
          <p:nvPr/>
        </p:nvSpPr>
        <p:spPr>
          <a:xfrm>
            <a:off x="643569" y="7355281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ُيو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B17D303-872D-A6CA-34DD-F7918DE337C9}"/>
              </a:ext>
            </a:extLst>
          </p:cNvPr>
          <p:cNvSpPr txBox="1"/>
          <p:nvPr/>
        </p:nvSpPr>
        <p:spPr>
          <a:xfrm>
            <a:off x="142837" y="633626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ركبنا كل مقطع في كلمة – سأقرأ المقاطع والكلمات – طَ – طبيعة ...</a:t>
            </a:r>
          </a:p>
          <a:p>
            <a:pPr marL="96838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خريطة الحرف قراءة جهرية: 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الخريطة</a:t>
            </a:r>
            <a:endParaRPr lang="fr-FR" sz="36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073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>
              <a:lnSpc>
                <a:spcPct val="120000"/>
              </a:lnSpc>
            </a:pPr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8FC0943-F054-652F-2EE4-7B7873793FA0}"/>
              </a:ext>
            </a:extLst>
          </p:cNvPr>
          <p:cNvSpPr txBox="1"/>
          <p:nvPr/>
        </p:nvSpPr>
        <p:spPr>
          <a:xfrm>
            <a:off x="928702" y="894197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تعرفنا عليها اليوم، وستقومون بقراءتها أيضا.</a:t>
            </a:r>
            <a:endParaRPr lang="ar-MA" sz="6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497804-60CA-7A89-5414-13C213A7C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18938" r="11447" b="49232"/>
          <a:stretch>
            <a:fillRect/>
          </a:stretch>
        </p:blipFill>
        <p:spPr>
          <a:xfrm>
            <a:off x="419954" y="2444261"/>
            <a:ext cx="12845128" cy="67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C23D0D2-35EC-05DB-A76E-07EB30396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133"/>
            <a:ext cx="1801546" cy="14615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6DBCB8-628C-B52E-D6B3-650D15C26A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18938" r="11447" b="49232"/>
          <a:stretch>
            <a:fillRect/>
          </a:stretch>
        </p:blipFill>
        <p:spPr>
          <a:xfrm>
            <a:off x="419954" y="2444261"/>
            <a:ext cx="12845128" cy="67349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93D5B22-685B-C995-5118-CB92F20D745D}"/>
              </a:ext>
            </a:extLst>
          </p:cNvPr>
          <p:cNvSpPr txBox="1"/>
          <p:nvPr/>
        </p:nvSpPr>
        <p:spPr>
          <a:xfrm>
            <a:off x="1196848" y="841949"/>
            <a:ext cx="118333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تناوب مع زميلك على قراءة المقاطع، صححوا الأخطاء بينكم. سأمر بين الصفوف.</a:t>
            </a:r>
            <a:endParaRPr lang="ar-MA" sz="6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029CA90-7A82-1D9E-7FB2-8FF19B703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18938" r="11447" b="49232"/>
          <a:stretch>
            <a:fillRect/>
          </a:stretch>
        </p:blipFill>
        <p:spPr>
          <a:xfrm>
            <a:off x="419954" y="2444261"/>
            <a:ext cx="12845128" cy="673490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527854D-3F96-F191-46AE-AC8B6F24D659}"/>
              </a:ext>
            </a:extLst>
          </p:cNvPr>
          <p:cNvSpPr txBox="1"/>
          <p:nvPr/>
        </p:nvSpPr>
        <p:spPr>
          <a:xfrm>
            <a:off x="1130240" y="902270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الأخطاء.</a:t>
            </a:r>
            <a:endParaRPr kumimoji="0" lang="ar-MA" sz="6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20C65A3-3B8F-F548-2FE7-6ACD184D3B83}"/>
              </a:ext>
            </a:extLst>
          </p:cNvPr>
          <p:cNvSpPr txBox="1"/>
          <p:nvPr/>
        </p:nvSpPr>
        <p:spPr>
          <a:xfrm>
            <a:off x="1565032" y="744849"/>
            <a:ext cx="1129681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بتركيب كلمات انطلاقا من المقاطع الموجودة في الجدول، يمكنكم الاستعانة بالحروف المدروسة سابقا.</a:t>
            </a:r>
          </a:p>
          <a:p>
            <a:pPr algn="r" defTabSz="685834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وقتا للتفكير.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90904-CEB5-F498-7107-6919097AC2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18938" r="11447" b="49232"/>
          <a:stretch>
            <a:fillRect/>
          </a:stretch>
        </p:blipFill>
        <p:spPr>
          <a:xfrm>
            <a:off x="419954" y="2444261"/>
            <a:ext cx="12845128" cy="67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رقم8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49168" y="651040"/>
            <a:ext cx="102192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الكراسة النشاط 1 ص  8 و قوموا بتركيب كلمات انطلاقا من المقاطع الموجودة في الجدول يمكنكم الاستعانة بالحروف التي سبق و درسناها.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F158C3-FE4F-ED44-D073-216C5878D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9C70BF5-C64A-92F3-46F1-56139A5F2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18938" r="11447" b="49232"/>
          <a:stretch>
            <a:fillRect/>
          </a:stretch>
        </p:blipFill>
        <p:spPr>
          <a:xfrm>
            <a:off x="419954" y="2444261"/>
            <a:ext cx="12845128" cy="67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31582" y="861646"/>
            <a:ext cx="102192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ناقش الإجابات مع زميلك وصحح الأخطاء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F67C018-DA0D-809B-9A3F-DF96FCD9CA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18938" r="11447" b="49232"/>
          <a:stretch>
            <a:fillRect/>
          </a:stretch>
        </p:blipFill>
        <p:spPr>
          <a:xfrm>
            <a:off x="419954" y="2444261"/>
            <a:ext cx="12845128" cy="67349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3244A3-F688-AC4D-713D-78592C89F906}"/>
              </a:ext>
            </a:extLst>
          </p:cNvPr>
          <p:cNvSpPr/>
          <p:nvPr/>
        </p:nvSpPr>
        <p:spPr>
          <a:xfrm>
            <a:off x="9182060" y="8383091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طَبْلٌ</a:t>
            </a:r>
            <a:endParaRPr lang="es-ES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63660A-0D70-DC84-533D-E562304E5C29}"/>
              </a:ext>
            </a:extLst>
          </p:cNvPr>
          <p:cNvSpPr/>
          <p:nvPr/>
        </p:nvSpPr>
        <p:spPr>
          <a:xfrm>
            <a:off x="7011097" y="8383089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غائِبٌ</a:t>
            </a:r>
            <a:endParaRPr lang="es-ES" sz="3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B392E7-DCA2-E08A-51F0-BD8854CAE7CE}"/>
              </a:ext>
            </a:extLst>
          </p:cNvPr>
          <p:cNvSpPr/>
          <p:nvPr/>
        </p:nvSpPr>
        <p:spPr>
          <a:xfrm>
            <a:off x="4892887" y="8413079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يَأْكُلُ</a:t>
            </a:r>
            <a:endParaRPr lang="es-ES" sz="3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2A03E5C-C33F-37CA-B06C-55FB2A5FA8BB}"/>
              </a:ext>
            </a:extLst>
          </p:cNvPr>
          <p:cNvSpPr/>
          <p:nvPr/>
        </p:nvSpPr>
        <p:spPr>
          <a:xfrm>
            <a:off x="2827296" y="8383089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طائِرةٌ</a:t>
            </a:r>
            <a:endParaRPr lang="es-ES" sz="3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099CE35-825E-CAC8-D122-0F2C20A81145}"/>
              </a:ext>
            </a:extLst>
          </p:cNvPr>
          <p:cNvSpPr/>
          <p:nvPr/>
        </p:nvSpPr>
        <p:spPr>
          <a:xfrm>
            <a:off x="675657" y="8392548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ظِلٌ</a:t>
            </a:r>
            <a:endParaRPr lang="es-ES" sz="3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95EE26-406F-7928-7C36-59828B8F2BEB}"/>
              </a:ext>
            </a:extLst>
          </p:cNvPr>
          <p:cNvSpPr txBox="1"/>
          <p:nvPr/>
        </p:nvSpPr>
        <p:spPr>
          <a:xfrm>
            <a:off x="3078884" y="703842"/>
            <a:ext cx="955963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</a:t>
            </a:r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اقتراح بعض الكلمات</a:t>
            </a:r>
            <a:endParaRPr kumimoji="0" lang="fr-FR" sz="6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17FE-EE67-278A-3B97-EFD77899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65928D-CEE6-E7DE-CA44-5910664008D8}"/>
              </a:ext>
            </a:extLst>
          </p:cNvPr>
          <p:cNvSpPr txBox="1"/>
          <p:nvPr/>
        </p:nvSpPr>
        <p:spPr>
          <a:xfrm>
            <a:off x="1883251" y="1084663"/>
            <a:ext cx="106135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الكراسة النشاط 2 ص 8 اقرأوا المقاطع ثم أتمموا كتابة الكلمات بالمقاطع المناسبة.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D5C5E8-6F38-2C19-C8DD-D0009D6E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428A43-F94F-5EFC-EF98-799893FD61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1" t="51351" r="11647" b="33025"/>
          <a:stretch>
            <a:fillRect/>
          </a:stretch>
        </p:blipFill>
        <p:spPr>
          <a:xfrm>
            <a:off x="350149" y="3499339"/>
            <a:ext cx="1301570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45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FD6C-B4B5-A33C-F412-E4D05816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74387A-6CFC-F8A4-54D6-ACC3F217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BD1774C-CA2E-4C5B-F2BE-6A8C9D60ED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1" t="51600" r="11647" b="33026"/>
          <a:stretch>
            <a:fillRect/>
          </a:stretch>
        </p:blipFill>
        <p:spPr>
          <a:xfrm>
            <a:off x="350149" y="3604847"/>
            <a:ext cx="13015701" cy="32531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F9720A2-CDFA-2741-F153-6C89C50BC841}"/>
              </a:ext>
            </a:extLst>
          </p:cNvPr>
          <p:cNvSpPr txBox="1"/>
          <p:nvPr/>
        </p:nvSpPr>
        <p:spPr>
          <a:xfrm>
            <a:off x="6478696" y="5613888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عِطْـــ</a:t>
            </a:r>
            <a:endParaRPr lang="fr-MA" sz="6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33BCDB2-203B-AC7E-C906-C2EB476B0B8E}"/>
              </a:ext>
            </a:extLst>
          </p:cNvPr>
          <p:cNvSpPr txBox="1"/>
          <p:nvPr/>
        </p:nvSpPr>
        <p:spPr>
          <a:xfrm>
            <a:off x="1376808" y="5613888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ظَبْــــ</a:t>
            </a:r>
            <a:endParaRPr lang="fr-MA" sz="66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26D22D-37AE-478C-2EDF-38865745BBFE}"/>
              </a:ext>
            </a:extLst>
          </p:cNvPr>
          <p:cNvSpPr txBox="1"/>
          <p:nvPr/>
        </p:nvSpPr>
        <p:spPr>
          <a:xfrm>
            <a:off x="11686091" y="5613888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غَيْــــــ</a:t>
            </a:r>
            <a:endParaRPr lang="fr-MA" sz="66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A0C616-A015-38FC-A866-87E9B89BC6B2}"/>
              </a:ext>
            </a:extLst>
          </p:cNvPr>
          <p:cNvSpPr txBox="1"/>
          <p:nvPr/>
        </p:nvSpPr>
        <p:spPr>
          <a:xfrm>
            <a:off x="8953731" y="5613888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عَيْــــــ</a:t>
            </a:r>
            <a:endParaRPr lang="fr-MA" sz="6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967F288-9906-F22A-E306-4BA83BD735DA}"/>
              </a:ext>
            </a:extLst>
          </p:cNvPr>
          <p:cNvSpPr txBox="1"/>
          <p:nvPr/>
        </p:nvSpPr>
        <p:spPr>
          <a:xfrm>
            <a:off x="3912154" y="5613888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أَيْـــــ</a:t>
            </a:r>
            <a:endParaRPr lang="fr-MA" sz="66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22DA1E5-1189-11F1-699D-D6099D6D57EB}"/>
              </a:ext>
            </a:extLst>
          </p:cNvPr>
          <p:cNvSpPr txBox="1"/>
          <p:nvPr/>
        </p:nvSpPr>
        <p:spPr>
          <a:xfrm>
            <a:off x="2937163" y="834087"/>
            <a:ext cx="955963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سنصحح جماعة على السبورة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08458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526310"/>
            <a:ext cx="1249680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انجزوا النشاط 3  ص 8: المطلوب نقل المقاطع و الكلمات.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بإتمام النشاط في المنزل إن تعذر إتمامه خلال الحصة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DF01998-F991-4AF8-6EA1-6093C116DA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3" t="71821" r="11044" b="7153"/>
          <a:stretch>
            <a:fillRect/>
          </a:stretch>
        </p:blipFill>
        <p:spPr>
          <a:xfrm>
            <a:off x="316523" y="3499338"/>
            <a:ext cx="13049327" cy="444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41731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909065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ط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200" b="1" dirty="0"/>
                        <a:t>ع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ط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8000" b="1" dirty="0"/>
                        <a:t>ع</a:t>
                      </a:r>
                      <a:endParaRPr lang="es-ES" sz="8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ط</a:t>
                      </a:r>
                      <a:endParaRPr lang="es-E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 flipV="1">
            <a:off x="4324970" y="4260466"/>
            <a:ext cx="5715000" cy="3246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586F95-67E7-1D05-26D4-1A492A584A8B}"/>
              </a:ext>
            </a:extLst>
          </p:cNvPr>
          <p:cNvSpPr/>
          <p:nvPr/>
        </p:nvSpPr>
        <p:spPr>
          <a:xfrm>
            <a:off x="1283677" y="765060"/>
            <a:ext cx="11271738" cy="119181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وانتم ستفعلون مثلنا على الألواح.</a:t>
            </a:r>
          </a:p>
          <a:p>
            <a:pPr algn="r" rtl="1"/>
            <a:r>
              <a:rPr lang="ar-MA" sz="32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الجانبية ثم يطلب من المتعلمين رسم الشبكة على الألواح واللعب في ثنائيات.</a:t>
            </a:r>
            <a:endParaRPr lang="es-ES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أنشودة الحروف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464756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سننشد معا أنشودة الحروف..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استغلال لوحة الحروف أثناء الإنشاد</a:t>
            </a: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أنشودة الحروف">
            <a:hlinkClick r:id="" action="ppaction://media"/>
            <a:extLst>
              <a:ext uri="{FF2B5EF4-FFF2-40B4-BE49-F238E27FC236}">
                <a16:creationId xmlns:a16="http://schemas.microsoft.com/office/drawing/2014/main" id="{5739914B-A815-8761-2FEF-35ECA08398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232" y="2370134"/>
            <a:ext cx="13011536" cy="7318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5546CD-4C03-B8C8-D90E-BF823B8DA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الصفحة8،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كتابة الكلمات الواردة في النشاط رقم3 على كراستي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25B5C5-50DA-DD82-95F9-42844A6B5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10" y="2693457"/>
            <a:ext cx="4632956" cy="653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232980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الفصول الأربعة،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ط – ظ – ع – غ – ء -ي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السلة.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454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72746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90153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538881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40265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05336-0819-D322-3761-C72DCF21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9A3893-8F4C-C214-F2E6-933300660B1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8F9C5D6-4E97-18CF-7BC9-EF917706A97F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92B217-C963-54B9-16EF-619929FD7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D1325B-8F43-E7A8-CC70-54793F6D9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6" y="2417206"/>
            <a:ext cx="5680641" cy="719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</a:p>
          <a:p>
            <a:pPr lvl="0" algn="ctr" rtl="1"/>
            <a:r>
              <a:rPr lang="ar-MA" sz="6000" dirty="0">
                <a:ea typeface="Aptos" panose="020B0004020202020204" pitchFamily="34" charset="0"/>
                <a:cs typeface="Sakkal Majalla" panose="02000000000000000000" pitchFamily="2" charset="-78"/>
              </a:rPr>
              <a:t>العمل في ثنائيات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2298</TotalTime>
  <Words>1376</Words>
  <Application>Microsoft Office PowerPoint</Application>
  <PresentationFormat>Personnalisé</PresentationFormat>
  <Paragraphs>295</Paragraphs>
  <Slides>55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55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2219</cp:revision>
  <dcterms:created xsi:type="dcterms:W3CDTF">2014-10-09T07:32:24Z</dcterms:created>
  <dcterms:modified xsi:type="dcterms:W3CDTF">2025-09-20T15:50:25Z</dcterms:modified>
</cp:coreProperties>
</file>