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theme/theme4.xml" ContentType="application/vnd.openxmlformats-officedocument.theme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theme/theme7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906" r:id="rId1"/>
    <p:sldMasterId id="2147483882" r:id="rId2"/>
    <p:sldMasterId id="2147483824" r:id="rId3"/>
    <p:sldMasterId id="2147483934" r:id="rId4"/>
    <p:sldMasterId id="2147483952" r:id="rId5"/>
  </p:sldMasterIdLst>
  <p:notesMasterIdLst>
    <p:notesMasterId r:id="rId44"/>
  </p:notesMasterIdLst>
  <p:handoutMasterIdLst>
    <p:handoutMasterId r:id="rId45"/>
  </p:handoutMasterIdLst>
  <p:sldIdLst>
    <p:sldId id="2134808717" r:id="rId6"/>
    <p:sldId id="2134804867" r:id="rId7"/>
    <p:sldId id="2134808718" r:id="rId8"/>
    <p:sldId id="2134808447" r:id="rId9"/>
    <p:sldId id="2134805392" r:id="rId10"/>
    <p:sldId id="2134808719" r:id="rId11"/>
    <p:sldId id="2134808777" r:id="rId12"/>
    <p:sldId id="2134808454" r:id="rId13"/>
    <p:sldId id="2134808450" r:id="rId14"/>
    <p:sldId id="2134808451" r:id="rId15"/>
    <p:sldId id="2134808531" r:id="rId16"/>
    <p:sldId id="542" r:id="rId17"/>
    <p:sldId id="2134808725" r:id="rId18"/>
    <p:sldId id="2134808563" r:id="rId19"/>
    <p:sldId id="2134808726" r:id="rId20"/>
    <p:sldId id="2134808729" r:id="rId21"/>
    <p:sldId id="2134808727" r:id="rId22"/>
    <p:sldId id="2134808730" r:id="rId23"/>
    <p:sldId id="2134808731" r:id="rId24"/>
    <p:sldId id="2134808732" r:id="rId25"/>
    <p:sldId id="597" r:id="rId26"/>
    <p:sldId id="2134808630" r:id="rId27"/>
    <p:sldId id="2134808698" r:id="rId28"/>
    <p:sldId id="2134808699" r:id="rId29"/>
    <p:sldId id="2134808709" r:id="rId30"/>
    <p:sldId id="2134808702" r:id="rId31"/>
    <p:sldId id="2134808638" r:id="rId32"/>
    <p:sldId id="2134808711" r:id="rId33"/>
    <p:sldId id="2134808530" r:id="rId34"/>
    <p:sldId id="2134808523" r:id="rId35"/>
    <p:sldId id="2134808774" r:id="rId36"/>
    <p:sldId id="2134808775" r:id="rId37"/>
    <p:sldId id="2134808776" r:id="rId38"/>
    <p:sldId id="2134808627" r:id="rId39"/>
    <p:sldId id="2134808501" r:id="rId40"/>
    <p:sldId id="2134808561" r:id="rId41"/>
    <p:sldId id="2134808503" r:id="rId42"/>
    <p:sldId id="2134808502" r:id="rId43"/>
  </p:sldIdLst>
  <p:sldSz cx="13716000" cy="10287000"/>
  <p:notesSz cx="6858000" cy="9144000"/>
  <p:defaultTextStyle>
    <a:defPPr>
      <a:defRPr lang="en-US"/>
    </a:defPPr>
    <a:lvl1pPr marL="0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74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349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523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697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872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046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221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395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ection par défaut" id="{3AD99559-7E31-42D3-BDE0-244043135489}">
          <p14:sldIdLst>
            <p14:sldId id="2134808717"/>
            <p14:sldId id="2134804867"/>
            <p14:sldId id="2134808718"/>
            <p14:sldId id="2134808447"/>
            <p14:sldId id="2134805392"/>
            <p14:sldId id="2134808719"/>
            <p14:sldId id="2134808777"/>
          </p14:sldIdLst>
        </p14:section>
        <p14:section name="افتتاح الحصة" id="{B4CCA7F9-F5CC-4171-9420-75CE68236B45}">
          <p14:sldIdLst>
            <p14:sldId id="2134808454"/>
            <p14:sldId id="2134808450"/>
            <p14:sldId id="2134808451"/>
            <p14:sldId id="2134808531"/>
          </p14:sldIdLst>
        </p14:section>
        <p14:section name="نشاط اعتيادي" id="{3822E05A-48B7-466A-9806-AC1514DAD3AF}">
          <p14:sldIdLst>
            <p14:sldId id="542"/>
            <p14:sldId id="2134808725"/>
            <p14:sldId id="2134808563"/>
            <p14:sldId id="2134808726"/>
            <p14:sldId id="2134808729"/>
            <p14:sldId id="2134808727"/>
            <p14:sldId id="2134808730"/>
            <p14:sldId id="2134808731"/>
            <p14:sldId id="2134808732"/>
          </p14:sldIdLst>
        </p14:section>
        <p14:section name="أنشطة القراءةوالكتابة" id="{A25CF4A3-DA66-4B51-A640-2EC4C5A8918F}">
          <p14:sldIdLst>
            <p14:sldId id="597"/>
            <p14:sldId id="2134808630"/>
            <p14:sldId id="2134808698"/>
            <p14:sldId id="2134808699"/>
            <p14:sldId id="2134808709"/>
            <p14:sldId id="2134808702"/>
            <p14:sldId id="2134808638"/>
            <p14:sldId id="2134808711"/>
            <p14:sldId id="2134808530"/>
            <p14:sldId id="2134808523"/>
            <p14:sldId id="2134808774"/>
            <p14:sldId id="2134808775"/>
            <p14:sldId id="2134808776"/>
            <p14:sldId id="2134808627"/>
          </p14:sldIdLst>
        </p14:section>
        <p14:section name="اختتام الحصة" id="{CFAC160B-4D15-40C5-8575-18C3947DD0CB}">
          <p14:sldIdLst>
            <p14:sldId id="2134808501"/>
            <p14:sldId id="2134808561"/>
            <p14:sldId id="2134808503"/>
            <p14:sldId id="2134808502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3240" userDrawn="1">
          <p15:clr>
            <a:srgbClr val="A4A3A4"/>
          </p15:clr>
        </p15:guide>
        <p15:guide id="2" pos="4320" userDrawn="1">
          <p15:clr>
            <a:srgbClr val="A4A3A4"/>
          </p15:clr>
        </p15:guide>
        <p15:guide id="3" pos="432" userDrawn="1">
          <p15:clr>
            <a:srgbClr val="A4A3A4"/>
          </p15:clr>
        </p15:guide>
        <p15:guide id="4" pos="8208" userDrawn="1">
          <p15:clr>
            <a:srgbClr val="A4A3A4"/>
          </p15:clr>
        </p15:guide>
        <p15:guide id="5" orient="horz" pos="900" userDrawn="1">
          <p15:clr>
            <a:srgbClr val="A4A3A4"/>
          </p15:clr>
        </p15:guide>
        <p15:guide id="6" orient="horz" pos="1296" userDrawn="1">
          <p15:clr>
            <a:srgbClr val="A4A3A4"/>
          </p15:clr>
        </p15:guide>
        <p15:guide id="7" orient="horz" pos="5976" userDrawn="1">
          <p15:clr>
            <a:srgbClr val="A4A3A4"/>
          </p15:clr>
        </p15:guide>
        <p15:guide id="8" orient="horz" pos="5508" userDrawn="1">
          <p15:clr>
            <a:srgbClr val="A4A3A4"/>
          </p15:clr>
        </p15:guide>
        <p15:guide id="10" pos="7992" userDrawn="1">
          <p15:clr>
            <a:srgbClr val="A4A3A4"/>
          </p15:clr>
        </p15:guide>
        <p15:guide id="11" pos="648" userDrawn="1">
          <p15:clr>
            <a:srgbClr val="A4A3A4"/>
          </p15:clr>
        </p15:guide>
        <p15:guide id="12" orient="horz" pos="1908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SimpleSmart" initials="S" lastIdx="1" clrIdx="0">
    <p:extLst>
      <p:ext uri="{19B8F6BF-5375-455C-9EA6-DF929625EA0E}">
        <p15:presenceInfo xmlns:p15="http://schemas.microsoft.com/office/powerpoint/2012/main" userId="SimpleSmart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0147E"/>
    <a:srgbClr val="8A0000"/>
    <a:srgbClr val="19199B"/>
    <a:srgbClr val="006DB4"/>
    <a:srgbClr val="E74C3C"/>
    <a:srgbClr val="D4EAF3"/>
    <a:srgbClr val="FFFFFF"/>
    <a:srgbClr val="0A0C4C"/>
    <a:srgbClr val="B40000"/>
    <a:srgbClr val="FF6D6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Style moyen 2 - Accentuatio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Style moyen 2 - Accentuation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93296810-A885-4BE3-A3E7-6D5BEEA58F35}" styleName="Style moyen 2 - Accentuation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5940675A-B579-460E-94D1-54222C63F5DA}" styleName="Aucun style, grille du tablea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73A0DAA-6AF3-43AB-8588-CEC1D06C72B9}" styleName="Style moye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D5ABB26-0587-4C30-8999-92F81FD0307C}" styleName="Aucun style, aucune grille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D113A9D2-9D6B-4929-AA2D-F23B5EE8CBE7}" styleName="Style à thème 2 - Accentuation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68D230F3-CF80-4859-8CE7-A43EE81993B5}" styleName="Style léger 1 - Accentuation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BDBED569-4797-4DF1-A0F4-6AAB3CD982D8}" styleName="Style léger 3 - Accentuation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BC89EF96-8CEA-46FF-86C4-4CE0E7609802}" styleName="Style léger 3 - Accentuation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3C2FFA5D-87B4-456A-9821-1D502468CF0F}" styleName="Style à thème 1 - Accentuation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B301B821-A1FF-4177-AEE7-76D212191A09}" styleName="Style moyen 1 - Accentuation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8A107856-5554-42FB-B03E-39F5DBC370BA}" styleName="Style moyen 4 - Accentuation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C083E6E3-FA7D-4D7B-A595-EF9225AFEA82}" styleName="Style léger 1 - Accentuation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6E25E649-3F16-4E02-A733-19D2CDBF48F0}" styleName="Style moyen 3 - Accentuation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E3FDE45-AF77-4B5C-9715-49D594BDF05E}" styleName="Style léger 1 - Accentuation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69012ECD-51FC-41F1-AA8D-1B2483CD663E}" styleName="Style léger 2 - Accentuation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3B4B98B0-60AC-42C2-AFA5-B58CD77FA1E5}" styleName="Style léger 1 - Accentuation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28" autoAdjust="0"/>
    <p:restoredTop sz="86609" autoAdjust="0"/>
  </p:normalViewPr>
  <p:slideViewPr>
    <p:cSldViewPr snapToGrid="0" showGuides="1">
      <p:cViewPr varScale="1">
        <p:scale>
          <a:sx n="55" d="100"/>
          <a:sy n="55" d="100"/>
        </p:scale>
        <p:origin x="1392" y="34"/>
      </p:cViewPr>
      <p:guideLst>
        <p:guide orient="horz" pos="3240"/>
        <p:guide pos="4320"/>
        <p:guide pos="432"/>
        <p:guide pos="8208"/>
        <p:guide orient="horz" pos="900"/>
        <p:guide orient="horz" pos="1296"/>
        <p:guide orient="horz" pos="5976"/>
        <p:guide orient="horz" pos="5508"/>
        <p:guide pos="7992"/>
        <p:guide pos="648"/>
        <p:guide orient="horz" pos="1908"/>
      </p:guideLst>
    </p:cSldViewPr>
  </p:slideViewPr>
  <p:outlineViewPr>
    <p:cViewPr>
      <p:scale>
        <a:sx n="33" d="100"/>
        <a:sy n="33" d="100"/>
      </p:scale>
      <p:origin x="0" y="-40566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45" d="100"/>
          <a:sy n="45" d="100"/>
        </p:scale>
        <p:origin x="2760" y="6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9" Type="http://schemas.openxmlformats.org/officeDocument/2006/relationships/slide" Target="slides/slide34.xml"/><Relationship Id="rId21" Type="http://schemas.openxmlformats.org/officeDocument/2006/relationships/slide" Target="slides/slide16.xml"/><Relationship Id="rId34" Type="http://schemas.openxmlformats.org/officeDocument/2006/relationships/slide" Target="slides/slide29.xml"/><Relationship Id="rId42" Type="http://schemas.openxmlformats.org/officeDocument/2006/relationships/slide" Target="slides/slide37.xml"/><Relationship Id="rId47" Type="http://schemas.openxmlformats.org/officeDocument/2006/relationships/presProps" Target="presProps.xml"/><Relationship Id="rId50" Type="http://schemas.openxmlformats.org/officeDocument/2006/relationships/tableStyles" Target="tableStyles.xml"/><Relationship Id="rId7" Type="http://schemas.openxmlformats.org/officeDocument/2006/relationships/slide" Target="slides/slide2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1.xml"/><Relationship Id="rId29" Type="http://schemas.openxmlformats.org/officeDocument/2006/relationships/slide" Target="slides/slide24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slide" Target="slides/slide27.xml"/><Relationship Id="rId37" Type="http://schemas.openxmlformats.org/officeDocument/2006/relationships/slide" Target="slides/slide32.xml"/><Relationship Id="rId40" Type="http://schemas.openxmlformats.org/officeDocument/2006/relationships/slide" Target="slides/slide35.xml"/><Relationship Id="rId45" Type="http://schemas.openxmlformats.org/officeDocument/2006/relationships/handoutMaster" Target="handoutMasters/handoutMaster1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slide" Target="slides/slide31.xml"/><Relationship Id="rId49" Type="http://schemas.openxmlformats.org/officeDocument/2006/relationships/theme" Target="theme/theme1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slide" Target="slides/slide26.xml"/><Relationship Id="rId44" Type="http://schemas.openxmlformats.org/officeDocument/2006/relationships/notesMaster" Target="notesMasters/notesMaster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slide" Target="slides/slide30.xml"/><Relationship Id="rId43" Type="http://schemas.openxmlformats.org/officeDocument/2006/relationships/slide" Target="slides/slide38.xml"/><Relationship Id="rId48" Type="http://schemas.openxmlformats.org/officeDocument/2006/relationships/viewProps" Target="viewProps.xml"/><Relationship Id="rId8" Type="http://schemas.openxmlformats.org/officeDocument/2006/relationships/slide" Target="slides/slide3.xml"/><Relationship Id="rId51" Type="http://schemas.microsoft.com/office/2016/11/relationships/changesInfo" Target="changesInfos/changesInfo1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slide" Target="slides/slide28.xml"/><Relationship Id="rId38" Type="http://schemas.openxmlformats.org/officeDocument/2006/relationships/slide" Target="slides/slide33.xml"/><Relationship Id="rId46" Type="http://schemas.openxmlformats.org/officeDocument/2006/relationships/commentAuthors" Target="commentAuthors.xml"/><Relationship Id="rId20" Type="http://schemas.openxmlformats.org/officeDocument/2006/relationships/slide" Target="slides/slide15.xml"/><Relationship Id="rId41" Type="http://schemas.openxmlformats.org/officeDocument/2006/relationships/slide" Target="slides/slide36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FERHANE EL MOSTAFA" userId="612e3f77-08f4-424c-9bd0-6ac275dcda07" providerId="ADAL" clId="{0E1024C3-58F3-4E60-9D56-58152775B348}"/>
    <pc:docChg chg="modSld">
      <pc:chgData name="FERHANE EL MOSTAFA" userId="612e3f77-08f4-424c-9bd0-6ac275dcda07" providerId="ADAL" clId="{0E1024C3-58F3-4E60-9D56-58152775B348}" dt="2025-09-05T18:48:47.497" v="0" actId="20577"/>
      <pc:docMkLst>
        <pc:docMk/>
      </pc:docMkLst>
      <pc:sldChg chg="modSp mod">
        <pc:chgData name="FERHANE EL MOSTAFA" userId="612e3f77-08f4-424c-9bd0-6ac275dcda07" providerId="ADAL" clId="{0E1024C3-58F3-4E60-9D56-58152775B348}" dt="2025-09-05T18:48:47.497" v="0" actId="20577"/>
        <pc:sldMkLst>
          <pc:docMk/>
          <pc:sldMk cId="0" sldId="2134808717"/>
        </pc:sldMkLst>
        <pc:spChg chg="mod">
          <ac:chgData name="FERHANE EL MOSTAFA" userId="612e3f77-08f4-424c-9bd0-6ac275dcda07" providerId="ADAL" clId="{0E1024C3-58F3-4E60-9D56-58152775B348}" dt="2025-09-05T18:48:47.497" v="0" actId="20577"/>
          <ac:spMkLst>
            <pc:docMk/>
            <pc:sldMk cId="0" sldId="2134808717"/>
            <ac:spMk id="16" creationId="{1011D395-B48B-1A0E-A8D8-19564F8D3BB7}"/>
          </ac:spMkLst>
        </pc:spChg>
      </pc:sldChg>
    </pc:docChg>
  </pc:docChgLst>
  <pc:docChgLst>
    <pc:chgData name="FERHANE EL MOSTAFA" userId="612e3f77-08f4-424c-9bd0-6ac275dcda07" providerId="ADAL" clId="{9396636D-ADCF-466F-A010-CDF7A4432432}"/>
    <pc:docChg chg="custSel modSld">
      <pc:chgData name="FERHANE EL MOSTAFA" userId="612e3f77-08f4-424c-9bd0-6ac275dcda07" providerId="ADAL" clId="{9396636D-ADCF-466F-A010-CDF7A4432432}" dt="2025-08-15T10:46:16.172" v="0" actId="478"/>
      <pc:docMkLst>
        <pc:docMk/>
      </pc:docMkLst>
      <pc:sldChg chg="delSp mod">
        <pc:chgData name="FERHANE EL MOSTAFA" userId="612e3f77-08f4-424c-9bd0-6ac275dcda07" providerId="ADAL" clId="{9396636D-ADCF-466F-A010-CDF7A4432432}" dt="2025-08-15T10:46:16.172" v="0" actId="478"/>
        <pc:sldMkLst>
          <pc:docMk/>
          <pc:sldMk cId="334418718" sldId="2134808704"/>
        </pc:sldMkLst>
      </pc:sldChg>
    </pc:docChg>
  </pc:docChgLst>
  <pc:docChgLst>
    <pc:chgData name="FERHANE EL MOSTAFA" userId="612e3f77-08f4-424c-9bd0-6ac275dcda07" providerId="ADAL" clId="{D1D8F3B1-70E1-40E9-A25C-5440FA9E4158}"/>
    <pc:docChg chg="addSld delSld modSld modSection">
      <pc:chgData name="FERHANE EL MOSTAFA" userId="612e3f77-08f4-424c-9bd0-6ac275dcda07" providerId="ADAL" clId="{D1D8F3B1-70E1-40E9-A25C-5440FA9E4158}" dt="2025-08-30T08:18:43.884" v="10"/>
      <pc:docMkLst>
        <pc:docMk/>
      </pc:docMkLst>
      <pc:sldChg chg="del">
        <pc:chgData name="FERHANE EL MOSTAFA" userId="612e3f77-08f4-424c-9bd0-6ac275dcda07" providerId="ADAL" clId="{D1D8F3B1-70E1-40E9-A25C-5440FA9E4158}" dt="2025-08-30T08:18:39.893" v="9" actId="47"/>
        <pc:sldMkLst>
          <pc:docMk/>
          <pc:sldMk cId="2635296759" sldId="2134808443"/>
        </pc:sldMkLst>
      </pc:sldChg>
      <pc:sldChg chg="add">
        <pc:chgData name="FERHANE EL MOSTAFA" userId="612e3f77-08f4-424c-9bd0-6ac275dcda07" providerId="ADAL" clId="{D1D8F3B1-70E1-40E9-A25C-5440FA9E4158}" dt="2025-08-30T08:18:43.884" v="10"/>
        <pc:sldMkLst>
          <pc:docMk/>
          <pc:sldMk cId="2533095450" sldId="2134808447"/>
        </pc:sldMkLst>
      </pc:sldChg>
      <pc:sldChg chg="modSp mod">
        <pc:chgData name="FERHANE EL MOSTAFA" userId="612e3f77-08f4-424c-9bd0-6ac275dcda07" providerId="ADAL" clId="{D1D8F3B1-70E1-40E9-A25C-5440FA9E4158}" dt="2025-08-29T11:00:31.581" v="8" actId="20577"/>
        <pc:sldMkLst>
          <pc:docMk/>
          <pc:sldMk cId="0" sldId="2134808717"/>
        </pc:sldMkLst>
        <pc:spChg chg="mod">
          <ac:chgData name="FERHANE EL MOSTAFA" userId="612e3f77-08f4-424c-9bd0-6ac275dcda07" providerId="ADAL" clId="{D1D8F3B1-70E1-40E9-A25C-5440FA9E4158}" dt="2025-08-29T11:00:27.714" v="6" actId="20577"/>
          <ac:spMkLst>
            <pc:docMk/>
            <pc:sldMk cId="0" sldId="2134808717"/>
            <ac:spMk id="4" creationId="{480176DD-AD75-E05C-FFEB-51070627313B}"/>
          </ac:spMkLst>
        </pc:spChg>
        <pc:spChg chg="mod">
          <ac:chgData name="FERHANE EL MOSTAFA" userId="612e3f77-08f4-424c-9bd0-6ac275dcda07" providerId="ADAL" clId="{D1D8F3B1-70E1-40E9-A25C-5440FA9E4158}" dt="2025-08-29T11:00:31.581" v="8" actId="20577"/>
          <ac:spMkLst>
            <pc:docMk/>
            <pc:sldMk cId="0" sldId="2134808717"/>
            <ac:spMk id="9" creationId="{45B0A1E8-F2BA-31DC-A793-BDED4E478A5A}"/>
          </ac:spMkLst>
        </pc:spChg>
        <pc:spChg chg="mod">
          <ac:chgData name="FERHANE EL MOSTAFA" userId="612e3f77-08f4-424c-9bd0-6ac275dcda07" providerId="ADAL" clId="{D1D8F3B1-70E1-40E9-A25C-5440FA9E4158}" dt="2025-08-29T11:00:22.975" v="0" actId="20577"/>
          <ac:spMkLst>
            <pc:docMk/>
            <pc:sldMk cId="0" sldId="2134808717"/>
            <ac:spMk id="16" creationId="{1011D395-B48B-1A0E-A8D8-19564F8D3BB7}"/>
          </ac:spMkLst>
        </pc:spChg>
      </pc:sldChg>
    </pc:docChg>
  </pc:docChgLst>
  <pc:docChgLst>
    <pc:chgData name="FERHANE EL MOSTAFA" userId="612e3f77-08f4-424c-9bd0-6ac275dcda07" providerId="ADAL" clId="{C31EA469-F18C-4EAC-9389-AC42A8D1FF77}"/>
    <pc:docChg chg="modSld">
      <pc:chgData name="FERHANE EL MOSTAFA" userId="612e3f77-08f4-424c-9bd0-6ac275dcda07" providerId="ADAL" clId="{C31EA469-F18C-4EAC-9389-AC42A8D1FF77}" dt="2025-08-16T09:44:43.688" v="8"/>
      <pc:docMkLst>
        <pc:docMk/>
      </pc:docMkLst>
      <pc:sldChg chg="modAnim">
        <pc:chgData name="FERHANE EL MOSTAFA" userId="612e3f77-08f4-424c-9bd0-6ac275dcda07" providerId="ADAL" clId="{C31EA469-F18C-4EAC-9389-AC42A8D1FF77}" dt="2025-08-16T09:43:50.402" v="4"/>
        <pc:sldMkLst>
          <pc:docMk/>
          <pc:sldMk cId="2200463605" sldId="2134808638"/>
        </pc:sldMkLst>
      </pc:sldChg>
      <pc:sldChg chg="modAnim">
        <pc:chgData name="FERHANE EL MOSTAFA" userId="612e3f77-08f4-424c-9bd0-6ac275dcda07" providerId="ADAL" clId="{C31EA469-F18C-4EAC-9389-AC42A8D1FF77}" dt="2025-08-16T09:44:15.299" v="7"/>
        <pc:sldMkLst>
          <pc:docMk/>
          <pc:sldMk cId="488445246" sldId="2134808684"/>
        </pc:sldMkLst>
      </pc:sldChg>
      <pc:sldChg chg="modAnim">
        <pc:chgData name="FERHANE EL MOSTAFA" userId="612e3f77-08f4-424c-9bd0-6ac275dcda07" providerId="ADAL" clId="{C31EA469-F18C-4EAC-9389-AC42A8D1FF77}" dt="2025-08-16T09:42:42.736" v="0"/>
        <pc:sldMkLst>
          <pc:docMk/>
          <pc:sldMk cId="2281701825" sldId="2134808697"/>
        </pc:sldMkLst>
      </pc:sldChg>
      <pc:sldChg chg="modAnim">
        <pc:chgData name="FERHANE EL MOSTAFA" userId="612e3f77-08f4-424c-9bd0-6ac275dcda07" providerId="ADAL" clId="{C31EA469-F18C-4EAC-9389-AC42A8D1FF77}" dt="2025-08-16T09:43:20.778" v="3"/>
        <pc:sldMkLst>
          <pc:docMk/>
          <pc:sldMk cId="3185743173" sldId="2134808702"/>
        </pc:sldMkLst>
      </pc:sldChg>
      <pc:sldChg chg="modSp mod">
        <pc:chgData name="FERHANE EL MOSTAFA" userId="612e3f77-08f4-424c-9bd0-6ac275dcda07" providerId="ADAL" clId="{C31EA469-F18C-4EAC-9389-AC42A8D1FF77}" dt="2025-08-16T09:43:12.687" v="2"/>
        <pc:sldMkLst>
          <pc:docMk/>
          <pc:sldMk cId="1016264566" sldId="2134808709"/>
        </pc:sldMkLst>
        <pc:graphicFrameChg chg="mod modGraphic">
          <ac:chgData name="FERHANE EL MOSTAFA" userId="612e3f77-08f4-424c-9bd0-6ac275dcda07" providerId="ADAL" clId="{C31EA469-F18C-4EAC-9389-AC42A8D1FF77}" dt="2025-08-16T09:43:12.687" v="2"/>
          <ac:graphicFrameMkLst>
            <pc:docMk/>
            <pc:sldMk cId="1016264566" sldId="2134808709"/>
            <ac:graphicFrameMk id="4" creationId="{B6B58CFA-2637-FEC4-8EA3-C5462F9994C2}"/>
          </ac:graphicFrameMkLst>
        </pc:graphicFrameChg>
      </pc:sldChg>
      <pc:sldChg chg="modAnim">
        <pc:chgData name="FERHANE EL MOSTAFA" userId="612e3f77-08f4-424c-9bd0-6ac275dcda07" providerId="ADAL" clId="{C31EA469-F18C-4EAC-9389-AC42A8D1FF77}" dt="2025-08-16T09:43:54.401" v="5"/>
        <pc:sldMkLst>
          <pc:docMk/>
          <pc:sldMk cId="3373598049" sldId="2134808711"/>
        </pc:sldMkLst>
      </pc:sldChg>
      <pc:sldChg chg="modAnim">
        <pc:chgData name="FERHANE EL MOSTAFA" userId="612e3f77-08f4-424c-9bd0-6ac275dcda07" providerId="ADAL" clId="{C31EA469-F18C-4EAC-9389-AC42A8D1FF77}" dt="2025-08-16T09:44:02.401" v="6"/>
        <pc:sldMkLst>
          <pc:docMk/>
          <pc:sldMk cId="2413080565" sldId="2134808713"/>
        </pc:sldMkLst>
      </pc:sldChg>
      <pc:sldChg chg="modAnim">
        <pc:chgData name="FERHANE EL MOSTAFA" userId="612e3f77-08f4-424c-9bd0-6ac275dcda07" providerId="ADAL" clId="{C31EA469-F18C-4EAC-9389-AC42A8D1FF77}" dt="2025-08-16T09:44:43.688" v="8"/>
        <pc:sldMkLst>
          <pc:docMk/>
          <pc:sldMk cId="1988282312" sldId="2134808723"/>
        </pc:sldMkLst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1239DC6-21CA-4DD8-BB0A-9BFCF5C0BC4A}" type="datetimeFigureOut">
              <a:rPr lang="fr-FR" smtClean="0"/>
              <a:t>01/10/2025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9C883CC-6FC3-498F-B73F-BDC1E1ECE9F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70931863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EA9CDD2-8EC3-41FA-915B-CFA363B4E52D}" type="datetimeFigureOut">
              <a:rPr lang="fr-FR" smtClean="0"/>
              <a:t>01/10/2025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6F65507-EDDC-4955-A45A-ABE631BC6CC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50090034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174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349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523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697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5872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046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221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395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A0AE87F-B08A-4342-80EC-80A3A2B8D41A}" type="slidenum">
              <a:rPr kumimoji="0" lang="fr-M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fr-MA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4410846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CAB6E2D-23EA-9898-3184-ADF16EA123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996E6304-9050-F8FF-15EC-36221E103B8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A7EA2831-29AD-C8F5-F734-7EA7738B1E2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917AC731-FA6A-02C8-0222-2730949E997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6F65507-EDDC-4955-A45A-ABE631BC6CC1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34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3011614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3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6F65507-EDDC-4955-A45A-ABE631BC6CC1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34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7861771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6917F0-FE67-95B8-FCE2-FEDFCB7BF8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5F985455-08C1-A605-BDEE-3F6E5463915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commentaires 2">
            <a:extLst>
              <a:ext uri="{FF2B5EF4-FFF2-40B4-BE49-F238E27FC236}">
                <a16:creationId xmlns:a16="http://schemas.microsoft.com/office/drawing/2014/main" id="{00AAD798-53F5-E770-E4BD-4F876E87265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3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A935D393-7E57-DB4F-1C99-7592521A47C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6F65507-EDDC-4955-A45A-ABE631BC6CC1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34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0458855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589BE9-4A78-7D81-323D-B2AE9D0A63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0FEFA129-6409-B1BA-B450-DD872FE003A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commentaires 2">
            <a:extLst>
              <a:ext uri="{FF2B5EF4-FFF2-40B4-BE49-F238E27FC236}">
                <a16:creationId xmlns:a16="http://schemas.microsoft.com/office/drawing/2014/main" id="{71DEFA17-E914-3C21-A9C3-A2F18CBBD95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3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5C62F1B3-BAF9-18B5-4324-DBCD96BADD5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6F65507-EDDC-4955-A45A-ABE631BC6CC1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34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1846472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F65507-EDDC-4955-A45A-ABE631BC6CC1}" type="slidenum">
              <a:rPr lang="fr-FR" smtClean="0"/>
              <a:t>12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6994831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8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8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8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8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0743AC9-5AC9-B567-B1C4-700C0F9945E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14500" y="1683545"/>
            <a:ext cx="10287000" cy="3581400"/>
          </a:xfrm>
        </p:spPr>
        <p:txBody>
          <a:bodyPr anchor="b"/>
          <a:lstStyle>
            <a:lvl1pPr algn="ctr"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14464280-CAEE-C589-017B-BE616CE56C2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4050"/>
            </a:lvl1pPr>
            <a:lvl2pPr marL="771476" indent="0" algn="ctr">
              <a:buNone/>
              <a:defRPr sz="3375"/>
            </a:lvl2pPr>
            <a:lvl3pPr marL="1542950" indent="0" algn="ctr">
              <a:buNone/>
              <a:defRPr sz="3038"/>
            </a:lvl3pPr>
            <a:lvl4pPr marL="2314425" indent="0" algn="ctr">
              <a:buNone/>
              <a:defRPr sz="2700"/>
            </a:lvl4pPr>
            <a:lvl5pPr marL="3085901" indent="0" algn="ctr">
              <a:buNone/>
              <a:defRPr sz="2700"/>
            </a:lvl5pPr>
            <a:lvl6pPr marL="3857373" indent="0" algn="ctr">
              <a:buNone/>
              <a:defRPr sz="2700"/>
            </a:lvl6pPr>
            <a:lvl7pPr marL="4628850" indent="0" algn="ctr">
              <a:buNone/>
              <a:defRPr sz="2700"/>
            </a:lvl7pPr>
            <a:lvl8pPr marL="5400324" indent="0" algn="ctr">
              <a:buNone/>
              <a:defRPr sz="2700"/>
            </a:lvl8pPr>
            <a:lvl9pPr marL="6171798" indent="0" algn="ctr">
              <a:buNone/>
              <a:defRPr sz="27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186EBDF8-E281-5468-5595-061DA5C818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01/10/2025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221F1E3-FC91-EDAC-6AA3-F1DA7AC3D1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D5452534-1E9D-60E3-0A61-E3C7B064E0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6732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5ADD9B1-4D74-4067-9F19-12E6CDF5CE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D8ACFB5A-14C8-1FEA-6693-95930BBF0E5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B1B453E3-8782-45A8-AE24-BA2F03A035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01/10/2025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EBA4AB5-4538-F5AF-BDFD-B83CFBFC84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5AA2081-E402-9321-C3F6-2CBC5EEBDB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482307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F6D0AB40-894A-37E0-BB4A-F68C374AD98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815516" y="547689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4333C774-15BA-E1F7-B3B5-53BABB83264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942975" y="547689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D65B76BD-E390-3112-17AA-703004A6E1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01/10/2025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34E66AF4-998D-9C89-68C6-F358FB9409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5C64FF6-3766-F959-3398-D5F8A443A8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7988838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D405954-8B14-0927-3BFD-B0E03B8E40A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14500" y="1683545"/>
            <a:ext cx="10287000" cy="3581400"/>
          </a:xfrm>
        </p:spPr>
        <p:txBody>
          <a:bodyPr anchor="b"/>
          <a:lstStyle>
            <a:lvl1pPr algn="ctr"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B6A1E175-A5A8-E3F8-1F50-9ACE76A60CE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4050"/>
            </a:lvl1pPr>
            <a:lvl2pPr marL="771476" indent="0" algn="ctr">
              <a:buNone/>
              <a:defRPr sz="3375"/>
            </a:lvl2pPr>
            <a:lvl3pPr marL="1542950" indent="0" algn="ctr">
              <a:buNone/>
              <a:defRPr sz="3038"/>
            </a:lvl3pPr>
            <a:lvl4pPr marL="2314425" indent="0" algn="ctr">
              <a:buNone/>
              <a:defRPr sz="2700"/>
            </a:lvl4pPr>
            <a:lvl5pPr marL="3085901" indent="0" algn="ctr">
              <a:buNone/>
              <a:defRPr sz="2700"/>
            </a:lvl5pPr>
            <a:lvl6pPr marL="3857373" indent="0" algn="ctr">
              <a:buNone/>
              <a:defRPr sz="2700"/>
            </a:lvl6pPr>
            <a:lvl7pPr marL="4628850" indent="0" algn="ctr">
              <a:buNone/>
              <a:defRPr sz="2700"/>
            </a:lvl7pPr>
            <a:lvl8pPr marL="5400324" indent="0" algn="ctr">
              <a:buNone/>
              <a:defRPr sz="2700"/>
            </a:lvl8pPr>
            <a:lvl9pPr marL="6171798" indent="0" algn="ctr">
              <a:buNone/>
              <a:defRPr sz="27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EDB011BD-E88B-5BE9-5844-0538F4A6BC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01/10/2025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DDD9C7E6-35E1-05A6-51A5-CCE58B40DF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7389C54D-1568-EED2-9D38-AF9656B384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3047266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A76CD94-2638-A533-35AC-33F8762C26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EBC8C267-6A0E-7F85-11DF-E1B8F319590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39A4EE0B-4ED7-D3BB-592F-49D678F63D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01/10/2025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6ED58435-B360-2F20-F1DB-85A5F0FC7C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BCB141A-DA4F-A23C-5B4F-FCBDF897FC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478632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611B11A-57FD-EF6E-D078-216EE9E1BB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5831" y="2564611"/>
            <a:ext cx="11830050" cy="4279106"/>
          </a:xfrm>
        </p:spPr>
        <p:txBody>
          <a:bodyPr anchor="b"/>
          <a:lstStyle>
            <a:lvl1pPr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B6DB786-4834-DFBA-7E92-F490A1B25F7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35831" y="6884198"/>
            <a:ext cx="11830050" cy="2250281"/>
          </a:xfrm>
        </p:spPr>
        <p:txBody>
          <a:bodyPr/>
          <a:lstStyle>
            <a:lvl1pPr marL="0" indent="0">
              <a:buNone/>
              <a:defRPr sz="4050">
                <a:solidFill>
                  <a:schemeClr val="tx1">
                    <a:tint val="82000"/>
                  </a:schemeClr>
                </a:solidFill>
              </a:defRPr>
            </a:lvl1pPr>
            <a:lvl2pPr marL="771476" indent="0">
              <a:buNone/>
              <a:defRPr sz="3375">
                <a:solidFill>
                  <a:schemeClr val="tx1">
                    <a:tint val="82000"/>
                  </a:schemeClr>
                </a:solidFill>
              </a:defRPr>
            </a:lvl2pPr>
            <a:lvl3pPr marL="1542950" indent="0">
              <a:buNone/>
              <a:defRPr sz="3038">
                <a:solidFill>
                  <a:schemeClr val="tx1">
                    <a:tint val="82000"/>
                  </a:schemeClr>
                </a:solidFill>
              </a:defRPr>
            </a:lvl3pPr>
            <a:lvl4pPr marL="2314425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4pPr>
            <a:lvl5pPr marL="3085901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5pPr>
            <a:lvl6pPr marL="3857373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6pPr>
            <a:lvl7pPr marL="4628850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7pPr>
            <a:lvl8pPr marL="5400324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8pPr>
            <a:lvl9pPr marL="6171798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431C319-FB0C-BD76-4801-6AD79CA82A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01/10/2025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0B7BEC8B-EB10-AFA9-0647-1F675D24F1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E2F07A89-E44C-0BFC-AE33-5AF3A1C484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1139853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568AE2A-EBAB-8535-9929-5C06E773C7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2089419-3FA4-893D-10CF-896A647639B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3A35FE34-9C03-D735-DAAB-E8B7A26E079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C7A7FC32-E480-7299-D479-E039FDC4E8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01/10/2025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4CE11614-A2EB-22B3-3300-5B1A74B74E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D57DFE78-087C-A4BE-F00A-508C323EE0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2618514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FC4C0A0-C635-D19D-4458-4A475D3E54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2" y="547693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B226CB9D-0440-B5FD-83E9-8546951909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4762" y="2521746"/>
            <a:ext cx="5802510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B9571624-52DC-87F5-B8D2-B7D0A0756A5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44762" y="3757614"/>
            <a:ext cx="5802510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C81CC25B-16E3-6CDD-A60D-772A41A9A9B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943728" y="2521746"/>
            <a:ext cx="5831087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E9E8F26D-DA17-C00C-67BC-33DC1C6553D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943728" y="3757614"/>
            <a:ext cx="5831087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0FAEA9E3-1EB2-6526-6A97-642BA33228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01/10/2025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8EF242C2-8321-0011-04BB-85EC1AD922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B26D719C-FAFF-80D8-A63B-FC5C36DBCD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7399490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0BDF672-8553-FAE5-98C8-D18B6A5935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58FBFCA1-D8E9-B420-DCF3-C1560D5C53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01/10/2025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BE850D5E-606D-6262-85EA-5D9DFCC7F8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FE8B908B-61CB-F908-98C3-8B8A499990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7553085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F6CC75F5-8023-BB5C-50A3-19A5FD2723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01/10/2025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DA6A0358-8763-B480-6AF5-DCC1E75A33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91B6B293-6E15-1FA4-870E-1B76A4752C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6043048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BF28DC3-5288-388D-A838-E0D16E147B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33BDDF1C-2926-51F0-662B-3AC1923CD6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>
              <a:defRPr sz="5400"/>
            </a:lvl1pPr>
            <a:lvl2pPr>
              <a:defRPr sz="4725"/>
            </a:lvl2pPr>
            <a:lvl3pPr>
              <a:defRPr sz="4050"/>
            </a:lvl3pPr>
            <a:lvl4pPr>
              <a:defRPr sz="3375"/>
            </a:lvl4pPr>
            <a:lvl5pPr>
              <a:defRPr sz="3375"/>
            </a:lvl5pPr>
            <a:lvl6pPr>
              <a:defRPr sz="3375"/>
            </a:lvl6pPr>
            <a:lvl7pPr>
              <a:defRPr sz="3375"/>
            </a:lvl7pPr>
            <a:lvl8pPr>
              <a:defRPr sz="3375"/>
            </a:lvl8pPr>
            <a:lvl9pPr>
              <a:defRPr sz="3375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D2B27530-D0A1-B823-7ACA-65DC6AF0F3A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4F7FC9DF-66D5-2AE0-4A3C-ECF6F3C102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01/10/2025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1765AABA-F37F-B778-36FD-7219555885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975C3B56-677A-B75C-AFB7-BA3FC9432E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044257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0EFCD83-7B38-EF22-56E8-975506196A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5BBE9861-F7AF-2C24-2680-D644CE814AD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AAE4B865-02D0-71AA-9DDF-105FD7F300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01/10/2025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943797DC-0805-51DE-1DA8-94806C376D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AE568E69-4546-4975-72BC-9BE4A3B207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8154964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AC3260F-B79C-85E0-CCAA-168D126FA0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4154C08C-494D-8FC9-3F26-2972A7C0625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 marL="0" indent="0">
              <a:buNone/>
              <a:defRPr sz="5400"/>
            </a:lvl1pPr>
            <a:lvl2pPr marL="771476" indent="0">
              <a:buNone/>
              <a:defRPr sz="4725"/>
            </a:lvl2pPr>
            <a:lvl3pPr marL="1542950" indent="0">
              <a:buNone/>
              <a:defRPr sz="4050"/>
            </a:lvl3pPr>
            <a:lvl4pPr marL="2314425" indent="0">
              <a:buNone/>
              <a:defRPr sz="3375"/>
            </a:lvl4pPr>
            <a:lvl5pPr marL="3085901" indent="0">
              <a:buNone/>
              <a:defRPr sz="3375"/>
            </a:lvl5pPr>
            <a:lvl6pPr marL="3857373" indent="0">
              <a:buNone/>
              <a:defRPr sz="3375"/>
            </a:lvl6pPr>
            <a:lvl7pPr marL="4628850" indent="0">
              <a:buNone/>
              <a:defRPr sz="3375"/>
            </a:lvl7pPr>
            <a:lvl8pPr marL="5400324" indent="0">
              <a:buNone/>
              <a:defRPr sz="3375"/>
            </a:lvl8pPr>
            <a:lvl9pPr marL="6171798" indent="0">
              <a:buNone/>
              <a:defRPr sz="3375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02B83370-E10A-7E8F-0DA5-3E2D462D7C0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BB2578CD-6D33-FFBF-B95E-D3EFE3DF1E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01/10/2025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747F21A3-F316-F8BB-F698-83DC2F0CF2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44FA0F2C-CBF0-807D-0A9A-6FA9BCE4B7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5072885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F4FB7C3-6331-1AA1-0B0B-92B48991FB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1ABF8E9C-ABCA-ADB1-84AD-595D0F58EA2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44BCD6CC-B805-86AD-045F-3F71DC0E56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01/10/2025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C89ACE6-C578-27CD-A38F-0BB5DC4764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4BD7A67A-A9B3-EBC0-FCB3-A1A0B75C7A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6222537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5C7BB1E6-FA15-9B07-0DA4-3CDFE768DCE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815516" y="547689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CBDF7200-9D1B-0323-12C5-DDD0F72DE43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942975" y="547689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C025D5D2-14BB-5080-25EB-0FCE12A2B8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01/10/2025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E154F753-5097-CE96-162F-E314E73F6F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43545481-5913-5EDF-799C-F86BF48497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186937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714500" y="1683545"/>
            <a:ext cx="10287000" cy="3581400"/>
          </a:xfrm>
        </p:spPr>
        <p:txBody>
          <a:bodyPr anchor="b"/>
          <a:lstStyle>
            <a:lvl1pPr algn="ctr"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4050"/>
            </a:lvl1pPr>
            <a:lvl2pPr marL="771476" indent="0" algn="ctr">
              <a:buNone/>
              <a:defRPr sz="3375"/>
            </a:lvl2pPr>
            <a:lvl3pPr marL="1542950" indent="0" algn="ctr">
              <a:buNone/>
              <a:defRPr sz="3038"/>
            </a:lvl3pPr>
            <a:lvl4pPr marL="2314425" indent="0" algn="ctr">
              <a:buNone/>
              <a:defRPr sz="2700"/>
            </a:lvl4pPr>
            <a:lvl5pPr marL="3085901" indent="0" algn="ctr">
              <a:buNone/>
              <a:defRPr sz="2700"/>
            </a:lvl5pPr>
            <a:lvl6pPr marL="3857373" indent="0" algn="ctr">
              <a:buNone/>
              <a:defRPr sz="2700"/>
            </a:lvl6pPr>
            <a:lvl7pPr marL="4628850" indent="0" algn="ctr">
              <a:buNone/>
              <a:defRPr sz="2700"/>
            </a:lvl7pPr>
            <a:lvl8pPr marL="5400324" indent="0" algn="ctr">
              <a:buNone/>
              <a:defRPr sz="2700"/>
            </a:lvl8pPr>
            <a:lvl9pPr marL="6171798" indent="0" algn="ctr">
              <a:buNone/>
              <a:defRPr sz="27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8537624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2292053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35831" y="2564611"/>
            <a:ext cx="11830050" cy="4279106"/>
          </a:xfrm>
        </p:spPr>
        <p:txBody>
          <a:bodyPr anchor="b"/>
          <a:lstStyle>
            <a:lvl1pPr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935831" y="6884198"/>
            <a:ext cx="11830050" cy="2250281"/>
          </a:xfrm>
        </p:spPr>
        <p:txBody>
          <a:bodyPr/>
          <a:lstStyle>
            <a:lvl1pPr marL="0" indent="0">
              <a:buNone/>
              <a:defRPr sz="4050">
                <a:solidFill>
                  <a:schemeClr val="tx1">
                    <a:tint val="75000"/>
                  </a:schemeClr>
                </a:solidFill>
              </a:defRPr>
            </a:lvl1pPr>
            <a:lvl2pPr marL="771476" indent="0">
              <a:buNone/>
              <a:defRPr sz="3375">
                <a:solidFill>
                  <a:schemeClr val="tx1">
                    <a:tint val="75000"/>
                  </a:schemeClr>
                </a:solidFill>
              </a:defRPr>
            </a:lvl2pPr>
            <a:lvl3pPr marL="1542950" indent="0">
              <a:buNone/>
              <a:defRPr sz="3038">
                <a:solidFill>
                  <a:schemeClr val="tx1">
                    <a:tint val="75000"/>
                  </a:schemeClr>
                </a:solidFill>
              </a:defRPr>
            </a:lvl3pPr>
            <a:lvl4pPr marL="2314425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4pPr>
            <a:lvl5pPr marL="3085901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5pPr>
            <a:lvl6pPr marL="3857373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6pPr>
            <a:lvl7pPr marL="462885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7pPr>
            <a:lvl8pPr marL="5400324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8pPr>
            <a:lvl9pPr marL="6171798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2031560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19295290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44762" y="547693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944762" y="2521746"/>
            <a:ext cx="5802510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944762" y="3757614"/>
            <a:ext cx="5802510" cy="5526882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943728" y="2521746"/>
            <a:ext cx="5831087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943728" y="3757614"/>
            <a:ext cx="5831087" cy="5526882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6813215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03794407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740841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9755597-C78D-F28C-DE74-A0E9F12A77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5831" y="2564611"/>
            <a:ext cx="11830050" cy="4279106"/>
          </a:xfrm>
        </p:spPr>
        <p:txBody>
          <a:bodyPr anchor="b"/>
          <a:lstStyle>
            <a:lvl1pPr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71078719-4082-84B0-EE26-D2C8AAC85F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35831" y="6884198"/>
            <a:ext cx="11830050" cy="2250281"/>
          </a:xfrm>
        </p:spPr>
        <p:txBody>
          <a:bodyPr/>
          <a:lstStyle>
            <a:lvl1pPr marL="0" indent="0">
              <a:buNone/>
              <a:defRPr sz="4050">
                <a:solidFill>
                  <a:schemeClr val="tx1">
                    <a:tint val="82000"/>
                  </a:schemeClr>
                </a:solidFill>
              </a:defRPr>
            </a:lvl1pPr>
            <a:lvl2pPr marL="771476" indent="0">
              <a:buNone/>
              <a:defRPr sz="3375">
                <a:solidFill>
                  <a:schemeClr val="tx1">
                    <a:tint val="82000"/>
                  </a:schemeClr>
                </a:solidFill>
              </a:defRPr>
            </a:lvl2pPr>
            <a:lvl3pPr marL="1542950" indent="0">
              <a:buNone/>
              <a:defRPr sz="3038">
                <a:solidFill>
                  <a:schemeClr val="tx1">
                    <a:tint val="82000"/>
                  </a:schemeClr>
                </a:solidFill>
              </a:defRPr>
            </a:lvl3pPr>
            <a:lvl4pPr marL="2314425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4pPr>
            <a:lvl5pPr marL="3085901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5pPr>
            <a:lvl6pPr marL="3857373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6pPr>
            <a:lvl7pPr marL="4628850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7pPr>
            <a:lvl8pPr marL="5400324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8pPr>
            <a:lvl9pPr marL="6171798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2C73848E-5D27-E38A-4822-60CFFFD6A1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01/10/2025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9F2A9451-33D1-8968-5BEB-BCC20CC642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F2D16CDA-C3EA-8948-22FB-2E5E0A7D74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9592087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>
              <a:defRPr sz="5400"/>
            </a:lvl1pPr>
            <a:lvl2pPr>
              <a:defRPr sz="4725"/>
            </a:lvl2pPr>
            <a:lvl3pPr>
              <a:defRPr sz="4050"/>
            </a:lvl3pPr>
            <a:lvl4pPr>
              <a:defRPr sz="3375"/>
            </a:lvl4pPr>
            <a:lvl5pPr>
              <a:defRPr sz="3375"/>
            </a:lvl5pPr>
            <a:lvl6pPr>
              <a:defRPr sz="3375"/>
            </a:lvl6pPr>
            <a:lvl7pPr>
              <a:defRPr sz="3375"/>
            </a:lvl7pPr>
            <a:lvl8pPr>
              <a:defRPr sz="3375"/>
            </a:lvl8pPr>
            <a:lvl9pPr>
              <a:defRPr sz="3375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63272749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 marL="0" indent="0">
              <a:buNone/>
              <a:defRPr sz="5400"/>
            </a:lvl1pPr>
            <a:lvl2pPr marL="771476" indent="0">
              <a:buNone/>
              <a:defRPr sz="4725"/>
            </a:lvl2pPr>
            <a:lvl3pPr marL="1542950" indent="0">
              <a:buNone/>
              <a:defRPr sz="4050"/>
            </a:lvl3pPr>
            <a:lvl4pPr marL="2314425" indent="0">
              <a:buNone/>
              <a:defRPr sz="3375"/>
            </a:lvl4pPr>
            <a:lvl5pPr marL="3085901" indent="0">
              <a:buNone/>
              <a:defRPr sz="3375"/>
            </a:lvl5pPr>
            <a:lvl6pPr marL="3857373" indent="0">
              <a:buNone/>
              <a:defRPr sz="3375"/>
            </a:lvl6pPr>
            <a:lvl7pPr marL="4628850" indent="0">
              <a:buNone/>
              <a:defRPr sz="3375"/>
            </a:lvl7pPr>
            <a:lvl8pPr marL="5400324" indent="0">
              <a:buNone/>
              <a:defRPr sz="3375"/>
            </a:lvl8pPr>
            <a:lvl9pPr marL="6171798" indent="0">
              <a:buNone/>
              <a:defRPr sz="3375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85298678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17140457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9815516" y="547689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942975" y="547689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56014953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28700" y="1683545"/>
            <a:ext cx="11658600" cy="3581400"/>
          </a:xfrm>
        </p:spPr>
        <p:txBody>
          <a:bodyPr anchor="b"/>
          <a:lstStyle>
            <a:lvl1pPr algn="ctr">
              <a:defRPr sz="9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3600"/>
            </a:lvl1pPr>
            <a:lvl2pPr marL="685800" indent="0" algn="ctr">
              <a:buNone/>
              <a:defRPr sz="3000"/>
            </a:lvl2pPr>
            <a:lvl3pPr marL="1371600" indent="0" algn="ctr">
              <a:buNone/>
              <a:defRPr sz="2700"/>
            </a:lvl3pPr>
            <a:lvl4pPr marL="2057400" indent="0" algn="ctr">
              <a:buNone/>
              <a:defRPr sz="2400"/>
            </a:lvl4pPr>
            <a:lvl5pPr marL="2743200" indent="0" algn="ctr">
              <a:buNone/>
              <a:defRPr sz="2400"/>
            </a:lvl5pPr>
            <a:lvl6pPr marL="3429000" indent="0" algn="ctr">
              <a:buNone/>
              <a:defRPr sz="2400"/>
            </a:lvl6pPr>
            <a:lvl7pPr marL="4114800" indent="0" algn="ctr">
              <a:buNone/>
              <a:defRPr sz="2400"/>
            </a:lvl7pPr>
            <a:lvl8pPr marL="4800600" indent="0" algn="ctr">
              <a:buNone/>
              <a:defRPr sz="2400"/>
            </a:lvl8pPr>
            <a:lvl9pPr marL="5486400" indent="0" algn="ctr">
              <a:buNone/>
              <a:defRPr sz="2400"/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10/1/2025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55278822"/>
      </p:ext>
    </p:extLst>
  </p:cSld>
  <p:clrMapOvr>
    <a:masterClrMapping/>
  </p:clrMapOvr>
  <p:hf hdr="0" ftr="0" dt="0"/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10/1/2025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44284490"/>
      </p:ext>
    </p:extLst>
  </p:cSld>
  <p:clrMapOvr>
    <a:masterClrMapping/>
  </p:clrMapOvr>
  <p:hf hdr="0" ftr="0" dt="0"/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5832" y="2564609"/>
            <a:ext cx="11830050" cy="4279106"/>
          </a:xfrm>
        </p:spPr>
        <p:txBody>
          <a:bodyPr anchor="b"/>
          <a:lstStyle>
            <a:lvl1pPr>
              <a:defRPr sz="9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35832" y="6884197"/>
            <a:ext cx="11830050" cy="2250281"/>
          </a:xfrm>
        </p:spPr>
        <p:txBody>
          <a:bodyPr/>
          <a:lstStyle>
            <a:lvl1pPr marL="0" indent="0">
              <a:buNone/>
              <a:defRPr sz="3600">
                <a:solidFill>
                  <a:schemeClr val="tx1"/>
                </a:solidFill>
              </a:defRPr>
            </a:lvl1pPr>
            <a:lvl2pPr marL="685800" indent="0">
              <a:buNone/>
              <a:defRPr sz="3000">
                <a:solidFill>
                  <a:schemeClr val="tx1">
                    <a:tint val="75000"/>
                  </a:schemeClr>
                </a:solidFill>
              </a:defRPr>
            </a:lvl2pPr>
            <a:lvl3pPr marL="137160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3pPr>
            <a:lvl4pPr marL="2057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4pPr>
            <a:lvl5pPr marL="27432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5pPr>
            <a:lvl6pPr marL="34290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6pPr>
            <a:lvl7pPr marL="41148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7pPr>
            <a:lvl8pPr marL="48006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8pPr>
            <a:lvl9pPr marL="5486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10/1/2025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7253520"/>
      </p:ext>
    </p:extLst>
  </p:cSld>
  <p:clrMapOvr>
    <a:masterClrMapping/>
  </p:clrMapOvr>
  <p:hf hdr="0" ftr="0" dt="0"/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10/1/2025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8879746"/>
      </p:ext>
    </p:extLst>
  </p:cSld>
  <p:clrMapOvr>
    <a:masterClrMapping/>
  </p:clrMapOvr>
  <p:hf hdr="0" ftr="0" dt="0"/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547690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44763" y="2521745"/>
            <a:ext cx="5802510" cy="1235868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44763" y="3757613"/>
            <a:ext cx="5802510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943726" y="2521745"/>
            <a:ext cx="5831087" cy="1235868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943726" y="3757613"/>
            <a:ext cx="5831087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10/1/2025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43806789"/>
      </p:ext>
    </p:extLst>
  </p:cSld>
  <p:clrMapOvr>
    <a:masterClrMapping/>
  </p:clrMapOvr>
  <p:hf hdr="0" ftr="0" dt="0"/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10/1/2025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71207485"/>
      </p:ext>
    </p:extLst>
  </p:cSld>
  <p:clrMapOvr>
    <a:masterClrMapping/>
  </p:clrMapOvr>
  <p:hf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4B709E9-322D-81F7-8380-5D5E3462D0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8F6FE923-12A9-6065-9D9B-DB5D779349F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E10767B0-1F3F-BB8A-B4A9-037C38F518E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8B6C2448-B15A-4B86-1C44-2E05D2D379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01/10/2025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053240E5-0914-8546-4853-6693B6E56D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5D8BE2B1-DF36-31A0-2A1A-96B54B448F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52543810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10/1/2025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80574709"/>
      </p:ext>
    </p:extLst>
  </p:cSld>
  <p:clrMapOvr>
    <a:masterClrMapping/>
  </p:clrMapOvr>
  <p:hf hdr="0" ftr="0" dt="0"/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685800"/>
            <a:ext cx="4423767" cy="24003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31087" y="1481140"/>
            <a:ext cx="6943725" cy="7310438"/>
          </a:xfrm>
        </p:spPr>
        <p:txBody>
          <a:bodyPr/>
          <a:lstStyle>
            <a:lvl1pPr>
              <a:defRPr sz="4800"/>
            </a:lvl1pPr>
            <a:lvl2pPr>
              <a:defRPr sz="4200"/>
            </a:lvl2pPr>
            <a:lvl3pPr>
              <a:defRPr sz="3600"/>
            </a:lvl3pPr>
            <a:lvl4pPr>
              <a:defRPr sz="3000"/>
            </a:lvl4pPr>
            <a:lvl5pPr>
              <a:defRPr sz="3000"/>
            </a:lvl5pPr>
            <a:lvl6pPr>
              <a:defRPr sz="3000"/>
            </a:lvl6pPr>
            <a:lvl7pPr>
              <a:defRPr sz="3000"/>
            </a:lvl7pPr>
            <a:lvl8pPr>
              <a:defRPr sz="3000"/>
            </a:lvl8pPr>
            <a:lvl9pPr>
              <a:defRPr sz="3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44762" y="3086100"/>
            <a:ext cx="4423767" cy="5717382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10/1/2025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0607432"/>
      </p:ext>
    </p:extLst>
  </p:cSld>
  <p:clrMapOvr>
    <a:masterClrMapping/>
  </p:clrMapOvr>
  <p:hf hdr="0" ftr="0" dt="0"/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685800"/>
            <a:ext cx="4423767" cy="24003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831087" y="1481140"/>
            <a:ext cx="6943725" cy="7310438"/>
          </a:xfrm>
        </p:spPr>
        <p:txBody>
          <a:bodyPr anchor="t"/>
          <a:lstStyle>
            <a:lvl1pPr marL="0" indent="0">
              <a:buNone/>
              <a:defRPr sz="4800"/>
            </a:lvl1pPr>
            <a:lvl2pPr marL="685800" indent="0">
              <a:buNone/>
              <a:defRPr sz="4200"/>
            </a:lvl2pPr>
            <a:lvl3pPr marL="1371600" indent="0">
              <a:buNone/>
              <a:defRPr sz="3600"/>
            </a:lvl3pPr>
            <a:lvl4pPr marL="2057400" indent="0">
              <a:buNone/>
              <a:defRPr sz="3000"/>
            </a:lvl4pPr>
            <a:lvl5pPr marL="2743200" indent="0">
              <a:buNone/>
              <a:defRPr sz="3000"/>
            </a:lvl5pPr>
            <a:lvl6pPr marL="3429000" indent="0">
              <a:buNone/>
              <a:defRPr sz="3000"/>
            </a:lvl6pPr>
            <a:lvl7pPr marL="4114800" indent="0">
              <a:buNone/>
              <a:defRPr sz="3000"/>
            </a:lvl7pPr>
            <a:lvl8pPr marL="4800600" indent="0">
              <a:buNone/>
              <a:defRPr sz="3000"/>
            </a:lvl8pPr>
            <a:lvl9pPr marL="5486400" indent="0">
              <a:buNone/>
              <a:defRPr sz="30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44762" y="3086100"/>
            <a:ext cx="4423767" cy="5717382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10/1/2025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1932565"/>
      </p:ext>
    </p:extLst>
  </p:cSld>
  <p:clrMapOvr>
    <a:masterClrMapping/>
  </p:clrMapOvr>
  <p:hf hdr="0" ftr="0" dt="0"/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10/1/2025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90843032"/>
      </p:ext>
    </p:extLst>
  </p:cSld>
  <p:clrMapOvr>
    <a:masterClrMapping/>
  </p:clrMapOvr>
  <p:hf hdr="0" ftr="0" dt="0"/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815513" y="547688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42976" y="547688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10/1/2025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08906303"/>
      </p:ext>
    </p:extLst>
  </p:cSld>
  <p:clrMapOvr>
    <a:masterClrMapping/>
  </p:clrMapOvr>
  <p:hf hdr="0" ftr="0" dt="0"/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numéro de diapositive 13">
            <a:extLst>
              <a:ext uri="{FF2B5EF4-FFF2-40B4-BE49-F238E27FC236}">
                <a16:creationId xmlns:a16="http://schemas.microsoft.com/office/drawing/2014/main" id="{0F17F16A-B6B5-EBE9-54FC-727111DB4C1E}"/>
              </a:ext>
            </a:extLst>
          </p:cNvPr>
          <p:cNvSpPr txBox="1">
            <a:spLocks/>
          </p:cNvSpPr>
          <p:nvPr userDrawn="1"/>
        </p:nvSpPr>
        <p:spPr>
          <a:xfrm>
            <a:off x="13145830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8B50A90-6C93-28D2-CCE6-8C4B5464A7E9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90E3B97-A86E-0A4F-B999-B6E8CC0D39D0}"/>
              </a:ext>
            </a:extLst>
          </p:cNvPr>
          <p:cNvSpPr/>
          <p:nvPr userDrawn="1"/>
        </p:nvSpPr>
        <p:spPr>
          <a:xfrm>
            <a:off x="2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aphicFrame>
        <p:nvGraphicFramePr>
          <p:cNvPr id="14" name="Tableau 13">
            <a:extLst>
              <a:ext uri="{FF2B5EF4-FFF2-40B4-BE49-F238E27FC236}">
                <a16:creationId xmlns:a16="http://schemas.microsoft.com/office/drawing/2014/main" id="{E5BDF521-9D27-2E4C-7059-E9980F069FBB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557038322"/>
              </p:ext>
            </p:extLst>
          </p:nvPr>
        </p:nvGraphicFramePr>
        <p:xfrm>
          <a:off x="0" y="0"/>
          <a:ext cx="13716000" cy="594360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743200">
                  <a:extLst>
                    <a:ext uri="{9D8B030D-6E8A-4147-A177-3AD203B41FA5}">
                      <a16:colId xmlns:a16="http://schemas.microsoft.com/office/drawing/2014/main" val="3583883025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3479764065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189079499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379875202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1705208081"/>
                    </a:ext>
                  </a:extLst>
                </a:gridCol>
              </a:tblGrid>
              <a:tr h="594360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1272804"/>
                  </a:ext>
                </a:extLst>
              </a:tr>
            </a:tbl>
          </a:graphicData>
        </a:graphic>
      </p:graphicFrame>
      <p:grpSp>
        <p:nvGrpSpPr>
          <p:cNvPr id="15" name="Group 17">
            <a:extLst>
              <a:ext uri="{FF2B5EF4-FFF2-40B4-BE49-F238E27FC236}">
                <a16:creationId xmlns:a16="http://schemas.microsoft.com/office/drawing/2014/main" id="{40DD11D2-EE68-A9EC-4F15-614A3385D0D9}"/>
              </a:ext>
            </a:extLst>
          </p:cNvPr>
          <p:cNvGrpSpPr/>
          <p:nvPr userDrawn="1"/>
        </p:nvGrpSpPr>
        <p:grpSpPr>
          <a:xfrm>
            <a:off x="6080531" y="2214833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16" name="Straight Connector 4">
              <a:extLst>
                <a:ext uri="{FF2B5EF4-FFF2-40B4-BE49-F238E27FC236}">
                  <a16:creationId xmlns:a16="http://schemas.microsoft.com/office/drawing/2014/main" id="{AE422F29-1EF9-E191-9803-DE84B04D9D40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C9086356-0D26-8822-73C0-D2636A92FC67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32A8B079-93E9-EE06-C9E4-AD3DEB14B4FF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28C2234-931E-C7BC-B53A-A9CA981E6BB9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833C001F-2EB4-0697-9255-9EC7B323776A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1" name="Straight Connector 16">
              <a:extLst>
                <a:ext uri="{FF2B5EF4-FFF2-40B4-BE49-F238E27FC236}">
                  <a16:creationId xmlns:a16="http://schemas.microsoft.com/office/drawing/2014/main" id="{CB05C08F-AD28-CF78-9250-A79D6212EF4E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2" name="Rectangle 21">
            <a:extLst>
              <a:ext uri="{FF2B5EF4-FFF2-40B4-BE49-F238E27FC236}">
                <a16:creationId xmlns:a16="http://schemas.microsoft.com/office/drawing/2014/main" id="{F5A08C7F-15D1-D433-B4C0-463CAD0FEB9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" name="Graphique 1">
            <a:extLst>
              <a:ext uri="{FF2B5EF4-FFF2-40B4-BE49-F238E27FC236}">
                <a16:creationId xmlns:a16="http://schemas.microsoft.com/office/drawing/2014/main" id="{AD7724E9-3AEE-EC28-6BB9-60CC35F825C4}"/>
              </a:ext>
            </a:extLst>
          </p:cNvPr>
          <p:cNvPicPr>
            <a:picLocks noChangeAspect="1"/>
          </p:cNvPicPr>
          <p:nvPr userDrawn="1"/>
        </p:nvPicPr>
        <p:blipFill>
          <a:blip/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76288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Break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図プレースホルダー 3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3716000" cy="10287000"/>
          </a:xfrm>
          <a:prstGeom prst="rect">
            <a:avLst/>
          </a:prstGeom>
        </p:spPr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Add a full screen image</a:t>
            </a:r>
            <a:endParaRPr kumimoji="1"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1" hasCustomPrompt="1"/>
          </p:nvPr>
        </p:nvSpPr>
        <p:spPr>
          <a:xfrm>
            <a:off x="7926523" y="0"/>
            <a:ext cx="4800601" cy="10287000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7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8194224" y="1925354"/>
            <a:ext cx="4265196" cy="4348082"/>
          </a:xfrm>
          <a:prstGeom prst="rect">
            <a:avLst/>
          </a:prstGeom>
          <a:noFill/>
        </p:spPr>
        <p:txBody>
          <a:bodyPr anchor="b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337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0</a:t>
            </a:r>
            <a:endParaRPr kumimoji="1" lang="ja-JP" altLang="en-US" dirty="0"/>
          </a:p>
        </p:txBody>
      </p:sp>
      <p:sp>
        <p:nvSpPr>
          <p:cNvPr id="8" name="テキスト プレースホルダー 5"/>
          <p:cNvSpPr>
            <a:spLocks noGrp="1"/>
          </p:cNvSpPr>
          <p:nvPr>
            <p:ph type="body" sz="quarter" idx="13" hasCustomPrompt="1"/>
          </p:nvPr>
        </p:nvSpPr>
        <p:spPr>
          <a:xfrm>
            <a:off x="8194224" y="6104969"/>
            <a:ext cx="4265196" cy="1211366"/>
          </a:xfrm>
          <a:prstGeom prst="rect">
            <a:avLst/>
          </a:prstGeom>
          <a:noFill/>
        </p:spPr>
        <p:txBody>
          <a:bodyPr anchor="t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49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Section Name</a:t>
            </a:r>
            <a:endParaRPr kumimoji="1" lang="ja-JP" altLang="en-US" dirty="0"/>
          </a:p>
        </p:txBody>
      </p:sp>
      <p:sp>
        <p:nvSpPr>
          <p:cNvPr id="9" name="テキスト プレースホルダー 5"/>
          <p:cNvSpPr>
            <a:spLocks noGrp="1"/>
          </p:cNvSpPr>
          <p:nvPr>
            <p:ph type="body" sz="quarter" idx="16" hasCustomPrompt="1"/>
          </p:nvPr>
        </p:nvSpPr>
        <p:spPr>
          <a:xfrm>
            <a:off x="7440519" y="9638905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0" name="テキスト プレースホルダー 5"/>
          <p:cNvSpPr>
            <a:spLocks noGrp="1"/>
          </p:cNvSpPr>
          <p:nvPr>
            <p:ph type="body" sz="quarter" idx="17" hasCustomPrompt="1"/>
          </p:nvPr>
        </p:nvSpPr>
        <p:spPr>
          <a:xfrm>
            <a:off x="6954519" y="8990806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1" name="テキスト プレースホルダー 5"/>
          <p:cNvSpPr>
            <a:spLocks noGrp="1"/>
          </p:cNvSpPr>
          <p:nvPr>
            <p:ph type="body" sz="quarter" idx="18" hasCustomPrompt="1"/>
          </p:nvPr>
        </p:nvSpPr>
        <p:spPr>
          <a:xfrm>
            <a:off x="7440519" y="8342704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2" name="テキスト プレースホルダー 5"/>
          <p:cNvSpPr>
            <a:spLocks noGrp="1"/>
          </p:cNvSpPr>
          <p:nvPr>
            <p:ph type="body" sz="quarter" idx="19" hasCustomPrompt="1"/>
          </p:nvPr>
        </p:nvSpPr>
        <p:spPr>
          <a:xfrm>
            <a:off x="6468519" y="9638905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4384265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" presetClass="entr" presetSubtype="9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1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3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50"/>
                            </p:stCondLst>
                            <p:childTnLst>
                              <p:par>
                                <p:cTn id="29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4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 animBg="1">
        <p:tmplLst>
          <p:tmpl>
            <p:tnLst>
              <p:par>
                <p:cTn presetID="22" presetClass="entr" presetSubtype="4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7" grpId="1" build="p">
        <p:tmplLst>
          <p:tmpl lvl="1">
            <p:tnLst>
              <p:par>
                <p:cTn presetID="45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7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 fmla="#ppt_w*sin(2.5*pi*$)">
                          <p:val>
                            <p:fltVal val="0"/>
                          </p:val>
                        </p:tav>
                        <p:tav tm="100000">
                          <p:val>
                            <p:fltVal val="1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#ppt_h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8" grpId="0" build="p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9" grpId="0" animBg="1">
        <p:tmplLst>
          <p:tmpl>
            <p:tnLst>
              <p:par>
                <p:cTn presetID="2" presetClass="entr" presetSubtype="9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0" grpId="0" animBg="1">
        <p:tmplLst>
          <p:tmpl>
            <p:tnLst>
              <p:par>
                <p:cTn presetID="2" presetClass="entr" presetSubtype="12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1" grpId="0" animBg="1">
        <p:tmplLst>
          <p:tmpl>
            <p:tnLst>
              <p:par>
                <p:cTn presetID="2" presetClass="entr" presetSubtype="1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2" grpId="0" animBg="1">
        <p:tmplLst>
          <p:tmpl>
            <p:tnLst>
              <p:par>
                <p:cTn presetID="2" presetClass="entr" presetSubtype="3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Break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図プレースホルダー 3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3716000" cy="10287000"/>
          </a:xfrm>
          <a:prstGeom prst="rect">
            <a:avLst/>
          </a:prstGeom>
        </p:spPr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Add a full screen image</a:t>
            </a:r>
            <a:endParaRPr kumimoji="1"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1" hasCustomPrompt="1"/>
          </p:nvPr>
        </p:nvSpPr>
        <p:spPr>
          <a:xfrm>
            <a:off x="7926522" y="0"/>
            <a:ext cx="4800601" cy="10287000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7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8194221" y="1925353"/>
            <a:ext cx="4265196" cy="4348082"/>
          </a:xfrm>
          <a:prstGeom prst="rect">
            <a:avLst/>
          </a:prstGeom>
          <a:noFill/>
        </p:spPr>
        <p:txBody>
          <a:bodyPr anchor="b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337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0</a:t>
            </a:r>
            <a:endParaRPr kumimoji="1" lang="ja-JP" altLang="en-US" dirty="0"/>
          </a:p>
        </p:txBody>
      </p:sp>
      <p:sp>
        <p:nvSpPr>
          <p:cNvPr id="8" name="テキスト プレースホルダー 5"/>
          <p:cNvSpPr>
            <a:spLocks noGrp="1"/>
          </p:cNvSpPr>
          <p:nvPr>
            <p:ph type="body" sz="quarter" idx="13" hasCustomPrompt="1"/>
          </p:nvPr>
        </p:nvSpPr>
        <p:spPr>
          <a:xfrm>
            <a:off x="8194221" y="6104968"/>
            <a:ext cx="4265196" cy="1211366"/>
          </a:xfrm>
          <a:prstGeom prst="rect">
            <a:avLst/>
          </a:prstGeom>
          <a:noFill/>
        </p:spPr>
        <p:txBody>
          <a:bodyPr anchor="t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49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Section Name</a:t>
            </a:r>
            <a:endParaRPr kumimoji="1" lang="ja-JP" altLang="en-US" dirty="0"/>
          </a:p>
        </p:txBody>
      </p:sp>
      <p:sp>
        <p:nvSpPr>
          <p:cNvPr id="9" name="テキスト プレースホルダー 5"/>
          <p:cNvSpPr>
            <a:spLocks noGrp="1"/>
          </p:cNvSpPr>
          <p:nvPr>
            <p:ph type="body" sz="quarter" idx="16" hasCustomPrompt="1"/>
          </p:nvPr>
        </p:nvSpPr>
        <p:spPr>
          <a:xfrm>
            <a:off x="7440519" y="9638903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0" name="テキスト プレースホルダー 5"/>
          <p:cNvSpPr>
            <a:spLocks noGrp="1"/>
          </p:cNvSpPr>
          <p:nvPr>
            <p:ph type="body" sz="quarter" idx="17" hasCustomPrompt="1"/>
          </p:nvPr>
        </p:nvSpPr>
        <p:spPr>
          <a:xfrm>
            <a:off x="6954519" y="8990804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1" name="テキスト プレースホルダー 5"/>
          <p:cNvSpPr>
            <a:spLocks noGrp="1"/>
          </p:cNvSpPr>
          <p:nvPr>
            <p:ph type="body" sz="quarter" idx="18" hasCustomPrompt="1"/>
          </p:nvPr>
        </p:nvSpPr>
        <p:spPr>
          <a:xfrm>
            <a:off x="7440519" y="8342704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2" name="テキスト プレースホルダー 5"/>
          <p:cNvSpPr>
            <a:spLocks noGrp="1"/>
          </p:cNvSpPr>
          <p:nvPr>
            <p:ph type="body" sz="quarter" idx="19" hasCustomPrompt="1"/>
          </p:nvPr>
        </p:nvSpPr>
        <p:spPr>
          <a:xfrm>
            <a:off x="6468519" y="9638903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7604774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" presetClass="entr" presetSubtype="9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1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3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50"/>
                            </p:stCondLst>
                            <p:childTnLst>
                              <p:par>
                                <p:cTn id="29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4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 animBg="1">
        <p:tmplLst>
          <p:tmpl>
            <p:tnLst>
              <p:par>
                <p:cTn presetID="22" presetClass="entr" presetSubtype="4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7" grpId="1" build="p">
        <p:tmplLst>
          <p:tmpl lvl="1">
            <p:tnLst>
              <p:par>
                <p:cTn presetID="45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7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 fmla="#ppt_w*sin(2.5*pi*$)">
                          <p:val>
                            <p:fltVal val="0"/>
                          </p:val>
                        </p:tav>
                        <p:tav tm="100000">
                          <p:val>
                            <p:fltVal val="1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#ppt_h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8" grpId="0" build="p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9" grpId="0" animBg="1">
        <p:tmplLst>
          <p:tmpl>
            <p:tnLst>
              <p:par>
                <p:cTn presetID="2" presetClass="entr" presetSubtype="9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0" grpId="0" animBg="1">
        <p:tmplLst>
          <p:tmpl>
            <p:tnLst>
              <p:par>
                <p:cTn presetID="2" presetClass="entr" presetSubtype="12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1" grpId="0" animBg="1">
        <p:tmplLst>
          <p:tmpl>
            <p:tnLst>
              <p:par>
                <p:cTn presetID="2" presetClass="entr" presetSubtype="1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2" grpId="0" animBg="1">
        <p:tmplLst>
          <p:tmpl>
            <p:tnLst>
              <p:par>
                <p:cTn presetID="2" presetClass="entr" presetSubtype="3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17"/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7" name="Straight Connector 4"/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Rectangle 7"/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9" name="Rectangle 8"/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12" name="Straight Connector 16"/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" name="Rectangle 3">
            <a:extLst>
              <a:ext uri="{FF2B5EF4-FFF2-40B4-BE49-F238E27FC236}">
                <a16:creationId xmlns:a16="http://schemas.microsoft.com/office/drawing/2014/main" id="{E284A30D-DECD-030A-0B10-C913E3EA3712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4" name="Espace réservé du numéro de diapositive 13">
            <a:extLst>
              <a:ext uri="{FF2B5EF4-FFF2-40B4-BE49-F238E27FC236}">
                <a16:creationId xmlns:a16="http://schemas.microsoft.com/office/drawing/2014/main" id="{A4CDEB7D-168B-0E29-CE1F-E930924D0170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22F52E29-30F9-D914-29F4-C39B2815C41A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DE92BE19-E4E1-3339-A532-B4A2469C636A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0" name="Graphique 19">
            <a:extLst>
              <a:ext uri="{FF2B5EF4-FFF2-40B4-BE49-F238E27FC236}">
                <a16:creationId xmlns:a16="http://schemas.microsoft.com/office/drawing/2014/main" id="{4D4777B5-B402-E9A1-A5A6-84AC8061F2E1}"/>
              </a:ext>
            </a:extLst>
          </p:cNvPr>
          <p:cNvPicPr>
            <a:picLocks noChangeAspect="1"/>
          </p:cNvPicPr>
          <p:nvPr userDrawn="1"/>
        </p:nvPicPr>
        <p:blipFill>
          <a:blip/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74004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AD32AAD4-4958-258C-C746-E94CE42F7982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C1086B27-D827-5BD3-1F18-FDF270965CC3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7F6879CE-4632-0D8E-0A1B-83AF1D68B3CF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8E019FA6-C4C6-BDC4-B6D7-A25BF2C4F26C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19" name="Straight Connector 4">
              <a:extLst>
                <a:ext uri="{FF2B5EF4-FFF2-40B4-BE49-F238E27FC236}">
                  <a16:creationId xmlns:a16="http://schemas.microsoft.com/office/drawing/2014/main" id="{249AB181-445B-AD98-9157-D06A72138421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6CE037F0-65C5-47CC-4ED9-D436AACCF59C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52BE813B-2810-7D38-C2E3-3B49ACF02947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C73CB838-E733-3B9A-C7F4-8546006A488A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6ADD628C-8710-5146-8E99-FB5CF8B6B691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4" name="Straight Connector 16">
              <a:extLst>
                <a:ext uri="{FF2B5EF4-FFF2-40B4-BE49-F238E27FC236}">
                  <a16:creationId xmlns:a16="http://schemas.microsoft.com/office/drawing/2014/main" id="{07A7BEE1-1D3A-845A-03BC-11B991A8E205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5" name="Rectangle 24">
            <a:extLst>
              <a:ext uri="{FF2B5EF4-FFF2-40B4-BE49-F238E27FC236}">
                <a16:creationId xmlns:a16="http://schemas.microsoft.com/office/drawing/2014/main" id="{37F2F5DE-31BF-9F44-B545-7C09494E9F1B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6" name="Graphique 25">
            <a:extLst>
              <a:ext uri="{FF2B5EF4-FFF2-40B4-BE49-F238E27FC236}">
                <a16:creationId xmlns:a16="http://schemas.microsoft.com/office/drawing/2014/main" id="{E30D1F82-EC9A-72D0-211A-64E78727D6A1}"/>
              </a:ext>
            </a:extLst>
          </p:cNvPr>
          <p:cNvPicPr>
            <a:picLocks noChangeAspect="1"/>
          </p:cNvPicPr>
          <p:nvPr userDrawn="1"/>
        </p:nvPicPr>
        <p:blipFill>
          <a:blip/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2018E912-EF82-5A6F-E1F8-365D757D193A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1437791594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000604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9A3C50A-0E8A-F330-1D2C-614A86B2D1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2" y="547693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B3A707AF-D43B-28AA-9832-F9A0EBBD5EC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4762" y="2521746"/>
            <a:ext cx="5802510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2280D807-08F1-C512-4840-856725C531A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44762" y="3757614"/>
            <a:ext cx="5802510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E1918F50-F453-6044-B216-C8649EE7386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943728" y="2521746"/>
            <a:ext cx="5831087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CEB05AEC-40C0-D362-3F2B-2D04F62823E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943728" y="3757614"/>
            <a:ext cx="5831087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62198576-4EE7-44CC-4DF0-0F562D94D1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01/10/2025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C9DFF6E6-BCAB-E186-1A72-67EB8A4E27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858EB875-02B3-7FF9-9CBF-125901200A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39074928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6918A7F3-27B7-2D1A-0ED4-FDDA6CEF4E55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19" name="Straight Connector 4">
              <a:extLst>
                <a:ext uri="{FF2B5EF4-FFF2-40B4-BE49-F238E27FC236}">
                  <a16:creationId xmlns:a16="http://schemas.microsoft.com/office/drawing/2014/main" id="{3DC29654-03A3-4D63-9350-1F52CB1C1CA2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61C4D7B3-C6EE-DCBA-9AF9-B40F7AE2F7D6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2357AEA3-D80B-23F3-C087-AA3083186B86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66935AB0-D513-F32D-42DC-F3E248DB1FE1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70FA164D-FAE3-0ECF-6CE6-DF00D3D8C7DC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4" name="Straight Connector 16">
              <a:extLst>
                <a:ext uri="{FF2B5EF4-FFF2-40B4-BE49-F238E27FC236}">
                  <a16:creationId xmlns:a16="http://schemas.microsoft.com/office/drawing/2014/main" id="{F8039032-5130-8B62-C78C-518A2A01FD94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5" name="Rectangle 24">
            <a:extLst>
              <a:ext uri="{FF2B5EF4-FFF2-40B4-BE49-F238E27FC236}">
                <a16:creationId xmlns:a16="http://schemas.microsoft.com/office/drawing/2014/main" id="{142F8C1F-B9FF-4F76-B2F3-D7AC881BEA12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6" name="Graphique 25">
            <a:extLst>
              <a:ext uri="{FF2B5EF4-FFF2-40B4-BE49-F238E27FC236}">
                <a16:creationId xmlns:a16="http://schemas.microsoft.com/office/drawing/2014/main" id="{025A6F65-9F41-59FC-EB30-F810C28036A9}"/>
              </a:ext>
            </a:extLst>
          </p:cNvPr>
          <p:cNvPicPr>
            <a:picLocks noChangeAspect="1"/>
          </p:cNvPicPr>
          <p:nvPr userDrawn="1"/>
        </p:nvPicPr>
        <p:blipFill>
          <a:blip/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2434E5AA-4725-91E9-53DA-05718BE6E31E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2691851829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وإغناء المعجم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683218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2" name="Group 17">
            <a:extLst>
              <a:ext uri="{FF2B5EF4-FFF2-40B4-BE49-F238E27FC236}">
                <a16:creationId xmlns:a16="http://schemas.microsoft.com/office/drawing/2014/main" id="{BD2440DA-3254-1D54-5D1F-AC6730443F78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3" name="Straight Connector 4">
              <a:extLst>
                <a:ext uri="{FF2B5EF4-FFF2-40B4-BE49-F238E27FC236}">
                  <a16:creationId xmlns:a16="http://schemas.microsoft.com/office/drawing/2014/main" id="{4DC80740-09B4-7F32-1501-4D8D807679D7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6E0D29DD-4B08-48F2-15D4-9CFE19877D41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DDA9FBEC-F787-D85F-359D-E5BB0D6D6C72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C3BA0816-8A05-38F2-79E7-428A3932729C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75F2ABD-B0FB-9467-D9F7-C8F50F992C36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0" name="Straight Connector 16">
              <a:extLst>
                <a:ext uri="{FF2B5EF4-FFF2-40B4-BE49-F238E27FC236}">
                  <a16:creationId xmlns:a16="http://schemas.microsoft.com/office/drawing/2014/main" id="{6273E8BB-6BA9-7944-D9DC-44E70FC8D6F2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E0D0DAEA-E894-B85B-E8EB-160D7ADFB1F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2" name="Graphique 21">
            <a:extLst>
              <a:ext uri="{FF2B5EF4-FFF2-40B4-BE49-F238E27FC236}">
                <a16:creationId xmlns:a16="http://schemas.microsoft.com/office/drawing/2014/main" id="{6B64C7A5-3A68-DE09-AF20-5F29243B73FD}"/>
              </a:ext>
            </a:extLst>
          </p:cNvPr>
          <p:cNvPicPr>
            <a:picLocks noChangeAspect="1"/>
          </p:cNvPicPr>
          <p:nvPr userDrawn="1"/>
        </p:nvPicPr>
        <p:blipFill>
          <a:blip/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12170CB9-6131-0485-DF70-EB773C6378D5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582988234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480599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2" name="Group 17">
            <a:extLst>
              <a:ext uri="{FF2B5EF4-FFF2-40B4-BE49-F238E27FC236}">
                <a16:creationId xmlns:a16="http://schemas.microsoft.com/office/drawing/2014/main" id="{BD2440DA-3254-1D54-5D1F-AC6730443F78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3" name="Straight Connector 4">
              <a:extLst>
                <a:ext uri="{FF2B5EF4-FFF2-40B4-BE49-F238E27FC236}">
                  <a16:creationId xmlns:a16="http://schemas.microsoft.com/office/drawing/2014/main" id="{4DC80740-09B4-7F32-1501-4D8D807679D7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6E0D29DD-4B08-48F2-15D4-9CFE19877D41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DDA9FBEC-F787-D85F-359D-E5BB0D6D6C72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C3BA0816-8A05-38F2-79E7-428A3932729C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75F2ABD-B0FB-9467-D9F7-C8F50F992C36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0" name="Straight Connector 16">
              <a:extLst>
                <a:ext uri="{FF2B5EF4-FFF2-40B4-BE49-F238E27FC236}">
                  <a16:creationId xmlns:a16="http://schemas.microsoft.com/office/drawing/2014/main" id="{6273E8BB-6BA9-7944-D9DC-44E70FC8D6F2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E0D0DAEA-E894-B85B-E8EB-160D7ADFB1F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2" name="Graphique 21">
            <a:extLst>
              <a:ext uri="{FF2B5EF4-FFF2-40B4-BE49-F238E27FC236}">
                <a16:creationId xmlns:a16="http://schemas.microsoft.com/office/drawing/2014/main" id="{6B64C7A5-3A68-DE09-AF20-5F29243B73FD}"/>
              </a:ext>
            </a:extLst>
          </p:cNvPr>
          <p:cNvPicPr>
            <a:picLocks noChangeAspect="1"/>
          </p:cNvPicPr>
          <p:nvPr userDrawn="1"/>
        </p:nvPicPr>
        <p:blipFill>
          <a:blip/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12170CB9-6131-0485-DF70-EB773C6378D5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2660250896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79107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9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2" name="Group 17">
            <a:extLst>
              <a:ext uri="{FF2B5EF4-FFF2-40B4-BE49-F238E27FC236}">
                <a16:creationId xmlns:a16="http://schemas.microsoft.com/office/drawing/2014/main" id="{BD2440DA-3254-1D54-5D1F-AC6730443F78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3" name="Straight Connector 4">
              <a:extLst>
                <a:ext uri="{FF2B5EF4-FFF2-40B4-BE49-F238E27FC236}">
                  <a16:creationId xmlns:a16="http://schemas.microsoft.com/office/drawing/2014/main" id="{4DC80740-09B4-7F32-1501-4D8D807679D7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6E0D29DD-4B08-48F2-15D4-9CFE19877D41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DDA9FBEC-F787-D85F-359D-E5BB0D6D6C72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C3BA0816-8A05-38F2-79E7-428A3932729C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75F2ABD-B0FB-9467-D9F7-C8F50F992C36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0" name="Straight Connector 16">
              <a:extLst>
                <a:ext uri="{FF2B5EF4-FFF2-40B4-BE49-F238E27FC236}">
                  <a16:creationId xmlns:a16="http://schemas.microsoft.com/office/drawing/2014/main" id="{6273E8BB-6BA9-7944-D9DC-44E70FC8D6F2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E0D0DAEA-E894-B85B-E8EB-160D7ADFB1F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2" name="Graphique 21">
            <a:extLst>
              <a:ext uri="{FF2B5EF4-FFF2-40B4-BE49-F238E27FC236}">
                <a16:creationId xmlns:a16="http://schemas.microsoft.com/office/drawing/2014/main" id="{6B64C7A5-3A68-DE09-AF20-5F29243B73FD}"/>
              </a:ext>
            </a:extLst>
          </p:cNvPr>
          <p:cNvPicPr>
            <a:picLocks noChangeAspect="1"/>
          </p:cNvPicPr>
          <p:nvPr userDrawn="1"/>
        </p:nvPicPr>
        <p:blipFill>
          <a:blip/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12170CB9-6131-0485-DF70-EB773C6378D5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4045739225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345633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942975" y="618639"/>
            <a:ext cx="11830050" cy="1130985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defRPr sz="6075">
                <a:solidFill>
                  <a:schemeClr val="tx1">
                    <a:lumMod val="75000"/>
                    <a:lumOff val="25000"/>
                  </a:schemeClr>
                </a:solidFill>
                <a:latin typeface="GeosansLight" panose="02000603020000020003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grpSp>
        <p:nvGrpSpPr>
          <p:cNvPr id="6" name="Group 17"/>
          <p:cNvGrpSpPr/>
          <p:nvPr userDrawn="1"/>
        </p:nvGrpSpPr>
        <p:grpSpPr>
          <a:xfrm>
            <a:off x="6077100" y="1956374"/>
            <a:ext cx="1561802" cy="70973"/>
            <a:chOff x="5404883" y="1322741"/>
            <a:chExt cx="1388268" cy="47315"/>
          </a:xfrm>
          <a:solidFill>
            <a:schemeClr val="accent6"/>
          </a:solidFill>
        </p:grpSpPr>
        <p:cxnSp>
          <p:nvCxnSpPr>
            <p:cNvPr id="7" name="Straight Connector 4"/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Rectangle 7"/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9" name="Rectangle 8"/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12" name="Straight Connector 16"/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3" name="Text Placeholder 2"/>
          <p:cNvSpPr>
            <a:spLocks noGrp="1"/>
          </p:cNvSpPr>
          <p:nvPr>
            <p:ph type="body" idx="13"/>
          </p:nvPr>
        </p:nvSpPr>
        <p:spPr>
          <a:xfrm>
            <a:off x="3978176" y="1374777"/>
            <a:ext cx="5708750" cy="605490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 algn="ctr">
              <a:buNone/>
              <a:defRPr lang="en-US" sz="2700" i="0" kern="1200" dirty="0" smtClean="0">
                <a:solidFill>
                  <a:schemeClr val="accent1"/>
                </a:solidFill>
                <a:latin typeface="GeosansLight" panose="02000603020000020003"/>
                <a:ea typeface="+mn-ea"/>
                <a:cs typeface="+mn-cs"/>
              </a:defRPr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graphicFrame>
        <p:nvGraphicFramePr>
          <p:cNvPr id="14" name="Tableau 13"/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1752790982"/>
              </p:ext>
            </p:extLst>
          </p:nvPr>
        </p:nvGraphicFramePr>
        <p:xfrm>
          <a:off x="2695" y="0"/>
          <a:ext cx="13713307" cy="655320"/>
        </p:xfrm>
        <a:graphic>
          <a:graphicData uri="http://schemas.openxmlformats.org/drawingml/2006/table">
            <a:tbl>
              <a:tblPr firstRow="1" bandRow="1">
                <a:effectLst/>
                <a:tableStyleId>{5940675A-B579-460E-94D1-54222C63F5DA}</a:tableStyleId>
              </a:tblPr>
              <a:tblGrid>
                <a:gridCol w="125267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2049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84200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00073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08817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2309236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624837">
                <a:tc>
                  <a:txBody>
                    <a:bodyPr/>
                    <a:lstStyle/>
                    <a:p>
                      <a:pPr algn="ctr"/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Introduction</a:t>
                      </a:r>
                      <a:r>
                        <a:rPr lang="fr-FR" sz="1700" b="1" baseline="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 </a:t>
                      </a:r>
                      <a:endParaRPr lang="fr-FR" sz="1700" b="1" dirty="0">
                        <a:solidFill>
                          <a:schemeClr val="tx1"/>
                        </a:solidFill>
                        <a:latin typeface="Georgia" panose="02040502050405020303" pitchFamily="18" charset="0"/>
                      </a:endParaRP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Etat de l’art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700" b="1" kern="120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  <a:ea typeface="+mn-ea"/>
                          <a:cs typeface="+mn-cs"/>
                        </a:rPr>
                        <a:t>Apriori avec support dynamique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Les méthodes MCDA et les approches proposées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MA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Etudes</a:t>
                      </a:r>
                      <a:r>
                        <a:rPr lang="fr-MA" sz="1700" b="1" baseline="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 expérimentales</a:t>
                      </a:r>
                      <a:endParaRPr lang="fr-MA" sz="1700" b="1" dirty="0">
                        <a:solidFill>
                          <a:schemeClr val="tx1"/>
                        </a:solidFill>
                        <a:latin typeface="Georgia" panose="02040502050405020303" pitchFamily="18" charset="0"/>
                      </a:endParaRP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Conclusion &amp; perspectives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035235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3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13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ngle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26261899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12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3716000" cy="302895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8" name="Picture Placeholder 14"/>
          <p:cNvSpPr>
            <a:spLocks noGrp="1"/>
          </p:cNvSpPr>
          <p:nvPr>
            <p:ph type="pic" sz="quarter" idx="11"/>
          </p:nvPr>
        </p:nvSpPr>
        <p:spPr>
          <a:xfrm>
            <a:off x="1472964" y="4482980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9" name="Picture Placeholder 14"/>
          <p:cNvSpPr>
            <a:spLocks noGrp="1"/>
          </p:cNvSpPr>
          <p:nvPr>
            <p:ph type="pic" sz="quarter" idx="12"/>
          </p:nvPr>
        </p:nvSpPr>
        <p:spPr>
          <a:xfrm>
            <a:off x="4476151" y="4482023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0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7479335" y="4482023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1" name="Picture Placeholder 14"/>
          <p:cNvSpPr>
            <a:spLocks noGrp="1"/>
          </p:cNvSpPr>
          <p:nvPr>
            <p:ph type="pic" sz="quarter" idx="14"/>
          </p:nvPr>
        </p:nvSpPr>
        <p:spPr>
          <a:xfrm>
            <a:off x="10482526" y="4482023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1171511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foli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1" y="2"/>
            <a:ext cx="3373179" cy="1028700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557"/>
          </a:p>
        </p:txBody>
      </p:sp>
      <p:sp>
        <p:nvSpPr>
          <p:cNvPr id="9" name="Picture Placeholder 17"/>
          <p:cNvSpPr>
            <a:spLocks noGrp="1"/>
          </p:cNvSpPr>
          <p:nvPr>
            <p:ph type="pic" sz="quarter" idx="10"/>
          </p:nvPr>
        </p:nvSpPr>
        <p:spPr>
          <a:xfrm>
            <a:off x="3373636" y="2"/>
            <a:ext cx="3484364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0" name="Picture Placeholder 17"/>
          <p:cNvSpPr>
            <a:spLocks noGrp="1"/>
          </p:cNvSpPr>
          <p:nvPr>
            <p:ph type="pic" sz="quarter" idx="11"/>
          </p:nvPr>
        </p:nvSpPr>
        <p:spPr>
          <a:xfrm>
            <a:off x="3373407" y="5143500"/>
            <a:ext cx="3484364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1" name="Picture Placeholder 17"/>
          <p:cNvSpPr>
            <a:spLocks noGrp="1"/>
          </p:cNvSpPr>
          <p:nvPr>
            <p:ph type="pic" sz="quarter" idx="12"/>
          </p:nvPr>
        </p:nvSpPr>
        <p:spPr>
          <a:xfrm>
            <a:off x="6858229" y="5143500"/>
            <a:ext cx="3484364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2" name="Picture Placeholder 17"/>
          <p:cNvSpPr>
            <a:spLocks noGrp="1"/>
          </p:cNvSpPr>
          <p:nvPr>
            <p:ph type="pic" sz="quarter" idx="13"/>
          </p:nvPr>
        </p:nvSpPr>
        <p:spPr>
          <a:xfrm>
            <a:off x="10342134" y="5143500"/>
            <a:ext cx="3373866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3" name="Picture Placeholder 17"/>
          <p:cNvSpPr>
            <a:spLocks noGrp="1"/>
          </p:cNvSpPr>
          <p:nvPr>
            <p:ph type="pic" sz="quarter" idx="14"/>
          </p:nvPr>
        </p:nvSpPr>
        <p:spPr>
          <a:xfrm>
            <a:off x="6858233" y="2"/>
            <a:ext cx="6857771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6949738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folio Detail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 userDrawn="1"/>
        </p:nvSpPr>
        <p:spPr>
          <a:xfrm>
            <a:off x="3771900" y="3028953"/>
            <a:ext cx="3086100" cy="3478176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557"/>
          </a:p>
        </p:txBody>
      </p:sp>
      <p:sp>
        <p:nvSpPr>
          <p:cNvPr id="11" name="Rectangle 10"/>
          <p:cNvSpPr/>
          <p:nvPr userDrawn="1"/>
        </p:nvSpPr>
        <p:spPr>
          <a:xfrm>
            <a:off x="9944100" y="3028953"/>
            <a:ext cx="3086100" cy="3478176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557"/>
          </a:p>
        </p:txBody>
      </p:sp>
      <p:sp>
        <p:nvSpPr>
          <p:cNvPr id="12" name="Picture Placeholder 16"/>
          <p:cNvSpPr>
            <a:spLocks noGrp="1"/>
          </p:cNvSpPr>
          <p:nvPr>
            <p:ph type="pic" sz="quarter" idx="10"/>
          </p:nvPr>
        </p:nvSpPr>
        <p:spPr>
          <a:xfrm>
            <a:off x="685800" y="3028950"/>
            <a:ext cx="3086100" cy="34790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3" name="Picture Placeholder 16"/>
          <p:cNvSpPr>
            <a:spLocks noGrp="1"/>
          </p:cNvSpPr>
          <p:nvPr>
            <p:ph type="pic" sz="quarter" idx="11"/>
          </p:nvPr>
        </p:nvSpPr>
        <p:spPr>
          <a:xfrm>
            <a:off x="6858000" y="3028119"/>
            <a:ext cx="3086100" cy="34790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4" name="Picture Placeholder 16"/>
          <p:cNvSpPr>
            <a:spLocks noGrp="1"/>
          </p:cNvSpPr>
          <p:nvPr>
            <p:ph type="pic" sz="quarter" idx="12"/>
          </p:nvPr>
        </p:nvSpPr>
        <p:spPr>
          <a:xfrm>
            <a:off x="3771900" y="6507128"/>
            <a:ext cx="3086100" cy="2236824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5" name="Picture Placeholder 16"/>
          <p:cNvSpPr>
            <a:spLocks noGrp="1"/>
          </p:cNvSpPr>
          <p:nvPr>
            <p:ph type="pic" sz="quarter" idx="13"/>
          </p:nvPr>
        </p:nvSpPr>
        <p:spPr>
          <a:xfrm>
            <a:off x="9944100" y="6507128"/>
            <a:ext cx="3086100" cy="2236824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9065016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oduct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10"/>
          <p:cNvSpPr>
            <a:spLocks noGrp="1"/>
          </p:cNvSpPr>
          <p:nvPr>
            <p:ph type="pic" sz="quarter" idx="10"/>
          </p:nvPr>
        </p:nvSpPr>
        <p:spPr>
          <a:xfrm>
            <a:off x="905475" y="3059912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7" name="Picture Placeholder 10"/>
          <p:cNvSpPr>
            <a:spLocks noGrp="1"/>
          </p:cNvSpPr>
          <p:nvPr>
            <p:ph type="pic" sz="quarter" idx="11"/>
          </p:nvPr>
        </p:nvSpPr>
        <p:spPr>
          <a:xfrm>
            <a:off x="4003445" y="3059912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8" name="Picture Placeholder 10"/>
          <p:cNvSpPr>
            <a:spLocks noGrp="1"/>
          </p:cNvSpPr>
          <p:nvPr>
            <p:ph type="pic" sz="quarter" idx="12"/>
          </p:nvPr>
        </p:nvSpPr>
        <p:spPr>
          <a:xfrm>
            <a:off x="7104419" y="3059912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9" name="Picture Placeholder 10"/>
          <p:cNvSpPr>
            <a:spLocks noGrp="1"/>
          </p:cNvSpPr>
          <p:nvPr>
            <p:ph type="pic" sz="quarter" idx="13"/>
          </p:nvPr>
        </p:nvSpPr>
        <p:spPr>
          <a:xfrm>
            <a:off x="10203554" y="3059909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75951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858C7A6-5722-08BE-15AF-55AB2DDEDD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D2DEB0B4-2E22-077B-8EDA-8C154DBC43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01/10/2025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199378A2-547B-BC2A-8610-A467BF51A9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C3FE9668-1004-7150-D81F-31D55F52A6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06796717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5"/>
          <p:cNvSpPr>
            <a:spLocks noGrp="1"/>
          </p:cNvSpPr>
          <p:nvPr>
            <p:ph type="pic" sz="quarter" idx="10"/>
          </p:nvPr>
        </p:nvSpPr>
        <p:spPr>
          <a:xfrm>
            <a:off x="0" y="2"/>
            <a:ext cx="13716000" cy="10287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8726230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12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858000" cy="51554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  <p:sp>
        <p:nvSpPr>
          <p:cNvPr id="9" name="Picture Placeholder 12"/>
          <p:cNvSpPr>
            <a:spLocks noGrp="1"/>
          </p:cNvSpPr>
          <p:nvPr>
            <p:ph type="pic" sz="quarter" idx="11"/>
          </p:nvPr>
        </p:nvSpPr>
        <p:spPr>
          <a:xfrm>
            <a:off x="6858000" y="5155407"/>
            <a:ext cx="6858000" cy="51554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2017251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cent Portfolio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10"/>
          <p:cNvSpPr>
            <a:spLocks noGrp="1"/>
          </p:cNvSpPr>
          <p:nvPr>
            <p:ph type="pic" sz="quarter" idx="10"/>
          </p:nvPr>
        </p:nvSpPr>
        <p:spPr>
          <a:xfrm>
            <a:off x="3002162" y="3028950"/>
            <a:ext cx="3314700" cy="5715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  <p:sp>
        <p:nvSpPr>
          <p:cNvPr id="11" name="Picture Placeholder 10"/>
          <p:cNvSpPr>
            <a:spLocks noGrp="1"/>
          </p:cNvSpPr>
          <p:nvPr>
            <p:ph type="pic" sz="quarter" idx="11"/>
          </p:nvPr>
        </p:nvSpPr>
        <p:spPr>
          <a:xfrm>
            <a:off x="9331214" y="3028950"/>
            <a:ext cx="3314700" cy="5715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7093767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mond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4629814" y="3070280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0" name="Picture Placeholder 2"/>
          <p:cNvSpPr>
            <a:spLocks noGrp="1"/>
          </p:cNvSpPr>
          <p:nvPr>
            <p:ph type="pic" sz="quarter" idx="11"/>
          </p:nvPr>
        </p:nvSpPr>
        <p:spPr>
          <a:xfrm>
            <a:off x="6944492" y="3070280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1" name="Picture Placeholder 2"/>
          <p:cNvSpPr>
            <a:spLocks noGrp="1"/>
          </p:cNvSpPr>
          <p:nvPr>
            <p:ph type="pic" sz="quarter" idx="12"/>
          </p:nvPr>
        </p:nvSpPr>
        <p:spPr>
          <a:xfrm>
            <a:off x="6941176" y="6148565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2" name="Picture Placeholder 2"/>
          <p:cNvSpPr>
            <a:spLocks noGrp="1"/>
          </p:cNvSpPr>
          <p:nvPr>
            <p:ph type="pic" sz="quarter" idx="13"/>
          </p:nvPr>
        </p:nvSpPr>
        <p:spPr>
          <a:xfrm>
            <a:off x="4629814" y="6148565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2929192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2975" y="383915"/>
            <a:ext cx="11830050" cy="1130985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defRPr sz="6075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ABF3146D-F1FD-4449-A89A-D8FE7B54DE81}" type="datetimeFigureOut">
              <a:rPr lang="en-US" smtClean="0"/>
              <a:pPr/>
              <a:t>10/1/2025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16F919D3-A0D6-4586-82A8-25A537D2BD8F}" type="slidenum">
              <a:rPr lang="en-US" smtClean="0"/>
              <a:pPr/>
              <a:t>‹N°›</a:t>
            </a:fld>
            <a:endParaRPr lang="en-US" dirty="0"/>
          </a:p>
        </p:txBody>
      </p:sp>
      <p:sp>
        <p:nvSpPr>
          <p:cNvPr id="13" name="Rectangle 13"/>
          <p:cNvSpPr>
            <a:spLocks/>
          </p:cNvSpPr>
          <p:nvPr userDrawn="1"/>
        </p:nvSpPr>
        <p:spPr bwMode="auto">
          <a:xfrm>
            <a:off x="3978180" y="1719621"/>
            <a:ext cx="5759649" cy="50007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txBody>
          <a:bodyPr lIns="0" tIns="0" rIns="0" bIns="0"/>
          <a:lstStyle/>
          <a:p>
            <a:endParaRPr lang="en-US" sz="3392" dirty="0">
              <a:solidFill>
                <a:srgbClr val="FF82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 Placeholder 2"/>
          <p:cNvSpPr>
            <a:spLocks noGrp="1"/>
          </p:cNvSpPr>
          <p:nvPr>
            <p:ph type="body" idx="13"/>
          </p:nvPr>
        </p:nvSpPr>
        <p:spPr>
          <a:xfrm>
            <a:off x="3978176" y="1105464"/>
            <a:ext cx="5708750" cy="605490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 algn="ctr">
              <a:buNone/>
              <a:defRPr lang="en-US" sz="2700" i="0" kern="1200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B23EBF91-12E7-4578-B9C3-38B7C94B136A}"/>
              </a:ext>
            </a:extLst>
          </p:cNvPr>
          <p:cNvSpPr txBox="1">
            <a:spLocks/>
          </p:cNvSpPr>
          <p:nvPr userDrawn="1"/>
        </p:nvSpPr>
        <p:spPr>
          <a:xfrm>
            <a:off x="12980644" y="294320"/>
            <a:ext cx="523306" cy="547688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txBody>
          <a:bodyPr vert="horz" lIns="154305" tIns="77153" rIns="154305" bIns="77153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16F919D3-A0D6-4586-82A8-25A537D2BD8F}" type="slidenum">
              <a:rPr lang="en-US" sz="2025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‹N°›</a:t>
            </a:fld>
            <a:endParaRPr lang="en-US" sz="2025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33990956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28700" y="1683545"/>
            <a:ext cx="11658600" cy="3581400"/>
          </a:xfrm>
        </p:spPr>
        <p:txBody>
          <a:bodyPr anchor="b"/>
          <a:lstStyle>
            <a:lvl1pPr algn="ctr">
              <a:defRPr sz="9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3600"/>
            </a:lvl1pPr>
            <a:lvl2pPr marL="685800" indent="0" algn="ctr">
              <a:buNone/>
              <a:defRPr sz="3000"/>
            </a:lvl2pPr>
            <a:lvl3pPr marL="1371600" indent="0" algn="ctr">
              <a:buNone/>
              <a:defRPr sz="2700"/>
            </a:lvl3pPr>
            <a:lvl4pPr marL="2057400" indent="0" algn="ctr">
              <a:buNone/>
              <a:defRPr sz="2400"/>
            </a:lvl4pPr>
            <a:lvl5pPr marL="2743200" indent="0" algn="ctr">
              <a:buNone/>
              <a:defRPr sz="2400"/>
            </a:lvl5pPr>
            <a:lvl6pPr marL="3429000" indent="0" algn="ctr">
              <a:buNone/>
              <a:defRPr sz="2400"/>
            </a:lvl6pPr>
            <a:lvl7pPr marL="4114800" indent="0" algn="ctr">
              <a:buNone/>
              <a:defRPr sz="2400"/>
            </a:lvl7pPr>
            <a:lvl8pPr marL="4800600" indent="0" algn="ctr">
              <a:buNone/>
              <a:defRPr sz="2400"/>
            </a:lvl8pPr>
            <a:lvl9pPr marL="5486400" indent="0" algn="ctr">
              <a:buNone/>
              <a:defRPr sz="2400"/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10/1/2025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60421766"/>
      </p:ext>
    </p:extLst>
  </p:cSld>
  <p:clrMapOvr>
    <a:masterClrMapping/>
  </p:clrMapOvr>
  <p:hf hdr="0" ftr="0" dt="0"/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10/1/2025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89373926"/>
      </p:ext>
    </p:extLst>
  </p:cSld>
  <p:clrMapOvr>
    <a:masterClrMapping/>
  </p:clrMapOvr>
  <p:hf hdr="0" ftr="0" dt="0"/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5832" y="2564609"/>
            <a:ext cx="11830050" cy="4279106"/>
          </a:xfrm>
        </p:spPr>
        <p:txBody>
          <a:bodyPr anchor="b"/>
          <a:lstStyle>
            <a:lvl1pPr>
              <a:defRPr sz="9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35832" y="6884197"/>
            <a:ext cx="11830050" cy="2250281"/>
          </a:xfrm>
        </p:spPr>
        <p:txBody>
          <a:bodyPr/>
          <a:lstStyle>
            <a:lvl1pPr marL="0" indent="0">
              <a:buNone/>
              <a:defRPr sz="3600">
                <a:solidFill>
                  <a:schemeClr val="tx1"/>
                </a:solidFill>
              </a:defRPr>
            </a:lvl1pPr>
            <a:lvl2pPr marL="685800" indent="0">
              <a:buNone/>
              <a:defRPr sz="3000">
                <a:solidFill>
                  <a:schemeClr val="tx1">
                    <a:tint val="75000"/>
                  </a:schemeClr>
                </a:solidFill>
              </a:defRPr>
            </a:lvl2pPr>
            <a:lvl3pPr marL="137160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3pPr>
            <a:lvl4pPr marL="2057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4pPr>
            <a:lvl5pPr marL="27432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5pPr>
            <a:lvl6pPr marL="34290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6pPr>
            <a:lvl7pPr marL="41148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7pPr>
            <a:lvl8pPr marL="48006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8pPr>
            <a:lvl9pPr marL="5486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10/1/2025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23492736"/>
      </p:ext>
    </p:extLst>
  </p:cSld>
  <p:clrMapOvr>
    <a:masterClrMapping/>
  </p:clrMapOvr>
  <p:hf hdr="0" ftr="0" dt="0"/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10/1/2025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18526868"/>
      </p:ext>
    </p:extLst>
  </p:cSld>
  <p:clrMapOvr>
    <a:masterClrMapping/>
  </p:clrMapOvr>
  <p:hf hdr="0" ftr="0" dt="0"/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547690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44763" y="2521745"/>
            <a:ext cx="5802510" cy="1235868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44763" y="3757613"/>
            <a:ext cx="5802510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943726" y="2521745"/>
            <a:ext cx="5831087" cy="1235868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943726" y="3757613"/>
            <a:ext cx="5831087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10/1/2025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31815502"/>
      </p:ext>
    </p:extLst>
  </p:cSld>
  <p:clrMapOvr>
    <a:masterClrMapping/>
  </p:clrMapOvr>
  <p:hf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5884DD05-51C3-B89B-7D26-A09F373B06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01/10/2025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050AC938-980B-339B-A89C-127223A574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BF4DD8E4-23B0-DEBB-BD9F-ACA592B1FE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88303607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10/1/2025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28689234"/>
      </p:ext>
    </p:extLst>
  </p:cSld>
  <p:clrMapOvr>
    <a:masterClrMapping/>
  </p:clrMapOvr>
  <p:hf hdr="0" ftr="0" dt="0"/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10/1/2025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21076259"/>
      </p:ext>
    </p:extLst>
  </p:cSld>
  <p:clrMapOvr>
    <a:masterClrMapping/>
  </p:clrMapOvr>
  <p:hf hdr="0" ftr="0" dt="0"/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685800"/>
            <a:ext cx="4423767" cy="24003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31087" y="1481140"/>
            <a:ext cx="6943725" cy="7310438"/>
          </a:xfrm>
        </p:spPr>
        <p:txBody>
          <a:bodyPr/>
          <a:lstStyle>
            <a:lvl1pPr>
              <a:defRPr sz="4800"/>
            </a:lvl1pPr>
            <a:lvl2pPr>
              <a:defRPr sz="4200"/>
            </a:lvl2pPr>
            <a:lvl3pPr>
              <a:defRPr sz="3600"/>
            </a:lvl3pPr>
            <a:lvl4pPr>
              <a:defRPr sz="3000"/>
            </a:lvl4pPr>
            <a:lvl5pPr>
              <a:defRPr sz="3000"/>
            </a:lvl5pPr>
            <a:lvl6pPr>
              <a:defRPr sz="3000"/>
            </a:lvl6pPr>
            <a:lvl7pPr>
              <a:defRPr sz="3000"/>
            </a:lvl7pPr>
            <a:lvl8pPr>
              <a:defRPr sz="3000"/>
            </a:lvl8pPr>
            <a:lvl9pPr>
              <a:defRPr sz="3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44762" y="3086100"/>
            <a:ext cx="4423767" cy="5717382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10/1/2025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69585202"/>
      </p:ext>
    </p:extLst>
  </p:cSld>
  <p:clrMapOvr>
    <a:masterClrMapping/>
  </p:clrMapOvr>
  <p:hf hdr="0" ftr="0" dt="0"/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685800"/>
            <a:ext cx="4423767" cy="24003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831087" y="1481140"/>
            <a:ext cx="6943725" cy="7310438"/>
          </a:xfrm>
        </p:spPr>
        <p:txBody>
          <a:bodyPr anchor="t"/>
          <a:lstStyle>
            <a:lvl1pPr marL="0" indent="0">
              <a:buNone/>
              <a:defRPr sz="4800"/>
            </a:lvl1pPr>
            <a:lvl2pPr marL="685800" indent="0">
              <a:buNone/>
              <a:defRPr sz="4200"/>
            </a:lvl2pPr>
            <a:lvl3pPr marL="1371600" indent="0">
              <a:buNone/>
              <a:defRPr sz="3600"/>
            </a:lvl3pPr>
            <a:lvl4pPr marL="2057400" indent="0">
              <a:buNone/>
              <a:defRPr sz="3000"/>
            </a:lvl4pPr>
            <a:lvl5pPr marL="2743200" indent="0">
              <a:buNone/>
              <a:defRPr sz="3000"/>
            </a:lvl5pPr>
            <a:lvl6pPr marL="3429000" indent="0">
              <a:buNone/>
              <a:defRPr sz="3000"/>
            </a:lvl6pPr>
            <a:lvl7pPr marL="4114800" indent="0">
              <a:buNone/>
              <a:defRPr sz="3000"/>
            </a:lvl7pPr>
            <a:lvl8pPr marL="4800600" indent="0">
              <a:buNone/>
              <a:defRPr sz="3000"/>
            </a:lvl8pPr>
            <a:lvl9pPr marL="5486400" indent="0">
              <a:buNone/>
              <a:defRPr sz="30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44762" y="3086100"/>
            <a:ext cx="4423767" cy="5717382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10/1/2025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93602309"/>
      </p:ext>
    </p:extLst>
  </p:cSld>
  <p:clrMapOvr>
    <a:masterClrMapping/>
  </p:clrMapOvr>
  <p:hf hdr="0" ftr="0" dt="0"/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10/1/2025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4317065"/>
      </p:ext>
    </p:extLst>
  </p:cSld>
  <p:clrMapOvr>
    <a:masterClrMapping/>
  </p:clrMapOvr>
  <p:hf hdr="0" ftr="0" dt="0"/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815513" y="547688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42976" y="547688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10/1/2025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6744804"/>
      </p:ext>
    </p:extLst>
  </p:cSld>
  <p:clrMapOvr>
    <a:masterClrMapping/>
  </p:clrMapOvr>
  <p:hf hdr="0" ftr="0" dt="0"/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numéro de diapositive 13">
            <a:extLst>
              <a:ext uri="{FF2B5EF4-FFF2-40B4-BE49-F238E27FC236}">
                <a16:creationId xmlns:a16="http://schemas.microsoft.com/office/drawing/2014/main" id="{0F17F16A-B6B5-EBE9-54FC-727111DB4C1E}"/>
              </a:ext>
            </a:extLst>
          </p:cNvPr>
          <p:cNvSpPr txBox="1">
            <a:spLocks/>
          </p:cNvSpPr>
          <p:nvPr userDrawn="1"/>
        </p:nvSpPr>
        <p:spPr>
          <a:xfrm>
            <a:off x="13145830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8B50A90-6C93-28D2-CCE6-8C4B5464A7E9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90E3B97-A86E-0A4F-B999-B6E8CC0D39D0}"/>
              </a:ext>
            </a:extLst>
          </p:cNvPr>
          <p:cNvSpPr/>
          <p:nvPr userDrawn="1"/>
        </p:nvSpPr>
        <p:spPr>
          <a:xfrm>
            <a:off x="2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aphicFrame>
        <p:nvGraphicFramePr>
          <p:cNvPr id="14" name="Tableau 13">
            <a:extLst>
              <a:ext uri="{FF2B5EF4-FFF2-40B4-BE49-F238E27FC236}">
                <a16:creationId xmlns:a16="http://schemas.microsoft.com/office/drawing/2014/main" id="{E5BDF521-9D27-2E4C-7059-E9980F069FBB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557038322"/>
              </p:ext>
            </p:extLst>
          </p:nvPr>
        </p:nvGraphicFramePr>
        <p:xfrm>
          <a:off x="0" y="0"/>
          <a:ext cx="13716000" cy="594360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743200">
                  <a:extLst>
                    <a:ext uri="{9D8B030D-6E8A-4147-A177-3AD203B41FA5}">
                      <a16:colId xmlns:a16="http://schemas.microsoft.com/office/drawing/2014/main" val="3583883025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3479764065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189079499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379875202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1705208081"/>
                    </a:ext>
                  </a:extLst>
                </a:gridCol>
              </a:tblGrid>
              <a:tr h="594360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1272804"/>
                  </a:ext>
                </a:extLst>
              </a:tr>
            </a:tbl>
          </a:graphicData>
        </a:graphic>
      </p:graphicFrame>
      <p:grpSp>
        <p:nvGrpSpPr>
          <p:cNvPr id="15" name="Group 17">
            <a:extLst>
              <a:ext uri="{FF2B5EF4-FFF2-40B4-BE49-F238E27FC236}">
                <a16:creationId xmlns:a16="http://schemas.microsoft.com/office/drawing/2014/main" id="{40DD11D2-EE68-A9EC-4F15-614A3385D0D9}"/>
              </a:ext>
            </a:extLst>
          </p:cNvPr>
          <p:cNvGrpSpPr/>
          <p:nvPr userDrawn="1"/>
        </p:nvGrpSpPr>
        <p:grpSpPr>
          <a:xfrm>
            <a:off x="6080531" y="2214833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16" name="Straight Connector 4">
              <a:extLst>
                <a:ext uri="{FF2B5EF4-FFF2-40B4-BE49-F238E27FC236}">
                  <a16:creationId xmlns:a16="http://schemas.microsoft.com/office/drawing/2014/main" id="{AE422F29-1EF9-E191-9803-DE84B04D9D40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C9086356-0D26-8822-73C0-D2636A92FC67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32A8B079-93E9-EE06-C9E4-AD3DEB14B4FF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28C2234-931E-C7BC-B53A-A9CA981E6BB9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833C001F-2EB4-0697-9255-9EC7B323776A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1" name="Straight Connector 16">
              <a:extLst>
                <a:ext uri="{FF2B5EF4-FFF2-40B4-BE49-F238E27FC236}">
                  <a16:creationId xmlns:a16="http://schemas.microsoft.com/office/drawing/2014/main" id="{CB05C08F-AD28-CF78-9250-A79D6212EF4E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2" name="Rectangle 21">
            <a:extLst>
              <a:ext uri="{FF2B5EF4-FFF2-40B4-BE49-F238E27FC236}">
                <a16:creationId xmlns:a16="http://schemas.microsoft.com/office/drawing/2014/main" id="{F5A08C7F-15D1-D433-B4C0-463CAD0FEB9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" name="Graphique 1">
            <a:extLst>
              <a:ext uri="{FF2B5EF4-FFF2-40B4-BE49-F238E27FC236}">
                <a16:creationId xmlns:a16="http://schemas.microsoft.com/office/drawing/2014/main" id="{AD7724E9-3AEE-EC28-6BB9-60CC35F825C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10596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Break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図プレースホルダー 3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3716000" cy="10287000"/>
          </a:xfrm>
          <a:prstGeom prst="rect">
            <a:avLst/>
          </a:prstGeom>
        </p:spPr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Add a full screen image</a:t>
            </a:r>
            <a:endParaRPr kumimoji="1"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1" hasCustomPrompt="1"/>
          </p:nvPr>
        </p:nvSpPr>
        <p:spPr>
          <a:xfrm>
            <a:off x="7926523" y="0"/>
            <a:ext cx="4800601" cy="10287000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7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8194224" y="1925354"/>
            <a:ext cx="4265196" cy="4348082"/>
          </a:xfrm>
          <a:prstGeom prst="rect">
            <a:avLst/>
          </a:prstGeom>
          <a:noFill/>
        </p:spPr>
        <p:txBody>
          <a:bodyPr anchor="b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337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0</a:t>
            </a:r>
            <a:endParaRPr kumimoji="1" lang="ja-JP" altLang="en-US" dirty="0"/>
          </a:p>
        </p:txBody>
      </p:sp>
      <p:sp>
        <p:nvSpPr>
          <p:cNvPr id="8" name="テキスト プレースホルダー 5"/>
          <p:cNvSpPr>
            <a:spLocks noGrp="1"/>
          </p:cNvSpPr>
          <p:nvPr>
            <p:ph type="body" sz="quarter" idx="13" hasCustomPrompt="1"/>
          </p:nvPr>
        </p:nvSpPr>
        <p:spPr>
          <a:xfrm>
            <a:off x="8194224" y="6104969"/>
            <a:ext cx="4265196" cy="1211366"/>
          </a:xfrm>
          <a:prstGeom prst="rect">
            <a:avLst/>
          </a:prstGeom>
          <a:noFill/>
        </p:spPr>
        <p:txBody>
          <a:bodyPr anchor="t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49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Section Name</a:t>
            </a:r>
            <a:endParaRPr kumimoji="1" lang="ja-JP" altLang="en-US" dirty="0"/>
          </a:p>
        </p:txBody>
      </p:sp>
      <p:sp>
        <p:nvSpPr>
          <p:cNvPr id="9" name="テキスト プレースホルダー 5"/>
          <p:cNvSpPr>
            <a:spLocks noGrp="1"/>
          </p:cNvSpPr>
          <p:nvPr>
            <p:ph type="body" sz="quarter" idx="16" hasCustomPrompt="1"/>
          </p:nvPr>
        </p:nvSpPr>
        <p:spPr>
          <a:xfrm>
            <a:off x="7440519" y="9638905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0" name="テキスト プレースホルダー 5"/>
          <p:cNvSpPr>
            <a:spLocks noGrp="1"/>
          </p:cNvSpPr>
          <p:nvPr>
            <p:ph type="body" sz="quarter" idx="17" hasCustomPrompt="1"/>
          </p:nvPr>
        </p:nvSpPr>
        <p:spPr>
          <a:xfrm>
            <a:off x="6954519" y="8990806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1" name="テキスト プレースホルダー 5"/>
          <p:cNvSpPr>
            <a:spLocks noGrp="1"/>
          </p:cNvSpPr>
          <p:nvPr>
            <p:ph type="body" sz="quarter" idx="18" hasCustomPrompt="1"/>
          </p:nvPr>
        </p:nvSpPr>
        <p:spPr>
          <a:xfrm>
            <a:off x="7440519" y="8342704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2" name="テキスト プレースホルダー 5"/>
          <p:cNvSpPr>
            <a:spLocks noGrp="1"/>
          </p:cNvSpPr>
          <p:nvPr>
            <p:ph type="body" sz="quarter" idx="19" hasCustomPrompt="1"/>
          </p:nvPr>
        </p:nvSpPr>
        <p:spPr>
          <a:xfrm>
            <a:off x="6468519" y="9638905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41954323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" presetClass="entr" presetSubtype="9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1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3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50"/>
                            </p:stCondLst>
                            <p:childTnLst>
                              <p:par>
                                <p:cTn id="29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4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 animBg="1">
        <p:tmplLst>
          <p:tmpl>
            <p:tnLst>
              <p:par>
                <p:cTn presetID="22" presetClass="entr" presetSubtype="4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7" grpId="1" build="p">
        <p:tmplLst>
          <p:tmpl lvl="1">
            <p:tnLst>
              <p:par>
                <p:cTn presetID="45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7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 fmla="#ppt_w*sin(2.5*pi*$)">
                          <p:val>
                            <p:fltVal val="0"/>
                          </p:val>
                        </p:tav>
                        <p:tav tm="100000">
                          <p:val>
                            <p:fltVal val="1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#ppt_h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8" grpId="0" build="p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9" grpId="0" animBg="1">
        <p:tmplLst>
          <p:tmpl>
            <p:tnLst>
              <p:par>
                <p:cTn presetID="2" presetClass="entr" presetSubtype="9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0" grpId="0" animBg="1">
        <p:tmplLst>
          <p:tmpl>
            <p:tnLst>
              <p:par>
                <p:cTn presetID="2" presetClass="entr" presetSubtype="12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1" grpId="0" animBg="1">
        <p:tmplLst>
          <p:tmpl>
            <p:tnLst>
              <p:par>
                <p:cTn presetID="2" presetClass="entr" presetSubtype="1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2" grpId="0" animBg="1">
        <p:tmplLst>
          <p:tmpl>
            <p:tnLst>
              <p:par>
                <p:cTn presetID="2" presetClass="entr" presetSubtype="3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Break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図プレースホルダー 3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3716000" cy="10287000"/>
          </a:xfrm>
          <a:prstGeom prst="rect">
            <a:avLst/>
          </a:prstGeom>
        </p:spPr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Add a full screen image</a:t>
            </a:r>
            <a:endParaRPr kumimoji="1"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1" hasCustomPrompt="1"/>
          </p:nvPr>
        </p:nvSpPr>
        <p:spPr>
          <a:xfrm>
            <a:off x="7926522" y="0"/>
            <a:ext cx="4800601" cy="10287000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7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8194221" y="1925353"/>
            <a:ext cx="4265196" cy="4348082"/>
          </a:xfrm>
          <a:prstGeom prst="rect">
            <a:avLst/>
          </a:prstGeom>
          <a:noFill/>
        </p:spPr>
        <p:txBody>
          <a:bodyPr anchor="b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337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0</a:t>
            </a:r>
            <a:endParaRPr kumimoji="1" lang="ja-JP" altLang="en-US" dirty="0"/>
          </a:p>
        </p:txBody>
      </p:sp>
      <p:sp>
        <p:nvSpPr>
          <p:cNvPr id="8" name="テキスト プレースホルダー 5"/>
          <p:cNvSpPr>
            <a:spLocks noGrp="1"/>
          </p:cNvSpPr>
          <p:nvPr>
            <p:ph type="body" sz="quarter" idx="13" hasCustomPrompt="1"/>
          </p:nvPr>
        </p:nvSpPr>
        <p:spPr>
          <a:xfrm>
            <a:off x="8194221" y="6104968"/>
            <a:ext cx="4265196" cy="1211366"/>
          </a:xfrm>
          <a:prstGeom prst="rect">
            <a:avLst/>
          </a:prstGeom>
          <a:noFill/>
        </p:spPr>
        <p:txBody>
          <a:bodyPr anchor="t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49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Section Name</a:t>
            </a:r>
            <a:endParaRPr kumimoji="1" lang="ja-JP" altLang="en-US" dirty="0"/>
          </a:p>
        </p:txBody>
      </p:sp>
      <p:sp>
        <p:nvSpPr>
          <p:cNvPr id="9" name="テキスト プレースホルダー 5"/>
          <p:cNvSpPr>
            <a:spLocks noGrp="1"/>
          </p:cNvSpPr>
          <p:nvPr>
            <p:ph type="body" sz="quarter" idx="16" hasCustomPrompt="1"/>
          </p:nvPr>
        </p:nvSpPr>
        <p:spPr>
          <a:xfrm>
            <a:off x="7440519" y="9638903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0" name="テキスト プレースホルダー 5"/>
          <p:cNvSpPr>
            <a:spLocks noGrp="1"/>
          </p:cNvSpPr>
          <p:nvPr>
            <p:ph type="body" sz="quarter" idx="17" hasCustomPrompt="1"/>
          </p:nvPr>
        </p:nvSpPr>
        <p:spPr>
          <a:xfrm>
            <a:off x="6954519" y="8990804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1" name="テキスト プレースホルダー 5"/>
          <p:cNvSpPr>
            <a:spLocks noGrp="1"/>
          </p:cNvSpPr>
          <p:nvPr>
            <p:ph type="body" sz="quarter" idx="18" hasCustomPrompt="1"/>
          </p:nvPr>
        </p:nvSpPr>
        <p:spPr>
          <a:xfrm>
            <a:off x="7440519" y="8342704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2" name="テキスト プレースホルダー 5"/>
          <p:cNvSpPr>
            <a:spLocks noGrp="1"/>
          </p:cNvSpPr>
          <p:nvPr>
            <p:ph type="body" sz="quarter" idx="19" hasCustomPrompt="1"/>
          </p:nvPr>
        </p:nvSpPr>
        <p:spPr>
          <a:xfrm>
            <a:off x="6468519" y="9638903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5767499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" presetClass="entr" presetSubtype="9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1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3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50"/>
                            </p:stCondLst>
                            <p:childTnLst>
                              <p:par>
                                <p:cTn id="29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4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 animBg="1">
        <p:tmplLst>
          <p:tmpl>
            <p:tnLst>
              <p:par>
                <p:cTn presetID="22" presetClass="entr" presetSubtype="4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7" grpId="1" build="p">
        <p:tmplLst>
          <p:tmpl lvl="1">
            <p:tnLst>
              <p:par>
                <p:cTn presetID="45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7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 fmla="#ppt_w*sin(2.5*pi*$)">
                          <p:val>
                            <p:fltVal val="0"/>
                          </p:val>
                        </p:tav>
                        <p:tav tm="100000">
                          <p:val>
                            <p:fltVal val="1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#ppt_h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8" grpId="0" build="p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9" grpId="0" animBg="1">
        <p:tmplLst>
          <p:tmpl>
            <p:tnLst>
              <p:par>
                <p:cTn presetID="2" presetClass="entr" presetSubtype="9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0" grpId="0" animBg="1">
        <p:tmplLst>
          <p:tmpl>
            <p:tnLst>
              <p:par>
                <p:cTn presetID="2" presetClass="entr" presetSubtype="12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1" grpId="0" animBg="1">
        <p:tmplLst>
          <p:tmpl>
            <p:tnLst>
              <p:par>
                <p:cTn presetID="2" presetClass="entr" presetSubtype="1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2" grpId="0" animBg="1">
        <p:tmplLst>
          <p:tmpl>
            <p:tnLst>
              <p:par>
                <p:cTn presetID="2" presetClass="entr" presetSubtype="3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17"/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7" name="Straight Connector 4"/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Rectangle 7"/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9" name="Rectangle 8"/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12" name="Straight Connector 16"/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" name="Rectangle 3">
            <a:extLst>
              <a:ext uri="{FF2B5EF4-FFF2-40B4-BE49-F238E27FC236}">
                <a16:creationId xmlns:a16="http://schemas.microsoft.com/office/drawing/2014/main" id="{E284A30D-DECD-030A-0B10-C913E3EA3712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4" name="Espace réservé du numéro de diapositive 13">
            <a:extLst>
              <a:ext uri="{FF2B5EF4-FFF2-40B4-BE49-F238E27FC236}">
                <a16:creationId xmlns:a16="http://schemas.microsoft.com/office/drawing/2014/main" id="{A4CDEB7D-168B-0E29-CE1F-E930924D0170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22F52E29-30F9-D914-29F4-C39B2815C41A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DE92BE19-E4E1-3339-A532-B4A2469C636A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0" name="Graphique 19">
            <a:extLst>
              <a:ext uri="{FF2B5EF4-FFF2-40B4-BE49-F238E27FC236}">
                <a16:creationId xmlns:a16="http://schemas.microsoft.com/office/drawing/2014/main" id="{4D4777B5-B402-E9A1-A5A6-84AC8061F2E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02828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2741EDE-8A44-BFD0-2CE8-C2628D281C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680BA2D-B705-582F-CBB7-C2C622B6569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>
              <a:defRPr sz="5400"/>
            </a:lvl1pPr>
            <a:lvl2pPr>
              <a:defRPr sz="4725"/>
            </a:lvl2pPr>
            <a:lvl3pPr>
              <a:defRPr sz="4050"/>
            </a:lvl3pPr>
            <a:lvl4pPr>
              <a:defRPr sz="3375"/>
            </a:lvl4pPr>
            <a:lvl5pPr>
              <a:defRPr sz="3375"/>
            </a:lvl5pPr>
            <a:lvl6pPr>
              <a:defRPr sz="3375"/>
            </a:lvl6pPr>
            <a:lvl7pPr>
              <a:defRPr sz="3375"/>
            </a:lvl7pPr>
            <a:lvl8pPr>
              <a:defRPr sz="3375"/>
            </a:lvl8pPr>
            <a:lvl9pPr>
              <a:defRPr sz="3375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099E3B1C-5255-4A33-524D-F786E5A7F6F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35DC0D08-78B2-418A-218B-C5ACB2D7C3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01/10/2025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CA84D5F8-D23A-EF20-E0C4-51A6C5D399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D07314F6-8402-3290-C78B-6ECE9F7AE9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5654922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AD32AAD4-4958-258C-C746-E94CE42F7982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C1086B27-D827-5BD3-1F18-FDF270965CC3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7F6879CE-4632-0D8E-0A1B-83AF1D68B3CF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8E019FA6-C4C6-BDC4-B6D7-A25BF2C4F26C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19" name="Straight Connector 4">
              <a:extLst>
                <a:ext uri="{FF2B5EF4-FFF2-40B4-BE49-F238E27FC236}">
                  <a16:creationId xmlns:a16="http://schemas.microsoft.com/office/drawing/2014/main" id="{249AB181-445B-AD98-9157-D06A72138421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6CE037F0-65C5-47CC-4ED9-D436AACCF59C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52BE813B-2810-7D38-C2E3-3B49ACF02947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C73CB838-E733-3B9A-C7F4-8546006A488A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6ADD628C-8710-5146-8E99-FB5CF8B6B691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4" name="Straight Connector 16">
              <a:extLst>
                <a:ext uri="{FF2B5EF4-FFF2-40B4-BE49-F238E27FC236}">
                  <a16:creationId xmlns:a16="http://schemas.microsoft.com/office/drawing/2014/main" id="{07A7BEE1-1D3A-845A-03BC-11B991A8E205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5" name="Rectangle 24">
            <a:extLst>
              <a:ext uri="{FF2B5EF4-FFF2-40B4-BE49-F238E27FC236}">
                <a16:creationId xmlns:a16="http://schemas.microsoft.com/office/drawing/2014/main" id="{37F2F5DE-31BF-9F44-B545-7C09494E9F1B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6" name="Graphique 25">
            <a:extLst>
              <a:ext uri="{FF2B5EF4-FFF2-40B4-BE49-F238E27FC236}">
                <a16:creationId xmlns:a16="http://schemas.microsoft.com/office/drawing/2014/main" id="{E30D1F82-EC9A-72D0-211A-64E78727D6A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2018E912-EF82-5A6F-E1F8-365D757D193A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1437791594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259584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6918A7F3-27B7-2D1A-0ED4-FDDA6CEF4E55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19" name="Straight Connector 4">
              <a:extLst>
                <a:ext uri="{FF2B5EF4-FFF2-40B4-BE49-F238E27FC236}">
                  <a16:creationId xmlns:a16="http://schemas.microsoft.com/office/drawing/2014/main" id="{3DC29654-03A3-4D63-9350-1F52CB1C1CA2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61C4D7B3-C6EE-DCBA-9AF9-B40F7AE2F7D6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2357AEA3-D80B-23F3-C087-AA3083186B86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66935AB0-D513-F32D-42DC-F3E248DB1FE1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70FA164D-FAE3-0ECF-6CE6-DF00D3D8C7DC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4" name="Straight Connector 16">
              <a:extLst>
                <a:ext uri="{FF2B5EF4-FFF2-40B4-BE49-F238E27FC236}">
                  <a16:creationId xmlns:a16="http://schemas.microsoft.com/office/drawing/2014/main" id="{F8039032-5130-8B62-C78C-518A2A01FD94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5" name="Rectangle 24">
            <a:extLst>
              <a:ext uri="{FF2B5EF4-FFF2-40B4-BE49-F238E27FC236}">
                <a16:creationId xmlns:a16="http://schemas.microsoft.com/office/drawing/2014/main" id="{142F8C1F-B9FF-4F76-B2F3-D7AC881BEA12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6" name="Graphique 25">
            <a:extLst>
              <a:ext uri="{FF2B5EF4-FFF2-40B4-BE49-F238E27FC236}">
                <a16:creationId xmlns:a16="http://schemas.microsoft.com/office/drawing/2014/main" id="{025A6F65-9F41-59FC-EB30-F810C28036A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2434E5AA-4725-91E9-53DA-05718BE6E31E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2691851829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وإغناء المعجم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255949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2" name="Group 17">
            <a:extLst>
              <a:ext uri="{FF2B5EF4-FFF2-40B4-BE49-F238E27FC236}">
                <a16:creationId xmlns:a16="http://schemas.microsoft.com/office/drawing/2014/main" id="{BD2440DA-3254-1D54-5D1F-AC6730443F78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3" name="Straight Connector 4">
              <a:extLst>
                <a:ext uri="{FF2B5EF4-FFF2-40B4-BE49-F238E27FC236}">
                  <a16:creationId xmlns:a16="http://schemas.microsoft.com/office/drawing/2014/main" id="{4DC80740-09B4-7F32-1501-4D8D807679D7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6E0D29DD-4B08-48F2-15D4-9CFE19877D41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DDA9FBEC-F787-D85F-359D-E5BB0D6D6C72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C3BA0816-8A05-38F2-79E7-428A3932729C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75F2ABD-B0FB-9467-D9F7-C8F50F992C36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0" name="Straight Connector 16">
              <a:extLst>
                <a:ext uri="{FF2B5EF4-FFF2-40B4-BE49-F238E27FC236}">
                  <a16:creationId xmlns:a16="http://schemas.microsoft.com/office/drawing/2014/main" id="{6273E8BB-6BA9-7944-D9DC-44E70FC8D6F2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E0D0DAEA-E894-B85B-E8EB-160D7ADFB1F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2" name="Graphique 21">
            <a:extLst>
              <a:ext uri="{FF2B5EF4-FFF2-40B4-BE49-F238E27FC236}">
                <a16:creationId xmlns:a16="http://schemas.microsoft.com/office/drawing/2014/main" id="{6B64C7A5-3A68-DE09-AF20-5F29243B73F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12170CB9-6131-0485-DF70-EB773C6378D5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582988234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229795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2" name="Group 17">
            <a:extLst>
              <a:ext uri="{FF2B5EF4-FFF2-40B4-BE49-F238E27FC236}">
                <a16:creationId xmlns:a16="http://schemas.microsoft.com/office/drawing/2014/main" id="{BD2440DA-3254-1D54-5D1F-AC6730443F78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3" name="Straight Connector 4">
              <a:extLst>
                <a:ext uri="{FF2B5EF4-FFF2-40B4-BE49-F238E27FC236}">
                  <a16:creationId xmlns:a16="http://schemas.microsoft.com/office/drawing/2014/main" id="{4DC80740-09B4-7F32-1501-4D8D807679D7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6E0D29DD-4B08-48F2-15D4-9CFE19877D41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DDA9FBEC-F787-D85F-359D-E5BB0D6D6C72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C3BA0816-8A05-38F2-79E7-428A3932729C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75F2ABD-B0FB-9467-D9F7-C8F50F992C36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0" name="Straight Connector 16">
              <a:extLst>
                <a:ext uri="{FF2B5EF4-FFF2-40B4-BE49-F238E27FC236}">
                  <a16:creationId xmlns:a16="http://schemas.microsoft.com/office/drawing/2014/main" id="{6273E8BB-6BA9-7944-D9DC-44E70FC8D6F2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E0D0DAEA-E894-B85B-E8EB-160D7ADFB1F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2" name="Graphique 21">
            <a:extLst>
              <a:ext uri="{FF2B5EF4-FFF2-40B4-BE49-F238E27FC236}">
                <a16:creationId xmlns:a16="http://schemas.microsoft.com/office/drawing/2014/main" id="{6B64C7A5-3A68-DE09-AF20-5F29243B73F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12170CB9-6131-0485-DF70-EB773C6378D5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2660250896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71343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9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2" name="Group 17">
            <a:extLst>
              <a:ext uri="{FF2B5EF4-FFF2-40B4-BE49-F238E27FC236}">
                <a16:creationId xmlns:a16="http://schemas.microsoft.com/office/drawing/2014/main" id="{BD2440DA-3254-1D54-5D1F-AC6730443F78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3" name="Straight Connector 4">
              <a:extLst>
                <a:ext uri="{FF2B5EF4-FFF2-40B4-BE49-F238E27FC236}">
                  <a16:creationId xmlns:a16="http://schemas.microsoft.com/office/drawing/2014/main" id="{4DC80740-09B4-7F32-1501-4D8D807679D7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6E0D29DD-4B08-48F2-15D4-9CFE19877D41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DDA9FBEC-F787-D85F-359D-E5BB0D6D6C72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C3BA0816-8A05-38F2-79E7-428A3932729C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75F2ABD-B0FB-9467-D9F7-C8F50F992C36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0" name="Straight Connector 16">
              <a:extLst>
                <a:ext uri="{FF2B5EF4-FFF2-40B4-BE49-F238E27FC236}">
                  <a16:creationId xmlns:a16="http://schemas.microsoft.com/office/drawing/2014/main" id="{6273E8BB-6BA9-7944-D9DC-44E70FC8D6F2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E0D0DAEA-E894-B85B-E8EB-160D7ADFB1F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2" name="Graphique 21">
            <a:extLst>
              <a:ext uri="{FF2B5EF4-FFF2-40B4-BE49-F238E27FC236}">
                <a16:creationId xmlns:a16="http://schemas.microsoft.com/office/drawing/2014/main" id="{6B64C7A5-3A68-DE09-AF20-5F29243B73F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12170CB9-6131-0485-DF70-EB773C6378D5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4045739225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531283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942975" y="618639"/>
            <a:ext cx="11830050" cy="1130985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defRPr sz="6075">
                <a:solidFill>
                  <a:schemeClr val="tx1">
                    <a:lumMod val="75000"/>
                    <a:lumOff val="25000"/>
                  </a:schemeClr>
                </a:solidFill>
                <a:latin typeface="GeosansLight" panose="02000603020000020003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grpSp>
        <p:nvGrpSpPr>
          <p:cNvPr id="6" name="Group 17"/>
          <p:cNvGrpSpPr/>
          <p:nvPr userDrawn="1"/>
        </p:nvGrpSpPr>
        <p:grpSpPr>
          <a:xfrm>
            <a:off x="6077100" y="1956374"/>
            <a:ext cx="1561802" cy="70973"/>
            <a:chOff x="5404883" y="1322741"/>
            <a:chExt cx="1388268" cy="47315"/>
          </a:xfrm>
          <a:solidFill>
            <a:schemeClr val="accent6"/>
          </a:solidFill>
        </p:grpSpPr>
        <p:cxnSp>
          <p:nvCxnSpPr>
            <p:cNvPr id="7" name="Straight Connector 4"/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Rectangle 7"/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9" name="Rectangle 8"/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12" name="Straight Connector 16"/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3" name="Text Placeholder 2"/>
          <p:cNvSpPr>
            <a:spLocks noGrp="1"/>
          </p:cNvSpPr>
          <p:nvPr>
            <p:ph type="body" idx="13"/>
          </p:nvPr>
        </p:nvSpPr>
        <p:spPr>
          <a:xfrm>
            <a:off x="3978176" y="1374777"/>
            <a:ext cx="5708750" cy="605490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 algn="ctr">
              <a:buNone/>
              <a:defRPr lang="en-US" sz="2700" i="0" kern="1200" dirty="0" smtClean="0">
                <a:solidFill>
                  <a:schemeClr val="accent1"/>
                </a:solidFill>
                <a:latin typeface="GeosansLight" panose="02000603020000020003"/>
                <a:ea typeface="+mn-ea"/>
                <a:cs typeface="+mn-cs"/>
              </a:defRPr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graphicFrame>
        <p:nvGraphicFramePr>
          <p:cNvPr id="14" name="Tableau 13"/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1752790982"/>
              </p:ext>
            </p:extLst>
          </p:nvPr>
        </p:nvGraphicFramePr>
        <p:xfrm>
          <a:off x="2695" y="0"/>
          <a:ext cx="13713307" cy="655320"/>
        </p:xfrm>
        <a:graphic>
          <a:graphicData uri="http://schemas.openxmlformats.org/drawingml/2006/table">
            <a:tbl>
              <a:tblPr firstRow="1" bandRow="1">
                <a:effectLst/>
                <a:tableStyleId>{5940675A-B579-460E-94D1-54222C63F5DA}</a:tableStyleId>
              </a:tblPr>
              <a:tblGrid>
                <a:gridCol w="125267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2049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84200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00073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08817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2309236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624837">
                <a:tc>
                  <a:txBody>
                    <a:bodyPr/>
                    <a:lstStyle/>
                    <a:p>
                      <a:pPr algn="ctr"/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Introduction</a:t>
                      </a:r>
                      <a:r>
                        <a:rPr lang="fr-FR" sz="1700" b="1" baseline="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 </a:t>
                      </a:r>
                      <a:endParaRPr lang="fr-FR" sz="1700" b="1" dirty="0">
                        <a:solidFill>
                          <a:schemeClr val="tx1"/>
                        </a:solidFill>
                        <a:latin typeface="Georgia" panose="02040502050405020303" pitchFamily="18" charset="0"/>
                      </a:endParaRP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Etat de l’art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700" b="1" kern="120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  <a:ea typeface="+mn-ea"/>
                          <a:cs typeface="+mn-cs"/>
                        </a:rPr>
                        <a:t>Apriori avec support dynamique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Les méthodes MCDA et les approches proposées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MA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Etudes</a:t>
                      </a:r>
                      <a:r>
                        <a:rPr lang="fr-MA" sz="1700" b="1" baseline="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 expérimentales</a:t>
                      </a:r>
                      <a:endParaRPr lang="fr-MA" sz="1700" b="1" dirty="0">
                        <a:solidFill>
                          <a:schemeClr val="tx1"/>
                        </a:solidFill>
                        <a:latin typeface="Georgia" panose="02040502050405020303" pitchFamily="18" charset="0"/>
                      </a:endParaRP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Conclusion &amp; perspectives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99256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3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13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ngle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88586598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12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3716000" cy="302895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8" name="Picture Placeholder 14"/>
          <p:cNvSpPr>
            <a:spLocks noGrp="1"/>
          </p:cNvSpPr>
          <p:nvPr>
            <p:ph type="pic" sz="quarter" idx="11"/>
          </p:nvPr>
        </p:nvSpPr>
        <p:spPr>
          <a:xfrm>
            <a:off x="1472964" y="4482980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9" name="Picture Placeholder 14"/>
          <p:cNvSpPr>
            <a:spLocks noGrp="1"/>
          </p:cNvSpPr>
          <p:nvPr>
            <p:ph type="pic" sz="quarter" idx="12"/>
          </p:nvPr>
        </p:nvSpPr>
        <p:spPr>
          <a:xfrm>
            <a:off x="4476151" y="4482023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0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7479335" y="4482023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1" name="Picture Placeholder 14"/>
          <p:cNvSpPr>
            <a:spLocks noGrp="1"/>
          </p:cNvSpPr>
          <p:nvPr>
            <p:ph type="pic" sz="quarter" idx="14"/>
          </p:nvPr>
        </p:nvSpPr>
        <p:spPr>
          <a:xfrm>
            <a:off x="10482526" y="4482023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0968151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foli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1" y="2"/>
            <a:ext cx="3373179" cy="1028700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557"/>
          </a:p>
        </p:txBody>
      </p:sp>
      <p:sp>
        <p:nvSpPr>
          <p:cNvPr id="9" name="Picture Placeholder 17"/>
          <p:cNvSpPr>
            <a:spLocks noGrp="1"/>
          </p:cNvSpPr>
          <p:nvPr>
            <p:ph type="pic" sz="quarter" idx="10"/>
          </p:nvPr>
        </p:nvSpPr>
        <p:spPr>
          <a:xfrm>
            <a:off x="3373636" y="2"/>
            <a:ext cx="3484364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0" name="Picture Placeholder 17"/>
          <p:cNvSpPr>
            <a:spLocks noGrp="1"/>
          </p:cNvSpPr>
          <p:nvPr>
            <p:ph type="pic" sz="quarter" idx="11"/>
          </p:nvPr>
        </p:nvSpPr>
        <p:spPr>
          <a:xfrm>
            <a:off x="3373407" y="5143500"/>
            <a:ext cx="3484364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1" name="Picture Placeholder 17"/>
          <p:cNvSpPr>
            <a:spLocks noGrp="1"/>
          </p:cNvSpPr>
          <p:nvPr>
            <p:ph type="pic" sz="quarter" idx="12"/>
          </p:nvPr>
        </p:nvSpPr>
        <p:spPr>
          <a:xfrm>
            <a:off x="6858229" y="5143500"/>
            <a:ext cx="3484364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2" name="Picture Placeholder 17"/>
          <p:cNvSpPr>
            <a:spLocks noGrp="1"/>
          </p:cNvSpPr>
          <p:nvPr>
            <p:ph type="pic" sz="quarter" idx="13"/>
          </p:nvPr>
        </p:nvSpPr>
        <p:spPr>
          <a:xfrm>
            <a:off x="10342134" y="5143500"/>
            <a:ext cx="3373866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3" name="Picture Placeholder 17"/>
          <p:cNvSpPr>
            <a:spLocks noGrp="1"/>
          </p:cNvSpPr>
          <p:nvPr>
            <p:ph type="pic" sz="quarter" idx="14"/>
          </p:nvPr>
        </p:nvSpPr>
        <p:spPr>
          <a:xfrm>
            <a:off x="6858233" y="2"/>
            <a:ext cx="6857771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2255853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folio Detail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 userDrawn="1"/>
        </p:nvSpPr>
        <p:spPr>
          <a:xfrm>
            <a:off x="3771900" y="3028953"/>
            <a:ext cx="3086100" cy="3478176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557"/>
          </a:p>
        </p:txBody>
      </p:sp>
      <p:sp>
        <p:nvSpPr>
          <p:cNvPr id="11" name="Rectangle 10"/>
          <p:cNvSpPr/>
          <p:nvPr userDrawn="1"/>
        </p:nvSpPr>
        <p:spPr>
          <a:xfrm>
            <a:off x="9944100" y="3028953"/>
            <a:ext cx="3086100" cy="3478176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557"/>
          </a:p>
        </p:txBody>
      </p:sp>
      <p:sp>
        <p:nvSpPr>
          <p:cNvPr id="12" name="Picture Placeholder 16"/>
          <p:cNvSpPr>
            <a:spLocks noGrp="1"/>
          </p:cNvSpPr>
          <p:nvPr>
            <p:ph type="pic" sz="quarter" idx="10"/>
          </p:nvPr>
        </p:nvSpPr>
        <p:spPr>
          <a:xfrm>
            <a:off x="685800" y="3028950"/>
            <a:ext cx="3086100" cy="34790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3" name="Picture Placeholder 16"/>
          <p:cNvSpPr>
            <a:spLocks noGrp="1"/>
          </p:cNvSpPr>
          <p:nvPr>
            <p:ph type="pic" sz="quarter" idx="11"/>
          </p:nvPr>
        </p:nvSpPr>
        <p:spPr>
          <a:xfrm>
            <a:off x="6858000" y="3028119"/>
            <a:ext cx="3086100" cy="34790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4" name="Picture Placeholder 16"/>
          <p:cNvSpPr>
            <a:spLocks noGrp="1"/>
          </p:cNvSpPr>
          <p:nvPr>
            <p:ph type="pic" sz="quarter" idx="12"/>
          </p:nvPr>
        </p:nvSpPr>
        <p:spPr>
          <a:xfrm>
            <a:off x="3771900" y="6507128"/>
            <a:ext cx="3086100" cy="2236824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5" name="Picture Placeholder 16"/>
          <p:cNvSpPr>
            <a:spLocks noGrp="1"/>
          </p:cNvSpPr>
          <p:nvPr>
            <p:ph type="pic" sz="quarter" idx="13"/>
          </p:nvPr>
        </p:nvSpPr>
        <p:spPr>
          <a:xfrm>
            <a:off x="9944100" y="6507128"/>
            <a:ext cx="3086100" cy="2236824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85533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9C0D649-284F-3BAA-782D-FE1E2D1642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A7541131-65D6-93F1-6DC4-82A3F33F43C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 marL="0" indent="0">
              <a:buNone/>
              <a:defRPr sz="5400"/>
            </a:lvl1pPr>
            <a:lvl2pPr marL="771476" indent="0">
              <a:buNone/>
              <a:defRPr sz="4725"/>
            </a:lvl2pPr>
            <a:lvl3pPr marL="1542950" indent="0">
              <a:buNone/>
              <a:defRPr sz="4050"/>
            </a:lvl3pPr>
            <a:lvl4pPr marL="2314425" indent="0">
              <a:buNone/>
              <a:defRPr sz="3375"/>
            </a:lvl4pPr>
            <a:lvl5pPr marL="3085901" indent="0">
              <a:buNone/>
              <a:defRPr sz="3375"/>
            </a:lvl5pPr>
            <a:lvl6pPr marL="3857373" indent="0">
              <a:buNone/>
              <a:defRPr sz="3375"/>
            </a:lvl6pPr>
            <a:lvl7pPr marL="4628850" indent="0">
              <a:buNone/>
              <a:defRPr sz="3375"/>
            </a:lvl7pPr>
            <a:lvl8pPr marL="5400324" indent="0">
              <a:buNone/>
              <a:defRPr sz="3375"/>
            </a:lvl8pPr>
            <a:lvl9pPr marL="6171798" indent="0">
              <a:buNone/>
              <a:defRPr sz="3375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3D17F98F-5653-9EE6-F832-FD56936A4C6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7B4205DA-BECA-4B35-9EA6-C8FEF9C734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01/10/2025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E4ACEDD7-9189-B5A4-6901-960BB416CF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54B86485-C75F-4FAA-B3EE-0CC97960AA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48134412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oduct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10"/>
          <p:cNvSpPr>
            <a:spLocks noGrp="1"/>
          </p:cNvSpPr>
          <p:nvPr>
            <p:ph type="pic" sz="quarter" idx="10"/>
          </p:nvPr>
        </p:nvSpPr>
        <p:spPr>
          <a:xfrm>
            <a:off x="905475" y="3059912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7" name="Picture Placeholder 10"/>
          <p:cNvSpPr>
            <a:spLocks noGrp="1"/>
          </p:cNvSpPr>
          <p:nvPr>
            <p:ph type="pic" sz="quarter" idx="11"/>
          </p:nvPr>
        </p:nvSpPr>
        <p:spPr>
          <a:xfrm>
            <a:off x="4003445" y="3059912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8" name="Picture Placeholder 10"/>
          <p:cNvSpPr>
            <a:spLocks noGrp="1"/>
          </p:cNvSpPr>
          <p:nvPr>
            <p:ph type="pic" sz="quarter" idx="12"/>
          </p:nvPr>
        </p:nvSpPr>
        <p:spPr>
          <a:xfrm>
            <a:off x="7104419" y="3059912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9" name="Picture Placeholder 10"/>
          <p:cNvSpPr>
            <a:spLocks noGrp="1"/>
          </p:cNvSpPr>
          <p:nvPr>
            <p:ph type="pic" sz="quarter" idx="13"/>
          </p:nvPr>
        </p:nvSpPr>
        <p:spPr>
          <a:xfrm>
            <a:off x="10203554" y="3059909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880116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5"/>
          <p:cNvSpPr>
            <a:spLocks noGrp="1"/>
          </p:cNvSpPr>
          <p:nvPr>
            <p:ph type="pic" sz="quarter" idx="10"/>
          </p:nvPr>
        </p:nvSpPr>
        <p:spPr>
          <a:xfrm>
            <a:off x="0" y="2"/>
            <a:ext cx="13716000" cy="10287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6146642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12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858000" cy="51554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  <p:sp>
        <p:nvSpPr>
          <p:cNvPr id="9" name="Picture Placeholder 12"/>
          <p:cNvSpPr>
            <a:spLocks noGrp="1"/>
          </p:cNvSpPr>
          <p:nvPr>
            <p:ph type="pic" sz="quarter" idx="11"/>
          </p:nvPr>
        </p:nvSpPr>
        <p:spPr>
          <a:xfrm>
            <a:off x="6858000" y="5155407"/>
            <a:ext cx="6858000" cy="51554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7242472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cent Portfolio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10"/>
          <p:cNvSpPr>
            <a:spLocks noGrp="1"/>
          </p:cNvSpPr>
          <p:nvPr>
            <p:ph type="pic" sz="quarter" idx="10"/>
          </p:nvPr>
        </p:nvSpPr>
        <p:spPr>
          <a:xfrm>
            <a:off x="3002162" y="3028950"/>
            <a:ext cx="3314700" cy="5715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  <p:sp>
        <p:nvSpPr>
          <p:cNvPr id="11" name="Picture Placeholder 10"/>
          <p:cNvSpPr>
            <a:spLocks noGrp="1"/>
          </p:cNvSpPr>
          <p:nvPr>
            <p:ph type="pic" sz="quarter" idx="11"/>
          </p:nvPr>
        </p:nvSpPr>
        <p:spPr>
          <a:xfrm>
            <a:off x="9331214" y="3028950"/>
            <a:ext cx="3314700" cy="5715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3482224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mond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4629814" y="3070280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0" name="Picture Placeholder 2"/>
          <p:cNvSpPr>
            <a:spLocks noGrp="1"/>
          </p:cNvSpPr>
          <p:nvPr>
            <p:ph type="pic" sz="quarter" idx="11"/>
          </p:nvPr>
        </p:nvSpPr>
        <p:spPr>
          <a:xfrm>
            <a:off x="6944492" y="3070280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1" name="Picture Placeholder 2"/>
          <p:cNvSpPr>
            <a:spLocks noGrp="1"/>
          </p:cNvSpPr>
          <p:nvPr>
            <p:ph type="pic" sz="quarter" idx="12"/>
          </p:nvPr>
        </p:nvSpPr>
        <p:spPr>
          <a:xfrm>
            <a:off x="6941176" y="6148565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2" name="Picture Placeholder 2"/>
          <p:cNvSpPr>
            <a:spLocks noGrp="1"/>
          </p:cNvSpPr>
          <p:nvPr>
            <p:ph type="pic" sz="quarter" idx="13"/>
          </p:nvPr>
        </p:nvSpPr>
        <p:spPr>
          <a:xfrm>
            <a:off x="4629814" y="6148565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3973887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2975" y="383915"/>
            <a:ext cx="11830050" cy="1130985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defRPr sz="6075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ABF3146D-F1FD-4449-A89A-D8FE7B54DE81}" type="datetimeFigureOut">
              <a:rPr lang="en-US" smtClean="0"/>
              <a:pPr/>
              <a:t>10/1/2025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16F919D3-A0D6-4586-82A8-25A537D2BD8F}" type="slidenum">
              <a:rPr lang="en-US" smtClean="0"/>
              <a:pPr/>
              <a:t>‹N°›</a:t>
            </a:fld>
            <a:endParaRPr lang="en-US" dirty="0"/>
          </a:p>
        </p:txBody>
      </p:sp>
      <p:sp>
        <p:nvSpPr>
          <p:cNvPr id="13" name="Rectangle 13"/>
          <p:cNvSpPr>
            <a:spLocks/>
          </p:cNvSpPr>
          <p:nvPr userDrawn="1"/>
        </p:nvSpPr>
        <p:spPr bwMode="auto">
          <a:xfrm>
            <a:off x="3978180" y="1719621"/>
            <a:ext cx="5759649" cy="50007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txBody>
          <a:bodyPr lIns="0" tIns="0" rIns="0" bIns="0"/>
          <a:lstStyle/>
          <a:p>
            <a:endParaRPr lang="en-US" sz="3392" dirty="0">
              <a:solidFill>
                <a:srgbClr val="FF82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 Placeholder 2"/>
          <p:cNvSpPr>
            <a:spLocks noGrp="1"/>
          </p:cNvSpPr>
          <p:nvPr>
            <p:ph type="body" idx="13"/>
          </p:nvPr>
        </p:nvSpPr>
        <p:spPr>
          <a:xfrm>
            <a:off x="3978176" y="1105464"/>
            <a:ext cx="5708750" cy="605490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 algn="ctr">
              <a:buNone/>
              <a:defRPr lang="en-US" sz="2700" i="0" kern="1200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B23EBF91-12E7-4578-B9C3-38B7C94B136A}"/>
              </a:ext>
            </a:extLst>
          </p:cNvPr>
          <p:cNvSpPr txBox="1">
            <a:spLocks/>
          </p:cNvSpPr>
          <p:nvPr userDrawn="1"/>
        </p:nvSpPr>
        <p:spPr>
          <a:xfrm>
            <a:off x="12980644" y="294320"/>
            <a:ext cx="523306" cy="547688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txBody>
          <a:bodyPr vert="horz" lIns="154305" tIns="77153" rIns="154305" bIns="77153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16F919D3-A0D6-4586-82A8-25A537D2BD8F}" type="slidenum">
              <a:rPr lang="en-US" sz="2025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‹N°›</a:t>
            </a:fld>
            <a:endParaRPr lang="en-US" sz="2025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447290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13" Type="http://schemas.openxmlformats.org/officeDocument/2006/relationships/slideLayout" Target="../slideLayouts/slideLayout46.xml"/><Relationship Id="rId18" Type="http://schemas.openxmlformats.org/officeDocument/2006/relationships/slideLayout" Target="../slideLayouts/slideLayout51.xml"/><Relationship Id="rId26" Type="http://schemas.openxmlformats.org/officeDocument/2006/relationships/slideLayout" Target="../slideLayouts/slideLayout59.xml"/><Relationship Id="rId3" Type="http://schemas.openxmlformats.org/officeDocument/2006/relationships/slideLayout" Target="../slideLayouts/slideLayout36.xml"/><Relationship Id="rId21" Type="http://schemas.openxmlformats.org/officeDocument/2006/relationships/slideLayout" Target="../slideLayouts/slideLayout54.xml"/><Relationship Id="rId7" Type="http://schemas.openxmlformats.org/officeDocument/2006/relationships/slideLayout" Target="../slideLayouts/slideLayout40.xml"/><Relationship Id="rId12" Type="http://schemas.openxmlformats.org/officeDocument/2006/relationships/slideLayout" Target="../slideLayouts/slideLayout45.xml"/><Relationship Id="rId17" Type="http://schemas.openxmlformats.org/officeDocument/2006/relationships/slideLayout" Target="../slideLayouts/slideLayout50.xml"/><Relationship Id="rId25" Type="http://schemas.openxmlformats.org/officeDocument/2006/relationships/slideLayout" Target="../slideLayouts/slideLayout58.xml"/><Relationship Id="rId2" Type="http://schemas.openxmlformats.org/officeDocument/2006/relationships/slideLayout" Target="../slideLayouts/slideLayout35.xml"/><Relationship Id="rId16" Type="http://schemas.openxmlformats.org/officeDocument/2006/relationships/slideLayout" Target="../slideLayouts/slideLayout49.xml"/><Relationship Id="rId20" Type="http://schemas.openxmlformats.org/officeDocument/2006/relationships/slideLayout" Target="../slideLayouts/slideLayout53.xml"/><Relationship Id="rId29" Type="http://schemas.openxmlformats.org/officeDocument/2006/relationships/slideLayout" Target="../slideLayouts/slideLayout62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24" Type="http://schemas.openxmlformats.org/officeDocument/2006/relationships/slideLayout" Target="../slideLayouts/slideLayout57.xml"/><Relationship Id="rId32" Type="http://schemas.openxmlformats.org/officeDocument/2006/relationships/theme" Target="../theme/theme4.xml"/><Relationship Id="rId5" Type="http://schemas.openxmlformats.org/officeDocument/2006/relationships/slideLayout" Target="../slideLayouts/slideLayout38.xml"/><Relationship Id="rId15" Type="http://schemas.openxmlformats.org/officeDocument/2006/relationships/slideLayout" Target="../slideLayouts/slideLayout48.xml"/><Relationship Id="rId23" Type="http://schemas.openxmlformats.org/officeDocument/2006/relationships/slideLayout" Target="../slideLayouts/slideLayout56.xml"/><Relationship Id="rId28" Type="http://schemas.openxmlformats.org/officeDocument/2006/relationships/slideLayout" Target="../slideLayouts/slideLayout61.xml"/><Relationship Id="rId10" Type="http://schemas.openxmlformats.org/officeDocument/2006/relationships/slideLayout" Target="../slideLayouts/slideLayout43.xml"/><Relationship Id="rId19" Type="http://schemas.openxmlformats.org/officeDocument/2006/relationships/slideLayout" Target="../slideLayouts/slideLayout52.xml"/><Relationship Id="rId31" Type="http://schemas.openxmlformats.org/officeDocument/2006/relationships/slideLayout" Target="../slideLayouts/slideLayout64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Relationship Id="rId14" Type="http://schemas.openxmlformats.org/officeDocument/2006/relationships/slideLayout" Target="../slideLayouts/slideLayout47.xml"/><Relationship Id="rId22" Type="http://schemas.openxmlformats.org/officeDocument/2006/relationships/slideLayout" Target="../slideLayouts/slideLayout55.xml"/><Relationship Id="rId27" Type="http://schemas.openxmlformats.org/officeDocument/2006/relationships/slideLayout" Target="../slideLayouts/slideLayout60.xml"/><Relationship Id="rId30" Type="http://schemas.openxmlformats.org/officeDocument/2006/relationships/slideLayout" Target="../slideLayouts/slideLayout63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2.xml"/><Relationship Id="rId13" Type="http://schemas.openxmlformats.org/officeDocument/2006/relationships/slideLayout" Target="../slideLayouts/slideLayout77.xml"/><Relationship Id="rId18" Type="http://schemas.openxmlformats.org/officeDocument/2006/relationships/slideLayout" Target="../slideLayouts/slideLayout82.xml"/><Relationship Id="rId26" Type="http://schemas.openxmlformats.org/officeDocument/2006/relationships/slideLayout" Target="../slideLayouts/slideLayout90.xml"/><Relationship Id="rId3" Type="http://schemas.openxmlformats.org/officeDocument/2006/relationships/slideLayout" Target="../slideLayouts/slideLayout67.xml"/><Relationship Id="rId21" Type="http://schemas.openxmlformats.org/officeDocument/2006/relationships/slideLayout" Target="../slideLayouts/slideLayout85.xml"/><Relationship Id="rId7" Type="http://schemas.openxmlformats.org/officeDocument/2006/relationships/slideLayout" Target="../slideLayouts/slideLayout71.xml"/><Relationship Id="rId12" Type="http://schemas.openxmlformats.org/officeDocument/2006/relationships/slideLayout" Target="../slideLayouts/slideLayout76.xml"/><Relationship Id="rId17" Type="http://schemas.openxmlformats.org/officeDocument/2006/relationships/slideLayout" Target="../slideLayouts/slideLayout81.xml"/><Relationship Id="rId25" Type="http://schemas.openxmlformats.org/officeDocument/2006/relationships/slideLayout" Target="../slideLayouts/slideLayout89.xml"/><Relationship Id="rId2" Type="http://schemas.openxmlformats.org/officeDocument/2006/relationships/slideLayout" Target="../slideLayouts/slideLayout66.xml"/><Relationship Id="rId16" Type="http://schemas.openxmlformats.org/officeDocument/2006/relationships/slideLayout" Target="../slideLayouts/slideLayout80.xml"/><Relationship Id="rId20" Type="http://schemas.openxmlformats.org/officeDocument/2006/relationships/slideLayout" Target="../slideLayouts/slideLayout84.xml"/><Relationship Id="rId29" Type="http://schemas.openxmlformats.org/officeDocument/2006/relationships/slideLayout" Target="../slideLayouts/slideLayout93.xml"/><Relationship Id="rId1" Type="http://schemas.openxmlformats.org/officeDocument/2006/relationships/slideLayout" Target="../slideLayouts/slideLayout65.xml"/><Relationship Id="rId6" Type="http://schemas.openxmlformats.org/officeDocument/2006/relationships/slideLayout" Target="../slideLayouts/slideLayout70.xml"/><Relationship Id="rId11" Type="http://schemas.openxmlformats.org/officeDocument/2006/relationships/slideLayout" Target="../slideLayouts/slideLayout75.xml"/><Relationship Id="rId24" Type="http://schemas.openxmlformats.org/officeDocument/2006/relationships/slideLayout" Target="../slideLayouts/slideLayout88.xml"/><Relationship Id="rId32" Type="http://schemas.openxmlformats.org/officeDocument/2006/relationships/theme" Target="../theme/theme5.xml"/><Relationship Id="rId5" Type="http://schemas.openxmlformats.org/officeDocument/2006/relationships/slideLayout" Target="../slideLayouts/slideLayout69.xml"/><Relationship Id="rId15" Type="http://schemas.openxmlformats.org/officeDocument/2006/relationships/slideLayout" Target="../slideLayouts/slideLayout79.xml"/><Relationship Id="rId23" Type="http://schemas.openxmlformats.org/officeDocument/2006/relationships/slideLayout" Target="../slideLayouts/slideLayout87.xml"/><Relationship Id="rId28" Type="http://schemas.openxmlformats.org/officeDocument/2006/relationships/slideLayout" Target="../slideLayouts/slideLayout92.xml"/><Relationship Id="rId10" Type="http://schemas.openxmlformats.org/officeDocument/2006/relationships/slideLayout" Target="../slideLayouts/slideLayout74.xml"/><Relationship Id="rId19" Type="http://schemas.openxmlformats.org/officeDocument/2006/relationships/slideLayout" Target="../slideLayouts/slideLayout83.xml"/><Relationship Id="rId31" Type="http://schemas.openxmlformats.org/officeDocument/2006/relationships/slideLayout" Target="../slideLayouts/slideLayout95.xml"/><Relationship Id="rId4" Type="http://schemas.openxmlformats.org/officeDocument/2006/relationships/slideLayout" Target="../slideLayouts/slideLayout68.xml"/><Relationship Id="rId9" Type="http://schemas.openxmlformats.org/officeDocument/2006/relationships/slideLayout" Target="../slideLayouts/slideLayout73.xml"/><Relationship Id="rId14" Type="http://schemas.openxmlformats.org/officeDocument/2006/relationships/slideLayout" Target="../slideLayouts/slideLayout78.xml"/><Relationship Id="rId22" Type="http://schemas.openxmlformats.org/officeDocument/2006/relationships/slideLayout" Target="../slideLayouts/slideLayout86.xml"/><Relationship Id="rId27" Type="http://schemas.openxmlformats.org/officeDocument/2006/relationships/slideLayout" Target="../slideLayouts/slideLayout91.xml"/><Relationship Id="rId30" Type="http://schemas.openxmlformats.org/officeDocument/2006/relationships/slideLayout" Target="../slideLayouts/slideLayout9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2CE8B00F-F076-E79C-9622-A6E96E8C09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2975" y="547693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8E2C1666-B105-9748-367B-B9C6F964426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3C9CD02E-9A23-814D-8097-07296695C84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5C905A2-2301-4529-94CB-D69E8C42EEDC}" type="datetimeFigureOut">
              <a:rPr lang="fr-FR" smtClean="0"/>
              <a:t>01/10/2025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59912E29-A6DC-7206-514B-F23CB234036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76062363-3417-EC39-FF09-D4856715FCE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357716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07" r:id="rId1"/>
    <p:sldLayoutId id="2147483908" r:id="rId2"/>
    <p:sldLayoutId id="2147483909" r:id="rId3"/>
    <p:sldLayoutId id="2147483910" r:id="rId4"/>
    <p:sldLayoutId id="2147483911" r:id="rId5"/>
    <p:sldLayoutId id="2147483912" r:id="rId6"/>
    <p:sldLayoutId id="2147483913" r:id="rId7"/>
    <p:sldLayoutId id="2147483914" r:id="rId8"/>
    <p:sldLayoutId id="2147483915" r:id="rId9"/>
    <p:sldLayoutId id="2147483916" r:id="rId10"/>
    <p:sldLayoutId id="2147483917" r:id="rId11"/>
  </p:sldLayoutIdLst>
  <p:txStyles>
    <p:titleStyle>
      <a:lvl1pPr algn="l" defTabSz="1542950" rtl="0" eaLnBrk="1" latinLnBrk="0" hangingPunct="1">
        <a:lnSpc>
          <a:spcPct val="90000"/>
        </a:lnSpc>
        <a:spcBef>
          <a:spcPct val="0"/>
        </a:spcBef>
        <a:buNone/>
        <a:defRPr sz="742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5739" indent="-385739" algn="l" defTabSz="1542950" rtl="0" eaLnBrk="1" latinLnBrk="0" hangingPunct="1">
        <a:lnSpc>
          <a:spcPct val="90000"/>
        </a:lnSpc>
        <a:spcBef>
          <a:spcPts val="1688"/>
        </a:spcBef>
        <a:buFont typeface="Arial" panose="020B0604020202020204" pitchFamily="34" charset="0"/>
        <a:buChar char="•"/>
        <a:defRPr sz="4725" kern="1200">
          <a:solidFill>
            <a:schemeClr val="tx1"/>
          </a:solidFill>
          <a:latin typeface="+mn-lt"/>
          <a:ea typeface="+mn-ea"/>
          <a:cs typeface="+mn-cs"/>
        </a:defRPr>
      </a:lvl1pPr>
      <a:lvl2pPr marL="115721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4050" kern="1200">
          <a:solidFill>
            <a:schemeClr val="tx1"/>
          </a:solidFill>
          <a:latin typeface="+mn-lt"/>
          <a:ea typeface="+mn-ea"/>
          <a:cs typeface="+mn-cs"/>
        </a:defRPr>
      </a:lvl2pPr>
      <a:lvl3pPr marL="192868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375" kern="1200">
          <a:solidFill>
            <a:schemeClr val="tx1"/>
          </a:solidFill>
          <a:latin typeface="+mn-lt"/>
          <a:ea typeface="+mn-ea"/>
          <a:cs typeface="+mn-cs"/>
        </a:defRPr>
      </a:lvl3pPr>
      <a:lvl4pPr marL="2700164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471636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4243113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5014589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78606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55753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1pPr>
      <a:lvl2pPr marL="771476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2pPr>
      <a:lvl3pPr marL="15429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3pPr>
      <a:lvl4pPr marL="2314425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085901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3857373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46288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400324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171798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8F8837B5-B05C-A7BD-ECB6-0FFFA7831D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2975" y="547693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5A1CF13C-C857-7716-EB4F-8DBD7847688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524B5780-F6CF-85C5-7A35-0DCD88087F6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D96E12F-ACD3-4E0E-B47F-96DD99D05E35}" type="datetimeFigureOut">
              <a:rPr lang="fr-FR" smtClean="0"/>
              <a:t>01/10/2025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AD28588-B88C-8883-E814-922A4FF87E0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59632A89-E33E-A52A-B575-5F1FB397CD3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43855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83" r:id="rId1"/>
    <p:sldLayoutId id="2147483884" r:id="rId2"/>
    <p:sldLayoutId id="2147483885" r:id="rId3"/>
    <p:sldLayoutId id="2147483886" r:id="rId4"/>
    <p:sldLayoutId id="2147483887" r:id="rId5"/>
    <p:sldLayoutId id="2147483888" r:id="rId6"/>
    <p:sldLayoutId id="2147483889" r:id="rId7"/>
    <p:sldLayoutId id="2147483890" r:id="rId8"/>
    <p:sldLayoutId id="2147483891" r:id="rId9"/>
    <p:sldLayoutId id="2147483892" r:id="rId10"/>
    <p:sldLayoutId id="2147483893" r:id="rId11"/>
  </p:sldLayoutIdLst>
  <p:txStyles>
    <p:titleStyle>
      <a:lvl1pPr algn="l" defTabSz="1542950" rtl="0" eaLnBrk="1" latinLnBrk="0" hangingPunct="1">
        <a:lnSpc>
          <a:spcPct val="90000"/>
        </a:lnSpc>
        <a:spcBef>
          <a:spcPct val="0"/>
        </a:spcBef>
        <a:buNone/>
        <a:defRPr sz="742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5739" indent="-385739" algn="l" defTabSz="1542950" rtl="0" eaLnBrk="1" latinLnBrk="0" hangingPunct="1">
        <a:lnSpc>
          <a:spcPct val="90000"/>
        </a:lnSpc>
        <a:spcBef>
          <a:spcPts val="1688"/>
        </a:spcBef>
        <a:buFont typeface="Arial" panose="020B0604020202020204" pitchFamily="34" charset="0"/>
        <a:buChar char="•"/>
        <a:defRPr sz="4725" kern="1200">
          <a:solidFill>
            <a:schemeClr val="tx1"/>
          </a:solidFill>
          <a:latin typeface="+mn-lt"/>
          <a:ea typeface="+mn-ea"/>
          <a:cs typeface="+mn-cs"/>
        </a:defRPr>
      </a:lvl1pPr>
      <a:lvl2pPr marL="115721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4050" kern="1200">
          <a:solidFill>
            <a:schemeClr val="tx1"/>
          </a:solidFill>
          <a:latin typeface="+mn-lt"/>
          <a:ea typeface="+mn-ea"/>
          <a:cs typeface="+mn-cs"/>
        </a:defRPr>
      </a:lvl2pPr>
      <a:lvl3pPr marL="192868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375" kern="1200">
          <a:solidFill>
            <a:schemeClr val="tx1"/>
          </a:solidFill>
          <a:latin typeface="+mn-lt"/>
          <a:ea typeface="+mn-ea"/>
          <a:cs typeface="+mn-cs"/>
        </a:defRPr>
      </a:lvl3pPr>
      <a:lvl4pPr marL="2700164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471636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4243113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5014589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78606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55753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1pPr>
      <a:lvl2pPr marL="771476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2pPr>
      <a:lvl3pPr marL="15429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3pPr>
      <a:lvl4pPr marL="2314425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085901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3857373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46288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400324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171798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942975" y="547693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2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02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2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483096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5" r:id="rId1"/>
    <p:sldLayoutId id="2147483826" r:id="rId2"/>
    <p:sldLayoutId id="2147483827" r:id="rId3"/>
    <p:sldLayoutId id="2147483828" r:id="rId4"/>
    <p:sldLayoutId id="2147483829" r:id="rId5"/>
    <p:sldLayoutId id="2147483830" r:id="rId6"/>
    <p:sldLayoutId id="2147483831" r:id="rId7"/>
    <p:sldLayoutId id="2147483832" r:id="rId8"/>
    <p:sldLayoutId id="2147483833" r:id="rId9"/>
    <p:sldLayoutId id="2147483834" r:id="rId10"/>
    <p:sldLayoutId id="2147483835" r:id="rId11"/>
  </p:sldLayoutIdLst>
  <p:hf hdr="0" ftr="0" dt="0"/>
  <p:txStyles>
    <p:titleStyle>
      <a:lvl1pPr algn="l" defTabSz="1542950" rtl="0" eaLnBrk="1" latinLnBrk="0" hangingPunct="1">
        <a:lnSpc>
          <a:spcPct val="90000"/>
        </a:lnSpc>
        <a:spcBef>
          <a:spcPct val="0"/>
        </a:spcBef>
        <a:buNone/>
        <a:defRPr sz="742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5739" indent="-385739" algn="l" defTabSz="1542950" rtl="0" eaLnBrk="1" latinLnBrk="0" hangingPunct="1">
        <a:lnSpc>
          <a:spcPct val="90000"/>
        </a:lnSpc>
        <a:spcBef>
          <a:spcPts val="1688"/>
        </a:spcBef>
        <a:buFont typeface="Arial" panose="020B0604020202020204" pitchFamily="34" charset="0"/>
        <a:buChar char="•"/>
        <a:defRPr sz="4725" kern="1200">
          <a:solidFill>
            <a:schemeClr val="tx1"/>
          </a:solidFill>
          <a:latin typeface="+mn-lt"/>
          <a:ea typeface="+mn-ea"/>
          <a:cs typeface="+mn-cs"/>
        </a:defRPr>
      </a:lvl1pPr>
      <a:lvl2pPr marL="115721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4050" kern="1200">
          <a:solidFill>
            <a:schemeClr val="tx1"/>
          </a:solidFill>
          <a:latin typeface="+mn-lt"/>
          <a:ea typeface="+mn-ea"/>
          <a:cs typeface="+mn-cs"/>
        </a:defRPr>
      </a:lvl2pPr>
      <a:lvl3pPr marL="192868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375" kern="1200">
          <a:solidFill>
            <a:schemeClr val="tx1"/>
          </a:solidFill>
          <a:latin typeface="+mn-lt"/>
          <a:ea typeface="+mn-ea"/>
          <a:cs typeface="+mn-cs"/>
        </a:defRPr>
      </a:lvl3pPr>
      <a:lvl4pPr marL="2700164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471636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4243113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5014589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78606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55753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1pPr>
      <a:lvl2pPr marL="771476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2pPr>
      <a:lvl3pPr marL="15429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3pPr>
      <a:lvl4pPr marL="2314425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085901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3857373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46288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400324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171798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42975" y="547690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42975" y="9534527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C905A2-2301-4529-94CB-D69E8C42EEDC}" type="datetimeFigureOut">
              <a:rPr lang="fr-FR" smtClean="0"/>
              <a:t>01/10/2025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43425" y="9534527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686925" y="9534527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403812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35" r:id="rId1"/>
    <p:sldLayoutId id="2147483936" r:id="rId2"/>
    <p:sldLayoutId id="2147483937" r:id="rId3"/>
    <p:sldLayoutId id="2147483938" r:id="rId4"/>
    <p:sldLayoutId id="2147483939" r:id="rId5"/>
    <p:sldLayoutId id="2147483940" r:id="rId6"/>
    <p:sldLayoutId id="2147483941" r:id="rId7"/>
    <p:sldLayoutId id="2147483942" r:id="rId8"/>
    <p:sldLayoutId id="2147483943" r:id="rId9"/>
    <p:sldLayoutId id="2147483944" r:id="rId10"/>
    <p:sldLayoutId id="2147483945" r:id="rId11"/>
    <p:sldLayoutId id="2147483947" r:id="rId12"/>
    <p:sldLayoutId id="2147483948" r:id="rId13"/>
    <p:sldLayoutId id="2147483949" r:id="rId14"/>
    <p:sldLayoutId id="2147483844" r:id="rId15"/>
    <p:sldLayoutId id="2147483878" r:id="rId16"/>
    <p:sldLayoutId id="2147483880" r:id="rId17"/>
    <p:sldLayoutId id="2147483881" r:id="rId18"/>
    <p:sldLayoutId id="2147483950" r:id="rId19"/>
    <p:sldLayoutId id="2147483951" r:id="rId20"/>
    <p:sldLayoutId id="2147483838" r:id="rId21"/>
    <p:sldLayoutId id="2147483650" r:id="rId22"/>
    <p:sldLayoutId id="2147483651" r:id="rId23"/>
    <p:sldLayoutId id="2147483652" r:id="rId24"/>
    <p:sldLayoutId id="2147483653" r:id="rId25"/>
    <p:sldLayoutId id="2147483654" r:id="rId26"/>
    <p:sldLayoutId id="2147483655" r:id="rId27"/>
    <p:sldLayoutId id="2147483656" r:id="rId28"/>
    <p:sldLayoutId id="2147483657" r:id="rId29"/>
    <p:sldLayoutId id="2147483658" r:id="rId30"/>
    <p:sldLayoutId id="2147483877" r:id="rId31"/>
  </p:sldLayoutIdLst>
  <p:txStyles>
    <p:titleStyle>
      <a:lvl1pPr algn="l" defTabSz="1371600" rtl="0" eaLnBrk="1" latinLnBrk="0" hangingPunct="1">
        <a:lnSpc>
          <a:spcPct val="90000"/>
        </a:lnSpc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1371600" rtl="0" eaLnBrk="1" latinLnBrk="0" hangingPunct="1">
        <a:lnSpc>
          <a:spcPct val="90000"/>
        </a:lnSpc>
        <a:spcBef>
          <a:spcPts val="1500"/>
        </a:spcBef>
        <a:buFont typeface="Arial" panose="020B0604020202020204" pitchFamily="34" charset="0"/>
        <a:buChar char="•"/>
        <a:defRPr sz="4200" kern="1200">
          <a:solidFill>
            <a:schemeClr val="tx1"/>
          </a:solidFill>
          <a:latin typeface="+mn-lt"/>
          <a:ea typeface="+mn-ea"/>
          <a:cs typeface="+mn-cs"/>
        </a:defRPr>
      </a:lvl1pPr>
      <a:lvl2pPr marL="1028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714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000" kern="1200">
          <a:solidFill>
            <a:schemeClr val="tx1"/>
          </a:solidFill>
          <a:latin typeface="+mn-lt"/>
          <a:ea typeface="+mn-ea"/>
          <a:cs typeface="+mn-cs"/>
        </a:defRPr>
      </a:lvl3pPr>
      <a:lvl4pPr marL="2400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30861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7719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457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5143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829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2pPr>
      <a:lvl3pPr marL="1371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2057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4290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114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800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486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42975" y="547690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42975" y="9534527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C905A2-2301-4529-94CB-D69E8C42EEDC}" type="datetimeFigureOut">
              <a:rPr lang="fr-FR" smtClean="0"/>
              <a:t>01/10/2025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43425" y="9534527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686925" y="9534527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354278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53" r:id="rId1"/>
    <p:sldLayoutId id="2147483954" r:id="rId2"/>
    <p:sldLayoutId id="2147483955" r:id="rId3"/>
    <p:sldLayoutId id="2147483956" r:id="rId4"/>
    <p:sldLayoutId id="2147483957" r:id="rId5"/>
    <p:sldLayoutId id="2147483958" r:id="rId6"/>
    <p:sldLayoutId id="2147483959" r:id="rId7"/>
    <p:sldLayoutId id="2147483960" r:id="rId8"/>
    <p:sldLayoutId id="2147483961" r:id="rId9"/>
    <p:sldLayoutId id="2147483962" r:id="rId10"/>
    <p:sldLayoutId id="2147483963" r:id="rId11"/>
    <p:sldLayoutId id="2147483964" r:id="rId12"/>
    <p:sldLayoutId id="2147483965" r:id="rId13"/>
    <p:sldLayoutId id="2147483966" r:id="rId14"/>
    <p:sldLayoutId id="2147483967" r:id="rId15"/>
    <p:sldLayoutId id="2147483968" r:id="rId16"/>
    <p:sldLayoutId id="2147483969" r:id="rId17"/>
    <p:sldLayoutId id="2147483970" r:id="rId18"/>
    <p:sldLayoutId id="2147483971" r:id="rId19"/>
    <p:sldLayoutId id="2147483972" r:id="rId20"/>
    <p:sldLayoutId id="2147483973" r:id="rId21"/>
    <p:sldLayoutId id="2147483974" r:id="rId22"/>
    <p:sldLayoutId id="2147483975" r:id="rId23"/>
    <p:sldLayoutId id="2147483976" r:id="rId24"/>
    <p:sldLayoutId id="2147483977" r:id="rId25"/>
    <p:sldLayoutId id="2147483978" r:id="rId26"/>
    <p:sldLayoutId id="2147483979" r:id="rId27"/>
    <p:sldLayoutId id="2147483980" r:id="rId28"/>
    <p:sldLayoutId id="2147483981" r:id="rId29"/>
    <p:sldLayoutId id="2147483982" r:id="rId30"/>
    <p:sldLayoutId id="2147483983" r:id="rId31"/>
  </p:sldLayoutIdLst>
  <p:txStyles>
    <p:titleStyle>
      <a:lvl1pPr algn="l" defTabSz="1371600" rtl="0" eaLnBrk="1" latinLnBrk="0" hangingPunct="1">
        <a:lnSpc>
          <a:spcPct val="90000"/>
        </a:lnSpc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1371600" rtl="0" eaLnBrk="1" latinLnBrk="0" hangingPunct="1">
        <a:lnSpc>
          <a:spcPct val="90000"/>
        </a:lnSpc>
        <a:spcBef>
          <a:spcPts val="1500"/>
        </a:spcBef>
        <a:buFont typeface="Arial" panose="020B0604020202020204" pitchFamily="34" charset="0"/>
        <a:buChar char="•"/>
        <a:defRPr sz="4200" kern="1200">
          <a:solidFill>
            <a:schemeClr val="tx1"/>
          </a:solidFill>
          <a:latin typeface="+mn-lt"/>
          <a:ea typeface="+mn-ea"/>
          <a:cs typeface="+mn-cs"/>
        </a:defRPr>
      </a:lvl1pPr>
      <a:lvl2pPr marL="1028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714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000" kern="1200">
          <a:solidFill>
            <a:schemeClr val="tx1"/>
          </a:solidFill>
          <a:latin typeface="+mn-lt"/>
          <a:ea typeface="+mn-ea"/>
          <a:cs typeface="+mn-cs"/>
        </a:defRPr>
      </a:lvl3pPr>
      <a:lvl4pPr marL="2400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30861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7719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457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5143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829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2pPr>
      <a:lvl3pPr marL="1371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2057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4290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114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800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486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0.xml"/><Relationship Id="rId5" Type="http://schemas.openxmlformats.org/officeDocument/2006/relationships/image" Target="../media/image5.png"/><Relationship Id="rId4" Type="http://schemas.openxmlformats.org/officeDocument/2006/relationships/image" Target="../media/image4.em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7" Type="http://schemas.openxmlformats.org/officeDocument/2006/relationships/image" Target="../media/image2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6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80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49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80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49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80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49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80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0.xml"/><Relationship Id="rId5" Type="http://schemas.openxmlformats.org/officeDocument/2006/relationships/image" Target="../media/image2.svg"/><Relationship Id="rId4" Type="http://schemas.openxmlformats.org/officeDocument/2006/relationships/image" Target="../media/image1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49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5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5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5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5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51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51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51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0.xml"/><Relationship Id="rId5" Type="http://schemas.openxmlformats.org/officeDocument/2006/relationships/image" Target="../media/image9.png"/><Relationship Id="rId4" Type="http://schemas.openxmlformats.org/officeDocument/2006/relationships/image" Target="../media/image7.svg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1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8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1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1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81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7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53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3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7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jpeg"/><Relationship Id="rId3" Type="http://schemas.openxmlformats.org/officeDocument/2006/relationships/image" Target="../media/image6.png"/><Relationship Id="rId7" Type="http://schemas.openxmlformats.org/officeDocument/2006/relationships/image" Target="../media/image13.png"/><Relationship Id="rId12" Type="http://schemas.openxmlformats.org/officeDocument/2006/relationships/image" Target="../media/image18.png"/><Relationship Id="rId2" Type="http://schemas.openxmlformats.org/officeDocument/2006/relationships/slideLayout" Target="../slideLayouts/slideLayout40.xml"/><Relationship Id="rId1" Type="http://schemas.openxmlformats.org/officeDocument/2006/relationships/tags" Target="../tags/tag1.xml"/><Relationship Id="rId6" Type="http://schemas.openxmlformats.org/officeDocument/2006/relationships/image" Target="../media/image12.jpeg"/><Relationship Id="rId11" Type="http://schemas.openxmlformats.org/officeDocument/2006/relationships/image" Target="../media/image17.png"/><Relationship Id="rId5" Type="http://schemas.openxmlformats.org/officeDocument/2006/relationships/image" Target="../media/image11.png"/><Relationship Id="rId10" Type="http://schemas.openxmlformats.org/officeDocument/2006/relationships/image" Target="../media/image16.png"/><Relationship Id="rId4" Type="http://schemas.openxmlformats.org/officeDocument/2006/relationships/image" Target="../media/image10.svg"/><Relationship Id="rId9" Type="http://schemas.openxmlformats.org/officeDocument/2006/relationships/image" Target="../media/image1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21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0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7.sv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0.xml"/><Relationship Id="rId6" Type="http://schemas.microsoft.com/office/2007/relationships/hdphoto" Target="../media/hdphoto1.wdp"/><Relationship Id="rId5" Type="http://schemas.openxmlformats.org/officeDocument/2006/relationships/image" Target="../media/image22.png"/><Relationship Id="rId4" Type="http://schemas.openxmlformats.org/officeDocument/2006/relationships/image" Target="../media/image7.sv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"/>
          <p:cNvSpPr txBox="1"/>
          <p:nvPr/>
        </p:nvSpPr>
        <p:spPr>
          <a:xfrm>
            <a:off x="-203934" y="2630657"/>
            <a:ext cx="13303047" cy="2354491"/>
          </a:xfrm>
          <a:prstGeom prst="rect">
            <a:avLst/>
          </a:prstGeom>
        </p:spPr>
        <p:txBody>
          <a:bodyPr wrap="square" lIns="0" tIns="0" rIns="0" bIns="0" rtlCol="0" anchor="ctr">
            <a:spAutoFit/>
          </a:bodyPr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7650" b="0" i="0" u="none" strike="noStrike" kern="1200" cap="none" spc="0" normalizeH="0" baseline="0" noProof="0" dirty="0">
                <a:ln>
                  <a:noFill/>
                </a:ln>
                <a:solidFill>
                  <a:srgbClr val="01070A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دعم التعلمات الأساس</a:t>
            </a:r>
          </a:p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7650" b="0" i="0" u="none" strike="noStrike" kern="1200" cap="none" spc="0" normalizeH="0" baseline="0" noProof="0" dirty="0">
                <a:ln>
                  <a:noFill/>
                </a:ln>
                <a:solidFill>
                  <a:srgbClr val="01070A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– اللغة العربية –</a:t>
            </a:r>
            <a:endParaRPr kumimoji="0" lang="en-US" sz="7650" b="0" i="0" u="none" strike="noStrike" kern="1200" cap="none" spc="0" normalizeH="0" baseline="0" noProof="0" dirty="0">
              <a:ln>
                <a:noFill/>
              </a:ln>
              <a:solidFill>
                <a:srgbClr val="1F497D"/>
              </a:solidFill>
              <a:effectLst/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78DEA8EF-E746-A63E-76B4-9205D5002C8C}"/>
              </a:ext>
            </a:extLst>
          </p:cNvPr>
          <p:cNvSpPr txBox="1"/>
          <p:nvPr/>
        </p:nvSpPr>
        <p:spPr>
          <a:xfrm>
            <a:off x="4286597" y="9257003"/>
            <a:ext cx="603503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000" b="0" i="1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نسخة تجريبية خاصة بمؤسسات الريادة غير نهائية</a:t>
            </a:r>
          </a:p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000" b="0" i="1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- نسخة قيد التطوير -</a:t>
            </a:r>
            <a:endParaRPr kumimoji="0" lang="fr-MA" sz="2000" b="0" i="1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pic>
        <p:nvPicPr>
          <p:cNvPr id="2050" name="Picture 2" descr="الصفحة الرئيسية">
            <a:extLst>
              <a:ext uri="{FF2B5EF4-FFF2-40B4-BE49-F238E27FC236}">
                <a16:creationId xmlns:a16="http://schemas.microsoft.com/office/drawing/2014/main" id="{6639833F-3EB5-41FA-6625-3CC8E815B4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7800" y="322111"/>
            <a:ext cx="9999580" cy="13999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92DE76C9-4AB8-405E-8BE0-C8AEEB27D31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6992045"/>
            <a:ext cx="3964236" cy="3294955"/>
          </a:xfrm>
          <a:prstGeom prst="rect">
            <a:avLst/>
          </a:prstGeom>
        </p:spPr>
      </p:pic>
      <p:grpSp>
        <p:nvGrpSpPr>
          <p:cNvPr id="15" name="Groupe 14">
            <a:extLst>
              <a:ext uri="{FF2B5EF4-FFF2-40B4-BE49-F238E27FC236}">
                <a16:creationId xmlns:a16="http://schemas.microsoft.com/office/drawing/2014/main" id="{E9CE216A-DD35-560A-66F7-CF1177D1C691}"/>
              </a:ext>
            </a:extLst>
          </p:cNvPr>
          <p:cNvGrpSpPr/>
          <p:nvPr/>
        </p:nvGrpSpPr>
        <p:grpSpPr>
          <a:xfrm>
            <a:off x="10868653" y="3019924"/>
            <a:ext cx="2819400" cy="2539233"/>
            <a:chOff x="10889913" y="2260709"/>
            <a:chExt cx="2819400" cy="2539233"/>
          </a:xfrm>
        </p:grpSpPr>
        <p:pic>
          <p:nvPicPr>
            <p:cNvPr id="8" name="Image 7" descr="Une image contenant symbole, capture d’écran, conception&#10;&#10;Le contenu généré par l’IA peut être incorrect.">
              <a:extLst>
                <a:ext uri="{FF2B5EF4-FFF2-40B4-BE49-F238E27FC236}">
                  <a16:creationId xmlns:a16="http://schemas.microsoft.com/office/drawing/2014/main" id="{FA2A9208-8788-D777-E75C-AA7C59E91602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039738" y="2260709"/>
              <a:ext cx="2539233" cy="2539233"/>
            </a:xfrm>
            <a:prstGeom prst="rect">
              <a:avLst/>
            </a:prstGeom>
          </p:spPr>
        </p:pic>
        <p:sp>
          <p:nvSpPr>
            <p:cNvPr id="13" name="TextBox 7"/>
            <p:cNvSpPr txBox="1"/>
            <p:nvPr/>
          </p:nvSpPr>
          <p:spPr>
            <a:xfrm>
              <a:off x="10889913" y="2620073"/>
              <a:ext cx="2819400" cy="1313821"/>
            </a:xfrm>
            <a:prstGeom prst="rect">
              <a:avLst/>
            </a:prstGeom>
            <a:ln>
              <a:noFill/>
            </a:ln>
          </p:spPr>
          <p:txBody>
            <a:bodyPr wrap="square" lIns="0" tIns="0" rIns="0" bIns="0" rtlCol="0" anchor="t">
              <a:spAutoFit/>
            </a:bodyPr>
            <a:lstStyle/>
            <a:p>
              <a:pPr marL="0" marR="0" lvl="0" indent="0" algn="ctr" defTabSz="685834" rtl="1" eaLnBrk="1" fontAlgn="auto" latinLnBrk="0" hangingPunct="1">
                <a:lnSpc>
                  <a:spcPts val="5139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MA" sz="4000" b="1" i="0" u="none" strike="noStrike" kern="1200" cap="none" spc="0" normalizeH="0" baseline="0" noProof="0" dirty="0">
                  <a:ln>
                    <a:noFill/>
                  </a:ln>
                  <a:solidFill>
                    <a:srgbClr val="4BACC6">
                      <a:lumMod val="75000"/>
                    </a:srgbClr>
                  </a:solidFill>
                  <a:effectLst/>
                  <a:uLnTx/>
                  <a:uFillTx/>
                  <a:latin typeface="Adobe Arabic" panose="02040503050201020203" pitchFamily="18" charset="-78"/>
                  <a:ea typeface="+mn-ea"/>
                  <a:cs typeface="Adobe Arabic" panose="02040503050201020203" pitchFamily="18" charset="-78"/>
                </a:rPr>
                <a:t>المستوى</a:t>
              </a:r>
            </a:p>
            <a:p>
              <a:pPr marL="0" marR="0" lvl="0" indent="0" algn="ctr" defTabSz="685834" rtl="0" eaLnBrk="1" fontAlgn="auto" latinLnBrk="0" hangingPunct="1">
                <a:lnSpc>
                  <a:spcPts val="5139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MA" sz="4000" b="1" i="0" u="none" strike="noStrike" kern="1200" cap="none" spc="0" normalizeH="0" baseline="0" noProof="0" dirty="0">
                  <a:ln>
                    <a:noFill/>
                  </a:ln>
                  <a:solidFill>
                    <a:srgbClr val="4BACC6">
                      <a:lumMod val="75000"/>
                    </a:srgbClr>
                  </a:solidFill>
                  <a:effectLst/>
                  <a:uLnTx/>
                  <a:uFillTx/>
                  <a:latin typeface="Adobe Arabic" panose="02040503050201020203" pitchFamily="18" charset="-78"/>
                  <a:ea typeface="+mn-ea"/>
                  <a:cs typeface="Adobe Arabic" panose="02040503050201020203" pitchFamily="18" charset="-78"/>
                </a:rPr>
                <a:t>3</a:t>
              </a:r>
              <a:r>
                <a:rPr kumimoji="0" 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srgbClr val="4BACC6">
                      <a:lumMod val="75000"/>
                    </a:srgbClr>
                  </a:solidFill>
                  <a:effectLst/>
                  <a:uLnTx/>
                  <a:uFillTx/>
                  <a:latin typeface="Adobe Arabic" panose="02040503050201020203" pitchFamily="18" charset="-78"/>
                  <a:ea typeface="+mn-ea"/>
                  <a:cs typeface="Adobe Arabic" panose="02040503050201020203" pitchFamily="18" charset="-78"/>
                </a:rPr>
                <a:t>               </a:t>
              </a:r>
              <a:r>
                <a:rPr kumimoji="0" lang="en-US" sz="4400" b="1" i="0" u="none" strike="noStrike" kern="1200" cap="none" spc="0" normalizeH="0" baseline="0" noProof="0" dirty="0">
                  <a:ln>
                    <a:noFill/>
                  </a:ln>
                  <a:solidFill>
                    <a:srgbClr val="4BACC6">
                      <a:lumMod val="75000"/>
                    </a:srgbClr>
                  </a:solidFill>
                  <a:effectLst/>
                  <a:uLnTx/>
                  <a:uFillTx/>
                  <a:latin typeface="Adobe Arabic" panose="02040503050201020203" pitchFamily="18" charset="-78"/>
                  <a:ea typeface="+mn-ea"/>
                  <a:cs typeface="Adobe Arabic" panose="02040503050201020203" pitchFamily="18" charset="-78"/>
                </a:rPr>
                <a:t>             </a:t>
              </a:r>
            </a:p>
          </p:txBody>
        </p:sp>
      </p:grpSp>
      <p:grpSp>
        <p:nvGrpSpPr>
          <p:cNvPr id="19" name="Groupe 18">
            <a:extLst>
              <a:ext uri="{FF2B5EF4-FFF2-40B4-BE49-F238E27FC236}">
                <a16:creationId xmlns:a16="http://schemas.microsoft.com/office/drawing/2014/main" id="{7B9F1DD1-D575-2ED8-F01A-AF8FD807F260}"/>
              </a:ext>
            </a:extLst>
          </p:cNvPr>
          <p:cNvGrpSpPr/>
          <p:nvPr/>
        </p:nvGrpSpPr>
        <p:grpSpPr>
          <a:xfrm>
            <a:off x="4301836" y="5859410"/>
            <a:ext cx="6019800" cy="2057400"/>
            <a:chOff x="4343400" y="5301853"/>
            <a:chExt cx="6019800" cy="2057400"/>
          </a:xfrm>
        </p:grpSpPr>
        <p:grpSp>
          <p:nvGrpSpPr>
            <p:cNvPr id="17" name="Groupe 16">
              <a:extLst>
                <a:ext uri="{FF2B5EF4-FFF2-40B4-BE49-F238E27FC236}">
                  <a16:creationId xmlns:a16="http://schemas.microsoft.com/office/drawing/2014/main" id="{0AFC6808-EE3E-8AF9-4682-D163497B403D}"/>
                </a:ext>
              </a:extLst>
            </p:cNvPr>
            <p:cNvGrpSpPr/>
            <p:nvPr/>
          </p:nvGrpSpPr>
          <p:grpSpPr>
            <a:xfrm>
              <a:off x="5410200" y="6334772"/>
              <a:ext cx="3418547" cy="813494"/>
              <a:chOff x="5383645" y="6862464"/>
              <a:chExt cx="3113402" cy="813494"/>
            </a:xfrm>
          </p:grpSpPr>
          <p:sp>
            <p:nvSpPr>
              <p:cNvPr id="10" name="Rectangle : coins arrondis 9">
                <a:extLst>
                  <a:ext uri="{FF2B5EF4-FFF2-40B4-BE49-F238E27FC236}">
                    <a16:creationId xmlns:a16="http://schemas.microsoft.com/office/drawing/2014/main" id="{C7D7DD4C-7B77-183D-F3D6-F7060A8F6D60}"/>
                  </a:ext>
                </a:extLst>
              </p:cNvPr>
              <p:cNvSpPr/>
              <p:nvPr/>
            </p:nvSpPr>
            <p:spPr>
              <a:xfrm>
                <a:off x="5383645" y="6862464"/>
                <a:ext cx="3113402" cy="813494"/>
              </a:xfrm>
              <a:prstGeom prst="roundRect">
                <a:avLst>
                  <a:gd name="adj" fmla="val 32324"/>
                </a:avLst>
              </a:prstGeom>
              <a:solidFill>
                <a:schemeClr val="accent5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68583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MA" sz="1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dobe Arabic" panose="02040503050201020203" pitchFamily="18" charset="-78"/>
                  <a:ea typeface="+mn-ea"/>
                  <a:cs typeface="Adobe Arabic" panose="02040503050201020203" pitchFamily="18" charset="-78"/>
                </a:endParaRPr>
              </a:p>
            </p:txBody>
          </p:sp>
          <p:sp>
            <p:nvSpPr>
              <p:cNvPr id="9" name="TextBox 7">
                <a:extLst>
                  <a:ext uri="{FF2B5EF4-FFF2-40B4-BE49-F238E27FC236}">
                    <a16:creationId xmlns:a16="http://schemas.microsoft.com/office/drawing/2014/main" id="{45B0A1E8-F2BA-31DC-A793-BDED4E478A5A}"/>
                  </a:ext>
                </a:extLst>
              </p:cNvPr>
              <p:cNvSpPr txBox="1"/>
              <p:nvPr/>
            </p:nvSpPr>
            <p:spPr>
              <a:xfrm>
                <a:off x="5943600" y="6919361"/>
                <a:ext cx="1981200" cy="659796"/>
              </a:xfrm>
              <a:prstGeom prst="rect">
                <a:avLst/>
              </a:prstGeom>
            </p:spPr>
            <p:txBody>
              <a:bodyPr wrap="square" lIns="0" tIns="0" rIns="0" bIns="0" rtlCol="0" anchor="t">
                <a:spAutoFit/>
              </a:bodyPr>
              <a:lstStyle/>
              <a:p>
                <a:pPr marL="0" marR="0" lvl="0" indent="0" algn="ctr" defTabSz="685834" rtl="0" eaLnBrk="1" fontAlgn="auto" latinLnBrk="0" hangingPunct="1">
                  <a:lnSpc>
                    <a:spcPts val="5139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MA" sz="44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dobe Arabic" panose="02040503050201020203" pitchFamily="18" charset="-78"/>
                    <a:ea typeface="+mn-ea"/>
                    <a:cs typeface="Adobe Arabic" panose="02040503050201020203" pitchFamily="18" charset="-78"/>
                  </a:rPr>
                  <a:t>الحصة 24</a:t>
                </a:r>
                <a:endParaRPr kumimoji="0" lang="en-US" sz="44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dobe Arabic" panose="02040503050201020203" pitchFamily="18" charset="-78"/>
                  <a:ea typeface="+mn-ea"/>
                  <a:cs typeface="Adobe Arabic" panose="02040503050201020203" pitchFamily="18" charset="-78"/>
                </a:endParaRPr>
              </a:p>
            </p:txBody>
          </p:sp>
        </p:grpSp>
        <p:sp>
          <p:nvSpPr>
            <p:cNvPr id="4" name="Rectangle : coins arrondis 3">
              <a:extLst>
                <a:ext uri="{FF2B5EF4-FFF2-40B4-BE49-F238E27FC236}">
                  <a16:creationId xmlns:a16="http://schemas.microsoft.com/office/drawing/2014/main" id="{480176DD-AD75-E05C-FFEB-51070627313B}"/>
                </a:ext>
              </a:extLst>
            </p:cNvPr>
            <p:cNvSpPr/>
            <p:nvPr/>
          </p:nvSpPr>
          <p:spPr>
            <a:xfrm>
              <a:off x="4343400" y="5559157"/>
              <a:ext cx="4466751" cy="813494"/>
            </a:xfrm>
            <a:prstGeom prst="roundRect">
              <a:avLst>
                <a:gd name="adj" fmla="val 32324"/>
              </a:avLst>
            </a:prstGeom>
            <a:solidFill>
              <a:schemeClr val="accent5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85834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sz="5400" b="1" i="0" u="none" strike="noStrike" kern="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لبنة </a:t>
              </a:r>
              <a:r>
                <a:rPr kumimoji="0" lang="ar-MA" sz="5400" b="1" i="0" u="none" strike="noStrike" kern="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أقصوصة</a:t>
              </a:r>
              <a:endParaRPr kumimoji="0" lang="fr-MA" sz="54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endParaRPr>
            </a:p>
          </p:txBody>
        </p:sp>
        <p:sp>
          <p:nvSpPr>
            <p:cNvPr id="16" name="Ellipse 15">
              <a:extLst>
                <a:ext uri="{FF2B5EF4-FFF2-40B4-BE49-F238E27FC236}">
                  <a16:creationId xmlns:a16="http://schemas.microsoft.com/office/drawing/2014/main" id="{1011D395-B48B-1A0E-A8D8-19564F8D3BB7}"/>
                </a:ext>
              </a:extLst>
            </p:cNvPr>
            <p:cNvSpPr/>
            <p:nvPr/>
          </p:nvSpPr>
          <p:spPr>
            <a:xfrm>
              <a:off x="8305800" y="5301853"/>
              <a:ext cx="2057400" cy="20574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4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MA" sz="5400" b="1" i="0" u="none" strike="noStrike" kern="1200" cap="none" spc="0" normalizeH="0" baseline="0" noProof="0" dirty="0">
                  <a:ln>
                    <a:noFill/>
                  </a:ln>
                  <a:solidFill>
                    <a:srgbClr val="FFC000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المسار</a:t>
              </a:r>
              <a:r>
                <a:rPr kumimoji="0" lang="ar-MA" sz="54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 </a:t>
              </a:r>
              <a:r>
                <a:rPr kumimoji="0" lang="fr-MA" sz="5400" b="1" i="0" u="none" strike="noStrike" kern="1200" cap="none" spc="0" normalizeH="0" baseline="0" noProof="0" dirty="0">
                  <a:ln>
                    <a:noFill/>
                  </a:ln>
                  <a:solidFill>
                    <a:srgbClr val="FFC000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2</a:t>
              </a:r>
              <a:endParaRPr kumimoji="0" lang="fr-FR" sz="5400" b="1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endParaRPr>
            </a:p>
          </p:txBody>
        </p:sp>
      </p:grp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40B34948-E3A0-CCDE-52CD-08D0CE712D30}"/>
              </a:ext>
            </a:extLst>
          </p:cNvPr>
          <p:cNvSpPr/>
          <p:nvPr/>
        </p:nvSpPr>
        <p:spPr>
          <a:xfrm>
            <a:off x="4301837" y="7622269"/>
            <a:ext cx="4568476" cy="813494"/>
          </a:xfrm>
          <a:prstGeom prst="roundRect">
            <a:avLst>
              <a:gd name="adj" fmla="val 32324"/>
            </a:avLst>
          </a:prstGeom>
          <a:solidFill>
            <a:schemeClr val="accent5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توليف وتصديق على اللبنة</a:t>
            </a:r>
            <a:endParaRPr kumimoji="0" lang="fr-MA" sz="1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1BBBDBE-EBDA-DCD7-A2FA-A3D6552141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58942D4D-0471-6477-9F3F-AF08839F7B89}"/>
              </a:ext>
            </a:extLst>
          </p:cNvPr>
          <p:cNvSpPr txBox="1"/>
          <p:nvPr/>
        </p:nvSpPr>
        <p:spPr>
          <a:xfrm>
            <a:off x="215839" y="867932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سنطبق اليوم مراحل العمل في ثنائيات، خذوا ألواحكم واستعدوا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41989D0E-6C5B-56AB-232F-70DC720C2D89}"/>
              </a:ext>
            </a:extLst>
          </p:cNvPr>
          <p:cNvSpPr txBox="1"/>
          <p:nvPr/>
        </p:nvSpPr>
        <p:spPr>
          <a:xfrm>
            <a:off x="2299855" y="1508068"/>
            <a:ext cx="11090636" cy="76381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MA" sz="3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  <a:p>
            <a:pPr marL="0" marR="0" lvl="0" indent="0" algn="r" defTabSz="914349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          اَلسُّؤالُ: على ألواحكم، اكتبوا جَمْعَ</a:t>
            </a:r>
            <a:r>
              <a:rPr kumimoji="0" lang="ar-MA" sz="44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كلمة:</a:t>
            </a: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</a:t>
            </a:r>
            <a:r>
              <a:rPr lang="ar-MA" sz="4000" b="1" dirty="0">
                <a:solidFill>
                  <a:srgbClr val="0070C0"/>
                </a:solidFill>
                <a:latin typeface="Calibri" panose="020F0502020204030204"/>
                <a:cs typeface="Arial" panose="020B0604020202020204" pitchFamily="34" charset="0"/>
              </a:rPr>
              <a:t>(</a:t>
            </a: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غابَةٌ</a:t>
            </a:r>
            <a:r>
              <a:rPr lang="ar-MA" sz="4000" b="1" dirty="0">
                <a:solidFill>
                  <a:srgbClr val="0070C0"/>
                </a:solidFill>
                <a:latin typeface="Calibri" panose="020F0502020204030204"/>
                <a:cs typeface="Arial" panose="020B0604020202020204" pitchFamily="34" charset="0"/>
              </a:rPr>
              <a:t>)</a:t>
            </a:r>
          </a:p>
          <a:p>
            <a:pPr marL="0" marR="0" lvl="0" indent="0" algn="r" defTabSz="914349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4000" b="1" dirty="0">
                <a:solidFill>
                  <a:srgbClr val="0070C0"/>
                </a:solidFill>
                <a:latin typeface="Calibri" panose="020F0502020204030204"/>
                <a:cs typeface="Arial" panose="020B0604020202020204" pitchFamily="34" charset="0"/>
              </a:rPr>
              <a:t> </a:t>
            </a: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1-</a:t>
            </a: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</a:t>
            </a: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أُفَكِّرُ: </a:t>
            </a: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أفكر بشكل </a:t>
            </a: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فردي</a:t>
            </a: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في السؤال؛</a:t>
            </a:r>
            <a:endParaRPr kumimoji="0" lang="fr-MA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  <a:p>
            <a:pPr marL="0" marR="0" lvl="0" indent="0" algn="just" defTabSz="914349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2- أُقارِنُ:</a:t>
            </a: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</a:t>
            </a: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عند </a:t>
            </a: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الإشارة الأولى </a:t>
            </a: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لأستاذي؛ أعرض إجابتي على زميلي، وأشرح له كيف توصلت للحل، ويشرح لي كيف توصل هو للحل؛</a:t>
            </a:r>
          </a:p>
          <a:p>
            <a:pPr marL="0" marR="0" lvl="0" indent="0" algn="just" defTabSz="914349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3- </a:t>
            </a: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ينقل</a:t>
            </a: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كل واحد منا الجواب على لوحته </a:t>
            </a: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بشكل فردي</a:t>
            </a: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؛</a:t>
            </a:r>
          </a:p>
          <a:p>
            <a:pPr marL="0" marR="0" lvl="0" indent="0" algn="just" defTabSz="914349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4- أُشارِكُ: </a:t>
            </a: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عند </a:t>
            </a: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الإشارة الثانية </a:t>
            </a: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لأستاذي؛ نرفع الألواح دفعة واحدة؛ </a:t>
            </a:r>
            <a:endParaRPr kumimoji="0" lang="fr-MA" sz="4400" b="1" i="0" u="none" strike="noStrike" kern="1200" cap="none" spc="0" normalizeH="0" baseline="0" noProof="0" dirty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EAFCE5DF-406A-0980-724C-592B3624688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5508" y="689461"/>
            <a:ext cx="1676545" cy="1280271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B352C12F-0070-CDAA-9E96-439AD9937CD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3873" y="5163028"/>
            <a:ext cx="1907082" cy="1261971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65B254DC-287B-23CC-F30A-AE4C6E4284A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25508" y="3101372"/>
            <a:ext cx="1956986" cy="1426588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2A540AA0-685E-FA0C-90D0-F74555F73F5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10302" y="6881596"/>
            <a:ext cx="1723519" cy="1261971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B1A64193-72E2-3D36-D31B-EEF034252ED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10302" y="8322038"/>
            <a:ext cx="1956986" cy="13412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2244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allAtOnce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8DD74F7-40AA-0C5C-CE92-8F9CC423F6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5100107C-2EF5-8A84-8A69-E7FD456C2724}"/>
              </a:ext>
            </a:extLst>
          </p:cNvPr>
          <p:cNvSpPr txBox="1"/>
          <p:nvPr/>
        </p:nvSpPr>
        <p:spPr>
          <a:xfrm>
            <a:off x="340530" y="867932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يصرح الأستاذ بالهدف من الحصة بشكل واضح ومختصر. ويمكن تسجيله على جانب من السبورة.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48F6FF27-27A6-844B-DE02-1E510494407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0200" y="689461"/>
            <a:ext cx="1676545" cy="1280271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6227D002-4EE9-2CB8-E13E-4C1B9C74FAD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25074" y="3505200"/>
            <a:ext cx="7665851" cy="5853924"/>
          </a:xfrm>
          <a:prstGeom prst="rect">
            <a:avLst/>
          </a:prstGeom>
        </p:spPr>
      </p:pic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6A71D17A-60EB-C8FE-F2EE-503A355941E5}"/>
              </a:ext>
            </a:extLst>
          </p:cNvPr>
          <p:cNvSpPr/>
          <p:nvPr/>
        </p:nvSpPr>
        <p:spPr>
          <a:xfrm>
            <a:off x="2154382" y="2466675"/>
            <a:ext cx="9407236" cy="1038525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في حصة اليوم سنعمل جميعا على تحقق الهدف الآتي</a:t>
            </a:r>
            <a:r>
              <a:rPr kumimoji="0" lang="ar-MA" sz="6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:</a:t>
            </a:r>
          </a:p>
        </p:txBody>
      </p:sp>
    </p:spTree>
    <p:extLst>
      <p:ext uri="{BB962C8B-B14F-4D97-AF65-F5344CB8AC3E}">
        <p14:creationId xmlns:p14="http://schemas.microsoft.com/office/powerpoint/2010/main" val="55366348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/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kumimoji="1" lang="en-US" altLang="ja-JP" sz="19500"/>
              <a:t>2</a:t>
            </a:r>
            <a:endParaRPr kumimoji="1" lang="ja-JP" altLang="en-US" sz="19500" dirty="0"/>
          </a:p>
        </p:txBody>
      </p:sp>
      <p:sp>
        <p:nvSpPr>
          <p:cNvPr id="9" name="テキスト プレースホルダー 8"/>
          <p:cNvSpPr>
            <a:spLocks noGrp="1"/>
          </p:cNvSpPr>
          <p:nvPr>
            <p:ph type="body" sz="quarter" idx="13"/>
          </p:nvPr>
        </p:nvSpPr>
        <p:spPr>
          <a:xfrm>
            <a:off x="7925376" y="6225150"/>
            <a:ext cx="4800601" cy="2136496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sz="8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اعتيادي</a:t>
            </a:r>
            <a:endParaRPr kumimoji="1" lang="fr-FR" sz="8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テキスト プレースホルダー 9"/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1" name="テキスト プレースホルダー 10"/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2" name="テキスト プレースホルダー 11"/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3" name="テキスト プレースホルダー 12"/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D96BEAF4-96E1-F8D9-0C6D-65C59AE793AB}"/>
              </a:ext>
            </a:extLst>
          </p:cNvPr>
          <p:cNvSpPr/>
          <p:nvPr/>
        </p:nvSpPr>
        <p:spPr>
          <a:xfrm>
            <a:off x="124691" y="4033975"/>
            <a:ext cx="7647709" cy="2239461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0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إملاء</a:t>
            </a:r>
            <a:endParaRPr kumimoji="0" lang="fr-FR" sz="6000" b="1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42553829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6533A270-9253-5E18-1483-5936701E86FF}"/>
              </a:ext>
            </a:extLst>
          </p:cNvPr>
          <p:cNvSpPr txBox="1"/>
          <p:nvPr/>
        </p:nvSpPr>
        <p:spPr>
          <a:xfrm>
            <a:off x="606498" y="718925"/>
            <a:ext cx="11973429" cy="4770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الآن سأملي عليكم كلمات تتضمن ظواهر </a:t>
            </a: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سبق أن رأيناها سابقا</a:t>
            </a: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. اُكتبوا: </a:t>
            </a: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فهمت</a:t>
            </a:r>
            <a:endParaRPr kumimoji="0" lang="ar-MA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FD023D53-E614-16BC-426E-84E3F619BE0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6498" y="957452"/>
            <a:ext cx="1225402" cy="835224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63FA4515-029D-B966-D770-2BFA9958CA9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43013" y="3378554"/>
            <a:ext cx="8797278" cy="4878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510417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BCE6CD2-EE7B-DB80-6836-B4CA0F5F8F5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6242E913-A20B-9BC0-F2DB-89F5E327EE9C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الكل يرفع اللوحة عند الإشارة، لكي نصحح جميعا.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07195A75-6B76-144D-74AB-3CF8A6CDA84C}"/>
              </a:ext>
            </a:extLst>
          </p:cNvPr>
          <p:cNvSpPr txBox="1"/>
          <p:nvPr/>
        </p:nvSpPr>
        <p:spPr>
          <a:xfrm>
            <a:off x="2701638" y="2337955"/>
            <a:ext cx="7744689" cy="37702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239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فَهِمَتْ</a:t>
            </a:r>
            <a:endParaRPr kumimoji="0" lang="fr-FR" sz="239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75A6D452-C0A4-E1D1-441C-6A869EFAD9C2}"/>
              </a:ext>
            </a:extLst>
          </p:cNvPr>
          <p:cNvSpPr/>
          <p:nvPr/>
        </p:nvSpPr>
        <p:spPr>
          <a:xfrm>
            <a:off x="1600619" y="6481597"/>
            <a:ext cx="8908472" cy="1214540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 defTabSz="685834" rtl="1">
              <a:spcAft>
                <a:spcPts val="900"/>
              </a:spcAft>
              <a:defRPr/>
            </a:pP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 </a:t>
            </a: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لاحظوا جيدا، وصححوا.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C0B5A0AA-3D7D-D34B-E712-F39E196B127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4291" y="687258"/>
            <a:ext cx="1952656" cy="1340095"/>
          </a:xfrm>
          <a:prstGeom prst="rect">
            <a:avLst/>
          </a:prstGeom>
        </p:spPr>
      </p:pic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5D198310-5935-A65E-1427-B6CF3652F868}"/>
              </a:ext>
            </a:extLst>
          </p:cNvPr>
          <p:cNvSpPr/>
          <p:nvPr/>
        </p:nvSpPr>
        <p:spPr>
          <a:xfrm>
            <a:off x="1600619" y="8385202"/>
            <a:ext cx="8908472" cy="1214540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 defTabSz="685834" rtl="1">
              <a:spcAft>
                <a:spcPts val="900"/>
              </a:spcAft>
              <a:defRPr/>
            </a:pP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 </a:t>
            </a:r>
            <a:r>
              <a:rPr kumimoji="0" lang="ar-MA" sz="54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ما هي الظاهرة الإملائية الخاصة بهذه الكلمة</a:t>
            </a:r>
            <a:r>
              <a:rPr lang="ar-MA" sz="5400" b="1" dirty="0">
                <a:solidFill>
                  <a:schemeClr val="tx1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؟</a:t>
            </a:r>
            <a:endParaRPr kumimoji="0" lang="ar-MA" sz="60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8089696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 animBg="1"/>
      <p:bldP spid="2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FC5A7B6-F070-F978-E3EB-B9255BB051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AD0AFF99-DE59-4CF1-C018-200D6D686A81}"/>
              </a:ext>
            </a:extLst>
          </p:cNvPr>
          <p:cNvSpPr txBox="1"/>
          <p:nvPr/>
        </p:nvSpPr>
        <p:spPr>
          <a:xfrm>
            <a:off x="606497" y="1137851"/>
            <a:ext cx="11973429" cy="4770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اُكتبوا: نشأ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0148576F-39B9-C6C3-C9E2-D8B75765947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6498" y="957452"/>
            <a:ext cx="1225402" cy="835224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DB3081AF-9833-B1E3-961B-9B1393B50EF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43013" y="3378554"/>
            <a:ext cx="8797278" cy="4878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904129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EC58979-ADC3-BE4D-9C6F-9373DF35747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42FC7AC1-8AB5-CF60-A076-85E94213BAF6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الكل يرفع اللوحة عند الإشارة، لكي نصحح جميعا.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AD58FAF6-C3A2-0C3B-D943-44D011831068}"/>
              </a:ext>
            </a:extLst>
          </p:cNvPr>
          <p:cNvSpPr txBox="1"/>
          <p:nvPr/>
        </p:nvSpPr>
        <p:spPr>
          <a:xfrm>
            <a:off x="2701638" y="2337955"/>
            <a:ext cx="7744689" cy="37702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39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نَشَأَ</a:t>
            </a:r>
            <a:endParaRPr kumimoji="0" lang="fr-FR" sz="239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EDD47810-AA08-B475-19D1-E7DDA29C5458}"/>
              </a:ext>
            </a:extLst>
          </p:cNvPr>
          <p:cNvSpPr/>
          <p:nvPr/>
        </p:nvSpPr>
        <p:spPr>
          <a:xfrm>
            <a:off x="1600619" y="6481597"/>
            <a:ext cx="8908472" cy="1214540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 </a:t>
            </a: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لاحظوا جيدا، وصححوا.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06769504-9A6A-EE84-2FFB-5AA5D8CD777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4291" y="687258"/>
            <a:ext cx="1952656" cy="1340095"/>
          </a:xfrm>
          <a:prstGeom prst="rect">
            <a:avLst/>
          </a:prstGeom>
        </p:spPr>
      </p:pic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A7C11E07-9C23-522F-63CE-A853DFE40659}"/>
              </a:ext>
            </a:extLst>
          </p:cNvPr>
          <p:cNvSpPr/>
          <p:nvPr/>
        </p:nvSpPr>
        <p:spPr>
          <a:xfrm>
            <a:off x="1600619" y="8385202"/>
            <a:ext cx="8908472" cy="1214540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 </a:t>
            </a:r>
            <a:r>
              <a:rPr kumimoji="0" lang="ar-MA" sz="5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ما هي الظاهرة الإملائية الخاصة بهذه الكلمة؟</a:t>
            </a:r>
            <a:endParaRPr kumimoji="0" lang="ar-MA" sz="6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42332004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 animBg="1"/>
      <p:bldP spid="2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21FA1A0-2FB3-D6DF-9F43-2163AD7BBFB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B0F882EF-E73B-DC8A-4C04-CE11C24384FA}"/>
              </a:ext>
            </a:extLst>
          </p:cNvPr>
          <p:cNvSpPr txBox="1"/>
          <p:nvPr/>
        </p:nvSpPr>
        <p:spPr>
          <a:xfrm>
            <a:off x="467951" y="718925"/>
            <a:ext cx="11973429" cy="4770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اُكتبوا: روايات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913C5029-F5E9-F13C-77A8-1768D0EF1BE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6498" y="957452"/>
            <a:ext cx="1225402" cy="835224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7F83CF27-66D1-C688-40DD-EA5403888E1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43013" y="3378554"/>
            <a:ext cx="8797278" cy="4878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068591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1DE3840-FB5C-2CFF-F478-6930F6DC47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7CDEC315-76F3-136E-F8AA-91D28421265F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الكل يرفع اللوحة عند الإشارة، لكي نصحح جميعا.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FF64D56C-332E-0DE5-D38B-EC642B37EB8E}"/>
              </a:ext>
            </a:extLst>
          </p:cNvPr>
          <p:cNvSpPr txBox="1"/>
          <p:nvPr/>
        </p:nvSpPr>
        <p:spPr>
          <a:xfrm>
            <a:off x="2701638" y="2337955"/>
            <a:ext cx="7744689" cy="37702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39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رِواياتٌ</a:t>
            </a:r>
            <a:endParaRPr kumimoji="0" lang="fr-FR" sz="239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416A70CF-2584-6529-62A5-9CCC3C1EF3CC}"/>
              </a:ext>
            </a:extLst>
          </p:cNvPr>
          <p:cNvSpPr/>
          <p:nvPr/>
        </p:nvSpPr>
        <p:spPr>
          <a:xfrm>
            <a:off x="1600619" y="6481597"/>
            <a:ext cx="8908472" cy="1214540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 </a:t>
            </a: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لاحظوا جيدا، وصححوا.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EA7E0B1A-25B0-E8E1-DAA5-C11D5D9A3FD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4291" y="687258"/>
            <a:ext cx="1952656" cy="1340095"/>
          </a:xfrm>
          <a:prstGeom prst="rect">
            <a:avLst/>
          </a:prstGeom>
        </p:spPr>
      </p:pic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A056DAB9-0066-C4FB-D340-928A67CE5FF4}"/>
              </a:ext>
            </a:extLst>
          </p:cNvPr>
          <p:cNvSpPr/>
          <p:nvPr/>
        </p:nvSpPr>
        <p:spPr>
          <a:xfrm>
            <a:off x="1600619" y="8385202"/>
            <a:ext cx="8908472" cy="1214540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 </a:t>
            </a:r>
            <a:r>
              <a:rPr kumimoji="0" lang="ar-MA" sz="5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ما هي الظاهرة الإملائية الخاصة بهذه الكلمة؟</a:t>
            </a:r>
            <a:endParaRPr kumimoji="0" lang="ar-MA" sz="6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6530376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 animBg="1"/>
      <p:bldP spid="2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2DE80DA-A10C-CDD2-7082-D549C92523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0059FE7B-F0E0-212A-4BDF-E368D591C7A3}"/>
              </a:ext>
            </a:extLst>
          </p:cNvPr>
          <p:cNvSpPr txBox="1"/>
          <p:nvPr/>
        </p:nvSpPr>
        <p:spPr>
          <a:xfrm>
            <a:off x="606497" y="1137851"/>
            <a:ext cx="11973429" cy="4770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اُكتبوا: مخطئ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3F2C57DA-352A-DA16-8FB9-06911A85B1F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6498" y="957452"/>
            <a:ext cx="1225402" cy="835224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41918A3E-7132-1203-134B-43457D3C72B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43013" y="3378554"/>
            <a:ext cx="8797278" cy="4878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875228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FA3DDA-DAF4-A661-5394-9881F3F156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1">
            <a:extLst>
              <a:ext uri="{FF2B5EF4-FFF2-40B4-BE49-F238E27FC236}">
                <a16:creationId xmlns:a16="http://schemas.microsoft.com/office/drawing/2014/main" id="{D029881D-4E4E-7D82-4661-E579D046E30B}"/>
              </a:ext>
            </a:extLst>
          </p:cNvPr>
          <p:cNvGrpSpPr/>
          <p:nvPr/>
        </p:nvGrpSpPr>
        <p:grpSpPr>
          <a:xfrm>
            <a:off x="468776" y="341050"/>
            <a:ext cx="12778451" cy="9294875"/>
            <a:chOff x="312517" y="227366"/>
            <a:chExt cx="8518967" cy="6196583"/>
          </a:xfrm>
        </p:grpSpPr>
        <p:sp>
          <p:nvSpPr>
            <p:cNvPr id="4" name="Rectangle : coins arrondis 3">
              <a:extLst>
                <a:ext uri="{FF2B5EF4-FFF2-40B4-BE49-F238E27FC236}">
                  <a16:creationId xmlns:a16="http://schemas.microsoft.com/office/drawing/2014/main" id="{B13795D4-617E-C814-8960-46588A5CB717}"/>
                </a:ext>
              </a:extLst>
            </p:cNvPr>
            <p:cNvSpPr/>
            <p:nvPr/>
          </p:nvSpPr>
          <p:spPr>
            <a:xfrm>
              <a:off x="312517" y="636608"/>
              <a:ext cx="8518967" cy="5787341"/>
            </a:xfrm>
            <a:prstGeom prst="roundRect">
              <a:avLst>
                <a:gd name="adj" fmla="val 2439"/>
              </a:avLst>
            </a:prstGeom>
            <a:solidFill>
              <a:srgbClr val="F4FAFA"/>
            </a:solidFill>
            <a:ln w="28575">
              <a:solidFill>
                <a:srgbClr val="0056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7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" name="Freeform 7">
              <a:extLst>
                <a:ext uri="{FF2B5EF4-FFF2-40B4-BE49-F238E27FC236}">
                  <a16:creationId xmlns:a16="http://schemas.microsoft.com/office/drawing/2014/main" id="{6E747F29-AF47-65EF-7745-69AB78E9093A}"/>
                </a:ext>
              </a:extLst>
            </p:cNvPr>
            <p:cNvSpPr/>
            <p:nvPr/>
          </p:nvSpPr>
          <p:spPr>
            <a:xfrm>
              <a:off x="625110" y="227366"/>
              <a:ext cx="622415" cy="562981"/>
            </a:xfrm>
            <a:custGeom>
              <a:avLst/>
              <a:gdLst/>
              <a:ahLst/>
              <a:cxnLst/>
              <a:rect l="l" t="t" r="r" b="b"/>
              <a:pathLst>
                <a:path w="1239167" h="1189600">
                  <a:moveTo>
                    <a:pt x="0" y="0"/>
                  </a:moveTo>
                  <a:lnTo>
                    <a:pt x="1239167" y="0"/>
                  </a:lnTo>
                  <a:lnTo>
                    <a:pt x="1239167" y="1189600"/>
                  </a:lnTo>
                  <a:lnTo>
                    <a:pt x="0" y="1189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642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sp>
          <p:nvSpPr>
            <p:cNvPr id="115" name="Rectangle : coins arrondis 114">
              <a:extLst>
                <a:ext uri="{FF2B5EF4-FFF2-40B4-BE49-F238E27FC236}">
                  <a16:creationId xmlns:a16="http://schemas.microsoft.com/office/drawing/2014/main" id="{4103E49A-77F5-3CA8-CD87-5019D30E9BAC}"/>
                </a:ext>
              </a:extLst>
            </p:cNvPr>
            <p:cNvSpPr/>
            <p:nvPr/>
          </p:nvSpPr>
          <p:spPr>
            <a:xfrm flipH="1" flipV="1">
              <a:off x="2253541" y="368699"/>
              <a:ext cx="4636919" cy="532201"/>
            </a:xfrm>
            <a:prstGeom prst="roundRect">
              <a:avLst>
                <a:gd name="adj" fmla="val 50000"/>
              </a:avLst>
            </a:prstGeom>
            <a:solidFill>
              <a:srgbClr val="005664"/>
            </a:solidFill>
            <a:ln w="13658" cap="flat">
              <a:solidFill>
                <a:srgbClr val="005664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137160" tIns="68580" rIns="137160" bIns="6858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5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ir Strip Arabic" panose="02000500000000000000" pitchFamily="2" charset="-78"/>
                <a:ea typeface="+mn-ea"/>
                <a:cs typeface="Air Strip Arabic" panose="02000500000000000000" pitchFamily="2" charset="-78"/>
              </a:endParaRPr>
            </a:p>
          </p:txBody>
        </p:sp>
      </p:grpSp>
      <p:sp>
        <p:nvSpPr>
          <p:cNvPr id="100" name="Ellipse 99">
            <a:extLst>
              <a:ext uri="{FF2B5EF4-FFF2-40B4-BE49-F238E27FC236}">
                <a16:creationId xmlns:a16="http://schemas.microsoft.com/office/drawing/2014/main" id="{8DCB5382-F30E-BEB2-52CB-D9F66B91CEE5}"/>
              </a:ext>
            </a:extLst>
          </p:cNvPr>
          <p:cNvSpPr/>
          <p:nvPr/>
        </p:nvSpPr>
        <p:spPr>
          <a:xfrm>
            <a:off x="10762334" y="2421609"/>
            <a:ext cx="1727733" cy="1727733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7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1" name="Ellipse 100">
            <a:extLst>
              <a:ext uri="{FF2B5EF4-FFF2-40B4-BE49-F238E27FC236}">
                <a16:creationId xmlns:a16="http://schemas.microsoft.com/office/drawing/2014/main" id="{B3432556-DE9C-ABF0-76EB-9D28D2BF90B7}"/>
              </a:ext>
            </a:extLst>
          </p:cNvPr>
          <p:cNvSpPr/>
          <p:nvPr/>
        </p:nvSpPr>
        <p:spPr>
          <a:xfrm>
            <a:off x="10762334" y="4601942"/>
            <a:ext cx="1727733" cy="1727733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7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2" name="Ellipse 101">
            <a:extLst>
              <a:ext uri="{FF2B5EF4-FFF2-40B4-BE49-F238E27FC236}">
                <a16:creationId xmlns:a16="http://schemas.microsoft.com/office/drawing/2014/main" id="{37A6C202-3936-65BB-1F74-6828101F5805}"/>
              </a:ext>
            </a:extLst>
          </p:cNvPr>
          <p:cNvSpPr/>
          <p:nvPr/>
        </p:nvSpPr>
        <p:spPr>
          <a:xfrm>
            <a:off x="10762334" y="6782273"/>
            <a:ext cx="1727733" cy="1727733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7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99" name="Graphique 98">
            <a:extLst>
              <a:ext uri="{FF2B5EF4-FFF2-40B4-BE49-F238E27FC236}">
                <a16:creationId xmlns:a16="http://schemas.microsoft.com/office/drawing/2014/main" id="{D6AA847E-2ED1-6F41-8094-DA79FCA26D0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flipH="1">
            <a:off x="10886147" y="4820200"/>
            <a:ext cx="1285149" cy="1226843"/>
          </a:xfrm>
          <a:prstGeom prst="rect">
            <a:avLst/>
          </a:prstGeom>
        </p:spPr>
      </p:pic>
      <p:sp>
        <p:nvSpPr>
          <p:cNvPr id="104" name="Freeform 7">
            <a:extLst>
              <a:ext uri="{FF2B5EF4-FFF2-40B4-BE49-F238E27FC236}">
                <a16:creationId xmlns:a16="http://schemas.microsoft.com/office/drawing/2014/main" id="{A64705FD-92BF-F47C-1DCD-156BBA479D12}"/>
              </a:ext>
            </a:extLst>
          </p:cNvPr>
          <p:cNvSpPr/>
          <p:nvPr/>
        </p:nvSpPr>
        <p:spPr>
          <a:xfrm>
            <a:off x="11196808" y="2847629"/>
            <a:ext cx="933623" cy="844472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642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105" name="ZoneTexte 22">
            <a:extLst>
              <a:ext uri="{FF2B5EF4-FFF2-40B4-BE49-F238E27FC236}">
                <a16:creationId xmlns:a16="http://schemas.microsoft.com/office/drawing/2014/main" id="{6784E1D7-7560-2DFE-586C-6C91E3F94F26}"/>
              </a:ext>
            </a:extLst>
          </p:cNvPr>
          <p:cNvSpPr txBox="1"/>
          <p:nvPr/>
        </p:nvSpPr>
        <p:spPr>
          <a:xfrm>
            <a:off x="10762334" y="7245470"/>
            <a:ext cx="1727733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45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يطلب من التلاميذ قراءة الكلمات</a:t>
            </a:r>
          </a:p>
        </p:txBody>
      </p:sp>
      <p:sp>
        <p:nvSpPr>
          <p:cNvPr id="106" name="Forme libre : forme 105">
            <a:extLst>
              <a:ext uri="{FF2B5EF4-FFF2-40B4-BE49-F238E27FC236}">
                <a16:creationId xmlns:a16="http://schemas.microsoft.com/office/drawing/2014/main" id="{124E8447-D73F-1B08-4CD4-E953F13F3E42}"/>
              </a:ext>
            </a:extLst>
          </p:cNvPr>
          <p:cNvSpPr/>
          <p:nvPr/>
        </p:nvSpPr>
        <p:spPr>
          <a:xfrm>
            <a:off x="9584806" y="3178428"/>
            <a:ext cx="817892" cy="214095"/>
          </a:xfrm>
          <a:custGeom>
            <a:avLst/>
            <a:gdLst>
              <a:gd name="connsiteX0" fmla="*/ 200331 w 1140257"/>
              <a:gd name="connsiteY0" fmla="*/ 182213 h 298478"/>
              <a:gd name="connsiteX1" fmla="*/ 291200 w 1140257"/>
              <a:gd name="connsiteY1" fmla="*/ 234982 h 298478"/>
              <a:gd name="connsiteX2" fmla="*/ 318346 w 1140257"/>
              <a:gd name="connsiteY2" fmla="*/ 252031 h 298478"/>
              <a:gd name="connsiteX3" fmla="*/ 337967 w 1140257"/>
              <a:gd name="connsiteY3" fmla="*/ 287941 h 298478"/>
              <a:gd name="connsiteX4" fmla="*/ 296534 w 1140257"/>
              <a:gd name="connsiteY4" fmla="*/ 293179 h 298478"/>
              <a:gd name="connsiteX5" fmla="*/ 254338 w 1140257"/>
              <a:gd name="connsiteY5" fmla="*/ 275558 h 298478"/>
              <a:gd name="connsiteX6" fmla="*/ 69172 w 1140257"/>
              <a:gd name="connsiteY6" fmla="*/ 184975 h 298478"/>
              <a:gd name="connsiteX7" fmla="*/ 21737 w 1140257"/>
              <a:gd name="connsiteY7" fmla="*/ 157543 h 298478"/>
              <a:gd name="connsiteX8" fmla="*/ 26595 w 1140257"/>
              <a:gd name="connsiteY8" fmla="*/ 94488 h 298478"/>
              <a:gd name="connsiteX9" fmla="*/ 163088 w 1140257"/>
              <a:gd name="connsiteY9" fmla="*/ 29337 h 298478"/>
              <a:gd name="connsiteX10" fmla="*/ 221858 w 1140257"/>
              <a:gd name="connsiteY10" fmla="*/ 3810 h 298478"/>
              <a:gd name="connsiteX11" fmla="*/ 259196 w 1140257"/>
              <a:gd name="connsiteY11" fmla="*/ 0 h 298478"/>
              <a:gd name="connsiteX12" fmla="*/ 234145 w 1140257"/>
              <a:gd name="connsiteY12" fmla="*/ 39243 h 298478"/>
              <a:gd name="connsiteX13" fmla="*/ 132799 w 1140257"/>
              <a:gd name="connsiteY13" fmla="*/ 92773 h 298478"/>
              <a:gd name="connsiteX14" fmla="*/ 97651 w 1140257"/>
              <a:gd name="connsiteY14" fmla="*/ 120872 h 298478"/>
              <a:gd name="connsiteX15" fmla="*/ 147943 w 1140257"/>
              <a:gd name="connsiteY15" fmla="*/ 126397 h 298478"/>
              <a:gd name="connsiteX16" fmla="*/ 532658 w 1140257"/>
              <a:gd name="connsiteY16" fmla="*/ 146685 h 298478"/>
              <a:gd name="connsiteX17" fmla="*/ 1091395 w 1140257"/>
              <a:gd name="connsiteY17" fmla="*/ 175831 h 298478"/>
              <a:gd name="connsiteX18" fmla="*/ 1140258 w 1140257"/>
              <a:gd name="connsiteY18" fmla="*/ 187547 h 298478"/>
              <a:gd name="connsiteX19" fmla="*/ 1086632 w 1140257"/>
              <a:gd name="connsiteY19" fmla="*/ 206978 h 298478"/>
              <a:gd name="connsiteX20" fmla="*/ 811550 w 1140257"/>
              <a:gd name="connsiteY20" fmla="*/ 198120 h 298478"/>
              <a:gd name="connsiteX21" fmla="*/ 220238 w 1140257"/>
              <a:gd name="connsiteY21" fmla="*/ 178213 h 298478"/>
              <a:gd name="connsiteX22" fmla="*/ 200331 w 1140257"/>
              <a:gd name="connsiteY22" fmla="*/ 182213 h 29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140257" h="298478">
                <a:moveTo>
                  <a:pt x="200331" y="182213"/>
                </a:moveTo>
                <a:cubicBezTo>
                  <a:pt x="236431" y="203168"/>
                  <a:pt x="263863" y="218980"/>
                  <a:pt x="291200" y="234982"/>
                </a:cubicBezTo>
                <a:cubicBezTo>
                  <a:pt x="300439" y="240411"/>
                  <a:pt x="309868" y="245650"/>
                  <a:pt x="318346" y="252031"/>
                </a:cubicBezTo>
                <a:cubicBezTo>
                  <a:pt x="330252" y="260985"/>
                  <a:pt x="347778" y="269938"/>
                  <a:pt x="337967" y="287941"/>
                </a:cubicBezTo>
                <a:cubicBezTo>
                  <a:pt x="328728" y="304895"/>
                  <a:pt x="310630" y="297275"/>
                  <a:pt x="296534" y="293179"/>
                </a:cubicBezTo>
                <a:cubicBezTo>
                  <a:pt x="281960" y="288988"/>
                  <a:pt x="268054" y="282226"/>
                  <a:pt x="254338" y="275558"/>
                </a:cubicBezTo>
                <a:cubicBezTo>
                  <a:pt x="192521" y="245650"/>
                  <a:pt x="130703" y="215551"/>
                  <a:pt x="69172" y="184975"/>
                </a:cubicBezTo>
                <a:cubicBezTo>
                  <a:pt x="52789" y="176879"/>
                  <a:pt x="36120" y="168592"/>
                  <a:pt x="21737" y="157543"/>
                </a:cubicBezTo>
                <a:cubicBezTo>
                  <a:pt x="-8648" y="134207"/>
                  <a:pt x="-7314" y="112014"/>
                  <a:pt x="26595" y="94488"/>
                </a:cubicBezTo>
                <a:cubicBezTo>
                  <a:pt x="71363" y="71342"/>
                  <a:pt x="117463" y="50768"/>
                  <a:pt x="163088" y="29337"/>
                </a:cubicBezTo>
                <a:cubicBezTo>
                  <a:pt x="182424" y="20288"/>
                  <a:pt x="201760" y="10668"/>
                  <a:pt x="221858" y="3810"/>
                </a:cubicBezTo>
                <a:cubicBezTo>
                  <a:pt x="233288" y="-95"/>
                  <a:pt x="246337" y="1143"/>
                  <a:pt x="259196" y="0"/>
                </a:cubicBezTo>
                <a:cubicBezTo>
                  <a:pt x="262625" y="26670"/>
                  <a:pt x="247480" y="32290"/>
                  <a:pt x="234145" y="39243"/>
                </a:cubicBezTo>
                <a:cubicBezTo>
                  <a:pt x="200331" y="57055"/>
                  <a:pt x="166517" y="74771"/>
                  <a:pt x="132799" y="92773"/>
                </a:cubicBezTo>
                <a:cubicBezTo>
                  <a:pt x="120892" y="99155"/>
                  <a:pt x="109367" y="106108"/>
                  <a:pt x="97651" y="120872"/>
                </a:cubicBezTo>
                <a:cubicBezTo>
                  <a:pt x="114416" y="122777"/>
                  <a:pt x="131084" y="125539"/>
                  <a:pt x="147943" y="126397"/>
                </a:cubicBezTo>
                <a:cubicBezTo>
                  <a:pt x="276150" y="133350"/>
                  <a:pt x="404452" y="140113"/>
                  <a:pt x="532658" y="146685"/>
                </a:cubicBezTo>
                <a:cubicBezTo>
                  <a:pt x="718872" y="156305"/>
                  <a:pt x="905181" y="165640"/>
                  <a:pt x="1091395" y="175831"/>
                </a:cubicBezTo>
                <a:cubicBezTo>
                  <a:pt x="1106540" y="176689"/>
                  <a:pt x="1121399" y="182880"/>
                  <a:pt x="1140258" y="187547"/>
                </a:cubicBezTo>
                <a:cubicBezTo>
                  <a:pt x="1123208" y="213169"/>
                  <a:pt x="1103396" y="207454"/>
                  <a:pt x="1086632" y="206978"/>
                </a:cubicBezTo>
                <a:cubicBezTo>
                  <a:pt x="994906" y="204597"/>
                  <a:pt x="903276" y="201168"/>
                  <a:pt x="811550" y="198120"/>
                </a:cubicBezTo>
                <a:cubicBezTo>
                  <a:pt x="614478" y="191452"/>
                  <a:pt x="417310" y="184785"/>
                  <a:pt x="220238" y="178213"/>
                </a:cubicBezTo>
                <a:cubicBezTo>
                  <a:pt x="217381" y="178308"/>
                  <a:pt x="214428" y="179451"/>
                  <a:pt x="200331" y="182213"/>
                </a:cubicBezTo>
                <a:close/>
              </a:path>
            </a:pathLst>
          </a:custGeom>
          <a:solidFill>
            <a:srgbClr val="1E3F4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7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9" name="Forme libre : forme 108">
            <a:extLst>
              <a:ext uri="{FF2B5EF4-FFF2-40B4-BE49-F238E27FC236}">
                <a16:creationId xmlns:a16="http://schemas.microsoft.com/office/drawing/2014/main" id="{D25FB749-C947-B6AB-152C-159C5B6EBAA2}"/>
              </a:ext>
            </a:extLst>
          </p:cNvPr>
          <p:cNvSpPr/>
          <p:nvPr/>
        </p:nvSpPr>
        <p:spPr>
          <a:xfrm>
            <a:off x="9584806" y="5358761"/>
            <a:ext cx="817892" cy="214095"/>
          </a:xfrm>
          <a:custGeom>
            <a:avLst/>
            <a:gdLst>
              <a:gd name="connsiteX0" fmla="*/ 200331 w 1140257"/>
              <a:gd name="connsiteY0" fmla="*/ 182213 h 298478"/>
              <a:gd name="connsiteX1" fmla="*/ 291200 w 1140257"/>
              <a:gd name="connsiteY1" fmla="*/ 234982 h 298478"/>
              <a:gd name="connsiteX2" fmla="*/ 318346 w 1140257"/>
              <a:gd name="connsiteY2" fmla="*/ 252031 h 298478"/>
              <a:gd name="connsiteX3" fmla="*/ 337967 w 1140257"/>
              <a:gd name="connsiteY3" fmla="*/ 287941 h 298478"/>
              <a:gd name="connsiteX4" fmla="*/ 296534 w 1140257"/>
              <a:gd name="connsiteY4" fmla="*/ 293179 h 298478"/>
              <a:gd name="connsiteX5" fmla="*/ 254338 w 1140257"/>
              <a:gd name="connsiteY5" fmla="*/ 275558 h 298478"/>
              <a:gd name="connsiteX6" fmla="*/ 69172 w 1140257"/>
              <a:gd name="connsiteY6" fmla="*/ 184975 h 298478"/>
              <a:gd name="connsiteX7" fmla="*/ 21737 w 1140257"/>
              <a:gd name="connsiteY7" fmla="*/ 157543 h 298478"/>
              <a:gd name="connsiteX8" fmla="*/ 26595 w 1140257"/>
              <a:gd name="connsiteY8" fmla="*/ 94488 h 298478"/>
              <a:gd name="connsiteX9" fmla="*/ 163088 w 1140257"/>
              <a:gd name="connsiteY9" fmla="*/ 29337 h 298478"/>
              <a:gd name="connsiteX10" fmla="*/ 221858 w 1140257"/>
              <a:gd name="connsiteY10" fmla="*/ 3810 h 298478"/>
              <a:gd name="connsiteX11" fmla="*/ 259196 w 1140257"/>
              <a:gd name="connsiteY11" fmla="*/ 0 h 298478"/>
              <a:gd name="connsiteX12" fmla="*/ 234145 w 1140257"/>
              <a:gd name="connsiteY12" fmla="*/ 39243 h 298478"/>
              <a:gd name="connsiteX13" fmla="*/ 132799 w 1140257"/>
              <a:gd name="connsiteY13" fmla="*/ 92773 h 298478"/>
              <a:gd name="connsiteX14" fmla="*/ 97651 w 1140257"/>
              <a:gd name="connsiteY14" fmla="*/ 120872 h 298478"/>
              <a:gd name="connsiteX15" fmla="*/ 147943 w 1140257"/>
              <a:gd name="connsiteY15" fmla="*/ 126397 h 298478"/>
              <a:gd name="connsiteX16" fmla="*/ 532658 w 1140257"/>
              <a:gd name="connsiteY16" fmla="*/ 146685 h 298478"/>
              <a:gd name="connsiteX17" fmla="*/ 1091395 w 1140257"/>
              <a:gd name="connsiteY17" fmla="*/ 175831 h 298478"/>
              <a:gd name="connsiteX18" fmla="*/ 1140258 w 1140257"/>
              <a:gd name="connsiteY18" fmla="*/ 187547 h 298478"/>
              <a:gd name="connsiteX19" fmla="*/ 1086632 w 1140257"/>
              <a:gd name="connsiteY19" fmla="*/ 206978 h 298478"/>
              <a:gd name="connsiteX20" fmla="*/ 811550 w 1140257"/>
              <a:gd name="connsiteY20" fmla="*/ 198120 h 298478"/>
              <a:gd name="connsiteX21" fmla="*/ 220238 w 1140257"/>
              <a:gd name="connsiteY21" fmla="*/ 178213 h 298478"/>
              <a:gd name="connsiteX22" fmla="*/ 200331 w 1140257"/>
              <a:gd name="connsiteY22" fmla="*/ 182213 h 29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140257" h="298478">
                <a:moveTo>
                  <a:pt x="200331" y="182213"/>
                </a:moveTo>
                <a:cubicBezTo>
                  <a:pt x="236431" y="203168"/>
                  <a:pt x="263863" y="218980"/>
                  <a:pt x="291200" y="234982"/>
                </a:cubicBezTo>
                <a:cubicBezTo>
                  <a:pt x="300439" y="240411"/>
                  <a:pt x="309868" y="245650"/>
                  <a:pt x="318346" y="252031"/>
                </a:cubicBezTo>
                <a:cubicBezTo>
                  <a:pt x="330252" y="260985"/>
                  <a:pt x="347778" y="269938"/>
                  <a:pt x="337967" y="287941"/>
                </a:cubicBezTo>
                <a:cubicBezTo>
                  <a:pt x="328728" y="304895"/>
                  <a:pt x="310630" y="297275"/>
                  <a:pt x="296534" y="293179"/>
                </a:cubicBezTo>
                <a:cubicBezTo>
                  <a:pt x="281960" y="288988"/>
                  <a:pt x="268054" y="282226"/>
                  <a:pt x="254338" y="275558"/>
                </a:cubicBezTo>
                <a:cubicBezTo>
                  <a:pt x="192521" y="245650"/>
                  <a:pt x="130703" y="215551"/>
                  <a:pt x="69172" y="184975"/>
                </a:cubicBezTo>
                <a:cubicBezTo>
                  <a:pt x="52789" y="176879"/>
                  <a:pt x="36120" y="168592"/>
                  <a:pt x="21737" y="157543"/>
                </a:cubicBezTo>
                <a:cubicBezTo>
                  <a:pt x="-8648" y="134207"/>
                  <a:pt x="-7314" y="112014"/>
                  <a:pt x="26595" y="94488"/>
                </a:cubicBezTo>
                <a:cubicBezTo>
                  <a:pt x="71363" y="71342"/>
                  <a:pt x="117463" y="50768"/>
                  <a:pt x="163088" y="29337"/>
                </a:cubicBezTo>
                <a:cubicBezTo>
                  <a:pt x="182424" y="20288"/>
                  <a:pt x="201760" y="10668"/>
                  <a:pt x="221858" y="3810"/>
                </a:cubicBezTo>
                <a:cubicBezTo>
                  <a:pt x="233288" y="-95"/>
                  <a:pt x="246337" y="1143"/>
                  <a:pt x="259196" y="0"/>
                </a:cubicBezTo>
                <a:cubicBezTo>
                  <a:pt x="262625" y="26670"/>
                  <a:pt x="247480" y="32290"/>
                  <a:pt x="234145" y="39243"/>
                </a:cubicBezTo>
                <a:cubicBezTo>
                  <a:pt x="200331" y="57055"/>
                  <a:pt x="166517" y="74771"/>
                  <a:pt x="132799" y="92773"/>
                </a:cubicBezTo>
                <a:cubicBezTo>
                  <a:pt x="120892" y="99155"/>
                  <a:pt x="109367" y="106108"/>
                  <a:pt x="97651" y="120872"/>
                </a:cubicBezTo>
                <a:cubicBezTo>
                  <a:pt x="114416" y="122777"/>
                  <a:pt x="131084" y="125539"/>
                  <a:pt x="147943" y="126397"/>
                </a:cubicBezTo>
                <a:cubicBezTo>
                  <a:pt x="276150" y="133350"/>
                  <a:pt x="404452" y="140113"/>
                  <a:pt x="532658" y="146685"/>
                </a:cubicBezTo>
                <a:cubicBezTo>
                  <a:pt x="718872" y="156305"/>
                  <a:pt x="905181" y="165640"/>
                  <a:pt x="1091395" y="175831"/>
                </a:cubicBezTo>
                <a:cubicBezTo>
                  <a:pt x="1106540" y="176689"/>
                  <a:pt x="1121399" y="182880"/>
                  <a:pt x="1140258" y="187547"/>
                </a:cubicBezTo>
                <a:cubicBezTo>
                  <a:pt x="1123208" y="213169"/>
                  <a:pt x="1103396" y="207454"/>
                  <a:pt x="1086632" y="206978"/>
                </a:cubicBezTo>
                <a:cubicBezTo>
                  <a:pt x="994906" y="204597"/>
                  <a:pt x="903276" y="201168"/>
                  <a:pt x="811550" y="198120"/>
                </a:cubicBezTo>
                <a:cubicBezTo>
                  <a:pt x="614478" y="191452"/>
                  <a:pt x="417310" y="184785"/>
                  <a:pt x="220238" y="178213"/>
                </a:cubicBezTo>
                <a:cubicBezTo>
                  <a:pt x="217381" y="178308"/>
                  <a:pt x="214428" y="179451"/>
                  <a:pt x="200331" y="182213"/>
                </a:cubicBezTo>
                <a:close/>
              </a:path>
            </a:pathLst>
          </a:custGeom>
          <a:solidFill>
            <a:srgbClr val="1E3F4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7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0" name="Forme libre : forme 109">
            <a:extLst>
              <a:ext uri="{FF2B5EF4-FFF2-40B4-BE49-F238E27FC236}">
                <a16:creationId xmlns:a16="http://schemas.microsoft.com/office/drawing/2014/main" id="{5AC2802F-2252-023A-332B-634793874459}"/>
              </a:ext>
            </a:extLst>
          </p:cNvPr>
          <p:cNvSpPr/>
          <p:nvPr/>
        </p:nvSpPr>
        <p:spPr>
          <a:xfrm>
            <a:off x="9584806" y="7539092"/>
            <a:ext cx="817892" cy="214095"/>
          </a:xfrm>
          <a:custGeom>
            <a:avLst/>
            <a:gdLst>
              <a:gd name="connsiteX0" fmla="*/ 200331 w 1140257"/>
              <a:gd name="connsiteY0" fmla="*/ 182213 h 298478"/>
              <a:gd name="connsiteX1" fmla="*/ 291200 w 1140257"/>
              <a:gd name="connsiteY1" fmla="*/ 234982 h 298478"/>
              <a:gd name="connsiteX2" fmla="*/ 318346 w 1140257"/>
              <a:gd name="connsiteY2" fmla="*/ 252031 h 298478"/>
              <a:gd name="connsiteX3" fmla="*/ 337967 w 1140257"/>
              <a:gd name="connsiteY3" fmla="*/ 287941 h 298478"/>
              <a:gd name="connsiteX4" fmla="*/ 296534 w 1140257"/>
              <a:gd name="connsiteY4" fmla="*/ 293179 h 298478"/>
              <a:gd name="connsiteX5" fmla="*/ 254338 w 1140257"/>
              <a:gd name="connsiteY5" fmla="*/ 275558 h 298478"/>
              <a:gd name="connsiteX6" fmla="*/ 69172 w 1140257"/>
              <a:gd name="connsiteY6" fmla="*/ 184975 h 298478"/>
              <a:gd name="connsiteX7" fmla="*/ 21737 w 1140257"/>
              <a:gd name="connsiteY7" fmla="*/ 157543 h 298478"/>
              <a:gd name="connsiteX8" fmla="*/ 26595 w 1140257"/>
              <a:gd name="connsiteY8" fmla="*/ 94488 h 298478"/>
              <a:gd name="connsiteX9" fmla="*/ 163088 w 1140257"/>
              <a:gd name="connsiteY9" fmla="*/ 29337 h 298478"/>
              <a:gd name="connsiteX10" fmla="*/ 221858 w 1140257"/>
              <a:gd name="connsiteY10" fmla="*/ 3810 h 298478"/>
              <a:gd name="connsiteX11" fmla="*/ 259196 w 1140257"/>
              <a:gd name="connsiteY11" fmla="*/ 0 h 298478"/>
              <a:gd name="connsiteX12" fmla="*/ 234145 w 1140257"/>
              <a:gd name="connsiteY12" fmla="*/ 39243 h 298478"/>
              <a:gd name="connsiteX13" fmla="*/ 132799 w 1140257"/>
              <a:gd name="connsiteY13" fmla="*/ 92773 h 298478"/>
              <a:gd name="connsiteX14" fmla="*/ 97651 w 1140257"/>
              <a:gd name="connsiteY14" fmla="*/ 120872 h 298478"/>
              <a:gd name="connsiteX15" fmla="*/ 147943 w 1140257"/>
              <a:gd name="connsiteY15" fmla="*/ 126397 h 298478"/>
              <a:gd name="connsiteX16" fmla="*/ 532658 w 1140257"/>
              <a:gd name="connsiteY16" fmla="*/ 146685 h 298478"/>
              <a:gd name="connsiteX17" fmla="*/ 1091395 w 1140257"/>
              <a:gd name="connsiteY17" fmla="*/ 175831 h 298478"/>
              <a:gd name="connsiteX18" fmla="*/ 1140258 w 1140257"/>
              <a:gd name="connsiteY18" fmla="*/ 187547 h 298478"/>
              <a:gd name="connsiteX19" fmla="*/ 1086632 w 1140257"/>
              <a:gd name="connsiteY19" fmla="*/ 206978 h 298478"/>
              <a:gd name="connsiteX20" fmla="*/ 811550 w 1140257"/>
              <a:gd name="connsiteY20" fmla="*/ 198120 h 298478"/>
              <a:gd name="connsiteX21" fmla="*/ 220238 w 1140257"/>
              <a:gd name="connsiteY21" fmla="*/ 178213 h 298478"/>
              <a:gd name="connsiteX22" fmla="*/ 200331 w 1140257"/>
              <a:gd name="connsiteY22" fmla="*/ 182213 h 29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140257" h="298478">
                <a:moveTo>
                  <a:pt x="200331" y="182213"/>
                </a:moveTo>
                <a:cubicBezTo>
                  <a:pt x="236431" y="203168"/>
                  <a:pt x="263863" y="218980"/>
                  <a:pt x="291200" y="234982"/>
                </a:cubicBezTo>
                <a:cubicBezTo>
                  <a:pt x="300439" y="240411"/>
                  <a:pt x="309868" y="245650"/>
                  <a:pt x="318346" y="252031"/>
                </a:cubicBezTo>
                <a:cubicBezTo>
                  <a:pt x="330252" y="260985"/>
                  <a:pt x="347778" y="269938"/>
                  <a:pt x="337967" y="287941"/>
                </a:cubicBezTo>
                <a:cubicBezTo>
                  <a:pt x="328728" y="304895"/>
                  <a:pt x="310630" y="297275"/>
                  <a:pt x="296534" y="293179"/>
                </a:cubicBezTo>
                <a:cubicBezTo>
                  <a:pt x="281960" y="288988"/>
                  <a:pt x="268054" y="282226"/>
                  <a:pt x="254338" y="275558"/>
                </a:cubicBezTo>
                <a:cubicBezTo>
                  <a:pt x="192521" y="245650"/>
                  <a:pt x="130703" y="215551"/>
                  <a:pt x="69172" y="184975"/>
                </a:cubicBezTo>
                <a:cubicBezTo>
                  <a:pt x="52789" y="176879"/>
                  <a:pt x="36120" y="168592"/>
                  <a:pt x="21737" y="157543"/>
                </a:cubicBezTo>
                <a:cubicBezTo>
                  <a:pt x="-8648" y="134207"/>
                  <a:pt x="-7314" y="112014"/>
                  <a:pt x="26595" y="94488"/>
                </a:cubicBezTo>
                <a:cubicBezTo>
                  <a:pt x="71363" y="71342"/>
                  <a:pt x="117463" y="50768"/>
                  <a:pt x="163088" y="29337"/>
                </a:cubicBezTo>
                <a:cubicBezTo>
                  <a:pt x="182424" y="20288"/>
                  <a:pt x="201760" y="10668"/>
                  <a:pt x="221858" y="3810"/>
                </a:cubicBezTo>
                <a:cubicBezTo>
                  <a:pt x="233288" y="-95"/>
                  <a:pt x="246337" y="1143"/>
                  <a:pt x="259196" y="0"/>
                </a:cubicBezTo>
                <a:cubicBezTo>
                  <a:pt x="262625" y="26670"/>
                  <a:pt x="247480" y="32290"/>
                  <a:pt x="234145" y="39243"/>
                </a:cubicBezTo>
                <a:cubicBezTo>
                  <a:pt x="200331" y="57055"/>
                  <a:pt x="166517" y="74771"/>
                  <a:pt x="132799" y="92773"/>
                </a:cubicBezTo>
                <a:cubicBezTo>
                  <a:pt x="120892" y="99155"/>
                  <a:pt x="109367" y="106108"/>
                  <a:pt x="97651" y="120872"/>
                </a:cubicBezTo>
                <a:cubicBezTo>
                  <a:pt x="114416" y="122777"/>
                  <a:pt x="131084" y="125539"/>
                  <a:pt x="147943" y="126397"/>
                </a:cubicBezTo>
                <a:cubicBezTo>
                  <a:pt x="276150" y="133350"/>
                  <a:pt x="404452" y="140113"/>
                  <a:pt x="532658" y="146685"/>
                </a:cubicBezTo>
                <a:cubicBezTo>
                  <a:pt x="718872" y="156305"/>
                  <a:pt x="905181" y="165640"/>
                  <a:pt x="1091395" y="175831"/>
                </a:cubicBezTo>
                <a:cubicBezTo>
                  <a:pt x="1106540" y="176689"/>
                  <a:pt x="1121399" y="182880"/>
                  <a:pt x="1140258" y="187547"/>
                </a:cubicBezTo>
                <a:cubicBezTo>
                  <a:pt x="1123208" y="213169"/>
                  <a:pt x="1103396" y="207454"/>
                  <a:pt x="1086632" y="206978"/>
                </a:cubicBezTo>
                <a:cubicBezTo>
                  <a:pt x="994906" y="204597"/>
                  <a:pt x="903276" y="201168"/>
                  <a:pt x="811550" y="198120"/>
                </a:cubicBezTo>
                <a:cubicBezTo>
                  <a:pt x="614478" y="191452"/>
                  <a:pt x="417310" y="184785"/>
                  <a:pt x="220238" y="178213"/>
                </a:cubicBezTo>
                <a:cubicBezTo>
                  <a:pt x="217381" y="178308"/>
                  <a:pt x="214428" y="179451"/>
                  <a:pt x="200331" y="182213"/>
                </a:cubicBezTo>
                <a:close/>
              </a:path>
            </a:pathLst>
          </a:custGeom>
          <a:solidFill>
            <a:srgbClr val="1E3F4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7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1" name="Rectangle : coins arrondis 110">
            <a:extLst>
              <a:ext uri="{FF2B5EF4-FFF2-40B4-BE49-F238E27FC236}">
                <a16:creationId xmlns:a16="http://schemas.microsoft.com/office/drawing/2014/main" id="{58CA0BB5-27D9-0EE0-F347-FA8E69F95725}"/>
              </a:ext>
            </a:extLst>
          </p:cNvPr>
          <p:cNvSpPr/>
          <p:nvPr/>
        </p:nvSpPr>
        <p:spPr>
          <a:xfrm>
            <a:off x="1225934" y="2924737"/>
            <a:ext cx="7460867" cy="72148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300" b="1" i="0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5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شرائح خاصة بالأستاذ(ة)</a:t>
            </a:r>
            <a:endParaRPr kumimoji="0" lang="fr-FR" sz="3300" b="1" i="0" u="none" strike="noStrike" kern="1200" cap="none" spc="0" normalizeH="0" baseline="0" noProof="0" dirty="0">
              <a:ln>
                <a:noFill/>
              </a:ln>
              <a:solidFill>
                <a:srgbClr val="1F497D">
                  <a:lumMod val="50000"/>
                </a:srgb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12" name="Rectangle : coins arrondis 111">
            <a:extLst>
              <a:ext uri="{FF2B5EF4-FFF2-40B4-BE49-F238E27FC236}">
                <a16:creationId xmlns:a16="http://schemas.microsoft.com/office/drawing/2014/main" id="{1C841F98-496E-909C-442D-81A2B699D7C0}"/>
              </a:ext>
            </a:extLst>
          </p:cNvPr>
          <p:cNvSpPr/>
          <p:nvPr/>
        </p:nvSpPr>
        <p:spPr>
          <a:xfrm>
            <a:off x="1225934" y="7285400"/>
            <a:ext cx="7460867" cy="72148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AE" sz="33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أمثلة على التوجيهات </a:t>
            </a:r>
            <a:r>
              <a:rPr kumimoji="0" lang="ar-MA" sz="33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للأستاذ(ة)</a:t>
            </a:r>
            <a:endParaRPr kumimoji="0" lang="en-US" sz="33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13" name="Rectangle : coins arrondis 112">
            <a:extLst>
              <a:ext uri="{FF2B5EF4-FFF2-40B4-BE49-F238E27FC236}">
                <a16:creationId xmlns:a16="http://schemas.microsoft.com/office/drawing/2014/main" id="{3A114A30-1EC3-B426-A4AF-E1E4AA9BFFE6}"/>
              </a:ext>
            </a:extLst>
          </p:cNvPr>
          <p:cNvSpPr/>
          <p:nvPr/>
        </p:nvSpPr>
        <p:spPr>
          <a:xfrm>
            <a:off x="1225934" y="5105069"/>
            <a:ext cx="7460867" cy="72148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3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إرشادات للشروحات والتعليمات التي يجب على الأستاذ(ة) قولها</a:t>
            </a:r>
          </a:p>
        </p:txBody>
      </p:sp>
      <p:sp>
        <p:nvSpPr>
          <p:cNvPr id="114" name="ZoneTexte 5">
            <a:extLst>
              <a:ext uri="{FF2B5EF4-FFF2-40B4-BE49-F238E27FC236}">
                <a16:creationId xmlns:a16="http://schemas.microsoft.com/office/drawing/2014/main" id="{F64C6676-FD60-F23A-EB87-F4C4F07CE0B6}"/>
              </a:ext>
            </a:extLst>
          </p:cNvPr>
          <p:cNvSpPr txBox="1"/>
          <p:nvPr/>
        </p:nvSpPr>
        <p:spPr>
          <a:xfrm>
            <a:off x="11098015" y="415598"/>
            <a:ext cx="2149211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700" b="1" i="1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خاص بالأستاذ(ة)</a:t>
            </a:r>
            <a:endParaRPr kumimoji="0" lang="fr-MA" sz="2700" b="1" i="1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50000"/>
                  <a:lumOff val="50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16" name="TextBox 9">
            <a:extLst>
              <a:ext uri="{FF2B5EF4-FFF2-40B4-BE49-F238E27FC236}">
                <a16:creationId xmlns:a16="http://schemas.microsoft.com/office/drawing/2014/main" id="{A65DBFD3-CE26-0F59-3C12-18842AED64DC}"/>
              </a:ext>
            </a:extLst>
          </p:cNvPr>
          <p:cNvSpPr txBox="1"/>
          <p:nvPr/>
        </p:nvSpPr>
        <p:spPr>
          <a:xfrm>
            <a:off x="4070084" y="831278"/>
            <a:ext cx="5575833" cy="47128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ts val="311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5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توجيهات لاستعمال العرض </a:t>
            </a:r>
          </a:p>
        </p:txBody>
      </p:sp>
    </p:spTree>
    <p:extLst>
      <p:ext uri="{BB962C8B-B14F-4D97-AF65-F5344CB8AC3E}">
        <p14:creationId xmlns:p14="http://schemas.microsoft.com/office/powerpoint/2010/main" val="108245654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A8677B6-8661-E0EE-E46E-BEF6E50439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C8A196F0-D3A6-9332-EE89-ED0D936977E2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الكل يرفع اللوحة عند الإشارة، لكي نصحح جميعا.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2586048F-67F9-5D97-A42F-118C09B6306D}"/>
              </a:ext>
            </a:extLst>
          </p:cNvPr>
          <p:cNvSpPr txBox="1"/>
          <p:nvPr/>
        </p:nvSpPr>
        <p:spPr>
          <a:xfrm>
            <a:off x="2701638" y="2337955"/>
            <a:ext cx="7744689" cy="37702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39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مُخْطِئٌ</a:t>
            </a:r>
            <a:endParaRPr kumimoji="0" lang="fr-FR" sz="239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B08497CF-AC05-CDFE-9A8C-4A7A1FBCC016}"/>
              </a:ext>
            </a:extLst>
          </p:cNvPr>
          <p:cNvSpPr/>
          <p:nvPr/>
        </p:nvSpPr>
        <p:spPr>
          <a:xfrm>
            <a:off x="1600619" y="6481597"/>
            <a:ext cx="8908472" cy="1214540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 </a:t>
            </a: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لاحظوا جيدا، وصححوا.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D01AE851-22B6-E062-24ED-A65B4C06829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4291" y="687258"/>
            <a:ext cx="1952656" cy="1340095"/>
          </a:xfrm>
          <a:prstGeom prst="rect">
            <a:avLst/>
          </a:prstGeom>
        </p:spPr>
      </p:pic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8E56F96C-0525-6E7C-C492-CAB294A555F3}"/>
              </a:ext>
            </a:extLst>
          </p:cNvPr>
          <p:cNvSpPr/>
          <p:nvPr/>
        </p:nvSpPr>
        <p:spPr>
          <a:xfrm>
            <a:off x="1600619" y="8385202"/>
            <a:ext cx="8908472" cy="1214540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 </a:t>
            </a:r>
            <a:r>
              <a:rPr kumimoji="0" lang="ar-MA" sz="5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ما هي الظاهرة الإملائية الخاصة بهذه الكلمة؟</a:t>
            </a:r>
            <a:endParaRPr kumimoji="0" lang="ar-MA" sz="6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6843560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 animBg="1"/>
      <p:bldP spid="2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/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/>
          <p:cNvSpPr>
            <a:spLocks noGrp="1"/>
          </p:cNvSpPr>
          <p:nvPr>
            <p:ph type="body" sz="quarter" idx="12"/>
          </p:nvPr>
        </p:nvSpPr>
        <p:spPr>
          <a:xfrm>
            <a:off x="7926508" y="1925353"/>
            <a:ext cx="4800601" cy="3833763"/>
          </a:xfrm>
        </p:spPr>
        <p:txBody>
          <a:bodyPr/>
          <a:lstStyle/>
          <a:p>
            <a:r>
              <a:rPr kumimoji="1" lang="ar-MA" altLang="ja-JP" sz="19500" dirty="0"/>
              <a:t>3</a:t>
            </a:r>
            <a:endParaRPr kumimoji="1" lang="ja-JP" altLang="en-US" sz="19500" dirty="0"/>
          </a:p>
        </p:txBody>
      </p:sp>
      <p:sp>
        <p:nvSpPr>
          <p:cNvPr id="9" name="テキスト プレースホルダー 8"/>
          <p:cNvSpPr>
            <a:spLocks noGrp="1"/>
          </p:cNvSpPr>
          <p:nvPr>
            <p:ph type="body" sz="quarter" idx="13"/>
          </p:nvPr>
        </p:nvSpPr>
        <p:spPr>
          <a:xfrm>
            <a:off x="7926515" y="5978909"/>
            <a:ext cx="4800601" cy="2363791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altLang="ja-JP" sz="8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أنشطة القراءة والكتابة</a:t>
            </a:r>
            <a:endParaRPr kumimoji="1" lang="fr-FR" altLang="ja-JP" sz="8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テキスト プレースホルダー 1"/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6" name="Freeform 2">
            <a:extLst>
              <a:ext uri="{FF2B5EF4-FFF2-40B4-BE49-F238E27FC236}">
                <a16:creationId xmlns:a16="http://schemas.microsoft.com/office/drawing/2014/main" id="{89346D30-016F-CFBB-423D-ECDE8F11DB6B}"/>
              </a:ext>
            </a:extLst>
          </p:cNvPr>
          <p:cNvSpPr/>
          <p:nvPr/>
        </p:nvSpPr>
        <p:spPr>
          <a:xfrm>
            <a:off x="720436" y="2208115"/>
            <a:ext cx="6456219" cy="4164976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742950" lvl="1" indent="-285750" algn="r" rtl="1">
              <a:buFontTx/>
              <a:buChar char="-"/>
            </a:pPr>
            <a:r>
              <a:rPr lang="ar-MA" sz="5400" dirty="0">
                <a:latin typeface="Adobe Arabic" panose="02040503050201020203" pitchFamily="18" charset="-78"/>
                <a:cs typeface="Adobe Arabic" panose="02040503050201020203" pitchFamily="18" charset="-78"/>
              </a:rPr>
              <a:t>قراءة مسحية: البحث عن كلمات في النص</a:t>
            </a:r>
          </a:p>
          <a:p>
            <a:pPr marL="742950" lvl="1" indent="-285750" algn="r" rtl="1">
              <a:buFontTx/>
              <a:buChar char="-"/>
            </a:pPr>
            <a:r>
              <a:rPr lang="ar-MA" sz="5400" dirty="0">
                <a:latin typeface="Adobe Arabic" panose="02040503050201020203" pitchFamily="18" charset="-78"/>
                <a:cs typeface="Adobe Arabic" panose="02040503050201020203" pitchFamily="18" charset="-78"/>
              </a:rPr>
              <a:t>قراءة النص بطلاقة</a:t>
            </a:r>
          </a:p>
          <a:p>
            <a:pPr marL="742950" lvl="1" indent="-285750" algn="r" rtl="1">
              <a:buFontTx/>
              <a:buChar char="-"/>
            </a:pPr>
            <a:r>
              <a:rPr lang="ar-MA" sz="5400" dirty="0">
                <a:latin typeface="Adobe Arabic" panose="02040503050201020203" pitchFamily="18" charset="-78"/>
                <a:cs typeface="Adobe Arabic" panose="02040503050201020203" pitchFamily="18" charset="-78"/>
              </a:rPr>
              <a:t>كتابة: الإجابة عن أسئلة الفهم</a:t>
            </a:r>
          </a:p>
        </p:txBody>
      </p:sp>
    </p:spTree>
    <p:extLst>
      <p:ext uri="{BB962C8B-B14F-4D97-AF65-F5344CB8AC3E}">
        <p14:creationId xmlns:p14="http://schemas.microsoft.com/office/powerpoint/2010/main" val="18617305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3376"/>
    </mc:Choice>
    <mc:Fallback xmlns="">
      <p:transition advTm="3376"/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295D841-5B44-D695-411B-C97BEED6F63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82DFC943-36D8-52D1-7BC5-470759BE6495}"/>
              </a:ext>
            </a:extLst>
          </p:cNvPr>
          <p:cNvSpPr txBox="1"/>
          <p:nvPr/>
        </p:nvSpPr>
        <p:spPr>
          <a:xfrm>
            <a:off x="160421" y="957195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الآن سأعرض عليكم كلمات، ونقرأها. ستضعون سطرا تحتها في النص(ص: 47) عبر قراءة مسحية سريعة.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11" name="Organigramme : Alternative 10">
            <a:extLst>
              <a:ext uri="{FF2B5EF4-FFF2-40B4-BE49-F238E27FC236}">
                <a16:creationId xmlns:a16="http://schemas.microsoft.com/office/drawing/2014/main" id="{0A8A7151-C0B2-4683-6641-E495D24C3CB3}"/>
              </a:ext>
            </a:extLst>
          </p:cNvPr>
          <p:cNvSpPr/>
          <p:nvPr/>
        </p:nvSpPr>
        <p:spPr>
          <a:xfrm>
            <a:off x="6263210" y="3210895"/>
            <a:ext cx="2093524" cy="802031"/>
          </a:xfrm>
          <a:prstGeom prst="flowChartAlternateProcess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لامِعَةٌ</a:t>
            </a:r>
            <a:endParaRPr kumimoji="0" lang="fr-FR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15" name="Organigramme : Alternative 14">
            <a:extLst>
              <a:ext uri="{FF2B5EF4-FFF2-40B4-BE49-F238E27FC236}">
                <a16:creationId xmlns:a16="http://schemas.microsoft.com/office/drawing/2014/main" id="{DD026575-0090-587F-7A84-9501D11CC708}"/>
              </a:ext>
            </a:extLst>
          </p:cNvPr>
          <p:cNvSpPr/>
          <p:nvPr/>
        </p:nvSpPr>
        <p:spPr>
          <a:xfrm>
            <a:off x="10656579" y="3210895"/>
            <a:ext cx="2028123" cy="842377"/>
          </a:xfrm>
          <a:prstGeom prst="flowChartAlternateProcess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رَشيقَةٌ</a:t>
            </a:r>
            <a:endParaRPr kumimoji="0" lang="fr-FR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17" name="Organigramme : Alternative 16">
            <a:extLst>
              <a:ext uri="{FF2B5EF4-FFF2-40B4-BE49-F238E27FC236}">
                <a16:creationId xmlns:a16="http://schemas.microsoft.com/office/drawing/2014/main" id="{6BB9FB48-9E69-F0AD-DFF0-5D8336FCC669}"/>
              </a:ext>
            </a:extLst>
          </p:cNvPr>
          <p:cNvSpPr/>
          <p:nvPr/>
        </p:nvSpPr>
        <p:spPr>
          <a:xfrm>
            <a:off x="1894896" y="3210896"/>
            <a:ext cx="2028123" cy="802031"/>
          </a:xfrm>
          <a:prstGeom prst="flowChartAlternateProcess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تَبْدو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20" name="Organigramme : Alternative 19">
            <a:extLst>
              <a:ext uri="{FF2B5EF4-FFF2-40B4-BE49-F238E27FC236}">
                <a16:creationId xmlns:a16="http://schemas.microsoft.com/office/drawing/2014/main" id="{DD7DE3B1-C1ED-A3AC-74A1-76438D9DF436}"/>
              </a:ext>
            </a:extLst>
          </p:cNvPr>
          <p:cNvSpPr/>
          <p:nvPr/>
        </p:nvSpPr>
        <p:spPr>
          <a:xfrm>
            <a:off x="10848110" y="7034140"/>
            <a:ext cx="1836592" cy="802031"/>
          </a:xfrm>
          <a:prstGeom prst="flowChartAlternateProcess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اَلْمُخيفُ</a:t>
            </a:r>
            <a:endParaRPr kumimoji="0" lang="fr-FR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22" name="Organigramme : Alternative 21">
            <a:extLst>
              <a:ext uri="{FF2B5EF4-FFF2-40B4-BE49-F238E27FC236}">
                <a16:creationId xmlns:a16="http://schemas.microsoft.com/office/drawing/2014/main" id="{DC2F461F-B1E3-F687-9F1B-9B85D149F6A3}"/>
              </a:ext>
            </a:extLst>
          </p:cNvPr>
          <p:cNvSpPr/>
          <p:nvPr/>
        </p:nvSpPr>
        <p:spPr>
          <a:xfrm>
            <a:off x="6453301" y="7034140"/>
            <a:ext cx="2028123" cy="802031"/>
          </a:xfrm>
          <a:prstGeom prst="flowChartAlternateProcess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اَلْكَثيرَ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25" name="Organigramme : Alternative 24">
            <a:extLst>
              <a:ext uri="{FF2B5EF4-FFF2-40B4-BE49-F238E27FC236}">
                <a16:creationId xmlns:a16="http://schemas.microsoft.com/office/drawing/2014/main" id="{FFC32477-A5DC-947F-97E4-398344F6992E}"/>
              </a:ext>
            </a:extLst>
          </p:cNvPr>
          <p:cNvSpPr/>
          <p:nvPr/>
        </p:nvSpPr>
        <p:spPr>
          <a:xfrm>
            <a:off x="1894896" y="7034140"/>
            <a:ext cx="2093524" cy="802031"/>
          </a:xfrm>
          <a:prstGeom prst="flowChartAlternateProcess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أَسْرَعَتْ</a:t>
            </a:r>
            <a:endParaRPr kumimoji="0" lang="fr-FR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48C24A44-2198-547B-8A6B-A3D97802D9B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1257" y="732162"/>
            <a:ext cx="1896020" cy="12558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99154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5" grpId="0" animBg="1"/>
      <p:bldP spid="17" grpId="0" animBg="1"/>
      <p:bldP spid="20" grpId="0" animBg="1"/>
      <p:bldP spid="22" grpId="0" animBg="1"/>
      <p:bldP spid="25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6E9422A-1C8B-F753-08C7-E711E7C164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4322B68E-7E9B-0701-0909-B9E2E38C3488}"/>
              </a:ext>
            </a:extLst>
          </p:cNvPr>
          <p:cNvSpPr txBox="1"/>
          <p:nvPr/>
        </p:nvSpPr>
        <p:spPr>
          <a:xfrm>
            <a:off x="215839" y="95719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تصحيح جماعي على السبورة: الثنائي الفائز من حدد أكبر عدد من الكلمات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DE3AC151-1C88-F88E-7F81-E6139DEF5B8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7042" y="776491"/>
            <a:ext cx="1682642" cy="1280271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E4A8DC03-0A0B-5A60-5BFE-8696BE50238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7450" y="2526314"/>
            <a:ext cx="13386578" cy="5592449"/>
          </a:xfrm>
          <a:prstGeom prst="rect">
            <a:avLst/>
          </a:prstGeom>
        </p:spPr>
      </p:pic>
      <p:sp>
        <p:nvSpPr>
          <p:cNvPr id="6" name="Signe Moins 5">
            <a:extLst>
              <a:ext uri="{FF2B5EF4-FFF2-40B4-BE49-F238E27FC236}">
                <a16:creationId xmlns:a16="http://schemas.microsoft.com/office/drawing/2014/main" id="{D6E59BEC-7896-D3B4-83BB-BA31B0141969}"/>
              </a:ext>
            </a:extLst>
          </p:cNvPr>
          <p:cNvSpPr/>
          <p:nvPr/>
        </p:nvSpPr>
        <p:spPr>
          <a:xfrm>
            <a:off x="7438736" y="3829627"/>
            <a:ext cx="1314957" cy="190500"/>
          </a:xfrm>
          <a:prstGeom prst="mathMinus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dirty="0"/>
          </a:p>
        </p:txBody>
      </p:sp>
      <p:sp>
        <p:nvSpPr>
          <p:cNvPr id="7" name="Signe Moins 6">
            <a:extLst>
              <a:ext uri="{FF2B5EF4-FFF2-40B4-BE49-F238E27FC236}">
                <a16:creationId xmlns:a16="http://schemas.microsoft.com/office/drawing/2014/main" id="{6FB22003-4D91-5116-2E0A-7577C6D42D3C}"/>
              </a:ext>
            </a:extLst>
          </p:cNvPr>
          <p:cNvSpPr/>
          <p:nvPr/>
        </p:nvSpPr>
        <p:spPr>
          <a:xfrm>
            <a:off x="2257136" y="4453081"/>
            <a:ext cx="1168942" cy="174337"/>
          </a:xfrm>
          <a:prstGeom prst="mathMinus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dirty="0"/>
          </a:p>
        </p:txBody>
      </p:sp>
      <p:sp>
        <p:nvSpPr>
          <p:cNvPr id="8" name="Signe Moins 7">
            <a:extLst>
              <a:ext uri="{FF2B5EF4-FFF2-40B4-BE49-F238E27FC236}">
                <a16:creationId xmlns:a16="http://schemas.microsoft.com/office/drawing/2014/main" id="{F304AD61-4312-2455-6364-0CB067FF7BC8}"/>
              </a:ext>
            </a:extLst>
          </p:cNvPr>
          <p:cNvSpPr/>
          <p:nvPr/>
        </p:nvSpPr>
        <p:spPr>
          <a:xfrm>
            <a:off x="4585855" y="4459369"/>
            <a:ext cx="1036711" cy="278885"/>
          </a:xfrm>
          <a:prstGeom prst="mathMinus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dirty="0"/>
          </a:p>
        </p:txBody>
      </p:sp>
      <p:sp>
        <p:nvSpPr>
          <p:cNvPr id="9" name="Signe Moins 8">
            <a:extLst>
              <a:ext uri="{FF2B5EF4-FFF2-40B4-BE49-F238E27FC236}">
                <a16:creationId xmlns:a16="http://schemas.microsoft.com/office/drawing/2014/main" id="{CB1B222C-74AA-0A2F-6FE3-AE37F34C2896}"/>
              </a:ext>
            </a:extLst>
          </p:cNvPr>
          <p:cNvSpPr/>
          <p:nvPr/>
        </p:nvSpPr>
        <p:spPr>
          <a:xfrm>
            <a:off x="12080009" y="5783118"/>
            <a:ext cx="1314957" cy="190500"/>
          </a:xfrm>
          <a:prstGeom prst="mathMinus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dirty="0"/>
          </a:p>
        </p:txBody>
      </p:sp>
      <p:sp>
        <p:nvSpPr>
          <p:cNvPr id="10" name="Signe Moins 9">
            <a:extLst>
              <a:ext uri="{FF2B5EF4-FFF2-40B4-BE49-F238E27FC236}">
                <a16:creationId xmlns:a16="http://schemas.microsoft.com/office/drawing/2014/main" id="{F307770F-FCAC-1370-5474-F8F97ED4DB6C}"/>
              </a:ext>
            </a:extLst>
          </p:cNvPr>
          <p:cNvSpPr/>
          <p:nvPr/>
        </p:nvSpPr>
        <p:spPr>
          <a:xfrm>
            <a:off x="4965087" y="5783118"/>
            <a:ext cx="1314957" cy="190500"/>
          </a:xfrm>
          <a:prstGeom prst="mathMinus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dirty="0"/>
          </a:p>
        </p:txBody>
      </p:sp>
      <p:sp>
        <p:nvSpPr>
          <p:cNvPr id="11" name="Signe Moins 10">
            <a:extLst>
              <a:ext uri="{FF2B5EF4-FFF2-40B4-BE49-F238E27FC236}">
                <a16:creationId xmlns:a16="http://schemas.microsoft.com/office/drawing/2014/main" id="{4D0A57A4-406D-0C9A-7FEB-9AAF57C4DF37}"/>
              </a:ext>
            </a:extLst>
          </p:cNvPr>
          <p:cNvSpPr/>
          <p:nvPr/>
        </p:nvSpPr>
        <p:spPr>
          <a:xfrm>
            <a:off x="10765052" y="7780830"/>
            <a:ext cx="1314957" cy="190500"/>
          </a:xfrm>
          <a:prstGeom prst="mathMinus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0111232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06D1DD0-C49C-6D88-BCCA-33849117150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59142C15-9D95-3EB0-6602-2BD3F816FAFD}"/>
              </a:ext>
            </a:extLst>
          </p:cNvPr>
          <p:cNvSpPr txBox="1"/>
          <p:nvPr/>
        </p:nvSpPr>
        <p:spPr>
          <a:xfrm>
            <a:off x="215839" y="95719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lvl="0" algn="r" rtl="1">
              <a:defRPr/>
            </a:pPr>
            <a:r>
              <a:rPr lang="ar-MA" sz="1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الآن، ركزوا مع قراءتي ولا ترددوا ورائي، سأطلب رأيكم في قراءتي</a:t>
            </a:r>
            <a:endParaRPr lang="fr-FR" sz="160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CCE8AB10-CC3B-79B6-D089-77E0918EB1A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4501" y="618447"/>
            <a:ext cx="1472354" cy="1354016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054541D8-8FC6-09B0-3BA8-EFD0C6E1EC9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7450" y="2526314"/>
            <a:ext cx="13386578" cy="55924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419700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4288021-6F4C-22A1-BBF3-A72EC8C4888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B55D3139-1C9C-0D0D-055F-72FA04396C8B}"/>
              </a:ext>
            </a:extLst>
          </p:cNvPr>
          <p:cNvSpPr txBox="1"/>
          <p:nvPr/>
        </p:nvSpPr>
        <p:spPr>
          <a:xfrm>
            <a:off x="215839" y="957195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من خلال تتبعكم، ما رأيكم في قراءتي؟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B6B58CFA-2637-FEC4-8EA3-C5462F9994C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69879694"/>
              </p:ext>
            </p:extLst>
          </p:nvPr>
        </p:nvGraphicFramePr>
        <p:xfrm>
          <a:off x="625493" y="3156155"/>
          <a:ext cx="12416651" cy="5760720"/>
        </p:xfrm>
        <a:graphic>
          <a:graphicData uri="http://schemas.openxmlformats.org/drawingml/2006/table">
            <a:tbl>
              <a:tblPr firstRow="1" bandRow="1">
                <a:tableStyleId>{22838BEF-8BB2-4498-84A7-C5851F593DF1}</a:tableStyleId>
              </a:tblPr>
              <a:tblGrid>
                <a:gridCol w="1721059">
                  <a:extLst>
                    <a:ext uri="{9D8B030D-6E8A-4147-A177-3AD203B41FA5}">
                      <a16:colId xmlns:a16="http://schemas.microsoft.com/office/drawing/2014/main" val="2628182876"/>
                    </a:ext>
                  </a:extLst>
                </a:gridCol>
                <a:gridCol w="1721059">
                  <a:extLst>
                    <a:ext uri="{9D8B030D-6E8A-4147-A177-3AD203B41FA5}">
                      <a16:colId xmlns:a16="http://schemas.microsoft.com/office/drawing/2014/main" val="2320669012"/>
                    </a:ext>
                  </a:extLst>
                </a:gridCol>
                <a:gridCol w="1721059">
                  <a:extLst>
                    <a:ext uri="{9D8B030D-6E8A-4147-A177-3AD203B41FA5}">
                      <a16:colId xmlns:a16="http://schemas.microsoft.com/office/drawing/2014/main" val="4213699004"/>
                    </a:ext>
                  </a:extLst>
                </a:gridCol>
                <a:gridCol w="7253474">
                  <a:extLst>
                    <a:ext uri="{9D8B030D-6E8A-4147-A177-3AD203B41FA5}">
                      <a16:colId xmlns:a16="http://schemas.microsoft.com/office/drawing/2014/main" val="372084414"/>
                    </a:ext>
                  </a:extLst>
                </a:gridCol>
              </a:tblGrid>
              <a:tr h="702333">
                <a:tc>
                  <a:txBody>
                    <a:bodyPr/>
                    <a:lstStyle/>
                    <a:p>
                      <a:pPr algn="ctr" rtl="1"/>
                      <a:r>
                        <a:rPr lang="ar-MA" sz="4800" b="1" kern="1200" dirty="0">
                          <a:solidFill>
                            <a:srgbClr val="106585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متوسط</a:t>
                      </a:r>
                      <a:endParaRPr lang="fr-FR" sz="4800" b="1" kern="1200" dirty="0">
                        <a:solidFill>
                          <a:srgbClr val="106585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ctr" rtl="1"/>
                      <a:r>
                        <a:rPr lang="ar-MA" sz="4800" b="1" kern="1200" dirty="0">
                          <a:solidFill>
                            <a:srgbClr val="106585"/>
                          </a:solidFill>
                        </a:rPr>
                        <a:t>لا</a:t>
                      </a:r>
                      <a:endParaRPr lang="fr-FR" sz="4800" b="1" kern="1200" dirty="0">
                        <a:solidFill>
                          <a:srgbClr val="106585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ctr" rtl="1"/>
                      <a:r>
                        <a:rPr lang="ar-MA" sz="4800" b="1" kern="1200" dirty="0">
                          <a:solidFill>
                            <a:srgbClr val="106585"/>
                          </a:solidFill>
                        </a:rPr>
                        <a:t>نعم</a:t>
                      </a:r>
                      <a:endParaRPr lang="fr-FR" sz="4800" b="1" kern="1200" dirty="0">
                        <a:solidFill>
                          <a:srgbClr val="106585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r" rtl="1"/>
                      <a:endParaRPr lang="fr-FR" sz="54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extLst>
                  <a:ext uri="{0D108BD9-81ED-4DB2-BD59-A6C34878D82A}">
                    <a16:rowId xmlns:a16="http://schemas.microsoft.com/office/drawing/2014/main" val="1945663403"/>
                  </a:ext>
                </a:extLst>
              </a:tr>
              <a:tr h="960120">
                <a:tc>
                  <a:txBody>
                    <a:bodyPr/>
                    <a:lstStyle/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MA" sz="4000" b="1" kern="1200" dirty="0">
                          <a:solidFill>
                            <a:schemeClr val="tx1"/>
                          </a:solidFill>
                        </a:rPr>
                        <a:t>- هَلْ كانَ صَوْتي مَسْموعاً وَواضِحاً؟</a:t>
                      </a:r>
                      <a:endParaRPr lang="ar-MA" sz="4000" b="1" kern="120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extLst>
                  <a:ext uri="{0D108BD9-81ED-4DB2-BD59-A6C34878D82A}">
                    <a16:rowId xmlns:a16="http://schemas.microsoft.com/office/drawing/2014/main" val="2931050321"/>
                  </a:ext>
                </a:extLst>
              </a:tr>
              <a:tr h="960120">
                <a:tc>
                  <a:txBody>
                    <a:bodyPr/>
                    <a:lstStyle/>
                    <a:p>
                      <a:pPr algn="r" rtl="1"/>
                      <a:endParaRPr lang="fr-FR" sz="5400" b="1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r" rtl="1"/>
                      <a:endParaRPr lang="fr-FR" sz="5400" b="1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MA" sz="4000" b="1" kern="1200" dirty="0">
                          <a:solidFill>
                            <a:schemeClr val="tx1"/>
                          </a:solidFill>
                        </a:rPr>
                        <a:t>- هَلْ كانَتِ قِراءَتي مُسْتَرْسَلَةً؟</a:t>
                      </a:r>
                      <a:endParaRPr lang="ar-MA" sz="4000" b="1" kern="120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extLst>
                  <a:ext uri="{0D108BD9-81ED-4DB2-BD59-A6C34878D82A}">
                    <a16:rowId xmlns:a16="http://schemas.microsoft.com/office/drawing/2014/main" val="596954947"/>
                  </a:ext>
                </a:extLst>
              </a:tr>
              <a:tr h="960120">
                <a:tc>
                  <a:txBody>
                    <a:bodyPr/>
                    <a:lstStyle/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r" rtl="1"/>
                      <a:r>
                        <a:rPr lang="ar-MA" sz="4000" b="1" kern="1200" dirty="0">
                          <a:solidFill>
                            <a:schemeClr val="tx1"/>
                          </a:solidFill>
                        </a:rPr>
                        <a:t>- هَلْ </a:t>
                      </a:r>
                      <a:r>
                        <a:rPr lang="ar-MA" sz="4000" b="1" kern="1200" dirty="0" err="1">
                          <a:solidFill>
                            <a:schemeClr val="tx1"/>
                          </a:solidFill>
                        </a:rPr>
                        <a:t>ٱحْتَرَمْتُ</a:t>
                      </a:r>
                      <a:r>
                        <a:rPr lang="ar-MA" sz="4000" b="1" kern="1200" dirty="0">
                          <a:solidFill>
                            <a:schemeClr val="tx1"/>
                          </a:solidFill>
                        </a:rPr>
                        <a:t> عَلاماتِ ٱلتَّرْقيمِ؟</a:t>
                      </a:r>
                      <a:endParaRPr lang="fr-FR" sz="4000" b="1" kern="120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extLst>
                  <a:ext uri="{0D108BD9-81ED-4DB2-BD59-A6C34878D82A}">
                    <a16:rowId xmlns:a16="http://schemas.microsoft.com/office/drawing/2014/main" val="4155058931"/>
                  </a:ext>
                </a:extLst>
              </a:tr>
              <a:tr h="960120">
                <a:tc>
                  <a:txBody>
                    <a:bodyPr/>
                    <a:lstStyle/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/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/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MA" sz="4000" b="1" kern="1200" dirty="0">
                          <a:solidFill>
                            <a:schemeClr val="tx1"/>
                          </a:solidFill>
                          <a:latin typeface="Arial"/>
                          <a:ea typeface="+mn-ea"/>
                          <a:cs typeface="+mn-cs"/>
                        </a:rPr>
                        <a:t>- هَلْ كُنْتُ مُسْرِعاً في قِراءَتي؟</a:t>
                      </a:r>
                      <a:endParaRPr lang="fr-FR" sz="4000" b="1" kern="1200" dirty="0">
                        <a:solidFill>
                          <a:schemeClr val="tx1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137160" marR="137160" marT="68580" marB="68580"/>
                </a:tc>
                <a:extLst>
                  <a:ext uri="{0D108BD9-81ED-4DB2-BD59-A6C34878D82A}">
                    <a16:rowId xmlns:a16="http://schemas.microsoft.com/office/drawing/2014/main" val="426224777"/>
                  </a:ext>
                </a:extLst>
              </a:tr>
              <a:tr h="960120">
                <a:tc>
                  <a:txBody>
                    <a:bodyPr/>
                    <a:lstStyle/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/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/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MA" sz="4000" b="1" kern="1200" dirty="0">
                          <a:solidFill>
                            <a:schemeClr val="tx1"/>
                          </a:solidFill>
                          <a:latin typeface="Arial"/>
                          <a:ea typeface="+mn-ea"/>
                          <a:cs typeface="+mn-cs"/>
                        </a:rPr>
                        <a:t>- هَلْ تُريدونَ أَنْ أُعيدَ </a:t>
                      </a:r>
                      <a:r>
                        <a:rPr lang="ar-MA" sz="4000" b="1" kern="1200" dirty="0" err="1">
                          <a:solidFill>
                            <a:schemeClr val="tx1"/>
                          </a:solidFill>
                        </a:rPr>
                        <a:t>ٱ</a:t>
                      </a:r>
                      <a:r>
                        <a:rPr lang="ar-MA" sz="4000" b="1" kern="1200" dirty="0" err="1">
                          <a:solidFill>
                            <a:schemeClr val="tx1"/>
                          </a:solidFill>
                          <a:latin typeface="Arial"/>
                          <a:ea typeface="+mn-ea"/>
                          <a:cs typeface="+mn-cs"/>
                        </a:rPr>
                        <a:t>لْقِراءَةَ</a:t>
                      </a:r>
                      <a:r>
                        <a:rPr lang="ar-MA" sz="4000" b="1" kern="1200" dirty="0">
                          <a:solidFill>
                            <a:schemeClr val="tx1"/>
                          </a:solidFill>
                          <a:latin typeface="Arial"/>
                          <a:ea typeface="+mn-ea"/>
                          <a:cs typeface="+mn-cs"/>
                        </a:rPr>
                        <a:t> مَرَّةً ثانِيَةً؟</a:t>
                      </a:r>
                      <a:endParaRPr lang="fr-FR" sz="4000" b="1" kern="1200" dirty="0">
                        <a:solidFill>
                          <a:schemeClr val="tx1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137160" marR="137160" marT="68580" marB="68580"/>
                </a:tc>
                <a:extLst>
                  <a:ext uri="{0D108BD9-81ED-4DB2-BD59-A6C34878D82A}">
                    <a16:rowId xmlns:a16="http://schemas.microsoft.com/office/drawing/2014/main" val="2837493207"/>
                  </a:ext>
                </a:extLst>
              </a:tr>
            </a:tbl>
          </a:graphicData>
        </a:graphic>
      </p:graphicFrame>
      <p:pic>
        <p:nvPicPr>
          <p:cNvPr id="7" name="Image 6">
            <a:extLst>
              <a:ext uri="{FF2B5EF4-FFF2-40B4-BE49-F238E27FC236}">
                <a16:creationId xmlns:a16="http://schemas.microsoft.com/office/drawing/2014/main" id="{4EF3BAC6-807F-3453-3E8A-A2905B6475E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2460" y="729989"/>
            <a:ext cx="1682642" cy="12802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626456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0ED50A-8CBE-1228-E2AB-D22776385D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78A9F4A3-A4A0-77AC-BDCE-D515AE65B327}"/>
              </a:ext>
            </a:extLst>
          </p:cNvPr>
          <p:cNvSpPr txBox="1"/>
          <p:nvPr/>
        </p:nvSpPr>
        <p:spPr>
          <a:xfrm>
            <a:off x="215839" y="957195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في ثنائيات اقرأوا بشكل هامس، وحددوا عدد فقرات النص، ونهاية كل فقرة.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4" name="Image 3" descr="Une image contenant Visage humain, dessin humoristique, fille, garçon&#10;&#10;Le contenu généré par l’IA peut être incorrect.">
            <a:extLst>
              <a:ext uri="{FF2B5EF4-FFF2-40B4-BE49-F238E27FC236}">
                <a16:creationId xmlns:a16="http://schemas.microsoft.com/office/drawing/2014/main" id="{7AED0B07-4FD7-08E6-7B01-3B2F7044967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959" t="9359" r="34313" b="53393"/>
          <a:stretch>
            <a:fillRect/>
          </a:stretch>
        </p:blipFill>
        <p:spPr>
          <a:xfrm>
            <a:off x="348849" y="662220"/>
            <a:ext cx="1909442" cy="1267058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CA892E5A-C686-D3C7-04E1-C0AEDA95D42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7450" y="2526314"/>
            <a:ext cx="13386578" cy="55924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574317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96D7652-0F47-8313-D54F-75213F7AE28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336DE239-88F5-A929-9AA8-3AE1D205EF64}"/>
              </a:ext>
            </a:extLst>
          </p:cNvPr>
          <p:cNvSpPr txBox="1"/>
          <p:nvPr/>
        </p:nvSpPr>
        <p:spPr>
          <a:xfrm>
            <a:off x="215839" y="957195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اقرؤوا فرديا النص بشكل هامس، سأمر بين الصفوف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2F924213-C328-FD71-5657-3E4A132891B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883" y="537079"/>
            <a:ext cx="1633870" cy="1426588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4561EF72-BC8D-0D88-E358-D6E349CBEB3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7450" y="2526314"/>
            <a:ext cx="13386578" cy="55924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046360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4B99221-0376-E88C-7FC9-A31CE609942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E902EBE5-B5DF-E340-D196-E13A69DBA452}"/>
              </a:ext>
            </a:extLst>
          </p:cNvPr>
          <p:cNvSpPr txBox="1"/>
          <p:nvPr/>
        </p:nvSpPr>
        <p:spPr>
          <a:xfrm>
            <a:off x="215839" y="957195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قراءات فردية جهرية، كل متعلم يقرأ فقرة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055647DB-6EAF-685C-091E-FEF46BD0A58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883" y="537079"/>
            <a:ext cx="1633870" cy="1426588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0A66900A-4138-5831-1605-810448F11A0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7450" y="2526314"/>
            <a:ext cx="13386578" cy="55924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359804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849AEC9-4B0F-D192-6A81-C00313D8E71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>
            <a:extLst>
              <a:ext uri="{FF2B5EF4-FFF2-40B4-BE49-F238E27FC236}">
                <a16:creationId xmlns:a16="http://schemas.microsoft.com/office/drawing/2014/main" id="{13CA48A8-716C-AA5C-61CE-79ED2E63CE39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>
            <a:extLst>
              <a:ext uri="{FF2B5EF4-FFF2-40B4-BE49-F238E27FC236}">
                <a16:creationId xmlns:a16="http://schemas.microsoft.com/office/drawing/2014/main" id="{2848FB35-A22E-1F80-9FDD-8A82FE07ED95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926516" y="1925353"/>
            <a:ext cx="4800601" cy="4348082"/>
          </a:xfrm>
        </p:spPr>
        <p:txBody>
          <a:bodyPr/>
          <a:lstStyle/>
          <a:p>
            <a:r>
              <a:rPr kumimoji="1" lang="ar-MA" altLang="ja-JP" sz="19500" dirty="0"/>
              <a:t>4</a:t>
            </a:r>
            <a:endParaRPr kumimoji="1" lang="ja-JP" altLang="en-US" sz="19500" dirty="0"/>
          </a:p>
        </p:txBody>
      </p:sp>
      <p:sp>
        <p:nvSpPr>
          <p:cNvPr id="9" name="テキスト プレースホルダー 8">
            <a:extLst>
              <a:ext uri="{FF2B5EF4-FFF2-40B4-BE49-F238E27FC236}">
                <a16:creationId xmlns:a16="http://schemas.microsoft.com/office/drawing/2014/main" id="{901E1FF9-355F-3832-9F11-9BC104DF1D7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326582" y="6250870"/>
            <a:ext cx="4400538" cy="1798621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altLang="ja-JP" sz="8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رائز التصديق على اللبنة</a:t>
            </a:r>
            <a:endParaRPr kumimoji="1" lang="fr-FR" altLang="ja-JP" sz="88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テキスト プレースホルダー 1">
            <a:extLst>
              <a:ext uri="{FF2B5EF4-FFF2-40B4-BE49-F238E27FC236}">
                <a16:creationId xmlns:a16="http://schemas.microsoft.com/office/drawing/2014/main" id="{6E9C789A-F843-2ADF-6CA5-EF424CB861D0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1276E746-792E-3B92-9B3C-611062BA1DDD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026D939C-EAAD-2145-B627-0B762477FD11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602E76B3-B75B-F639-E0C6-4ED6EA385DA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34664090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3" name="Group 3"/>
          <p:cNvGrpSpPr/>
          <p:nvPr/>
        </p:nvGrpSpPr>
        <p:grpSpPr>
          <a:xfrm>
            <a:off x="857250" y="1180449"/>
            <a:ext cx="12001500" cy="7926101"/>
            <a:chOff x="0" y="0"/>
            <a:chExt cx="3895412" cy="2555175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marR="0" lvl="0" indent="0" algn="l" defTabSz="68583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marR="0" lvl="0" indent="0" algn="ctr" defTabSz="685834" rtl="0" eaLnBrk="1" fontAlgn="auto" latinLnBrk="0" hangingPunct="1">
                <a:lnSpc>
                  <a:spcPts val="2409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sp>
        <p:nvSpPr>
          <p:cNvPr id="7" name="Freeform 7"/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FD0F8EA7-2E3A-716C-FEF3-D9C2A67D337B}"/>
              </a:ext>
            </a:extLst>
          </p:cNvPr>
          <p:cNvSpPr txBox="1"/>
          <p:nvPr/>
        </p:nvSpPr>
        <p:spPr>
          <a:xfrm>
            <a:off x="1371600" y="3963051"/>
            <a:ext cx="10972800" cy="646331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في نهاية حصة اليوم، سيكون 80</a:t>
            </a:r>
            <a:r>
              <a:rPr kumimoji="0" lang="fr-FR" sz="36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%</a:t>
            </a: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 من المتعلمين على الأقل قادرين على: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srgbClr val="106585"/>
              </a:solidFill>
              <a:effectLst/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14202AE5-5468-7FCD-3B7B-D4DBB9C10F9D}"/>
              </a:ext>
            </a:extLst>
          </p:cNvPr>
          <p:cNvGrpSpPr/>
          <p:nvPr/>
        </p:nvGrpSpPr>
        <p:grpSpPr>
          <a:xfrm>
            <a:off x="1179966" y="5219890"/>
            <a:ext cx="10762652" cy="2972377"/>
            <a:chOff x="2370868" y="5219889"/>
            <a:chExt cx="9165935" cy="2220081"/>
          </a:xfrm>
        </p:grpSpPr>
        <p:grpSp>
          <p:nvGrpSpPr>
            <p:cNvPr id="6" name="Groupe 5">
              <a:extLst>
                <a:ext uri="{FF2B5EF4-FFF2-40B4-BE49-F238E27FC236}">
                  <a16:creationId xmlns:a16="http://schemas.microsoft.com/office/drawing/2014/main" id="{361841AB-7BBF-E5DF-ECC0-9422AF094E7E}"/>
                </a:ext>
              </a:extLst>
            </p:cNvPr>
            <p:cNvGrpSpPr/>
            <p:nvPr/>
          </p:nvGrpSpPr>
          <p:grpSpPr>
            <a:xfrm>
              <a:off x="2370868" y="5219889"/>
              <a:ext cx="9165935" cy="1289804"/>
              <a:chOff x="3513314" y="5115132"/>
              <a:chExt cx="9165935" cy="1289804"/>
            </a:xfrm>
            <a:solidFill>
              <a:schemeClr val="accent5">
                <a:lumMod val="20000"/>
                <a:lumOff val="80000"/>
              </a:schemeClr>
            </a:solidFill>
          </p:grpSpPr>
          <p:sp>
            <p:nvSpPr>
              <p:cNvPr id="14" name="ZoneTexte 13">
                <a:extLst>
                  <a:ext uri="{FF2B5EF4-FFF2-40B4-BE49-F238E27FC236}">
                    <a16:creationId xmlns:a16="http://schemas.microsoft.com/office/drawing/2014/main" id="{2C5D3884-B682-E82B-6AA4-10FF3C852B6C}"/>
                  </a:ext>
                </a:extLst>
              </p:cNvPr>
              <p:cNvSpPr txBox="1"/>
              <p:nvPr/>
            </p:nvSpPr>
            <p:spPr>
              <a:xfrm>
                <a:off x="3513314" y="5117652"/>
                <a:ext cx="8547581" cy="482747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marL="0" marR="0" lvl="0" indent="0" algn="r" defTabSz="685834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9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fr-FR" sz="36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106585"/>
                    </a:solidFill>
                    <a:effectLst/>
                    <a:uLnTx/>
                    <a:uFillTx/>
                    <a:latin typeface="Adobe Arabic" panose="02040503050201020203" pitchFamily="18" charset="-78"/>
                    <a:ea typeface="+mn-ea"/>
                    <a:cs typeface="Adobe Arabic" panose="02040503050201020203" pitchFamily="18" charset="-78"/>
                  </a:rPr>
                  <a:t> </a:t>
                </a:r>
                <a:r>
                  <a:rPr kumimoji="0" lang="ar-MA" sz="36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106585"/>
                    </a:solidFill>
                    <a:effectLst/>
                    <a:uLnTx/>
                    <a:uFillTx/>
                    <a:latin typeface="Adobe Arabic" panose="02040503050201020203" pitchFamily="18" charset="-78"/>
                    <a:ea typeface="+mn-ea"/>
                    <a:cs typeface="Adobe Arabic" panose="02040503050201020203" pitchFamily="18" charset="-78"/>
                  </a:rPr>
                  <a:t>قراءة نص (حيلة سمكة) بطلاقة.</a:t>
                </a:r>
                <a:endPara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106585"/>
                  </a:solidFill>
                  <a:effectLst/>
                  <a:uLnTx/>
                  <a:uFillTx/>
                  <a:latin typeface="Adobe Arabic" panose="02040503050201020203" pitchFamily="18" charset="-78"/>
                  <a:ea typeface="+mn-ea"/>
                  <a:cs typeface="Adobe Arabic" panose="02040503050201020203" pitchFamily="18" charset="-78"/>
                </a:endParaRPr>
              </a:p>
            </p:txBody>
          </p:sp>
          <p:pic>
            <p:nvPicPr>
              <p:cNvPr id="17" name="Image 16">
                <a:extLst>
                  <a:ext uri="{FF2B5EF4-FFF2-40B4-BE49-F238E27FC236}">
                    <a16:creationId xmlns:a16="http://schemas.microsoft.com/office/drawing/2014/main" id="{058D2DF3-961E-8A7D-17FC-5F277D49F51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12224239" y="5115132"/>
                <a:ext cx="455010" cy="466386"/>
              </a:xfrm>
              <a:prstGeom prst="rect">
                <a:avLst/>
              </a:prstGeom>
              <a:grpFill/>
            </p:spPr>
          </p:pic>
          <p:pic>
            <p:nvPicPr>
              <p:cNvPr id="18" name="Image 17">
                <a:extLst>
                  <a:ext uri="{FF2B5EF4-FFF2-40B4-BE49-F238E27FC236}">
                    <a16:creationId xmlns:a16="http://schemas.microsoft.com/office/drawing/2014/main" id="{CE45C8C2-A260-187B-8057-CB1939722F8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12224239" y="5938550"/>
                <a:ext cx="455010" cy="466386"/>
              </a:xfrm>
              <a:prstGeom prst="rect">
                <a:avLst/>
              </a:prstGeom>
              <a:grpFill/>
            </p:spPr>
          </p:pic>
        </p:grpSp>
        <p:sp>
          <p:nvSpPr>
            <p:cNvPr id="8" name="ZoneTexte 7">
              <a:extLst>
                <a:ext uri="{FF2B5EF4-FFF2-40B4-BE49-F238E27FC236}">
                  <a16:creationId xmlns:a16="http://schemas.microsoft.com/office/drawing/2014/main" id="{260BF530-5C47-5E22-B48F-3B4AD00C4432}"/>
                </a:ext>
              </a:extLst>
            </p:cNvPr>
            <p:cNvSpPr txBox="1"/>
            <p:nvPr/>
          </p:nvSpPr>
          <p:spPr>
            <a:xfrm>
              <a:off x="2370868" y="6043307"/>
              <a:ext cx="8547581" cy="482747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</p:spPr>
          <p:txBody>
            <a:bodyPr wrap="square" rtlCol="0">
              <a:spAutoFit/>
            </a:bodyPr>
            <a:lstStyle/>
            <a:p>
              <a:pPr marL="0" marR="0" lvl="0" indent="0" algn="r" defTabSz="685834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9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106585"/>
                  </a:solidFill>
                  <a:effectLst/>
                  <a:uLnTx/>
                  <a:uFillTx/>
                  <a:latin typeface="Adobe Arabic" panose="02040503050201020203" pitchFamily="18" charset="-78"/>
                  <a:ea typeface="+mn-ea"/>
                  <a:cs typeface="Adobe Arabic" panose="02040503050201020203" pitchFamily="18" charset="-78"/>
                </a:rPr>
                <a:t> </a:t>
              </a:r>
              <a:r>
                <a:rPr kumimoji="0" lang="ar-MA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106585"/>
                  </a:solidFill>
                  <a:effectLst/>
                  <a:uLnTx/>
                  <a:uFillTx/>
                  <a:latin typeface="Adobe Arabic" panose="02040503050201020203" pitchFamily="18" charset="-78"/>
                  <a:ea typeface="+mn-ea"/>
                  <a:cs typeface="Adobe Arabic" panose="02040503050201020203" pitchFamily="18" charset="-78"/>
                </a:rPr>
                <a:t>الإجابة عن أسئلة الفهم.</a:t>
              </a:r>
              <a:endParaRPr kumimoji="0" lang="fr-FR" sz="36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endParaRPr>
            </a:p>
          </p:txBody>
        </p:sp>
        <p:pic>
          <p:nvPicPr>
            <p:cNvPr id="10" name="Image 9">
              <a:extLst>
                <a:ext uri="{FF2B5EF4-FFF2-40B4-BE49-F238E27FC236}">
                  <a16:creationId xmlns:a16="http://schemas.microsoft.com/office/drawing/2014/main" id="{1896261F-CA9E-9687-9AE9-A6C2F0C21B00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1081793" y="6973584"/>
              <a:ext cx="455010" cy="466386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</p:spPr>
        </p:pic>
      </p:grpSp>
      <p:sp>
        <p:nvSpPr>
          <p:cNvPr id="12" name="ZoneTexte 11">
            <a:extLst>
              <a:ext uri="{FF2B5EF4-FFF2-40B4-BE49-F238E27FC236}">
                <a16:creationId xmlns:a16="http://schemas.microsoft.com/office/drawing/2014/main" id="{726C26D5-DDAB-4BAC-C441-A2E261944BF3}"/>
              </a:ext>
            </a:extLst>
          </p:cNvPr>
          <p:cNvSpPr txBox="1"/>
          <p:nvPr/>
        </p:nvSpPr>
        <p:spPr>
          <a:xfrm>
            <a:off x="1179966" y="7487244"/>
            <a:ext cx="10036580" cy="646331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اجتياز رائز التصديق على اللبنة 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srgbClr val="106585"/>
              </a:solidFill>
              <a:effectLst/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sp>
        <p:nvSpPr>
          <p:cNvPr id="13" name="Rectangle : coins arrondis 12">
            <a:extLst>
              <a:ext uri="{FF2B5EF4-FFF2-40B4-BE49-F238E27FC236}">
                <a16:creationId xmlns:a16="http://schemas.microsoft.com/office/drawing/2014/main" id="{9179C704-EF7C-A643-826E-A352E3321655}"/>
              </a:ext>
            </a:extLst>
          </p:cNvPr>
          <p:cNvSpPr/>
          <p:nvPr/>
        </p:nvSpPr>
        <p:spPr>
          <a:xfrm>
            <a:off x="4218682" y="1688821"/>
            <a:ext cx="5077718" cy="1093781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0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أهـــداف الـحـصة</a:t>
            </a:r>
            <a:endParaRPr kumimoji="0" lang="fr-FR" sz="6000" b="1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76958230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0492C29-1F4C-0D8D-F91A-4BB7F9954B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CB8DC3A1-762B-030F-C6F1-C0C45F28500C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يهيئ الأستاذ مكانا خاصا لتمرير رائز التصديق على اللبنة. الرائز يمرر بشكل فردي.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3" name="Titre 1">
            <a:extLst>
              <a:ext uri="{FF2B5EF4-FFF2-40B4-BE49-F238E27FC236}">
                <a16:creationId xmlns:a16="http://schemas.microsoft.com/office/drawing/2014/main" id="{E0B89405-27CB-1A27-E7E5-F0345CC86644}"/>
              </a:ext>
            </a:extLst>
          </p:cNvPr>
          <p:cNvSpPr txBox="1">
            <a:spLocks/>
          </p:cNvSpPr>
          <p:nvPr/>
        </p:nvSpPr>
        <p:spPr>
          <a:xfrm>
            <a:off x="7190508" y="2837007"/>
            <a:ext cx="5463888" cy="1470025"/>
          </a:xfrm>
          <a:prstGeom prst="rect">
            <a:avLst/>
          </a:prstGeom>
          <a:solidFill>
            <a:srgbClr val="006DB4"/>
          </a:solidFill>
        </p:spPr>
        <p:txBody>
          <a:bodyPr>
            <a:normAutofit fontScale="92500"/>
          </a:bodyPr>
          <a:lstStyle>
            <a:lvl1pPr algn="l" defTabSz="13716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000" b="0" i="0" u="none" strike="noStrike" kern="1200" cap="none" spc="0" normalizeH="0" baseline="0" noProof="0" dirty="0">
                <a:ln w="0"/>
                <a:solidFill>
                  <a:prstClr val="white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j-ea"/>
                <a:cs typeface="Microsoft Uighur" panose="02000000000000000000" pitchFamily="2" charset="-78"/>
              </a:rPr>
              <a:t>رائز التصديق على اللبنة</a:t>
            </a:r>
            <a:endParaRPr kumimoji="0" lang="fr-FR" sz="8000" b="0" i="0" u="none" strike="noStrike" kern="1200" cap="none" spc="0" normalizeH="0" baseline="0" noProof="0" dirty="0">
              <a:ln w="0"/>
              <a:solidFill>
                <a:prstClr val="white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j-ea"/>
              <a:cs typeface="Microsoft Uighur" panose="02000000000000000000" pitchFamily="2" charset="-78"/>
            </a:endParaRPr>
          </a:p>
        </p:txBody>
      </p:sp>
      <p:sp>
        <p:nvSpPr>
          <p:cNvPr id="4" name="Sous-titre 2">
            <a:extLst>
              <a:ext uri="{FF2B5EF4-FFF2-40B4-BE49-F238E27FC236}">
                <a16:creationId xmlns:a16="http://schemas.microsoft.com/office/drawing/2014/main" id="{49F341F2-6F55-8376-7B11-EA012CEEEAE5}"/>
              </a:ext>
            </a:extLst>
          </p:cNvPr>
          <p:cNvSpPr txBox="1">
            <a:spLocks/>
          </p:cNvSpPr>
          <p:nvPr/>
        </p:nvSpPr>
        <p:spPr>
          <a:xfrm>
            <a:off x="520700" y="2981739"/>
            <a:ext cx="6337300" cy="6588513"/>
          </a:xfrm>
          <a:prstGeom prst="rect">
            <a:avLst/>
          </a:prstGeom>
          <a:solidFill>
            <a:schemeClr val="accent5"/>
          </a:solidFill>
        </p:spPr>
        <p:txBody>
          <a:bodyPr anchor="ctr">
            <a:normAutofit/>
          </a:bodyPr>
          <a:lstStyle>
            <a:lvl1pPr marL="342900" indent="-342900" algn="l" defTabSz="1371600" rtl="0" eaLnBrk="1" latinLnBrk="0" hangingPunct="1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Char char="•"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72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بالموازاة مع تمرير الرائز الفردي يطلب الأستاذ من باقي المتعلمين(في ثنائيات) إنجاز النشاط رقم 3 من الصفحة 47 على الدفاتر  </a:t>
            </a:r>
            <a:endParaRPr kumimoji="0" lang="fr-FR" sz="72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408189963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90AD07F-899F-B8B6-A621-A5591A785C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B86C4EBA-6576-54A9-AA83-D3A0FEC4E601}"/>
              </a:ext>
            </a:extLst>
          </p:cNvPr>
          <p:cNvSpPr txBox="1"/>
          <p:nvPr/>
        </p:nvSpPr>
        <p:spPr>
          <a:xfrm>
            <a:off x="160421" y="957196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على  الكراسات، ص:47، في ثنائيات، ستجيبون عن أسئلة الفهم: النشاط رقم: 03، سنصحح جميعا بعد أن ننهي الرائز الفردي 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3" name="Image 2" descr="Une image contenant Visage humain, dessin humoristique, fille, garçon&#10;&#10;Le contenu généré par l’IA peut être incorrect.">
            <a:extLst>
              <a:ext uri="{FF2B5EF4-FFF2-40B4-BE49-F238E27FC236}">
                <a16:creationId xmlns:a16="http://schemas.microsoft.com/office/drawing/2014/main" id="{8F60FBC5-04BB-5A84-C38B-EC5D304169D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959" t="9359" r="34313" b="53393"/>
          <a:stretch>
            <a:fillRect/>
          </a:stretch>
        </p:blipFill>
        <p:spPr>
          <a:xfrm>
            <a:off x="348849" y="662220"/>
            <a:ext cx="1909442" cy="1267058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28DA1A3B-97B8-A2BD-118C-D13034E6AEA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09672" y="2115363"/>
            <a:ext cx="5863670" cy="78876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1556372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CA88B36-C8EA-4F98-A9B6-A0C0DFB7A19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11ECD235-C585-9E5B-0E17-E2B10C7DAB4A}"/>
              </a:ext>
            </a:extLst>
          </p:cNvPr>
          <p:cNvSpPr txBox="1"/>
          <p:nvPr/>
        </p:nvSpPr>
        <p:spPr>
          <a:xfrm>
            <a:off x="5250235" y="710975"/>
            <a:ext cx="7537510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يطلب من كل متعلم قراءة الأقصوصة. شروط التحكم هي نفسها شروط رائز الموضعة</a:t>
            </a:r>
          </a:p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يعبئ الأستاذ النتائج في الشبكة.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3" name="Titre 1">
            <a:extLst>
              <a:ext uri="{FF2B5EF4-FFF2-40B4-BE49-F238E27FC236}">
                <a16:creationId xmlns:a16="http://schemas.microsoft.com/office/drawing/2014/main" id="{95848276-7F87-AA54-999F-2035CE8D5BCA}"/>
              </a:ext>
            </a:extLst>
          </p:cNvPr>
          <p:cNvSpPr txBox="1">
            <a:spLocks/>
          </p:cNvSpPr>
          <p:nvPr/>
        </p:nvSpPr>
        <p:spPr>
          <a:xfrm>
            <a:off x="354385" y="895641"/>
            <a:ext cx="4425434" cy="803563"/>
          </a:xfrm>
          <a:prstGeom prst="rect">
            <a:avLst/>
          </a:prstGeom>
          <a:solidFill>
            <a:schemeClr val="accent3"/>
          </a:solidFill>
        </p:spPr>
        <p:txBody>
          <a:bodyPr>
            <a:normAutofit fontScale="85000" lnSpcReduction="20000"/>
          </a:bodyPr>
          <a:lstStyle>
            <a:lvl1pPr algn="l" defTabSz="13716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6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j-ea"/>
                <a:cs typeface="Microsoft Uighur" panose="02000000000000000000" pitchFamily="2" charset="-78"/>
              </a:rPr>
              <a:t>رائز التصديق على اللبنة</a:t>
            </a:r>
            <a:endParaRPr kumimoji="0" lang="fr-FR" sz="6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j-ea"/>
              <a:cs typeface="Microsoft Uighur" panose="02000000000000000000" pitchFamily="2" charset="-78"/>
            </a:endParaRPr>
          </a:p>
        </p:txBody>
      </p:sp>
      <p:sp>
        <p:nvSpPr>
          <p:cNvPr id="4" name="Sous-titre 2">
            <a:extLst>
              <a:ext uri="{FF2B5EF4-FFF2-40B4-BE49-F238E27FC236}">
                <a16:creationId xmlns:a16="http://schemas.microsoft.com/office/drawing/2014/main" id="{1E6406DA-B098-1718-481C-26FFABB4D429}"/>
              </a:ext>
            </a:extLst>
          </p:cNvPr>
          <p:cNvSpPr txBox="1">
            <a:spLocks/>
          </p:cNvSpPr>
          <p:nvPr/>
        </p:nvSpPr>
        <p:spPr>
          <a:xfrm>
            <a:off x="96981" y="1967345"/>
            <a:ext cx="13397346" cy="8215746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anchor="ctr">
            <a:normAutofit/>
          </a:bodyPr>
          <a:lstStyle>
            <a:lvl1pPr marL="342900" indent="-342900" algn="l" defTabSz="1371600" rtl="0" eaLnBrk="1" latinLnBrk="0" hangingPunct="1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Char char="•"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r" rtl="1">
              <a:lnSpc>
                <a:spcPct val="150000"/>
              </a:lnSpc>
              <a:buNone/>
              <a:defRPr/>
            </a:pPr>
            <a:r>
              <a:rPr lang="ar-MA" sz="4400" b="1" dirty="0"/>
              <a:t>  ذاتَ لَيْلَةٍ مَطيرَةٍ، ضَيَّعَ سَعيدٌ مِفْتاحَ بَيْتِهِ، فَجَلَسَ يُفَكِّرُ تَحْتَ </a:t>
            </a:r>
            <a:r>
              <a:rPr lang="ar-SA" sz="4400" b="1" dirty="0"/>
              <a:t>اؐ</a:t>
            </a:r>
            <a:r>
              <a:rPr lang="ar-MA" sz="4400" b="1" dirty="0"/>
              <a:t>لْمَطَرِ. فَجْأَةً، مَرَّ رَجُلٌ كَبِيرٌ، وَسَأَلَهُ: " ما بِكَ مَهْمومٌ؟" قالَ: "أَضَعْتُ مِفْتاحي، مِنْ فَضْلِكَ ساعِدْني". أَخْرَجَ </a:t>
            </a:r>
            <a:r>
              <a:rPr lang="ar-SA" sz="4400" b="1" dirty="0"/>
              <a:t>اؐ</a:t>
            </a:r>
            <a:r>
              <a:rPr lang="ar-MA" sz="4400" b="1" dirty="0"/>
              <a:t>لرَّجُلُ مِصْباحاً صَغيراً، وَبَعْدَ بَحْثٍ قَصيرٍ، وَجَدَ سَعيدٌ مِفْتاحَهُ. شَكَرَ </a:t>
            </a:r>
            <a:r>
              <a:rPr lang="ar-SA" sz="4400" b="1" dirty="0"/>
              <a:t>ؐ</a:t>
            </a:r>
            <a:r>
              <a:rPr lang="ar-MA" sz="4400" b="1" dirty="0"/>
              <a:t>الرَّجُلَ، وَدَخَلَ إِلى </a:t>
            </a:r>
            <a:r>
              <a:rPr lang="ar-SA" sz="4400" b="1" dirty="0"/>
              <a:t>اؐ</a:t>
            </a:r>
            <a:r>
              <a:rPr lang="ar-MA" sz="4400" b="1" dirty="0"/>
              <a:t>لبَيْتِ مُسْرِعاً. عانَقَتْهُ أُمُّهُ، وَقالَتْ: "يَجِبُ أَنْ تَكونَ أَكْثَرَ </a:t>
            </a:r>
            <a:r>
              <a:rPr lang="ar-SA" sz="4400" b="1" dirty="0"/>
              <a:t>اؐ</a:t>
            </a:r>
            <a:r>
              <a:rPr lang="ar-MA" sz="4400" b="1" dirty="0"/>
              <a:t>نْتِباهاً". وَعَدَها أَنْ يَحْمِلَ مِفْتاحاً إِضافِيّاً. ثُمَّ كَتَبَ ما حَدَثَ فِي دَفْتَرِهِ لِيَتَعَلَّمَ مِنْهُ.</a:t>
            </a:r>
            <a:br>
              <a:rPr lang="ar-MA" sz="4400" b="1" dirty="0"/>
            </a:br>
            <a:r>
              <a:rPr lang="ar-MA" sz="4400" b="1" dirty="0"/>
              <a:t>فِي </a:t>
            </a:r>
            <a:r>
              <a:rPr lang="ar-SA" sz="4400" b="1" dirty="0"/>
              <a:t>اؐ</a:t>
            </a:r>
            <a:r>
              <a:rPr lang="ar-MA" sz="4400" b="1" dirty="0"/>
              <a:t>لْغَدِ، قَصَّ سَعيدٌ حِكايَتَهُ عَلى زُمَلائِهِ فِي </a:t>
            </a:r>
            <a:r>
              <a:rPr lang="ar-SA" sz="4400" b="1" dirty="0"/>
              <a:t>اؐ</a:t>
            </a:r>
            <a:r>
              <a:rPr lang="ar-MA" sz="4400" b="1" dirty="0"/>
              <a:t>لْقِسْمِ. فَصَفَّقُوا لَهُ، وَقالُوا: "أَنْتَ شُجاعٌ وَذَكِيّ"</a:t>
            </a:r>
            <a:r>
              <a:rPr lang="fr-MA" sz="4400" b="1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629032335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A1312D8-D310-3B58-2815-3813E93296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2CE7A98E-34E9-DECB-05AD-A62B8F010BAF}"/>
              </a:ext>
            </a:extLst>
          </p:cNvPr>
          <p:cNvSpPr txBox="1"/>
          <p:nvPr/>
        </p:nvSpPr>
        <p:spPr>
          <a:xfrm>
            <a:off x="4779180" y="710975"/>
            <a:ext cx="7537510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يقرأ المتعلم السؤالين ويختار الجواب الصحيح ويقرأه</a:t>
            </a:r>
          </a:p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شرط التحكم هو أن يتوفق في السؤالين معا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3" name="Titre 1">
            <a:extLst>
              <a:ext uri="{FF2B5EF4-FFF2-40B4-BE49-F238E27FC236}">
                <a16:creationId xmlns:a16="http://schemas.microsoft.com/office/drawing/2014/main" id="{DE4162F6-6E0B-EFFE-6571-F577B575CA3D}"/>
              </a:ext>
            </a:extLst>
          </p:cNvPr>
          <p:cNvSpPr txBox="1">
            <a:spLocks/>
          </p:cNvSpPr>
          <p:nvPr/>
        </p:nvSpPr>
        <p:spPr>
          <a:xfrm>
            <a:off x="354385" y="895641"/>
            <a:ext cx="3497179" cy="646331"/>
          </a:xfrm>
          <a:prstGeom prst="rect">
            <a:avLst/>
          </a:prstGeom>
          <a:solidFill>
            <a:schemeClr val="accent3"/>
          </a:solidFill>
        </p:spPr>
        <p:txBody>
          <a:bodyPr>
            <a:normAutofit fontScale="70000" lnSpcReduction="20000"/>
          </a:bodyPr>
          <a:lstStyle>
            <a:lvl1pPr algn="l" defTabSz="13716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6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j-ea"/>
                <a:cs typeface="Microsoft Uighur" panose="02000000000000000000" pitchFamily="2" charset="-78"/>
              </a:rPr>
              <a:t>التحقق من الفهم</a:t>
            </a:r>
            <a:endParaRPr kumimoji="0" lang="fr-FR" sz="6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j-ea"/>
              <a:cs typeface="Microsoft Uighur" panose="02000000000000000000" pitchFamily="2" charset="-78"/>
            </a:endParaRP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2AB66A29-22CC-5AF6-53AA-6D65C98E65E7}"/>
              </a:ext>
            </a:extLst>
          </p:cNvPr>
          <p:cNvSpPr txBox="1"/>
          <p:nvPr/>
        </p:nvSpPr>
        <p:spPr>
          <a:xfrm>
            <a:off x="1551710" y="2047536"/>
            <a:ext cx="11353479" cy="40228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2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Calibri" panose="020F0502020204030204" pitchFamily="34" charset="0"/>
              </a:rPr>
              <a:t>1-</a:t>
            </a:r>
            <a:r>
              <a:rPr kumimoji="0" lang="ar-MA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Calibri" panose="020F0502020204030204" pitchFamily="34" charset="0"/>
              </a:rPr>
              <a:t>ماذا ضَيَّعَ سعيدٌ؟</a:t>
            </a:r>
            <a:endParaRPr kumimoji="0" lang="fr-MA" sz="3600" b="1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Calibri" panose="020F0502020204030204" pitchFamily="34" charset="0"/>
            </a:endParaRPr>
          </a:p>
          <a:p>
            <a:pPr marL="571500" marR="0" lvl="0" indent="-571500" algn="ctr" defTabSz="914349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Pts val="1600"/>
              <a:buFont typeface="Arial" panose="020B0604020202020204" pitchFamily="34" charset="0"/>
              <a:buChar char="•"/>
              <a:tabLst/>
              <a:defRPr/>
            </a:pP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Calibri" panose="020F0502020204030204" pitchFamily="34" charset="0"/>
              </a:rPr>
              <a:t>مِفْتاحَ خِزانَتِهِ</a:t>
            </a:r>
            <a:r>
              <a:rPr kumimoji="0" lang="ar-SA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Calibri" panose="020F0502020204030204" pitchFamily="34" charset="0"/>
              </a:rPr>
              <a:t>؛</a:t>
            </a:r>
            <a:endParaRPr kumimoji="0" lang="fr-MA" sz="3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Calibri" panose="020F0502020204030204" pitchFamily="34" charset="0"/>
            </a:endParaRPr>
          </a:p>
          <a:p>
            <a:pPr marL="342900" lvl="0" indent="-342900" algn="ctr" rtl="1">
              <a:lnSpc>
                <a:spcPct val="150000"/>
              </a:lnSpc>
              <a:buSzPts val="1600"/>
              <a:buFont typeface="Wingdings" panose="05000000000000000000" pitchFamily="2" charset="2"/>
              <a:buChar char=""/>
              <a:defRPr/>
            </a:pPr>
            <a:r>
              <a:rPr kumimoji="0" lang="fr-MA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Calibri" panose="020F0502020204030204" pitchFamily="34" charset="0"/>
              </a:rPr>
              <a:t> </a:t>
            </a:r>
            <a:r>
              <a:rPr lang="ar-MA" sz="3600" b="1" dirty="0">
                <a:solidFill>
                  <a:prstClr val="black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مِفْتاحَ بَيْتِهِ</a:t>
            </a:r>
            <a:r>
              <a:rPr kumimoji="0" lang="ar-SA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Calibri" panose="020F0502020204030204" pitchFamily="34" charset="0"/>
              </a:rPr>
              <a:t>؛</a:t>
            </a:r>
            <a:endParaRPr kumimoji="0" lang="fr-MA" sz="3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Calibri" panose="020F0502020204030204" pitchFamily="34" charset="0"/>
            </a:endParaRPr>
          </a:p>
          <a:p>
            <a:pPr marL="342900" lvl="0" indent="-342900" algn="ctr" rtl="1">
              <a:lnSpc>
                <a:spcPct val="150000"/>
              </a:lnSpc>
              <a:buSzPts val="1600"/>
              <a:buFont typeface="Wingdings" panose="05000000000000000000" pitchFamily="2" charset="2"/>
              <a:buChar char=""/>
              <a:defRPr/>
            </a:pPr>
            <a:r>
              <a:rPr lang="ar-MA" sz="3600" b="1" dirty="0">
                <a:solidFill>
                  <a:prstClr val="black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مِفْتاحَ بَيْتِ جارِهِ</a:t>
            </a:r>
            <a:r>
              <a:rPr kumimoji="0" lang="ar-SA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Calibri" panose="020F0502020204030204" pitchFamily="34" charset="0"/>
              </a:rPr>
              <a:t>؛</a:t>
            </a:r>
            <a:endParaRPr kumimoji="0" lang="ar-MA" sz="3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Calibri" panose="020F0502020204030204" pitchFamily="34" charset="0"/>
            </a:endParaRPr>
          </a:p>
          <a:p>
            <a:pPr marL="342900" lvl="0" indent="-342900" algn="ctr" rtl="1">
              <a:lnSpc>
                <a:spcPct val="150000"/>
              </a:lnSpc>
              <a:buSzPts val="1600"/>
              <a:buFont typeface="Wingdings" panose="05000000000000000000" pitchFamily="2" charset="2"/>
              <a:buChar char=""/>
              <a:defRPr/>
            </a:pPr>
            <a:r>
              <a:rPr lang="ar-MA" sz="3600" b="1" dirty="0">
                <a:solidFill>
                  <a:prstClr val="black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مِفْتاحَ مَكْتَبِهِ</a:t>
            </a: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Calibri" panose="020F0502020204030204" pitchFamily="34" charset="0"/>
              </a:rPr>
              <a:t>.</a:t>
            </a:r>
            <a:endParaRPr kumimoji="0" lang="fr-MA" sz="3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Calibri" panose="020F0502020204030204" pitchFamily="34" charset="0"/>
            </a:endParaRP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69FE8B16-1459-E19A-D1DD-BFBF22E9146B}"/>
              </a:ext>
            </a:extLst>
          </p:cNvPr>
          <p:cNvSpPr txBox="1"/>
          <p:nvPr/>
        </p:nvSpPr>
        <p:spPr>
          <a:xfrm>
            <a:off x="1551710" y="5848759"/>
            <a:ext cx="11492025" cy="415851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r" rtl="1">
              <a:lnSpc>
                <a:spcPct val="150000"/>
              </a:lnSpc>
              <a:buSzPts val="1600"/>
              <a:defRPr/>
            </a:pPr>
            <a:r>
              <a:rPr kumimoji="0" lang="ar-MA" sz="32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Calibri" panose="020F0502020204030204" pitchFamily="34" charset="0"/>
              </a:rPr>
              <a:t>2-</a:t>
            </a:r>
            <a:r>
              <a:rPr kumimoji="0" lang="ar-MA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لِماذا </a:t>
            </a: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لَمْ يَسْتَطِعْ </a:t>
            </a:r>
            <a:r>
              <a:rPr lang="ar-MA" sz="3600" b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سَعيدٌ </a:t>
            </a:r>
            <a:r>
              <a:rPr lang="ar-SA" sz="3600" b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اؐ</a:t>
            </a:r>
            <a:r>
              <a:rPr lang="ar-MA" sz="3600" b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لْعُثورَ </a:t>
            </a:r>
            <a:r>
              <a:rPr kumimoji="0" lang="ar-MA" sz="3600" b="1" i="0" u="none" strike="noStrike" kern="1200" cap="none" spc="0" normalizeH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عَلى مِفْتاحِهِ قَبْلَ </a:t>
            </a:r>
            <a:r>
              <a:rPr lang="ar-MA" sz="3600" b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مَجيءِ </a:t>
            </a:r>
            <a:r>
              <a:rPr lang="ar-SA" sz="3600" b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اؐ</a:t>
            </a:r>
            <a:r>
              <a:rPr lang="ar-MA" sz="3600" b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لرَّجُلِ؟</a:t>
            </a:r>
            <a:endParaRPr lang="fr-MA" sz="3600" b="1" dirty="0">
              <a:solidFill>
                <a:srgbClr val="0070C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42900" lvl="0" indent="-342900" algn="ctr" rtl="1">
              <a:lnSpc>
                <a:spcPct val="150000"/>
              </a:lnSpc>
              <a:buSzPts val="1600"/>
              <a:buFont typeface="Wingdings" panose="05000000000000000000" pitchFamily="2" charset="2"/>
              <a:buChar char=""/>
              <a:defRPr/>
            </a:pP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Calibri" panose="020F0502020204030204" pitchFamily="34" charset="0"/>
              </a:rPr>
              <a:t>لِأَنّهُ كانَ خائِفاً مِنَ</a:t>
            </a:r>
            <a:r>
              <a:rPr kumimoji="0" lang="ar-MA" sz="36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Calibri" panose="020F0502020204030204" pitchFamily="34" charset="0"/>
              </a:rPr>
              <a:t> </a:t>
            </a:r>
            <a:r>
              <a:rPr lang="ar-SA" sz="3600" b="1" dirty="0">
                <a:solidFill>
                  <a:prstClr val="black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اؐ</a:t>
            </a:r>
            <a:r>
              <a:rPr kumimoji="0" lang="ar-MA" sz="36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Calibri" panose="020F0502020204030204" pitchFamily="34" charset="0"/>
              </a:rPr>
              <a:t>لْمَطَرِ</a:t>
            </a:r>
            <a:r>
              <a:rPr kumimoji="0" lang="ar-SA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Calibri" panose="020F0502020204030204" pitchFamily="34" charset="0"/>
              </a:rPr>
              <a:t>؛</a:t>
            </a:r>
            <a:endParaRPr kumimoji="0" lang="fr-MA" sz="3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Calibri" panose="020F0502020204030204" pitchFamily="34" charset="0"/>
            </a:endParaRPr>
          </a:p>
          <a:p>
            <a:pPr marL="342900" marR="0" lvl="0" indent="-342900" algn="ctr" defTabSz="914349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Pts val="1600"/>
              <a:buFont typeface="Wingdings" panose="05000000000000000000" pitchFamily="2" charset="2"/>
              <a:buChar char=""/>
              <a:tabLst/>
              <a:defRPr/>
            </a:pPr>
            <a:r>
              <a:rPr kumimoji="0" lang="fr-MA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Calibri" panose="020F0502020204030204" pitchFamily="34" charset="0"/>
              </a:rPr>
              <a:t>لِأَنَّ</a:t>
            </a:r>
            <a:r>
              <a:rPr lang="ar-MA" sz="3600" b="1" dirty="0">
                <a:solidFill>
                  <a:prstClr val="black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هُ لا يَتَوَفَّرُ عَلى مِصْباحٍ</a:t>
            </a:r>
            <a:r>
              <a:rPr kumimoji="0" lang="ar-SA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Calibri" panose="020F0502020204030204" pitchFamily="34" charset="0"/>
              </a:rPr>
              <a:t>؛</a:t>
            </a:r>
            <a:endParaRPr kumimoji="0" lang="fr-MA" sz="3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Calibri" panose="020F0502020204030204" pitchFamily="34" charset="0"/>
            </a:endParaRPr>
          </a:p>
          <a:p>
            <a:pPr marL="571500" lvl="0" indent="-571500" algn="ctr" rtl="1">
              <a:lnSpc>
                <a:spcPct val="150000"/>
              </a:lnSpc>
              <a:buSzPts val="1600"/>
              <a:buFont typeface="Arial" panose="020B0604020202020204" pitchFamily="34" charset="0"/>
              <a:buChar char="•"/>
              <a:defRPr/>
            </a:pP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Calibri" panose="020F0502020204030204" pitchFamily="34" charset="0"/>
              </a:rPr>
              <a:t> لِأَنّهُ</a:t>
            </a:r>
            <a:r>
              <a:rPr kumimoji="0" lang="ar-SA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</a:t>
            </a:r>
            <a:r>
              <a:rPr lang="ar-MA" sz="3600" b="1" dirty="0">
                <a:solidFill>
                  <a:prstClr val="black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كانَ خائِفاً </a:t>
            </a: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Calibri" panose="020F0502020204030204" pitchFamily="34" charset="0"/>
              </a:rPr>
              <a:t>مِنَ </a:t>
            </a:r>
            <a:r>
              <a:rPr lang="ar-SA" sz="3600" b="1" dirty="0">
                <a:solidFill>
                  <a:prstClr val="black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اؐ</a:t>
            </a: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Calibri" panose="020F0502020204030204" pitchFamily="34" charset="0"/>
              </a:rPr>
              <a:t>لظَّلامِ</a:t>
            </a:r>
            <a:r>
              <a:rPr kumimoji="0" lang="ar-SA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Calibri" panose="020F0502020204030204" pitchFamily="34" charset="0"/>
              </a:rPr>
              <a:t>؛</a:t>
            </a:r>
            <a:endParaRPr kumimoji="0" lang="ar-MA" sz="3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Calibri" panose="020F0502020204030204" pitchFamily="34" charset="0"/>
            </a:endParaRPr>
          </a:p>
          <a:p>
            <a:pPr marL="342900" lvl="0" indent="-342900" algn="ctr" rtl="1">
              <a:lnSpc>
                <a:spcPct val="150000"/>
              </a:lnSpc>
              <a:buSzPts val="1600"/>
              <a:buFont typeface="Wingdings" panose="05000000000000000000" pitchFamily="2" charset="2"/>
              <a:buChar char=""/>
              <a:defRPr/>
            </a:pP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Calibri" panose="020F0502020204030204" pitchFamily="34" charset="0"/>
              </a:rPr>
              <a:t>لِأَنّهُ </a:t>
            </a:r>
            <a:r>
              <a:rPr lang="ar-MA" sz="3600" b="1" dirty="0">
                <a:solidFill>
                  <a:prstClr val="black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كانَ خائِفاً مِنْ أُمِّهِ</a:t>
            </a: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Calibri" panose="020F0502020204030204" pitchFamily="34" charset="0"/>
              </a:rPr>
              <a:t>.</a:t>
            </a:r>
            <a:endParaRPr kumimoji="0" lang="fr-MA" sz="3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167118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F8E25CA-3479-08B2-8E9E-FEA0C329DA1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0B66465E-468F-B22F-A2EA-A217A666D11F}"/>
              </a:ext>
            </a:extLst>
          </p:cNvPr>
          <p:cNvSpPr txBox="1"/>
          <p:nvPr/>
        </p:nvSpPr>
        <p:spPr>
          <a:xfrm>
            <a:off x="1379620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77900" marR="0" lvl="0" indent="0" algn="r" defTabSz="1074738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بعد إنهاء تمرير </a:t>
            </a: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رائز التصديق. </a:t>
            </a: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نصحح جميعا أسئلة الفهم الواردة في النشاط 3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A719FC34-4F89-A5DB-A977-D8993569637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9562" y="2341417"/>
            <a:ext cx="12568924" cy="6761019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8E557B55-27B5-8050-FB9B-799238E515F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2460" y="729989"/>
            <a:ext cx="1682642" cy="12802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666560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85BE0C9-C54B-D2CF-0BC3-1F53EE84F1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>
            <a:extLst>
              <a:ext uri="{FF2B5EF4-FFF2-40B4-BE49-F238E27FC236}">
                <a16:creationId xmlns:a16="http://schemas.microsoft.com/office/drawing/2014/main" id="{152EBB06-CCA6-FAA6-1982-66E4A242024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>
            <a:extLst>
              <a:ext uri="{FF2B5EF4-FFF2-40B4-BE49-F238E27FC236}">
                <a16:creationId xmlns:a16="http://schemas.microsoft.com/office/drawing/2014/main" id="{0E34D6B8-8522-A58B-32EE-6075A6DCB402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926516" y="1925353"/>
            <a:ext cx="4800601" cy="4348082"/>
          </a:xfrm>
        </p:spPr>
        <p:txBody>
          <a:bodyPr/>
          <a:lstStyle/>
          <a:p>
            <a:r>
              <a:rPr kumimoji="1" lang="ar-MA" altLang="ja-JP" sz="19500" dirty="0"/>
              <a:t>5</a:t>
            </a:r>
            <a:endParaRPr kumimoji="1" lang="ja-JP" altLang="en-US" sz="19500" dirty="0"/>
          </a:p>
        </p:txBody>
      </p:sp>
      <p:sp>
        <p:nvSpPr>
          <p:cNvPr id="9" name="テキスト プレースホルダー 8">
            <a:extLst>
              <a:ext uri="{FF2B5EF4-FFF2-40B4-BE49-F238E27FC236}">
                <a16:creationId xmlns:a16="http://schemas.microsoft.com/office/drawing/2014/main" id="{5C558200-1967-A0A1-6AEE-786EC432BA3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326582" y="6250870"/>
            <a:ext cx="4400538" cy="1798621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altLang="ja-JP" sz="10125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اختتام الحصة</a:t>
            </a:r>
            <a:endParaRPr kumimoji="1" lang="fr-FR" altLang="ja-JP" sz="10125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テキスト プレースホルダー 1">
            <a:extLst>
              <a:ext uri="{FF2B5EF4-FFF2-40B4-BE49-F238E27FC236}">
                <a16:creationId xmlns:a16="http://schemas.microsoft.com/office/drawing/2014/main" id="{3B1347CB-AC3E-7D4D-47A5-D1366EC8B292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09B7A10F-2C0B-6279-2023-749AC3F790A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5F694CB2-0070-0692-1CCE-226A2B5FF9FB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0D7F42AF-2528-8CFC-FCBE-0286A9692C33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0" name="Sous-titre 2">
            <a:extLst>
              <a:ext uri="{FF2B5EF4-FFF2-40B4-BE49-F238E27FC236}">
                <a16:creationId xmlns:a16="http://schemas.microsoft.com/office/drawing/2014/main" id="{C1EB0F3F-76C4-B5CC-5F1E-8CD5BD5AC34B}"/>
              </a:ext>
            </a:extLst>
          </p:cNvPr>
          <p:cNvSpPr txBox="1">
            <a:spLocks/>
          </p:cNvSpPr>
          <p:nvPr/>
        </p:nvSpPr>
        <p:spPr>
          <a:xfrm>
            <a:off x="1241714" y="2114550"/>
            <a:ext cx="5033768" cy="6876254"/>
          </a:xfrm>
          <a:prstGeom prst="rect">
            <a:avLst/>
          </a:prstGeom>
          <a:solidFill>
            <a:schemeClr val="accent5"/>
          </a:solidFill>
        </p:spPr>
        <p:txBody>
          <a:bodyPr anchor="ctr">
            <a:normAutofit/>
          </a:bodyPr>
          <a:lstStyle>
            <a:lvl1pPr marL="342900" indent="-342900" algn="l" defTabSz="1371600" rtl="0" eaLnBrk="1" latinLnBrk="0" hangingPunct="1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Char char="•"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marR="0" lvl="0" indent="-34290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ar-MA" sz="72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الواجبات المنزلية</a:t>
            </a:r>
          </a:p>
          <a:p>
            <a:pPr marL="342900" marR="0" lvl="0" indent="-34290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ar-MA" sz="72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تبصر الحصة</a:t>
            </a:r>
            <a:endParaRPr kumimoji="0" lang="fr-FR" sz="72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222612512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570C6D3E-D944-E7DF-6E2F-7037213AB7FF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في منازلكم، ستشتغلون على الكراسة الصفحة: 47، سأراقب عملكم بداية الحصة الموالية إن شاء الله.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4" name="Sous-titre 2">
            <a:extLst>
              <a:ext uri="{FF2B5EF4-FFF2-40B4-BE49-F238E27FC236}">
                <a16:creationId xmlns:a16="http://schemas.microsoft.com/office/drawing/2014/main" id="{D012E12E-157F-1F50-18B5-626DB37D1ECA}"/>
              </a:ext>
            </a:extLst>
          </p:cNvPr>
          <p:cNvSpPr txBox="1">
            <a:spLocks/>
          </p:cNvSpPr>
          <p:nvPr/>
        </p:nvSpPr>
        <p:spPr>
          <a:xfrm>
            <a:off x="6597198" y="2350873"/>
            <a:ext cx="5761057" cy="7455736"/>
          </a:xfrm>
          <a:prstGeom prst="rect">
            <a:avLst/>
          </a:prstGeom>
          <a:solidFill>
            <a:schemeClr val="accent5"/>
          </a:solidFill>
        </p:spPr>
        <p:txBody>
          <a:bodyPr anchor="ctr">
            <a:normAutofit/>
          </a:bodyPr>
          <a:lstStyle>
            <a:lvl1pPr marL="342900" indent="-342900" algn="l" defTabSz="1371600" rtl="0" eaLnBrk="1" latinLnBrk="0" hangingPunct="1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Char char="•"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800" b="1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في منزلي سأقوم ب:</a:t>
            </a:r>
          </a:p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ar-MA" sz="40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1</a:t>
            </a:r>
            <a:r>
              <a:rPr lang="ar-MA" sz="44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- أقرأ النص(حيلة سمكة) بدقة وطلاقة واسترسال، وأقوِّم قراءتي؛</a:t>
            </a:r>
          </a:p>
          <a:p>
            <a:pPr marL="0" marR="0" lvl="0" indent="0" algn="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4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2- </a:t>
            </a:r>
            <a:r>
              <a:rPr lang="ar-MA" sz="44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أنجز النشاط 3 المصاحب للنص، وأنقل الجواب على دفتري؛</a:t>
            </a:r>
            <a:endParaRPr kumimoji="0" lang="ar-MA" sz="44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4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3- أستعد لعرض إنجازي على أستاذي في الحصة المقبلة</a:t>
            </a: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.</a:t>
            </a:r>
            <a:endParaRPr kumimoji="0" lang="fr-FR" sz="40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231F543B-9E76-643A-5861-DA1834AE5A2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7042" y="776491"/>
            <a:ext cx="1682642" cy="1280271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D91938D8-B4B1-241D-53D0-B43AA128A92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1418" y="2350873"/>
            <a:ext cx="5761056" cy="75495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2562272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15B2C3-4E5C-88A4-3F5C-59BCF0A876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A6468442-C041-F4C1-05C2-88146A38BFB8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أنهينا حصة اللغة العربية لهذا اليوم، شكرا لحسن تفاعلكم.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4" name="Sous-titre 2">
            <a:extLst>
              <a:ext uri="{FF2B5EF4-FFF2-40B4-BE49-F238E27FC236}">
                <a16:creationId xmlns:a16="http://schemas.microsoft.com/office/drawing/2014/main" id="{42F2735E-45A3-4A19-8BE8-FBDF012F157F}"/>
              </a:ext>
            </a:extLst>
          </p:cNvPr>
          <p:cNvSpPr txBox="1">
            <a:spLocks/>
          </p:cNvSpPr>
          <p:nvPr/>
        </p:nvSpPr>
        <p:spPr>
          <a:xfrm>
            <a:off x="969818" y="3408218"/>
            <a:ext cx="11346873" cy="4488873"/>
          </a:xfrm>
          <a:prstGeom prst="rect">
            <a:avLst/>
          </a:prstGeom>
          <a:solidFill>
            <a:schemeClr val="accent5"/>
          </a:solidFill>
        </p:spPr>
        <p:txBody>
          <a:bodyPr anchor="ctr">
            <a:normAutofit/>
          </a:bodyPr>
          <a:lstStyle>
            <a:lvl1pPr marL="342900" indent="-342900" algn="l" defTabSz="1371600" rtl="0" eaLnBrk="1" latinLnBrk="0" hangingPunct="1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Char char="•"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6600" b="1" i="0" u="none" strike="noStrike" kern="1200" cap="none" spc="0" normalizeH="0" baseline="0" noProof="0" dirty="0">
                <a:ln w="0"/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إلى اللقاء...</a:t>
            </a:r>
            <a:r>
              <a:rPr kumimoji="0" lang="ar-MA" sz="6600" b="1" i="0" u="none" strike="noStrike" kern="1200" cap="none" spc="0" normalizeH="0" noProof="0" dirty="0">
                <a:ln w="0"/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نلتقي في الحصة القادمة إن شاء الله</a:t>
            </a:r>
            <a:endParaRPr kumimoji="0" lang="ar-MA" sz="6600" b="1" i="0" u="none" strike="noStrike" kern="1200" cap="none" spc="0" normalizeH="0" baseline="0" noProof="0" dirty="0">
              <a:ln w="0"/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328477974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26C150-565F-E9B6-B941-7FB1AA509C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>
            <a:extLst>
              <a:ext uri="{FF2B5EF4-FFF2-40B4-BE49-F238E27FC236}">
                <a16:creationId xmlns:a16="http://schemas.microsoft.com/office/drawing/2014/main" id="{1C89A226-C4D9-76DA-E051-3BDAECEB5A3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9" name="テキスト プレースホルダー 8">
            <a:extLst>
              <a:ext uri="{FF2B5EF4-FFF2-40B4-BE49-F238E27FC236}">
                <a16:creationId xmlns:a16="http://schemas.microsoft.com/office/drawing/2014/main" id="{DC7D4EAB-B148-3A9F-D40F-CB0F518F755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073748" y="778324"/>
            <a:ext cx="4400538" cy="1798621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altLang="ja-JP" sz="10125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تبصر الحصة</a:t>
            </a:r>
            <a:endParaRPr kumimoji="1" lang="fr-FR" altLang="ja-JP" sz="10125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テキスト プレースホルダー 1">
            <a:extLst>
              <a:ext uri="{FF2B5EF4-FFF2-40B4-BE49-F238E27FC236}">
                <a16:creationId xmlns:a16="http://schemas.microsoft.com/office/drawing/2014/main" id="{578337F2-884D-AB4D-5446-BF647AF776A6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2E5D6C05-FE43-AF1C-EF22-E34719EAE9AA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2D5DD3BA-9463-4504-7BBD-BDF84382148A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875C675A-0183-D88B-4CFB-55949492E16E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0" name="Sous-titre 2">
            <a:extLst>
              <a:ext uri="{FF2B5EF4-FFF2-40B4-BE49-F238E27FC236}">
                <a16:creationId xmlns:a16="http://schemas.microsoft.com/office/drawing/2014/main" id="{D197CD53-4791-9A7C-F938-0D603394B6DA}"/>
              </a:ext>
            </a:extLst>
          </p:cNvPr>
          <p:cNvSpPr txBox="1">
            <a:spLocks/>
          </p:cNvSpPr>
          <p:nvPr/>
        </p:nvSpPr>
        <p:spPr>
          <a:xfrm>
            <a:off x="323828" y="1243981"/>
            <a:ext cx="7116689" cy="7098723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anchor="ctr">
            <a:normAutofit/>
          </a:bodyPr>
          <a:lstStyle>
            <a:lvl1pPr marL="342900" indent="-342900" algn="l" defTabSz="1371600" rtl="0" eaLnBrk="1" latinLnBrk="0" hangingPunct="1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Char char="•"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457200" rtl="1">
              <a:lnSpc>
                <a:spcPct val="100000"/>
              </a:lnSpc>
              <a:spcBef>
                <a:spcPts val="0"/>
              </a:spcBef>
              <a:buFontTx/>
              <a:buChar char="-"/>
              <a:defRPr/>
            </a:pPr>
            <a:r>
              <a:rPr lang="ar-MA" sz="54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110004020202020204"/>
              </a:rPr>
              <a:t>يسجل الأستاذ ملاحظاته عن الحصة على المذكرة اليومية، ومدى تفاعل المتعلمين مع مجرياتها؛</a:t>
            </a:r>
          </a:p>
          <a:p>
            <a:pPr lvl="0" algn="ctr" defTabSz="457200" rtl="1">
              <a:lnSpc>
                <a:spcPct val="100000"/>
              </a:lnSpc>
              <a:spcBef>
                <a:spcPts val="0"/>
              </a:spcBef>
              <a:buFontTx/>
              <a:buChar char="-"/>
              <a:defRPr/>
            </a:pPr>
            <a:r>
              <a:rPr lang="ar-MA" sz="54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110004020202020204"/>
              </a:rPr>
              <a:t> يسجل النسبة المئوية التي يقدرها لتحقق أهداف الحصة.</a:t>
            </a:r>
          </a:p>
        </p:txBody>
      </p:sp>
    </p:spTree>
    <p:extLst>
      <p:ext uri="{BB962C8B-B14F-4D97-AF65-F5344CB8AC3E}">
        <p14:creationId xmlns:p14="http://schemas.microsoft.com/office/powerpoint/2010/main" val="174748181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EF84DB-06AD-D0E2-8538-3F09DE4C46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3" name="Group 3">
            <a:extLst>
              <a:ext uri="{FF2B5EF4-FFF2-40B4-BE49-F238E27FC236}">
                <a16:creationId xmlns:a16="http://schemas.microsoft.com/office/drawing/2014/main" id="{42A479B9-1E51-0CDC-D0FD-A0ABDBB8A8B9}"/>
              </a:ext>
            </a:extLst>
          </p:cNvPr>
          <p:cNvGrpSpPr/>
          <p:nvPr/>
        </p:nvGrpSpPr>
        <p:grpSpPr>
          <a:xfrm>
            <a:off x="381000" y="1032718"/>
            <a:ext cx="12877800" cy="8592471"/>
            <a:chOff x="0" y="-47625"/>
            <a:chExt cx="4025259" cy="2769996"/>
          </a:xfrm>
        </p:grpSpPr>
        <p:sp>
          <p:nvSpPr>
            <p:cNvPr id="64" name="Freeform 4">
              <a:extLst>
                <a:ext uri="{FF2B5EF4-FFF2-40B4-BE49-F238E27FC236}">
                  <a16:creationId xmlns:a16="http://schemas.microsoft.com/office/drawing/2014/main" id="{8509124B-B3EF-C3C9-3527-1B84F28A4803}"/>
                </a:ext>
              </a:extLst>
            </p:cNvPr>
            <p:cNvSpPr/>
            <p:nvPr/>
          </p:nvSpPr>
          <p:spPr>
            <a:xfrm>
              <a:off x="0" y="0"/>
              <a:ext cx="4025259" cy="2722371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marR="0" lvl="0" indent="0" algn="r" defTabSz="685834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sp>
          <p:nvSpPr>
            <p:cNvPr id="65" name="TextBox 5">
              <a:extLst>
                <a:ext uri="{FF2B5EF4-FFF2-40B4-BE49-F238E27FC236}">
                  <a16:creationId xmlns:a16="http://schemas.microsoft.com/office/drawing/2014/main" id="{A82DD1A0-755A-1D7D-A12E-FEF54DC8FAEE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marR="0" lvl="0" indent="0" algn="ctr" defTabSz="685834" rtl="1" eaLnBrk="1" fontAlgn="auto" latinLnBrk="0" hangingPunct="1">
                <a:lnSpc>
                  <a:spcPts val="2409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AFDA5764-B6A4-60C6-DCDA-6856AC1D5FD1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81000" y="661811"/>
            <a:ext cx="697031" cy="66915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just" defTabSz="514402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013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21" name="Picture 9">
            <a:extLst>
              <a:ext uri="{FF2B5EF4-FFF2-40B4-BE49-F238E27FC236}">
                <a16:creationId xmlns:a16="http://schemas.microsoft.com/office/drawing/2014/main" id="{E8637596-C394-1397-F06A-F679DD396959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1527773" y="2938983"/>
            <a:ext cx="1230172" cy="837429"/>
          </a:xfrm>
          <a:prstGeom prst="roundRect">
            <a:avLst/>
          </a:prstGeom>
        </p:spPr>
      </p:pic>
      <p:pic>
        <p:nvPicPr>
          <p:cNvPr id="44" name="Image 43">
            <a:extLst>
              <a:ext uri="{FF2B5EF4-FFF2-40B4-BE49-F238E27FC236}">
                <a16:creationId xmlns:a16="http://schemas.microsoft.com/office/drawing/2014/main" id="{E24828B2-3141-2D43-46FF-FFA141AA4E7A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3556" y="5831811"/>
            <a:ext cx="1472354" cy="1354016"/>
          </a:xfrm>
          <a:prstGeom prst="rect">
            <a:avLst/>
          </a:prstGeom>
        </p:spPr>
      </p:pic>
      <p:pic>
        <p:nvPicPr>
          <p:cNvPr id="47" name="Image 46">
            <a:extLst>
              <a:ext uri="{FF2B5EF4-FFF2-40B4-BE49-F238E27FC236}">
                <a16:creationId xmlns:a16="http://schemas.microsoft.com/office/drawing/2014/main" id="{8F98CB9D-081A-1A86-3DFE-60CF17E48FF5}"/>
              </a:ext>
            </a:extLst>
          </p:cNvPr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335800" y="5612498"/>
            <a:ext cx="1625695" cy="1429096"/>
          </a:xfrm>
          <a:prstGeom prst="rect">
            <a:avLst/>
          </a:prstGeom>
          <a:ln>
            <a:noFill/>
          </a:ln>
          <a:effectLst/>
        </p:spPr>
      </p:pic>
      <p:pic>
        <p:nvPicPr>
          <p:cNvPr id="50" name="Image 49">
            <a:extLst>
              <a:ext uri="{FF2B5EF4-FFF2-40B4-BE49-F238E27FC236}">
                <a16:creationId xmlns:a16="http://schemas.microsoft.com/office/drawing/2014/main" id="{927E24BF-7272-EB94-2CE2-EC5AE7740925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66914" y="5944457"/>
            <a:ext cx="1352710" cy="1126337"/>
          </a:xfrm>
          <a:prstGeom prst="rect">
            <a:avLst/>
          </a:prstGeom>
          <a:ln w="19050">
            <a:noFill/>
          </a:ln>
          <a:effectLst/>
        </p:spPr>
      </p:pic>
      <p:sp>
        <p:nvSpPr>
          <p:cNvPr id="54" name="Rectangle : coins arrondis 53">
            <a:extLst>
              <a:ext uri="{FF2B5EF4-FFF2-40B4-BE49-F238E27FC236}">
                <a16:creationId xmlns:a16="http://schemas.microsoft.com/office/drawing/2014/main" id="{13D2E406-4294-AAC3-1DF7-B1495FFE8262}"/>
              </a:ext>
            </a:extLst>
          </p:cNvPr>
          <p:cNvSpPr/>
          <p:nvPr/>
        </p:nvSpPr>
        <p:spPr>
          <a:xfrm>
            <a:off x="7378501" y="7467501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أُحَضِّرُ لوازمي المدرسية قبل بداية الدرس.</a:t>
            </a:r>
          </a:p>
        </p:txBody>
      </p:sp>
      <p:sp>
        <p:nvSpPr>
          <p:cNvPr id="55" name="Rectangle : coins arrondis 54">
            <a:extLst>
              <a:ext uri="{FF2B5EF4-FFF2-40B4-BE49-F238E27FC236}">
                <a16:creationId xmlns:a16="http://schemas.microsoft.com/office/drawing/2014/main" id="{8704984A-15CC-E208-4178-77A3048880C5}"/>
              </a:ext>
            </a:extLst>
          </p:cNvPr>
          <p:cNvSpPr/>
          <p:nvPr/>
        </p:nvSpPr>
        <p:spPr>
          <a:xfrm>
            <a:off x="756409" y="4333477"/>
            <a:ext cx="2753893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هذا النشاط مرتبط بتوظيف الألواح.</a:t>
            </a:r>
          </a:p>
        </p:txBody>
      </p:sp>
      <p:sp>
        <p:nvSpPr>
          <p:cNvPr id="57" name="Rectangle : coins arrondis 56">
            <a:extLst>
              <a:ext uri="{FF2B5EF4-FFF2-40B4-BE49-F238E27FC236}">
                <a16:creationId xmlns:a16="http://schemas.microsoft.com/office/drawing/2014/main" id="{064AD949-9DBB-B720-90F8-392CBDD40293}"/>
              </a:ext>
            </a:extLst>
          </p:cNvPr>
          <p:cNvSpPr/>
          <p:nvPr/>
        </p:nvSpPr>
        <p:spPr>
          <a:xfrm>
            <a:off x="3697297" y="686056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14402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أ</a:t>
            </a:r>
            <a:r>
              <a:rPr kumimoji="0" lang="ar-SA" sz="6000" b="1" i="0" u="none" strike="noStrike" kern="1200" cap="none" spc="0" normalizeH="0" baseline="0" noProof="0" dirty="0" err="1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يقونات</a:t>
            </a:r>
            <a:r>
              <a:rPr kumimoji="0" lang="ar-SA" sz="60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توجيهية</a:t>
            </a:r>
            <a:endParaRPr kumimoji="0" lang="ar-MA" sz="6000" b="1" i="0" u="none" strike="noStrike" kern="1200" cap="none" spc="0" normalizeH="0" baseline="0" noProof="0" dirty="0">
              <a:ln>
                <a:noFill/>
              </a:ln>
              <a:solidFill>
                <a:srgbClr val="106585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58" name="Rectangle : coins arrondis 57">
            <a:extLst>
              <a:ext uri="{FF2B5EF4-FFF2-40B4-BE49-F238E27FC236}">
                <a16:creationId xmlns:a16="http://schemas.microsoft.com/office/drawing/2014/main" id="{C4AB50BB-AA32-F141-F9B7-20E1979DE5A1}"/>
              </a:ext>
            </a:extLst>
          </p:cNvPr>
          <p:cNvSpPr/>
          <p:nvPr/>
        </p:nvSpPr>
        <p:spPr>
          <a:xfrm>
            <a:off x="10278672" y="7465564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العمل في مجموعات صغرى</a:t>
            </a:r>
          </a:p>
        </p:txBody>
      </p:sp>
      <p:sp>
        <p:nvSpPr>
          <p:cNvPr id="60" name="Rectangle : coins arrondis 59">
            <a:extLst>
              <a:ext uri="{FF2B5EF4-FFF2-40B4-BE49-F238E27FC236}">
                <a16:creationId xmlns:a16="http://schemas.microsoft.com/office/drawing/2014/main" id="{FD8E8CA7-79EC-DEC9-E66B-F694CED8EC6C}"/>
              </a:ext>
            </a:extLst>
          </p:cNvPr>
          <p:cNvSpPr/>
          <p:nvPr/>
        </p:nvSpPr>
        <p:spPr>
          <a:xfrm>
            <a:off x="4137182" y="7480201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أصغي إلى أستاذي وألاحظ ما يفعله</a:t>
            </a:r>
            <a:r>
              <a:rPr kumimoji="0" lang="f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.</a:t>
            </a:r>
            <a:endParaRPr kumimoji="0" lang="ar-MA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61" name="Rectangle : coins arrondis 60">
            <a:extLst>
              <a:ext uri="{FF2B5EF4-FFF2-40B4-BE49-F238E27FC236}">
                <a16:creationId xmlns:a16="http://schemas.microsoft.com/office/drawing/2014/main" id="{C47B9907-8600-4C75-1F0C-46C331DA9833}"/>
              </a:ext>
            </a:extLst>
          </p:cNvPr>
          <p:cNvSpPr/>
          <p:nvPr/>
        </p:nvSpPr>
        <p:spPr>
          <a:xfrm>
            <a:off x="928411" y="7427835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عمل فردي على الكراسة</a:t>
            </a: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38AB892B-C7B3-FB88-F04B-592CEF6B3D3C}"/>
              </a:ext>
            </a:extLst>
          </p:cNvPr>
          <p:cNvSpPr/>
          <p:nvPr/>
        </p:nvSpPr>
        <p:spPr>
          <a:xfrm>
            <a:off x="10278672" y="4269509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العمل الثنائي</a:t>
            </a: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35DAE910-5307-856B-4867-467E3F06A973}"/>
              </a:ext>
            </a:extLst>
          </p:cNvPr>
          <p:cNvSpPr/>
          <p:nvPr/>
        </p:nvSpPr>
        <p:spPr>
          <a:xfrm>
            <a:off x="7237712" y="4269509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يمر الأستاذ بين الصفوف</a:t>
            </a: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D988295E-C24B-000C-2625-14383338A38E}"/>
              </a:ext>
            </a:extLst>
          </p:cNvPr>
          <p:cNvSpPr/>
          <p:nvPr/>
        </p:nvSpPr>
        <p:spPr>
          <a:xfrm>
            <a:off x="4039464" y="4269508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العمل الجماعي التفاعلي</a:t>
            </a:r>
          </a:p>
        </p:txBody>
      </p:sp>
      <p:pic>
        <p:nvPicPr>
          <p:cNvPr id="14" name="Image 13" descr="Une image contenant Dessin animé, sourire, habits, clipart&#10;&#10;Le contenu généré par l’IA peut être incorrect.">
            <a:extLst>
              <a:ext uri="{FF2B5EF4-FFF2-40B4-BE49-F238E27FC236}">
                <a16:creationId xmlns:a16="http://schemas.microsoft.com/office/drawing/2014/main" id="{81666E33-1845-4FAC-D622-D59D3D274D0C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37745" y="5944457"/>
            <a:ext cx="1950937" cy="1300625"/>
          </a:xfrm>
          <a:prstGeom prst="rect">
            <a:avLst/>
          </a:prstGeom>
        </p:spPr>
      </p:pic>
      <p:pic>
        <p:nvPicPr>
          <p:cNvPr id="12" name="Image 11" descr="Une image contenant Visage humain, dessin humoristique, fille, garçon&#10;&#10;Le contenu généré par l’IA peut être incorrect.">
            <a:extLst>
              <a:ext uri="{FF2B5EF4-FFF2-40B4-BE49-F238E27FC236}">
                <a16:creationId xmlns:a16="http://schemas.microsoft.com/office/drawing/2014/main" id="{2CEF8B8E-6D24-FDDF-6A53-7022980B9A8C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959" t="9359" r="34313" b="53393"/>
          <a:stretch>
            <a:fillRect/>
          </a:stretch>
        </p:blipFill>
        <p:spPr>
          <a:xfrm>
            <a:off x="10206126" y="2522915"/>
            <a:ext cx="2465967" cy="1636353"/>
          </a:xfrm>
          <a:prstGeom prst="rect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985F1F22-9004-F15A-F632-F61F389CCBA3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378501" y="2522915"/>
            <a:ext cx="2240918" cy="1600619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532F9577-4282-5001-D291-BEEE96792D51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253345" y="2716709"/>
            <a:ext cx="2133600" cy="1307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309545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A443C6-091B-13FC-1FC6-88BBDE6D5C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2">
            <a:extLst>
              <a:ext uri="{FF2B5EF4-FFF2-40B4-BE49-F238E27FC236}">
                <a16:creationId xmlns:a16="http://schemas.microsoft.com/office/drawing/2014/main" id="{B5A8AEA3-5A3B-DA13-958D-9DA6502057C5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10" name="Group 3">
            <a:extLst>
              <a:ext uri="{FF2B5EF4-FFF2-40B4-BE49-F238E27FC236}">
                <a16:creationId xmlns:a16="http://schemas.microsoft.com/office/drawing/2014/main" id="{B5B90793-D11C-DFCF-6B0B-7A55B64D62BD}"/>
              </a:ext>
            </a:extLst>
          </p:cNvPr>
          <p:cNvGrpSpPr/>
          <p:nvPr/>
        </p:nvGrpSpPr>
        <p:grpSpPr>
          <a:xfrm>
            <a:off x="249768" y="668265"/>
            <a:ext cx="12661553" cy="7926101"/>
            <a:chOff x="0" y="0"/>
            <a:chExt cx="3895412" cy="2555175"/>
          </a:xfrm>
        </p:grpSpPr>
        <p:sp>
          <p:nvSpPr>
            <p:cNvPr id="11" name="Freeform 4">
              <a:extLst>
                <a:ext uri="{FF2B5EF4-FFF2-40B4-BE49-F238E27FC236}">
                  <a16:creationId xmlns:a16="http://schemas.microsoft.com/office/drawing/2014/main" id="{A0056D23-3D3B-4577-033D-154567926065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marR="0" lvl="0" indent="0" algn="l" defTabSz="68583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sp>
          <p:nvSpPr>
            <p:cNvPr id="12" name="TextBox 5">
              <a:extLst>
                <a:ext uri="{FF2B5EF4-FFF2-40B4-BE49-F238E27FC236}">
                  <a16:creationId xmlns:a16="http://schemas.microsoft.com/office/drawing/2014/main" id="{76E792B9-CB63-ADEB-BB92-5A05FBFA596A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marR="0" lvl="0" indent="0" algn="ctr" defTabSz="685834" rtl="0" eaLnBrk="1" fontAlgn="auto" latinLnBrk="0" hangingPunct="1">
                <a:lnSpc>
                  <a:spcPts val="2409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sp>
        <p:nvSpPr>
          <p:cNvPr id="13" name="Freeform 7">
            <a:extLst>
              <a:ext uri="{FF2B5EF4-FFF2-40B4-BE49-F238E27FC236}">
                <a16:creationId xmlns:a16="http://schemas.microsoft.com/office/drawing/2014/main" id="{534C2126-B4A0-DEAE-FFED-96BEA52CA046}"/>
              </a:ext>
            </a:extLst>
          </p:cNvPr>
          <p:cNvSpPr/>
          <p:nvPr/>
        </p:nvSpPr>
        <p:spPr>
          <a:xfrm>
            <a:off x="827039" y="512752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5626A70C-C66B-DDB9-F635-70B94E9F631B}"/>
              </a:ext>
            </a:extLst>
          </p:cNvPr>
          <p:cNvSpPr txBox="1"/>
          <p:nvPr/>
        </p:nvSpPr>
        <p:spPr>
          <a:xfrm>
            <a:off x="2301317" y="1233164"/>
            <a:ext cx="9246583" cy="73866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1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العدة اللازمة للحصة</a:t>
            </a:r>
            <a:endParaRPr kumimoji="0" lang="en-US" sz="4800" b="1" i="0" u="none" strike="noStrike" kern="1200" cap="none" spc="0" normalizeH="0" baseline="0" noProof="0" dirty="0">
              <a:ln>
                <a:noFill/>
              </a:ln>
              <a:solidFill>
                <a:srgbClr val="1F497D"/>
              </a:solidFill>
              <a:effectLst/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D29A3FB7-4B42-9206-8F88-AF3423CA256C}"/>
              </a:ext>
            </a:extLst>
          </p:cNvPr>
          <p:cNvSpPr/>
          <p:nvPr/>
        </p:nvSpPr>
        <p:spPr>
          <a:xfrm>
            <a:off x="3938155" y="6337354"/>
            <a:ext cx="2478839" cy="70833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اللوحة</a:t>
            </a:r>
            <a:endParaRPr kumimoji="0" lang="fr-FR" sz="4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645A6897-989F-4DAC-AE8A-39B5E8581D3F}"/>
              </a:ext>
            </a:extLst>
          </p:cNvPr>
          <p:cNvSpPr/>
          <p:nvPr/>
        </p:nvSpPr>
        <p:spPr>
          <a:xfrm>
            <a:off x="7072746" y="6339564"/>
            <a:ext cx="2667000" cy="70833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الكراسة</a:t>
            </a:r>
            <a:endParaRPr kumimoji="0" lang="fr-FR" sz="4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pic>
        <p:nvPicPr>
          <p:cNvPr id="1038" name="Picture 14">
            <a:extLst>
              <a:ext uri="{FF2B5EF4-FFF2-40B4-BE49-F238E27FC236}">
                <a16:creationId xmlns:a16="http://schemas.microsoft.com/office/drawing/2014/main" id="{E46E2186-7283-E76C-2151-9B6D4D35354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60474" y="2897491"/>
            <a:ext cx="2750847" cy="20883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5AC32C25-E301-0508-FC5C-9E1914EC275A}"/>
              </a:ext>
            </a:extLst>
          </p:cNvPr>
          <p:cNvSpPr/>
          <p:nvPr/>
        </p:nvSpPr>
        <p:spPr>
          <a:xfrm>
            <a:off x="10160474" y="6337354"/>
            <a:ext cx="2667000" cy="70833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بطاقات الكلمات</a:t>
            </a:r>
            <a:endParaRPr kumimoji="0" lang="fr-FR" sz="40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284925A2-4CD5-AA63-73E4-A05029ED27B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55752" y="2487525"/>
            <a:ext cx="6358679" cy="3121423"/>
          </a:xfrm>
          <a:prstGeom prst="rect">
            <a:avLst/>
          </a:prstGeom>
        </p:spPr>
      </p:pic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8823B504-77A3-9A9E-444A-750C06F4C3D9}"/>
              </a:ext>
            </a:extLst>
          </p:cNvPr>
          <p:cNvSpPr/>
          <p:nvPr/>
        </p:nvSpPr>
        <p:spPr>
          <a:xfrm>
            <a:off x="803564" y="6337354"/>
            <a:ext cx="2478839" cy="70833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الدفتر</a:t>
            </a:r>
            <a:endParaRPr kumimoji="0" lang="fr-FR" sz="4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pic>
        <p:nvPicPr>
          <p:cNvPr id="4" name="Image 3" descr="Une image contenant texte, Visage humain, personne, habits&#10;&#10;Le contenu généré par l’IA peut être incorrect.">
            <a:extLst>
              <a:ext uri="{FF2B5EF4-FFF2-40B4-BE49-F238E27FC236}">
                <a16:creationId xmlns:a16="http://schemas.microsoft.com/office/drawing/2014/main" id="{6D4B1528-9D12-0841-83D5-9EFFE0B110E4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94464">
            <a:off x="7204448" y="2460667"/>
            <a:ext cx="2245585" cy="317513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372739773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2">
            <a:extLst>
              <a:ext uri="{FF2B5EF4-FFF2-40B4-BE49-F238E27FC236}">
                <a16:creationId xmlns:a16="http://schemas.microsoft.com/office/drawing/2014/main" id="{7C109445-F55E-DE60-7D27-858E1DB22C9A}"/>
              </a:ext>
            </a:extLst>
          </p:cNvPr>
          <p:cNvSpPr/>
          <p:nvPr/>
        </p:nvSpPr>
        <p:spPr>
          <a:xfrm>
            <a:off x="31271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12" name="Group 3">
            <a:extLst>
              <a:ext uri="{FF2B5EF4-FFF2-40B4-BE49-F238E27FC236}">
                <a16:creationId xmlns:a16="http://schemas.microsoft.com/office/drawing/2014/main" id="{C6D6A489-F406-3292-97C0-95DDE4EF465D}"/>
              </a:ext>
            </a:extLst>
          </p:cNvPr>
          <p:cNvGrpSpPr/>
          <p:nvPr/>
        </p:nvGrpSpPr>
        <p:grpSpPr>
          <a:xfrm>
            <a:off x="651164" y="835347"/>
            <a:ext cx="12333533" cy="9112972"/>
            <a:chOff x="0" y="0"/>
            <a:chExt cx="3895412" cy="2555175"/>
          </a:xfrm>
        </p:grpSpPr>
        <p:sp>
          <p:nvSpPr>
            <p:cNvPr id="13" name="Freeform 4">
              <a:extLst>
                <a:ext uri="{FF2B5EF4-FFF2-40B4-BE49-F238E27FC236}">
                  <a16:creationId xmlns:a16="http://schemas.microsoft.com/office/drawing/2014/main" id="{A1BA34FA-79AF-67A8-87D2-D7B97195C3F6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marR="0" lvl="0" indent="0" algn="l" defTabSz="68583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sp>
          <p:nvSpPr>
            <p:cNvPr id="15" name="TextBox 5">
              <a:extLst>
                <a:ext uri="{FF2B5EF4-FFF2-40B4-BE49-F238E27FC236}">
                  <a16:creationId xmlns:a16="http://schemas.microsoft.com/office/drawing/2014/main" id="{861A9722-8353-9D8F-0B17-E4548BBF22FB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marR="0" lvl="0" indent="0" algn="ctr" defTabSz="685834" rtl="0" eaLnBrk="1" fontAlgn="auto" latinLnBrk="0" hangingPunct="1">
                <a:lnSpc>
                  <a:spcPts val="2409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sp>
        <p:nvSpPr>
          <p:cNvPr id="24" name="Freeform 7">
            <a:extLst>
              <a:ext uri="{FF2B5EF4-FFF2-40B4-BE49-F238E27FC236}">
                <a16:creationId xmlns:a16="http://schemas.microsoft.com/office/drawing/2014/main" id="{8B9C7CEF-D288-3ACF-5EFB-1E516A7EA05C}"/>
              </a:ext>
            </a:extLst>
          </p:cNvPr>
          <p:cNvSpPr/>
          <p:nvPr/>
        </p:nvSpPr>
        <p:spPr>
          <a:xfrm>
            <a:off x="992691" y="338681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9" name="TextBox 9"/>
          <p:cNvSpPr txBox="1"/>
          <p:nvPr/>
        </p:nvSpPr>
        <p:spPr>
          <a:xfrm>
            <a:off x="3129089" y="963214"/>
            <a:ext cx="7520365" cy="57323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ts val="419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هيكلة الحصة</a:t>
            </a:r>
            <a:endParaRPr kumimoji="0" lang="en-US" sz="4400" b="1" i="0" u="none" strike="noStrike" kern="1200" cap="none" spc="0" normalizeH="0" baseline="0" noProof="0" dirty="0">
              <a:ln>
                <a:noFill/>
              </a:ln>
              <a:solidFill>
                <a:srgbClr val="1F497D"/>
              </a:solidFill>
              <a:effectLst/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sp>
        <p:nvSpPr>
          <p:cNvPr id="21" name="TextBox 10">
            <a:extLst>
              <a:ext uri="{FF2B5EF4-FFF2-40B4-BE49-F238E27FC236}">
                <a16:creationId xmlns:a16="http://schemas.microsoft.com/office/drawing/2014/main" id="{520975FF-C4E0-5D86-270B-BF29A19BF229}"/>
              </a:ext>
            </a:extLst>
          </p:cNvPr>
          <p:cNvSpPr txBox="1"/>
          <p:nvPr/>
        </p:nvSpPr>
        <p:spPr>
          <a:xfrm>
            <a:off x="1457379" y="3699359"/>
            <a:ext cx="4079744" cy="3847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marR="0" lvl="0" indent="0" algn="l" defTabSz="685800" rtl="0" eaLnBrk="1" fontAlgn="auto" latinLnBrk="0" hangingPunct="1">
              <a:lnSpc>
                <a:spcPts val="302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8DC63F"/>
                </a:solidFill>
                <a:effectLst/>
                <a:uLnTx/>
                <a:uFillTx/>
                <a:latin typeface="Carelia"/>
                <a:ea typeface="+mn-ea"/>
                <a:cs typeface="+mn-cs"/>
              </a:rPr>
              <a:t>   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106585"/>
              </a:solidFill>
              <a:effectLst/>
              <a:uLnTx/>
              <a:uFillTx/>
              <a:latin typeface="Carelia"/>
              <a:ea typeface="+mn-ea"/>
              <a:cs typeface="+mn-cs"/>
            </a:endParaRPr>
          </a:p>
        </p:txBody>
      </p:sp>
      <p:sp>
        <p:nvSpPr>
          <p:cNvPr id="33" name="TextBox 12">
            <a:extLst>
              <a:ext uri="{FF2B5EF4-FFF2-40B4-BE49-F238E27FC236}">
                <a16:creationId xmlns:a16="http://schemas.microsoft.com/office/drawing/2014/main" id="{62D5657B-BE79-BE5F-8DF7-DAFA860B9E8D}"/>
              </a:ext>
            </a:extLst>
          </p:cNvPr>
          <p:cNvSpPr txBox="1"/>
          <p:nvPr/>
        </p:nvSpPr>
        <p:spPr>
          <a:xfrm>
            <a:off x="1692101" y="5167660"/>
            <a:ext cx="10157725" cy="29495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176690" marR="0" lvl="1" indent="0" algn="l" defTabSz="685800" rtl="0" eaLnBrk="1" fontAlgn="auto" latinLnBrk="0" hangingPunct="1">
              <a:lnSpc>
                <a:spcPts val="2291"/>
              </a:lnSpc>
              <a:spcBef>
                <a:spcPts val="0"/>
              </a:spcBef>
              <a:spcAft>
                <a:spcPts val="45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Dosis" pitchFamily="2" charset="0"/>
                <a:ea typeface="Cambria" panose="02040503050406030204" pitchFamily="18" charset="0"/>
                <a:cs typeface="+mn-cs"/>
              </a:rPr>
              <a:t>   </a:t>
            </a:r>
            <a:endParaRPr kumimoji="0" lang="en-US" sz="255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59" name="Tableau 58">
            <a:extLst>
              <a:ext uri="{FF2B5EF4-FFF2-40B4-BE49-F238E27FC236}">
                <a16:creationId xmlns:a16="http://schemas.microsoft.com/office/drawing/2014/main" id="{6F7516E0-5AF9-99B0-509D-DD2CB5191F1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46428769"/>
              </p:ext>
            </p:extLst>
          </p:nvPr>
        </p:nvGraphicFramePr>
        <p:xfrm>
          <a:off x="1246909" y="1536450"/>
          <a:ext cx="11166764" cy="11014035"/>
        </p:xfrm>
        <a:graphic>
          <a:graphicData uri="http://schemas.openxmlformats.org/drawingml/2006/table">
            <a:tbl>
              <a:tblPr firstRow="1" bandRow="1">
                <a:tableStyleId>{BC89EF96-8CEA-46FF-86C4-4CE0E7609802}</a:tableStyleId>
              </a:tblPr>
              <a:tblGrid>
                <a:gridCol w="3722255">
                  <a:extLst>
                    <a:ext uri="{9D8B030D-6E8A-4147-A177-3AD203B41FA5}">
                      <a16:colId xmlns:a16="http://schemas.microsoft.com/office/drawing/2014/main" val="3161152025"/>
                    </a:ext>
                  </a:extLst>
                </a:gridCol>
                <a:gridCol w="295591">
                  <a:extLst>
                    <a:ext uri="{9D8B030D-6E8A-4147-A177-3AD203B41FA5}">
                      <a16:colId xmlns:a16="http://schemas.microsoft.com/office/drawing/2014/main" val="3449223050"/>
                    </a:ext>
                  </a:extLst>
                </a:gridCol>
                <a:gridCol w="7148918">
                  <a:extLst>
                    <a:ext uri="{9D8B030D-6E8A-4147-A177-3AD203B41FA5}">
                      <a16:colId xmlns:a16="http://schemas.microsoft.com/office/drawing/2014/main" val="872511244"/>
                    </a:ext>
                  </a:extLst>
                </a:gridCol>
              </a:tblGrid>
              <a:tr h="1336460">
                <a:tc>
                  <a:txBody>
                    <a:bodyPr/>
                    <a:lstStyle/>
                    <a:p>
                      <a:pPr algn="r" rtl="1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AutoNum type="arabicPeriod"/>
                      </a:pPr>
                      <a:r>
                        <a:rPr lang="ar-MA" sz="3200" b="1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افتتاح الحصة: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سلوك اليوم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التصريح بالهدف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46691148"/>
                  </a:ext>
                </a:extLst>
              </a:tr>
              <a:tr h="1450202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AutoNum type="arabicPeriod" startAt="2"/>
                      </a:pPr>
                      <a:r>
                        <a:rPr lang="ar-MA" sz="3200" b="1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نشاط اعتيادي:</a:t>
                      </a:r>
                    </a:p>
                    <a:p>
                      <a:pPr marL="0" marR="0" lvl="0" indent="0" algn="r" defTabSz="13716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MA" sz="32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إملاء كلمات</a:t>
                      </a:r>
                      <a:r>
                        <a:rPr lang="fr-MA" sz="32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 </a:t>
                      </a:r>
                      <a:r>
                        <a:rPr lang="ar-MA" sz="32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 تتضمن الصعوبات السابقة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61648371"/>
                  </a:ext>
                </a:extLst>
              </a:tr>
              <a:tr h="764242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r" rtl="1">
                        <a:buFont typeface="+mj-lt"/>
                        <a:buNone/>
                      </a:pPr>
                      <a:r>
                        <a:rPr lang="ar-MA" sz="3200" b="1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3. أنشطة القراءة والكتابة: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قراءة مسحية: البحث عن كلمات في النص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قراءة النص (حيلة سمكة) بطلاقة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كتابة: الإجابة عن أسئلة الفهم</a:t>
                      </a:r>
                    </a:p>
                    <a:p>
                      <a:pPr marL="0" lvl="1" indent="0" algn="r" rtl="1">
                        <a:buFont typeface="+mj-lt"/>
                        <a:buNone/>
                      </a:pPr>
                      <a:endParaRPr lang="ar-MA" sz="2800" b="0" kern="1200" dirty="0">
                        <a:solidFill>
                          <a:schemeClr val="tx1"/>
                        </a:solidFill>
                        <a:latin typeface="Adobe Arabic" panose="02040503050201020203" pitchFamily="18" charset="-78"/>
                        <a:ea typeface="+mn-ea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86436026"/>
                  </a:ext>
                </a:extLst>
              </a:tr>
              <a:tr h="1736917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r" rtl="1">
                        <a:buFont typeface="+mj-lt"/>
                        <a:buNone/>
                      </a:pPr>
                      <a:r>
                        <a:rPr lang="ar-MA" sz="3200" b="1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4. رائز التصديق على اللبنة</a:t>
                      </a:r>
                      <a:endParaRPr lang="ar-MA" sz="2800" b="0" kern="1200" dirty="0">
                        <a:solidFill>
                          <a:schemeClr val="tx1"/>
                        </a:solidFill>
                        <a:latin typeface="Adobe Arabic" panose="02040503050201020203" pitchFamily="18" charset="-78"/>
                        <a:ea typeface="+mn-ea"/>
                        <a:cs typeface="Adobe Arabic" panose="02040503050201020203" pitchFamily="18" charset="-78"/>
                      </a:endParaRPr>
                    </a:p>
                    <a:p>
                      <a:pPr marL="352425" indent="0" algn="r" rtl="1">
                        <a:buFont typeface="Adobe Arabic" panose="02040503050201020203" pitchFamily="18" charset="-78"/>
                        <a:buNone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 - </a:t>
                      </a:r>
                      <a:r>
                        <a:rPr lang="ar-MA" sz="2800" b="0" kern="120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القراءة والفهم</a:t>
                      </a:r>
                      <a:endParaRPr lang="ar-MA" sz="2800" b="0" kern="1200" dirty="0">
                        <a:solidFill>
                          <a:schemeClr val="tx1"/>
                        </a:solidFill>
                        <a:latin typeface="Adobe Arabic" panose="02040503050201020203" pitchFamily="18" charset="-78"/>
                        <a:ea typeface="+mn-ea"/>
                        <a:cs typeface="Adobe Arabic" panose="02040503050201020203" pitchFamily="18" charset="-78"/>
                      </a:endParaRPr>
                    </a:p>
                    <a:p>
                      <a:pPr marL="809625" indent="-45720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تعبئة شبكة التصديق على اللبنة</a:t>
                      </a:r>
                    </a:p>
                    <a:p>
                      <a:pPr marL="352425" indent="0" algn="r" rtl="1">
                        <a:buFontTx/>
                        <a:buNone/>
                      </a:pPr>
                      <a:r>
                        <a:rPr lang="ar-MA" sz="3200" b="1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5. اختتام الحصة</a:t>
                      </a:r>
                    </a:p>
                    <a:p>
                      <a:pPr marL="352425" indent="0" algn="r" rtl="1">
                        <a:buFontTx/>
                        <a:buNone/>
                      </a:pPr>
                      <a:r>
                        <a:rPr lang="ar-MA" sz="3200" b="1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- </a:t>
                      </a: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الأنشطة المنزلية وتبصر الحصة   </a:t>
                      </a:r>
                    </a:p>
                    <a:p>
                      <a:pPr marL="0" indent="0" algn="r" rtl="1">
                        <a:buFont typeface="+mj-lt"/>
                        <a:buNone/>
                      </a:pPr>
                      <a:endParaRPr lang="ar-MA" sz="2800" b="0" kern="1200" dirty="0">
                        <a:solidFill>
                          <a:schemeClr val="tx1"/>
                        </a:solidFill>
                        <a:latin typeface="Adobe Arabic" panose="02040503050201020203" pitchFamily="18" charset="-78"/>
                        <a:ea typeface="+mn-ea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67692720"/>
                  </a:ext>
                </a:extLst>
              </a:tr>
              <a:tr h="2246391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r" rtl="1">
                        <a:buFont typeface="+mj-lt"/>
                        <a:buNone/>
                      </a:pPr>
                      <a:endParaRPr lang="ar-MA" sz="2800" b="0" kern="1200" dirty="0">
                        <a:solidFill>
                          <a:schemeClr val="tx1"/>
                        </a:solidFill>
                        <a:latin typeface="Adobe Arabic" panose="02040503050201020203" pitchFamily="18" charset="-78"/>
                        <a:ea typeface="+mn-ea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40246648"/>
                  </a:ext>
                </a:extLst>
              </a:tr>
              <a:tr h="764242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r" rtl="1">
                        <a:buFont typeface="+mj-lt"/>
                        <a:buNone/>
                      </a:pPr>
                      <a:endParaRPr lang="ar-MA" sz="2800" b="0" kern="1200" dirty="0">
                        <a:solidFill>
                          <a:schemeClr val="tx1"/>
                        </a:solidFill>
                        <a:latin typeface="Adobe Arabic" panose="02040503050201020203" pitchFamily="18" charset="-78"/>
                        <a:ea typeface="+mn-ea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14548469"/>
                  </a:ext>
                </a:extLst>
              </a:tr>
            </a:tbl>
          </a:graphicData>
        </a:graphic>
      </p:graphicFrame>
      <p:grpSp>
        <p:nvGrpSpPr>
          <p:cNvPr id="66" name="Groupe 65">
            <a:extLst>
              <a:ext uri="{FF2B5EF4-FFF2-40B4-BE49-F238E27FC236}">
                <a16:creationId xmlns:a16="http://schemas.microsoft.com/office/drawing/2014/main" id="{A72B98F2-FFEA-28C6-9769-AF30380503B3}"/>
              </a:ext>
            </a:extLst>
          </p:cNvPr>
          <p:cNvGrpSpPr/>
          <p:nvPr/>
        </p:nvGrpSpPr>
        <p:grpSpPr>
          <a:xfrm flipH="1">
            <a:off x="2072595" y="3153915"/>
            <a:ext cx="2010625" cy="698668"/>
            <a:chOff x="3700831" y="3540342"/>
            <a:chExt cx="896197" cy="385540"/>
          </a:xfrm>
        </p:grpSpPr>
        <p:sp>
          <p:nvSpPr>
            <p:cNvPr id="67" name="Rectangle : coins arrondis 66">
              <a:extLst>
                <a:ext uri="{FF2B5EF4-FFF2-40B4-BE49-F238E27FC236}">
                  <a16:creationId xmlns:a16="http://schemas.microsoft.com/office/drawing/2014/main" id="{34AA3812-3D6C-495B-946C-04A48605C082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pic>
          <p:nvPicPr>
            <p:cNvPr id="68" name="Picture 2">
              <a:extLst>
                <a:ext uri="{FF2B5EF4-FFF2-40B4-BE49-F238E27FC236}">
                  <a16:creationId xmlns:a16="http://schemas.microsoft.com/office/drawing/2014/main" id="{1226C0A4-4292-47EF-1AA1-E63038C221D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69" name="ZoneTexte 68">
              <a:extLst>
                <a:ext uri="{FF2B5EF4-FFF2-40B4-BE49-F238E27FC236}">
                  <a16:creationId xmlns:a16="http://schemas.microsoft.com/office/drawing/2014/main" id="{AA1C6C27-911A-339B-CE39-229DC876F1F1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6858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MA" sz="2000" b="1" i="0" u="none" strike="noStrike" kern="1200" cap="none" spc="0" normalizeH="0" baseline="0" noProof="0" dirty="0">
                  <a:ln>
                    <a:noFill/>
                  </a:ln>
                  <a:solidFill>
                    <a:srgbClr val="106585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Arial" panose="020B0604020202020204" pitchFamily="34" charset="0"/>
                </a:rPr>
                <a:t>05 دقيقة</a:t>
              </a:r>
              <a:endParaRPr kumimoji="0" lang="fr-MA" sz="20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grpSp>
        <p:nvGrpSpPr>
          <p:cNvPr id="70" name="Groupe 69">
            <a:extLst>
              <a:ext uri="{FF2B5EF4-FFF2-40B4-BE49-F238E27FC236}">
                <a16:creationId xmlns:a16="http://schemas.microsoft.com/office/drawing/2014/main" id="{7F590FEE-F30C-7A4E-47CD-15296B33A39D}"/>
              </a:ext>
            </a:extLst>
          </p:cNvPr>
          <p:cNvGrpSpPr/>
          <p:nvPr/>
        </p:nvGrpSpPr>
        <p:grpSpPr>
          <a:xfrm flipH="1">
            <a:off x="2072595" y="4550855"/>
            <a:ext cx="2010625" cy="698668"/>
            <a:chOff x="3700831" y="3540342"/>
            <a:chExt cx="896197" cy="385540"/>
          </a:xfrm>
        </p:grpSpPr>
        <p:sp>
          <p:nvSpPr>
            <p:cNvPr id="71" name="Rectangle : coins arrondis 70">
              <a:extLst>
                <a:ext uri="{FF2B5EF4-FFF2-40B4-BE49-F238E27FC236}">
                  <a16:creationId xmlns:a16="http://schemas.microsoft.com/office/drawing/2014/main" id="{1BBD44C4-A87E-EA5E-4227-09A0444EB2BE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pic>
          <p:nvPicPr>
            <p:cNvPr id="72" name="Picture 2">
              <a:extLst>
                <a:ext uri="{FF2B5EF4-FFF2-40B4-BE49-F238E27FC236}">
                  <a16:creationId xmlns:a16="http://schemas.microsoft.com/office/drawing/2014/main" id="{EBB4714D-6696-2C59-6083-E19A4577FF6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3" name="ZoneTexte 72">
              <a:extLst>
                <a:ext uri="{FF2B5EF4-FFF2-40B4-BE49-F238E27FC236}">
                  <a16:creationId xmlns:a16="http://schemas.microsoft.com/office/drawing/2014/main" id="{F5C3A839-097D-DAF4-2346-0E31E5605608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6858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MA" sz="2000" b="1" i="0" u="none" strike="noStrike" kern="1200" cap="none" spc="0" normalizeH="0" baseline="0" noProof="0" dirty="0">
                  <a:ln>
                    <a:noFill/>
                  </a:ln>
                  <a:solidFill>
                    <a:srgbClr val="106585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Arial" panose="020B0604020202020204" pitchFamily="34" charset="0"/>
                </a:rPr>
                <a:t>35  دقيقة</a:t>
              </a:r>
              <a:endParaRPr kumimoji="0" lang="fr-MA" sz="20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grpSp>
        <p:nvGrpSpPr>
          <p:cNvPr id="74" name="Groupe 73">
            <a:extLst>
              <a:ext uri="{FF2B5EF4-FFF2-40B4-BE49-F238E27FC236}">
                <a16:creationId xmlns:a16="http://schemas.microsoft.com/office/drawing/2014/main" id="{B240C497-93B7-D5A5-CC16-0CCCEF6AFA07}"/>
              </a:ext>
            </a:extLst>
          </p:cNvPr>
          <p:cNvGrpSpPr/>
          <p:nvPr/>
        </p:nvGrpSpPr>
        <p:grpSpPr>
          <a:xfrm flipH="1">
            <a:off x="2072595" y="7143042"/>
            <a:ext cx="2010625" cy="698668"/>
            <a:chOff x="3700831" y="3540342"/>
            <a:chExt cx="896197" cy="385540"/>
          </a:xfrm>
        </p:grpSpPr>
        <p:sp>
          <p:nvSpPr>
            <p:cNvPr id="75" name="Rectangle : coins arrondis 74">
              <a:extLst>
                <a:ext uri="{FF2B5EF4-FFF2-40B4-BE49-F238E27FC236}">
                  <a16:creationId xmlns:a16="http://schemas.microsoft.com/office/drawing/2014/main" id="{DBA96D9A-B1AB-3FC4-18F2-0ABC34CE9F49}"/>
                </a:ext>
              </a:extLst>
            </p:cNvPr>
            <p:cNvSpPr/>
            <p:nvPr/>
          </p:nvSpPr>
          <p:spPr>
            <a:xfrm>
              <a:off x="3848841" y="3631230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pic>
          <p:nvPicPr>
            <p:cNvPr id="76" name="Picture 2">
              <a:extLst>
                <a:ext uri="{FF2B5EF4-FFF2-40B4-BE49-F238E27FC236}">
                  <a16:creationId xmlns:a16="http://schemas.microsoft.com/office/drawing/2014/main" id="{BB23B1FB-A001-330E-9C3A-0366729CC5F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7" name="ZoneTexte 76">
              <a:extLst>
                <a:ext uri="{FF2B5EF4-FFF2-40B4-BE49-F238E27FC236}">
                  <a16:creationId xmlns:a16="http://schemas.microsoft.com/office/drawing/2014/main" id="{A1644A5B-2517-F4C3-1BDC-8A68A399B5FE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6858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MA" sz="2000" b="1" i="0" u="none" strike="noStrike" kern="1200" cap="none" spc="0" normalizeH="0" baseline="0" noProof="0" dirty="0">
                  <a:ln>
                    <a:noFill/>
                  </a:ln>
                  <a:solidFill>
                    <a:srgbClr val="106585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Arial" panose="020B0604020202020204" pitchFamily="34" charset="0"/>
                </a:rPr>
                <a:t>25 دقيقة</a:t>
              </a:r>
              <a:endParaRPr kumimoji="0" lang="fr-MA" sz="20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grpSp>
        <p:nvGrpSpPr>
          <p:cNvPr id="78" name="Groupe 77">
            <a:extLst>
              <a:ext uri="{FF2B5EF4-FFF2-40B4-BE49-F238E27FC236}">
                <a16:creationId xmlns:a16="http://schemas.microsoft.com/office/drawing/2014/main" id="{BF30825B-BC58-435B-A42C-8221948DEC05}"/>
              </a:ext>
            </a:extLst>
          </p:cNvPr>
          <p:cNvGrpSpPr/>
          <p:nvPr/>
        </p:nvGrpSpPr>
        <p:grpSpPr>
          <a:xfrm flipH="1">
            <a:off x="2081234" y="1513085"/>
            <a:ext cx="2010625" cy="698668"/>
            <a:chOff x="3700831" y="3540342"/>
            <a:chExt cx="896197" cy="385540"/>
          </a:xfrm>
        </p:grpSpPr>
        <p:sp>
          <p:nvSpPr>
            <p:cNvPr id="79" name="Rectangle : coins arrondis 78">
              <a:extLst>
                <a:ext uri="{FF2B5EF4-FFF2-40B4-BE49-F238E27FC236}">
                  <a16:creationId xmlns:a16="http://schemas.microsoft.com/office/drawing/2014/main" id="{3B94B07B-2099-8DE4-4396-997AB11F99A6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pic>
          <p:nvPicPr>
            <p:cNvPr id="80" name="Picture 2">
              <a:extLst>
                <a:ext uri="{FF2B5EF4-FFF2-40B4-BE49-F238E27FC236}">
                  <a16:creationId xmlns:a16="http://schemas.microsoft.com/office/drawing/2014/main" id="{751C334E-9D7C-EFC5-6038-42F03FAD9AD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81" name="ZoneTexte 80">
              <a:extLst>
                <a:ext uri="{FF2B5EF4-FFF2-40B4-BE49-F238E27FC236}">
                  <a16:creationId xmlns:a16="http://schemas.microsoft.com/office/drawing/2014/main" id="{BE08A98F-D854-3397-0154-55F80662A1A3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6858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MA" sz="2000" b="1" i="0" u="none" strike="noStrike" kern="1200" cap="none" spc="0" normalizeH="0" baseline="0" noProof="0" dirty="0">
                  <a:ln>
                    <a:noFill/>
                  </a:ln>
                  <a:solidFill>
                    <a:srgbClr val="106585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Arial" panose="020B0604020202020204" pitchFamily="34" charset="0"/>
                </a:rPr>
                <a:t>3 دقائق</a:t>
              </a:r>
              <a:endParaRPr kumimoji="0" lang="fr-MA" sz="20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grpSp>
        <p:nvGrpSpPr>
          <p:cNvPr id="2" name="Groupe 1">
            <a:extLst>
              <a:ext uri="{FF2B5EF4-FFF2-40B4-BE49-F238E27FC236}">
                <a16:creationId xmlns:a16="http://schemas.microsoft.com/office/drawing/2014/main" id="{7AC99C1D-B96C-6C5D-E64D-9CBF392B6317}"/>
              </a:ext>
            </a:extLst>
          </p:cNvPr>
          <p:cNvGrpSpPr/>
          <p:nvPr/>
        </p:nvGrpSpPr>
        <p:grpSpPr>
          <a:xfrm flipH="1">
            <a:off x="2072595" y="8395155"/>
            <a:ext cx="2010625" cy="698668"/>
            <a:chOff x="3700831" y="3540342"/>
            <a:chExt cx="896197" cy="385540"/>
          </a:xfrm>
        </p:grpSpPr>
        <p:sp>
          <p:nvSpPr>
            <p:cNvPr id="3" name="Rectangle : coins arrondis 2">
              <a:extLst>
                <a:ext uri="{FF2B5EF4-FFF2-40B4-BE49-F238E27FC236}">
                  <a16:creationId xmlns:a16="http://schemas.microsoft.com/office/drawing/2014/main" id="{DD79AC28-880A-23B5-D7A6-EE06ABC93396}"/>
                </a:ext>
              </a:extLst>
            </p:cNvPr>
            <p:cNvSpPr/>
            <p:nvPr/>
          </p:nvSpPr>
          <p:spPr>
            <a:xfrm>
              <a:off x="3848841" y="3631230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pic>
          <p:nvPicPr>
            <p:cNvPr id="4" name="Picture 2">
              <a:extLst>
                <a:ext uri="{FF2B5EF4-FFF2-40B4-BE49-F238E27FC236}">
                  <a16:creationId xmlns:a16="http://schemas.microsoft.com/office/drawing/2014/main" id="{B3F64696-B1B1-4AF2-283A-9B918625A40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5" name="ZoneTexte 4">
              <a:extLst>
                <a:ext uri="{FF2B5EF4-FFF2-40B4-BE49-F238E27FC236}">
                  <a16:creationId xmlns:a16="http://schemas.microsoft.com/office/drawing/2014/main" id="{AFD56CBC-5B0A-E22A-ED89-9B41C0400073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6858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MA" sz="2000" b="1" i="0" u="none" strike="noStrike" kern="1200" cap="none" spc="0" normalizeH="0" baseline="0" noProof="0" dirty="0">
                  <a:ln>
                    <a:noFill/>
                  </a:ln>
                  <a:solidFill>
                    <a:srgbClr val="106585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Arial" panose="020B0604020202020204" pitchFamily="34" charset="0"/>
                </a:rPr>
                <a:t>2 دقيقتان</a:t>
              </a:r>
              <a:endParaRPr kumimoji="0" lang="fr-MA" sz="20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86140087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570C6D3E-D944-E7DF-6E2F-7037213AB7FF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lvl="0" algn="r" rtl="1">
              <a:defRPr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تتذكرون النشاط المنزلي الذي كلفتكم به نهاية الحصة السابقة(الصفحة 46). سأراقب ما قمتم به، قبل أن نبدأ حصة اليوم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4" name="Sous-titre 2">
            <a:extLst>
              <a:ext uri="{FF2B5EF4-FFF2-40B4-BE49-F238E27FC236}">
                <a16:creationId xmlns:a16="http://schemas.microsoft.com/office/drawing/2014/main" id="{D012E12E-157F-1F50-18B5-626DB37D1ECA}"/>
              </a:ext>
            </a:extLst>
          </p:cNvPr>
          <p:cNvSpPr txBox="1">
            <a:spLocks/>
          </p:cNvSpPr>
          <p:nvPr/>
        </p:nvSpPr>
        <p:spPr>
          <a:xfrm>
            <a:off x="6553200" y="2350873"/>
            <a:ext cx="5805055" cy="7222004"/>
          </a:xfrm>
          <a:prstGeom prst="rect">
            <a:avLst/>
          </a:prstGeom>
          <a:solidFill>
            <a:schemeClr val="accent5"/>
          </a:solidFill>
        </p:spPr>
        <p:txBody>
          <a:bodyPr anchor="ctr">
            <a:normAutofit/>
          </a:bodyPr>
          <a:lstStyle>
            <a:lvl1pPr marL="342900" indent="-342900" algn="l" defTabSz="1371600" rtl="0" eaLnBrk="1" latinLnBrk="0" hangingPunct="1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Char char="•"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800" b="1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في منزلي سأقوم ب:</a:t>
            </a:r>
          </a:p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1- أقرأ كلمات(النشاط1) بدقة وسرعة وأضع سطرا تحتها في النص؛</a:t>
            </a:r>
          </a:p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2- أقرأ النص (فرحة العيد) بدقة وطلاقة واسترسال؛</a:t>
            </a:r>
          </a:p>
          <a:p>
            <a:pPr marL="0" marR="0" lvl="0" indent="0" algn="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3- أجيب عن السؤال الأخير من(النشاط3) وأنقل الجواب على دفتري؛</a:t>
            </a:r>
          </a:p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4- أستعد لعرض إنجازي على أستاذي في الحصة المقبلة.</a:t>
            </a:r>
            <a:endParaRPr kumimoji="0" lang="fr-FR" sz="40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4B8E0184-E5F6-EAB7-061B-AB5D789499C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7878" y="2350873"/>
            <a:ext cx="5950733" cy="7546995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F1048EE9-0204-F728-0423-871A95103BC8}"/>
              </a:ext>
            </a:extLst>
          </p:cNvPr>
          <p:cNvSpPr/>
          <p:nvPr/>
        </p:nvSpPr>
        <p:spPr>
          <a:xfrm>
            <a:off x="596190" y="8783782"/>
            <a:ext cx="5514108" cy="789095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B97B738D-F295-DDAA-98A4-4244634EE47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5202" y="668398"/>
            <a:ext cx="1767993" cy="13778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568045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03B3E83-6109-E0CC-3675-D3BA2B8993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>
            <a:extLst>
              <a:ext uri="{FF2B5EF4-FFF2-40B4-BE49-F238E27FC236}">
                <a16:creationId xmlns:a16="http://schemas.microsoft.com/office/drawing/2014/main" id="{5B649852-56F5-6D22-B3D5-9237B25A98F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>
            <a:extLst>
              <a:ext uri="{FF2B5EF4-FFF2-40B4-BE49-F238E27FC236}">
                <a16:creationId xmlns:a16="http://schemas.microsoft.com/office/drawing/2014/main" id="{14206D73-72FA-5A0A-840A-F66D6F75E0CD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kumimoji="1" lang="ar-MA" altLang="ja-JP" sz="19500" dirty="0"/>
              <a:t>1</a:t>
            </a:r>
            <a:endParaRPr kumimoji="1" lang="ja-JP" altLang="en-US" sz="19500" dirty="0"/>
          </a:p>
        </p:txBody>
      </p:sp>
      <p:sp>
        <p:nvSpPr>
          <p:cNvPr id="9" name="テキスト プレースホルダー 8">
            <a:extLst>
              <a:ext uri="{FF2B5EF4-FFF2-40B4-BE49-F238E27FC236}">
                <a16:creationId xmlns:a16="http://schemas.microsoft.com/office/drawing/2014/main" id="{8EFB52CE-5E0B-1267-6B4A-214C40CA085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925376" y="6225150"/>
            <a:ext cx="4800601" cy="2136496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sz="8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افتتاح الحصة</a:t>
            </a:r>
            <a:endParaRPr kumimoji="1" lang="fr-FR" sz="8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テキスト プレースホルダー 9">
            <a:extLst>
              <a:ext uri="{FF2B5EF4-FFF2-40B4-BE49-F238E27FC236}">
                <a16:creationId xmlns:a16="http://schemas.microsoft.com/office/drawing/2014/main" id="{E2254ED2-4515-2421-D891-10F1B056EE7D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1" name="テキスト プレースホルダー 10">
            <a:extLst>
              <a:ext uri="{FF2B5EF4-FFF2-40B4-BE49-F238E27FC236}">
                <a16:creationId xmlns:a16="http://schemas.microsoft.com/office/drawing/2014/main" id="{011A56B4-2739-712A-8414-00F609FF6905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2" name="テキスト プレースホルダー 11">
            <a:extLst>
              <a:ext uri="{FF2B5EF4-FFF2-40B4-BE49-F238E27FC236}">
                <a16:creationId xmlns:a16="http://schemas.microsoft.com/office/drawing/2014/main" id="{154E63D5-6A4E-3ECB-6476-499C76572C73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3" name="テキスト プレースホルダー 12">
            <a:extLst>
              <a:ext uri="{FF2B5EF4-FFF2-40B4-BE49-F238E27FC236}">
                <a16:creationId xmlns:a16="http://schemas.microsoft.com/office/drawing/2014/main" id="{EAD9453F-68E3-C39B-3823-F09860BEC9DE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76965213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DBBD2A1A-397F-47FD-07E2-CC7973B4AAA2}"/>
              </a:ext>
            </a:extLst>
          </p:cNvPr>
          <p:cNvSpPr txBox="1"/>
          <p:nvPr/>
        </p:nvSpPr>
        <p:spPr>
          <a:xfrm>
            <a:off x="215839" y="867932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مرحبا بكم، سننطلق في حصة اللغة العربية.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DF59BCB5-B94F-6202-C02B-273F14871DF2}"/>
              </a:ext>
            </a:extLst>
          </p:cNvPr>
          <p:cNvSpPr/>
          <p:nvPr/>
        </p:nvSpPr>
        <p:spPr>
          <a:xfrm>
            <a:off x="3893127" y="3685309"/>
            <a:ext cx="7841673" cy="1276941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سلوك اليوم</a:t>
            </a:r>
            <a:endParaRPr kumimoji="0" lang="fr-FR" sz="60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0D0A9685-5183-B6A8-663E-E24D55208507}"/>
              </a:ext>
            </a:extLst>
          </p:cNvPr>
          <p:cNvSpPr/>
          <p:nvPr/>
        </p:nvSpPr>
        <p:spPr>
          <a:xfrm>
            <a:off x="1080656" y="6511634"/>
            <a:ext cx="9240982" cy="1276941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إجراءات العمل في ثنائيات</a:t>
            </a:r>
            <a:endParaRPr kumimoji="0" lang="fr-FR" sz="60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90D42A93-6B1E-5187-0EB6-29B39AC197A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6592" y="742174"/>
            <a:ext cx="1710864" cy="1307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70331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heme/theme1.xml><?xml version="1.0" encoding="utf-8"?>
<a:theme xmlns:a="http://schemas.openxmlformats.org/drawingml/2006/main" name="3_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1_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Thème Office 2013 – 2022">
  <a:themeElements>
    <a:clrScheme name="Thème Office 2013 – 2022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hème Office 2013 – 2022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 2013 – 2022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1_Thème Office 2013 – 2022">
  <a:themeElements>
    <a:clrScheme name="Thème Office 2013 – 2022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hème Office 2013 – 2022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 2013 – 2022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2475</TotalTime>
  <Words>1155</Words>
  <Application>Microsoft Office PowerPoint</Application>
  <PresentationFormat>Personnalisé</PresentationFormat>
  <Paragraphs>170</Paragraphs>
  <Slides>38</Slides>
  <Notes>6</Notes>
  <HiddenSlides>0</HiddenSlides>
  <MMClips>0</MMClips>
  <ScaleCrop>false</ScaleCrop>
  <HeadingPairs>
    <vt:vector size="6" baseType="variant">
      <vt:variant>
        <vt:lpstr>Polices utilisées</vt:lpstr>
      </vt:variant>
      <vt:variant>
        <vt:i4>14</vt:i4>
      </vt:variant>
      <vt:variant>
        <vt:lpstr>Thème</vt:lpstr>
      </vt:variant>
      <vt:variant>
        <vt:i4>5</vt:i4>
      </vt:variant>
      <vt:variant>
        <vt:lpstr>Titres des diapositives</vt:lpstr>
      </vt:variant>
      <vt:variant>
        <vt:i4>38</vt:i4>
      </vt:variant>
    </vt:vector>
  </HeadingPairs>
  <TitlesOfParts>
    <vt:vector size="57" baseType="lpstr">
      <vt:lpstr>Adobe Arabic</vt:lpstr>
      <vt:lpstr>Air Strip Arabic</vt:lpstr>
      <vt:lpstr>Aptos</vt:lpstr>
      <vt:lpstr>Aptos Display</vt:lpstr>
      <vt:lpstr>Arial</vt:lpstr>
      <vt:lpstr>Calibri</vt:lpstr>
      <vt:lpstr>Calibri Light</vt:lpstr>
      <vt:lpstr>Carelia</vt:lpstr>
      <vt:lpstr>Dosis</vt:lpstr>
      <vt:lpstr>Georgia</vt:lpstr>
      <vt:lpstr>GeosansLight</vt:lpstr>
      <vt:lpstr>Microsoft Uighur</vt:lpstr>
      <vt:lpstr>Times New Roman</vt:lpstr>
      <vt:lpstr>Wingdings</vt:lpstr>
      <vt:lpstr>3_Conception personnalisée</vt:lpstr>
      <vt:lpstr>1_Conception personnalisée</vt:lpstr>
      <vt:lpstr>Conception personnalisée</vt:lpstr>
      <vt:lpstr>Thème Office 2013 – 2022</vt:lpstr>
      <vt:lpstr>1_Thème Office 2013 – 2022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SimpleSmart</dc:creator>
  <cp:lastModifiedBy>FERHANE EL MOSTAFA</cp:lastModifiedBy>
  <cp:revision>2209</cp:revision>
  <dcterms:created xsi:type="dcterms:W3CDTF">2014-10-09T07:32:24Z</dcterms:created>
  <dcterms:modified xsi:type="dcterms:W3CDTF">2025-10-01T17:24:08Z</dcterms:modified>
</cp:coreProperties>
</file>