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48"/>
  </p:notesMasterIdLst>
  <p:handoutMasterIdLst>
    <p:handoutMasterId r:id="rId49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733" r:id="rId13"/>
    <p:sldId id="2134808454" r:id="rId14"/>
    <p:sldId id="2134808450" r:id="rId15"/>
    <p:sldId id="213480845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597" r:id="rId27"/>
    <p:sldId id="2134808671" r:id="rId28"/>
    <p:sldId id="2134808703" r:id="rId29"/>
    <p:sldId id="2134808704" r:id="rId30"/>
    <p:sldId id="2134808734" r:id="rId31"/>
    <p:sldId id="2134808732" r:id="rId32"/>
    <p:sldId id="2134808698" r:id="rId33"/>
    <p:sldId id="2134808602" r:id="rId34"/>
    <p:sldId id="2134808639" r:id="rId35"/>
    <p:sldId id="2134808640" r:id="rId36"/>
    <p:sldId id="2134808641" r:id="rId37"/>
    <p:sldId id="2134808547" r:id="rId38"/>
    <p:sldId id="2134808627" r:id="rId39"/>
    <p:sldId id="2134808560" r:id="rId40"/>
    <p:sldId id="2134808678" r:id="rId41"/>
    <p:sldId id="838" r:id="rId42"/>
    <p:sldId id="2134808706" r:id="rId43"/>
    <p:sldId id="2134808501" r:id="rId44"/>
    <p:sldId id="2134808561" r:id="rId45"/>
    <p:sldId id="2134808503" r:id="rId46"/>
    <p:sldId id="2134808502" r:id="rId4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73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3"/>
            <p14:sldId id="2134808704"/>
            <p14:sldId id="2134808734"/>
            <p14:sldId id="2134808732"/>
            <p14:sldId id="2134808698"/>
            <p14:sldId id="2134808602"/>
            <p14:sldId id="2134808639"/>
            <p14:sldId id="2134808640"/>
            <p14:sldId id="2134808641"/>
            <p14:sldId id="2134808547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31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821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23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شعار العمل في ثنائيات ومراحله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054112" y="1508068"/>
            <a:ext cx="12336379" cy="819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شعار العمل في ثنائيات:    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فَكِّرْ - قارِنْ - شارِكْ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أُفَكِّرُ: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أفكر بشكل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السؤال/التعليمة؛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2- أُقارِنُ: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3-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ينقل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 واحد منا الجواب على لوحته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بشكل 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4- أُشارِكُ: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نرفع الألواح دفعة واحدة؛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82" y="2259040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8" y="898010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تتضمن الظواهر السابقة. اكتبوا: جاءت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جاءَتْ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تموء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تَموءُ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علامات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456266" y="188478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عَلاماتٌ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551247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زيارة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57056" y="16679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زِيارَةٌ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56510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مرادف كلمة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أعدّت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في النص. (مرادفها سيدل على التحضير والتجهيز)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1B4E1D9-0C1A-2725-D15C-90CD304BD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7B4F12B-B461-87B5-1016-4B3AC237C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783" y="3007667"/>
            <a:ext cx="1080655" cy="60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ابحثوا في النص عن مرادفات الكلمات الآتية: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F8B134-95BF-21F2-12BC-8A9AC3FB9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716279"/>
              </p:ext>
            </p:extLst>
          </p:nvPr>
        </p:nvGraphicFramePr>
        <p:xfrm>
          <a:off x="2698485" y="2022802"/>
          <a:ext cx="8770966" cy="6543987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اَلشَّهِيَّةُ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أَنالُ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مُزَيَّنٌ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اِسْتَحْضَرَتْ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فَرِحَةٌ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93C357-B43F-256B-ECDF-E077340A6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662CEB5-D38D-7F73-2DBA-0C5FE6256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5164" y="5476798"/>
            <a:ext cx="1181650" cy="7481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7457F94-92FB-5509-DB8E-E9687AD56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2342" y="6100253"/>
            <a:ext cx="1181650" cy="74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2A6672-15C9-E9D6-A4BA-04100937B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796" y="2913707"/>
            <a:ext cx="1011382" cy="748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157F480-FBA2-BEFE-E97B-E575DBBF7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001" y="4769427"/>
            <a:ext cx="1181650" cy="7481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5D50ABD-4A9F-A137-3297-1F27BD15B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411" y="4916821"/>
            <a:ext cx="1181650" cy="6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4932-6B92-35A5-6012-5C80A40E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23E693-064E-29E6-4898-E4DD99E3BD9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 وضدِّها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9D98A6-274A-564F-A39A-2CEE27DAC3B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8E135C5-D32E-2925-4C36-6BC0C875E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132674"/>
              </p:ext>
            </p:extLst>
          </p:nvPr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اَلشَّهِيَّةُ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أَنالُ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مُزَيَّنٌ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اِسْتَحْضَرَتْ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فَرِحَةٌ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أَعَدَّتْ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0FB2629-EE7C-6247-BF03-9329414FA0E2}"/>
              </a:ext>
            </a:extLst>
          </p:cNvPr>
          <p:cNvSpPr txBox="1"/>
          <p:nvPr/>
        </p:nvSpPr>
        <p:spPr>
          <a:xfrm>
            <a:off x="3747634" y="2847606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اَللَّذيذَةُ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8AF25E7-1D52-B74A-29F9-BC8CBE103309}"/>
              </a:ext>
            </a:extLst>
          </p:cNvPr>
          <p:cNvSpPr txBox="1"/>
          <p:nvPr/>
        </p:nvSpPr>
        <p:spPr>
          <a:xfrm>
            <a:off x="3747634" y="4016242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أَحْصُلُ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943013-F605-1CB2-7515-9FBDD3E5CB38}"/>
              </a:ext>
            </a:extLst>
          </p:cNvPr>
          <p:cNvSpPr txBox="1"/>
          <p:nvPr/>
        </p:nvSpPr>
        <p:spPr>
          <a:xfrm>
            <a:off x="3754542" y="5212558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مُطَرَّزٌ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063C7C-8527-D7EA-C0D5-666094E45DBD}"/>
              </a:ext>
            </a:extLst>
          </p:cNvPr>
          <p:cNvSpPr txBox="1"/>
          <p:nvPr/>
        </p:nvSpPr>
        <p:spPr>
          <a:xfrm>
            <a:off x="3747633" y="6254071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تَذَكَّرَتْ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93E55A6-FC60-6FA3-08D9-8D5329EAD91C}"/>
              </a:ext>
            </a:extLst>
          </p:cNvPr>
          <p:cNvSpPr txBox="1"/>
          <p:nvPr/>
        </p:nvSpPr>
        <p:spPr>
          <a:xfrm>
            <a:off x="3858432" y="7295584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سَعيدَةٌ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65ACD1-6E09-B5DF-FB26-C9C3E7B846AA}"/>
              </a:ext>
            </a:extLst>
          </p:cNvPr>
          <p:cNvSpPr txBox="1"/>
          <p:nvPr/>
        </p:nvSpPr>
        <p:spPr>
          <a:xfrm>
            <a:off x="3858432" y="8402314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جَهَّزَتْ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560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المرادف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1371600" y="4077708"/>
            <a:ext cx="3318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اِسْتَحْضَرَتْ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اَللَّذيذَةُ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74FEEA5-F6F9-1265-AD73-F003359322D1}"/>
              </a:ext>
            </a:extLst>
          </p:cNvPr>
          <p:cNvSpPr txBox="1"/>
          <p:nvPr/>
        </p:nvSpPr>
        <p:spPr>
          <a:xfrm>
            <a:off x="5825836" y="677934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جَهَّزَتْ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C45EBB-18C5-95FA-943B-51EF2838E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F0102E-63E8-8E56-169E-5A4755A88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(فرحة العيد)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5374EE-7243-0BD5-CDEF-B2BD7035D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CE9DA0-599D-BE23-4F9A-C457305A2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الصفحة 46، ستجيبون عن أسئلة الفهم رقم: 1 و2 و3، عمل في مجموعات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A23D6B-A199-9646-7D15-1769106CC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846" y="2114321"/>
            <a:ext cx="6167136" cy="801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تعلمها هذا اليوم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التي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1CBD392-7EFC-C7DD-48B2-CD683D98B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1" y="2172076"/>
            <a:ext cx="13520296" cy="54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قُرّاء اليوم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2826327" y="549085"/>
            <a:ext cx="9850582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قراء اليوم، وتشجيعهم على القراءات الجيدة.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443345" y="2604343"/>
            <a:ext cx="12746182" cy="68514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 rtl="1">
              <a:lnSpc>
                <a:spcPct val="150000"/>
              </a:lnSpc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cs typeface="+mj-cs"/>
              </a:rPr>
              <a:t>هِوايَةُ </a:t>
            </a:r>
            <a:r>
              <a:rPr lang="ar-MA" sz="6000" b="1" dirty="0">
                <a:solidFill>
                  <a:srgbClr val="0070C0"/>
                </a:solidFill>
                <a:latin typeface="+mj-lt"/>
                <a:cs typeface="+mj-cs"/>
              </a:rPr>
              <a:t>ٱلْقِراءَةِ</a:t>
            </a:r>
          </a:p>
          <a:p>
            <a:pPr lvl="0" algn="just" rtl="1">
              <a:lnSpc>
                <a:spcPct val="150000"/>
              </a:lnSpc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تُحِبُّ لَيْلى قِراءَةَ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لْقِصَصِ</a:t>
            </a:r>
            <a:r>
              <a:rPr lang="ar-MA" sz="6000" b="1" dirty="0"/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قَبْلَ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لنَّوْمِ. تَجْلِسُ بِهُدوءٍ وَتَتَخَيَّلُ أَحْداثَ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لْقِصَّةِ كَأَنَّها حَقِيقِيَّةٌ. تُكْسِبُها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j-cs"/>
              </a:rPr>
              <a:t>لْقِراءَةُ مُعْجَماً جَديداً، وَمَعارِفَ مُفيدَةً. تَحْلُمُ أَنْ تُصْبِحَ كاتِبَةً؛ لِتُؤَلِّفَ رِواياتٍ لِلْأَطْفالِ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.</a:t>
            </a:r>
            <a:endParaRPr kumimoji="0" lang="ar-M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414E3A-A711-52C6-8A8A-D40282A45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04" y="724378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(فرحة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8E0184-E5F6-EAB7-061B-AB5D78949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2350873"/>
            <a:ext cx="5950733" cy="75469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048EE9-0204-F728-0423-871A95103BC8}"/>
              </a:ext>
            </a:extLst>
          </p:cNvPr>
          <p:cNvSpPr/>
          <p:nvPr/>
        </p:nvSpPr>
        <p:spPr>
          <a:xfrm>
            <a:off x="596190" y="8783782"/>
            <a:ext cx="5514108" cy="7890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D6C309-51B6-0A80-3891-22EB16E22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290301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الظواهر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(فرحة العيد)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قرّاء اليوم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D7B4F6-E871-862E-CF7D-D345CF64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30D92B25-79EB-D0D4-9E96-79B0B98930FB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(النملة الصغيرة)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21EFDE-64BF-3249-9198-4A01A2024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56" y="2350873"/>
            <a:ext cx="5805055" cy="75993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1657DC-6AF0-85B8-273A-90E99D56AEF9}"/>
              </a:ext>
            </a:extLst>
          </p:cNvPr>
          <p:cNvSpPr/>
          <p:nvPr/>
        </p:nvSpPr>
        <p:spPr>
          <a:xfrm>
            <a:off x="669029" y="8783782"/>
            <a:ext cx="5514108" cy="7890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26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إجراءات 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991</Words>
  <Application>Microsoft Office PowerPoint</Application>
  <PresentationFormat>Personnalisé</PresentationFormat>
  <Paragraphs>181</Paragraphs>
  <Slides>41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41</vt:i4>
      </vt:variant>
    </vt:vector>
  </HeadingPairs>
  <TitlesOfParts>
    <vt:vector size="6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2211</cp:revision>
  <dcterms:created xsi:type="dcterms:W3CDTF">2014-10-09T07:32:24Z</dcterms:created>
  <dcterms:modified xsi:type="dcterms:W3CDTF">2025-10-01T17:18:14Z</dcterms:modified>
</cp:coreProperties>
</file>