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0"/>
  </p:notesMasterIdLst>
  <p:handoutMasterIdLst>
    <p:handoutMasterId r:id="rId51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733" r:id="rId13"/>
    <p:sldId id="2134808454" r:id="rId14"/>
    <p:sldId id="2134808450" r:id="rId15"/>
    <p:sldId id="213480845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694" r:id="rId25"/>
    <p:sldId id="2134808695" r:id="rId26"/>
    <p:sldId id="597" r:id="rId27"/>
    <p:sldId id="2134808671" r:id="rId28"/>
    <p:sldId id="2134808703" r:id="rId29"/>
    <p:sldId id="2134808704" r:id="rId30"/>
    <p:sldId id="2134808734" r:id="rId31"/>
    <p:sldId id="2134808732" r:id="rId32"/>
    <p:sldId id="2134808698" r:id="rId33"/>
    <p:sldId id="2134808602" r:id="rId34"/>
    <p:sldId id="2134808639" r:id="rId35"/>
    <p:sldId id="2134808640" r:id="rId36"/>
    <p:sldId id="2134808754" r:id="rId37"/>
    <p:sldId id="2134808641" r:id="rId38"/>
    <p:sldId id="2134808547" r:id="rId39"/>
    <p:sldId id="2134808627" r:id="rId40"/>
    <p:sldId id="2134808560" r:id="rId41"/>
    <p:sldId id="2134808678" r:id="rId42"/>
    <p:sldId id="838" r:id="rId43"/>
    <p:sldId id="989" r:id="rId44"/>
    <p:sldId id="2134808725" r:id="rId45"/>
    <p:sldId id="2134808501" r:id="rId46"/>
    <p:sldId id="2134808561" r:id="rId47"/>
    <p:sldId id="2134808503" r:id="rId48"/>
    <p:sldId id="2134808502" r:id="rId4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733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03"/>
            <p14:sldId id="2134808704"/>
            <p14:sldId id="2134808734"/>
            <p14:sldId id="2134808732"/>
            <p14:sldId id="2134808698"/>
            <p14:sldId id="2134808602"/>
            <p14:sldId id="2134808639"/>
            <p14:sldId id="2134808640"/>
            <p14:sldId id="2134808754"/>
            <p14:sldId id="2134808641"/>
            <p14:sldId id="2134808547"/>
            <p14:sldId id="2134808627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microsoft.com/office/2016/11/relationships/changesInfo" Target="changesInfos/changesInfo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  <pc:spChg chg="mod">
          <ac:chgData name="FERHANE EL MOSTAFA" userId="612e3f77-08f4-424c-9bd0-6ac275dcda07" providerId="ADAL" clId="{A64A7F10-220F-4C8C-89FD-321083E4E9DC}" dt="2025-08-19T18:19:26.813" v="3586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A64A7F10-220F-4C8C-89FD-321083E4E9DC}" dt="2025-08-19T18:16:45.626" v="3552" actId="14100"/>
          <ac:picMkLst>
            <pc:docMk/>
            <pc:sldMk cId="2254889488" sldId="2134808547"/>
            <ac:picMk id="3" creationId="{E7F68787-4E67-2D9A-85A9-EECD6E660ACC}"/>
          </ac:picMkLst>
        </pc:picChg>
        <pc:picChg chg="add mod">
          <ac:chgData name="FERHANE EL MOSTAFA" userId="612e3f77-08f4-424c-9bd0-6ac275dcda07" providerId="ADAL" clId="{A64A7F10-220F-4C8C-89FD-321083E4E9DC}" dt="2025-08-19T18:18:05.860" v="3558" actId="14100"/>
          <ac:picMkLst>
            <pc:docMk/>
            <pc:sldMk cId="2254889488" sldId="2134808547"/>
            <ac:picMk id="7" creationId="{C0BAE67D-8001-9F6A-D15F-F0A9439EE0F4}"/>
          </ac:picMkLst>
        </pc:picChg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A64A7F10-220F-4C8C-89FD-321083E4E9DC}" dt="2025-08-19T19:40:42.382" v="4084" actId="14100"/>
          <ac:spMkLst>
            <pc:docMk/>
            <pc:sldMk cId="512562272" sldId="2134808561"/>
            <ac:spMk id="8" creationId="{E39A08B8-A825-D9A6-9F5D-15BD3AC6A541}"/>
          </ac:spMkLst>
        </pc:spChg>
        <pc:picChg chg="add mod">
          <ac:chgData name="FERHANE EL MOSTAFA" userId="612e3f77-08f4-424c-9bd0-6ac275dcda07" providerId="ADAL" clId="{A64A7F10-220F-4C8C-89FD-321083E4E9DC}" dt="2025-08-19T19:40:43.425" v="4085" actId="1076"/>
          <ac:picMkLst>
            <pc:docMk/>
            <pc:sldMk cId="512562272" sldId="2134808561"/>
            <ac:picMk id="3" creationId="{59988FF7-5E48-2EF9-876A-708D01397DFD}"/>
          </ac:picMkLst>
        </pc:pic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A64A7F10-220F-4C8C-89FD-321083E4E9DC}" dt="2025-08-19T11:51:17.082" v="1193"/>
          <ac:picMkLst>
            <pc:docMk/>
            <pc:sldMk cId="3555504287" sldId="2134808639"/>
            <ac:picMk id="4" creationId="{74A0F343-9367-3B9B-47AD-8B4725C87806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A64A7F10-220F-4C8C-89FD-321083E4E9DC}" dt="2025-08-19T11:51:24.701" v="1195"/>
          <ac:picMkLst>
            <pc:docMk/>
            <pc:sldMk cId="2115320888" sldId="2134808640"/>
            <ac:picMk id="5" creationId="{9AD8181A-9102-4398-90DA-E45701B6E5C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A64A7F10-220F-4C8C-89FD-321083E4E9DC}" dt="2025-08-19T11:52:10.770" v="1206"/>
          <ac:picMkLst>
            <pc:docMk/>
            <pc:sldMk cId="322019483" sldId="2134808641"/>
            <ac:picMk id="4" creationId="{97B7FA92-3140-AF7F-74B9-9148CA902D9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A64A7F10-220F-4C8C-89FD-321083E4E9DC}" dt="2025-08-19T11:51:33.601" v="1197"/>
          <ac:picMkLst>
            <pc:docMk/>
            <pc:sldMk cId="1231011705" sldId="2134808643"/>
            <ac:picMk id="4" creationId="{B5BE42A7-3E1A-B483-0479-7856450809C4}"/>
          </ac:picMkLst>
        </pc:pic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A64A7F10-220F-4C8C-89FD-321083E4E9DC}" dt="2025-08-19T19:31:11.919" v="3769" actId="1076"/>
          <ac:picMkLst>
            <pc:docMk/>
            <pc:sldMk cId="4220590668" sldId="2134808678"/>
            <ac:picMk id="4" creationId="{C143B368-D151-17FE-C455-8411EA7AC9CA}"/>
          </ac:picMkLst>
        </pc:picChg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A64A7F10-220F-4C8C-89FD-321083E4E9DC}" dt="2025-08-19T11:49:25.912" v="1179"/>
          <ac:picMkLst>
            <pc:docMk/>
            <pc:sldMk cId="1075695747" sldId="2134808698"/>
            <ac:picMk id="2" creationId="{19135583-DF43-3051-4E65-009C36B4DC3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  <pc:spChg chg="mod">
          <ac:chgData name="FERHANE EL MOSTAFA" userId="612e3f77-08f4-424c-9bd0-6ac275dcda07" providerId="ADAL" clId="{A64A7F10-220F-4C8C-89FD-321083E4E9DC}" dt="2025-08-19T11:22:36.556" v="449"/>
          <ac:spMkLst>
            <pc:docMk/>
            <pc:sldMk cId="2876529393" sldId="2134808699"/>
            <ac:spMk id="3" creationId="{6EF7D915-9825-6F74-A930-1C4FE2930B57}"/>
          </ac:spMkLst>
        </pc:spChg>
        <pc:picChg chg="add mod">
          <ac:chgData name="FERHANE EL MOSTAFA" userId="612e3f77-08f4-424c-9bd0-6ac275dcda07" providerId="ADAL" clId="{A64A7F10-220F-4C8C-89FD-321083E4E9DC}" dt="2025-08-19T11:22:20.392" v="448"/>
          <ac:picMkLst>
            <pc:docMk/>
            <pc:sldMk cId="2876529393" sldId="2134808699"/>
            <ac:picMk id="5" creationId="{8616AA10-145A-DF03-C222-7F805BD803FF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A64A7F10-220F-4C8C-89FD-321083E4E9DC}" dt="2025-08-19T11:23:56.141" v="537"/>
          <ac:picMkLst>
            <pc:docMk/>
            <pc:sldMk cId="175661024" sldId="2134808700"/>
            <ac:picMk id="4" creationId="{090B21E2-3490-4C77-3E62-D7CEEA29CF59}"/>
          </ac:picMkLst>
        </pc:pic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  <pc:spChg chg="mod">
          <ac:chgData name="FERHANE EL MOSTAFA" userId="612e3f77-08f4-424c-9bd0-6ac275dcda07" providerId="ADAL" clId="{A64A7F10-220F-4C8C-89FD-321083E4E9DC}" dt="2025-08-19T11:32:07.412" v="759"/>
          <ac:spMkLst>
            <pc:docMk/>
            <pc:sldMk cId="3483167129" sldId="2134808703"/>
            <ac:spMk id="3" creationId="{640D4D9C-A8BD-92A4-0433-2D5CDDE6B91A}"/>
          </ac:spMkLst>
        </pc:spChg>
        <pc:picChg chg="add mod">
          <ac:chgData name="FERHANE EL MOSTAFA" userId="612e3f77-08f4-424c-9bd0-6ac275dcda07" providerId="ADAL" clId="{A64A7F10-220F-4C8C-89FD-321083E4E9DC}" dt="2025-08-19T11:33:22.327" v="787" actId="14100"/>
          <ac:picMkLst>
            <pc:docMk/>
            <pc:sldMk cId="3483167129" sldId="2134808703"/>
            <ac:picMk id="13" creationId="{3F965684-DE6D-DE8F-2F5E-6801324EDAE2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  <pc:spChg chg="mod">
          <ac:chgData name="FERHANE EL MOSTAFA" userId="612e3f77-08f4-424c-9bd0-6ac275dcda07" providerId="ADAL" clId="{A64A7F10-220F-4C8C-89FD-321083E4E9DC}" dt="2025-08-19T11:32:37.986" v="764"/>
          <ac:spMkLst>
            <pc:docMk/>
            <pc:sldMk cId="3197194160" sldId="2134808704"/>
            <ac:spMk id="3" creationId="{0660E9FC-9C6D-3301-7371-2BE6F7759958}"/>
          </ac:spMkLst>
        </pc:spChg>
        <pc:picChg chg="add mod">
          <ac:chgData name="FERHANE EL MOSTAFA" userId="612e3f77-08f4-424c-9bd0-6ac275dcda07" providerId="ADAL" clId="{A64A7F10-220F-4C8C-89FD-321083E4E9DC}" dt="2025-08-19T11:32:26.737" v="763"/>
          <ac:picMkLst>
            <pc:docMk/>
            <pc:sldMk cId="3197194160" sldId="2134808704"/>
            <ac:picMk id="4" creationId="{7785F55E-D220-8E2D-349F-97F42E8178E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  <pc:spChg chg="mod">
          <ac:chgData name="FERHANE EL MOSTAFA" userId="612e3f77-08f4-424c-9bd0-6ac275dcda07" providerId="ADAL" clId="{A64A7F10-220F-4C8C-89FD-321083E4E9DC}" dt="2025-08-19T11:32:58.155" v="784" actId="20577"/>
          <ac:spMkLst>
            <pc:docMk/>
            <pc:sldMk cId="2303604193" sldId="2134808705"/>
            <ac:spMk id="3" creationId="{711D8A8D-C352-DC8E-34A3-31B51F058A9B}"/>
          </ac:spMkLst>
        </pc:spChg>
        <pc:picChg chg="add mod">
          <ac:chgData name="FERHANE EL MOSTAFA" userId="612e3f77-08f4-424c-9bd0-6ac275dcda07" providerId="ADAL" clId="{A64A7F10-220F-4C8C-89FD-321083E4E9DC}" dt="2025-08-19T11:33:14.909" v="786"/>
          <ac:picMkLst>
            <pc:docMk/>
            <pc:sldMk cId="2303604193" sldId="2134808705"/>
            <ac:picMk id="13" creationId="{79F12540-856C-EF77-8AD5-3EA560BF55FD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A64A7F10-220F-4C8C-89FD-321083E4E9DC}" dt="2025-08-19T11:37:43.151" v="867"/>
          <ac:picMkLst>
            <pc:docMk/>
            <pc:sldMk cId="1301504599" sldId="2134808706"/>
            <ac:picMk id="3" creationId="{CC044485-9E46-9728-BFF0-A65C9E94DAA4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A64A7F10-220F-4C8C-89FD-321083E4E9DC}" dt="2025-08-19T11:41:23.866" v="998" actId="14100"/>
          <ac:picMkLst>
            <pc:docMk/>
            <pc:sldMk cId="1030826978" sldId="2134808707"/>
            <ac:picMk id="5" creationId="{8E183B51-8AF8-EF39-D96F-80FCA2D9AB8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A64A7F10-220F-4C8C-89FD-321083E4E9DC}" dt="2025-08-19T11:47:57.744" v="1170" actId="20577"/>
          <ac:spMkLst>
            <pc:docMk/>
            <pc:sldMk cId="4268842225" sldId="2134808708"/>
            <ac:spMk id="2" creationId="{BF6BEEC6-3013-9748-F29A-D26E207E854B}"/>
          </ac:spMkLst>
        </pc:spChg>
        <pc:spChg chg="mod">
          <ac:chgData name="FERHANE EL MOSTAFA" userId="612e3f77-08f4-424c-9bd0-6ac275dcda07" providerId="ADAL" clId="{A64A7F10-220F-4C8C-89FD-321083E4E9DC}" dt="2025-08-19T11:46:53.851" v="1152" actId="20577"/>
          <ac:spMkLst>
            <pc:docMk/>
            <pc:sldMk cId="4268842225" sldId="2134808708"/>
            <ac:spMk id="11" creationId="{487F2895-F9D2-81C1-EA53-FCAE2D5563E7}"/>
          </ac:spMkLst>
        </pc:spChg>
        <pc:spChg chg="mod">
          <ac:chgData name="FERHANE EL MOSTAFA" userId="612e3f77-08f4-424c-9bd0-6ac275dcda07" providerId="ADAL" clId="{A64A7F10-220F-4C8C-89FD-321083E4E9DC}" dt="2025-08-19T11:43:43.766" v="1108" actId="207"/>
          <ac:spMkLst>
            <pc:docMk/>
            <pc:sldMk cId="4268842225" sldId="2134808708"/>
            <ac:spMk id="15" creationId="{86EEA779-261A-2A9B-1790-A4D2654BA125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  <pc:spChg chg="mod">
          <ac:chgData name="FERHANE EL MOSTAFA" userId="612e3f77-08f4-424c-9bd0-6ac275dcda07" providerId="ADAL" clId="{A64A7F10-220F-4C8C-89FD-321083E4E9DC}" dt="2025-08-19T11:44:33.678" v="1135" actId="20577"/>
          <ac:spMkLst>
            <pc:docMk/>
            <pc:sldMk cId="596647479" sldId="2134808709"/>
            <ac:spMk id="2" creationId="{3BD73D8B-C7CD-62C7-50BB-A2EDA6232A9E}"/>
          </ac:spMkLst>
        </pc:spChg>
        <pc:picChg chg="add mod">
          <ac:chgData name="FERHANE EL MOSTAFA" userId="612e3f77-08f4-424c-9bd0-6ac275dcda07" providerId="ADAL" clId="{A64A7F10-220F-4C8C-89FD-321083E4E9DC}" dt="2025-08-19T11:44:24.025" v="1112"/>
          <ac:picMkLst>
            <pc:docMk/>
            <pc:sldMk cId="596647479" sldId="2134808709"/>
            <ac:picMk id="3" creationId="{EF4F35A8-90CB-BD28-03B8-B6D751ADCA5C}"/>
          </ac:picMkLst>
        </pc:picChg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  <pc:spChg chg="mod">
          <ac:chgData name="FERHANE EL MOSTAFA" userId="612e3f77-08f4-424c-9bd0-6ac275dcda07" providerId="ADAL" clId="{A64A7F10-220F-4C8C-89FD-321083E4E9DC}" dt="2025-08-19T17:44:28.227" v="2641" actId="20577"/>
          <ac:spMkLst>
            <pc:docMk/>
            <pc:sldMk cId="483109708" sldId="2134808716"/>
            <ac:spMk id="2" creationId="{76D55E10-1958-0DEB-33CA-C2572990E51D}"/>
          </ac:spMkLst>
        </pc:spChg>
        <pc:picChg chg="add mod">
          <ac:chgData name="FERHANE EL MOSTAFA" userId="612e3f77-08f4-424c-9bd0-6ac275dcda07" providerId="ADAL" clId="{A64A7F10-220F-4C8C-89FD-321083E4E9DC}" dt="2025-08-19T17:41:46.719" v="2571"/>
          <ac:picMkLst>
            <pc:docMk/>
            <pc:sldMk cId="483109708" sldId="2134808716"/>
            <ac:picMk id="3" creationId="{2319A649-39BA-F885-F84D-8B99DF36B7FB}"/>
          </ac:picMkLst>
        </pc:picChg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A64A7F10-220F-4C8C-89FD-321083E4E9DC}" dt="2025-08-19T17:46:56.720" v="2748" actId="1076"/>
          <ac:picMkLst>
            <pc:docMk/>
            <pc:sldMk cId="11916258" sldId="2134808717"/>
            <ac:picMk id="4" creationId="{64FC5467-36A9-02DD-12AC-160EE0B1E270}"/>
          </ac:picMkLst>
        </pc:picChg>
        <pc:picChg chg="add mod">
          <ac:chgData name="FERHANE EL MOSTAFA" userId="612e3f77-08f4-424c-9bd0-6ac275dcda07" providerId="ADAL" clId="{A64A7F10-220F-4C8C-89FD-321083E4E9DC}" dt="2025-08-19T17:46:55.175" v="2747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  <pc:picChg chg="add mod">
          <ac:chgData name="FERHANE EL MOSTAFA" userId="612e3f77-08f4-424c-9bd0-6ac275dcda07" providerId="ADAL" clId="{A64A7F10-220F-4C8C-89FD-321083E4E9DC}" dt="2025-08-19T17:49:49.468" v="2891" actId="14100"/>
          <ac:picMkLst>
            <pc:docMk/>
            <pc:sldMk cId="2143469606" sldId="2134808719"/>
            <ac:picMk id="7" creationId="{24990CA5-BD16-6A95-4E75-48E05F1563C4}"/>
          </ac:picMkLst>
        </pc:picChg>
        <pc:picChg chg="add mod">
          <ac:chgData name="FERHANE EL MOSTAFA" userId="612e3f77-08f4-424c-9bd0-6ac275dcda07" providerId="ADAL" clId="{A64A7F10-220F-4C8C-89FD-321083E4E9DC}" dt="2025-08-19T17:50:03.537" v="2893" actId="1076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2:02.870" v="2948"/>
          <ac:picMkLst>
            <pc:docMk/>
            <pc:sldMk cId="827506173" sldId="2134808720"/>
            <ac:picMk id="4" creationId="{B789799B-6947-6372-9FA6-BC12122C6DF1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  <pc:spChg chg="mod">
          <ac:chgData name="FERHANE EL MOSTAFA" userId="612e3f77-08f4-424c-9bd0-6ac275dcda07" providerId="ADAL" clId="{A64A7F10-220F-4C8C-89FD-321083E4E9DC}" dt="2025-08-19T17:59:08.104" v="3248" actId="20577"/>
          <ac:spMkLst>
            <pc:docMk/>
            <pc:sldMk cId="3033448778" sldId="2134808721"/>
            <ac:spMk id="3" creationId="{A0775290-AAD1-B788-F901-11AFC2848632}"/>
          </ac:spMkLst>
        </pc:spChg>
        <pc:spChg chg="mod">
          <ac:chgData name="FERHANE EL MOSTAFA" userId="612e3f77-08f4-424c-9bd0-6ac275dcda07" providerId="ADAL" clId="{A64A7F10-220F-4C8C-89FD-321083E4E9DC}" dt="2025-08-19T18:11:43.631" v="3501" actId="207"/>
          <ac:spMkLst>
            <pc:docMk/>
            <pc:sldMk cId="3033448778" sldId="2134808721"/>
            <ac:spMk id="7" creationId="{9DC0BEEE-5D6A-2E0B-58DC-AA8A8C757B6D}"/>
          </ac:spMkLst>
        </pc:spChg>
        <pc:spChg chg="add mod">
          <ac:chgData name="FERHANE EL MOSTAFA" userId="612e3f77-08f4-424c-9bd0-6ac275dcda07" providerId="ADAL" clId="{A64A7F10-220F-4C8C-89FD-321083E4E9DC}" dt="2025-08-19T18:12:24.266" v="3514" actId="20577"/>
          <ac:spMkLst>
            <pc:docMk/>
            <pc:sldMk cId="3033448778" sldId="2134808721"/>
            <ac:spMk id="8" creationId="{285BB644-40FC-6239-A53C-25BD68229BF5}"/>
          </ac:spMkLst>
        </pc:spChg>
        <pc:spChg chg="add mod">
          <ac:chgData name="FERHANE EL MOSTAFA" userId="612e3f77-08f4-424c-9bd0-6ac275dcda07" providerId="ADAL" clId="{A64A7F10-220F-4C8C-89FD-321083E4E9DC}" dt="2025-08-19T18:11:34.312" v="3499" actId="207"/>
          <ac:spMkLst>
            <pc:docMk/>
            <pc:sldMk cId="3033448778" sldId="2134808721"/>
            <ac:spMk id="9" creationId="{23C68FDF-282F-FE39-C301-6023D8624643}"/>
          </ac:spMkLst>
        </pc:spChg>
        <pc:spChg chg="mod">
          <ac:chgData name="FERHANE EL MOSTAFA" userId="612e3f77-08f4-424c-9bd0-6ac275dcda07" providerId="ADAL" clId="{A64A7F10-220F-4C8C-89FD-321083E4E9DC}" dt="2025-08-19T18:11:02.607" v="3495" actId="14100"/>
          <ac:spMkLst>
            <pc:docMk/>
            <pc:sldMk cId="3033448778" sldId="2134808721"/>
            <ac:spMk id="15" creationId="{3430549B-6A3A-CD54-4D9A-CB716B9C293B}"/>
          </ac:spMkLst>
        </pc:spChg>
        <pc:graphicFrameChg chg="mod modGraphic">
          <ac:chgData name="FERHANE EL MOSTAFA" userId="612e3f77-08f4-424c-9bd0-6ac275dcda07" providerId="ADAL" clId="{A64A7F10-220F-4C8C-89FD-321083E4E9DC}" dt="2025-08-19T18:01:35.595" v="3330" actId="14100"/>
          <ac:graphicFrameMkLst>
            <pc:docMk/>
            <pc:sldMk cId="3033448778" sldId="2134808721"/>
            <ac:graphicFrameMk id="2" creationId="{BF16D5F5-6D38-DFA1-CF9D-CD210C178242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8:45.945" v="3207"/>
          <ac:picMkLst>
            <pc:docMk/>
            <pc:sldMk cId="3033448778" sldId="2134808721"/>
            <ac:picMk id="5" creationId="{FA22A465-5796-C0CD-E18F-79FF7B71146B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  <pc:spChg chg="mod">
          <ac:chgData name="FERHANE EL MOSTAFA" userId="612e3f77-08f4-424c-9bd0-6ac275dcda07" providerId="ADAL" clId="{A64A7F10-220F-4C8C-89FD-321083E4E9DC}" dt="2025-08-19T18:12:47.097" v="3543" actId="20577"/>
          <ac:spMkLst>
            <pc:docMk/>
            <pc:sldMk cId="851597282" sldId="2134808722"/>
            <ac:spMk id="3" creationId="{C32129B9-E034-DC85-41F2-E64F953F2DF4}"/>
          </ac:spMkLst>
        </pc:spChg>
        <pc:picChg chg="add mod">
          <ac:chgData name="FERHANE EL MOSTAFA" userId="612e3f77-08f4-424c-9bd0-6ac275dcda07" providerId="ADAL" clId="{A64A7F10-220F-4C8C-89FD-321083E4E9DC}" dt="2025-08-19T18:13:01.626" v="3544"/>
          <ac:picMkLst>
            <pc:docMk/>
            <pc:sldMk cId="851597282" sldId="2134808722"/>
            <ac:picMk id="4" creationId="{B4DC2034-AF1B-651E-3CD6-DC7D76C35C0E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A64A7F10-220F-4C8C-89FD-321083E4E9DC}" dt="2025-08-19T18:20:59.646" v="3634"/>
          <ac:spMkLst>
            <pc:docMk/>
            <pc:sldMk cId="2746584739" sldId="2134808723"/>
            <ac:spMk id="4" creationId="{A4811D62-618D-7A2D-F9C5-51F308A078EE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  <pc:spChg chg="mod">
          <ac:chgData name="FERHANE EL MOSTAFA" userId="612e3f77-08f4-424c-9bd0-6ac275dcda07" providerId="ADAL" clId="{A64A7F10-220F-4C8C-89FD-321083E4E9DC}" dt="2025-08-19T19:29:53.634" v="3751"/>
          <ac:spMkLst>
            <pc:docMk/>
            <pc:sldMk cId="1058716187" sldId="2134808724"/>
            <ac:spMk id="2" creationId="{8C3A3C48-1023-50F6-D2C6-6BDB89FDCFC9}"/>
          </ac:spMkLst>
        </pc:spChg>
        <pc:picChg chg="add mod">
          <ac:chgData name="FERHANE EL MOSTAFA" userId="612e3f77-08f4-424c-9bd0-6ac275dcda07" providerId="ADAL" clId="{A64A7F10-220F-4C8C-89FD-321083E4E9DC}" dt="2025-08-19T19:30:06.548" v="3753"/>
          <ac:picMkLst>
            <pc:docMk/>
            <pc:sldMk cId="1058716187" sldId="2134808724"/>
            <ac:picMk id="4" creationId="{F78A0CAE-5F94-7431-0C0B-4D037B58C846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  <pc:spChg chg="mod">
          <ac:chgData name="FERHANE EL MOSTAFA" userId="612e3f77-08f4-424c-9bd0-6ac275dcda07" providerId="ADAL" clId="{A64A7F10-220F-4C8C-89FD-321083E4E9DC}" dt="2025-08-19T19:47:04.283" v="4191" actId="20577"/>
          <ac:spMkLst>
            <pc:docMk/>
            <pc:sldMk cId="2783003011" sldId="2134808726"/>
            <ac:spMk id="6" creationId="{E47F9715-260C-3A22-5C73-C94989EF5034}"/>
          </ac:spMkLst>
        </pc:spChg>
        <pc:picChg chg="add mod">
          <ac:chgData name="FERHANE EL MOSTAFA" userId="612e3f77-08f4-424c-9bd0-6ac275dcda07" providerId="ADAL" clId="{A64A7F10-220F-4C8C-89FD-321083E4E9DC}" dt="2025-08-19T19:46:46.195" v="4149"/>
          <ac:picMkLst>
            <pc:docMk/>
            <pc:sldMk cId="2783003011" sldId="2134808726"/>
            <ac:picMk id="2" creationId="{869FBE38-134C-B348-B40C-E2ECE73C9092}"/>
          </ac:picMkLst>
        </pc:picChg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36.576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36.576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36.576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2FFA4342-69F5-4ED1-8C5F-22747349B64E}"/>
    <pc:docChg chg="undo custSel modSld">
      <pc:chgData name="FERHANE EL MOSTAFA" userId="612e3f77-08f4-424c-9bd0-6ac275dcda07" providerId="ADAL" clId="{2FFA4342-69F5-4ED1-8C5F-22747349B64E}" dt="2025-08-30T10:33:22.978" v="463" actId="1076"/>
      <pc:docMkLst>
        <pc:docMk/>
      </pc:docMkLst>
      <pc:sldChg chg="modSp mod">
        <pc:chgData name="FERHANE EL MOSTAFA" userId="612e3f77-08f4-424c-9bd0-6ac275dcda07" providerId="ADAL" clId="{2FFA4342-69F5-4ED1-8C5F-22747349B64E}" dt="2025-08-30T09:55:27.168" v="29" actId="20577"/>
        <pc:sldMkLst>
          <pc:docMk/>
          <pc:sldMk cId="4221709158" sldId="987"/>
        </pc:sldMkLst>
        <pc:graphicFrameChg chg="mod modGraphic">
          <ac:chgData name="FERHANE EL MOSTAFA" userId="612e3f77-08f4-424c-9bd0-6ac275dcda07" providerId="ADAL" clId="{2FFA4342-69F5-4ED1-8C5F-22747349B64E}" dt="2025-08-30T09:55:27.168" v="29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</pc:sldChg>
      <pc:sldChg chg="modSp mod">
        <pc:chgData name="FERHANE EL MOSTAFA" userId="612e3f77-08f4-424c-9bd0-6ac275dcda07" providerId="ADAL" clId="{2FFA4342-69F5-4ED1-8C5F-22747349B64E}" dt="2025-08-30T10:19:56.978" v="456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2FFA4342-69F5-4ED1-8C5F-22747349B64E}" dt="2025-08-30T10:19:56.978" v="456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2FFA4342-69F5-4ED1-8C5F-22747349B64E}" dt="2025-08-30T09:52:15.682" v="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2FFA4342-69F5-4ED1-8C5F-22747349B64E}" dt="2025-08-30T09:52:15.682" v="3" actId="1076"/>
          <ac:spMkLst>
            <pc:docMk/>
            <pc:sldMk cId="1118925082" sldId="2134808448"/>
            <ac:spMk id="17" creationId="{5AC32C25-E301-0508-FC5C-9E1914EC275A}"/>
          </ac:spMkLst>
        </pc:spChg>
        <pc:grpChg chg="mod">
          <ac:chgData name="FERHANE EL MOSTAFA" userId="612e3f77-08f4-424c-9bd0-6ac275dcda07" providerId="ADAL" clId="{2FFA4342-69F5-4ED1-8C5F-22747349B64E}" dt="2025-08-30T09:52:10.960" v="2" actId="1076"/>
          <ac:grpSpMkLst>
            <pc:docMk/>
            <pc:sldMk cId="1118925082" sldId="2134808448"/>
            <ac:grpSpMk id="10" creationId="{B5B90793-D11C-DFCF-6B0B-7A55B64D62BD}"/>
          </ac:grpSpMkLst>
        </pc:grpChg>
      </pc:sldChg>
      <pc:sldChg chg="modSp mod">
        <pc:chgData name="FERHANE EL MOSTAFA" userId="612e3f77-08f4-424c-9bd0-6ac275dcda07" providerId="ADAL" clId="{2FFA4342-69F5-4ED1-8C5F-22747349B64E}" dt="2025-08-29T16:53:12.011" v="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FFA4342-69F5-4ED1-8C5F-22747349B64E}" dt="2025-08-29T16:53:12.011" v="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FFA4342-69F5-4ED1-8C5F-22747349B64E}" dt="2025-08-30T10:19:25.335" v="220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2FFA4342-69F5-4ED1-8C5F-22747349B64E}" dt="2025-08-30T10:19:25.335" v="220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modSp mod">
        <pc:chgData name="FERHANE EL MOSTAFA" userId="612e3f77-08f4-424c-9bd0-6ac275dcda07" providerId="ADAL" clId="{2FFA4342-69F5-4ED1-8C5F-22747349B64E}" dt="2025-08-30T10:10:39.668" v="14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2FFA4342-69F5-4ED1-8C5F-22747349B64E}" dt="2025-08-30T10:10:39.668" v="145" actId="20577"/>
          <ac:spMkLst>
            <pc:docMk/>
            <pc:sldMk cId="1301504599" sldId="2134808706"/>
            <ac:spMk id="2" creationId="{EBD225D2-D8F6-F1E1-0154-64CEB418CAFE}"/>
          </ac:spMkLst>
        </pc:spChg>
      </pc:sldChg>
      <pc:sldChg chg="addSp delSp modSp mod delAnim modAnim">
        <pc:chgData name="FERHANE EL MOSTAFA" userId="612e3f77-08f4-424c-9bd0-6ac275dcda07" providerId="ADAL" clId="{2FFA4342-69F5-4ED1-8C5F-22747349B64E}" dt="2025-08-30T10:33:22.978" v="463" actId="1076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2FFA4342-69F5-4ED1-8C5F-22747349B64E}" dt="2025-08-30T10:33:22.978" v="463" actId="1076"/>
          <ac:spMkLst>
            <pc:docMk/>
            <pc:sldMk cId="1030826978" sldId="2134808707"/>
            <ac:spMk id="3" creationId="{A40DFC59-2FBA-5181-C661-41F9324FB9E9}"/>
          </ac:spMkLst>
        </pc:spChg>
      </pc:sldChg>
      <pc:sldChg chg="addSp delSp modSp mod">
        <pc:chgData name="FERHANE EL MOSTAFA" userId="612e3f77-08f4-424c-9bd0-6ac275dcda07" providerId="ADAL" clId="{2FFA4342-69F5-4ED1-8C5F-22747349B64E}" dt="2025-08-30T10:12:06.663" v="162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2FFA4342-69F5-4ED1-8C5F-22747349B64E}" dt="2025-08-30T10:12:06.663" v="162" actId="20577"/>
          <ac:spMkLst>
            <pc:docMk/>
            <pc:sldMk cId="4268842225" sldId="2134808708"/>
            <ac:spMk id="2" creationId="{BF6BEEC6-3013-9748-F29A-D26E207E854B}"/>
          </ac:spMkLst>
        </pc:spChg>
        <pc:picChg chg="add mod">
          <ac:chgData name="FERHANE EL MOSTAFA" userId="612e3f77-08f4-424c-9bd0-6ac275dcda07" providerId="ADAL" clId="{2FFA4342-69F5-4ED1-8C5F-22747349B64E}" dt="2025-08-30T10:11:47.326" v="147"/>
          <ac:picMkLst>
            <pc:docMk/>
            <pc:sldMk cId="4268842225" sldId="2134808708"/>
            <ac:picMk id="3" creationId="{98474677-48C3-6F87-2A79-4EC2E12FBEF1}"/>
          </ac:picMkLst>
        </pc:picChg>
      </pc:sldChg>
      <pc:sldChg chg="addSp delSp modSp mod delAnim modAnim">
        <pc:chgData name="FERHANE EL MOSTAFA" userId="612e3f77-08f4-424c-9bd0-6ac275dcda07" providerId="ADAL" clId="{2FFA4342-69F5-4ED1-8C5F-22747349B64E}" dt="2025-08-30T10:16:31.702" v="202" actId="1076"/>
        <pc:sldMkLst>
          <pc:docMk/>
          <pc:sldMk cId="596647479" sldId="2134808709"/>
        </pc:sldMkLst>
        <pc:spChg chg="add mod">
          <ac:chgData name="FERHANE EL MOSTAFA" userId="612e3f77-08f4-424c-9bd0-6ac275dcda07" providerId="ADAL" clId="{2FFA4342-69F5-4ED1-8C5F-22747349B64E}" dt="2025-08-30T10:14:33.525" v="180" actId="1076"/>
          <ac:spMkLst>
            <pc:docMk/>
            <pc:sldMk cId="596647479" sldId="2134808709"/>
            <ac:spMk id="8" creationId="{28A54AD5-5A85-CC50-AD4D-BCE94BFA5136}"/>
          </ac:spMkLst>
        </pc:spChg>
        <pc:spChg chg="add mod">
          <ac:chgData name="FERHANE EL MOSTAFA" userId="612e3f77-08f4-424c-9bd0-6ac275dcda07" providerId="ADAL" clId="{2FFA4342-69F5-4ED1-8C5F-22747349B64E}" dt="2025-08-30T10:15:09.440" v="185" actId="1076"/>
          <ac:spMkLst>
            <pc:docMk/>
            <pc:sldMk cId="596647479" sldId="2134808709"/>
            <ac:spMk id="11" creationId="{6DE2C91B-00AB-77FA-E12D-1580174AE5D7}"/>
          </ac:spMkLst>
        </pc:spChg>
        <pc:spChg chg="add mod">
          <ac:chgData name="FERHANE EL MOSTAFA" userId="612e3f77-08f4-424c-9bd0-6ac275dcda07" providerId="ADAL" clId="{2FFA4342-69F5-4ED1-8C5F-22747349B64E}" dt="2025-08-30T10:14:58.795" v="184" actId="14100"/>
          <ac:spMkLst>
            <pc:docMk/>
            <pc:sldMk cId="596647479" sldId="2134808709"/>
            <ac:spMk id="13" creationId="{C858DEEF-093E-2B9D-27B9-EF3FEBFE39D7}"/>
          </ac:spMkLst>
        </pc:spChg>
        <pc:spChg chg="add mod">
          <ac:chgData name="FERHANE EL MOSTAFA" userId="612e3f77-08f4-424c-9bd0-6ac275dcda07" providerId="ADAL" clId="{2FFA4342-69F5-4ED1-8C5F-22747349B64E}" dt="2025-08-30T10:15:29.088" v="189" actId="1076"/>
          <ac:spMkLst>
            <pc:docMk/>
            <pc:sldMk cId="596647479" sldId="2134808709"/>
            <ac:spMk id="14" creationId="{60845013-56F5-1EDC-7E0B-76F40B0B8103}"/>
          </ac:spMkLst>
        </pc:spChg>
        <pc:spChg chg="add mod">
          <ac:chgData name="FERHANE EL MOSTAFA" userId="612e3f77-08f4-424c-9bd0-6ac275dcda07" providerId="ADAL" clId="{2FFA4342-69F5-4ED1-8C5F-22747349B64E}" dt="2025-08-30T10:15:43.329" v="192" actId="1076"/>
          <ac:spMkLst>
            <pc:docMk/>
            <pc:sldMk cId="596647479" sldId="2134808709"/>
            <ac:spMk id="15" creationId="{B59C64D8-5BA7-9CC3-F2A8-D16F3C01CE1B}"/>
          </ac:spMkLst>
        </pc:spChg>
        <pc:spChg chg="add mod">
          <ac:chgData name="FERHANE EL MOSTAFA" userId="612e3f77-08f4-424c-9bd0-6ac275dcda07" providerId="ADAL" clId="{2FFA4342-69F5-4ED1-8C5F-22747349B64E}" dt="2025-08-30T10:16:08.616" v="199" actId="14100"/>
          <ac:spMkLst>
            <pc:docMk/>
            <pc:sldMk cId="596647479" sldId="2134808709"/>
            <ac:spMk id="16" creationId="{C3891C2E-7834-51E4-7F08-AF4D89AF613D}"/>
          </ac:spMkLst>
        </pc:spChg>
        <pc:picChg chg="mod">
          <ac:chgData name="FERHANE EL MOSTAFA" userId="612e3f77-08f4-424c-9bd0-6ac275dcda07" providerId="ADAL" clId="{2FFA4342-69F5-4ED1-8C5F-22747349B64E}" dt="2025-08-30T10:16:31.702" v="202" actId="1076"/>
          <ac:picMkLst>
            <pc:docMk/>
            <pc:sldMk cId="596647479" sldId="2134808709"/>
            <ac:picMk id="5" creationId="{82E4C03B-0CD0-6B7F-9C46-10BB8D9A3802}"/>
          </ac:picMkLst>
        </pc:picChg>
      </pc:sldChg>
      <pc:sldChg chg="modSp mod">
        <pc:chgData name="FERHANE EL MOSTAFA" userId="612e3f77-08f4-424c-9bd0-6ac275dcda07" providerId="ADAL" clId="{2FFA4342-69F5-4ED1-8C5F-22747349B64E}" dt="2025-08-30T10:04:19.667" v="82"/>
        <pc:sldMkLst>
          <pc:docMk/>
          <pc:sldMk cId="3184985472" sldId="2134808710"/>
        </pc:sldMkLst>
        <pc:spChg chg="mod">
          <ac:chgData name="FERHANE EL MOSTAFA" userId="612e3f77-08f4-424c-9bd0-6ac275dcda07" providerId="ADAL" clId="{2FFA4342-69F5-4ED1-8C5F-22747349B64E}" dt="2025-08-30T10:01:58.059" v="67" actId="6549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2FFA4342-69F5-4ED1-8C5F-22747349B64E}" dt="2025-08-30T10:04:19.667" v="82"/>
          <ac:spMkLst>
            <pc:docMk/>
            <pc:sldMk cId="3184985472" sldId="2134808710"/>
            <ac:spMk id="5" creationId="{E4EFB6E7-6528-F9DA-53F0-5758A06A88E0}"/>
          </ac:spMkLst>
        </pc:spChg>
      </pc:sldChg>
      <pc:sldChg chg="modSp">
        <pc:chgData name="FERHANE EL MOSTAFA" userId="612e3f77-08f4-424c-9bd0-6ac275dcda07" providerId="ADAL" clId="{2FFA4342-69F5-4ED1-8C5F-22747349B64E}" dt="2025-08-30T10:02:08.427" v="68"/>
        <pc:sldMkLst>
          <pc:docMk/>
          <pc:sldMk cId="2380771049" sldId="2134808711"/>
        </pc:sldMkLst>
        <pc:spChg chg="mod">
          <ac:chgData name="FERHANE EL MOSTAFA" userId="612e3f77-08f4-424c-9bd0-6ac275dcda07" providerId="ADAL" clId="{2FFA4342-69F5-4ED1-8C5F-22747349B64E}" dt="2025-08-30T10:02:08.427" v="6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2FFA4342-69F5-4ED1-8C5F-22747349B64E}" dt="2025-08-30T10:26:05.463" v="459" actId="20578"/>
        <pc:sldMkLst>
          <pc:docMk/>
          <pc:sldMk cId="2554523360" sldId="2134808712"/>
        </pc:sldMkLst>
        <pc:spChg chg="mod">
          <ac:chgData name="FERHANE EL MOSTAFA" userId="612e3f77-08f4-424c-9bd0-6ac275dcda07" providerId="ADAL" clId="{2FFA4342-69F5-4ED1-8C5F-22747349B64E}" dt="2025-08-30T10:07:54.409" v="11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2FFA4342-69F5-4ED1-8C5F-22747349B64E}" dt="2025-08-30T10:26:05.463" v="459" actId="20578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2FFA4342-69F5-4ED1-8C5F-22747349B64E}" dt="2025-08-30T10:07:14.265" v="109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2FFA4342-69F5-4ED1-8C5F-22747349B64E}" dt="2025-08-30T10:07:34.700" v="113" actId="14100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2FFA4342-69F5-4ED1-8C5F-22747349B64E}" dt="2025-08-30T10:09:06.187" v="120" actId="1076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2FFA4342-69F5-4ED1-8C5F-22747349B64E}" dt="2025-08-30T10:06:47.687" v="103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2FFA4342-69F5-4ED1-8C5F-22747349B64E}" dt="2025-08-30T10:02:13.656" v="69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2FFA4342-69F5-4ED1-8C5F-22747349B64E}" dt="2025-08-30T10:06:47.687" v="103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2FFA4342-69F5-4ED1-8C5F-22747349B64E}" dt="2025-08-30T09:58:29.083" v="4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2FFA4342-69F5-4ED1-8C5F-22747349B64E}" dt="2025-08-30T09:57:48.342" v="30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2FFA4342-69F5-4ED1-8C5F-22747349B64E}" dt="2025-08-30T09:58:03.406" v="31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2FFA4342-69F5-4ED1-8C5F-22747349B64E}" dt="2025-08-30T09:58:15.520" v="36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modSp">
        <pc:chgData name="FERHANE EL MOSTAFA" userId="612e3f77-08f4-424c-9bd0-6ac275dcda07" providerId="ADAL" clId="{2FFA4342-69F5-4ED1-8C5F-22747349B64E}" dt="2025-08-30T10:10:07.032" v="126" actId="122"/>
        <pc:sldMkLst>
          <pc:docMk/>
          <pc:sldMk cId="1366020049" sldId="2134808715"/>
        </pc:sldMkLst>
        <pc:spChg chg="mod">
          <ac:chgData name="FERHANE EL MOSTAFA" userId="612e3f77-08f4-424c-9bd0-6ac275dcda07" providerId="ADAL" clId="{2FFA4342-69F5-4ED1-8C5F-22747349B64E}" dt="2025-08-30T10:09:59.667" v="123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2FFA4342-69F5-4ED1-8C5F-22747349B64E}" dt="2025-08-30T10:10:02.361" v="124" actId="122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2FFA4342-69F5-4ED1-8C5F-22747349B64E}" dt="2025-08-30T10:10:07.032" v="126" actId="122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2FFA4342-69F5-4ED1-8C5F-22747349B64E}" dt="2025-08-30T10:10:04.478" v="125" actId="122"/>
          <ac:spMkLst>
            <pc:docMk/>
            <pc:sldMk cId="1366020049" sldId="2134808715"/>
            <ac:spMk id="28" creationId="{9DC2E2C0-6C3D-9DF1-09C0-7FB97790FBC8}"/>
          </ac:spMkLst>
        </pc:spChg>
      </pc:sldChg>
      <pc:sldChg chg="modSp mod">
        <pc:chgData name="FERHANE EL MOSTAFA" userId="612e3f77-08f4-424c-9bd0-6ac275dcda07" providerId="ADAL" clId="{2FFA4342-69F5-4ED1-8C5F-22747349B64E}" dt="2025-08-30T10:17:42.283" v="203" actId="14100"/>
        <pc:sldMkLst>
          <pc:docMk/>
          <pc:sldMk cId="11916258" sldId="2134808717"/>
        </pc:sldMkLst>
        <pc:picChg chg="mod">
          <ac:chgData name="FERHANE EL MOSTAFA" userId="612e3f77-08f4-424c-9bd0-6ac275dcda07" providerId="ADAL" clId="{2FFA4342-69F5-4ED1-8C5F-22747349B64E}" dt="2025-08-30T10:17:42.283" v="203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modSp mod">
        <pc:chgData name="FERHANE EL MOSTAFA" userId="612e3f77-08f4-424c-9bd0-6ac275dcda07" providerId="ADAL" clId="{2FFA4342-69F5-4ED1-8C5F-22747349B64E}" dt="2025-08-30T10:18:10.033" v="206" actId="14100"/>
        <pc:sldMkLst>
          <pc:docMk/>
          <pc:sldMk cId="2143469606" sldId="2134808719"/>
        </pc:sldMkLst>
        <pc:picChg chg="mod">
          <ac:chgData name="FERHANE EL MOSTAFA" userId="612e3f77-08f4-424c-9bd0-6ac275dcda07" providerId="ADAL" clId="{2FFA4342-69F5-4ED1-8C5F-22747349B64E}" dt="2025-08-30T10:18:06.321" v="205" actId="14100"/>
          <ac:picMkLst>
            <pc:docMk/>
            <pc:sldMk cId="2143469606" sldId="2134808719"/>
            <ac:picMk id="7" creationId="{24990CA5-BD16-6A95-4E75-48E05F1563C4}"/>
          </ac:picMkLst>
        </pc:picChg>
        <pc:picChg chg="mod">
          <ac:chgData name="FERHANE EL MOSTAFA" userId="612e3f77-08f4-424c-9bd0-6ac275dcda07" providerId="ADAL" clId="{2FFA4342-69F5-4ED1-8C5F-22747349B64E}" dt="2025-08-30T10:18:10.033" v="206" actId="14100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modSp mod">
        <pc:chgData name="FERHANE EL MOSTAFA" userId="612e3f77-08f4-424c-9bd0-6ac275dcda07" providerId="ADAL" clId="{2FFA4342-69F5-4ED1-8C5F-22747349B64E}" dt="2025-08-30T10:20:09.662" v="458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2FFA4342-69F5-4ED1-8C5F-22747349B64E}" dt="2025-08-30T10:20:09.662" v="458" actId="20577"/>
          <ac:spMkLst>
            <pc:docMk/>
            <pc:sldMk cId="3657102211" sldId="2134808725"/>
            <ac:spMk id="6" creationId="{AAEFED61-032C-14A6-EC20-1E7B084ED2EA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  <pc:spChg chg="mod">
          <ac:chgData name="FERHANE EL MOSTAFA" userId="612e3f77-08f4-424c-9bd0-6ac275dcda07" providerId="ADAL" clId="{DC45ABEC-B678-4592-B1B5-F810431A7E59}" dt="2025-08-17T11:23:32.706" v="685" actId="207"/>
          <ac:spMkLst>
            <pc:docMk/>
            <pc:sldMk cId="4221709158" sldId="987"/>
            <ac:spMk id="2" creationId="{9C137D98-A3FA-EC75-6148-B6E305521423}"/>
          </ac:spMkLst>
        </pc:spChg>
        <pc:graphicFrameChg chg="add mod modGraphic">
          <ac:chgData name="FERHANE EL MOSTAFA" userId="612e3f77-08f4-424c-9bd0-6ac275dcda07" providerId="ADAL" clId="{DC45ABEC-B678-4592-B1B5-F810431A7E59}" dt="2025-08-17T11:30:32.338" v="778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  <pc:picChg chg="add mod">
          <ac:chgData name="FERHANE EL MOSTAFA" userId="612e3f77-08f4-424c-9bd0-6ac275dcda07" providerId="ADAL" clId="{DC45ABEC-B678-4592-B1B5-F810431A7E59}" dt="2025-08-17T11:10:39.341" v="369"/>
          <ac:picMkLst>
            <pc:docMk/>
            <pc:sldMk cId="4221709158" sldId="987"/>
            <ac:picMk id="3" creationId="{B03D2244-A720-D653-0F04-12515AC789C9}"/>
          </ac:picMkLst>
        </pc:picChg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DC45ABEC-B678-4592-B1B5-F810431A7E59}" dt="2025-08-17T10:31:57.973" v="70" actId="20577"/>
          <ac:spMkLst>
            <pc:docMk/>
            <pc:sldMk cId="2881457431" sldId="2134808689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DC45ABEC-B678-4592-B1B5-F810431A7E59}" dt="2025-08-17T10:31:51.215" v="68"/>
          <ac:spMkLst>
            <pc:docMk/>
            <pc:sldMk cId="2881457431" sldId="2134808689"/>
            <ac:spMk id="8" creationId="{3A59B8AA-ED52-F1CF-AF64-6E9497D68035}"/>
          </ac:spMkLst>
        </pc:spChg>
        <pc:picChg chg="add mod">
          <ac:chgData name="FERHANE EL MOSTAFA" userId="612e3f77-08f4-424c-9bd0-6ac275dcda07" providerId="ADAL" clId="{DC45ABEC-B678-4592-B1B5-F810431A7E59}" dt="2025-08-17T10:31:39.433" v="65"/>
          <ac:picMkLst>
            <pc:docMk/>
            <pc:sldMk cId="2881457431" sldId="2134808689"/>
            <ac:picMk id="5" creationId="{FA6AD552-B317-EB55-C847-6EA1F986C79A}"/>
          </ac:picMkLst>
        </pc:picChg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3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22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السلوكات اللازمة للعمل في ثنائيات: استعدوا ببطاقات صحيح/خطأ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491345" y="1508068"/>
            <a:ext cx="9899146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هذه هي أيقونة العمل في ثنائيات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أشارك العمل مع زميلي /زميلتي بهدوء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 أنصح زميلي؛ لأن ذلك مهمة الأستاذ فقط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أقدم لزميلي المساعدة متى ما طلبها مني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 أعير زميلي وسيلتي الخاصة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 أصحح له خطأه؛ لأن ذلك مهمة الأستاذ فقط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 أقبل تصحيح زميلي لخطئي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916" y="2134349"/>
            <a:ext cx="1676545" cy="1109418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53E8B78-0D8B-17F7-9186-F62452D4FB24}"/>
              </a:ext>
            </a:extLst>
          </p:cNvPr>
          <p:cNvSpPr/>
          <p:nvPr/>
        </p:nvSpPr>
        <p:spPr>
          <a:xfrm>
            <a:off x="1163780" y="2248861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C1FD2A2-DD9E-079E-D164-4A021CD7895E}"/>
              </a:ext>
            </a:extLst>
          </p:cNvPr>
          <p:cNvSpPr/>
          <p:nvPr/>
        </p:nvSpPr>
        <p:spPr>
          <a:xfrm>
            <a:off x="1163780" y="3243767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294CFF-296F-3879-9578-378DEB535395}"/>
              </a:ext>
            </a:extLst>
          </p:cNvPr>
          <p:cNvSpPr/>
          <p:nvPr/>
        </p:nvSpPr>
        <p:spPr>
          <a:xfrm>
            <a:off x="1163780" y="5282446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صَحيحٌ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C47AA02-A8B2-284E-86A1-35AF9B825DCE}"/>
              </a:ext>
            </a:extLst>
          </p:cNvPr>
          <p:cNvSpPr/>
          <p:nvPr/>
        </p:nvSpPr>
        <p:spPr>
          <a:xfrm>
            <a:off x="1163780" y="4238673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943094D-B77F-4FB5-3D8A-DAB61C0D0B39}"/>
              </a:ext>
            </a:extLst>
          </p:cNvPr>
          <p:cNvSpPr/>
          <p:nvPr/>
        </p:nvSpPr>
        <p:spPr>
          <a:xfrm>
            <a:off x="1163780" y="8295055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E07E2D4-C32E-DD4D-01F6-EF338E8C88F2}"/>
              </a:ext>
            </a:extLst>
          </p:cNvPr>
          <p:cNvSpPr/>
          <p:nvPr/>
        </p:nvSpPr>
        <p:spPr>
          <a:xfrm>
            <a:off x="1163780" y="7300149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054262B-0242-4967-F11B-16B594403BA4}"/>
              </a:ext>
            </a:extLst>
          </p:cNvPr>
          <p:cNvSpPr/>
          <p:nvPr/>
        </p:nvSpPr>
        <p:spPr>
          <a:xfrm>
            <a:off x="1163780" y="6305243"/>
            <a:ext cx="2171152" cy="8803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خَطَأٌ</a:t>
            </a:r>
          </a:p>
        </p:txBody>
      </p:sp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بهمزة. اُكتبوا: تباطؤ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تَباطُؤٌ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كتابة الهمزة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على الواو؟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بطء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بُطْءٌ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6D61707-A43C-84C8-8477-4FD217E7A6B0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كتابة الهمزة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على السطر؟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يلجأ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456266" y="188478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يَلْجَأُ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551247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796DCF-0759-A72B-06A4-A353337E8DC3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كتابة الهمزة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على الألف؟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خاطئ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57056" y="16679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خاطِئٌ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56510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4C3F987-E3A0-74E9-B7D3-C7210A54C41F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كتابة الهمزة</a:t>
            </a:r>
            <a:r>
              <a:rPr kumimoji="0" lang="ar-MA" sz="60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على الياء؟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سأجد ضد كلمة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كبيرة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في النص. (ضدها سيدل على الصغر)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D7BDAE-24C6-5C41-4A63-86090D8A5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3" y="2826327"/>
            <a:ext cx="13450592" cy="48213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7EE324E-1E5A-1183-66C9-4BF2636E3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3418" y="3588327"/>
            <a:ext cx="1080655" cy="70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E945-F099-E399-8ECD-0667DE60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40D4D9C-A8BD-92A4-0433-2D5CDDE6B9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في ثنائيات ابحثوا في النص عن أضداد الكلمات الآتية: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965684-DE6D-DE8F-2F5E-6801324E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1F8B134-95BF-21F2-12BC-8A9AC3FB97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754724"/>
              </p:ext>
            </p:extLst>
          </p:nvPr>
        </p:nvGraphicFramePr>
        <p:xfrm>
          <a:off x="2698485" y="2022802"/>
          <a:ext cx="8770966" cy="7628036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385483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38548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5626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قَصيراً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تَفْقِدُ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ثَقيلَةٌ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أَجابَتْ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تَكْرَهُ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24266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أَقْبَحَ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5706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167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E14FF2B-7886-A724-E458-EAB67B33E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3" y="2826327"/>
            <a:ext cx="13450592" cy="482138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D99AB51-C7DB-D966-2D88-D4B6B4E8B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14814" y="4201391"/>
            <a:ext cx="1011382" cy="7481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89EC016-F4ED-9F32-C0F6-AFC3B8533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6291" y="4949537"/>
            <a:ext cx="846226" cy="63384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244D3F-A8DD-F389-E530-865AAEC7F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9709" y="5583383"/>
            <a:ext cx="1129695" cy="63384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E6F59C4-50E3-A44F-9B48-07548920E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4831" y="4201391"/>
            <a:ext cx="1011382" cy="63623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719E953-CDC9-6A6B-B2DC-EF919A2AF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05855" y="4892388"/>
            <a:ext cx="692847" cy="6909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A4C876E-B022-8848-E36E-EA974E984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013" y="6198831"/>
            <a:ext cx="1011382" cy="63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4932-6B92-35A5-6012-5C80A40E5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23E693-064E-29E6-4898-E4DD99E3BD9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 وضدِّها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9D98A6-274A-564F-A39A-2CEE27DAC3B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A5C3C61-350B-ADBE-96DF-EDBE7DD2D1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392735"/>
              </p:ext>
            </p:extLst>
          </p:nvPr>
        </p:nvGraphicFramePr>
        <p:xfrm>
          <a:off x="2698485" y="2022802"/>
          <a:ext cx="8770966" cy="7628036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385483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38548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5626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قَصيراً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113148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تَفْقِدُ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ثَقيلَةٌ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أَجابَتْ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تَكْرَهُ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24266"/>
                  </a:ext>
                </a:extLst>
              </a:tr>
              <a:tr h="1084049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أَقْبَحَ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5706049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D8B54E7-49FF-AA56-E4FC-B636C0AF5053}"/>
              </a:ext>
            </a:extLst>
          </p:cNvPr>
          <p:cNvSpPr txBox="1"/>
          <p:nvPr/>
        </p:nvSpPr>
        <p:spPr>
          <a:xfrm>
            <a:off x="3751664" y="2791278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طَويلاً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04355F-9F3F-B8C2-23F6-C94E01E18C63}"/>
              </a:ext>
            </a:extLst>
          </p:cNvPr>
          <p:cNvSpPr txBox="1"/>
          <p:nvPr/>
        </p:nvSpPr>
        <p:spPr>
          <a:xfrm>
            <a:off x="3751664" y="4114717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تَجِدُ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09DDCB-82F2-FE70-CAD6-AB9E49615755}"/>
              </a:ext>
            </a:extLst>
          </p:cNvPr>
          <p:cNvSpPr txBox="1"/>
          <p:nvPr/>
        </p:nvSpPr>
        <p:spPr>
          <a:xfrm>
            <a:off x="3796133" y="5195811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خَفيفَةٌ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EE57987-0CF8-CB53-94B0-76CE59799DED}"/>
              </a:ext>
            </a:extLst>
          </p:cNvPr>
          <p:cNvSpPr txBox="1"/>
          <p:nvPr/>
        </p:nvSpPr>
        <p:spPr>
          <a:xfrm>
            <a:off x="3751664" y="6342230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سَأَلَتْ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8380AAD-BBD6-5BB6-5695-36D5A8051B43}"/>
              </a:ext>
            </a:extLst>
          </p:cNvPr>
          <p:cNvSpPr txBox="1"/>
          <p:nvPr/>
        </p:nvSpPr>
        <p:spPr>
          <a:xfrm>
            <a:off x="3796132" y="7416745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تَوَدُّ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3F96248-DD6A-B44C-A124-B0BBAC10B457}"/>
              </a:ext>
            </a:extLst>
          </p:cNvPr>
          <p:cNvSpPr txBox="1"/>
          <p:nvPr/>
        </p:nvSpPr>
        <p:spPr>
          <a:xfrm>
            <a:off x="3858471" y="8491260"/>
            <a:ext cx="23275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أَجْمَلَ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560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ضدها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362200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تَجِدُ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137072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أَجابَتْ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74FEEA5-F6F9-1265-AD73-F003359322D1}"/>
              </a:ext>
            </a:extLst>
          </p:cNvPr>
          <p:cNvSpPr txBox="1"/>
          <p:nvPr/>
        </p:nvSpPr>
        <p:spPr>
          <a:xfrm>
            <a:off x="5825836" y="677934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تَكْرَهُ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47E9355-E876-D659-BD6E-AAD6A41FA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3" y="2826327"/>
            <a:ext cx="13450592" cy="48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1DE3224-B5A6-0D40-3ACE-49946F371B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3" y="2826327"/>
            <a:ext cx="13450592" cy="48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(النملة الصغيرة)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14DEC6B-4CB0-4AEB-A8EA-DC274B3F1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3" y="2826327"/>
            <a:ext cx="13450592" cy="48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سأسألكم بعض الأسئلة لأتحقق من تتبعكم وقراءتكم الهامسة.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F81726-F3BC-1DCE-1091-DEA5E3188F77}"/>
              </a:ext>
            </a:extLst>
          </p:cNvPr>
          <p:cNvSpPr/>
          <p:nvPr/>
        </p:nvSpPr>
        <p:spPr>
          <a:xfrm>
            <a:off x="1759527" y="2843645"/>
            <a:ext cx="10986655" cy="516428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r" rtl="1">
              <a:lnSpc>
                <a:spcPct val="200000"/>
              </a:lnSpc>
              <a:buFontTx/>
              <a:buAutoNum type="arabicPeriod"/>
            </a:pPr>
            <a:r>
              <a:rPr lang="ar-MA" sz="4800" b="1" dirty="0">
                <a:solidFill>
                  <a:prstClr val="black"/>
                </a:solidFill>
              </a:rPr>
              <a:t>أين كانتِ النملةُ الصغيرةُ جالسةً؟</a:t>
            </a:r>
          </a:p>
          <a:p>
            <a:pPr marL="742950" indent="-742950" algn="r" rtl="1">
              <a:lnSpc>
                <a:spcPct val="200000"/>
              </a:lnSpc>
              <a:buFontTx/>
              <a:buAutoNum type="arabicPeriod"/>
            </a:pPr>
            <a:r>
              <a:rPr lang="ar-MA" sz="4800" b="1" dirty="0">
                <a:solidFill>
                  <a:prstClr val="black"/>
                </a:solidFill>
              </a:rPr>
              <a:t>من الذي ساعدَ النملةَ الصغيرةَ؟</a:t>
            </a:r>
            <a:endParaRPr lang="ar-MA" sz="4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742950" marR="0" lvl="0" indent="-7429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كم عددُ فقراتِ النصِّ؟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A47682C-5F82-4EA4-01D5-75A9F7A47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4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FF5824D-06D8-5ED9-1622-918196D37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3" y="2826327"/>
            <a:ext cx="13450592" cy="48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على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الصفحة 45،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ستجيبون عن أسئلة الفهم رقم: 1 و2 و3، عمل في مجموعات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9B98274-AE72-8AD6-D4D2-168C15A40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896" y="2114644"/>
            <a:ext cx="6242772" cy="817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 مجموعة تعرض عملها. المجموعة الفائزة هي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تقدم الأجوبة الثلاثة الصحيحة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القيمة التي تعلمها من النص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القيمة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التي تعلمتها من النص: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كله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270CF5-3161-730B-35A9-107B345CC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773" y="2826327"/>
            <a:ext cx="13450592" cy="482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تخيلوا الحوار الذي دار بين النملة والحمامة واكتبوه بسرعة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246910" y="2625626"/>
            <a:ext cx="11723862" cy="644094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النملة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شكرا أيتها الحمامة على تعاونك. ربما سأردّ لك الجميل يوما ما.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الحمامة</a:t>
            </a:r>
            <a:r>
              <a:rPr lang="ar-MA" sz="3600" b="1" dirty="0">
                <a:solidFill>
                  <a:prstClr val="black"/>
                </a:solidFill>
              </a:rPr>
              <a:t>: 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النملة</a:t>
            </a:r>
            <a:r>
              <a:rPr lang="ar-MA" sz="3600" b="1" dirty="0">
                <a:solidFill>
                  <a:prstClr val="black"/>
                </a:solidFill>
                <a:sym typeface="Wingdings" panose="05000000000000000000" pitchFamily="2" charset="2"/>
              </a:rPr>
              <a:t>:..........................</a:t>
            </a:r>
            <a:endParaRPr lang="ar-MA" sz="3600" b="1" dirty="0">
              <a:solidFill>
                <a:prstClr val="black"/>
              </a:solidFill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الحمامة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النملة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الحمامة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أحسن حوار.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CE9C848-037B-4D9F-72E0-AD78F4150FB4}"/>
              </a:ext>
            </a:extLst>
          </p:cNvPr>
          <p:cNvSpPr/>
          <p:nvPr/>
        </p:nvSpPr>
        <p:spPr>
          <a:xfrm>
            <a:off x="1246910" y="2625626"/>
            <a:ext cx="11723862" cy="644094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النملة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 شكرا أيتها الحمامة على تعاونك. ربما سأردّ لك الجميل يوما ما.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الحمامة</a:t>
            </a:r>
            <a:r>
              <a:rPr lang="ar-MA" sz="3600" b="1" dirty="0">
                <a:solidFill>
                  <a:prstClr val="black"/>
                </a:solidFill>
              </a:rPr>
              <a:t>: 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النملة</a:t>
            </a:r>
            <a:r>
              <a:rPr lang="ar-MA" sz="3600" b="1" dirty="0">
                <a:solidFill>
                  <a:prstClr val="black"/>
                </a:solidFill>
                <a:sym typeface="Wingdings" panose="05000000000000000000" pitchFamily="2" charset="2"/>
              </a:rPr>
              <a:t>:..........................</a:t>
            </a:r>
            <a:endParaRPr lang="ar-MA" sz="3600" b="1" dirty="0">
              <a:solidFill>
                <a:prstClr val="black"/>
              </a:solidFill>
            </a:endParaRP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الحمامة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FF0000"/>
                </a:solidFill>
              </a:rPr>
              <a:t>النملة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3600" b="1" dirty="0">
                <a:solidFill>
                  <a:srgbClr val="0070C0"/>
                </a:solidFill>
              </a:rPr>
              <a:t>الحمامة</a:t>
            </a:r>
            <a:r>
              <a:rPr lang="ar-MA" sz="3600" b="1" dirty="0">
                <a:solidFill>
                  <a:prstClr val="black"/>
                </a:solidFill>
              </a:rPr>
              <a:t>:..........................................................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45،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بدقة وسرعة وأضع سطرا تحتها في النص؛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(النملة الصغيرة)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359A99-D126-0435-639E-19D89B5E5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56" y="2350873"/>
            <a:ext cx="5805055" cy="75993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A1CDE-33E8-DF38-FACF-8B7870487BDE}"/>
              </a:ext>
            </a:extLst>
          </p:cNvPr>
          <p:cNvSpPr/>
          <p:nvPr/>
        </p:nvSpPr>
        <p:spPr>
          <a:xfrm>
            <a:off x="669029" y="8783782"/>
            <a:ext cx="5514108" cy="7890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D6C309-51B6-0A80-3891-22EB16E22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385387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(النملة الصغيرة)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3D7B4F6-E871-862E-CF7D-D345CF64D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sp>
        <p:nvSpPr>
          <p:cNvPr id="4" name="Sous-titre 2">
            <a:extLst>
              <a:ext uri="{FF2B5EF4-FFF2-40B4-BE49-F238E27FC236}">
                <a16:creationId xmlns:a16="http://schemas.microsoft.com/office/drawing/2014/main" id="{2C53AF3A-0B06-BD3E-5098-E678BB5B1D58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بدقة وسرعة وأضع سطرا تحتها في النص؛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(أجمل طائر)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CB2E37-F38B-8343-267D-4D0413CA6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65" y="2350873"/>
            <a:ext cx="5805055" cy="75812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06A041A-2744-488C-0FF2-E07F163FDC7A}"/>
              </a:ext>
            </a:extLst>
          </p:cNvPr>
          <p:cNvSpPr/>
          <p:nvPr/>
        </p:nvSpPr>
        <p:spPr>
          <a:xfrm>
            <a:off x="644238" y="8783781"/>
            <a:ext cx="5514108" cy="7890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226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العمل في ثنائيات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1042</Words>
  <Application>Microsoft Office PowerPoint</Application>
  <PresentationFormat>Personnalisé</PresentationFormat>
  <Paragraphs>208</Paragraphs>
  <Slides>43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43</vt:i4>
      </vt:variant>
    </vt:vector>
  </HeadingPairs>
  <TitlesOfParts>
    <vt:vector size="6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2207</cp:revision>
  <dcterms:created xsi:type="dcterms:W3CDTF">2014-10-09T07:32:24Z</dcterms:created>
  <dcterms:modified xsi:type="dcterms:W3CDTF">2025-10-01T17:17:06Z</dcterms:modified>
</cp:coreProperties>
</file>