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52"/>
  </p:notesMasterIdLst>
  <p:handoutMasterIdLst>
    <p:handoutMasterId r:id="rId53"/>
  </p:handoutMasterIdLst>
  <p:sldIdLst>
    <p:sldId id="2134808444" r:id="rId7"/>
    <p:sldId id="2134808445" r:id="rId8"/>
    <p:sldId id="2134808446" r:id="rId9"/>
    <p:sldId id="2134808447" r:id="rId10"/>
    <p:sldId id="2134808448" r:id="rId11"/>
    <p:sldId id="2134805155" r:id="rId12"/>
    <p:sldId id="2134808733" r:id="rId13"/>
    <p:sldId id="2134808454" r:id="rId14"/>
    <p:sldId id="2134808450" r:id="rId15"/>
    <p:sldId id="2134808801" r:id="rId16"/>
    <p:sldId id="2134808531" r:id="rId17"/>
    <p:sldId id="542" r:id="rId18"/>
    <p:sldId id="2134808532" r:id="rId19"/>
    <p:sldId id="2134808563" r:id="rId20"/>
    <p:sldId id="2134808690" r:id="rId21"/>
    <p:sldId id="2134808691" r:id="rId22"/>
    <p:sldId id="2134808692" r:id="rId23"/>
    <p:sldId id="2134808693" r:id="rId24"/>
    <p:sldId id="2134808694" r:id="rId25"/>
    <p:sldId id="2134808695" r:id="rId26"/>
    <p:sldId id="2134808752" r:id="rId27"/>
    <p:sldId id="2134808753" r:id="rId28"/>
    <p:sldId id="597" r:id="rId29"/>
    <p:sldId id="2134808671" r:id="rId30"/>
    <p:sldId id="2134808703" r:id="rId31"/>
    <p:sldId id="2134808704" r:id="rId32"/>
    <p:sldId id="2134808734" r:id="rId33"/>
    <p:sldId id="2134808732" r:id="rId34"/>
    <p:sldId id="2134808698" r:id="rId35"/>
    <p:sldId id="2134808602" r:id="rId36"/>
    <p:sldId id="2134808639" r:id="rId37"/>
    <p:sldId id="2134808640" r:id="rId38"/>
    <p:sldId id="2134808754" r:id="rId39"/>
    <p:sldId id="2134808641" r:id="rId40"/>
    <p:sldId id="2134808547" r:id="rId41"/>
    <p:sldId id="2134808627" r:id="rId42"/>
    <p:sldId id="2134808560" r:id="rId43"/>
    <p:sldId id="2134808678" r:id="rId44"/>
    <p:sldId id="838" r:id="rId45"/>
    <p:sldId id="989" r:id="rId46"/>
    <p:sldId id="2134808725" r:id="rId47"/>
    <p:sldId id="2134808501" r:id="rId48"/>
    <p:sldId id="2134808561" r:id="rId49"/>
    <p:sldId id="2134808503" r:id="rId50"/>
    <p:sldId id="2134808502" r:id="rId5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447"/>
            <p14:sldId id="2134808448"/>
            <p14:sldId id="2134805155"/>
            <p14:sldId id="2134808733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80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694"/>
            <p14:sldId id="2134808695"/>
            <p14:sldId id="2134808752"/>
            <p14:sldId id="2134808753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03"/>
            <p14:sldId id="2134808704"/>
            <p14:sldId id="2134808734"/>
            <p14:sldId id="2134808732"/>
            <p14:sldId id="2134808698"/>
            <p14:sldId id="2134808602"/>
            <p14:sldId id="2134808639"/>
            <p14:sldId id="2134808640"/>
            <p14:sldId id="2134808754"/>
            <p14:sldId id="2134808641"/>
            <p14:sldId id="2134808547"/>
            <p14:sldId id="2134808627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725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4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microsoft.com/office/2016/11/relationships/changesInfo" Target="changesInfos/changesInfo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theme" Target="theme/theme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  <pc:spChg chg="add mod">
          <ac:chgData name="FERHANE EL MOSTAFA" userId="612e3f77-08f4-424c-9bd0-6ac275dcda07" providerId="ADAL" clId="{A64A7F10-220F-4C8C-89FD-321083E4E9DC}" dt="2025-08-19T19:43:53.529" v="4094" actId="403"/>
          <ac:spMkLst>
            <pc:docMk/>
            <pc:sldMk cId="1702143944" sldId="989"/>
            <ac:spMk id="3" creationId="{88B8A22B-80FD-06D1-3EDE-A4BA00528236}"/>
          </ac:spMkLst>
        </pc:spChg>
        <pc:spChg chg="mod">
          <ac:chgData name="FERHANE EL MOSTAFA" userId="612e3f77-08f4-424c-9bd0-6ac275dcda07" providerId="ADAL" clId="{A64A7F10-220F-4C8C-89FD-321083E4E9DC}" dt="2025-08-19T19:34:28.543" v="3876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A64A7F10-220F-4C8C-89FD-321083E4E9DC}" dt="2025-08-19T19:34:48.891" v="3877"/>
          <ac:picMkLst>
            <pc:docMk/>
            <pc:sldMk cId="1702143944" sldId="989"/>
            <ac:picMk id="2" creationId="{5025B925-3969-CD72-23E2-2D1EAED5DBA8}"/>
          </ac:picMkLst>
        </pc:picChg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  <pc:spChg chg="mod">
          <ac:chgData name="FERHANE EL MOSTAFA" userId="612e3f77-08f4-424c-9bd0-6ac275dcda07" providerId="ADAL" clId="{A64A7F10-220F-4C8C-89FD-321083E4E9DC}" dt="2025-08-19T18:19:26.813" v="3586" actId="20577"/>
          <ac:spMkLst>
            <pc:docMk/>
            <pc:sldMk cId="2254889488" sldId="2134808547"/>
            <ac:spMk id="2" creationId="{620E8DE7-764D-2B58-87A9-5D702FEDCE6A}"/>
          </ac:spMkLst>
        </pc:spChg>
        <pc:picChg chg="add mod">
          <ac:chgData name="FERHANE EL MOSTAFA" userId="612e3f77-08f4-424c-9bd0-6ac275dcda07" providerId="ADAL" clId="{A64A7F10-220F-4C8C-89FD-321083E4E9DC}" dt="2025-08-19T18:16:45.626" v="3552" actId="14100"/>
          <ac:picMkLst>
            <pc:docMk/>
            <pc:sldMk cId="2254889488" sldId="2134808547"/>
            <ac:picMk id="3" creationId="{E7F68787-4E67-2D9A-85A9-EECD6E660ACC}"/>
          </ac:picMkLst>
        </pc:picChg>
        <pc:picChg chg="add mod">
          <ac:chgData name="FERHANE EL MOSTAFA" userId="612e3f77-08f4-424c-9bd0-6ac275dcda07" providerId="ADAL" clId="{A64A7F10-220F-4C8C-89FD-321083E4E9DC}" dt="2025-08-19T18:18:05.860" v="3558" actId="14100"/>
          <ac:picMkLst>
            <pc:docMk/>
            <pc:sldMk cId="2254889488" sldId="2134808547"/>
            <ac:picMk id="7" creationId="{C0BAE67D-8001-9F6A-D15F-F0A9439EE0F4}"/>
          </ac:picMkLst>
        </pc:picChg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A64A7F10-220F-4C8C-89FD-321083E4E9DC}" dt="2025-08-19T19:40:42.382" v="4084" actId="14100"/>
          <ac:spMkLst>
            <pc:docMk/>
            <pc:sldMk cId="512562272" sldId="2134808561"/>
            <ac:spMk id="8" creationId="{E39A08B8-A825-D9A6-9F5D-15BD3AC6A541}"/>
          </ac:spMkLst>
        </pc:spChg>
        <pc:picChg chg="add mod">
          <ac:chgData name="FERHANE EL MOSTAFA" userId="612e3f77-08f4-424c-9bd0-6ac275dcda07" providerId="ADAL" clId="{A64A7F10-220F-4C8C-89FD-321083E4E9DC}" dt="2025-08-19T19:40:43.425" v="4085" actId="1076"/>
          <ac:picMkLst>
            <pc:docMk/>
            <pc:sldMk cId="512562272" sldId="2134808561"/>
            <ac:picMk id="3" creationId="{59988FF7-5E48-2EF9-876A-708D01397DFD}"/>
          </ac:picMkLst>
        </pc:pic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A64A7F10-220F-4C8C-89FD-321083E4E9DC}" dt="2025-08-19T11:51:17.082" v="1193"/>
          <ac:picMkLst>
            <pc:docMk/>
            <pc:sldMk cId="3555504287" sldId="2134808639"/>
            <ac:picMk id="4" creationId="{74A0F343-9367-3B9B-47AD-8B4725C87806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A64A7F10-220F-4C8C-89FD-321083E4E9DC}" dt="2025-08-19T11:51:24.701" v="1195"/>
          <ac:picMkLst>
            <pc:docMk/>
            <pc:sldMk cId="2115320888" sldId="2134808640"/>
            <ac:picMk id="5" creationId="{9AD8181A-9102-4398-90DA-E45701B6E5CA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  <pc:picChg chg="add mod">
          <ac:chgData name="FERHANE EL MOSTAFA" userId="612e3f77-08f4-424c-9bd0-6ac275dcda07" providerId="ADAL" clId="{A64A7F10-220F-4C8C-89FD-321083E4E9DC}" dt="2025-08-19T11:52:10.770" v="1206"/>
          <ac:picMkLst>
            <pc:docMk/>
            <pc:sldMk cId="322019483" sldId="2134808641"/>
            <ac:picMk id="4" creationId="{97B7FA92-3140-AF7F-74B9-9148CA902D9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A64A7F10-220F-4C8C-89FD-321083E4E9DC}" dt="2025-08-19T11:51:44.304" v="1204" actId="20577"/>
          <ac:spMkLst>
            <pc:docMk/>
            <pc:sldMk cId="1231011705" sldId="2134808643"/>
            <ac:spMk id="2" creationId="{9CDEDA68-7246-2E33-FCBF-CB676BBA3D4C}"/>
          </ac:spMkLst>
        </pc:spChg>
        <pc:picChg chg="add mod">
          <ac:chgData name="FERHANE EL MOSTAFA" userId="612e3f77-08f4-424c-9bd0-6ac275dcda07" providerId="ADAL" clId="{A64A7F10-220F-4C8C-89FD-321083E4E9DC}" dt="2025-08-19T11:51:33.601" v="1197"/>
          <ac:picMkLst>
            <pc:docMk/>
            <pc:sldMk cId="1231011705" sldId="2134808643"/>
            <ac:picMk id="4" creationId="{B5BE42A7-3E1A-B483-0479-7856450809C4}"/>
          </ac:picMkLst>
        </pc:picChg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A64A7F10-220F-4C8C-89FD-321083E4E9DC}" dt="2025-08-19T19:26:55.141" v="371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A64A7F10-220F-4C8C-89FD-321083E4E9DC}" dt="2025-08-19T19:26:49.373" v="3717" actId="4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A64A7F10-220F-4C8C-89FD-321083E4E9DC}" dt="2025-08-19T19:28:10.906" v="3736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A64A7F10-220F-4C8C-89FD-321083E4E9DC}" dt="2025-08-19T19:28:56.713" v="3747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A64A7F10-220F-4C8C-89FD-321083E4E9DC}" dt="2025-08-19T19:26:45.672" v="371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A64A7F10-220F-4C8C-89FD-321083E4E9DC}" dt="2025-08-19T19:27:06.880" v="3721" actId="403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A64A7F10-220F-4C8C-89FD-321083E4E9DC}" dt="2025-08-19T19:27:26.211" v="3727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A64A7F10-220F-4C8C-89FD-321083E4E9DC}" dt="2025-08-19T19:27:49.571" v="3731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A64A7F10-220F-4C8C-89FD-321083E4E9DC}" dt="2025-08-19T19:27:56.889" v="3733" actId="14100"/>
          <ac:spMkLst>
            <pc:docMk/>
            <pc:sldMk cId="2150186220" sldId="2134808654"/>
            <ac:spMk id="14" creationId="{59CA3858-6D1F-606B-2920-01562F865885}"/>
          </ac:spMkLst>
        </pc:spChg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A64A7F10-220F-4C8C-89FD-321083E4E9DC}" dt="2025-08-19T11:21:30.673" v="439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A64A7F10-220F-4C8C-89FD-321083E4E9DC}" dt="2025-08-19T19:31:11.919" v="3769" actId="1076"/>
          <ac:picMkLst>
            <pc:docMk/>
            <pc:sldMk cId="4220590668" sldId="2134808678"/>
            <ac:picMk id="4" creationId="{C143B368-D151-17FE-C455-8411EA7AC9CA}"/>
          </ac:picMkLst>
        </pc:picChg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A64A7F10-220F-4C8C-89FD-321083E4E9DC}" dt="2025-08-19T11:49:25.912" v="1179"/>
          <ac:picMkLst>
            <pc:docMk/>
            <pc:sldMk cId="1075695747" sldId="2134808698"/>
            <ac:picMk id="2" creationId="{19135583-DF43-3051-4E65-009C36B4DC3A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  <pc:spChg chg="mod">
          <ac:chgData name="FERHANE EL MOSTAFA" userId="612e3f77-08f4-424c-9bd0-6ac275dcda07" providerId="ADAL" clId="{A64A7F10-220F-4C8C-89FD-321083E4E9DC}" dt="2025-08-19T11:22:36.556" v="449"/>
          <ac:spMkLst>
            <pc:docMk/>
            <pc:sldMk cId="2876529393" sldId="2134808699"/>
            <ac:spMk id="3" creationId="{6EF7D915-9825-6F74-A930-1C4FE2930B57}"/>
          </ac:spMkLst>
        </pc:spChg>
        <pc:picChg chg="add mod">
          <ac:chgData name="FERHANE EL MOSTAFA" userId="612e3f77-08f4-424c-9bd0-6ac275dcda07" providerId="ADAL" clId="{A64A7F10-220F-4C8C-89FD-321083E4E9DC}" dt="2025-08-19T11:22:20.392" v="448"/>
          <ac:picMkLst>
            <pc:docMk/>
            <pc:sldMk cId="2876529393" sldId="2134808699"/>
            <ac:picMk id="5" creationId="{8616AA10-145A-DF03-C222-7F805BD803FF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  <pc:picChg chg="add mod">
          <ac:chgData name="FERHANE EL MOSTAFA" userId="612e3f77-08f4-424c-9bd0-6ac275dcda07" providerId="ADAL" clId="{A64A7F10-220F-4C8C-89FD-321083E4E9DC}" dt="2025-08-19T11:23:56.141" v="537"/>
          <ac:picMkLst>
            <pc:docMk/>
            <pc:sldMk cId="175661024" sldId="2134808700"/>
            <ac:picMk id="4" creationId="{090B21E2-3490-4C77-3E62-D7CEEA29CF59}"/>
          </ac:picMkLst>
        </pc:pic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  <pc:spChg chg="mod">
          <ac:chgData name="FERHANE EL MOSTAFA" userId="612e3f77-08f4-424c-9bd0-6ac275dcda07" providerId="ADAL" clId="{A64A7F10-220F-4C8C-89FD-321083E4E9DC}" dt="2025-08-19T11:32:07.412" v="759"/>
          <ac:spMkLst>
            <pc:docMk/>
            <pc:sldMk cId="3483167129" sldId="2134808703"/>
            <ac:spMk id="3" creationId="{640D4D9C-A8BD-92A4-0433-2D5CDDE6B91A}"/>
          </ac:spMkLst>
        </pc:spChg>
        <pc:picChg chg="add mod">
          <ac:chgData name="FERHANE EL MOSTAFA" userId="612e3f77-08f4-424c-9bd0-6ac275dcda07" providerId="ADAL" clId="{A64A7F10-220F-4C8C-89FD-321083E4E9DC}" dt="2025-08-19T11:33:22.327" v="787" actId="14100"/>
          <ac:picMkLst>
            <pc:docMk/>
            <pc:sldMk cId="3483167129" sldId="2134808703"/>
            <ac:picMk id="13" creationId="{3F965684-DE6D-DE8F-2F5E-6801324EDAE2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  <pc:spChg chg="mod">
          <ac:chgData name="FERHANE EL MOSTAFA" userId="612e3f77-08f4-424c-9bd0-6ac275dcda07" providerId="ADAL" clId="{A64A7F10-220F-4C8C-89FD-321083E4E9DC}" dt="2025-08-19T11:32:37.986" v="764"/>
          <ac:spMkLst>
            <pc:docMk/>
            <pc:sldMk cId="3197194160" sldId="2134808704"/>
            <ac:spMk id="3" creationId="{0660E9FC-9C6D-3301-7371-2BE6F7759958}"/>
          </ac:spMkLst>
        </pc:spChg>
        <pc:picChg chg="add mod">
          <ac:chgData name="FERHANE EL MOSTAFA" userId="612e3f77-08f4-424c-9bd0-6ac275dcda07" providerId="ADAL" clId="{A64A7F10-220F-4C8C-89FD-321083E4E9DC}" dt="2025-08-19T11:32:26.737" v="763"/>
          <ac:picMkLst>
            <pc:docMk/>
            <pc:sldMk cId="3197194160" sldId="2134808704"/>
            <ac:picMk id="4" creationId="{7785F55E-D220-8E2D-349F-97F42E8178E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  <pc:spChg chg="mod">
          <ac:chgData name="FERHANE EL MOSTAFA" userId="612e3f77-08f4-424c-9bd0-6ac275dcda07" providerId="ADAL" clId="{A64A7F10-220F-4C8C-89FD-321083E4E9DC}" dt="2025-08-19T11:32:58.155" v="784" actId="20577"/>
          <ac:spMkLst>
            <pc:docMk/>
            <pc:sldMk cId="2303604193" sldId="2134808705"/>
            <ac:spMk id="3" creationId="{711D8A8D-C352-DC8E-34A3-31B51F058A9B}"/>
          </ac:spMkLst>
        </pc:spChg>
        <pc:picChg chg="add mod">
          <ac:chgData name="FERHANE EL MOSTAFA" userId="612e3f77-08f4-424c-9bd0-6ac275dcda07" providerId="ADAL" clId="{A64A7F10-220F-4C8C-89FD-321083E4E9DC}" dt="2025-08-19T11:33:14.909" v="786"/>
          <ac:picMkLst>
            <pc:docMk/>
            <pc:sldMk cId="2303604193" sldId="2134808705"/>
            <ac:picMk id="13" creationId="{79F12540-856C-EF77-8AD5-3EA560BF55FD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A64A7F10-220F-4C8C-89FD-321083E4E9DC}" dt="2025-08-19T11:37:43.151" v="867"/>
          <ac:picMkLst>
            <pc:docMk/>
            <pc:sldMk cId="1301504599" sldId="2134808706"/>
            <ac:picMk id="3" creationId="{CC044485-9E46-9728-BFF0-A65C9E94DAA4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A64A7F10-220F-4C8C-89FD-321083E4E9DC}" dt="2025-08-19T11:41:23.866" v="998" actId="14100"/>
          <ac:picMkLst>
            <pc:docMk/>
            <pc:sldMk cId="1030826978" sldId="2134808707"/>
            <ac:picMk id="5" creationId="{8E183B51-8AF8-EF39-D96F-80FCA2D9AB8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  <pc:spChg chg="mod">
          <ac:chgData name="FERHANE EL MOSTAFA" userId="612e3f77-08f4-424c-9bd0-6ac275dcda07" providerId="ADAL" clId="{A64A7F10-220F-4C8C-89FD-321083E4E9DC}" dt="2025-08-19T11:47:57.744" v="1170" actId="20577"/>
          <ac:spMkLst>
            <pc:docMk/>
            <pc:sldMk cId="4268842225" sldId="2134808708"/>
            <ac:spMk id="2" creationId="{BF6BEEC6-3013-9748-F29A-D26E207E854B}"/>
          </ac:spMkLst>
        </pc:spChg>
        <pc:spChg chg="mod">
          <ac:chgData name="FERHANE EL MOSTAFA" userId="612e3f77-08f4-424c-9bd0-6ac275dcda07" providerId="ADAL" clId="{A64A7F10-220F-4C8C-89FD-321083E4E9DC}" dt="2025-08-19T11:46:53.851" v="1152" actId="20577"/>
          <ac:spMkLst>
            <pc:docMk/>
            <pc:sldMk cId="4268842225" sldId="2134808708"/>
            <ac:spMk id="11" creationId="{487F2895-F9D2-81C1-EA53-FCAE2D5563E7}"/>
          </ac:spMkLst>
        </pc:spChg>
        <pc:spChg chg="mod">
          <ac:chgData name="FERHANE EL MOSTAFA" userId="612e3f77-08f4-424c-9bd0-6ac275dcda07" providerId="ADAL" clId="{A64A7F10-220F-4C8C-89FD-321083E4E9DC}" dt="2025-08-19T11:43:43.766" v="1108" actId="207"/>
          <ac:spMkLst>
            <pc:docMk/>
            <pc:sldMk cId="4268842225" sldId="2134808708"/>
            <ac:spMk id="15" creationId="{86EEA779-261A-2A9B-1790-A4D2654BA125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  <pc:spChg chg="mod">
          <ac:chgData name="FERHANE EL MOSTAFA" userId="612e3f77-08f4-424c-9bd0-6ac275dcda07" providerId="ADAL" clId="{A64A7F10-220F-4C8C-89FD-321083E4E9DC}" dt="2025-08-19T11:44:33.678" v="1135" actId="20577"/>
          <ac:spMkLst>
            <pc:docMk/>
            <pc:sldMk cId="596647479" sldId="2134808709"/>
            <ac:spMk id="2" creationId="{3BD73D8B-C7CD-62C7-50BB-A2EDA6232A9E}"/>
          </ac:spMkLst>
        </pc:spChg>
        <pc:picChg chg="add mod">
          <ac:chgData name="FERHANE EL MOSTAFA" userId="612e3f77-08f4-424c-9bd0-6ac275dcda07" providerId="ADAL" clId="{A64A7F10-220F-4C8C-89FD-321083E4E9DC}" dt="2025-08-19T11:44:24.025" v="1112"/>
          <ac:picMkLst>
            <pc:docMk/>
            <pc:sldMk cId="596647479" sldId="2134808709"/>
            <ac:picMk id="3" creationId="{EF4F35A8-90CB-BD28-03B8-B6D751ADCA5C}"/>
          </ac:picMkLst>
        </pc:picChg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  <pc:spChg chg="add mod">
          <ac:chgData name="FERHANE EL MOSTAFA" userId="612e3f77-08f4-424c-9bd0-6ac275dcda07" providerId="ADAL" clId="{A64A7F10-220F-4C8C-89FD-321083E4E9DC}" dt="2025-08-19T12:50:19.070" v="1358" actId="404"/>
          <ac:spMkLst>
            <pc:docMk/>
            <pc:sldMk cId="3184985472" sldId="2134808710"/>
            <ac:spMk id="2" creationId="{563517C2-1923-64CB-586C-252DE355B49E}"/>
          </ac:spMkLst>
        </pc:spChg>
        <pc:spChg chg="mod">
          <ac:chgData name="FERHANE EL MOSTAFA" userId="612e3f77-08f4-424c-9bd0-6ac275dcda07" providerId="ADAL" clId="{A64A7F10-220F-4C8C-89FD-321083E4E9DC}" dt="2025-08-19T13:00:48.605" v="1598" actId="21"/>
          <ac:spMkLst>
            <pc:docMk/>
            <pc:sldMk cId="3184985472" sldId="2134808710"/>
            <ac:spMk id="3" creationId="{443F73D2-9151-4A3B-95E4-784578D3A796}"/>
          </ac:spMkLst>
        </pc:spChg>
        <pc:spChg chg="add mod">
          <ac:chgData name="FERHANE EL MOSTAFA" userId="612e3f77-08f4-424c-9bd0-6ac275dcda07" providerId="ADAL" clId="{A64A7F10-220F-4C8C-89FD-321083E4E9DC}" dt="2025-08-19T17:18:27.522" v="2212" actId="20577"/>
          <ac:spMkLst>
            <pc:docMk/>
            <pc:sldMk cId="3184985472" sldId="2134808710"/>
            <ac:spMk id="5" creationId="{E4EFB6E7-6528-F9DA-53F0-5758A06A88E0}"/>
          </ac:spMkLst>
        </pc:spChg>
        <pc:spChg chg="add mod">
          <ac:chgData name="FERHANE EL MOSTAFA" userId="612e3f77-08f4-424c-9bd0-6ac275dcda07" providerId="ADAL" clId="{A64A7F10-220F-4C8C-89FD-321083E4E9DC}" dt="2025-08-19T17:15:53.421" v="2161" actId="20577"/>
          <ac:spMkLst>
            <pc:docMk/>
            <pc:sldMk cId="3184985472" sldId="2134808710"/>
            <ac:spMk id="6" creationId="{0EA03F6E-E42A-D944-B351-9D4191785D9D}"/>
          </ac:spMkLst>
        </pc:spChg>
        <pc:spChg chg="add mod">
          <ac:chgData name="FERHANE EL MOSTAFA" userId="612e3f77-08f4-424c-9bd0-6ac275dcda07" providerId="ADAL" clId="{A64A7F10-220F-4C8C-89FD-321083E4E9DC}" dt="2025-08-19T17:16:05.992" v="2165" actId="20577"/>
          <ac:spMkLst>
            <pc:docMk/>
            <pc:sldMk cId="3184985472" sldId="2134808710"/>
            <ac:spMk id="7" creationId="{879B8263-ECF2-73EA-F7DB-3A192F5EC306}"/>
          </ac:spMkLst>
        </pc:spChg>
        <pc:spChg chg="add mod">
          <ac:chgData name="FERHANE EL MOSTAFA" userId="612e3f77-08f4-424c-9bd0-6ac275dcda07" providerId="ADAL" clId="{A64A7F10-220F-4C8C-89FD-321083E4E9DC}" dt="2025-08-19T12:47:15.389" v="1318"/>
          <ac:spMkLst>
            <pc:docMk/>
            <pc:sldMk cId="3184985472" sldId="2134808710"/>
            <ac:spMk id="8" creationId="{ABCAD15A-6F3D-4410-ACF3-E15690B52B7D}"/>
          </ac:spMkLst>
        </pc:spChg>
        <pc:spChg chg="add mod">
          <ac:chgData name="FERHANE EL MOSTAFA" userId="612e3f77-08f4-424c-9bd0-6ac275dcda07" providerId="ADAL" clId="{A64A7F10-220F-4C8C-89FD-321083E4E9DC}" dt="2025-08-19T12:49:24.158" v="1353" actId="1076"/>
          <ac:spMkLst>
            <pc:docMk/>
            <pc:sldMk cId="3184985472" sldId="2134808710"/>
            <ac:spMk id="9" creationId="{E41356FB-1A32-41E4-9E05-13176ECAB017}"/>
          </ac:spMkLst>
        </pc:spChg>
        <pc:spChg chg="add mod">
          <ac:chgData name="FERHANE EL MOSTAFA" userId="612e3f77-08f4-424c-9bd0-6ac275dcda07" providerId="ADAL" clId="{A64A7F10-220F-4C8C-89FD-321083E4E9DC}" dt="2025-08-19T17:16:25.357" v="2171" actId="20577"/>
          <ac:spMkLst>
            <pc:docMk/>
            <pc:sldMk cId="3184985472" sldId="2134808710"/>
            <ac:spMk id="10" creationId="{C4DF9247-F79C-CF5A-C1FF-F0376C851604}"/>
          </ac:spMkLst>
        </pc:spChg>
        <pc:spChg chg="add mod">
          <ac:chgData name="FERHANE EL MOSTAFA" userId="612e3f77-08f4-424c-9bd0-6ac275dcda07" providerId="ADAL" clId="{A64A7F10-220F-4C8C-89FD-321083E4E9DC}" dt="2025-08-19T16:52:32.370" v="1675" actId="1076"/>
          <ac:spMkLst>
            <pc:docMk/>
            <pc:sldMk cId="3184985472" sldId="2134808710"/>
            <ac:spMk id="12" creationId="{CA7C2EB4-6995-8FCA-64A7-CEA79126B1FC}"/>
          </ac:spMkLst>
        </pc:spChg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4:57.546" v="2304" actId="207"/>
          <ac:spMkLst>
            <pc:docMk/>
            <pc:sldMk cId="2554523360" sldId="2134808712"/>
            <ac:spMk id="27" creationId="{ECA2DE14-D358-A90D-3031-9827EB5F39FB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add mod">
          <ac:chgData name="FERHANE EL MOSTAFA" userId="612e3f77-08f4-424c-9bd0-6ac275dcda07" providerId="ADAL" clId="{A64A7F10-220F-4C8C-89FD-321083E4E9DC}" dt="2025-08-19T17:09:39.349" v="1954" actId="20577"/>
          <ac:spMkLst>
            <pc:docMk/>
            <pc:sldMk cId="3733205394" sldId="2134808713"/>
            <ac:spMk id="5" creationId="{D18D6610-2D0F-269D-FC9F-FCE84EC7A771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spChg chg="add mod">
          <ac:chgData name="FERHANE EL MOSTAFA" userId="612e3f77-08f4-424c-9bd0-6ac275dcda07" providerId="ADAL" clId="{A64A7F10-220F-4C8C-89FD-321083E4E9DC}" dt="2025-08-19T16:58:01.099" v="1755" actId="20577"/>
          <ac:spMkLst>
            <pc:docMk/>
            <pc:sldMk cId="3733205394" sldId="2134808713"/>
            <ac:spMk id="13" creationId="{D1D367BC-9B14-7FCE-274C-A642F8560969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  <pc:cxnChg chg="add mod">
          <ac:chgData name="FERHANE EL MOSTAFA" userId="612e3f77-08f4-424c-9bd0-6ac275dcda07" providerId="ADAL" clId="{A64A7F10-220F-4C8C-89FD-321083E4E9DC}" dt="2025-08-19T17:02:38.006" v="1805" actId="14100"/>
          <ac:cxnSpMkLst>
            <pc:docMk/>
            <pc:sldMk cId="3733205394" sldId="2134808713"/>
            <ac:cxnSpMk id="16" creationId="{563404E5-7201-80DB-1440-F9B23B42A047}"/>
          </ac:cxnSpMkLst>
        </pc:cxnChg>
        <pc:cxnChg chg="add mod">
          <ac:chgData name="FERHANE EL MOSTAFA" userId="612e3f77-08f4-424c-9bd0-6ac275dcda07" providerId="ADAL" clId="{A64A7F10-220F-4C8C-89FD-321083E4E9DC}" dt="2025-08-19T17:03:53.847" v="1822" actId="1076"/>
          <ac:cxnSpMkLst>
            <pc:docMk/>
            <pc:sldMk cId="3733205394" sldId="2134808713"/>
            <ac:cxnSpMk id="21" creationId="{20A7FAE0-5219-FFCF-AD9F-9C29D2369AF4}"/>
          </ac:cxnSpMkLst>
        </pc:cxn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add mod">
          <ac:chgData name="FERHANE EL MOSTAFA" userId="612e3f77-08f4-424c-9bd0-6ac275dcda07" providerId="ADAL" clId="{A64A7F10-220F-4C8C-89FD-321083E4E9DC}" dt="2025-08-19T17:36:01.692" v="2554" actId="207"/>
          <ac:spMkLst>
            <pc:docMk/>
            <pc:sldMk cId="1366020049" sldId="2134808715"/>
            <ac:spMk id="7" creationId="{61EBA53D-389D-5EEA-117B-6F2CE2D89C08}"/>
          </ac:spMkLst>
        </pc:spChg>
        <pc:spChg chg="add mod">
          <ac:chgData name="FERHANE EL MOSTAFA" userId="612e3f77-08f4-424c-9bd0-6ac275dcda07" providerId="ADAL" clId="{A64A7F10-220F-4C8C-89FD-321083E4E9DC}" dt="2025-08-19T17:36:04.317" v="2555" actId="207"/>
          <ac:spMkLst>
            <pc:docMk/>
            <pc:sldMk cId="1366020049" sldId="2134808715"/>
            <ac:spMk id="8" creationId="{98CDCE78-7945-1312-310F-2F46BEB2148E}"/>
          </ac:spMkLst>
        </pc:spChg>
        <pc:spChg chg="add mod">
          <ac:chgData name="FERHANE EL MOSTAFA" userId="612e3f77-08f4-424c-9bd0-6ac275dcda07" providerId="ADAL" clId="{A64A7F10-220F-4C8C-89FD-321083E4E9DC}" dt="2025-08-19T17:35:48.234" v="2553" actId="207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A64A7F10-220F-4C8C-89FD-321083E4E9DC}" dt="2025-08-19T17:34:14.692" v="2531" actId="14100"/>
          <ac:spMkLst>
            <pc:docMk/>
            <pc:sldMk cId="1366020049" sldId="2134808715"/>
            <ac:spMk id="27" creationId="{77846903-A84E-4CBF-64D2-53A0CB3C3359}"/>
          </ac:spMkLst>
        </pc:spChg>
        <pc:spChg chg="mod">
          <ac:chgData name="FERHANE EL MOSTAFA" userId="612e3f77-08f4-424c-9bd0-6ac275dcda07" providerId="ADAL" clId="{A64A7F10-220F-4C8C-89FD-321083E4E9DC}" dt="2025-08-19T17:34:11.948" v="2530" actId="14100"/>
          <ac:spMkLst>
            <pc:docMk/>
            <pc:sldMk cId="1366020049" sldId="2134808715"/>
            <ac:spMk id="28" creationId="{9DC2E2C0-6C3D-9DF1-09C0-7FB97790FBC8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  <pc:spChg chg="mod">
          <ac:chgData name="FERHANE EL MOSTAFA" userId="612e3f77-08f4-424c-9bd0-6ac275dcda07" providerId="ADAL" clId="{A64A7F10-220F-4C8C-89FD-321083E4E9DC}" dt="2025-08-19T17:44:28.227" v="2641" actId="20577"/>
          <ac:spMkLst>
            <pc:docMk/>
            <pc:sldMk cId="483109708" sldId="2134808716"/>
            <ac:spMk id="2" creationId="{76D55E10-1958-0DEB-33CA-C2572990E51D}"/>
          </ac:spMkLst>
        </pc:spChg>
        <pc:picChg chg="add mod">
          <ac:chgData name="FERHANE EL MOSTAFA" userId="612e3f77-08f4-424c-9bd0-6ac275dcda07" providerId="ADAL" clId="{A64A7F10-220F-4C8C-89FD-321083E4E9DC}" dt="2025-08-19T17:41:46.719" v="2571"/>
          <ac:picMkLst>
            <pc:docMk/>
            <pc:sldMk cId="483109708" sldId="2134808716"/>
            <ac:picMk id="3" creationId="{2319A649-39BA-F885-F84D-8B99DF36B7FB}"/>
          </ac:picMkLst>
        </pc:picChg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  <pc:picChg chg="mod">
          <ac:chgData name="FERHANE EL MOSTAFA" userId="612e3f77-08f4-424c-9bd0-6ac275dcda07" providerId="ADAL" clId="{A64A7F10-220F-4C8C-89FD-321083E4E9DC}" dt="2025-08-19T17:46:56.720" v="2748" actId="1076"/>
          <ac:picMkLst>
            <pc:docMk/>
            <pc:sldMk cId="11916258" sldId="2134808717"/>
            <ac:picMk id="4" creationId="{64FC5467-36A9-02DD-12AC-160EE0B1E270}"/>
          </ac:picMkLst>
        </pc:picChg>
        <pc:picChg chg="add mod">
          <ac:chgData name="FERHANE EL MOSTAFA" userId="612e3f77-08f4-424c-9bd0-6ac275dcda07" providerId="ADAL" clId="{A64A7F10-220F-4C8C-89FD-321083E4E9DC}" dt="2025-08-19T17:46:55.175" v="2747" actId="14100"/>
          <ac:picMkLst>
            <pc:docMk/>
            <pc:sldMk cId="11916258" sldId="2134808717"/>
            <ac:picMk id="5" creationId="{53402FBB-C429-BCF1-FFCD-4C3652D7E707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A64A7F10-220F-4C8C-89FD-321083E4E9DC}" dt="2025-08-19T17:48:02.698" v="2808"/>
          <ac:picMkLst>
            <pc:docMk/>
            <pc:sldMk cId="342120363" sldId="2134808718"/>
            <ac:picMk id="6" creationId="{66BCF2D2-3CA8-082D-8EF4-6DFF89447AC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  <pc:spChg chg="mod">
          <ac:chgData name="FERHANE EL MOSTAFA" userId="612e3f77-08f4-424c-9bd0-6ac275dcda07" providerId="ADAL" clId="{A64A7F10-220F-4C8C-89FD-321083E4E9DC}" dt="2025-08-19T17:49:01.018" v="2885" actId="20577"/>
          <ac:spMkLst>
            <pc:docMk/>
            <pc:sldMk cId="2143469606" sldId="2134808719"/>
            <ac:spMk id="2" creationId="{BE222885-2DB7-7869-F00B-38E273936C68}"/>
          </ac:spMkLst>
        </pc:spChg>
        <pc:picChg chg="add mod">
          <ac:chgData name="FERHANE EL MOSTAFA" userId="612e3f77-08f4-424c-9bd0-6ac275dcda07" providerId="ADAL" clId="{A64A7F10-220F-4C8C-89FD-321083E4E9DC}" dt="2025-08-19T17:48:21.234" v="2811"/>
          <ac:picMkLst>
            <pc:docMk/>
            <pc:sldMk cId="2143469606" sldId="2134808719"/>
            <ac:picMk id="3" creationId="{6B2EB2F8-D253-0B0B-CE3A-D9A5FD8C01AD}"/>
          </ac:picMkLst>
        </pc:picChg>
        <pc:picChg chg="add mod">
          <ac:chgData name="FERHANE EL MOSTAFA" userId="612e3f77-08f4-424c-9bd0-6ac275dcda07" providerId="ADAL" clId="{A64A7F10-220F-4C8C-89FD-321083E4E9DC}" dt="2025-08-19T17:49:49.468" v="2891" actId="14100"/>
          <ac:picMkLst>
            <pc:docMk/>
            <pc:sldMk cId="2143469606" sldId="2134808719"/>
            <ac:picMk id="7" creationId="{24990CA5-BD16-6A95-4E75-48E05F1563C4}"/>
          </ac:picMkLst>
        </pc:picChg>
        <pc:picChg chg="add mod">
          <ac:chgData name="FERHANE EL MOSTAFA" userId="612e3f77-08f4-424c-9bd0-6ac275dcda07" providerId="ADAL" clId="{A64A7F10-220F-4C8C-89FD-321083E4E9DC}" dt="2025-08-19T17:50:03.537" v="2893" actId="1076"/>
          <ac:picMkLst>
            <pc:docMk/>
            <pc:sldMk cId="2143469606" sldId="2134808719"/>
            <ac:picMk id="8" creationId="{DCF120E2-9DC2-ABD3-A22F-8E5F5ECC6F95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A64A7F10-220F-4C8C-89FD-321083E4E9DC}" dt="2025-08-19T17:57:49.605" v="3201" actId="1076"/>
          <ac:spMkLst>
            <pc:docMk/>
            <pc:sldMk cId="827506173" sldId="2134808720"/>
            <ac:spMk id="7" creationId="{BE03D523-F85B-9A0A-0FB9-C35519C48E22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spChg chg="add mod">
          <ac:chgData name="FERHANE EL MOSTAFA" userId="612e3f77-08f4-424c-9bd0-6ac275dcda07" providerId="ADAL" clId="{A64A7F10-220F-4C8C-89FD-321083E4E9DC}" dt="2025-08-19T17:57:53.355" v="3202" actId="1076"/>
          <ac:spMkLst>
            <pc:docMk/>
            <pc:sldMk cId="827506173" sldId="2134808720"/>
            <ac:spMk id="16" creationId="{3F0940B2-5ACA-387A-5F06-E50ECCF97175}"/>
          </ac:spMkLst>
        </pc:spChg>
        <pc:spChg chg="add mod">
          <ac:chgData name="FERHANE EL MOSTAFA" userId="612e3f77-08f4-424c-9bd0-6ac275dcda07" providerId="ADAL" clId="{A64A7F10-220F-4C8C-89FD-321083E4E9DC}" dt="2025-08-19T17:57:57.557" v="3203" actId="1076"/>
          <ac:spMkLst>
            <pc:docMk/>
            <pc:sldMk cId="827506173" sldId="2134808720"/>
            <ac:spMk id="17" creationId="{11839EEA-AD6F-F12A-49D8-74D1841AAEE0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  <pc:picChg chg="add mod">
          <ac:chgData name="FERHANE EL MOSTAFA" userId="612e3f77-08f4-424c-9bd0-6ac275dcda07" providerId="ADAL" clId="{A64A7F10-220F-4C8C-89FD-321083E4E9DC}" dt="2025-08-19T17:52:02.870" v="2948"/>
          <ac:picMkLst>
            <pc:docMk/>
            <pc:sldMk cId="827506173" sldId="2134808720"/>
            <ac:picMk id="4" creationId="{B789799B-6947-6372-9FA6-BC12122C6DF1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  <pc:spChg chg="mod">
          <ac:chgData name="FERHANE EL MOSTAFA" userId="612e3f77-08f4-424c-9bd0-6ac275dcda07" providerId="ADAL" clId="{A64A7F10-220F-4C8C-89FD-321083E4E9DC}" dt="2025-08-19T17:59:08.104" v="3248" actId="20577"/>
          <ac:spMkLst>
            <pc:docMk/>
            <pc:sldMk cId="3033448778" sldId="2134808721"/>
            <ac:spMk id="3" creationId="{A0775290-AAD1-B788-F901-11AFC2848632}"/>
          </ac:spMkLst>
        </pc:spChg>
        <pc:spChg chg="mod">
          <ac:chgData name="FERHANE EL MOSTAFA" userId="612e3f77-08f4-424c-9bd0-6ac275dcda07" providerId="ADAL" clId="{A64A7F10-220F-4C8C-89FD-321083E4E9DC}" dt="2025-08-19T18:11:43.631" v="3501" actId="207"/>
          <ac:spMkLst>
            <pc:docMk/>
            <pc:sldMk cId="3033448778" sldId="2134808721"/>
            <ac:spMk id="7" creationId="{9DC0BEEE-5D6A-2E0B-58DC-AA8A8C757B6D}"/>
          </ac:spMkLst>
        </pc:spChg>
        <pc:spChg chg="add mod">
          <ac:chgData name="FERHANE EL MOSTAFA" userId="612e3f77-08f4-424c-9bd0-6ac275dcda07" providerId="ADAL" clId="{A64A7F10-220F-4C8C-89FD-321083E4E9DC}" dt="2025-08-19T18:12:24.266" v="3514" actId="20577"/>
          <ac:spMkLst>
            <pc:docMk/>
            <pc:sldMk cId="3033448778" sldId="2134808721"/>
            <ac:spMk id="8" creationId="{285BB644-40FC-6239-A53C-25BD68229BF5}"/>
          </ac:spMkLst>
        </pc:spChg>
        <pc:spChg chg="add mod">
          <ac:chgData name="FERHANE EL MOSTAFA" userId="612e3f77-08f4-424c-9bd0-6ac275dcda07" providerId="ADAL" clId="{A64A7F10-220F-4C8C-89FD-321083E4E9DC}" dt="2025-08-19T18:11:34.312" v="3499" actId="207"/>
          <ac:spMkLst>
            <pc:docMk/>
            <pc:sldMk cId="3033448778" sldId="2134808721"/>
            <ac:spMk id="9" creationId="{23C68FDF-282F-FE39-C301-6023D8624643}"/>
          </ac:spMkLst>
        </pc:spChg>
        <pc:spChg chg="mod">
          <ac:chgData name="FERHANE EL MOSTAFA" userId="612e3f77-08f4-424c-9bd0-6ac275dcda07" providerId="ADAL" clId="{A64A7F10-220F-4C8C-89FD-321083E4E9DC}" dt="2025-08-19T18:11:02.607" v="3495" actId="14100"/>
          <ac:spMkLst>
            <pc:docMk/>
            <pc:sldMk cId="3033448778" sldId="2134808721"/>
            <ac:spMk id="15" creationId="{3430549B-6A3A-CD54-4D9A-CB716B9C293B}"/>
          </ac:spMkLst>
        </pc:spChg>
        <pc:graphicFrameChg chg="mod modGraphic">
          <ac:chgData name="FERHANE EL MOSTAFA" userId="612e3f77-08f4-424c-9bd0-6ac275dcda07" providerId="ADAL" clId="{A64A7F10-220F-4C8C-89FD-321083E4E9DC}" dt="2025-08-19T18:01:35.595" v="3330" actId="14100"/>
          <ac:graphicFrameMkLst>
            <pc:docMk/>
            <pc:sldMk cId="3033448778" sldId="2134808721"/>
            <ac:graphicFrameMk id="2" creationId="{BF16D5F5-6D38-DFA1-CF9D-CD210C178242}"/>
          </ac:graphicFrameMkLst>
        </pc:graphicFrameChg>
        <pc:picChg chg="add mod">
          <ac:chgData name="FERHANE EL MOSTAFA" userId="612e3f77-08f4-424c-9bd0-6ac275dcda07" providerId="ADAL" clId="{A64A7F10-220F-4C8C-89FD-321083E4E9DC}" dt="2025-08-19T17:58:45.945" v="3207"/>
          <ac:picMkLst>
            <pc:docMk/>
            <pc:sldMk cId="3033448778" sldId="2134808721"/>
            <ac:picMk id="5" creationId="{FA22A465-5796-C0CD-E18F-79FF7B71146B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  <pc:spChg chg="mod">
          <ac:chgData name="FERHANE EL MOSTAFA" userId="612e3f77-08f4-424c-9bd0-6ac275dcda07" providerId="ADAL" clId="{A64A7F10-220F-4C8C-89FD-321083E4E9DC}" dt="2025-08-19T18:12:47.097" v="3543" actId="20577"/>
          <ac:spMkLst>
            <pc:docMk/>
            <pc:sldMk cId="851597282" sldId="2134808722"/>
            <ac:spMk id="3" creationId="{C32129B9-E034-DC85-41F2-E64F953F2DF4}"/>
          </ac:spMkLst>
        </pc:spChg>
        <pc:picChg chg="add mod">
          <ac:chgData name="FERHANE EL MOSTAFA" userId="612e3f77-08f4-424c-9bd0-6ac275dcda07" providerId="ADAL" clId="{A64A7F10-220F-4C8C-89FD-321083E4E9DC}" dt="2025-08-19T18:13:01.626" v="3544"/>
          <ac:picMkLst>
            <pc:docMk/>
            <pc:sldMk cId="851597282" sldId="2134808722"/>
            <ac:picMk id="4" creationId="{B4DC2034-AF1B-651E-3CD6-DC7D76C35C0E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A64A7F10-220F-4C8C-89FD-321083E4E9DC}" dt="2025-08-19T18:20:59.646" v="3634"/>
          <ac:spMkLst>
            <pc:docMk/>
            <pc:sldMk cId="2746584739" sldId="2134808723"/>
            <ac:spMk id="4" creationId="{A4811D62-618D-7A2D-F9C5-51F308A078EE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  <pc:spChg chg="mod">
          <ac:chgData name="FERHANE EL MOSTAFA" userId="612e3f77-08f4-424c-9bd0-6ac275dcda07" providerId="ADAL" clId="{A64A7F10-220F-4C8C-89FD-321083E4E9DC}" dt="2025-08-19T19:29:53.634" v="3751"/>
          <ac:spMkLst>
            <pc:docMk/>
            <pc:sldMk cId="1058716187" sldId="2134808724"/>
            <ac:spMk id="2" creationId="{8C3A3C48-1023-50F6-D2C6-6BDB89FDCFC9}"/>
          </ac:spMkLst>
        </pc:spChg>
        <pc:picChg chg="add mod">
          <ac:chgData name="FERHANE EL MOSTAFA" userId="612e3f77-08f4-424c-9bd0-6ac275dcda07" providerId="ADAL" clId="{A64A7F10-220F-4C8C-89FD-321083E4E9DC}" dt="2025-08-19T19:30:06.548" v="3753"/>
          <ac:picMkLst>
            <pc:docMk/>
            <pc:sldMk cId="1058716187" sldId="2134808724"/>
            <ac:picMk id="4" creationId="{F78A0CAE-5F94-7431-0C0B-4D037B58C846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A64A7F10-220F-4C8C-89FD-321083E4E9DC}" dt="2025-08-19T19:46:24.307" v="4146" actId="20577"/>
          <ac:spMkLst>
            <pc:docMk/>
            <pc:sldMk cId="3657102211" sldId="2134808725"/>
            <ac:spMk id="6" creationId="{AAEFED61-032C-14A6-EC20-1E7B084ED2EA}"/>
          </ac:spMkLst>
        </pc:spChg>
        <pc:picChg chg="add mod">
          <ac:chgData name="FERHANE EL MOSTAFA" userId="612e3f77-08f4-424c-9bd0-6ac275dcda07" providerId="ADAL" clId="{A64A7F10-220F-4C8C-89FD-321083E4E9DC}" dt="2025-08-19T19:37:00.874" v="3951"/>
          <ac:picMkLst>
            <pc:docMk/>
            <pc:sldMk cId="3657102211" sldId="2134808725"/>
            <ac:picMk id="4" creationId="{5241A55E-D36B-99FB-B174-6538F77B2BFF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  <pc:spChg chg="mod">
          <ac:chgData name="FERHANE EL MOSTAFA" userId="612e3f77-08f4-424c-9bd0-6ac275dcda07" providerId="ADAL" clId="{A64A7F10-220F-4C8C-89FD-321083E4E9DC}" dt="2025-08-19T19:47:04.283" v="4191" actId="20577"/>
          <ac:spMkLst>
            <pc:docMk/>
            <pc:sldMk cId="2783003011" sldId="2134808726"/>
            <ac:spMk id="6" creationId="{E47F9715-260C-3A22-5C73-C94989EF5034}"/>
          </ac:spMkLst>
        </pc:spChg>
        <pc:picChg chg="add mod">
          <ac:chgData name="FERHANE EL MOSTAFA" userId="612e3f77-08f4-424c-9bd0-6ac275dcda07" providerId="ADAL" clId="{A64A7F10-220F-4C8C-89FD-321083E4E9DC}" dt="2025-08-19T19:46:46.195" v="4149"/>
          <ac:picMkLst>
            <pc:docMk/>
            <pc:sldMk cId="2783003011" sldId="2134808726"/>
            <ac:picMk id="2" creationId="{869FBE38-134C-B348-B40C-E2ECE73C9092}"/>
          </ac:picMkLst>
        </pc:picChg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5:36.576" v="1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5:36.576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5:36.576" v="1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2FFA4342-69F5-4ED1-8C5F-22747349B64E}"/>
    <pc:docChg chg="undo custSel modSld">
      <pc:chgData name="FERHANE EL MOSTAFA" userId="612e3f77-08f4-424c-9bd0-6ac275dcda07" providerId="ADAL" clId="{2FFA4342-69F5-4ED1-8C5F-22747349B64E}" dt="2025-08-30T10:33:22.978" v="463" actId="1076"/>
      <pc:docMkLst>
        <pc:docMk/>
      </pc:docMkLst>
      <pc:sldChg chg="modSp mod">
        <pc:chgData name="FERHANE EL MOSTAFA" userId="612e3f77-08f4-424c-9bd0-6ac275dcda07" providerId="ADAL" clId="{2FFA4342-69F5-4ED1-8C5F-22747349B64E}" dt="2025-08-30T09:55:27.168" v="29" actId="20577"/>
        <pc:sldMkLst>
          <pc:docMk/>
          <pc:sldMk cId="4221709158" sldId="987"/>
        </pc:sldMkLst>
        <pc:graphicFrameChg chg="mod modGraphic">
          <ac:chgData name="FERHANE EL MOSTAFA" userId="612e3f77-08f4-424c-9bd0-6ac275dcda07" providerId="ADAL" clId="{2FFA4342-69F5-4ED1-8C5F-22747349B64E}" dt="2025-08-30T09:55:27.168" v="29" actId="20577"/>
          <ac:graphicFrameMkLst>
            <pc:docMk/>
            <pc:sldMk cId="4221709158" sldId="987"/>
            <ac:graphicFrameMk id="4" creationId="{F0656CC7-7B1D-6702-FA12-65D31EC95456}"/>
          </ac:graphicFrameMkLst>
        </pc:graphicFrameChg>
      </pc:sldChg>
      <pc:sldChg chg="modSp mod">
        <pc:chgData name="FERHANE EL MOSTAFA" userId="612e3f77-08f4-424c-9bd0-6ac275dcda07" providerId="ADAL" clId="{2FFA4342-69F5-4ED1-8C5F-22747349B64E}" dt="2025-08-30T10:19:56.978" v="456" actId="20577"/>
        <pc:sldMkLst>
          <pc:docMk/>
          <pc:sldMk cId="1702143944" sldId="989"/>
        </pc:sldMkLst>
        <pc:spChg chg="mod">
          <ac:chgData name="FERHANE EL MOSTAFA" userId="612e3f77-08f4-424c-9bd0-6ac275dcda07" providerId="ADAL" clId="{2FFA4342-69F5-4ED1-8C5F-22747349B64E}" dt="2025-08-30T10:19:56.978" v="456" actId="20577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2FFA4342-69F5-4ED1-8C5F-22747349B64E}" dt="2025-08-30T09:52:15.682" v="3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2FFA4342-69F5-4ED1-8C5F-22747349B64E}" dt="2025-08-30T09:52:15.682" v="3" actId="1076"/>
          <ac:spMkLst>
            <pc:docMk/>
            <pc:sldMk cId="1118925082" sldId="2134808448"/>
            <ac:spMk id="17" creationId="{5AC32C25-E301-0508-FC5C-9E1914EC275A}"/>
          </ac:spMkLst>
        </pc:spChg>
        <pc:grpChg chg="mod">
          <ac:chgData name="FERHANE EL MOSTAFA" userId="612e3f77-08f4-424c-9bd0-6ac275dcda07" providerId="ADAL" clId="{2FFA4342-69F5-4ED1-8C5F-22747349B64E}" dt="2025-08-30T09:52:10.960" v="2" actId="1076"/>
          <ac:grpSpMkLst>
            <pc:docMk/>
            <pc:sldMk cId="1118925082" sldId="2134808448"/>
            <ac:grpSpMk id="10" creationId="{B5B90793-D11C-DFCF-6B0B-7A55B64D62BD}"/>
          </ac:grpSpMkLst>
        </pc:grpChg>
      </pc:sldChg>
      <pc:sldChg chg="modSp mod">
        <pc:chgData name="FERHANE EL MOSTAFA" userId="612e3f77-08f4-424c-9bd0-6ac275dcda07" providerId="ADAL" clId="{2FFA4342-69F5-4ED1-8C5F-22747349B64E}" dt="2025-08-29T16:53:12.011" v="0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2FFA4342-69F5-4ED1-8C5F-22747349B64E}" dt="2025-08-29T16:53:12.011" v="0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2FFA4342-69F5-4ED1-8C5F-22747349B64E}" dt="2025-08-30T10:19:25.335" v="220" actId="20577"/>
        <pc:sldMkLst>
          <pc:docMk/>
          <pc:sldMk cId="4220590668" sldId="2134808678"/>
        </pc:sldMkLst>
        <pc:spChg chg="mod">
          <ac:chgData name="FERHANE EL MOSTAFA" userId="612e3f77-08f4-424c-9bd0-6ac275dcda07" providerId="ADAL" clId="{2FFA4342-69F5-4ED1-8C5F-22747349B64E}" dt="2025-08-30T10:19:25.335" v="220" actId="20577"/>
          <ac:spMkLst>
            <pc:docMk/>
            <pc:sldMk cId="4220590668" sldId="2134808678"/>
            <ac:spMk id="2" creationId="{DEFB8F52-8865-3EE2-618D-AB61CC4D900C}"/>
          </ac:spMkLst>
        </pc:spChg>
      </pc:sldChg>
      <pc:sldChg chg="modSp mod">
        <pc:chgData name="FERHANE EL MOSTAFA" userId="612e3f77-08f4-424c-9bd0-6ac275dcda07" providerId="ADAL" clId="{2FFA4342-69F5-4ED1-8C5F-22747349B64E}" dt="2025-08-30T10:10:39.668" v="14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2FFA4342-69F5-4ED1-8C5F-22747349B64E}" dt="2025-08-30T10:10:39.668" v="145" actId="20577"/>
          <ac:spMkLst>
            <pc:docMk/>
            <pc:sldMk cId="1301504599" sldId="2134808706"/>
            <ac:spMk id="2" creationId="{EBD225D2-D8F6-F1E1-0154-64CEB418CAFE}"/>
          </ac:spMkLst>
        </pc:spChg>
      </pc:sldChg>
      <pc:sldChg chg="addSp delSp modSp mod delAnim modAnim">
        <pc:chgData name="FERHANE EL MOSTAFA" userId="612e3f77-08f4-424c-9bd0-6ac275dcda07" providerId="ADAL" clId="{2FFA4342-69F5-4ED1-8C5F-22747349B64E}" dt="2025-08-30T10:33:22.978" v="463" actId="1076"/>
        <pc:sldMkLst>
          <pc:docMk/>
          <pc:sldMk cId="1030826978" sldId="2134808707"/>
        </pc:sldMkLst>
        <pc:spChg chg="add mod">
          <ac:chgData name="FERHANE EL MOSTAFA" userId="612e3f77-08f4-424c-9bd0-6ac275dcda07" providerId="ADAL" clId="{2FFA4342-69F5-4ED1-8C5F-22747349B64E}" dt="2025-08-30T10:33:22.978" v="463" actId="1076"/>
          <ac:spMkLst>
            <pc:docMk/>
            <pc:sldMk cId="1030826978" sldId="2134808707"/>
            <ac:spMk id="3" creationId="{A40DFC59-2FBA-5181-C661-41F9324FB9E9}"/>
          </ac:spMkLst>
        </pc:spChg>
      </pc:sldChg>
      <pc:sldChg chg="addSp delSp modSp mod">
        <pc:chgData name="FERHANE EL MOSTAFA" userId="612e3f77-08f4-424c-9bd0-6ac275dcda07" providerId="ADAL" clId="{2FFA4342-69F5-4ED1-8C5F-22747349B64E}" dt="2025-08-30T10:12:06.663" v="162" actId="20577"/>
        <pc:sldMkLst>
          <pc:docMk/>
          <pc:sldMk cId="4268842225" sldId="2134808708"/>
        </pc:sldMkLst>
        <pc:spChg chg="mod">
          <ac:chgData name="FERHANE EL MOSTAFA" userId="612e3f77-08f4-424c-9bd0-6ac275dcda07" providerId="ADAL" clId="{2FFA4342-69F5-4ED1-8C5F-22747349B64E}" dt="2025-08-30T10:12:06.663" v="162" actId="20577"/>
          <ac:spMkLst>
            <pc:docMk/>
            <pc:sldMk cId="4268842225" sldId="2134808708"/>
            <ac:spMk id="2" creationId="{BF6BEEC6-3013-9748-F29A-D26E207E854B}"/>
          </ac:spMkLst>
        </pc:spChg>
        <pc:picChg chg="add mod">
          <ac:chgData name="FERHANE EL MOSTAFA" userId="612e3f77-08f4-424c-9bd0-6ac275dcda07" providerId="ADAL" clId="{2FFA4342-69F5-4ED1-8C5F-22747349B64E}" dt="2025-08-30T10:11:47.326" v="147"/>
          <ac:picMkLst>
            <pc:docMk/>
            <pc:sldMk cId="4268842225" sldId="2134808708"/>
            <ac:picMk id="3" creationId="{98474677-48C3-6F87-2A79-4EC2E12FBEF1}"/>
          </ac:picMkLst>
        </pc:picChg>
      </pc:sldChg>
      <pc:sldChg chg="addSp delSp modSp mod delAnim modAnim">
        <pc:chgData name="FERHANE EL MOSTAFA" userId="612e3f77-08f4-424c-9bd0-6ac275dcda07" providerId="ADAL" clId="{2FFA4342-69F5-4ED1-8C5F-22747349B64E}" dt="2025-08-30T10:16:31.702" v="202" actId="1076"/>
        <pc:sldMkLst>
          <pc:docMk/>
          <pc:sldMk cId="596647479" sldId="2134808709"/>
        </pc:sldMkLst>
        <pc:spChg chg="add mod">
          <ac:chgData name="FERHANE EL MOSTAFA" userId="612e3f77-08f4-424c-9bd0-6ac275dcda07" providerId="ADAL" clId="{2FFA4342-69F5-4ED1-8C5F-22747349B64E}" dt="2025-08-30T10:14:33.525" v="180" actId="1076"/>
          <ac:spMkLst>
            <pc:docMk/>
            <pc:sldMk cId="596647479" sldId="2134808709"/>
            <ac:spMk id="8" creationId="{28A54AD5-5A85-CC50-AD4D-BCE94BFA5136}"/>
          </ac:spMkLst>
        </pc:spChg>
        <pc:spChg chg="add mod">
          <ac:chgData name="FERHANE EL MOSTAFA" userId="612e3f77-08f4-424c-9bd0-6ac275dcda07" providerId="ADAL" clId="{2FFA4342-69F5-4ED1-8C5F-22747349B64E}" dt="2025-08-30T10:15:09.440" v="185" actId="1076"/>
          <ac:spMkLst>
            <pc:docMk/>
            <pc:sldMk cId="596647479" sldId="2134808709"/>
            <ac:spMk id="11" creationId="{6DE2C91B-00AB-77FA-E12D-1580174AE5D7}"/>
          </ac:spMkLst>
        </pc:spChg>
        <pc:spChg chg="add mod">
          <ac:chgData name="FERHANE EL MOSTAFA" userId="612e3f77-08f4-424c-9bd0-6ac275dcda07" providerId="ADAL" clId="{2FFA4342-69F5-4ED1-8C5F-22747349B64E}" dt="2025-08-30T10:14:58.795" v="184" actId="14100"/>
          <ac:spMkLst>
            <pc:docMk/>
            <pc:sldMk cId="596647479" sldId="2134808709"/>
            <ac:spMk id="13" creationId="{C858DEEF-093E-2B9D-27B9-EF3FEBFE39D7}"/>
          </ac:spMkLst>
        </pc:spChg>
        <pc:spChg chg="add mod">
          <ac:chgData name="FERHANE EL MOSTAFA" userId="612e3f77-08f4-424c-9bd0-6ac275dcda07" providerId="ADAL" clId="{2FFA4342-69F5-4ED1-8C5F-22747349B64E}" dt="2025-08-30T10:15:29.088" v="189" actId="1076"/>
          <ac:spMkLst>
            <pc:docMk/>
            <pc:sldMk cId="596647479" sldId="2134808709"/>
            <ac:spMk id="14" creationId="{60845013-56F5-1EDC-7E0B-76F40B0B8103}"/>
          </ac:spMkLst>
        </pc:spChg>
        <pc:spChg chg="add mod">
          <ac:chgData name="FERHANE EL MOSTAFA" userId="612e3f77-08f4-424c-9bd0-6ac275dcda07" providerId="ADAL" clId="{2FFA4342-69F5-4ED1-8C5F-22747349B64E}" dt="2025-08-30T10:15:43.329" v="192" actId="1076"/>
          <ac:spMkLst>
            <pc:docMk/>
            <pc:sldMk cId="596647479" sldId="2134808709"/>
            <ac:spMk id="15" creationId="{B59C64D8-5BA7-9CC3-F2A8-D16F3C01CE1B}"/>
          </ac:spMkLst>
        </pc:spChg>
        <pc:spChg chg="add mod">
          <ac:chgData name="FERHANE EL MOSTAFA" userId="612e3f77-08f4-424c-9bd0-6ac275dcda07" providerId="ADAL" clId="{2FFA4342-69F5-4ED1-8C5F-22747349B64E}" dt="2025-08-30T10:16:08.616" v="199" actId="14100"/>
          <ac:spMkLst>
            <pc:docMk/>
            <pc:sldMk cId="596647479" sldId="2134808709"/>
            <ac:spMk id="16" creationId="{C3891C2E-7834-51E4-7F08-AF4D89AF613D}"/>
          </ac:spMkLst>
        </pc:spChg>
        <pc:picChg chg="mod">
          <ac:chgData name="FERHANE EL MOSTAFA" userId="612e3f77-08f4-424c-9bd0-6ac275dcda07" providerId="ADAL" clId="{2FFA4342-69F5-4ED1-8C5F-22747349B64E}" dt="2025-08-30T10:16:31.702" v="202" actId="1076"/>
          <ac:picMkLst>
            <pc:docMk/>
            <pc:sldMk cId="596647479" sldId="2134808709"/>
            <ac:picMk id="5" creationId="{82E4C03B-0CD0-6B7F-9C46-10BB8D9A3802}"/>
          </ac:picMkLst>
        </pc:picChg>
      </pc:sldChg>
      <pc:sldChg chg="modSp mod">
        <pc:chgData name="FERHANE EL MOSTAFA" userId="612e3f77-08f4-424c-9bd0-6ac275dcda07" providerId="ADAL" clId="{2FFA4342-69F5-4ED1-8C5F-22747349B64E}" dt="2025-08-30T10:04:19.667" v="82"/>
        <pc:sldMkLst>
          <pc:docMk/>
          <pc:sldMk cId="3184985472" sldId="2134808710"/>
        </pc:sldMkLst>
        <pc:spChg chg="mod">
          <ac:chgData name="FERHANE EL MOSTAFA" userId="612e3f77-08f4-424c-9bd0-6ac275dcda07" providerId="ADAL" clId="{2FFA4342-69F5-4ED1-8C5F-22747349B64E}" dt="2025-08-30T10:01:58.059" v="67" actId="6549"/>
          <ac:spMkLst>
            <pc:docMk/>
            <pc:sldMk cId="3184985472" sldId="2134808710"/>
            <ac:spMk id="2" creationId="{563517C2-1923-64CB-586C-252DE355B49E}"/>
          </ac:spMkLst>
        </pc:spChg>
        <pc:spChg chg="mod">
          <ac:chgData name="FERHANE EL MOSTAFA" userId="612e3f77-08f4-424c-9bd0-6ac275dcda07" providerId="ADAL" clId="{2FFA4342-69F5-4ED1-8C5F-22747349B64E}" dt="2025-08-30T10:04:19.667" v="82"/>
          <ac:spMkLst>
            <pc:docMk/>
            <pc:sldMk cId="3184985472" sldId="2134808710"/>
            <ac:spMk id="5" creationId="{E4EFB6E7-6528-F9DA-53F0-5758A06A88E0}"/>
          </ac:spMkLst>
        </pc:spChg>
      </pc:sldChg>
      <pc:sldChg chg="modSp">
        <pc:chgData name="FERHANE EL MOSTAFA" userId="612e3f77-08f4-424c-9bd0-6ac275dcda07" providerId="ADAL" clId="{2FFA4342-69F5-4ED1-8C5F-22747349B64E}" dt="2025-08-30T10:02:08.427" v="68"/>
        <pc:sldMkLst>
          <pc:docMk/>
          <pc:sldMk cId="2380771049" sldId="2134808711"/>
        </pc:sldMkLst>
        <pc:spChg chg="mod">
          <ac:chgData name="FERHANE EL MOSTAFA" userId="612e3f77-08f4-424c-9bd0-6ac275dcda07" providerId="ADAL" clId="{2FFA4342-69F5-4ED1-8C5F-22747349B64E}" dt="2025-08-30T10:02:08.427" v="68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2FFA4342-69F5-4ED1-8C5F-22747349B64E}" dt="2025-08-30T10:26:05.463" v="459" actId="20578"/>
        <pc:sldMkLst>
          <pc:docMk/>
          <pc:sldMk cId="2554523360" sldId="2134808712"/>
        </pc:sldMkLst>
        <pc:spChg chg="mod">
          <ac:chgData name="FERHANE EL MOSTAFA" userId="612e3f77-08f4-424c-9bd0-6ac275dcda07" providerId="ADAL" clId="{2FFA4342-69F5-4ED1-8C5F-22747349B64E}" dt="2025-08-30T10:07:54.409" v="115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2FFA4342-69F5-4ED1-8C5F-22747349B64E}" dt="2025-08-30T10:26:05.463" v="459" actId="20578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2FFA4342-69F5-4ED1-8C5F-22747349B64E}" dt="2025-08-30T10:07:14.265" v="109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2FFA4342-69F5-4ED1-8C5F-22747349B64E}" dt="2025-08-30T10:07:34.700" v="113" actId="14100"/>
          <ac:spMkLst>
            <pc:docMk/>
            <pc:sldMk cId="2554523360" sldId="2134808712"/>
            <ac:spMk id="27" creationId="{ECA2DE14-D358-A90D-3031-9827EB5F39FB}"/>
          </ac:spMkLst>
        </pc:spChg>
        <pc:spChg chg="mod">
          <ac:chgData name="FERHANE EL MOSTAFA" userId="612e3f77-08f4-424c-9bd0-6ac275dcda07" providerId="ADAL" clId="{2FFA4342-69F5-4ED1-8C5F-22747349B64E}" dt="2025-08-30T10:09:06.187" v="120" actId="1076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Anim">
        <pc:chgData name="FERHANE EL MOSTAFA" userId="612e3f77-08f4-424c-9bd0-6ac275dcda07" providerId="ADAL" clId="{2FFA4342-69F5-4ED1-8C5F-22747349B64E}" dt="2025-08-30T10:06:47.687" v="103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2FFA4342-69F5-4ED1-8C5F-22747349B64E}" dt="2025-08-30T10:02:13.656" v="69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2FFA4342-69F5-4ED1-8C5F-22747349B64E}" dt="2025-08-30T10:06:47.687" v="103" actId="20577"/>
          <ac:spMkLst>
            <pc:docMk/>
            <pc:sldMk cId="3733205394" sldId="2134808713"/>
            <ac:spMk id="5" creationId="{D18D6610-2D0F-269D-FC9F-FCE84EC7A771}"/>
          </ac:spMkLst>
        </pc:spChg>
        <pc:spChg chg="mod">
          <ac:chgData name="FERHANE EL MOSTAFA" userId="612e3f77-08f4-424c-9bd0-6ac275dcda07" providerId="ADAL" clId="{2FFA4342-69F5-4ED1-8C5F-22747349B64E}" dt="2025-08-30T09:58:29.083" v="40" actId="20577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2FFA4342-69F5-4ED1-8C5F-22747349B64E}" dt="2025-08-30T09:57:48.342" v="30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2FFA4342-69F5-4ED1-8C5F-22747349B64E}" dt="2025-08-30T09:58:03.406" v="31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2FFA4342-69F5-4ED1-8C5F-22747349B64E}" dt="2025-08-30T09:58:15.520" v="36" actId="20577"/>
          <ac:spMkLst>
            <pc:docMk/>
            <pc:sldMk cId="3733205394" sldId="2134808713"/>
            <ac:spMk id="13" creationId="{D1D367BC-9B14-7FCE-274C-A642F8560969}"/>
          </ac:spMkLst>
        </pc:spChg>
      </pc:sldChg>
      <pc:sldChg chg="modSp">
        <pc:chgData name="FERHANE EL MOSTAFA" userId="612e3f77-08f4-424c-9bd0-6ac275dcda07" providerId="ADAL" clId="{2FFA4342-69F5-4ED1-8C5F-22747349B64E}" dt="2025-08-30T10:10:07.032" v="126" actId="122"/>
        <pc:sldMkLst>
          <pc:docMk/>
          <pc:sldMk cId="1366020049" sldId="2134808715"/>
        </pc:sldMkLst>
        <pc:spChg chg="mod">
          <ac:chgData name="FERHANE EL MOSTAFA" userId="612e3f77-08f4-424c-9bd0-6ac275dcda07" providerId="ADAL" clId="{2FFA4342-69F5-4ED1-8C5F-22747349B64E}" dt="2025-08-30T10:09:59.667" v="123" actId="122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2FFA4342-69F5-4ED1-8C5F-22747349B64E}" dt="2025-08-30T10:10:02.361" v="124" actId="122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2FFA4342-69F5-4ED1-8C5F-22747349B64E}" dt="2025-08-30T10:10:07.032" v="126" actId="122"/>
          <ac:spMkLst>
            <pc:docMk/>
            <pc:sldMk cId="1366020049" sldId="2134808715"/>
            <ac:spMk id="27" creationId="{77846903-A84E-4CBF-64D2-53A0CB3C3359}"/>
          </ac:spMkLst>
        </pc:spChg>
        <pc:spChg chg="mod">
          <ac:chgData name="FERHANE EL MOSTAFA" userId="612e3f77-08f4-424c-9bd0-6ac275dcda07" providerId="ADAL" clId="{2FFA4342-69F5-4ED1-8C5F-22747349B64E}" dt="2025-08-30T10:10:04.478" v="125" actId="122"/>
          <ac:spMkLst>
            <pc:docMk/>
            <pc:sldMk cId="1366020049" sldId="2134808715"/>
            <ac:spMk id="28" creationId="{9DC2E2C0-6C3D-9DF1-09C0-7FB97790FBC8}"/>
          </ac:spMkLst>
        </pc:spChg>
      </pc:sldChg>
      <pc:sldChg chg="modSp mod">
        <pc:chgData name="FERHANE EL MOSTAFA" userId="612e3f77-08f4-424c-9bd0-6ac275dcda07" providerId="ADAL" clId="{2FFA4342-69F5-4ED1-8C5F-22747349B64E}" dt="2025-08-30T10:17:42.283" v="203" actId="14100"/>
        <pc:sldMkLst>
          <pc:docMk/>
          <pc:sldMk cId="11916258" sldId="2134808717"/>
        </pc:sldMkLst>
        <pc:picChg chg="mod">
          <ac:chgData name="FERHANE EL MOSTAFA" userId="612e3f77-08f4-424c-9bd0-6ac275dcda07" providerId="ADAL" clId="{2FFA4342-69F5-4ED1-8C5F-22747349B64E}" dt="2025-08-30T10:17:42.283" v="203" actId="14100"/>
          <ac:picMkLst>
            <pc:docMk/>
            <pc:sldMk cId="11916258" sldId="2134808717"/>
            <ac:picMk id="5" creationId="{53402FBB-C429-BCF1-FFCD-4C3652D7E707}"/>
          </ac:picMkLst>
        </pc:picChg>
      </pc:sldChg>
      <pc:sldChg chg="modSp mod">
        <pc:chgData name="FERHANE EL MOSTAFA" userId="612e3f77-08f4-424c-9bd0-6ac275dcda07" providerId="ADAL" clId="{2FFA4342-69F5-4ED1-8C5F-22747349B64E}" dt="2025-08-30T10:18:10.033" v="206" actId="14100"/>
        <pc:sldMkLst>
          <pc:docMk/>
          <pc:sldMk cId="2143469606" sldId="2134808719"/>
        </pc:sldMkLst>
        <pc:picChg chg="mod">
          <ac:chgData name="FERHANE EL MOSTAFA" userId="612e3f77-08f4-424c-9bd0-6ac275dcda07" providerId="ADAL" clId="{2FFA4342-69F5-4ED1-8C5F-22747349B64E}" dt="2025-08-30T10:18:06.321" v="205" actId="14100"/>
          <ac:picMkLst>
            <pc:docMk/>
            <pc:sldMk cId="2143469606" sldId="2134808719"/>
            <ac:picMk id="7" creationId="{24990CA5-BD16-6A95-4E75-48E05F1563C4}"/>
          </ac:picMkLst>
        </pc:picChg>
        <pc:picChg chg="mod">
          <ac:chgData name="FERHANE EL MOSTAFA" userId="612e3f77-08f4-424c-9bd0-6ac275dcda07" providerId="ADAL" clId="{2FFA4342-69F5-4ED1-8C5F-22747349B64E}" dt="2025-08-30T10:18:10.033" v="206" actId="14100"/>
          <ac:picMkLst>
            <pc:docMk/>
            <pc:sldMk cId="2143469606" sldId="2134808719"/>
            <ac:picMk id="8" creationId="{DCF120E2-9DC2-ABD3-A22F-8E5F5ECC6F95}"/>
          </ac:picMkLst>
        </pc:picChg>
      </pc:sldChg>
      <pc:sldChg chg="modSp mod">
        <pc:chgData name="FERHANE EL MOSTAFA" userId="612e3f77-08f4-424c-9bd0-6ac275dcda07" providerId="ADAL" clId="{2FFA4342-69F5-4ED1-8C5F-22747349B64E}" dt="2025-08-30T10:20:09.662" v="458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2FFA4342-69F5-4ED1-8C5F-22747349B64E}" dt="2025-08-30T10:20:09.662" v="458" actId="20577"/>
          <ac:spMkLst>
            <pc:docMk/>
            <pc:sldMk cId="3657102211" sldId="2134808725"/>
            <ac:spMk id="6" creationId="{AAEFED61-032C-14A6-EC20-1E7B084ED2EA}"/>
          </ac:spMkLst>
        </pc:spChg>
      </pc:sld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  <pc:spChg chg="mod">
          <ac:chgData name="FERHANE EL MOSTAFA" userId="612e3f77-08f4-424c-9bd0-6ac275dcda07" providerId="ADAL" clId="{DC45ABEC-B678-4592-B1B5-F810431A7E59}" dt="2025-08-17T11:23:32.706" v="685" actId="207"/>
          <ac:spMkLst>
            <pc:docMk/>
            <pc:sldMk cId="4221709158" sldId="987"/>
            <ac:spMk id="2" creationId="{9C137D98-A3FA-EC75-6148-B6E305521423}"/>
          </ac:spMkLst>
        </pc:spChg>
        <pc:graphicFrameChg chg="add mod modGraphic">
          <ac:chgData name="FERHANE EL MOSTAFA" userId="612e3f77-08f4-424c-9bd0-6ac275dcda07" providerId="ADAL" clId="{DC45ABEC-B678-4592-B1B5-F810431A7E59}" dt="2025-08-17T11:30:32.338" v="778" actId="20577"/>
          <ac:graphicFrameMkLst>
            <pc:docMk/>
            <pc:sldMk cId="4221709158" sldId="987"/>
            <ac:graphicFrameMk id="4" creationId="{F0656CC7-7B1D-6702-FA12-65D31EC95456}"/>
          </ac:graphicFrameMkLst>
        </pc:graphicFrameChg>
        <pc:picChg chg="add mod">
          <ac:chgData name="FERHANE EL MOSTAFA" userId="612e3f77-08f4-424c-9bd0-6ac275dcda07" providerId="ADAL" clId="{DC45ABEC-B678-4592-B1B5-F810431A7E59}" dt="2025-08-17T11:10:39.341" v="369"/>
          <ac:picMkLst>
            <pc:docMk/>
            <pc:sldMk cId="4221709158" sldId="987"/>
            <ac:picMk id="3" creationId="{B03D2244-A720-D653-0F04-12515AC789C9}"/>
          </ac:picMkLst>
        </pc:picChg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DC45ABEC-B678-4592-B1B5-F810431A7E59}" dt="2025-08-17T10:50:43.214" v="16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DC45ABEC-B678-4592-B1B5-F810431A7E59}" dt="2025-08-17T11:03:57.056" v="3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DC45ABEC-B678-4592-B1B5-F810431A7E59}" dt="2025-08-17T10:56:03.484" v="299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DC45ABEC-B678-4592-B1B5-F810431A7E59}" dt="2025-08-17T10:53:15.888" v="243" actId="1076"/>
          <ac:picMkLst>
            <pc:docMk/>
            <pc:sldMk cId="368224478" sldId="2134808451"/>
            <ac:picMk id="4" creationId="{B352C12F-0070-CDAA-9E96-439AD9937CD1}"/>
          </ac:picMkLst>
        </pc:picChg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  <pc:spChg chg="mod">
          <ac:chgData name="FERHANE EL MOSTAFA" userId="612e3f77-08f4-424c-9bd0-6ac275dcda07" providerId="ADAL" clId="{DC45ABEC-B678-4592-B1B5-F810431A7E59}" dt="2025-08-17T10:31:57.973" v="70" actId="20577"/>
          <ac:spMkLst>
            <pc:docMk/>
            <pc:sldMk cId="2881457431" sldId="2134808689"/>
            <ac:spMk id="2" creationId="{570C6D3E-D944-E7DF-6E2F-7037213AB7FF}"/>
          </ac:spMkLst>
        </pc:spChg>
        <pc:spChg chg="add mod">
          <ac:chgData name="FERHANE EL MOSTAFA" userId="612e3f77-08f4-424c-9bd0-6ac275dcda07" providerId="ADAL" clId="{DC45ABEC-B678-4592-B1B5-F810431A7E59}" dt="2025-08-17T10:31:51.215" v="68"/>
          <ac:spMkLst>
            <pc:docMk/>
            <pc:sldMk cId="2881457431" sldId="2134808689"/>
            <ac:spMk id="8" creationId="{3A59B8AA-ED52-F1CF-AF64-6E9497D68035}"/>
          </ac:spMkLst>
        </pc:spChg>
        <pc:picChg chg="add mod">
          <ac:chgData name="FERHANE EL MOSTAFA" userId="612e3f77-08f4-424c-9bd0-6ac275dcda07" providerId="ADAL" clId="{DC45ABEC-B678-4592-B1B5-F810431A7E59}" dt="2025-08-17T10:31:39.433" v="65"/>
          <ac:picMkLst>
            <pc:docMk/>
            <pc:sldMk cId="2881457431" sldId="2134808689"/>
            <ac:picMk id="5" creationId="{FA6AD552-B317-EB55-C847-6EA1F986C79A}"/>
          </ac:picMkLst>
        </pc:picChg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DC45ABEC-B678-4592-B1B5-F810431A7E59}" dt="2025-08-17T11:37:41.352" v="908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DC45ABEC-B678-4592-B1B5-F810431A7E59}" dt="2025-08-17T11:37:49.464" v="914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3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21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الإجراءات المتعلقة بأخذ الكلمة باسم المجموعة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07043" y="1714570"/>
            <a:ext cx="12153972" cy="812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يَتِمُّ التّوافُقُ عَلى مُيَسِّرٍ واحِدٍ لِكُلِّ نَشاطٍ؛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يُسَجِّلُ الْمُيَسِّرُ ما تَوافَقَ عَلَيْهِ أَعْضاءُ الْمَجْموعَةِ؛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يَطْلُبُ الْإِذْنَ مِنَ الْأُسْتاذِ(ةِ) قَبْلَ عَرْضِ الْمَنْتوجِ؛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يَعْرِضُ الْعَمَلَ باسْمِ الْمَجْموعَةِ </a:t>
            </a:r>
            <a:r>
              <a:rPr kumimoji="0" lang="ar-MA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بِصَوْتٍ واضِحٍ؛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يَشْكُرُ أَعْضاءَ الْمَجْموعَةِ، وَيُسَجِّلُ مُلاحَظاتِ باقي الْمَجْموعاتِ، وَتَوْجيهاتِ الْأُسْتاذِ(ةِ)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 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7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837652-99DD-9870-6668-0086ED8032FB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تنتهي بهمزة. اُكتبوا: جاء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جاءَ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427018" y="8061708"/>
            <a:ext cx="9795164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تكتب الهمزة المتطرفة على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السطر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إذا كان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قبلها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مدّ.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شيء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Microsoft Uighur" panose="02000000000000000000" pitchFamily="2" charset="-78"/>
              </a:rPr>
              <a:t>شَيْءٌ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64CE52D-8239-B4AA-CC74-39CC9501C95F}"/>
              </a:ext>
            </a:extLst>
          </p:cNvPr>
          <p:cNvSpPr/>
          <p:nvPr/>
        </p:nvSpPr>
        <p:spPr>
          <a:xfrm>
            <a:off x="1427017" y="8061708"/>
            <a:ext cx="9989127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تكتب الهمزة المتطرفة على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السطر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إذا كان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قبلها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سكون.</a:t>
            </a: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ملأ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15492" y="1373237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مَلَأَ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5512472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C08A158-1900-8EF4-2EA3-6FDD54D61EFA}"/>
              </a:ext>
            </a:extLst>
          </p:cNvPr>
          <p:cNvSpPr/>
          <p:nvPr/>
        </p:nvSpPr>
        <p:spPr>
          <a:xfrm>
            <a:off x="1431029" y="7414079"/>
            <a:ext cx="9795164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تكتب الهمزة المتطرفة على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الألف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إذا كانت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قبلها فتحة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3BE11-E5F5-9A7F-C321-979B3608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AF025-73BA-BE11-EBB5-062D0D01300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شاطئ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D85D13-D376-4A32-EE29-546AB076F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216E37-C138-A9FC-097E-6591186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5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2054-56DF-0CC9-9E53-38EBF090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67C9FC-7DE3-529D-9FCA-5C2D70AFC22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6C7D18-3957-E5D8-FDB2-8EC45DEF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B7DEC4-6562-286A-3C98-5B17B54C2518}"/>
              </a:ext>
            </a:extLst>
          </p:cNvPr>
          <p:cNvSpPr txBox="1"/>
          <p:nvPr/>
        </p:nvSpPr>
        <p:spPr>
          <a:xfrm>
            <a:off x="2189019" y="2515746"/>
            <a:ext cx="774468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</a:rPr>
              <a:t>شاطِئٌ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1CCC92-59B3-4F2D-3B9A-88C52A97D4DE}"/>
              </a:ext>
            </a:extLst>
          </p:cNvPr>
          <p:cNvSpPr/>
          <p:nvPr/>
        </p:nvSpPr>
        <p:spPr>
          <a:xfrm>
            <a:off x="1874375" y="56510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2C9EC6A-ACA2-0A7E-F9AD-9A148E69CEA6}"/>
              </a:ext>
            </a:extLst>
          </p:cNvPr>
          <p:cNvSpPr/>
          <p:nvPr/>
        </p:nvSpPr>
        <p:spPr>
          <a:xfrm>
            <a:off x="1431029" y="7414079"/>
            <a:ext cx="9795164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تكتب الهمزة المتطرفة على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الياء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إذا كانت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قبلها كسرة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691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F6311-CE5C-FEA3-A457-DC7DE04AB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2B4267D-423A-4592-19F1-69FD25E04E88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تكافؤ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03E1630-BAAB-B73A-406E-29C2FBB6E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4A00B08-760C-D224-EB3C-49A99BB4B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7079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5C202-14BF-5054-2699-2BE57E956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C2A7128-7AFE-F2D5-84D3-ED0FCA88346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833CED9-AD8C-C0D4-2F1C-A0052693D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416E61B-19E3-3EAE-8B72-D5E062A38BEC}"/>
              </a:ext>
            </a:extLst>
          </p:cNvPr>
          <p:cNvSpPr txBox="1"/>
          <p:nvPr/>
        </p:nvSpPr>
        <p:spPr>
          <a:xfrm>
            <a:off x="2576947" y="2575874"/>
            <a:ext cx="774468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angal" panose="02040503050203030202" pitchFamily="18" charset="0"/>
                <a:cs typeface="+mj-cs"/>
              </a:rPr>
              <a:t>تَكافُـؤٌ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angal" panose="02040503050203030202" pitchFamily="18" charset="0"/>
              <a:cs typeface="+mj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08CE820-8094-B5C8-A27A-F15E21C8D2DC}"/>
              </a:ext>
            </a:extLst>
          </p:cNvPr>
          <p:cNvSpPr/>
          <p:nvPr/>
        </p:nvSpPr>
        <p:spPr>
          <a:xfrm>
            <a:off x="1874375" y="56510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BE5E708-D431-F4CD-5A46-2E860B01FB5D}"/>
              </a:ext>
            </a:extLst>
          </p:cNvPr>
          <p:cNvSpPr/>
          <p:nvPr/>
        </p:nvSpPr>
        <p:spPr>
          <a:xfrm>
            <a:off x="1431029" y="7414079"/>
            <a:ext cx="9795164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تكتب الهمزة المتطرفة على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الواو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إذا كانت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قبلها ضمة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8160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20436" y="2956260"/>
            <a:ext cx="6720083" cy="320901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كيف سأجد ضد كلمة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قليلا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في النص. (ضدها سيدل على الكثرة والوفرة)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DB4EE78-C418-E8F5-8F8D-0EF6FBB53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72" y="2390446"/>
            <a:ext cx="13436514" cy="496631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48597DE-E05A-0EAD-8B43-1D68F99D75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8327" y="5143500"/>
            <a:ext cx="872837" cy="63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EE945-F099-E399-8ECD-0667DE60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40D4D9C-A8BD-92A4-0433-2D5CDDE6B91A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في ثنائيات ابحثوا في النص عن أضداد الكلمات الآتية: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F965684-DE6D-DE8F-2F5E-6801324ED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1F8B134-95BF-21F2-12BC-8A9AC3FB97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586323"/>
              </p:ext>
            </p:extLst>
          </p:nvPr>
        </p:nvGraphicFramePr>
        <p:xfrm>
          <a:off x="2698485" y="2022802"/>
          <a:ext cx="8770966" cy="7628036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385483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385483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5626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 مِنَ النَّصِّ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11314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أَقْبَحُ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11314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جَلَسَ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تُبْطِئَ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شَبِعَ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جَميلاً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524266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اَلْحَرِّ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57060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31671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A924E-4324-612C-E650-14A45C484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660E9FC-9C6D-3301-7371-2BE6F775995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سنصحح جماعة على السبورة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785F55E-D220-8E2D-349F-97F42E817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0C1C264-FC35-4C1B-781E-2D0C6CC4C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72" y="2390446"/>
            <a:ext cx="13436514" cy="496631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BD2767E-8109-9DFD-8DFF-CE3410CC13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746" y="2521527"/>
            <a:ext cx="1149928" cy="64108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55F033E-9BBE-4EAC-F7A0-43EB2F0AF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52219" y="3162613"/>
            <a:ext cx="872837" cy="7481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D19C0E8-1A38-7E4A-B0B3-300DEE7185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9019" y="4499532"/>
            <a:ext cx="1011382" cy="74814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654932E-01A8-B37B-72A9-D00C6C43F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0364" y="5143500"/>
            <a:ext cx="759085" cy="74814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2BF62A8-E8F0-AB60-F3B3-885A8EFAF9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3636" y="6459995"/>
            <a:ext cx="955965" cy="74814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4E749FA-A148-E49C-B866-FBECE6B06E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0328" y="6459995"/>
            <a:ext cx="803563" cy="74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9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54932-6B92-35A5-6012-5C80A40E5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823E693-064E-29E6-4898-E4DD99E3BD9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للكلمات وضدِّها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19D98A6-274A-564F-A39A-2CEE27DAC3B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2AA7916-9E3C-CC15-3DB7-A4BD48541A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2112071"/>
              </p:ext>
            </p:extLst>
          </p:nvPr>
        </p:nvGraphicFramePr>
        <p:xfrm>
          <a:off x="2698485" y="2022802"/>
          <a:ext cx="8770966" cy="7628036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385483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385483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5626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11314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أَقْبَحُ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11314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جَلَسَ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تُبْطِئُ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شَبِعَ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جَميلاً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524266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اَلْحَرُّ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5706049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27F30452-074F-CFFC-203E-68E60B2E8741}"/>
              </a:ext>
            </a:extLst>
          </p:cNvPr>
          <p:cNvSpPr txBox="1"/>
          <p:nvPr/>
        </p:nvSpPr>
        <p:spPr>
          <a:xfrm>
            <a:off x="3706086" y="2966147"/>
            <a:ext cx="2327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أَجْمَلُ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54BEC6-4C3F-CF76-0507-8373E5B6DBD5}"/>
              </a:ext>
            </a:extLst>
          </p:cNvPr>
          <p:cNvSpPr txBox="1"/>
          <p:nvPr/>
        </p:nvSpPr>
        <p:spPr>
          <a:xfrm>
            <a:off x="3706085" y="4053400"/>
            <a:ext cx="2327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وَقَفَ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C31AE3E-4C04-0F6F-F4A4-74323CF417DD}"/>
              </a:ext>
            </a:extLst>
          </p:cNvPr>
          <p:cNvSpPr txBox="1"/>
          <p:nvPr/>
        </p:nvSpPr>
        <p:spPr>
          <a:xfrm>
            <a:off x="3706084" y="5186792"/>
            <a:ext cx="21751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تَسْرْعُ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886AE36-B8CE-04F9-AD53-C64173626FC7}"/>
              </a:ext>
            </a:extLst>
          </p:cNvPr>
          <p:cNvSpPr txBox="1"/>
          <p:nvPr/>
        </p:nvSpPr>
        <p:spPr>
          <a:xfrm>
            <a:off x="3706085" y="6297115"/>
            <a:ext cx="2327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جاعَ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0F2E3EE-5841-BC07-68E1-E92C71307FF9}"/>
              </a:ext>
            </a:extLst>
          </p:cNvPr>
          <p:cNvSpPr txBox="1"/>
          <p:nvPr/>
        </p:nvSpPr>
        <p:spPr>
          <a:xfrm>
            <a:off x="3706084" y="7361298"/>
            <a:ext cx="2327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قَبيحاً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13CA71B-DBB9-0E80-88CF-596F3FFD4911}"/>
              </a:ext>
            </a:extLst>
          </p:cNvPr>
          <p:cNvSpPr txBox="1"/>
          <p:nvPr/>
        </p:nvSpPr>
        <p:spPr>
          <a:xfrm>
            <a:off x="3706084" y="8471621"/>
            <a:ext cx="2327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اَلْبَرْدُ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4056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22" grpId="0"/>
      <p:bldP spid="2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9AC3-5D3A-797D-3BF3-19BE40139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8899C6C-7DAC-5740-1A21-FA13CE1BAAB1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عليكم كتابة ضدها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BCD353-CCCC-24F9-E445-103FE4C215BD}"/>
              </a:ext>
            </a:extLst>
          </p:cNvPr>
          <p:cNvSpPr txBox="1"/>
          <p:nvPr/>
        </p:nvSpPr>
        <p:spPr>
          <a:xfrm>
            <a:off x="2362200" y="407770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جاعَ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51097DD-170E-0156-09D3-D2CD56A5D99A}"/>
              </a:ext>
            </a:extLst>
          </p:cNvPr>
          <p:cNvSpPr txBox="1"/>
          <p:nvPr/>
        </p:nvSpPr>
        <p:spPr>
          <a:xfrm>
            <a:off x="9137072" y="407770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اَلْحَرُّ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951B883-E406-0D97-F686-63474A306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74FEEA5-F6F9-1265-AD73-F003359322D1}"/>
              </a:ext>
            </a:extLst>
          </p:cNvPr>
          <p:cNvSpPr txBox="1"/>
          <p:nvPr/>
        </p:nvSpPr>
        <p:spPr>
          <a:xfrm>
            <a:off x="5825836" y="677934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تُبْطِئُ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8547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CEEB738-FDBC-AC74-572E-2C83586EEF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72" y="2390446"/>
            <a:ext cx="13436514" cy="496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(أجمل طائر)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82A8A5E-BB89-2CA1-85DC-0D12F0E8C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72" y="2390446"/>
            <a:ext cx="13436514" cy="496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0D7F50E-0250-C241-CF67-A12AA65D6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72" y="2390446"/>
            <a:ext cx="13436514" cy="496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سأسألكم بعض الأسئلة لأتحقق من تتبعكم وقراءتكم الهامسة.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F81726-F3BC-1DCE-1091-DEA5E3188F77}"/>
              </a:ext>
            </a:extLst>
          </p:cNvPr>
          <p:cNvSpPr/>
          <p:nvPr/>
        </p:nvSpPr>
        <p:spPr>
          <a:xfrm>
            <a:off x="2005102" y="2843645"/>
            <a:ext cx="10201415" cy="516428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r" rtl="1">
              <a:lnSpc>
                <a:spcPct val="200000"/>
              </a:lnSpc>
              <a:buFontTx/>
              <a:buAutoNum type="arabicPeriod"/>
            </a:pPr>
            <a:r>
              <a:rPr lang="ar-MA" sz="4800" b="1" dirty="0">
                <a:solidFill>
                  <a:prstClr val="black"/>
                </a:solidFill>
              </a:rPr>
              <a:t>من هو الطائر الجميل الذي يتحدث عنه النص؟</a:t>
            </a:r>
            <a:endParaRPr lang="ar-MA" sz="4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742950" marR="0" lvl="0" indent="-7429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من هي الطيور الأخرى</a:t>
            </a:r>
            <a:r>
              <a:rPr kumimoji="0" lang="ar-MA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التي ذُكِرت في النص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</a:p>
          <a:p>
            <a:pPr marL="742950" marR="0" lvl="0" indent="-7429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كم عدد فقرات النص؟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A47682C-5F82-4EA4-01D5-75A9F7A47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344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EAB116D-D0A8-56A5-3233-E318EC7996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72" y="2390446"/>
            <a:ext cx="13436514" cy="496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على الصفحة 44، ستجيبون عن أسئلة الفهم رقم: 1 و2 و3، عمل في مجموعات 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F8DF7C-23ED-2334-C674-9FDEC6138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06" y="724378"/>
            <a:ext cx="1780186" cy="11827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AF69BF9-59EF-8FBE-1DBA-A8AA8B5CA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156" y="2085678"/>
            <a:ext cx="6147262" cy="802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تقدم الأجوبة الثلاثة الصحيحة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كله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04DA151-909E-2D3B-4032-5FBFA5E14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72" y="2390446"/>
            <a:ext cx="13436514" cy="496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 التفاعلي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مجموعات، ستتممون الحوار بين الطاووس والدجاجة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326675" y="1913351"/>
            <a:ext cx="12862852" cy="8200467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الطاووس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: لو أعطيْتَني قليلا من القمح، لأعطيك ريشي كله.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0070C0"/>
                </a:solidFill>
              </a:rPr>
              <a:t>الدجاجة</a:t>
            </a:r>
            <a:r>
              <a:rPr lang="ar-MA" sz="3600" b="1" dirty="0">
                <a:solidFill>
                  <a:prstClr val="black"/>
                </a:solidFill>
              </a:rPr>
              <a:t>: أنا موافقة.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FF0000"/>
                </a:solidFill>
              </a:rPr>
              <a:t>الطاووس</a:t>
            </a:r>
            <a:r>
              <a:rPr lang="ar-MA" sz="3600" b="1" dirty="0">
                <a:solidFill>
                  <a:prstClr val="black"/>
                </a:solidFill>
                <a:sym typeface="Wingdings" panose="05000000000000000000" pitchFamily="2" charset="2"/>
              </a:rPr>
              <a:t>:(بعد أن تناول القمح) إني أرتجف من البرد، وأصبح منظري قبيحا. لو أعدت لي ريشي من فضلك.</a:t>
            </a:r>
            <a:endParaRPr lang="ar-MA" sz="3600" b="1" dirty="0">
              <a:solidFill>
                <a:prstClr val="black"/>
              </a:solidFill>
            </a:endParaRP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0070C0"/>
                </a:solidFill>
              </a:rPr>
              <a:t>الدجاجة</a:t>
            </a:r>
            <a:r>
              <a:rPr lang="ar-MA" sz="3600" b="1" dirty="0">
                <a:solidFill>
                  <a:prstClr val="black"/>
                </a:solidFill>
              </a:rPr>
              <a:t>:..........................................................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FF0000"/>
                </a:solidFill>
              </a:rPr>
              <a:t>الطاووس</a:t>
            </a:r>
            <a:r>
              <a:rPr lang="ar-MA" sz="3600" b="1" dirty="0">
                <a:solidFill>
                  <a:prstClr val="black"/>
                </a:solidFill>
              </a:rPr>
              <a:t>:...........................................................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0070C0"/>
                </a:solidFill>
              </a:rPr>
              <a:t>الدجاجة</a:t>
            </a:r>
            <a:r>
              <a:rPr lang="ar-MA" sz="3600" b="1" dirty="0">
                <a:solidFill>
                  <a:prstClr val="black"/>
                </a:solidFill>
              </a:rPr>
              <a:t>:..........................................................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FF0000"/>
                </a:solidFill>
              </a:rPr>
              <a:t>الطاووس</a:t>
            </a:r>
            <a:r>
              <a:rPr lang="ar-MA" sz="3600" b="1" dirty="0">
                <a:solidFill>
                  <a:prstClr val="black"/>
                </a:solidFill>
              </a:rPr>
              <a:t>:..............................................................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0070C0"/>
                </a:solidFill>
              </a:rPr>
              <a:t>الدجاجة</a:t>
            </a:r>
            <a:r>
              <a:rPr lang="ar-MA" sz="3600" b="1" dirty="0">
                <a:solidFill>
                  <a:prstClr val="black"/>
                </a:solidFill>
              </a:rPr>
              <a:t>:.................................................................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أحسن حوار.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11719B26-E55B-37F6-78B5-53824F13A0F6}"/>
              </a:ext>
            </a:extLst>
          </p:cNvPr>
          <p:cNvSpPr/>
          <p:nvPr/>
        </p:nvSpPr>
        <p:spPr>
          <a:xfrm>
            <a:off x="326675" y="2050473"/>
            <a:ext cx="12862852" cy="806334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الطاووس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: لو </a:t>
            </a:r>
            <a:r>
              <a:rPr lang="ar-MA" sz="3600" b="1" dirty="0">
                <a:solidFill>
                  <a:prstClr val="black"/>
                </a:solidFill>
              </a:rPr>
              <a:t>أعطيْتَني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قليلا من القمح، لأعطيك ريشي كله.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0070C0"/>
                </a:solidFill>
              </a:rPr>
              <a:t>الدجاجة</a:t>
            </a:r>
            <a:r>
              <a:rPr lang="ar-MA" sz="3600" b="1" dirty="0">
                <a:solidFill>
                  <a:prstClr val="black"/>
                </a:solidFill>
              </a:rPr>
              <a:t>: أنا موافقة.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FF0000"/>
                </a:solidFill>
              </a:rPr>
              <a:t>الطاووس</a:t>
            </a:r>
            <a:r>
              <a:rPr lang="ar-MA" sz="3600" b="1" dirty="0">
                <a:solidFill>
                  <a:prstClr val="black"/>
                </a:solidFill>
                <a:sym typeface="Wingdings" panose="05000000000000000000" pitchFamily="2" charset="2"/>
              </a:rPr>
              <a:t>:(بعد أن تناول القمح) إني أرتجف من البرد، وأصبح منظري قبيحا. لو أعدت لي ريشي من فضلك.</a:t>
            </a:r>
            <a:endParaRPr lang="ar-MA" sz="3600" b="1" dirty="0">
              <a:solidFill>
                <a:prstClr val="black"/>
              </a:solidFill>
            </a:endParaRP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0070C0"/>
                </a:solidFill>
              </a:rPr>
              <a:t>الدجاجة</a:t>
            </a:r>
            <a:r>
              <a:rPr lang="ar-MA" sz="3600" b="1" dirty="0">
                <a:solidFill>
                  <a:prstClr val="black"/>
                </a:solidFill>
              </a:rPr>
              <a:t>:..........................................................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FF0000"/>
                </a:solidFill>
              </a:rPr>
              <a:t>الطاووس</a:t>
            </a:r>
            <a:r>
              <a:rPr lang="ar-MA" sz="3600" b="1" dirty="0">
                <a:solidFill>
                  <a:prstClr val="black"/>
                </a:solidFill>
              </a:rPr>
              <a:t>:...........................................................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0070C0"/>
                </a:solidFill>
              </a:rPr>
              <a:t>الدجاجة</a:t>
            </a:r>
            <a:r>
              <a:rPr lang="ar-MA" sz="3600" b="1" dirty="0">
                <a:solidFill>
                  <a:prstClr val="black"/>
                </a:solidFill>
              </a:rPr>
              <a:t>:..........................................................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FF0000"/>
                </a:solidFill>
              </a:rPr>
              <a:t>الطاووس</a:t>
            </a:r>
            <a:r>
              <a:rPr lang="ar-MA" sz="3600" b="1" dirty="0">
                <a:solidFill>
                  <a:prstClr val="black"/>
                </a:solidFill>
              </a:rPr>
              <a:t>:..............................................................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0070C0"/>
                </a:solidFill>
              </a:rPr>
              <a:t>الدجاجة</a:t>
            </a:r>
            <a:r>
              <a:rPr lang="ar-MA" sz="3600" b="1" dirty="0">
                <a:solidFill>
                  <a:prstClr val="black"/>
                </a:solidFill>
              </a:rPr>
              <a:t>:.................................................................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22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44،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lvl="0" indent="0" algn="ctr" rtl="1">
              <a:buNone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كلمات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(النشاط1) بدقة وسرعة وأضع سطرا تحتها في النص؛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(أجمل طائر)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الأخير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2AC54DE-CD8F-5902-B7EB-CC85FBB1D3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65" y="2350873"/>
            <a:ext cx="5805055" cy="758122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482CB6D-5B35-0818-A610-E751299F4689}"/>
              </a:ext>
            </a:extLst>
          </p:cNvPr>
          <p:cNvSpPr/>
          <p:nvPr/>
        </p:nvSpPr>
        <p:spPr>
          <a:xfrm>
            <a:off x="644238" y="8783781"/>
            <a:ext cx="5514108" cy="78909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02397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D6C309-51B6-0A80-3891-22EB16E22C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895" y="2658746"/>
            <a:ext cx="2549407" cy="295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778563"/>
              </p:ext>
            </p:extLst>
          </p:nvPr>
        </p:nvGraphicFramePr>
        <p:xfrm>
          <a:off x="1860223" y="2203580"/>
          <a:ext cx="9989603" cy="67360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: الهمزة المتطرفة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(أجمل طائر)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وماذا بعد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30970" y="531462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3D7B4F6-E871-862E-CF7D-D345CF64D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BE01AD05-2E82-FB5A-C277-55B9D474DAC6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lvl="0" indent="0" algn="ctr" rtl="1">
              <a:buNone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كلمات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(النشاط1)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(أمنية صخرة)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الأخير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E89FA1D-F29D-04D9-7869-1D4FFE002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582" y="2350872"/>
            <a:ext cx="5622029" cy="75366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741B520-282F-1027-BF60-C13B3C4A1AA2}"/>
              </a:ext>
            </a:extLst>
          </p:cNvPr>
          <p:cNvSpPr/>
          <p:nvPr/>
        </p:nvSpPr>
        <p:spPr>
          <a:xfrm>
            <a:off x="706583" y="8700656"/>
            <a:ext cx="5514108" cy="87222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2263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أخذ الكلمة باسم المجموعة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805</TotalTime>
  <Words>1113</Words>
  <Application>Microsoft Office PowerPoint</Application>
  <PresentationFormat>Personnalisé</PresentationFormat>
  <Paragraphs>207</Paragraphs>
  <Slides>45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45</vt:i4>
      </vt:variant>
    </vt:vector>
  </HeadingPairs>
  <TitlesOfParts>
    <vt:vector size="6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Mangal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2208</cp:revision>
  <dcterms:created xsi:type="dcterms:W3CDTF">2014-10-09T07:32:24Z</dcterms:created>
  <dcterms:modified xsi:type="dcterms:W3CDTF">2025-10-01T17:15:18Z</dcterms:modified>
</cp:coreProperties>
</file>