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0"/>
  </p:notesMasterIdLst>
  <p:handoutMasterIdLst>
    <p:handoutMasterId r:id="rId61"/>
  </p:handoutMasterIdLst>
  <p:sldIdLst>
    <p:sldId id="2134808444" r:id="rId7"/>
    <p:sldId id="2134808445" r:id="rId8"/>
    <p:sldId id="2134808446" r:id="rId9"/>
    <p:sldId id="2134808447" r:id="rId10"/>
    <p:sldId id="2134808448" r:id="rId11"/>
    <p:sldId id="2134805155" r:id="rId12"/>
    <p:sldId id="2134808733" r:id="rId13"/>
    <p:sldId id="2134808454" r:id="rId14"/>
    <p:sldId id="2134808752" r:id="rId15"/>
    <p:sldId id="2134808801" r:id="rId16"/>
    <p:sldId id="2134808531" r:id="rId17"/>
    <p:sldId id="542" r:id="rId18"/>
    <p:sldId id="2134808532" r:id="rId19"/>
    <p:sldId id="2134808563" r:id="rId20"/>
    <p:sldId id="2134808690" r:id="rId21"/>
    <p:sldId id="2134808691" r:id="rId22"/>
    <p:sldId id="2134808692" r:id="rId23"/>
    <p:sldId id="2134808693" r:id="rId24"/>
    <p:sldId id="2134808694" r:id="rId25"/>
    <p:sldId id="2134808695" r:id="rId26"/>
    <p:sldId id="597" r:id="rId27"/>
    <p:sldId id="2134808671" r:id="rId28"/>
    <p:sldId id="2134808699" r:id="rId29"/>
    <p:sldId id="2134808703" r:id="rId30"/>
    <p:sldId id="2134808704" r:id="rId31"/>
    <p:sldId id="2134808734" r:id="rId32"/>
    <p:sldId id="2134808732" r:id="rId33"/>
    <p:sldId id="2134808710" r:id="rId34"/>
    <p:sldId id="2134808711" r:id="rId35"/>
    <p:sldId id="2134808735" r:id="rId36"/>
    <p:sldId id="2134808712" r:id="rId37"/>
    <p:sldId id="2134808714" r:id="rId38"/>
    <p:sldId id="2134808715" r:id="rId39"/>
    <p:sldId id="2134808706" r:id="rId40"/>
    <p:sldId id="2134808707" r:id="rId41"/>
    <p:sldId id="2134808708" r:id="rId42"/>
    <p:sldId id="2134808709" r:id="rId43"/>
    <p:sldId id="2134808698" r:id="rId44"/>
    <p:sldId id="2134808602" r:id="rId45"/>
    <p:sldId id="2134808639" r:id="rId46"/>
    <p:sldId id="2134808640" r:id="rId47"/>
    <p:sldId id="2134808641" r:id="rId48"/>
    <p:sldId id="2134808547" r:id="rId49"/>
    <p:sldId id="2134808627" r:id="rId50"/>
    <p:sldId id="2134808560" r:id="rId51"/>
    <p:sldId id="2134808678" r:id="rId52"/>
    <p:sldId id="2134808802" r:id="rId53"/>
    <p:sldId id="2134808803" r:id="rId54"/>
    <p:sldId id="2134808804" r:id="rId55"/>
    <p:sldId id="2134808501" r:id="rId56"/>
    <p:sldId id="2134808561" r:id="rId57"/>
    <p:sldId id="2134808503" r:id="rId58"/>
    <p:sldId id="2134808502" r:id="rId5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447"/>
            <p14:sldId id="2134808448"/>
            <p14:sldId id="2134805155"/>
            <p14:sldId id="2134808733"/>
          </p14:sldIdLst>
        </p14:section>
        <p14:section name="افتتاح الحصة" id="{B4CCA7F9-F5CC-4171-9420-75CE68236B45}">
          <p14:sldIdLst>
            <p14:sldId id="2134808454"/>
            <p14:sldId id="2134808752"/>
            <p14:sldId id="213480880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99"/>
            <p14:sldId id="2134808703"/>
            <p14:sldId id="2134808704"/>
            <p14:sldId id="2134808734"/>
            <p14:sldId id="2134808732"/>
            <p14:sldId id="2134808710"/>
            <p14:sldId id="2134808711"/>
            <p14:sldId id="2134808735"/>
            <p14:sldId id="2134808712"/>
            <p14:sldId id="2134808714"/>
            <p14:sldId id="2134808715"/>
            <p14:sldId id="2134808706"/>
            <p14:sldId id="2134808707"/>
            <p14:sldId id="2134808708"/>
            <p14:sldId id="2134808709"/>
            <p14:sldId id="2134808698"/>
            <p14:sldId id="2134808602"/>
            <p14:sldId id="2134808639"/>
            <p14:sldId id="2134808640"/>
            <p14:sldId id="2134808641"/>
            <p14:sldId id="2134808547"/>
            <p14:sldId id="2134808627"/>
            <p14:sldId id="2134808560"/>
            <p14:sldId id="2134808678"/>
          </p14:sldIdLst>
        </p14:section>
        <p14:section name="ألعاب" id="{66953B43-0502-40BE-9D9D-49C14FC1791C}">
          <p14:sldIdLst>
            <p14:sldId id="2134808802"/>
            <p14:sldId id="2134808803"/>
            <p14:sldId id="2134808804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microsoft.com/office/2016/11/relationships/changesInfo" Target="changesInfos/changesInfo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  <pc:spChg chg="mod">
          <ac:chgData name="FERHANE EL MOSTAFA" userId="612e3f77-08f4-424c-9bd0-6ac275dcda07" providerId="ADAL" clId="{A64A7F10-220F-4C8C-89FD-321083E4E9DC}" dt="2025-08-19T18:19:26.813" v="3586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A64A7F10-220F-4C8C-89FD-321083E4E9DC}" dt="2025-08-19T18:16:45.626" v="3552" actId="14100"/>
          <ac:picMkLst>
            <pc:docMk/>
            <pc:sldMk cId="2254889488" sldId="2134808547"/>
            <ac:picMk id="3" creationId="{E7F68787-4E67-2D9A-85A9-EECD6E660ACC}"/>
          </ac:picMkLst>
        </pc:picChg>
        <pc:picChg chg="add mod">
          <ac:chgData name="FERHANE EL MOSTAFA" userId="612e3f77-08f4-424c-9bd0-6ac275dcda07" providerId="ADAL" clId="{A64A7F10-220F-4C8C-89FD-321083E4E9DC}" dt="2025-08-19T18:18:05.860" v="3558" actId="14100"/>
          <ac:picMkLst>
            <pc:docMk/>
            <pc:sldMk cId="2254889488" sldId="2134808547"/>
            <ac:picMk id="7" creationId="{C0BAE67D-8001-9F6A-D15F-F0A9439EE0F4}"/>
          </ac:picMkLst>
        </pc:picChg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A64A7F10-220F-4C8C-89FD-321083E4E9DC}" dt="2025-08-19T19:40:42.382" v="4084" actId="14100"/>
          <ac:spMkLst>
            <pc:docMk/>
            <pc:sldMk cId="512562272" sldId="2134808561"/>
            <ac:spMk id="8" creationId="{E39A08B8-A825-D9A6-9F5D-15BD3AC6A541}"/>
          </ac:spMkLst>
        </pc:spChg>
        <pc:picChg chg="add mod">
          <ac:chgData name="FERHANE EL MOSTAFA" userId="612e3f77-08f4-424c-9bd0-6ac275dcda07" providerId="ADAL" clId="{A64A7F10-220F-4C8C-89FD-321083E4E9DC}" dt="2025-08-19T19:40:43.425" v="4085" actId="1076"/>
          <ac:picMkLst>
            <pc:docMk/>
            <pc:sldMk cId="512562272" sldId="2134808561"/>
            <ac:picMk id="3" creationId="{59988FF7-5E48-2EF9-876A-708D01397DFD}"/>
          </ac:picMkLst>
        </pc:pic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A64A7F10-220F-4C8C-89FD-321083E4E9DC}" dt="2025-08-19T11:51:17.082" v="1193"/>
          <ac:picMkLst>
            <pc:docMk/>
            <pc:sldMk cId="3555504287" sldId="2134808639"/>
            <ac:picMk id="4" creationId="{74A0F343-9367-3B9B-47AD-8B4725C87806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A64A7F10-220F-4C8C-89FD-321083E4E9DC}" dt="2025-08-19T11:51:24.701" v="1195"/>
          <ac:picMkLst>
            <pc:docMk/>
            <pc:sldMk cId="2115320888" sldId="2134808640"/>
            <ac:picMk id="5" creationId="{9AD8181A-9102-4398-90DA-E45701B6E5C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A64A7F10-220F-4C8C-89FD-321083E4E9DC}" dt="2025-08-19T11:52:10.770" v="1206"/>
          <ac:picMkLst>
            <pc:docMk/>
            <pc:sldMk cId="322019483" sldId="2134808641"/>
            <ac:picMk id="4" creationId="{97B7FA92-3140-AF7F-74B9-9148CA902D9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A64A7F10-220F-4C8C-89FD-321083E4E9DC}" dt="2025-08-19T11:51:33.601" v="1197"/>
          <ac:picMkLst>
            <pc:docMk/>
            <pc:sldMk cId="1231011705" sldId="2134808643"/>
            <ac:picMk id="4" creationId="{B5BE42A7-3E1A-B483-0479-7856450809C4}"/>
          </ac:picMkLst>
        </pc:pic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A64A7F10-220F-4C8C-89FD-321083E4E9DC}" dt="2025-08-19T19:31:11.919" v="3769" actId="1076"/>
          <ac:picMkLst>
            <pc:docMk/>
            <pc:sldMk cId="4220590668" sldId="2134808678"/>
            <ac:picMk id="4" creationId="{C143B368-D151-17FE-C455-8411EA7AC9CA}"/>
          </ac:picMkLst>
        </pc:picChg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A64A7F10-220F-4C8C-89FD-321083E4E9DC}" dt="2025-08-19T11:49:25.912" v="1179"/>
          <ac:picMkLst>
            <pc:docMk/>
            <pc:sldMk cId="1075695747" sldId="2134808698"/>
            <ac:picMk id="2" creationId="{19135583-DF43-3051-4E65-009C36B4DC3A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  <pc:spChg chg="mod">
          <ac:chgData name="FERHANE EL MOSTAFA" userId="612e3f77-08f4-424c-9bd0-6ac275dcda07" providerId="ADAL" clId="{A64A7F10-220F-4C8C-89FD-321083E4E9DC}" dt="2025-08-19T11:22:36.556" v="449"/>
          <ac:spMkLst>
            <pc:docMk/>
            <pc:sldMk cId="2876529393" sldId="2134808699"/>
            <ac:spMk id="3" creationId="{6EF7D915-9825-6F74-A930-1C4FE2930B57}"/>
          </ac:spMkLst>
        </pc:spChg>
        <pc:picChg chg="add mod">
          <ac:chgData name="FERHANE EL MOSTAFA" userId="612e3f77-08f4-424c-9bd0-6ac275dcda07" providerId="ADAL" clId="{A64A7F10-220F-4C8C-89FD-321083E4E9DC}" dt="2025-08-19T11:22:20.392" v="448"/>
          <ac:picMkLst>
            <pc:docMk/>
            <pc:sldMk cId="2876529393" sldId="2134808699"/>
            <ac:picMk id="5" creationId="{8616AA10-145A-DF03-C222-7F805BD803FF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A64A7F10-220F-4C8C-89FD-321083E4E9DC}" dt="2025-08-19T11:23:56.141" v="537"/>
          <ac:picMkLst>
            <pc:docMk/>
            <pc:sldMk cId="175661024" sldId="2134808700"/>
            <ac:picMk id="4" creationId="{090B21E2-3490-4C77-3E62-D7CEEA29CF59}"/>
          </ac:picMkLst>
        </pc:pic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  <pc:spChg chg="mod">
          <ac:chgData name="FERHANE EL MOSTAFA" userId="612e3f77-08f4-424c-9bd0-6ac275dcda07" providerId="ADAL" clId="{A64A7F10-220F-4C8C-89FD-321083E4E9DC}" dt="2025-08-19T11:32:07.412" v="759"/>
          <ac:spMkLst>
            <pc:docMk/>
            <pc:sldMk cId="3483167129" sldId="2134808703"/>
            <ac:spMk id="3" creationId="{640D4D9C-A8BD-92A4-0433-2D5CDDE6B91A}"/>
          </ac:spMkLst>
        </pc:spChg>
        <pc:picChg chg="add mod">
          <ac:chgData name="FERHANE EL MOSTAFA" userId="612e3f77-08f4-424c-9bd0-6ac275dcda07" providerId="ADAL" clId="{A64A7F10-220F-4C8C-89FD-321083E4E9DC}" dt="2025-08-19T11:33:22.327" v="787" actId="14100"/>
          <ac:picMkLst>
            <pc:docMk/>
            <pc:sldMk cId="3483167129" sldId="2134808703"/>
            <ac:picMk id="13" creationId="{3F965684-DE6D-DE8F-2F5E-6801324EDAE2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  <pc:spChg chg="mod">
          <ac:chgData name="FERHANE EL MOSTAFA" userId="612e3f77-08f4-424c-9bd0-6ac275dcda07" providerId="ADAL" clId="{A64A7F10-220F-4C8C-89FD-321083E4E9DC}" dt="2025-08-19T11:32:37.986" v="764"/>
          <ac:spMkLst>
            <pc:docMk/>
            <pc:sldMk cId="3197194160" sldId="2134808704"/>
            <ac:spMk id="3" creationId="{0660E9FC-9C6D-3301-7371-2BE6F7759958}"/>
          </ac:spMkLst>
        </pc:spChg>
        <pc:picChg chg="add mod">
          <ac:chgData name="FERHANE EL MOSTAFA" userId="612e3f77-08f4-424c-9bd0-6ac275dcda07" providerId="ADAL" clId="{A64A7F10-220F-4C8C-89FD-321083E4E9DC}" dt="2025-08-19T11:32:26.737" v="763"/>
          <ac:picMkLst>
            <pc:docMk/>
            <pc:sldMk cId="3197194160" sldId="2134808704"/>
            <ac:picMk id="4" creationId="{7785F55E-D220-8E2D-349F-97F42E8178E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  <pc:spChg chg="mod">
          <ac:chgData name="FERHANE EL MOSTAFA" userId="612e3f77-08f4-424c-9bd0-6ac275dcda07" providerId="ADAL" clId="{A64A7F10-220F-4C8C-89FD-321083E4E9DC}" dt="2025-08-19T11:32:58.155" v="784" actId="20577"/>
          <ac:spMkLst>
            <pc:docMk/>
            <pc:sldMk cId="2303604193" sldId="2134808705"/>
            <ac:spMk id="3" creationId="{711D8A8D-C352-DC8E-34A3-31B51F058A9B}"/>
          </ac:spMkLst>
        </pc:spChg>
        <pc:picChg chg="add mod">
          <ac:chgData name="FERHANE EL MOSTAFA" userId="612e3f77-08f4-424c-9bd0-6ac275dcda07" providerId="ADAL" clId="{A64A7F10-220F-4C8C-89FD-321083E4E9DC}" dt="2025-08-19T11:33:14.909" v="786"/>
          <ac:picMkLst>
            <pc:docMk/>
            <pc:sldMk cId="2303604193" sldId="2134808705"/>
            <ac:picMk id="13" creationId="{79F12540-856C-EF77-8AD5-3EA560BF55FD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A64A7F10-220F-4C8C-89FD-321083E4E9DC}" dt="2025-08-19T11:37:43.151" v="867"/>
          <ac:picMkLst>
            <pc:docMk/>
            <pc:sldMk cId="1301504599" sldId="2134808706"/>
            <ac:picMk id="3" creationId="{CC044485-9E46-9728-BFF0-A65C9E94DAA4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A64A7F10-220F-4C8C-89FD-321083E4E9DC}" dt="2025-08-19T11:41:23.866" v="998" actId="14100"/>
          <ac:picMkLst>
            <pc:docMk/>
            <pc:sldMk cId="1030826978" sldId="2134808707"/>
            <ac:picMk id="5" creationId="{8E183B51-8AF8-EF39-D96F-80FCA2D9AB8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A64A7F10-220F-4C8C-89FD-321083E4E9DC}" dt="2025-08-19T11:47:57.744" v="1170" actId="20577"/>
          <ac:spMkLst>
            <pc:docMk/>
            <pc:sldMk cId="4268842225" sldId="2134808708"/>
            <ac:spMk id="2" creationId="{BF6BEEC6-3013-9748-F29A-D26E207E854B}"/>
          </ac:spMkLst>
        </pc:spChg>
        <pc:spChg chg="mod">
          <ac:chgData name="FERHANE EL MOSTAFA" userId="612e3f77-08f4-424c-9bd0-6ac275dcda07" providerId="ADAL" clId="{A64A7F10-220F-4C8C-89FD-321083E4E9DC}" dt="2025-08-19T11:46:53.851" v="1152" actId="20577"/>
          <ac:spMkLst>
            <pc:docMk/>
            <pc:sldMk cId="4268842225" sldId="2134808708"/>
            <ac:spMk id="11" creationId="{487F2895-F9D2-81C1-EA53-FCAE2D5563E7}"/>
          </ac:spMkLst>
        </pc:spChg>
        <pc:spChg chg="mod">
          <ac:chgData name="FERHANE EL MOSTAFA" userId="612e3f77-08f4-424c-9bd0-6ac275dcda07" providerId="ADAL" clId="{A64A7F10-220F-4C8C-89FD-321083E4E9DC}" dt="2025-08-19T11:43:43.766" v="1108" actId="207"/>
          <ac:spMkLst>
            <pc:docMk/>
            <pc:sldMk cId="4268842225" sldId="2134808708"/>
            <ac:spMk id="15" creationId="{86EEA779-261A-2A9B-1790-A4D2654BA125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  <pc:spChg chg="mod">
          <ac:chgData name="FERHANE EL MOSTAFA" userId="612e3f77-08f4-424c-9bd0-6ac275dcda07" providerId="ADAL" clId="{A64A7F10-220F-4C8C-89FD-321083E4E9DC}" dt="2025-08-19T11:44:33.678" v="1135" actId="20577"/>
          <ac:spMkLst>
            <pc:docMk/>
            <pc:sldMk cId="596647479" sldId="2134808709"/>
            <ac:spMk id="2" creationId="{3BD73D8B-C7CD-62C7-50BB-A2EDA6232A9E}"/>
          </ac:spMkLst>
        </pc:spChg>
        <pc:picChg chg="add mod">
          <ac:chgData name="FERHANE EL MOSTAFA" userId="612e3f77-08f4-424c-9bd0-6ac275dcda07" providerId="ADAL" clId="{A64A7F10-220F-4C8C-89FD-321083E4E9DC}" dt="2025-08-19T11:44:24.025" v="1112"/>
          <ac:picMkLst>
            <pc:docMk/>
            <pc:sldMk cId="596647479" sldId="2134808709"/>
            <ac:picMk id="3" creationId="{EF4F35A8-90CB-BD28-03B8-B6D751ADCA5C}"/>
          </ac:picMkLst>
        </pc:picChg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  <pc:spChg chg="mod">
          <ac:chgData name="FERHANE EL MOSTAFA" userId="612e3f77-08f4-424c-9bd0-6ac275dcda07" providerId="ADAL" clId="{A64A7F10-220F-4C8C-89FD-321083E4E9DC}" dt="2025-08-19T17:44:28.227" v="2641" actId="20577"/>
          <ac:spMkLst>
            <pc:docMk/>
            <pc:sldMk cId="483109708" sldId="2134808716"/>
            <ac:spMk id="2" creationId="{76D55E10-1958-0DEB-33CA-C2572990E51D}"/>
          </ac:spMkLst>
        </pc:spChg>
        <pc:picChg chg="add mod">
          <ac:chgData name="FERHANE EL MOSTAFA" userId="612e3f77-08f4-424c-9bd0-6ac275dcda07" providerId="ADAL" clId="{A64A7F10-220F-4C8C-89FD-321083E4E9DC}" dt="2025-08-19T17:41:46.719" v="2571"/>
          <ac:picMkLst>
            <pc:docMk/>
            <pc:sldMk cId="483109708" sldId="2134808716"/>
            <ac:picMk id="3" creationId="{2319A649-39BA-F885-F84D-8B99DF36B7FB}"/>
          </ac:picMkLst>
        </pc:picChg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  <pc:picChg chg="mod">
          <ac:chgData name="FERHANE EL MOSTAFA" userId="612e3f77-08f4-424c-9bd0-6ac275dcda07" providerId="ADAL" clId="{A64A7F10-220F-4C8C-89FD-321083E4E9DC}" dt="2025-08-19T17:46:56.720" v="2748" actId="1076"/>
          <ac:picMkLst>
            <pc:docMk/>
            <pc:sldMk cId="11916258" sldId="2134808717"/>
            <ac:picMk id="4" creationId="{64FC5467-36A9-02DD-12AC-160EE0B1E270}"/>
          </ac:picMkLst>
        </pc:picChg>
        <pc:picChg chg="add mod">
          <ac:chgData name="FERHANE EL MOSTAFA" userId="612e3f77-08f4-424c-9bd0-6ac275dcda07" providerId="ADAL" clId="{A64A7F10-220F-4C8C-89FD-321083E4E9DC}" dt="2025-08-19T17:46:55.175" v="2747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  <pc:picChg chg="add mod">
          <ac:chgData name="FERHANE EL MOSTAFA" userId="612e3f77-08f4-424c-9bd0-6ac275dcda07" providerId="ADAL" clId="{A64A7F10-220F-4C8C-89FD-321083E4E9DC}" dt="2025-08-19T17:49:49.468" v="2891" actId="14100"/>
          <ac:picMkLst>
            <pc:docMk/>
            <pc:sldMk cId="2143469606" sldId="2134808719"/>
            <ac:picMk id="7" creationId="{24990CA5-BD16-6A95-4E75-48E05F1563C4}"/>
          </ac:picMkLst>
        </pc:picChg>
        <pc:picChg chg="add mod">
          <ac:chgData name="FERHANE EL MOSTAFA" userId="612e3f77-08f4-424c-9bd0-6ac275dcda07" providerId="ADAL" clId="{A64A7F10-220F-4C8C-89FD-321083E4E9DC}" dt="2025-08-19T17:50:03.537" v="2893" actId="1076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2:02.870" v="2948"/>
          <ac:picMkLst>
            <pc:docMk/>
            <pc:sldMk cId="827506173" sldId="2134808720"/>
            <ac:picMk id="4" creationId="{B789799B-6947-6372-9FA6-BC12122C6DF1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  <pc:spChg chg="mod">
          <ac:chgData name="FERHANE EL MOSTAFA" userId="612e3f77-08f4-424c-9bd0-6ac275dcda07" providerId="ADAL" clId="{A64A7F10-220F-4C8C-89FD-321083E4E9DC}" dt="2025-08-19T17:59:08.104" v="3248" actId="20577"/>
          <ac:spMkLst>
            <pc:docMk/>
            <pc:sldMk cId="3033448778" sldId="2134808721"/>
            <ac:spMk id="3" creationId="{A0775290-AAD1-B788-F901-11AFC2848632}"/>
          </ac:spMkLst>
        </pc:spChg>
        <pc:spChg chg="mod">
          <ac:chgData name="FERHANE EL MOSTAFA" userId="612e3f77-08f4-424c-9bd0-6ac275dcda07" providerId="ADAL" clId="{A64A7F10-220F-4C8C-89FD-321083E4E9DC}" dt="2025-08-19T18:11:43.631" v="3501" actId="207"/>
          <ac:spMkLst>
            <pc:docMk/>
            <pc:sldMk cId="3033448778" sldId="2134808721"/>
            <ac:spMk id="7" creationId="{9DC0BEEE-5D6A-2E0B-58DC-AA8A8C757B6D}"/>
          </ac:spMkLst>
        </pc:spChg>
        <pc:spChg chg="add mod">
          <ac:chgData name="FERHANE EL MOSTAFA" userId="612e3f77-08f4-424c-9bd0-6ac275dcda07" providerId="ADAL" clId="{A64A7F10-220F-4C8C-89FD-321083E4E9DC}" dt="2025-08-19T18:12:24.266" v="3514" actId="20577"/>
          <ac:spMkLst>
            <pc:docMk/>
            <pc:sldMk cId="3033448778" sldId="2134808721"/>
            <ac:spMk id="8" creationId="{285BB644-40FC-6239-A53C-25BD68229BF5}"/>
          </ac:spMkLst>
        </pc:spChg>
        <pc:spChg chg="add mod">
          <ac:chgData name="FERHANE EL MOSTAFA" userId="612e3f77-08f4-424c-9bd0-6ac275dcda07" providerId="ADAL" clId="{A64A7F10-220F-4C8C-89FD-321083E4E9DC}" dt="2025-08-19T18:11:34.312" v="3499" actId="207"/>
          <ac:spMkLst>
            <pc:docMk/>
            <pc:sldMk cId="3033448778" sldId="2134808721"/>
            <ac:spMk id="9" creationId="{23C68FDF-282F-FE39-C301-6023D8624643}"/>
          </ac:spMkLst>
        </pc:spChg>
        <pc:spChg chg="mod">
          <ac:chgData name="FERHANE EL MOSTAFA" userId="612e3f77-08f4-424c-9bd0-6ac275dcda07" providerId="ADAL" clId="{A64A7F10-220F-4C8C-89FD-321083E4E9DC}" dt="2025-08-19T18:11:02.607" v="3495" actId="14100"/>
          <ac:spMkLst>
            <pc:docMk/>
            <pc:sldMk cId="3033448778" sldId="2134808721"/>
            <ac:spMk id="15" creationId="{3430549B-6A3A-CD54-4D9A-CB716B9C293B}"/>
          </ac:spMkLst>
        </pc:spChg>
        <pc:graphicFrameChg chg="mod modGraphic">
          <ac:chgData name="FERHANE EL MOSTAFA" userId="612e3f77-08f4-424c-9bd0-6ac275dcda07" providerId="ADAL" clId="{A64A7F10-220F-4C8C-89FD-321083E4E9DC}" dt="2025-08-19T18:01:35.595" v="3330" actId="14100"/>
          <ac:graphicFrameMkLst>
            <pc:docMk/>
            <pc:sldMk cId="3033448778" sldId="2134808721"/>
            <ac:graphicFrameMk id="2" creationId="{BF16D5F5-6D38-DFA1-CF9D-CD210C178242}"/>
          </ac:graphicFrameMkLst>
        </pc:graphicFrameChg>
        <pc:picChg chg="add mod">
          <ac:chgData name="FERHANE EL MOSTAFA" userId="612e3f77-08f4-424c-9bd0-6ac275dcda07" providerId="ADAL" clId="{A64A7F10-220F-4C8C-89FD-321083E4E9DC}" dt="2025-08-19T17:58:45.945" v="3207"/>
          <ac:picMkLst>
            <pc:docMk/>
            <pc:sldMk cId="3033448778" sldId="2134808721"/>
            <ac:picMk id="5" creationId="{FA22A465-5796-C0CD-E18F-79FF7B71146B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  <pc:spChg chg="mod">
          <ac:chgData name="FERHANE EL MOSTAFA" userId="612e3f77-08f4-424c-9bd0-6ac275dcda07" providerId="ADAL" clId="{A64A7F10-220F-4C8C-89FD-321083E4E9DC}" dt="2025-08-19T18:12:47.097" v="3543" actId="20577"/>
          <ac:spMkLst>
            <pc:docMk/>
            <pc:sldMk cId="851597282" sldId="2134808722"/>
            <ac:spMk id="3" creationId="{C32129B9-E034-DC85-41F2-E64F953F2DF4}"/>
          </ac:spMkLst>
        </pc:spChg>
        <pc:picChg chg="add mod">
          <ac:chgData name="FERHANE EL MOSTAFA" userId="612e3f77-08f4-424c-9bd0-6ac275dcda07" providerId="ADAL" clId="{A64A7F10-220F-4C8C-89FD-321083E4E9DC}" dt="2025-08-19T18:13:01.626" v="3544"/>
          <ac:picMkLst>
            <pc:docMk/>
            <pc:sldMk cId="851597282" sldId="2134808722"/>
            <ac:picMk id="4" creationId="{B4DC2034-AF1B-651E-3CD6-DC7D76C35C0E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A64A7F10-220F-4C8C-89FD-321083E4E9DC}" dt="2025-08-19T18:20:59.646" v="3634"/>
          <ac:spMkLst>
            <pc:docMk/>
            <pc:sldMk cId="2746584739" sldId="2134808723"/>
            <ac:spMk id="4" creationId="{A4811D62-618D-7A2D-F9C5-51F308A078EE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  <pc:spChg chg="mod">
          <ac:chgData name="FERHANE EL MOSTAFA" userId="612e3f77-08f4-424c-9bd0-6ac275dcda07" providerId="ADAL" clId="{A64A7F10-220F-4C8C-89FD-321083E4E9DC}" dt="2025-08-19T19:29:53.634" v="3751"/>
          <ac:spMkLst>
            <pc:docMk/>
            <pc:sldMk cId="1058716187" sldId="2134808724"/>
            <ac:spMk id="2" creationId="{8C3A3C48-1023-50F6-D2C6-6BDB89FDCFC9}"/>
          </ac:spMkLst>
        </pc:spChg>
        <pc:picChg chg="add mod">
          <ac:chgData name="FERHANE EL MOSTAFA" userId="612e3f77-08f4-424c-9bd0-6ac275dcda07" providerId="ADAL" clId="{A64A7F10-220F-4C8C-89FD-321083E4E9DC}" dt="2025-08-19T19:30:06.548" v="3753"/>
          <ac:picMkLst>
            <pc:docMk/>
            <pc:sldMk cId="1058716187" sldId="2134808724"/>
            <ac:picMk id="4" creationId="{F78A0CAE-5F94-7431-0C0B-4D037B58C846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  <pc:spChg chg="mod">
          <ac:chgData name="FERHANE EL MOSTAFA" userId="612e3f77-08f4-424c-9bd0-6ac275dcda07" providerId="ADAL" clId="{A64A7F10-220F-4C8C-89FD-321083E4E9DC}" dt="2025-08-19T19:47:04.283" v="4191" actId="20577"/>
          <ac:spMkLst>
            <pc:docMk/>
            <pc:sldMk cId="2783003011" sldId="2134808726"/>
            <ac:spMk id="6" creationId="{E47F9715-260C-3A22-5C73-C94989EF5034}"/>
          </ac:spMkLst>
        </pc:spChg>
        <pc:picChg chg="add mod">
          <ac:chgData name="FERHANE EL MOSTAFA" userId="612e3f77-08f4-424c-9bd0-6ac275dcda07" providerId="ADAL" clId="{A64A7F10-220F-4C8C-89FD-321083E4E9DC}" dt="2025-08-19T19:46:46.195" v="4149"/>
          <ac:picMkLst>
            <pc:docMk/>
            <pc:sldMk cId="2783003011" sldId="2134808726"/>
            <ac:picMk id="2" creationId="{869FBE38-134C-B348-B40C-E2ECE73C9092}"/>
          </ac:picMkLst>
        </pc:picChg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2FFA4342-69F5-4ED1-8C5F-22747349B64E}"/>
    <pc:docChg chg="undo custSel modSld">
      <pc:chgData name="FERHANE EL MOSTAFA" userId="612e3f77-08f4-424c-9bd0-6ac275dcda07" providerId="ADAL" clId="{2FFA4342-69F5-4ED1-8C5F-22747349B64E}" dt="2025-08-30T10:33:22.978" v="463" actId="1076"/>
      <pc:docMkLst>
        <pc:docMk/>
      </pc:docMkLst>
      <pc:sldChg chg="modSp mod">
        <pc:chgData name="FERHANE EL MOSTAFA" userId="612e3f77-08f4-424c-9bd0-6ac275dcda07" providerId="ADAL" clId="{2FFA4342-69F5-4ED1-8C5F-22747349B64E}" dt="2025-08-30T09:55:27.168" v="29" actId="20577"/>
        <pc:sldMkLst>
          <pc:docMk/>
          <pc:sldMk cId="4221709158" sldId="987"/>
        </pc:sldMkLst>
        <pc:graphicFrameChg chg="mod modGraphic">
          <ac:chgData name="FERHANE EL MOSTAFA" userId="612e3f77-08f4-424c-9bd0-6ac275dcda07" providerId="ADAL" clId="{2FFA4342-69F5-4ED1-8C5F-22747349B64E}" dt="2025-08-30T09:55:27.168" v="29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</pc:sldChg>
      <pc:sldChg chg="modSp mod">
        <pc:chgData name="FERHANE EL MOSTAFA" userId="612e3f77-08f4-424c-9bd0-6ac275dcda07" providerId="ADAL" clId="{2FFA4342-69F5-4ED1-8C5F-22747349B64E}" dt="2025-08-30T10:19:56.978" v="456" actId="20577"/>
        <pc:sldMkLst>
          <pc:docMk/>
          <pc:sldMk cId="1702143944" sldId="989"/>
        </pc:sldMkLst>
        <pc:spChg chg="mod">
          <ac:chgData name="FERHANE EL MOSTAFA" userId="612e3f77-08f4-424c-9bd0-6ac275dcda07" providerId="ADAL" clId="{2FFA4342-69F5-4ED1-8C5F-22747349B64E}" dt="2025-08-30T10:19:56.978" v="456" actId="20577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2FFA4342-69F5-4ED1-8C5F-22747349B64E}" dt="2025-08-30T09:52:15.682" v="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2FFA4342-69F5-4ED1-8C5F-22747349B64E}" dt="2025-08-30T09:52:15.682" v="3" actId="1076"/>
          <ac:spMkLst>
            <pc:docMk/>
            <pc:sldMk cId="1118925082" sldId="2134808448"/>
            <ac:spMk id="17" creationId="{5AC32C25-E301-0508-FC5C-9E1914EC275A}"/>
          </ac:spMkLst>
        </pc:spChg>
        <pc:grpChg chg="mod">
          <ac:chgData name="FERHANE EL MOSTAFA" userId="612e3f77-08f4-424c-9bd0-6ac275dcda07" providerId="ADAL" clId="{2FFA4342-69F5-4ED1-8C5F-22747349B64E}" dt="2025-08-30T09:52:10.960" v="2" actId="1076"/>
          <ac:grpSpMkLst>
            <pc:docMk/>
            <pc:sldMk cId="1118925082" sldId="2134808448"/>
            <ac:grpSpMk id="10" creationId="{B5B90793-D11C-DFCF-6B0B-7A55B64D62BD}"/>
          </ac:grpSpMkLst>
        </pc:grpChg>
      </pc:sldChg>
      <pc:sldChg chg="modSp mod">
        <pc:chgData name="FERHANE EL MOSTAFA" userId="612e3f77-08f4-424c-9bd0-6ac275dcda07" providerId="ADAL" clId="{2FFA4342-69F5-4ED1-8C5F-22747349B64E}" dt="2025-08-29T16:53:12.011" v="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2FFA4342-69F5-4ED1-8C5F-22747349B64E}" dt="2025-08-29T16:53:12.011" v="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2FFA4342-69F5-4ED1-8C5F-22747349B64E}" dt="2025-08-30T10:19:25.335" v="220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2FFA4342-69F5-4ED1-8C5F-22747349B64E}" dt="2025-08-30T10:19:25.335" v="220" actId="20577"/>
          <ac:spMkLst>
            <pc:docMk/>
            <pc:sldMk cId="4220590668" sldId="2134808678"/>
            <ac:spMk id="2" creationId="{DEFB8F52-8865-3EE2-618D-AB61CC4D900C}"/>
          </ac:spMkLst>
        </pc:spChg>
      </pc:sldChg>
      <pc:sldChg chg="modSp mod">
        <pc:chgData name="FERHANE EL MOSTAFA" userId="612e3f77-08f4-424c-9bd0-6ac275dcda07" providerId="ADAL" clId="{2FFA4342-69F5-4ED1-8C5F-22747349B64E}" dt="2025-08-30T10:10:39.668" v="14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2FFA4342-69F5-4ED1-8C5F-22747349B64E}" dt="2025-08-30T10:10:39.668" v="145" actId="20577"/>
          <ac:spMkLst>
            <pc:docMk/>
            <pc:sldMk cId="1301504599" sldId="2134808706"/>
            <ac:spMk id="2" creationId="{EBD225D2-D8F6-F1E1-0154-64CEB418CAFE}"/>
          </ac:spMkLst>
        </pc:spChg>
      </pc:sldChg>
      <pc:sldChg chg="addSp delSp modSp mod delAnim modAnim">
        <pc:chgData name="FERHANE EL MOSTAFA" userId="612e3f77-08f4-424c-9bd0-6ac275dcda07" providerId="ADAL" clId="{2FFA4342-69F5-4ED1-8C5F-22747349B64E}" dt="2025-08-30T10:33:22.978" v="463" actId="1076"/>
        <pc:sldMkLst>
          <pc:docMk/>
          <pc:sldMk cId="1030826978" sldId="2134808707"/>
        </pc:sldMkLst>
        <pc:spChg chg="add mod">
          <ac:chgData name="FERHANE EL MOSTAFA" userId="612e3f77-08f4-424c-9bd0-6ac275dcda07" providerId="ADAL" clId="{2FFA4342-69F5-4ED1-8C5F-22747349B64E}" dt="2025-08-30T10:33:22.978" v="463" actId="1076"/>
          <ac:spMkLst>
            <pc:docMk/>
            <pc:sldMk cId="1030826978" sldId="2134808707"/>
            <ac:spMk id="3" creationId="{A40DFC59-2FBA-5181-C661-41F9324FB9E9}"/>
          </ac:spMkLst>
        </pc:spChg>
      </pc:sldChg>
      <pc:sldChg chg="addSp delSp modSp mod">
        <pc:chgData name="FERHANE EL MOSTAFA" userId="612e3f77-08f4-424c-9bd0-6ac275dcda07" providerId="ADAL" clId="{2FFA4342-69F5-4ED1-8C5F-22747349B64E}" dt="2025-08-30T10:12:06.663" v="162" actId="20577"/>
        <pc:sldMkLst>
          <pc:docMk/>
          <pc:sldMk cId="4268842225" sldId="2134808708"/>
        </pc:sldMkLst>
        <pc:spChg chg="mod">
          <ac:chgData name="FERHANE EL MOSTAFA" userId="612e3f77-08f4-424c-9bd0-6ac275dcda07" providerId="ADAL" clId="{2FFA4342-69F5-4ED1-8C5F-22747349B64E}" dt="2025-08-30T10:12:06.663" v="162" actId="20577"/>
          <ac:spMkLst>
            <pc:docMk/>
            <pc:sldMk cId="4268842225" sldId="2134808708"/>
            <ac:spMk id="2" creationId="{BF6BEEC6-3013-9748-F29A-D26E207E854B}"/>
          </ac:spMkLst>
        </pc:spChg>
        <pc:picChg chg="add mod">
          <ac:chgData name="FERHANE EL MOSTAFA" userId="612e3f77-08f4-424c-9bd0-6ac275dcda07" providerId="ADAL" clId="{2FFA4342-69F5-4ED1-8C5F-22747349B64E}" dt="2025-08-30T10:11:47.326" v="147"/>
          <ac:picMkLst>
            <pc:docMk/>
            <pc:sldMk cId="4268842225" sldId="2134808708"/>
            <ac:picMk id="3" creationId="{98474677-48C3-6F87-2A79-4EC2E12FBEF1}"/>
          </ac:picMkLst>
        </pc:picChg>
      </pc:sldChg>
      <pc:sldChg chg="addSp delSp modSp mod delAnim modAnim">
        <pc:chgData name="FERHANE EL MOSTAFA" userId="612e3f77-08f4-424c-9bd0-6ac275dcda07" providerId="ADAL" clId="{2FFA4342-69F5-4ED1-8C5F-22747349B64E}" dt="2025-08-30T10:16:31.702" v="202" actId="1076"/>
        <pc:sldMkLst>
          <pc:docMk/>
          <pc:sldMk cId="596647479" sldId="2134808709"/>
        </pc:sldMkLst>
        <pc:spChg chg="add mod">
          <ac:chgData name="FERHANE EL MOSTAFA" userId="612e3f77-08f4-424c-9bd0-6ac275dcda07" providerId="ADAL" clId="{2FFA4342-69F5-4ED1-8C5F-22747349B64E}" dt="2025-08-30T10:14:33.525" v="180" actId="1076"/>
          <ac:spMkLst>
            <pc:docMk/>
            <pc:sldMk cId="596647479" sldId="2134808709"/>
            <ac:spMk id="8" creationId="{28A54AD5-5A85-CC50-AD4D-BCE94BFA5136}"/>
          </ac:spMkLst>
        </pc:spChg>
        <pc:spChg chg="add mod">
          <ac:chgData name="FERHANE EL MOSTAFA" userId="612e3f77-08f4-424c-9bd0-6ac275dcda07" providerId="ADAL" clId="{2FFA4342-69F5-4ED1-8C5F-22747349B64E}" dt="2025-08-30T10:15:09.440" v="185" actId="1076"/>
          <ac:spMkLst>
            <pc:docMk/>
            <pc:sldMk cId="596647479" sldId="2134808709"/>
            <ac:spMk id="11" creationId="{6DE2C91B-00AB-77FA-E12D-1580174AE5D7}"/>
          </ac:spMkLst>
        </pc:spChg>
        <pc:spChg chg="add mod">
          <ac:chgData name="FERHANE EL MOSTAFA" userId="612e3f77-08f4-424c-9bd0-6ac275dcda07" providerId="ADAL" clId="{2FFA4342-69F5-4ED1-8C5F-22747349B64E}" dt="2025-08-30T10:14:58.795" v="184" actId="14100"/>
          <ac:spMkLst>
            <pc:docMk/>
            <pc:sldMk cId="596647479" sldId="2134808709"/>
            <ac:spMk id="13" creationId="{C858DEEF-093E-2B9D-27B9-EF3FEBFE39D7}"/>
          </ac:spMkLst>
        </pc:spChg>
        <pc:spChg chg="add mod">
          <ac:chgData name="FERHANE EL MOSTAFA" userId="612e3f77-08f4-424c-9bd0-6ac275dcda07" providerId="ADAL" clId="{2FFA4342-69F5-4ED1-8C5F-22747349B64E}" dt="2025-08-30T10:15:29.088" v="189" actId="1076"/>
          <ac:spMkLst>
            <pc:docMk/>
            <pc:sldMk cId="596647479" sldId="2134808709"/>
            <ac:spMk id="14" creationId="{60845013-56F5-1EDC-7E0B-76F40B0B8103}"/>
          </ac:spMkLst>
        </pc:spChg>
        <pc:spChg chg="add mod">
          <ac:chgData name="FERHANE EL MOSTAFA" userId="612e3f77-08f4-424c-9bd0-6ac275dcda07" providerId="ADAL" clId="{2FFA4342-69F5-4ED1-8C5F-22747349B64E}" dt="2025-08-30T10:15:43.329" v="192" actId="1076"/>
          <ac:spMkLst>
            <pc:docMk/>
            <pc:sldMk cId="596647479" sldId="2134808709"/>
            <ac:spMk id="15" creationId="{B59C64D8-5BA7-9CC3-F2A8-D16F3C01CE1B}"/>
          </ac:spMkLst>
        </pc:spChg>
        <pc:spChg chg="add mod">
          <ac:chgData name="FERHANE EL MOSTAFA" userId="612e3f77-08f4-424c-9bd0-6ac275dcda07" providerId="ADAL" clId="{2FFA4342-69F5-4ED1-8C5F-22747349B64E}" dt="2025-08-30T10:16:08.616" v="199" actId="14100"/>
          <ac:spMkLst>
            <pc:docMk/>
            <pc:sldMk cId="596647479" sldId="2134808709"/>
            <ac:spMk id="16" creationId="{C3891C2E-7834-51E4-7F08-AF4D89AF613D}"/>
          </ac:spMkLst>
        </pc:spChg>
        <pc:picChg chg="mod">
          <ac:chgData name="FERHANE EL MOSTAFA" userId="612e3f77-08f4-424c-9bd0-6ac275dcda07" providerId="ADAL" clId="{2FFA4342-69F5-4ED1-8C5F-22747349B64E}" dt="2025-08-30T10:16:31.702" v="202" actId="1076"/>
          <ac:picMkLst>
            <pc:docMk/>
            <pc:sldMk cId="596647479" sldId="2134808709"/>
            <ac:picMk id="5" creationId="{82E4C03B-0CD0-6B7F-9C46-10BB8D9A3802}"/>
          </ac:picMkLst>
        </pc:picChg>
      </pc:sldChg>
      <pc:sldChg chg="modSp mod">
        <pc:chgData name="FERHANE EL MOSTAFA" userId="612e3f77-08f4-424c-9bd0-6ac275dcda07" providerId="ADAL" clId="{2FFA4342-69F5-4ED1-8C5F-22747349B64E}" dt="2025-08-30T10:04:19.667" v="82"/>
        <pc:sldMkLst>
          <pc:docMk/>
          <pc:sldMk cId="3184985472" sldId="2134808710"/>
        </pc:sldMkLst>
        <pc:spChg chg="mod">
          <ac:chgData name="FERHANE EL MOSTAFA" userId="612e3f77-08f4-424c-9bd0-6ac275dcda07" providerId="ADAL" clId="{2FFA4342-69F5-4ED1-8C5F-22747349B64E}" dt="2025-08-30T10:01:58.059" v="67" actId="6549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2FFA4342-69F5-4ED1-8C5F-22747349B64E}" dt="2025-08-30T10:04:19.667" v="82"/>
          <ac:spMkLst>
            <pc:docMk/>
            <pc:sldMk cId="3184985472" sldId="2134808710"/>
            <ac:spMk id="5" creationId="{E4EFB6E7-6528-F9DA-53F0-5758A06A88E0}"/>
          </ac:spMkLst>
        </pc:spChg>
      </pc:sldChg>
      <pc:sldChg chg="modSp">
        <pc:chgData name="FERHANE EL MOSTAFA" userId="612e3f77-08f4-424c-9bd0-6ac275dcda07" providerId="ADAL" clId="{2FFA4342-69F5-4ED1-8C5F-22747349B64E}" dt="2025-08-30T10:02:08.427" v="68"/>
        <pc:sldMkLst>
          <pc:docMk/>
          <pc:sldMk cId="2380771049" sldId="2134808711"/>
        </pc:sldMkLst>
        <pc:spChg chg="mod">
          <ac:chgData name="FERHANE EL MOSTAFA" userId="612e3f77-08f4-424c-9bd0-6ac275dcda07" providerId="ADAL" clId="{2FFA4342-69F5-4ED1-8C5F-22747349B64E}" dt="2025-08-30T10:02:08.427" v="68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2FFA4342-69F5-4ED1-8C5F-22747349B64E}" dt="2025-08-30T10:26:05.463" v="459" actId="20578"/>
        <pc:sldMkLst>
          <pc:docMk/>
          <pc:sldMk cId="2554523360" sldId="2134808712"/>
        </pc:sldMkLst>
        <pc:spChg chg="mod">
          <ac:chgData name="FERHANE EL MOSTAFA" userId="612e3f77-08f4-424c-9bd0-6ac275dcda07" providerId="ADAL" clId="{2FFA4342-69F5-4ED1-8C5F-22747349B64E}" dt="2025-08-30T10:07:54.409" v="115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2FFA4342-69F5-4ED1-8C5F-22747349B64E}" dt="2025-08-30T10:26:05.463" v="459" actId="20578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2FFA4342-69F5-4ED1-8C5F-22747349B64E}" dt="2025-08-30T10:07:14.265" v="109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2FFA4342-69F5-4ED1-8C5F-22747349B64E}" dt="2025-08-30T10:07:34.700" v="113" actId="14100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2FFA4342-69F5-4ED1-8C5F-22747349B64E}" dt="2025-08-30T10:09:06.187" v="120" actId="1076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2FFA4342-69F5-4ED1-8C5F-22747349B64E}" dt="2025-08-30T10:06:47.687" v="103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2FFA4342-69F5-4ED1-8C5F-22747349B64E}" dt="2025-08-30T10:02:13.656" v="69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2FFA4342-69F5-4ED1-8C5F-22747349B64E}" dt="2025-08-30T10:06:47.687" v="103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2FFA4342-69F5-4ED1-8C5F-22747349B64E}" dt="2025-08-30T09:58:29.083" v="40" actId="20577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2FFA4342-69F5-4ED1-8C5F-22747349B64E}" dt="2025-08-30T09:57:48.342" v="30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2FFA4342-69F5-4ED1-8C5F-22747349B64E}" dt="2025-08-30T09:58:03.406" v="31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2FFA4342-69F5-4ED1-8C5F-22747349B64E}" dt="2025-08-30T09:58:15.520" v="36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modSp">
        <pc:chgData name="FERHANE EL MOSTAFA" userId="612e3f77-08f4-424c-9bd0-6ac275dcda07" providerId="ADAL" clId="{2FFA4342-69F5-4ED1-8C5F-22747349B64E}" dt="2025-08-30T10:10:07.032" v="126" actId="122"/>
        <pc:sldMkLst>
          <pc:docMk/>
          <pc:sldMk cId="1366020049" sldId="2134808715"/>
        </pc:sldMkLst>
        <pc:spChg chg="mod">
          <ac:chgData name="FERHANE EL MOSTAFA" userId="612e3f77-08f4-424c-9bd0-6ac275dcda07" providerId="ADAL" clId="{2FFA4342-69F5-4ED1-8C5F-22747349B64E}" dt="2025-08-30T10:09:59.667" v="123" actId="122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2FFA4342-69F5-4ED1-8C5F-22747349B64E}" dt="2025-08-30T10:10:02.361" v="124" actId="122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2FFA4342-69F5-4ED1-8C5F-22747349B64E}" dt="2025-08-30T10:10:07.032" v="126" actId="122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2FFA4342-69F5-4ED1-8C5F-22747349B64E}" dt="2025-08-30T10:10:04.478" v="125" actId="122"/>
          <ac:spMkLst>
            <pc:docMk/>
            <pc:sldMk cId="1366020049" sldId="2134808715"/>
            <ac:spMk id="28" creationId="{9DC2E2C0-6C3D-9DF1-09C0-7FB97790FBC8}"/>
          </ac:spMkLst>
        </pc:spChg>
      </pc:sldChg>
      <pc:sldChg chg="modSp mod">
        <pc:chgData name="FERHANE EL MOSTAFA" userId="612e3f77-08f4-424c-9bd0-6ac275dcda07" providerId="ADAL" clId="{2FFA4342-69F5-4ED1-8C5F-22747349B64E}" dt="2025-08-30T10:17:42.283" v="203" actId="14100"/>
        <pc:sldMkLst>
          <pc:docMk/>
          <pc:sldMk cId="11916258" sldId="2134808717"/>
        </pc:sldMkLst>
        <pc:picChg chg="mod">
          <ac:chgData name="FERHANE EL MOSTAFA" userId="612e3f77-08f4-424c-9bd0-6ac275dcda07" providerId="ADAL" clId="{2FFA4342-69F5-4ED1-8C5F-22747349B64E}" dt="2025-08-30T10:17:42.283" v="203" actId="14100"/>
          <ac:picMkLst>
            <pc:docMk/>
            <pc:sldMk cId="11916258" sldId="2134808717"/>
            <ac:picMk id="5" creationId="{53402FBB-C429-BCF1-FFCD-4C3652D7E707}"/>
          </ac:picMkLst>
        </pc:picChg>
      </pc:sldChg>
      <pc:sldChg chg="modSp mod">
        <pc:chgData name="FERHANE EL MOSTAFA" userId="612e3f77-08f4-424c-9bd0-6ac275dcda07" providerId="ADAL" clId="{2FFA4342-69F5-4ED1-8C5F-22747349B64E}" dt="2025-08-30T10:18:10.033" v="206" actId="14100"/>
        <pc:sldMkLst>
          <pc:docMk/>
          <pc:sldMk cId="2143469606" sldId="2134808719"/>
        </pc:sldMkLst>
        <pc:picChg chg="mod">
          <ac:chgData name="FERHANE EL MOSTAFA" userId="612e3f77-08f4-424c-9bd0-6ac275dcda07" providerId="ADAL" clId="{2FFA4342-69F5-4ED1-8C5F-22747349B64E}" dt="2025-08-30T10:18:06.321" v="205" actId="14100"/>
          <ac:picMkLst>
            <pc:docMk/>
            <pc:sldMk cId="2143469606" sldId="2134808719"/>
            <ac:picMk id="7" creationId="{24990CA5-BD16-6A95-4E75-48E05F1563C4}"/>
          </ac:picMkLst>
        </pc:picChg>
        <pc:picChg chg="mod">
          <ac:chgData name="FERHANE EL MOSTAFA" userId="612e3f77-08f4-424c-9bd0-6ac275dcda07" providerId="ADAL" clId="{2FFA4342-69F5-4ED1-8C5F-22747349B64E}" dt="2025-08-30T10:18:10.033" v="206" actId="14100"/>
          <ac:picMkLst>
            <pc:docMk/>
            <pc:sldMk cId="2143469606" sldId="2134808719"/>
            <ac:picMk id="8" creationId="{DCF120E2-9DC2-ABD3-A22F-8E5F5ECC6F95}"/>
          </ac:picMkLst>
        </pc:picChg>
      </pc:sldChg>
      <pc:sldChg chg="modSp mod">
        <pc:chgData name="FERHANE EL MOSTAFA" userId="612e3f77-08f4-424c-9bd0-6ac275dcda07" providerId="ADAL" clId="{2FFA4342-69F5-4ED1-8C5F-22747349B64E}" dt="2025-08-30T10:20:09.662" v="458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2FFA4342-69F5-4ED1-8C5F-22747349B64E}" dt="2025-08-30T10:20:09.662" v="458" actId="20577"/>
          <ac:spMkLst>
            <pc:docMk/>
            <pc:sldMk cId="3657102211" sldId="2134808725"/>
            <ac:spMk id="6" creationId="{AAEFED61-032C-14A6-EC20-1E7B084ED2EA}"/>
          </ac:spMkLst>
        </pc:spChg>
      </pc:sld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36.576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36.576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36.576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  <pc:spChg chg="mod">
          <ac:chgData name="FERHANE EL MOSTAFA" userId="612e3f77-08f4-424c-9bd0-6ac275dcda07" providerId="ADAL" clId="{DC45ABEC-B678-4592-B1B5-F810431A7E59}" dt="2025-08-17T11:23:32.706" v="685" actId="207"/>
          <ac:spMkLst>
            <pc:docMk/>
            <pc:sldMk cId="4221709158" sldId="987"/>
            <ac:spMk id="2" creationId="{9C137D98-A3FA-EC75-6148-B6E305521423}"/>
          </ac:spMkLst>
        </pc:spChg>
        <pc:graphicFrameChg chg="add mod modGraphic">
          <ac:chgData name="FERHANE EL MOSTAFA" userId="612e3f77-08f4-424c-9bd0-6ac275dcda07" providerId="ADAL" clId="{DC45ABEC-B678-4592-B1B5-F810431A7E59}" dt="2025-08-17T11:30:32.338" v="778" actId="20577"/>
          <ac:graphicFrameMkLst>
            <pc:docMk/>
            <pc:sldMk cId="4221709158" sldId="987"/>
            <ac:graphicFrameMk id="4" creationId="{F0656CC7-7B1D-6702-FA12-65D31EC95456}"/>
          </ac:graphicFrameMkLst>
        </pc:graphicFrameChg>
        <pc:picChg chg="add mod">
          <ac:chgData name="FERHANE EL MOSTAFA" userId="612e3f77-08f4-424c-9bd0-6ac275dcda07" providerId="ADAL" clId="{DC45ABEC-B678-4592-B1B5-F810431A7E59}" dt="2025-08-17T11:10:39.341" v="369"/>
          <ac:picMkLst>
            <pc:docMk/>
            <pc:sldMk cId="4221709158" sldId="987"/>
            <ac:picMk id="3" creationId="{B03D2244-A720-D653-0F04-12515AC789C9}"/>
          </ac:picMkLst>
        </pc:picChg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  <pc:spChg chg="mod">
          <ac:chgData name="FERHANE EL MOSTAFA" userId="612e3f77-08f4-424c-9bd0-6ac275dcda07" providerId="ADAL" clId="{DC45ABEC-B678-4592-B1B5-F810431A7E59}" dt="2025-08-17T10:31:57.973" v="70" actId="20577"/>
          <ac:spMkLst>
            <pc:docMk/>
            <pc:sldMk cId="2881457431" sldId="2134808689"/>
            <ac:spMk id="2" creationId="{570C6D3E-D944-E7DF-6E2F-7037213AB7FF}"/>
          </ac:spMkLst>
        </pc:spChg>
        <pc:spChg chg="add mod">
          <ac:chgData name="FERHANE EL MOSTAFA" userId="612e3f77-08f4-424c-9bd0-6ac275dcda07" providerId="ADAL" clId="{DC45ABEC-B678-4592-B1B5-F810431A7E59}" dt="2025-08-17T10:31:51.215" v="68"/>
          <ac:spMkLst>
            <pc:docMk/>
            <pc:sldMk cId="2881457431" sldId="2134808689"/>
            <ac:spMk id="8" creationId="{3A59B8AA-ED52-F1CF-AF64-6E9497D68035}"/>
          </ac:spMkLst>
        </pc:spChg>
        <pc:picChg chg="add mod">
          <ac:chgData name="FERHANE EL MOSTAFA" userId="612e3f77-08f4-424c-9bd0-6ac275dcda07" providerId="ADAL" clId="{DC45ABEC-B678-4592-B1B5-F810431A7E59}" dt="2025-08-17T10:31:39.433" v="65"/>
          <ac:picMkLst>
            <pc:docMk/>
            <pc:sldMk cId="2881457431" sldId="2134808689"/>
            <ac:picMk id="5" creationId="{FA6AD552-B317-EB55-C847-6EA1F986C79A}"/>
          </ac:picMkLst>
        </pc:picChg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10/1/2025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01/10/2025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3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20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سنتذكر الإجراءات المتعلقة بأخذ الكلمة باسم المجموعة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07043" y="1714570"/>
            <a:ext cx="12153972" cy="812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يَتِمُّ التّوافُقُ عَلى مُيَسِّرٍ واحِدٍ لِكُلِّ نَشاطٍ؛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يُسَجِّلُ الْمُيَسِّرُ ما تَوافَقَ عَلَيْهِ أَعْضاءُ الْمَجْموعَةِ؛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يَطْلُبُ الْإِذْنَ مِنَ الْأُسْتاذِ(ةِ) قَبْلَ عَرْضِ الْمَنْتوجِ؛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يَعْرِضُ الْعَمَلَ باسْمِ الْمَجْموعَةِ بِصَوْتٍ واضِحٍ 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0" indent="-6858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يَشْكُرُ أَعْضاءَ الْمَجْموعَةِ، وَيُسَجِّلُ مُلاحَظاتِ باقي الْمَجْموعاتِ، وَتَوْجيهاتِ الْأُسْتاذِ(ةِ)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 </a:t>
            </a:r>
            <a:endParaRPr kumimoji="0" lang="fr-MA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7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837652-99DD-9870-6668-0086ED8032FB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اُكتبوا: قرأت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قَرَأَتْ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غابات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غاباتٌ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قصة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15492" y="1373237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قِصَّةٌ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5512472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1E461D-0BD4-3C53-CBCD-745DDE0E8470}"/>
              </a:ext>
            </a:extLst>
          </p:cNvPr>
          <p:cNvSpPr/>
          <p:nvPr/>
        </p:nvSpPr>
        <p:spPr>
          <a:xfrm>
            <a:off x="1874375" y="7414079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سميرة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57056" y="1667908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سَميرَةُ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56510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20F992-1484-5063-14ED-A7F399A6142E}"/>
              </a:ext>
            </a:extLst>
          </p:cNvPr>
          <p:cNvSpPr/>
          <p:nvPr/>
        </p:nvSpPr>
        <p:spPr>
          <a:xfrm>
            <a:off x="1874375" y="7414079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20436" y="2956260"/>
            <a:ext cx="6720083" cy="32090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سأجد جمع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5183999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سَمَكَةٌ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صَخْرَةٌ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حِكايَةٌ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أَسْماكٌ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صُخورٌ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حِكاياتٌ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72A91-2253-291A-71A9-026ABC24C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EF7D915-9825-6F74-A930-1C4FE2930B5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616AA10-145A-DF03-C222-7F805BD803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156E1FB-CD46-4741-007F-58E9C6F580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041036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سَمَكَةٌ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صَخْرَةٌ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حِكايَةٌ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C54002D9-1763-5283-E285-D8A2B375B01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6469ADC7-3245-06C3-7AA2-DCA253C41B4D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D5D9484D-AD00-789F-CEAB-E32B95DB927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E0E87AD-8EC2-EB56-2B66-5A0F934941B4}"/>
              </a:ext>
            </a:extLst>
          </p:cNvPr>
          <p:cNvSpPr txBox="1"/>
          <p:nvPr/>
        </p:nvSpPr>
        <p:spPr>
          <a:xfrm>
            <a:off x="3214254" y="3297070"/>
            <a:ext cx="23275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أَسْماكٌ</a:t>
            </a:r>
            <a:endParaRPr lang="fr-FR" sz="88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3C58C29-5586-50D9-CD0C-B818EB48F470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صُخورٌ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18D103B-68C2-25E1-CBE9-B38BE94C8A2E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حِكاياتٌ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7652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8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EE945-F099-E399-8ECD-0667DE60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40D4D9C-A8BD-92A4-0433-2D5CDDE6B9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حوّلوا الكلمات الآتية إلى الجمع، كل واحد يعرض عمله على زميله ويناقش معه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F965684-DE6D-DE8F-2F5E-6801324E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1F8B134-95BF-21F2-12BC-8A9AC3FB97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170751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عُمْقٌ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أُمْنِيَةٌ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حَبَّةٌ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29BDDA27-AECB-91E6-177B-C189D6FFCBC3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95C151DA-90B3-2C01-3EFA-03927BD0885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6FD8B96F-83EE-2D6D-5DA6-0DDBB08BB2B0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32828EC0-B901-48EC-0C99-5731C143627F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31671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A924E-4324-612C-E650-14A45C48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660E9FC-9C6D-3301-7371-2BE6F775995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سنصحح جماعة على السبورة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785F55E-D220-8E2D-349F-97F42E817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11B58E8-0376-A7BF-D5EB-76D9840AD2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898391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عُمْقٌ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أُمْنِيَةٌ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حَبَّةٌ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8D1A08A5-9BE2-055F-942C-E6419783C13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EA6B4213-3FA7-AB37-3483-8EF6C30989E8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C96FB9CF-E036-B6A3-4AA4-7F7FEA09C03C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FE1A8B24-779B-CD63-2BE4-710DE4BA1A29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39B256D-AEA3-0D15-348C-0B9EA77F6F8E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شَواطِئ</a:t>
            </a: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54989AA-8F28-F956-56C6-F8FED74021B0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أَعْماقٌ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C0F3F5-92BF-06F7-A3B3-3597520AA734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أُمْنِياتٌ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BF4F401-87D3-2499-1E25-590396CC2AB9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حَبّاتٌ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9719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54932-6B92-35A5-6012-5C80A40E5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823E693-064E-29E6-4898-E4DD99E3BD9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B4A847-038C-D17B-ADF0-671A4F386566}"/>
              </a:ext>
            </a:extLst>
          </p:cNvPr>
          <p:cNvGraphicFramePr>
            <a:graphicFrameLocks noGrp="1"/>
          </p:cNvGraphicFramePr>
          <p:nvPr/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اَلْمُفْرَدُ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اَلْجَمْعُ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شاطِئٌ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عُمْقٌ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أُمْنِيَةٌ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حَبَّةٌ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263575CA-F6B4-BB81-B1C7-DDB7FECA4CA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EF4613CC-3EC0-4103-5D64-146791AC12AF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èche : gauche 15">
            <a:extLst>
              <a:ext uri="{FF2B5EF4-FFF2-40B4-BE49-F238E27FC236}">
                <a16:creationId xmlns:a16="http://schemas.microsoft.com/office/drawing/2014/main" id="{12FFCAB8-DCDB-F192-BEF7-D8E5B15855C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èche : gauche 16">
            <a:extLst>
              <a:ext uri="{FF2B5EF4-FFF2-40B4-BE49-F238E27FC236}">
                <a16:creationId xmlns:a16="http://schemas.microsoft.com/office/drawing/2014/main" id="{B2784AEF-1A29-75C8-7FD1-2FC4D0B0DA58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91C1BE-928A-5496-1251-1850883AE9FA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شَواطِئُ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68B509-542A-9DC7-BA57-63549A32169B}"/>
              </a:ext>
            </a:extLst>
          </p:cNvPr>
          <p:cNvSpPr txBox="1"/>
          <p:nvPr/>
        </p:nvSpPr>
        <p:spPr>
          <a:xfrm>
            <a:off x="2389907" y="4323941"/>
            <a:ext cx="35606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أَعْماقٌ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F9C364D-59C6-3EFE-FFD8-F6A4795B5BCC}"/>
              </a:ext>
            </a:extLst>
          </p:cNvPr>
          <p:cNvSpPr txBox="1"/>
          <p:nvPr/>
        </p:nvSpPr>
        <p:spPr>
          <a:xfrm>
            <a:off x="2895599" y="584098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أُمْنِياتٌ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DF58C2D-4118-1980-B302-33938F550B15}"/>
              </a:ext>
            </a:extLst>
          </p:cNvPr>
          <p:cNvSpPr txBox="1"/>
          <p:nvPr/>
        </p:nvSpPr>
        <p:spPr>
          <a:xfrm>
            <a:off x="2895598" y="718070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حَبّاتٌ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19D98A6-274A-564F-A39A-2CEE27DAC3B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740560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تحويلها إلى الجمع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362200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عُمْقٌ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137072" y="4077708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حِكايَةٌ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انطلاقا من عنوانه، تابعوا كيف سأفعل ذلك؟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أُمْنِيَةُ صَخْرَةٍ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ماءٌ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شَمْسٌ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193253" y="839674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141713" y="72394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7089658" y="7282741"/>
            <a:ext cx="6210464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صَخْرَةٍ تَتَمَنّى ماءً.</a:t>
            </a:r>
            <a:endParaRPr lang="fr-M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67385" y="89617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للعنوان، ويطرح توقعين أو ثلاثة عن مضمون النص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أُمْنِيَةُ صَخْرَةٍ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/>
            <a:endParaRPr lang="ar-M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ماءٌ</a:t>
            </a:r>
            <a:endParaRPr lang="ar-M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شَمْسٌ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حَجَرٌ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(أمنية صخرة)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714A0-1971-DA75-F2D6-2B31586D1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F923F60-3990-908A-0143-98D5CE3EDD54}"/>
              </a:ext>
            </a:extLst>
          </p:cNvPr>
          <p:cNvSpPr txBox="1"/>
          <p:nvPr/>
        </p:nvSpPr>
        <p:spPr>
          <a:xfrm>
            <a:off x="198112" y="997519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التوقعات، وتوجيهها، وتسجيل بعضها على السبورة. في نظركم عن أية صخرة سيتحدث النص؟ ماذا تعرفون عن الصخور؟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1BEE2F-E14F-8622-016A-F6CB2292E15F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marL="0" marR="0" lvl="0" indent="0" algn="ctr" defTabSz="2844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أُمْنِيَةُ صَخْرَةٍ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BE2FED0E-E1C1-D8E7-BE9E-2FE5F0B16173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ماءٌ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E4DDE9A7-9425-B83C-DCFC-F9225D159360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شَمْسٌ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4CDBF864-322D-8303-F706-AB19559DC6C7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267EAA61-7EED-4F82-529B-10A6ECFBEB82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68E1C717-2C78-BCFE-312E-633FDA94B9C6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حَجَرٌ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8051FC9-66D2-FC17-21B0-990EC3BCC2CE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B6681B6-E1F5-21FE-F6E2-A84F95A92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503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صَخْرَةٍ تَتَمَنّى ماءً.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6311032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قَدْ يَتَحَدَّثُ ٱلنَّصُّ عَنْ صَخْرَةٍ تَشْتَكي مِنْ حَرِّ </a:t>
            </a:r>
            <a:r>
              <a:rPr lang="ar-MA" sz="2800" b="1" dirty="0" err="1">
                <a:solidFill>
                  <a:schemeClr val="tx1"/>
                </a:solidFill>
              </a:rPr>
              <a:t>ٱلشَّمْسِ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837708" y="7490661"/>
            <a:ext cx="7024255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صَخْرَةٍ تَتَمَنّى تَغْييرَ مَكانِها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54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أُمْنِيَةُ صَخْرَةٍ</a:t>
            </a:r>
            <a:endParaRPr lang="fr-FR" sz="54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78DDF9C-9F24-38AC-7631-49A309AEAD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15" y="2198907"/>
            <a:ext cx="13352599" cy="49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6123709" y="3628359"/>
            <a:ext cx="72254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صَخْرَةٍ تَتَمَنّى ماءً.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6123709" y="5287042"/>
            <a:ext cx="72254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قَدْ يَتَحَدَّثُ ٱلنَّصُّ عَنْ صَخْرَةٍ تَشْتَكي مِنْ حَرِّ </a:t>
            </a:r>
            <a:r>
              <a:rPr lang="ar-MA" sz="3200" b="1" dirty="0" err="1">
                <a:solidFill>
                  <a:schemeClr val="tx1"/>
                </a:solidFill>
              </a:rPr>
              <a:t>ٱلشَّمْسِ</a:t>
            </a:r>
            <a:r>
              <a:rPr lang="ar-MA" sz="2800" b="1" dirty="0">
                <a:solidFill>
                  <a:schemeClr val="tx1"/>
                </a:solidFill>
              </a:rPr>
              <a:t>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123709" y="6767148"/>
            <a:ext cx="7225433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صَخْرَةٍ تَتَمَنّى تَغْييرَ مَكانِها.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676714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676DAC-F7A0-FDCD-45B6-0FC561BACFC8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7" grpId="0" animBg="1"/>
      <p:bldP spid="9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موقع الكلمات بقراءة مسحية سريعة </a:t>
            </a:r>
            <a:r>
              <a:rPr lang="ar-MA" sz="16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نص. لاحظوا سأبدأ أولا مع كلمة: الشاطئ.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اَلشَّمْسُ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اَلشّاطِئُ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سَمَكَةٌ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اَلْأَعْماقُ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اِصْبِري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حَبّات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044485-9E46-9728-BFF0-A65C9E94D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سأحددها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مسحية بالعين: هي الكلمة التاسعة في السطر الرابع، والرابعة في السطر الأخير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9271EF-E271-CE19-DB9A-DB28F7C24E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0F3BB27-648B-D41E-C5BB-B879CCF1E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15" y="2198907"/>
            <a:ext cx="13352599" cy="4963893"/>
          </a:xfrm>
          <a:prstGeom prst="rect">
            <a:avLst/>
          </a:prstGeom>
        </p:spPr>
      </p:pic>
      <p:sp>
        <p:nvSpPr>
          <p:cNvPr id="5" name="Signe Moins 4">
            <a:extLst>
              <a:ext uri="{FF2B5EF4-FFF2-40B4-BE49-F238E27FC236}">
                <a16:creationId xmlns:a16="http://schemas.microsoft.com/office/drawing/2014/main" id="{C7291F4C-EC33-EF2F-59B8-447CC3CD8FF4}"/>
              </a:ext>
            </a:extLst>
          </p:cNvPr>
          <p:cNvSpPr/>
          <p:nvPr/>
        </p:nvSpPr>
        <p:spPr>
          <a:xfrm>
            <a:off x="5971308" y="5564179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7" name="Signe Moins 6">
            <a:extLst>
              <a:ext uri="{FF2B5EF4-FFF2-40B4-BE49-F238E27FC236}">
                <a16:creationId xmlns:a16="http://schemas.microsoft.com/office/drawing/2014/main" id="{3643A618-F29B-1AF1-7F99-474BEF8AEC99}"/>
              </a:ext>
            </a:extLst>
          </p:cNvPr>
          <p:cNvSpPr/>
          <p:nvPr/>
        </p:nvSpPr>
        <p:spPr>
          <a:xfrm>
            <a:off x="10072254" y="6880360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814F0-8CBF-2DE3-8A8A-56220CC1D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F6BEEC6-3013-9748-F29A-D26E207E854B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على الصفحة 43، في ثنائيات، ضعوا سطرا تحت الكلمات الخمس الأخرى. الفائزان من يحددا أكبر عدد من الكلمات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474677-48C3-6F87-2A79-4EC2E12FB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CF04EA2-757C-B975-AB87-31DB8255E9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اَلشَّمْسُ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7789B6DA-AD3F-593F-AB7C-CE742125F12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اَلشّاطِئُ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6DC17648-2727-6A50-2B78-BD4F04476502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سَمَكَةٌ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1175283B-3594-AAC6-E2BF-1347F732365A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اَلْأَعْماقُ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7816C599-F372-A723-B24C-1C3D8EB2713C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اِصْبِري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A5C6A7A4-99F2-6C5D-428C-441F407016FA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حَبّات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8422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56A43-A4B8-3932-12EB-EA1119C4D0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D73D8B-C7CD-62C7-50BB-A2EDA6232A9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F4F35A8-90CB-BD28-03B8-B6D751ADCA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7300D9C-299B-C072-CA61-3C445BBD6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15" y="2198907"/>
            <a:ext cx="13352599" cy="4963893"/>
          </a:xfrm>
          <a:prstGeom prst="rect">
            <a:avLst/>
          </a:prstGeom>
        </p:spPr>
      </p:pic>
      <p:sp>
        <p:nvSpPr>
          <p:cNvPr id="7" name="Signe Moins 6">
            <a:extLst>
              <a:ext uri="{FF2B5EF4-FFF2-40B4-BE49-F238E27FC236}">
                <a16:creationId xmlns:a16="http://schemas.microsoft.com/office/drawing/2014/main" id="{87AFD256-D164-5237-9D72-65BCE1617DE1}"/>
              </a:ext>
            </a:extLst>
          </p:cNvPr>
          <p:cNvSpPr/>
          <p:nvPr/>
        </p:nvSpPr>
        <p:spPr>
          <a:xfrm>
            <a:off x="1579417" y="4148996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6A28F05A-AA12-3407-7D7A-20D21EA8775E}"/>
              </a:ext>
            </a:extLst>
          </p:cNvPr>
          <p:cNvSpPr/>
          <p:nvPr/>
        </p:nvSpPr>
        <p:spPr>
          <a:xfrm>
            <a:off x="8950036" y="4834357"/>
            <a:ext cx="1187475" cy="13942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" name="Signe Moins 8">
            <a:extLst>
              <a:ext uri="{FF2B5EF4-FFF2-40B4-BE49-F238E27FC236}">
                <a16:creationId xmlns:a16="http://schemas.microsoft.com/office/drawing/2014/main" id="{587EEDF6-5285-AE3F-AA6F-FB84A57986B4}"/>
              </a:ext>
            </a:extLst>
          </p:cNvPr>
          <p:cNvSpPr/>
          <p:nvPr/>
        </p:nvSpPr>
        <p:spPr>
          <a:xfrm>
            <a:off x="10931237" y="5506741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0" name="Signe Moins 9">
            <a:extLst>
              <a:ext uri="{FF2B5EF4-FFF2-40B4-BE49-F238E27FC236}">
                <a16:creationId xmlns:a16="http://schemas.microsoft.com/office/drawing/2014/main" id="{79CECDF8-75E5-3865-2980-34E4603C9A19}"/>
              </a:ext>
            </a:extLst>
          </p:cNvPr>
          <p:cNvSpPr/>
          <p:nvPr/>
        </p:nvSpPr>
        <p:spPr>
          <a:xfrm>
            <a:off x="2043404" y="5475788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1" name="Signe Moins 10">
            <a:extLst>
              <a:ext uri="{FF2B5EF4-FFF2-40B4-BE49-F238E27FC236}">
                <a16:creationId xmlns:a16="http://schemas.microsoft.com/office/drawing/2014/main" id="{8B29A7BC-8383-7C24-0AA7-E2EE061E8B91}"/>
              </a:ext>
            </a:extLst>
          </p:cNvPr>
          <p:cNvSpPr/>
          <p:nvPr/>
        </p:nvSpPr>
        <p:spPr>
          <a:xfrm>
            <a:off x="7910945" y="6185613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792A59FF-8408-1F65-FFE9-EBE6E12012B3}"/>
              </a:ext>
            </a:extLst>
          </p:cNvPr>
          <p:cNvSpPr/>
          <p:nvPr/>
        </p:nvSpPr>
        <p:spPr>
          <a:xfrm>
            <a:off x="12399818" y="6844145"/>
            <a:ext cx="1157996" cy="22816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664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74BA8D9-58E9-8702-901D-AE01E8917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15" y="2198907"/>
            <a:ext cx="13352599" cy="49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الأستاذ بين الصفوف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 التفاعلي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3E9DF5C-61AE-FEB4-EA49-FF0AFF4E5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15" y="2198907"/>
            <a:ext cx="13352599" cy="49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22F5C4E-2C1D-B653-EBEA-E10301E56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15" y="2198907"/>
            <a:ext cx="13352599" cy="49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827074E-7229-528F-DC61-CC31135C2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15" y="2198907"/>
            <a:ext cx="13352599" cy="49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على الصفحة 43، ستجيبون عن أسئلة الفهم رقم: 1 و2 و3، عمل في مجموعات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F8DF7C-23ED-2334-C674-9FDEC6138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06" y="724378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EF30487-A711-EA36-12C3-D64914828E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4617" y="2016989"/>
            <a:ext cx="6328038" cy="806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تقدم الأجوبة الثلاثة الصحيحة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يعيد قراءة النص كله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2F569B-97E7-F828-F9C0-F2ABFD12D2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15" y="2198907"/>
            <a:ext cx="13352599" cy="4963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714894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إنتاج فقرة انطلاقا من الصورة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1178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83408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مجموعات، لاحظوا جيدا الصورة على الصفحة 41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مجموعة تختار مشهدا من الصورة  وتعبر عنه 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ب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فقرة من أربع جمل، أو بلعب الأدوار على شكل حوار.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74E42FC-0F81-EB08-9140-446CAD840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7539" y="2105890"/>
            <a:ext cx="8094206" cy="807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18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متجانسة/حوارا متجانسا.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8B2AE33-A0C9-14DA-C858-E74C2DB0FF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9613" y="2119745"/>
            <a:ext cx="7951914" cy="8088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57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202397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D6C309-51B6-0A80-3891-22EB16E22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43،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lvl="0" indent="0" algn="ctr" rtl="1">
              <a:buNone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كلمات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النص (أمنية صخرة)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C9D6679-78A1-6D1F-C43A-073EC75F2F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82" y="2350872"/>
            <a:ext cx="5622029" cy="75366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1B8333C-8329-BEFB-C503-DFFB0A634B9E}"/>
              </a:ext>
            </a:extLst>
          </p:cNvPr>
          <p:cNvSpPr/>
          <p:nvPr/>
        </p:nvSpPr>
        <p:spPr>
          <a:xfrm>
            <a:off x="706583" y="8700656"/>
            <a:ext cx="5514108" cy="87222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435745"/>
              </p:ext>
            </p:extLst>
          </p:nvPr>
        </p:nvGraphicFramePr>
        <p:xfrm>
          <a:off x="1860223" y="2203580"/>
          <a:ext cx="9989603" cy="67360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: التاء المربوطة والمبسوطة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(أمنية صخرة)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إنتاج فقرة انطلاقا من الصورة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30970" y="531462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كلمات(النشاط1) وأضع سطرا تحتها في النص؛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(طائر عجيب)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AE47784-3861-137B-E1BC-F2B0B07FC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183" y="2403764"/>
            <a:ext cx="5555672" cy="71691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9EE5D0-26B9-CB3A-EC51-A2DC839672E3}"/>
              </a:ext>
            </a:extLst>
          </p:cNvPr>
          <p:cNvSpPr/>
          <p:nvPr/>
        </p:nvSpPr>
        <p:spPr>
          <a:xfrm>
            <a:off x="997527" y="8423564"/>
            <a:ext cx="4862945" cy="83127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3D7B4F6-E871-862E-CF7D-D345CF64D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63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Aptos" panose="020B0004020202020204" pitchFamily="34" charset="0"/>
                <a:cs typeface="Sakkal Majalla" panose="02000000000000000000" pitchFamily="2" charset="-78"/>
              </a:rPr>
              <a:t>أخذ الكلمة باسم المجموعة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1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1263</Words>
  <Application>Microsoft Office PowerPoint</Application>
  <PresentationFormat>Personnalisé</PresentationFormat>
  <Paragraphs>261</Paragraphs>
  <Slides>53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53</vt:i4>
      </vt:variant>
    </vt:vector>
  </HeadingPairs>
  <TitlesOfParts>
    <vt:vector size="7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2204</cp:revision>
  <dcterms:created xsi:type="dcterms:W3CDTF">2014-10-09T07:32:24Z</dcterms:created>
  <dcterms:modified xsi:type="dcterms:W3CDTF">2025-10-01T17:08:40Z</dcterms:modified>
</cp:coreProperties>
</file>