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3"/>
  </p:notesMasterIdLst>
  <p:handoutMasterIdLst>
    <p:handoutMasterId r:id="rId64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689" r:id="rId13"/>
    <p:sldId id="2134808454" r:id="rId14"/>
    <p:sldId id="2134808733" r:id="rId15"/>
    <p:sldId id="2134808801" r:id="rId16"/>
    <p:sldId id="2134808531" r:id="rId17"/>
    <p:sldId id="542" r:id="rId18"/>
    <p:sldId id="987" r:id="rId19"/>
    <p:sldId id="2134808532" r:id="rId20"/>
    <p:sldId id="2134808563" r:id="rId21"/>
    <p:sldId id="2134808690" r:id="rId22"/>
    <p:sldId id="2134808691" r:id="rId23"/>
    <p:sldId id="2134808692" r:id="rId24"/>
    <p:sldId id="2134808693" r:id="rId25"/>
    <p:sldId id="2134808694" r:id="rId26"/>
    <p:sldId id="2134808695" r:id="rId27"/>
    <p:sldId id="597" r:id="rId28"/>
    <p:sldId id="2134808671" r:id="rId29"/>
    <p:sldId id="2134808699" r:id="rId30"/>
    <p:sldId id="2134808700" r:id="rId31"/>
    <p:sldId id="2134808703" r:id="rId32"/>
    <p:sldId id="2134808704" r:id="rId33"/>
    <p:sldId id="2134808705" r:id="rId34"/>
    <p:sldId id="2134808732" r:id="rId35"/>
    <p:sldId id="2134808710" r:id="rId36"/>
    <p:sldId id="2134808711" r:id="rId37"/>
    <p:sldId id="2134808713" r:id="rId38"/>
    <p:sldId id="2134808712" r:id="rId39"/>
    <p:sldId id="2134808714" r:id="rId40"/>
    <p:sldId id="2134808715" r:id="rId41"/>
    <p:sldId id="2134808706" r:id="rId42"/>
    <p:sldId id="2134808707" r:id="rId43"/>
    <p:sldId id="2134808708" r:id="rId44"/>
    <p:sldId id="2134808709" r:id="rId45"/>
    <p:sldId id="2134808698" r:id="rId46"/>
    <p:sldId id="2134808602" r:id="rId47"/>
    <p:sldId id="2134808639" r:id="rId48"/>
    <p:sldId id="2134808640" r:id="rId49"/>
    <p:sldId id="2134808643" r:id="rId50"/>
    <p:sldId id="2134808641" r:id="rId51"/>
    <p:sldId id="2134808547" r:id="rId52"/>
    <p:sldId id="2134808627" r:id="rId53"/>
    <p:sldId id="2134808560" r:id="rId54"/>
    <p:sldId id="2134808678" r:id="rId55"/>
    <p:sldId id="838" r:id="rId56"/>
    <p:sldId id="2134808802" r:id="rId57"/>
    <p:sldId id="2134808803" r:id="rId58"/>
    <p:sldId id="2134808501" r:id="rId59"/>
    <p:sldId id="2134808561" r:id="rId60"/>
    <p:sldId id="2134808503" r:id="rId61"/>
    <p:sldId id="2134808502" r:id="rId6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689"/>
          </p14:sldIdLst>
        </p14:section>
        <p14:section name="افتتاح الحصة" id="{B4CCA7F9-F5CC-4171-9420-75CE68236B45}">
          <p14:sldIdLst>
            <p14:sldId id="2134808454"/>
            <p14:sldId id="2134808733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98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99"/>
            <p14:sldId id="2134808700"/>
            <p14:sldId id="2134808703"/>
            <p14:sldId id="2134808704"/>
            <p14:sldId id="2134808705"/>
            <p14:sldId id="2134808732"/>
            <p14:sldId id="2134808710"/>
            <p14:sldId id="2134808711"/>
            <p14:sldId id="2134808713"/>
            <p14:sldId id="2134808712"/>
            <p14:sldId id="2134808714"/>
            <p14:sldId id="2134808715"/>
            <p14:sldId id="2134808706"/>
            <p14:sldId id="2134808707"/>
            <p14:sldId id="2134808708"/>
            <p14:sldId id="213480870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547"/>
            <p14:sldId id="2134808627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802"/>
            <p14:sldId id="213480880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  <pc:spChg chg="mod">
          <ac:chgData name="FERHANE EL MOSTAFA" userId="612e3f77-08f4-424c-9bd0-6ac275dcda07" providerId="ADAL" clId="{A64A7F10-220F-4C8C-89FD-321083E4E9DC}" dt="2025-08-19T18:19:26.813" v="3586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A64A7F10-220F-4C8C-89FD-321083E4E9DC}" dt="2025-08-19T18:16:45.626" v="3552" actId="14100"/>
          <ac:picMkLst>
            <pc:docMk/>
            <pc:sldMk cId="2254889488" sldId="2134808547"/>
            <ac:picMk id="3" creationId="{E7F68787-4E67-2D9A-85A9-EECD6E660ACC}"/>
          </ac:picMkLst>
        </pc:picChg>
        <pc:picChg chg="add mod">
          <ac:chgData name="FERHANE EL MOSTAFA" userId="612e3f77-08f4-424c-9bd0-6ac275dcda07" providerId="ADAL" clId="{A64A7F10-220F-4C8C-89FD-321083E4E9DC}" dt="2025-08-19T18:18:05.860" v="3558" actId="14100"/>
          <ac:picMkLst>
            <pc:docMk/>
            <pc:sldMk cId="2254889488" sldId="2134808547"/>
            <ac:picMk id="7" creationId="{C0BAE67D-8001-9F6A-D15F-F0A9439EE0F4}"/>
          </ac:picMkLst>
        </pc:picChg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A64A7F10-220F-4C8C-89FD-321083E4E9DC}" dt="2025-08-19T19:40:42.382" v="4084" actId="14100"/>
          <ac:spMkLst>
            <pc:docMk/>
            <pc:sldMk cId="512562272" sldId="2134808561"/>
            <ac:spMk id="8" creationId="{E39A08B8-A825-D9A6-9F5D-15BD3AC6A541}"/>
          </ac:spMkLst>
        </pc:spChg>
        <pc:picChg chg="add mod">
          <ac:chgData name="FERHANE EL MOSTAFA" userId="612e3f77-08f4-424c-9bd0-6ac275dcda07" providerId="ADAL" clId="{A64A7F10-220F-4C8C-89FD-321083E4E9DC}" dt="2025-08-19T19:40:43.425" v="4085" actId="1076"/>
          <ac:picMkLst>
            <pc:docMk/>
            <pc:sldMk cId="512562272" sldId="2134808561"/>
            <ac:picMk id="3" creationId="{59988FF7-5E48-2EF9-876A-708D01397DFD}"/>
          </ac:picMkLst>
        </pc:pic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A64A7F10-220F-4C8C-89FD-321083E4E9DC}" dt="2025-08-19T11:51:17.082" v="1193"/>
          <ac:picMkLst>
            <pc:docMk/>
            <pc:sldMk cId="3555504287" sldId="2134808639"/>
            <ac:picMk id="4" creationId="{74A0F343-9367-3B9B-47AD-8B4725C87806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A64A7F10-220F-4C8C-89FD-321083E4E9DC}" dt="2025-08-19T11:51:24.701" v="1195"/>
          <ac:picMkLst>
            <pc:docMk/>
            <pc:sldMk cId="2115320888" sldId="2134808640"/>
            <ac:picMk id="5" creationId="{9AD8181A-9102-4398-90DA-E45701B6E5C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A64A7F10-220F-4C8C-89FD-321083E4E9DC}" dt="2025-08-19T11:52:10.770" v="1206"/>
          <ac:picMkLst>
            <pc:docMk/>
            <pc:sldMk cId="322019483" sldId="2134808641"/>
            <ac:picMk id="4" creationId="{97B7FA92-3140-AF7F-74B9-9148CA902D9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A64A7F10-220F-4C8C-89FD-321083E4E9DC}" dt="2025-08-19T11:51:33.601" v="1197"/>
          <ac:picMkLst>
            <pc:docMk/>
            <pc:sldMk cId="1231011705" sldId="2134808643"/>
            <ac:picMk id="4" creationId="{B5BE42A7-3E1A-B483-0479-7856450809C4}"/>
          </ac:picMkLst>
        </pc:pic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A64A7F10-220F-4C8C-89FD-321083E4E9DC}" dt="2025-08-19T19:31:11.919" v="3769" actId="1076"/>
          <ac:picMkLst>
            <pc:docMk/>
            <pc:sldMk cId="4220590668" sldId="2134808678"/>
            <ac:picMk id="4" creationId="{C143B368-D151-17FE-C455-8411EA7AC9CA}"/>
          </ac:picMkLst>
        </pc:picChg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A64A7F10-220F-4C8C-89FD-321083E4E9DC}" dt="2025-08-19T11:49:25.912" v="1179"/>
          <ac:picMkLst>
            <pc:docMk/>
            <pc:sldMk cId="1075695747" sldId="2134808698"/>
            <ac:picMk id="2" creationId="{19135583-DF43-3051-4E65-009C36B4DC3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  <pc:spChg chg="mod">
          <ac:chgData name="FERHANE EL MOSTAFA" userId="612e3f77-08f4-424c-9bd0-6ac275dcda07" providerId="ADAL" clId="{A64A7F10-220F-4C8C-89FD-321083E4E9DC}" dt="2025-08-19T11:22:36.556" v="449"/>
          <ac:spMkLst>
            <pc:docMk/>
            <pc:sldMk cId="2876529393" sldId="2134808699"/>
            <ac:spMk id="3" creationId="{6EF7D915-9825-6F74-A930-1C4FE2930B57}"/>
          </ac:spMkLst>
        </pc:spChg>
        <pc:picChg chg="add mod">
          <ac:chgData name="FERHANE EL MOSTAFA" userId="612e3f77-08f4-424c-9bd0-6ac275dcda07" providerId="ADAL" clId="{A64A7F10-220F-4C8C-89FD-321083E4E9DC}" dt="2025-08-19T11:22:20.392" v="448"/>
          <ac:picMkLst>
            <pc:docMk/>
            <pc:sldMk cId="2876529393" sldId="2134808699"/>
            <ac:picMk id="5" creationId="{8616AA10-145A-DF03-C222-7F805BD803FF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A64A7F10-220F-4C8C-89FD-321083E4E9DC}" dt="2025-08-19T11:23:56.141" v="537"/>
          <ac:picMkLst>
            <pc:docMk/>
            <pc:sldMk cId="175661024" sldId="2134808700"/>
            <ac:picMk id="4" creationId="{090B21E2-3490-4C77-3E62-D7CEEA29CF59}"/>
          </ac:picMkLst>
        </pc:pic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  <pc:spChg chg="mod">
          <ac:chgData name="FERHANE EL MOSTAFA" userId="612e3f77-08f4-424c-9bd0-6ac275dcda07" providerId="ADAL" clId="{A64A7F10-220F-4C8C-89FD-321083E4E9DC}" dt="2025-08-19T11:32:07.412" v="759"/>
          <ac:spMkLst>
            <pc:docMk/>
            <pc:sldMk cId="3483167129" sldId="2134808703"/>
            <ac:spMk id="3" creationId="{640D4D9C-A8BD-92A4-0433-2D5CDDE6B91A}"/>
          </ac:spMkLst>
        </pc:spChg>
        <pc:picChg chg="add mod">
          <ac:chgData name="FERHANE EL MOSTAFA" userId="612e3f77-08f4-424c-9bd0-6ac275dcda07" providerId="ADAL" clId="{A64A7F10-220F-4C8C-89FD-321083E4E9DC}" dt="2025-08-19T11:33:22.327" v="787" actId="14100"/>
          <ac:picMkLst>
            <pc:docMk/>
            <pc:sldMk cId="3483167129" sldId="2134808703"/>
            <ac:picMk id="13" creationId="{3F965684-DE6D-DE8F-2F5E-6801324EDAE2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  <pc:spChg chg="mod">
          <ac:chgData name="FERHANE EL MOSTAFA" userId="612e3f77-08f4-424c-9bd0-6ac275dcda07" providerId="ADAL" clId="{A64A7F10-220F-4C8C-89FD-321083E4E9DC}" dt="2025-08-19T11:32:37.986" v="764"/>
          <ac:spMkLst>
            <pc:docMk/>
            <pc:sldMk cId="3197194160" sldId="2134808704"/>
            <ac:spMk id="3" creationId="{0660E9FC-9C6D-3301-7371-2BE6F7759958}"/>
          </ac:spMkLst>
        </pc:spChg>
        <pc:picChg chg="add mod">
          <ac:chgData name="FERHANE EL MOSTAFA" userId="612e3f77-08f4-424c-9bd0-6ac275dcda07" providerId="ADAL" clId="{A64A7F10-220F-4C8C-89FD-321083E4E9DC}" dt="2025-08-19T11:32:26.737" v="763"/>
          <ac:picMkLst>
            <pc:docMk/>
            <pc:sldMk cId="3197194160" sldId="2134808704"/>
            <ac:picMk id="4" creationId="{7785F55E-D220-8E2D-349F-97F42E8178E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  <pc:spChg chg="mod">
          <ac:chgData name="FERHANE EL MOSTAFA" userId="612e3f77-08f4-424c-9bd0-6ac275dcda07" providerId="ADAL" clId="{A64A7F10-220F-4C8C-89FD-321083E4E9DC}" dt="2025-08-19T11:32:58.155" v="784" actId="20577"/>
          <ac:spMkLst>
            <pc:docMk/>
            <pc:sldMk cId="2303604193" sldId="2134808705"/>
            <ac:spMk id="3" creationId="{711D8A8D-C352-DC8E-34A3-31B51F058A9B}"/>
          </ac:spMkLst>
        </pc:spChg>
        <pc:picChg chg="add mod">
          <ac:chgData name="FERHANE EL MOSTAFA" userId="612e3f77-08f4-424c-9bd0-6ac275dcda07" providerId="ADAL" clId="{A64A7F10-220F-4C8C-89FD-321083E4E9DC}" dt="2025-08-19T11:33:14.909" v="786"/>
          <ac:picMkLst>
            <pc:docMk/>
            <pc:sldMk cId="2303604193" sldId="2134808705"/>
            <ac:picMk id="13" creationId="{79F12540-856C-EF77-8AD5-3EA560BF55FD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A64A7F10-220F-4C8C-89FD-321083E4E9DC}" dt="2025-08-19T11:37:43.151" v="867"/>
          <ac:picMkLst>
            <pc:docMk/>
            <pc:sldMk cId="1301504599" sldId="2134808706"/>
            <ac:picMk id="3" creationId="{CC044485-9E46-9728-BFF0-A65C9E94DAA4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A64A7F10-220F-4C8C-89FD-321083E4E9DC}" dt="2025-08-19T11:41:23.866" v="998" actId="14100"/>
          <ac:picMkLst>
            <pc:docMk/>
            <pc:sldMk cId="1030826978" sldId="2134808707"/>
            <ac:picMk id="5" creationId="{8E183B51-8AF8-EF39-D96F-80FCA2D9AB8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A64A7F10-220F-4C8C-89FD-321083E4E9DC}" dt="2025-08-19T11:47:57.744" v="1170" actId="20577"/>
          <ac:spMkLst>
            <pc:docMk/>
            <pc:sldMk cId="4268842225" sldId="2134808708"/>
            <ac:spMk id="2" creationId="{BF6BEEC6-3013-9748-F29A-D26E207E854B}"/>
          </ac:spMkLst>
        </pc:spChg>
        <pc:spChg chg="mod">
          <ac:chgData name="FERHANE EL MOSTAFA" userId="612e3f77-08f4-424c-9bd0-6ac275dcda07" providerId="ADAL" clId="{A64A7F10-220F-4C8C-89FD-321083E4E9DC}" dt="2025-08-19T11:46:53.851" v="1152" actId="20577"/>
          <ac:spMkLst>
            <pc:docMk/>
            <pc:sldMk cId="4268842225" sldId="2134808708"/>
            <ac:spMk id="11" creationId="{487F2895-F9D2-81C1-EA53-FCAE2D5563E7}"/>
          </ac:spMkLst>
        </pc:spChg>
        <pc:spChg chg="mod">
          <ac:chgData name="FERHANE EL MOSTAFA" userId="612e3f77-08f4-424c-9bd0-6ac275dcda07" providerId="ADAL" clId="{A64A7F10-220F-4C8C-89FD-321083E4E9DC}" dt="2025-08-19T11:43:43.766" v="1108" actId="207"/>
          <ac:spMkLst>
            <pc:docMk/>
            <pc:sldMk cId="4268842225" sldId="2134808708"/>
            <ac:spMk id="15" creationId="{86EEA779-261A-2A9B-1790-A4D2654BA125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  <pc:spChg chg="mod">
          <ac:chgData name="FERHANE EL MOSTAFA" userId="612e3f77-08f4-424c-9bd0-6ac275dcda07" providerId="ADAL" clId="{A64A7F10-220F-4C8C-89FD-321083E4E9DC}" dt="2025-08-19T11:44:33.678" v="1135" actId="20577"/>
          <ac:spMkLst>
            <pc:docMk/>
            <pc:sldMk cId="596647479" sldId="2134808709"/>
            <ac:spMk id="2" creationId="{3BD73D8B-C7CD-62C7-50BB-A2EDA6232A9E}"/>
          </ac:spMkLst>
        </pc:spChg>
        <pc:picChg chg="add mod">
          <ac:chgData name="FERHANE EL MOSTAFA" userId="612e3f77-08f4-424c-9bd0-6ac275dcda07" providerId="ADAL" clId="{A64A7F10-220F-4C8C-89FD-321083E4E9DC}" dt="2025-08-19T11:44:24.025" v="1112"/>
          <ac:picMkLst>
            <pc:docMk/>
            <pc:sldMk cId="596647479" sldId="2134808709"/>
            <ac:picMk id="3" creationId="{EF4F35A8-90CB-BD28-03B8-B6D751ADCA5C}"/>
          </ac:picMkLst>
        </pc:picChg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  <pc:spChg chg="mod">
          <ac:chgData name="FERHANE EL MOSTAFA" userId="612e3f77-08f4-424c-9bd0-6ac275dcda07" providerId="ADAL" clId="{A64A7F10-220F-4C8C-89FD-321083E4E9DC}" dt="2025-08-19T17:44:28.227" v="2641" actId="20577"/>
          <ac:spMkLst>
            <pc:docMk/>
            <pc:sldMk cId="483109708" sldId="2134808716"/>
            <ac:spMk id="2" creationId="{76D55E10-1958-0DEB-33CA-C2572990E51D}"/>
          </ac:spMkLst>
        </pc:spChg>
        <pc:picChg chg="add mod">
          <ac:chgData name="FERHANE EL MOSTAFA" userId="612e3f77-08f4-424c-9bd0-6ac275dcda07" providerId="ADAL" clId="{A64A7F10-220F-4C8C-89FD-321083E4E9DC}" dt="2025-08-19T17:41:46.719" v="2571"/>
          <ac:picMkLst>
            <pc:docMk/>
            <pc:sldMk cId="483109708" sldId="2134808716"/>
            <ac:picMk id="3" creationId="{2319A649-39BA-F885-F84D-8B99DF36B7FB}"/>
          </ac:picMkLst>
        </pc:picChg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A64A7F10-220F-4C8C-89FD-321083E4E9DC}" dt="2025-08-19T17:46:56.720" v="2748" actId="1076"/>
          <ac:picMkLst>
            <pc:docMk/>
            <pc:sldMk cId="11916258" sldId="2134808717"/>
            <ac:picMk id="4" creationId="{64FC5467-36A9-02DD-12AC-160EE0B1E270}"/>
          </ac:picMkLst>
        </pc:picChg>
        <pc:picChg chg="add mod">
          <ac:chgData name="FERHANE EL MOSTAFA" userId="612e3f77-08f4-424c-9bd0-6ac275dcda07" providerId="ADAL" clId="{A64A7F10-220F-4C8C-89FD-321083E4E9DC}" dt="2025-08-19T17:46:55.175" v="2747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  <pc:picChg chg="add mod">
          <ac:chgData name="FERHANE EL MOSTAFA" userId="612e3f77-08f4-424c-9bd0-6ac275dcda07" providerId="ADAL" clId="{A64A7F10-220F-4C8C-89FD-321083E4E9DC}" dt="2025-08-19T17:49:49.468" v="2891" actId="14100"/>
          <ac:picMkLst>
            <pc:docMk/>
            <pc:sldMk cId="2143469606" sldId="2134808719"/>
            <ac:picMk id="7" creationId="{24990CA5-BD16-6A95-4E75-48E05F1563C4}"/>
          </ac:picMkLst>
        </pc:picChg>
        <pc:picChg chg="add mod">
          <ac:chgData name="FERHANE EL MOSTAFA" userId="612e3f77-08f4-424c-9bd0-6ac275dcda07" providerId="ADAL" clId="{A64A7F10-220F-4C8C-89FD-321083E4E9DC}" dt="2025-08-19T17:50:03.537" v="2893" actId="1076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2:02.870" v="2948"/>
          <ac:picMkLst>
            <pc:docMk/>
            <pc:sldMk cId="827506173" sldId="2134808720"/>
            <ac:picMk id="4" creationId="{B789799B-6947-6372-9FA6-BC12122C6DF1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  <pc:spChg chg="mod">
          <ac:chgData name="FERHANE EL MOSTAFA" userId="612e3f77-08f4-424c-9bd0-6ac275dcda07" providerId="ADAL" clId="{A64A7F10-220F-4C8C-89FD-321083E4E9DC}" dt="2025-08-19T17:59:08.104" v="3248" actId="20577"/>
          <ac:spMkLst>
            <pc:docMk/>
            <pc:sldMk cId="3033448778" sldId="2134808721"/>
            <ac:spMk id="3" creationId="{A0775290-AAD1-B788-F901-11AFC2848632}"/>
          </ac:spMkLst>
        </pc:spChg>
        <pc:spChg chg="mod">
          <ac:chgData name="FERHANE EL MOSTAFA" userId="612e3f77-08f4-424c-9bd0-6ac275dcda07" providerId="ADAL" clId="{A64A7F10-220F-4C8C-89FD-321083E4E9DC}" dt="2025-08-19T18:11:43.631" v="3501" actId="207"/>
          <ac:spMkLst>
            <pc:docMk/>
            <pc:sldMk cId="3033448778" sldId="2134808721"/>
            <ac:spMk id="7" creationId="{9DC0BEEE-5D6A-2E0B-58DC-AA8A8C757B6D}"/>
          </ac:spMkLst>
        </pc:spChg>
        <pc:spChg chg="add mod">
          <ac:chgData name="FERHANE EL MOSTAFA" userId="612e3f77-08f4-424c-9bd0-6ac275dcda07" providerId="ADAL" clId="{A64A7F10-220F-4C8C-89FD-321083E4E9DC}" dt="2025-08-19T18:12:24.266" v="3514" actId="20577"/>
          <ac:spMkLst>
            <pc:docMk/>
            <pc:sldMk cId="3033448778" sldId="2134808721"/>
            <ac:spMk id="8" creationId="{285BB644-40FC-6239-A53C-25BD68229BF5}"/>
          </ac:spMkLst>
        </pc:spChg>
        <pc:spChg chg="add mod">
          <ac:chgData name="FERHANE EL MOSTAFA" userId="612e3f77-08f4-424c-9bd0-6ac275dcda07" providerId="ADAL" clId="{A64A7F10-220F-4C8C-89FD-321083E4E9DC}" dt="2025-08-19T18:11:34.312" v="3499" actId="207"/>
          <ac:spMkLst>
            <pc:docMk/>
            <pc:sldMk cId="3033448778" sldId="2134808721"/>
            <ac:spMk id="9" creationId="{23C68FDF-282F-FE39-C301-6023D8624643}"/>
          </ac:spMkLst>
        </pc:spChg>
        <pc:spChg chg="mod">
          <ac:chgData name="FERHANE EL MOSTAFA" userId="612e3f77-08f4-424c-9bd0-6ac275dcda07" providerId="ADAL" clId="{A64A7F10-220F-4C8C-89FD-321083E4E9DC}" dt="2025-08-19T18:11:02.607" v="3495" actId="14100"/>
          <ac:spMkLst>
            <pc:docMk/>
            <pc:sldMk cId="3033448778" sldId="2134808721"/>
            <ac:spMk id="15" creationId="{3430549B-6A3A-CD54-4D9A-CB716B9C293B}"/>
          </ac:spMkLst>
        </pc:spChg>
        <pc:graphicFrameChg chg="mod modGraphic">
          <ac:chgData name="FERHANE EL MOSTAFA" userId="612e3f77-08f4-424c-9bd0-6ac275dcda07" providerId="ADAL" clId="{A64A7F10-220F-4C8C-89FD-321083E4E9DC}" dt="2025-08-19T18:01:35.595" v="3330" actId="14100"/>
          <ac:graphicFrameMkLst>
            <pc:docMk/>
            <pc:sldMk cId="3033448778" sldId="2134808721"/>
            <ac:graphicFrameMk id="2" creationId="{BF16D5F5-6D38-DFA1-CF9D-CD210C178242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8:45.945" v="3207"/>
          <ac:picMkLst>
            <pc:docMk/>
            <pc:sldMk cId="3033448778" sldId="2134808721"/>
            <ac:picMk id="5" creationId="{FA22A465-5796-C0CD-E18F-79FF7B71146B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  <pc:spChg chg="mod">
          <ac:chgData name="FERHANE EL MOSTAFA" userId="612e3f77-08f4-424c-9bd0-6ac275dcda07" providerId="ADAL" clId="{A64A7F10-220F-4C8C-89FD-321083E4E9DC}" dt="2025-08-19T18:12:47.097" v="3543" actId="20577"/>
          <ac:spMkLst>
            <pc:docMk/>
            <pc:sldMk cId="851597282" sldId="2134808722"/>
            <ac:spMk id="3" creationId="{C32129B9-E034-DC85-41F2-E64F953F2DF4}"/>
          </ac:spMkLst>
        </pc:spChg>
        <pc:picChg chg="add mod">
          <ac:chgData name="FERHANE EL MOSTAFA" userId="612e3f77-08f4-424c-9bd0-6ac275dcda07" providerId="ADAL" clId="{A64A7F10-220F-4C8C-89FD-321083E4E9DC}" dt="2025-08-19T18:13:01.626" v="3544"/>
          <ac:picMkLst>
            <pc:docMk/>
            <pc:sldMk cId="851597282" sldId="2134808722"/>
            <ac:picMk id="4" creationId="{B4DC2034-AF1B-651E-3CD6-DC7D76C35C0E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A64A7F10-220F-4C8C-89FD-321083E4E9DC}" dt="2025-08-19T18:20:59.646" v="3634"/>
          <ac:spMkLst>
            <pc:docMk/>
            <pc:sldMk cId="2746584739" sldId="2134808723"/>
            <ac:spMk id="4" creationId="{A4811D62-618D-7A2D-F9C5-51F308A078EE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  <pc:spChg chg="mod">
          <ac:chgData name="FERHANE EL MOSTAFA" userId="612e3f77-08f4-424c-9bd0-6ac275dcda07" providerId="ADAL" clId="{A64A7F10-220F-4C8C-89FD-321083E4E9DC}" dt="2025-08-19T19:29:53.634" v="3751"/>
          <ac:spMkLst>
            <pc:docMk/>
            <pc:sldMk cId="1058716187" sldId="2134808724"/>
            <ac:spMk id="2" creationId="{8C3A3C48-1023-50F6-D2C6-6BDB89FDCFC9}"/>
          </ac:spMkLst>
        </pc:spChg>
        <pc:picChg chg="add mod">
          <ac:chgData name="FERHANE EL MOSTAFA" userId="612e3f77-08f4-424c-9bd0-6ac275dcda07" providerId="ADAL" clId="{A64A7F10-220F-4C8C-89FD-321083E4E9DC}" dt="2025-08-19T19:30:06.548" v="3753"/>
          <ac:picMkLst>
            <pc:docMk/>
            <pc:sldMk cId="1058716187" sldId="2134808724"/>
            <ac:picMk id="4" creationId="{F78A0CAE-5F94-7431-0C0B-4D037B58C846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  <pc:spChg chg="mod">
          <ac:chgData name="FERHANE EL MOSTAFA" userId="612e3f77-08f4-424c-9bd0-6ac275dcda07" providerId="ADAL" clId="{A64A7F10-220F-4C8C-89FD-321083E4E9DC}" dt="2025-08-19T19:47:04.283" v="4191" actId="20577"/>
          <ac:spMkLst>
            <pc:docMk/>
            <pc:sldMk cId="2783003011" sldId="2134808726"/>
            <ac:spMk id="6" creationId="{E47F9715-260C-3A22-5C73-C94989EF5034}"/>
          </ac:spMkLst>
        </pc:spChg>
        <pc:picChg chg="add mod">
          <ac:chgData name="FERHANE EL MOSTAFA" userId="612e3f77-08f4-424c-9bd0-6ac275dcda07" providerId="ADAL" clId="{A64A7F10-220F-4C8C-89FD-321083E4E9DC}" dt="2025-08-19T19:46:46.195" v="4149"/>
          <ac:picMkLst>
            <pc:docMk/>
            <pc:sldMk cId="2783003011" sldId="2134808726"/>
            <ac:picMk id="2" creationId="{869FBE38-134C-B348-B40C-E2ECE73C9092}"/>
          </ac:picMkLst>
        </pc:picChg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2FFA4342-69F5-4ED1-8C5F-22747349B64E}"/>
    <pc:docChg chg="undo custSel modSld">
      <pc:chgData name="FERHANE EL MOSTAFA" userId="612e3f77-08f4-424c-9bd0-6ac275dcda07" providerId="ADAL" clId="{2FFA4342-69F5-4ED1-8C5F-22747349B64E}" dt="2025-08-30T10:33:22.978" v="463" actId="1076"/>
      <pc:docMkLst>
        <pc:docMk/>
      </pc:docMkLst>
      <pc:sldChg chg="modSp mod">
        <pc:chgData name="FERHANE EL MOSTAFA" userId="612e3f77-08f4-424c-9bd0-6ac275dcda07" providerId="ADAL" clId="{2FFA4342-69F5-4ED1-8C5F-22747349B64E}" dt="2025-08-30T09:55:27.168" v="29" actId="20577"/>
        <pc:sldMkLst>
          <pc:docMk/>
          <pc:sldMk cId="4221709158" sldId="987"/>
        </pc:sldMkLst>
        <pc:graphicFrameChg chg="mod modGraphic">
          <ac:chgData name="FERHANE EL MOSTAFA" userId="612e3f77-08f4-424c-9bd0-6ac275dcda07" providerId="ADAL" clId="{2FFA4342-69F5-4ED1-8C5F-22747349B64E}" dt="2025-08-30T09:55:27.168" v="29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</pc:sldChg>
      <pc:sldChg chg="modSp mod">
        <pc:chgData name="FERHANE EL MOSTAFA" userId="612e3f77-08f4-424c-9bd0-6ac275dcda07" providerId="ADAL" clId="{2FFA4342-69F5-4ED1-8C5F-22747349B64E}" dt="2025-08-30T10:19:56.978" v="456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2FFA4342-69F5-4ED1-8C5F-22747349B64E}" dt="2025-08-30T10:19:56.978" v="456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2FFA4342-69F5-4ED1-8C5F-22747349B64E}" dt="2025-08-30T09:52:15.682" v="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2FFA4342-69F5-4ED1-8C5F-22747349B64E}" dt="2025-08-30T09:52:15.682" v="3" actId="1076"/>
          <ac:spMkLst>
            <pc:docMk/>
            <pc:sldMk cId="1118925082" sldId="2134808448"/>
            <ac:spMk id="17" creationId="{5AC32C25-E301-0508-FC5C-9E1914EC275A}"/>
          </ac:spMkLst>
        </pc:spChg>
        <pc:grpChg chg="mod">
          <ac:chgData name="FERHANE EL MOSTAFA" userId="612e3f77-08f4-424c-9bd0-6ac275dcda07" providerId="ADAL" clId="{2FFA4342-69F5-4ED1-8C5F-22747349B64E}" dt="2025-08-30T09:52:10.960" v="2" actId="1076"/>
          <ac:grpSpMkLst>
            <pc:docMk/>
            <pc:sldMk cId="1118925082" sldId="2134808448"/>
            <ac:grpSpMk id="10" creationId="{B5B90793-D11C-DFCF-6B0B-7A55B64D62BD}"/>
          </ac:grpSpMkLst>
        </pc:grpChg>
      </pc:sldChg>
      <pc:sldChg chg="modSp mod">
        <pc:chgData name="FERHANE EL MOSTAFA" userId="612e3f77-08f4-424c-9bd0-6ac275dcda07" providerId="ADAL" clId="{2FFA4342-69F5-4ED1-8C5F-22747349B64E}" dt="2025-08-29T16:53:12.011" v="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FFA4342-69F5-4ED1-8C5F-22747349B64E}" dt="2025-08-29T16:53:12.011" v="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FFA4342-69F5-4ED1-8C5F-22747349B64E}" dt="2025-08-30T10:19:25.335" v="220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2FFA4342-69F5-4ED1-8C5F-22747349B64E}" dt="2025-08-30T10:19:25.335" v="220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modSp mod">
        <pc:chgData name="FERHANE EL MOSTAFA" userId="612e3f77-08f4-424c-9bd0-6ac275dcda07" providerId="ADAL" clId="{2FFA4342-69F5-4ED1-8C5F-22747349B64E}" dt="2025-08-30T10:10:39.668" v="14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2FFA4342-69F5-4ED1-8C5F-22747349B64E}" dt="2025-08-30T10:10:39.668" v="145" actId="20577"/>
          <ac:spMkLst>
            <pc:docMk/>
            <pc:sldMk cId="1301504599" sldId="2134808706"/>
            <ac:spMk id="2" creationId="{EBD225D2-D8F6-F1E1-0154-64CEB418CAFE}"/>
          </ac:spMkLst>
        </pc:spChg>
      </pc:sldChg>
      <pc:sldChg chg="addSp delSp modSp mod delAnim modAnim">
        <pc:chgData name="FERHANE EL MOSTAFA" userId="612e3f77-08f4-424c-9bd0-6ac275dcda07" providerId="ADAL" clId="{2FFA4342-69F5-4ED1-8C5F-22747349B64E}" dt="2025-08-30T10:33:22.978" v="463" actId="1076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2FFA4342-69F5-4ED1-8C5F-22747349B64E}" dt="2025-08-30T10:33:22.978" v="463" actId="1076"/>
          <ac:spMkLst>
            <pc:docMk/>
            <pc:sldMk cId="1030826978" sldId="2134808707"/>
            <ac:spMk id="3" creationId="{A40DFC59-2FBA-5181-C661-41F9324FB9E9}"/>
          </ac:spMkLst>
        </pc:spChg>
      </pc:sldChg>
      <pc:sldChg chg="addSp delSp modSp mod">
        <pc:chgData name="FERHANE EL MOSTAFA" userId="612e3f77-08f4-424c-9bd0-6ac275dcda07" providerId="ADAL" clId="{2FFA4342-69F5-4ED1-8C5F-22747349B64E}" dt="2025-08-30T10:12:06.663" v="162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2FFA4342-69F5-4ED1-8C5F-22747349B64E}" dt="2025-08-30T10:12:06.663" v="162" actId="20577"/>
          <ac:spMkLst>
            <pc:docMk/>
            <pc:sldMk cId="4268842225" sldId="2134808708"/>
            <ac:spMk id="2" creationId="{BF6BEEC6-3013-9748-F29A-D26E207E854B}"/>
          </ac:spMkLst>
        </pc:spChg>
        <pc:picChg chg="add mod">
          <ac:chgData name="FERHANE EL MOSTAFA" userId="612e3f77-08f4-424c-9bd0-6ac275dcda07" providerId="ADAL" clId="{2FFA4342-69F5-4ED1-8C5F-22747349B64E}" dt="2025-08-30T10:11:47.326" v="147"/>
          <ac:picMkLst>
            <pc:docMk/>
            <pc:sldMk cId="4268842225" sldId="2134808708"/>
            <ac:picMk id="3" creationId="{98474677-48C3-6F87-2A79-4EC2E12FBEF1}"/>
          </ac:picMkLst>
        </pc:picChg>
      </pc:sldChg>
      <pc:sldChg chg="addSp delSp modSp mod delAnim modAnim">
        <pc:chgData name="FERHANE EL MOSTAFA" userId="612e3f77-08f4-424c-9bd0-6ac275dcda07" providerId="ADAL" clId="{2FFA4342-69F5-4ED1-8C5F-22747349B64E}" dt="2025-08-30T10:16:31.702" v="202" actId="1076"/>
        <pc:sldMkLst>
          <pc:docMk/>
          <pc:sldMk cId="596647479" sldId="2134808709"/>
        </pc:sldMkLst>
        <pc:spChg chg="add mod">
          <ac:chgData name="FERHANE EL MOSTAFA" userId="612e3f77-08f4-424c-9bd0-6ac275dcda07" providerId="ADAL" clId="{2FFA4342-69F5-4ED1-8C5F-22747349B64E}" dt="2025-08-30T10:14:33.525" v="180" actId="1076"/>
          <ac:spMkLst>
            <pc:docMk/>
            <pc:sldMk cId="596647479" sldId="2134808709"/>
            <ac:spMk id="8" creationId="{28A54AD5-5A85-CC50-AD4D-BCE94BFA5136}"/>
          </ac:spMkLst>
        </pc:spChg>
        <pc:spChg chg="add mod">
          <ac:chgData name="FERHANE EL MOSTAFA" userId="612e3f77-08f4-424c-9bd0-6ac275dcda07" providerId="ADAL" clId="{2FFA4342-69F5-4ED1-8C5F-22747349B64E}" dt="2025-08-30T10:15:09.440" v="185" actId="1076"/>
          <ac:spMkLst>
            <pc:docMk/>
            <pc:sldMk cId="596647479" sldId="2134808709"/>
            <ac:spMk id="11" creationId="{6DE2C91B-00AB-77FA-E12D-1580174AE5D7}"/>
          </ac:spMkLst>
        </pc:spChg>
        <pc:spChg chg="add mod">
          <ac:chgData name="FERHANE EL MOSTAFA" userId="612e3f77-08f4-424c-9bd0-6ac275dcda07" providerId="ADAL" clId="{2FFA4342-69F5-4ED1-8C5F-22747349B64E}" dt="2025-08-30T10:14:58.795" v="184" actId="14100"/>
          <ac:spMkLst>
            <pc:docMk/>
            <pc:sldMk cId="596647479" sldId="2134808709"/>
            <ac:spMk id="13" creationId="{C858DEEF-093E-2B9D-27B9-EF3FEBFE39D7}"/>
          </ac:spMkLst>
        </pc:spChg>
        <pc:spChg chg="add mod">
          <ac:chgData name="FERHANE EL MOSTAFA" userId="612e3f77-08f4-424c-9bd0-6ac275dcda07" providerId="ADAL" clId="{2FFA4342-69F5-4ED1-8C5F-22747349B64E}" dt="2025-08-30T10:15:29.088" v="189" actId="1076"/>
          <ac:spMkLst>
            <pc:docMk/>
            <pc:sldMk cId="596647479" sldId="2134808709"/>
            <ac:spMk id="14" creationId="{60845013-56F5-1EDC-7E0B-76F40B0B8103}"/>
          </ac:spMkLst>
        </pc:spChg>
        <pc:spChg chg="add mod">
          <ac:chgData name="FERHANE EL MOSTAFA" userId="612e3f77-08f4-424c-9bd0-6ac275dcda07" providerId="ADAL" clId="{2FFA4342-69F5-4ED1-8C5F-22747349B64E}" dt="2025-08-30T10:15:43.329" v="192" actId="1076"/>
          <ac:spMkLst>
            <pc:docMk/>
            <pc:sldMk cId="596647479" sldId="2134808709"/>
            <ac:spMk id="15" creationId="{B59C64D8-5BA7-9CC3-F2A8-D16F3C01CE1B}"/>
          </ac:spMkLst>
        </pc:spChg>
        <pc:spChg chg="add mod">
          <ac:chgData name="FERHANE EL MOSTAFA" userId="612e3f77-08f4-424c-9bd0-6ac275dcda07" providerId="ADAL" clId="{2FFA4342-69F5-4ED1-8C5F-22747349B64E}" dt="2025-08-30T10:16:08.616" v="199" actId="14100"/>
          <ac:spMkLst>
            <pc:docMk/>
            <pc:sldMk cId="596647479" sldId="2134808709"/>
            <ac:spMk id="16" creationId="{C3891C2E-7834-51E4-7F08-AF4D89AF613D}"/>
          </ac:spMkLst>
        </pc:spChg>
        <pc:picChg chg="mod">
          <ac:chgData name="FERHANE EL MOSTAFA" userId="612e3f77-08f4-424c-9bd0-6ac275dcda07" providerId="ADAL" clId="{2FFA4342-69F5-4ED1-8C5F-22747349B64E}" dt="2025-08-30T10:16:31.702" v="202" actId="1076"/>
          <ac:picMkLst>
            <pc:docMk/>
            <pc:sldMk cId="596647479" sldId="2134808709"/>
            <ac:picMk id="5" creationId="{82E4C03B-0CD0-6B7F-9C46-10BB8D9A3802}"/>
          </ac:picMkLst>
        </pc:picChg>
      </pc:sldChg>
      <pc:sldChg chg="modSp mod">
        <pc:chgData name="FERHANE EL MOSTAFA" userId="612e3f77-08f4-424c-9bd0-6ac275dcda07" providerId="ADAL" clId="{2FFA4342-69F5-4ED1-8C5F-22747349B64E}" dt="2025-08-30T10:04:19.667" v="82"/>
        <pc:sldMkLst>
          <pc:docMk/>
          <pc:sldMk cId="3184985472" sldId="2134808710"/>
        </pc:sldMkLst>
        <pc:spChg chg="mod">
          <ac:chgData name="FERHANE EL MOSTAFA" userId="612e3f77-08f4-424c-9bd0-6ac275dcda07" providerId="ADAL" clId="{2FFA4342-69F5-4ED1-8C5F-22747349B64E}" dt="2025-08-30T10:01:58.059" v="67" actId="6549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2FFA4342-69F5-4ED1-8C5F-22747349B64E}" dt="2025-08-30T10:04:19.667" v="82"/>
          <ac:spMkLst>
            <pc:docMk/>
            <pc:sldMk cId="3184985472" sldId="2134808710"/>
            <ac:spMk id="5" creationId="{E4EFB6E7-6528-F9DA-53F0-5758A06A88E0}"/>
          </ac:spMkLst>
        </pc:spChg>
      </pc:sldChg>
      <pc:sldChg chg="modSp">
        <pc:chgData name="FERHANE EL MOSTAFA" userId="612e3f77-08f4-424c-9bd0-6ac275dcda07" providerId="ADAL" clId="{2FFA4342-69F5-4ED1-8C5F-22747349B64E}" dt="2025-08-30T10:02:08.427" v="68"/>
        <pc:sldMkLst>
          <pc:docMk/>
          <pc:sldMk cId="2380771049" sldId="2134808711"/>
        </pc:sldMkLst>
        <pc:spChg chg="mod">
          <ac:chgData name="FERHANE EL MOSTAFA" userId="612e3f77-08f4-424c-9bd0-6ac275dcda07" providerId="ADAL" clId="{2FFA4342-69F5-4ED1-8C5F-22747349B64E}" dt="2025-08-30T10:02:08.427" v="6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2FFA4342-69F5-4ED1-8C5F-22747349B64E}" dt="2025-08-30T10:26:05.463" v="459" actId="20578"/>
        <pc:sldMkLst>
          <pc:docMk/>
          <pc:sldMk cId="2554523360" sldId="2134808712"/>
        </pc:sldMkLst>
        <pc:spChg chg="mod">
          <ac:chgData name="FERHANE EL MOSTAFA" userId="612e3f77-08f4-424c-9bd0-6ac275dcda07" providerId="ADAL" clId="{2FFA4342-69F5-4ED1-8C5F-22747349B64E}" dt="2025-08-30T10:07:54.409" v="11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2FFA4342-69F5-4ED1-8C5F-22747349B64E}" dt="2025-08-30T10:26:05.463" v="459" actId="20578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2FFA4342-69F5-4ED1-8C5F-22747349B64E}" dt="2025-08-30T10:07:14.265" v="109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2FFA4342-69F5-4ED1-8C5F-22747349B64E}" dt="2025-08-30T10:07:34.700" v="113" actId="14100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2FFA4342-69F5-4ED1-8C5F-22747349B64E}" dt="2025-08-30T10:09:06.187" v="120" actId="1076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2FFA4342-69F5-4ED1-8C5F-22747349B64E}" dt="2025-08-30T10:06:47.687" v="103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2FFA4342-69F5-4ED1-8C5F-22747349B64E}" dt="2025-08-30T10:02:13.656" v="69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2FFA4342-69F5-4ED1-8C5F-22747349B64E}" dt="2025-08-30T10:06:47.687" v="103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2FFA4342-69F5-4ED1-8C5F-22747349B64E}" dt="2025-08-30T09:58:29.083" v="4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2FFA4342-69F5-4ED1-8C5F-22747349B64E}" dt="2025-08-30T09:57:48.342" v="30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2FFA4342-69F5-4ED1-8C5F-22747349B64E}" dt="2025-08-30T09:58:03.406" v="31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2FFA4342-69F5-4ED1-8C5F-22747349B64E}" dt="2025-08-30T09:58:15.520" v="36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modSp">
        <pc:chgData name="FERHANE EL MOSTAFA" userId="612e3f77-08f4-424c-9bd0-6ac275dcda07" providerId="ADAL" clId="{2FFA4342-69F5-4ED1-8C5F-22747349B64E}" dt="2025-08-30T10:10:07.032" v="126" actId="122"/>
        <pc:sldMkLst>
          <pc:docMk/>
          <pc:sldMk cId="1366020049" sldId="2134808715"/>
        </pc:sldMkLst>
        <pc:spChg chg="mod">
          <ac:chgData name="FERHANE EL MOSTAFA" userId="612e3f77-08f4-424c-9bd0-6ac275dcda07" providerId="ADAL" clId="{2FFA4342-69F5-4ED1-8C5F-22747349B64E}" dt="2025-08-30T10:09:59.667" v="123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2FFA4342-69F5-4ED1-8C5F-22747349B64E}" dt="2025-08-30T10:10:02.361" v="124" actId="122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2FFA4342-69F5-4ED1-8C5F-22747349B64E}" dt="2025-08-30T10:10:07.032" v="126" actId="122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2FFA4342-69F5-4ED1-8C5F-22747349B64E}" dt="2025-08-30T10:10:04.478" v="125" actId="122"/>
          <ac:spMkLst>
            <pc:docMk/>
            <pc:sldMk cId="1366020049" sldId="2134808715"/>
            <ac:spMk id="28" creationId="{9DC2E2C0-6C3D-9DF1-09C0-7FB97790FBC8}"/>
          </ac:spMkLst>
        </pc:spChg>
      </pc:sldChg>
      <pc:sldChg chg="modSp mod">
        <pc:chgData name="FERHANE EL MOSTAFA" userId="612e3f77-08f4-424c-9bd0-6ac275dcda07" providerId="ADAL" clId="{2FFA4342-69F5-4ED1-8C5F-22747349B64E}" dt="2025-08-30T10:17:42.283" v="203" actId="14100"/>
        <pc:sldMkLst>
          <pc:docMk/>
          <pc:sldMk cId="11916258" sldId="2134808717"/>
        </pc:sldMkLst>
        <pc:picChg chg="mod">
          <ac:chgData name="FERHANE EL MOSTAFA" userId="612e3f77-08f4-424c-9bd0-6ac275dcda07" providerId="ADAL" clId="{2FFA4342-69F5-4ED1-8C5F-22747349B64E}" dt="2025-08-30T10:17:42.283" v="203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modSp mod">
        <pc:chgData name="FERHANE EL MOSTAFA" userId="612e3f77-08f4-424c-9bd0-6ac275dcda07" providerId="ADAL" clId="{2FFA4342-69F5-4ED1-8C5F-22747349B64E}" dt="2025-08-30T10:18:10.033" v="206" actId="14100"/>
        <pc:sldMkLst>
          <pc:docMk/>
          <pc:sldMk cId="2143469606" sldId="2134808719"/>
        </pc:sldMkLst>
        <pc:picChg chg="mod">
          <ac:chgData name="FERHANE EL MOSTAFA" userId="612e3f77-08f4-424c-9bd0-6ac275dcda07" providerId="ADAL" clId="{2FFA4342-69F5-4ED1-8C5F-22747349B64E}" dt="2025-08-30T10:18:06.321" v="205" actId="14100"/>
          <ac:picMkLst>
            <pc:docMk/>
            <pc:sldMk cId="2143469606" sldId="2134808719"/>
            <ac:picMk id="7" creationId="{24990CA5-BD16-6A95-4E75-48E05F1563C4}"/>
          </ac:picMkLst>
        </pc:picChg>
        <pc:picChg chg="mod">
          <ac:chgData name="FERHANE EL MOSTAFA" userId="612e3f77-08f4-424c-9bd0-6ac275dcda07" providerId="ADAL" clId="{2FFA4342-69F5-4ED1-8C5F-22747349B64E}" dt="2025-08-30T10:18:10.033" v="206" actId="14100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modSp mod">
        <pc:chgData name="FERHANE EL MOSTAFA" userId="612e3f77-08f4-424c-9bd0-6ac275dcda07" providerId="ADAL" clId="{2FFA4342-69F5-4ED1-8C5F-22747349B64E}" dt="2025-08-30T10:20:09.662" v="458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2FFA4342-69F5-4ED1-8C5F-22747349B64E}" dt="2025-08-30T10:20:09.662" v="458" actId="20577"/>
          <ac:spMkLst>
            <pc:docMk/>
            <pc:sldMk cId="3657102211" sldId="2134808725"/>
            <ac:spMk id="6" creationId="{AAEFED61-032C-14A6-EC20-1E7B084ED2EA}"/>
          </ac:spMkLst>
        </pc:spChg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36.576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36.576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36.576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  <pc:spChg chg="mod">
          <ac:chgData name="FERHANE EL MOSTAFA" userId="612e3f77-08f4-424c-9bd0-6ac275dcda07" providerId="ADAL" clId="{DC45ABEC-B678-4592-B1B5-F810431A7E59}" dt="2025-08-17T11:23:32.706" v="685" actId="207"/>
          <ac:spMkLst>
            <pc:docMk/>
            <pc:sldMk cId="4221709158" sldId="987"/>
            <ac:spMk id="2" creationId="{9C137D98-A3FA-EC75-6148-B6E305521423}"/>
          </ac:spMkLst>
        </pc:spChg>
        <pc:graphicFrameChg chg="add mod modGraphic">
          <ac:chgData name="FERHANE EL MOSTAFA" userId="612e3f77-08f4-424c-9bd0-6ac275dcda07" providerId="ADAL" clId="{DC45ABEC-B678-4592-B1B5-F810431A7E59}" dt="2025-08-17T11:30:32.338" v="778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  <pc:picChg chg="add mod">
          <ac:chgData name="FERHANE EL MOSTAFA" userId="612e3f77-08f4-424c-9bd0-6ac275dcda07" providerId="ADAL" clId="{DC45ABEC-B678-4592-B1B5-F810431A7E59}" dt="2025-08-17T11:10:39.341" v="369"/>
          <ac:picMkLst>
            <pc:docMk/>
            <pc:sldMk cId="4221709158" sldId="987"/>
            <ac:picMk id="3" creationId="{B03D2244-A720-D653-0F04-12515AC789C9}"/>
          </ac:picMkLst>
        </pc:picChg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DC45ABEC-B678-4592-B1B5-F810431A7E59}" dt="2025-08-17T10:31:57.973" v="70" actId="20577"/>
          <ac:spMkLst>
            <pc:docMk/>
            <pc:sldMk cId="2881457431" sldId="2134808689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DC45ABEC-B678-4592-B1B5-F810431A7E59}" dt="2025-08-17T10:31:51.215" v="68"/>
          <ac:spMkLst>
            <pc:docMk/>
            <pc:sldMk cId="2881457431" sldId="2134808689"/>
            <ac:spMk id="8" creationId="{3A59B8AA-ED52-F1CF-AF64-6E9497D68035}"/>
          </ac:spMkLst>
        </pc:spChg>
        <pc:picChg chg="add mod">
          <ac:chgData name="FERHANE EL MOSTAFA" userId="612e3f77-08f4-424c-9bd0-6ac275dcda07" providerId="ADAL" clId="{DC45ABEC-B678-4592-B1B5-F810431A7E59}" dt="2025-08-17T10:31:39.433" v="65"/>
          <ac:picMkLst>
            <pc:docMk/>
            <pc:sldMk cId="2881457431" sldId="2134808689"/>
            <ac:picMk id="5" creationId="{FA6AD552-B317-EB55-C847-6EA1F986C79A}"/>
          </ac:picMkLst>
        </pc:picChg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3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19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الإجراءات المتعلقة بأخذ الكلمة باسم المجموعة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812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يَتِمُّ التّوافُقُ عَلى مُيَسِّرٍ واحِدٍ لِكُلِّ نَشاطٍ؛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يُسَجِّلُ الْمُيَسِّرُ ما تَوافَقَ عَلَيْهِ أَعْضاءُ الْمَجْموعَةِ؛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يَطْلُبُ الْإِذْنَ مِنَ الْأُسْتاذِ(ةِ) قَبْلَ عَرْضِ الْمَنْتوجِ؛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يَعْرِضُ الْعَمَلَ باسْمِ الْمَجْموعَةِ بِصَوْتٍ واضِحٍ 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 أَعْضاءَ الْمَجْموعَةِ، وَيُسَجِّلُ مُلاحَظاتِ باقي الْمَجْموعاتِ، وَتَوْجيهاتِ الْأُسْتاذِ(ةِ)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137D98-A3FA-EC75-6148-B6E305521423}"/>
              </a:ext>
            </a:extLst>
          </p:cNvPr>
          <p:cNvSpPr txBox="1"/>
          <p:nvPr/>
        </p:nvSpPr>
        <p:spPr>
          <a:xfrm>
            <a:off x="160421" y="864864"/>
            <a:ext cx="123363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كلمات تنتهي بتاء، لنتذكر القاعدة أولا</a:t>
            </a:r>
            <a:endParaRPr lang="fr-FR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3D2244-A720-D653-0F04-12515AC78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0656CC7-7B1D-6702-FA12-65D31EC95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46779"/>
              </p:ext>
            </p:extLst>
          </p:nvPr>
        </p:nvGraphicFramePr>
        <p:xfrm>
          <a:off x="435723" y="2477729"/>
          <a:ext cx="12336381" cy="642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4393">
                  <a:extLst>
                    <a:ext uri="{9D8B030D-6E8A-4147-A177-3AD203B41FA5}">
                      <a16:colId xmlns:a16="http://schemas.microsoft.com/office/drawing/2014/main" val="4070974176"/>
                    </a:ext>
                  </a:extLst>
                </a:gridCol>
                <a:gridCol w="2212258">
                  <a:extLst>
                    <a:ext uri="{9D8B030D-6E8A-4147-A177-3AD203B41FA5}">
                      <a16:colId xmlns:a16="http://schemas.microsoft.com/office/drawing/2014/main" val="3719967555"/>
                    </a:ext>
                  </a:extLst>
                </a:gridCol>
                <a:gridCol w="4134416">
                  <a:extLst>
                    <a:ext uri="{9D8B030D-6E8A-4147-A177-3AD203B41FA5}">
                      <a16:colId xmlns:a16="http://schemas.microsoft.com/office/drawing/2014/main" val="1131311626"/>
                    </a:ext>
                  </a:extLst>
                </a:gridCol>
                <a:gridCol w="1150782">
                  <a:extLst>
                    <a:ext uri="{9D8B030D-6E8A-4147-A177-3AD203B41FA5}">
                      <a16:colId xmlns:a16="http://schemas.microsoft.com/office/drawing/2014/main" val="254829152"/>
                    </a:ext>
                  </a:extLst>
                </a:gridCol>
                <a:gridCol w="1764532">
                  <a:extLst>
                    <a:ext uri="{9D8B030D-6E8A-4147-A177-3AD203B41FA5}">
                      <a16:colId xmlns:a16="http://schemas.microsoft.com/office/drawing/2014/main" val="1642496374"/>
                    </a:ext>
                  </a:extLst>
                </a:gridCol>
              </a:tblGrid>
              <a:tr h="1303225"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كَيَفَ نُمَيِّزُها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مِثالٌ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مَتى تُكْتَبُ؟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شَكْلُها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dirty="0" err="1">
                          <a:solidFill>
                            <a:srgbClr val="FF0000"/>
                          </a:solidFill>
                        </a:rPr>
                        <a:t>اَلتّأءُ</a:t>
                      </a:r>
                      <a:endParaRPr lang="ar-MA" sz="3600" dirty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14619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هاءً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شجر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مكتب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سمير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فاطم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</a:t>
                      </a:r>
                      <a:r>
                        <a:rPr lang="ar-MA" sz="3600" b="1" dirty="0"/>
                        <a:t> آخر الأسماء الْمُؤَنَّثَةِ غالباً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ــة/ة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اَلْمَرْبوطَةُ</a:t>
                      </a:r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90275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تاءً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كَتَبَ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ت</a:t>
                      </a:r>
                      <a:r>
                        <a:rPr lang="ar-MA" sz="3600" b="1" dirty="0"/>
                        <a:t>ْ -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نَب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َتَ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صَو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ْتٌ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بِنْ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في آخر الأفعال أو بعض الأسماء غير الْمُؤَنَّثَةِ</a:t>
                      </a:r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ــت/ت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اَلْمَبْسوطَةُ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92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709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اُكتبوا: لعبت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لَعِبْ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خديج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خَديجَ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صوت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صَوْتٌ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لُعْبَةٌ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سأجد جمع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162749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طائِرٌ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لَوْنٌ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مِصْباحٌ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طُيورٌ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أَلْوانٌ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مَصابيحُ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72A91-2253-291A-71A9-026ABC24C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EF7D915-9825-6F74-A930-1C4FE2930B5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16AA10-145A-DF03-C222-7F805BD80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56E1FB-CD46-4741-007F-58E9C6F58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882718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طائِرٌ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لَوْنٌ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مِصْباحٌ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A78AA42-918F-F5D8-1226-FA103C8314B9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طُيورٌ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4F5B6C-41D5-2189-0F59-E42948F6C9DB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أَلْوانٌ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75DDE82-4926-C45B-6D7C-F3DEE737DC39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مَصابيحُ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C54002D9-1763-5283-E285-D8A2B375B01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6469ADC7-3245-06C3-7AA2-DCA253C41B4D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D5D9484D-AD00-789F-CEAB-E32B95DB927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52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حوّلوا الكلمات الآتية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302095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لَوْحَةٌ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جَناحٌ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غُرْفَةٌ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0B21E2-3490-4C77-3E62-D7CEEA29CF5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E945-F099-E399-8ECD-0667DE60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40D4D9C-A8BD-92A4-0433-2D5CDDE6B9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عند إشارتي، كل واحد يعرض عمله على زميله ويناقش معه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965684-DE6D-DE8F-2F5E-6801324E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1F8B134-95BF-21F2-12BC-8A9AC3FB97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180225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لَوْحَةٌ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جَناحٌ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غُرْفَةٌ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29BDDA27-AECB-91E6-177B-C189D6FFCBC3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95C151DA-90B3-2C01-3EFA-03927BD0885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6FD8B96F-83EE-2D6D-5DA6-0DDBB08BB2B0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32828EC0-B901-48EC-0C99-5731C143627F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167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81DC46-09C9-08D4-F5C6-77A37412F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960201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لَوْحَةٌ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جَناحٌ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غُرْفَةٌ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9FBE24-D1AD-987D-BDEE-B87E2A5FF511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أَلْواحٌ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A98499-FB01-6782-4E3E-884469698995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أَجْنِحَةٌ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F7927B-BBA5-761C-B091-16C34334B742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غُرَفٌ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1795CA3-03B0-BAFF-D509-EC5629E5BDC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AF6ED34-D4C3-EC4D-FB06-E79B5C0CDD0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646D38F-1C02-C10F-0896-6B86D15472C0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D2A769C7-1EEF-AD1C-5223-BF2387037D3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600C57-E23A-88CC-00B7-E4017904925E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صُوَرٌ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56A74-8F54-B04F-A463-BB6506D41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11D8A8D-C352-DC8E-34A3-31B51F058A9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F12540-856C-EF77-8AD5-3EA560BF55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895406E-2533-0494-44C8-5B733B4FD2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703735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لَوْحَةٌ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جَناحٌ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غُرْفَةٌ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EE5BBF6-D4C8-3C03-4010-22F5A71BEFC9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أَلْواحٌ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63A45D1-AE28-BC95-AB04-EB090E1B5E35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أَجْنِحَةٌ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563BBD-CD8A-B694-0FF0-641F75862CB6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غُرَفٌ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43EC23C5-CF1B-8D4F-717E-402E0F96148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lèche : gauche 17">
            <a:extLst>
              <a:ext uri="{FF2B5EF4-FFF2-40B4-BE49-F238E27FC236}">
                <a16:creationId xmlns:a16="http://schemas.microsoft.com/office/drawing/2014/main" id="{E6285BFF-ED2B-9283-1E37-4173656978F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lèche : gauche 18">
            <a:extLst>
              <a:ext uri="{FF2B5EF4-FFF2-40B4-BE49-F238E27FC236}">
                <a16:creationId xmlns:a16="http://schemas.microsoft.com/office/drawing/2014/main" id="{71E2D36F-ABAE-8937-E05D-60A9C5BC9E6F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D9FBA3FF-C773-CB60-59D8-2DC07629A2A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64E7E7C-D41D-3C9E-8D94-9C5C54B77361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صُوَرٌ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360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تحويلها إلى الجمع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362200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غُرْفَةٌ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137072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لَوْنٌ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: (طائر عجيب)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ئِرٌ عَجيبٌ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طاووسٌ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بَبَّغاءٌ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4DF9247-F79C-CF5A-C1FF-F0376C851604}"/>
              </a:ext>
            </a:extLst>
          </p:cNvPr>
          <p:cNvSpPr/>
          <p:nvPr/>
        </p:nvSpPr>
        <p:spPr>
          <a:xfrm>
            <a:off x="5667224" y="8374171"/>
            <a:ext cx="2381551" cy="1356853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CA7C2EB4-6995-8FCA-64A7-CEA79126B1FC}"/>
              </a:ext>
            </a:extLst>
          </p:cNvPr>
          <p:cNvSpPr/>
          <p:nvPr/>
        </p:nvSpPr>
        <p:spPr>
          <a:xfrm>
            <a:off x="6711174" y="722614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4021234" y="2571648"/>
            <a:ext cx="5210222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عَنِ </a:t>
            </a:r>
            <a:r>
              <a:rPr lang="ar-MA" sz="3200" b="1" dirty="0" err="1">
                <a:solidFill>
                  <a:schemeClr val="tx1"/>
                </a:solidFill>
              </a:rPr>
              <a:t>ٱلطّاووسِ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350512" y="89617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للعنوان، ويطرح توقعين أو ثلاثة عن مضمون النص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طائِرٌ عَجيبٌ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364366" y="729756"/>
            <a:ext cx="1233638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التوقعات، وتوجيهها، وتسجيل بعضها على السبورة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</a:t>
            </a:r>
          </a:p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في نظركم عن أي طائر سيتحدث النص؟ هل سمعتم عن طائر عجيب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طائِرٌ عَجيبٌ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طاووسٌ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بَبَّغاءٌ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طائِرٌ خُرافِيٌّ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chemeClr val="tx1"/>
                </a:solidFill>
              </a:rPr>
              <a:t>أَتَوَقَّعُ أَنْ يَتَحَدَّثَ َٱلنَّصُّ عَنِ </a:t>
            </a:r>
            <a:r>
              <a:rPr lang="ar-MA" sz="3600" b="1" dirty="0" err="1">
                <a:solidFill>
                  <a:schemeClr val="tx1"/>
                </a:solidFill>
              </a:rPr>
              <a:t>ٱلطّاووسِ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chemeClr val="tx1"/>
                </a:solidFill>
              </a:rPr>
              <a:t>قَدْ يَتَحَدَّثُ ٱلنَّصُّ عَنِ </a:t>
            </a:r>
            <a:r>
              <a:rPr lang="ar-MA" sz="3600" b="1" dirty="0" err="1">
                <a:solidFill>
                  <a:schemeClr val="tx1"/>
                </a:solidFill>
              </a:rPr>
              <a:t>ٱلْبَبَّغاءِ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454400" y="7490661"/>
            <a:ext cx="715818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chemeClr val="tx1"/>
                </a:solidFill>
              </a:rPr>
              <a:t>رُبَّما سَيَتَحَدَّثُ ٱلنَّصُّ عَنْ طائِرٍ خُرافِيٍّ عَجيبٍ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طائِرٌ عَجيبٌ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26EE25-8D39-9C78-EF20-868CEFD9E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20" y="2812474"/>
            <a:ext cx="13476926" cy="455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َٱلنَّصُّ عَنِ </a:t>
            </a:r>
            <a:r>
              <a:rPr lang="ar-MA" sz="3200" b="1" dirty="0" err="1">
                <a:solidFill>
                  <a:schemeClr val="tx1"/>
                </a:solidFill>
              </a:rPr>
              <a:t>ٱلطّاووسِ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قَـدْ يَتَحَدَّثُ ٱلنَّصُّ عَنِ </a:t>
            </a:r>
            <a:r>
              <a:rPr lang="ar-MA" sz="3200" b="1" dirty="0" err="1">
                <a:solidFill>
                  <a:schemeClr val="tx1"/>
                </a:solidFill>
              </a:rPr>
              <a:t>ٱلْبَبَّغاءِ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7038110" y="6767148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طائِرٍ خُرافِيٍّ عَجيبٍ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676714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موقع الكلمات بقراءة مسحية سريعة للنص. لاحظوا سأبدأ أولا مع كلمة: مبتهجا.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فَسيحَةً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مُبْتَهِجاً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مَصابيحَ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فَجْأَةً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تَتَوَهَّجُ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اِنْدَهَشَ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044485-9E46-9728-BFF0-A65C9E94D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سأحددها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 بالعين: هي الكلمة الرابعة في السطر الثاني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9271EF-E271-CE19-DB9A-DB28F7C2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F213B2-011B-05BC-6C2A-527B672D2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20" y="2812474"/>
            <a:ext cx="13476926" cy="4558144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9463CD99-8A7E-66CA-76DA-2FFF52CF7DBA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814F0-8CBF-2DE3-8A8A-56220CC1D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F6BEEC6-3013-9748-F29A-D26E207E854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على الصفحة 42، في ثنائيات، ضعوا سطرا تحت الكلمات الخمس الأخرى. الفائزان من يحددا أكبر عدد من الكلمات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474677-48C3-6F87-2A79-4EC2E12FB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4F308D2-CE0D-270C-191C-35F14B8DBEA8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فَسيحَةً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F66992E-7CD0-74EF-D18A-9D4B3513B79C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مُبْتَهِجاً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43895D0-5D15-20AE-84B6-07EB7291EF37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مَصابيحَ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CFD67FF-788D-1F2C-C8EA-39C672813844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فَجْأَةً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D0D29CC-2238-D30F-DA10-307EA192ECC1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تَتَوَهَّجُ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CF8E66E-40E0-0B9D-4BEB-08E8AB2865B9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اِنْدَهَشَ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8422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56A43-A4B8-3932-12EB-EA1119C4D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D73D8B-C7CD-62C7-50BB-A2EDA6232A9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4F35A8-90CB-BD28-03B8-B6D751ADC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BB3339-9164-9174-CB05-A6BD1C0B7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20" y="2812474"/>
            <a:ext cx="13476926" cy="4558144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63DB58EF-DF84-0EA1-D5D0-D3D636B54ABE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E1E4B309-1EFC-0C75-5471-92D96137E35F}"/>
              </a:ext>
            </a:extLst>
          </p:cNvPr>
          <p:cNvSpPr/>
          <p:nvPr/>
        </p:nvSpPr>
        <p:spPr>
          <a:xfrm>
            <a:off x="6858000" y="4351559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3" name="Signe Moins 22">
            <a:extLst>
              <a:ext uri="{FF2B5EF4-FFF2-40B4-BE49-F238E27FC236}">
                <a16:creationId xmlns:a16="http://schemas.microsoft.com/office/drawing/2014/main" id="{6E008644-E4C5-0B67-13B2-08FCCD5B052B}"/>
              </a:ext>
            </a:extLst>
          </p:cNvPr>
          <p:cNvSpPr/>
          <p:nvPr/>
        </p:nvSpPr>
        <p:spPr>
          <a:xfrm>
            <a:off x="2576945" y="4456701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4" name="Signe Moins 23">
            <a:extLst>
              <a:ext uri="{FF2B5EF4-FFF2-40B4-BE49-F238E27FC236}">
                <a16:creationId xmlns:a16="http://schemas.microsoft.com/office/drawing/2014/main" id="{C568E44F-67C9-C038-A93C-5B88D0D15C3B}"/>
              </a:ext>
            </a:extLst>
          </p:cNvPr>
          <p:cNvSpPr/>
          <p:nvPr/>
        </p:nvSpPr>
        <p:spPr>
          <a:xfrm>
            <a:off x="12427527" y="6208068"/>
            <a:ext cx="1113153" cy="12345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5" name="Signe Moins 24">
            <a:extLst>
              <a:ext uri="{FF2B5EF4-FFF2-40B4-BE49-F238E27FC236}">
                <a16:creationId xmlns:a16="http://schemas.microsoft.com/office/drawing/2014/main" id="{CAC85362-8D97-AF47-D1DE-BD2801D96219}"/>
              </a:ext>
            </a:extLst>
          </p:cNvPr>
          <p:cNvSpPr/>
          <p:nvPr/>
        </p:nvSpPr>
        <p:spPr>
          <a:xfrm>
            <a:off x="8409710" y="6179742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6" name="Signe Moins 25">
            <a:extLst>
              <a:ext uri="{FF2B5EF4-FFF2-40B4-BE49-F238E27FC236}">
                <a16:creationId xmlns:a16="http://schemas.microsoft.com/office/drawing/2014/main" id="{5E7CFBDD-158E-1689-9F00-68DAFCF54254}"/>
              </a:ext>
            </a:extLst>
          </p:cNvPr>
          <p:cNvSpPr/>
          <p:nvPr/>
        </p:nvSpPr>
        <p:spPr>
          <a:xfrm>
            <a:off x="12122728" y="7056505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664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3395DA-4A25-DA23-3CDA-898AA7594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20" y="2812474"/>
            <a:ext cx="13476926" cy="455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1FF2E1-ACB2-420B-3CA1-C3329DC92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20" y="2812474"/>
            <a:ext cx="13476926" cy="455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BDC1E0-387B-341F-C9A5-9A05EE82F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20" y="2812474"/>
            <a:ext cx="13476926" cy="455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EFD8C84-DC56-5667-773D-2AC7A215D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20" y="2812474"/>
            <a:ext cx="13476926" cy="455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2E7087E-7516-FBFE-D892-1C0BD2AF5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20" y="2812474"/>
            <a:ext cx="13476926" cy="455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الصفحة 42، ستجيبون عن أسئلة الفهم رقم: 1 و2 و3، عمل في مجموعات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7267B98-9B9E-0672-0691-E2CBED829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211" y="2189019"/>
            <a:ext cx="6217847" cy="793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تقدم الأجوبة الثلاثة الصحيحة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من يعيد قراءة النص كله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A43F496-7FD6-3BD2-D7A3-F3E0B032C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20" y="2812474"/>
            <a:ext cx="13476926" cy="455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BEFD99-64E0-BE71-B311-D978D460A4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714894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إنتاج فقرة انطلاقا من الصورة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803310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لاحظوا جيدا الصورة على الصفحة 41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مجموعة تنشئ الخريطة الذهنية لكلمة (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الحي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 ثم تركب فقرة من أربع جمل عن الحي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74E42FC-0F81-EB08-9140-446CAD840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539" y="2105890"/>
            <a:ext cx="8094206" cy="807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818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8B2AE33-A0C9-14DA-C858-E74C2DB0F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613" y="2119745"/>
            <a:ext cx="7951914" cy="808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718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42،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وأضع سطرا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تحتها في النص؛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(طائر عجيب)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AE47784-3861-137B-E1BC-F2B0B07FC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3" y="2403764"/>
            <a:ext cx="5555672" cy="71691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9EE5D0-26B9-CB3A-EC51-A2DC839672E3}"/>
              </a:ext>
            </a:extLst>
          </p:cNvPr>
          <p:cNvSpPr/>
          <p:nvPr/>
        </p:nvSpPr>
        <p:spPr>
          <a:xfrm>
            <a:off x="997527" y="8423564"/>
            <a:ext cx="4862945" cy="83127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40021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التاء المربوطة والمبسوطة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(طائر عجيب)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إنتاج فقرة انطلاقا من الصورة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05842" y="3432780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05842" y="4487753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6609" y="6564954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87803" y="7448369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43054F-E6F4-B19E-9442-93092EF79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pic>
        <p:nvPicPr>
          <p:cNvPr id="4" name="Image 3" descr="Une image contenant texte, Dessin d’enfant, dessin humorist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5F94F70-36AB-6737-2584-608D9962EC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90" y="2405275"/>
            <a:ext cx="4111884" cy="7411425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7FECDD42-8C87-161B-F985-1250C3BC53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042" y="2440954"/>
            <a:ext cx="4534413" cy="737574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8181D0-C9F5-BCB2-579C-90FE3E9E90CB}"/>
              </a:ext>
            </a:extLst>
          </p:cNvPr>
          <p:cNvSpPr/>
          <p:nvPr/>
        </p:nvSpPr>
        <p:spPr>
          <a:xfrm>
            <a:off x="4814038" y="7432722"/>
            <a:ext cx="3858908" cy="15991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5428E7D9-10C3-10CF-1DC6-D081CBAFBEB3}"/>
              </a:ext>
            </a:extLst>
          </p:cNvPr>
          <p:cNvSpPr txBox="1">
            <a:spLocks/>
          </p:cNvSpPr>
          <p:nvPr/>
        </p:nvSpPr>
        <p:spPr>
          <a:xfrm>
            <a:off x="9005455" y="2405275"/>
            <a:ext cx="4534413" cy="71728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الصور المتسلسلة على الصفحة 39 وأعبر عن كل صورة بجملة وأكتبها في المكان المخصص</a:t>
            </a: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0" lvl="0" indent="0" algn="ctr" rtl="1">
              <a:buNone/>
              <a:defRPr/>
            </a:pP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الثالثة الصفحة 40 بسرعة وبدقة، وأجيب عن أسئلة الفهم المتعلقة بها</a:t>
            </a: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3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1457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أخذ الكلمة باسم المجموعة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1301</Words>
  <Application>Microsoft Office PowerPoint</Application>
  <PresentationFormat>Personnalisé</PresentationFormat>
  <Paragraphs>291</Paragraphs>
  <Slides>56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56</vt:i4>
      </vt:variant>
    </vt:vector>
  </HeadingPairs>
  <TitlesOfParts>
    <vt:vector size="7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2209</cp:revision>
  <dcterms:created xsi:type="dcterms:W3CDTF">2014-10-09T07:32:24Z</dcterms:created>
  <dcterms:modified xsi:type="dcterms:W3CDTF">2025-10-01T17:06:11Z</dcterms:modified>
</cp:coreProperties>
</file>