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9"/>
  </p:notesMasterIdLst>
  <p:handoutMasterIdLst>
    <p:handoutMasterId r:id="rId70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5" r:id="rId12"/>
    <p:sldId id="2134808560" r:id="rId13"/>
    <p:sldId id="2134808591" r:id="rId14"/>
    <p:sldId id="2134808449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0" r:id="rId36"/>
    <p:sldId id="2134808471" r:id="rId37"/>
    <p:sldId id="2134808472" r:id="rId38"/>
    <p:sldId id="2134808545" r:id="rId39"/>
    <p:sldId id="597" r:id="rId40"/>
    <p:sldId id="2134808475" r:id="rId41"/>
    <p:sldId id="2134808562" r:id="rId42"/>
    <p:sldId id="2134808563" r:id="rId43"/>
    <p:sldId id="2134808564" r:id="rId44"/>
    <p:sldId id="2134808491" r:id="rId45"/>
    <p:sldId id="2134808600" r:id="rId46"/>
    <p:sldId id="2134808601" r:id="rId47"/>
    <p:sldId id="2134808603" r:id="rId48"/>
    <p:sldId id="2134808602" r:id="rId49"/>
    <p:sldId id="2134808604" r:id="rId50"/>
    <p:sldId id="2134808605" r:id="rId51"/>
    <p:sldId id="2134808606" r:id="rId52"/>
    <p:sldId id="2134808641" r:id="rId53"/>
    <p:sldId id="2134808642" r:id="rId54"/>
    <p:sldId id="2134808646" r:id="rId55"/>
    <p:sldId id="2134808653" r:id="rId56"/>
    <p:sldId id="2134808571" r:id="rId57"/>
    <p:sldId id="2134808572" r:id="rId58"/>
    <p:sldId id="2134808652" r:id="rId59"/>
    <p:sldId id="2134808654" r:id="rId60"/>
    <p:sldId id="2134808647" r:id="rId61"/>
    <p:sldId id="2134808577" r:id="rId62"/>
    <p:sldId id="2134808578" r:id="rId63"/>
    <p:sldId id="2134808651" r:id="rId64"/>
    <p:sldId id="985" r:id="rId65"/>
    <p:sldId id="2134808546" r:id="rId66"/>
    <p:sldId id="2134808447" r:id="rId67"/>
    <p:sldId id="2134808513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653"/>
            <p14:sldId id="2134808571"/>
            <p14:sldId id="2134808572"/>
            <p14:sldId id="2134808652"/>
            <p14:sldId id="2134808654"/>
            <p14:sldId id="2134808647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855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93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10" Type="http://schemas.openxmlformats.org/officeDocument/2006/relationships/image" Target="../media/image2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8.jpeg"/><Relationship Id="rId4" Type="http://schemas.openxmlformats.org/officeDocument/2006/relationships/image" Target="../media/image53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9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4.png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microsoft.com/office/2007/relationships/hdphoto" Target="../media/hdphoto5.wdp"/><Relationship Id="rId4" Type="http://schemas.openxmlformats.org/officeDocument/2006/relationships/image" Target="../media/image5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11845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القرية.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قَرْيَةُ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الفراشات.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3962400" y="4359806"/>
            <a:ext cx="5791199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فَراشاتُ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الطبيعة.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055006"/>
            <a:ext cx="5865835" cy="2834167"/>
            <a:chOff x="3925082" y="4055006"/>
            <a:chExt cx="5865835" cy="2834167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طَّبيعَةُ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951928" y="4055006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الربيع.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رَّبيعُ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754090" y="4449406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79526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AD5F8F-BEDC-DF11-5AD8-19871A176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3B3E495-F5D1-98BD-EE3B-8DE2177BA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2E2C80-C423-5A82-448A-0A94C1C8D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D7CB931-C510-C511-8A90-2F0E292BC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873464" y="1409739"/>
            <a:ext cx="6567055" cy="66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C0004A-2784-6E50-2C8E-DDA713211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3006750" y="2282575"/>
            <a:ext cx="7702499" cy="7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D7280B9-5E17-10F8-E662-7E130396AA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475F50-FB5B-028E-9902-1AD77E6A7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43742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اَلزَّيتونِ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اَلتّينِ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أَوْراقُها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مَزْرَعَةِ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اَلْخُضْرَةِ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اَلْخَوْخِ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625E086-E8DB-C0DC-EACA-54591B0B0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210893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اَلزَّيتونِ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اَلتّينِ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أَوْراقُها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مَزْرَعَةِ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اَلْخُضْرَةِ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اَلْخَوْخِ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A0F3B9-C9F1-5AEF-C6DF-B17052C55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66F3AC8-2586-9DE5-0205-C72DD5F4F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210893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اَلزَّيتونِ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اَلتّينِ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أَوْراقُها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مَزْرَعَةِ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اَلْخُضْرَةِ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اَلْخَوْخِ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CB6575FF-F2CC-256B-9FBC-8535E7F153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290" y="2299854"/>
            <a:ext cx="6292905" cy="797038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31، 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71855" y="5624945"/>
            <a:ext cx="2521527" cy="19812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انتبهوا جيدا، لنتذكر جميعا كيف نقوم بقراءة مسحية بالعين لكي نحدد موقع الكلمة التي نبحث عنها.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استراتيجية البحث عن كلمات داخل النص عن طريق القراءة المسحية.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E4E67-4B2E-ED1A-320D-49688FD0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37" y="3100152"/>
            <a:ext cx="8559925" cy="65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11933B7-587F-E7DD-04C5-1FC315E682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الزيتونِ – التينِ – أوراقُها – مزرعةِ – الخضرةِ – الخَوخِ.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7742732" y="3821512"/>
            <a:ext cx="2066285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8423563" y="6211588"/>
            <a:ext cx="1385453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6692830" y="6211587"/>
            <a:ext cx="1730734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8911094" y="2500424"/>
            <a:ext cx="1770761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4126034" y="3821511"/>
            <a:ext cx="2163930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1DFD8B-9681-E411-718E-5607A96DB1ED}"/>
              </a:ext>
            </a:extLst>
          </p:cNvPr>
          <p:cNvSpPr/>
          <p:nvPr/>
        </p:nvSpPr>
        <p:spPr>
          <a:xfrm>
            <a:off x="8034324" y="4971439"/>
            <a:ext cx="1770761" cy="122760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8" grpId="0" animBg="1"/>
      <p:bldP spid="8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11AEEA86-487C-42D7-B99C-18CA9169F9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798E216E-F4DA-FF93-33FF-DFD70F241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4CF6E32-096A-B8DF-EB52-87D166CB64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B0B3444-25A5-34D1-F3C3-3284227B0E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3EE98565-C1EC-76C7-DE0F-63785A02CF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مثل: الخضرة – أوراقها - الربيع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اَلْـــ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ـــخُضْـــ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ـــرَ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ةِ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984014" y="6432295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أَوْراقُها</a:t>
            </a: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602052" y="8711764"/>
            <a:ext cx="2121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6000" b="1" kern="100" noProof="0" dirty="0">
                <a:solidFill>
                  <a:srgbClr val="FF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اَلرّبيعِ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0AD94-4E46-6027-EB3A-3367ADA24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B2A48C-FA4F-767C-6DD6-C6D93ECFB6DC}"/>
              </a:ext>
            </a:extLst>
          </p:cNvPr>
          <p:cNvSpPr/>
          <p:nvPr/>
        </p:nvSpPr>
        <p:spPr>
          <a:xfrm>
            <a:off x="11685179" y="4411358"/>
            <a:ext cx="1882440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اَلْخُضْرَةِ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C5B021A-731F-4E66-2B46-E024467163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1" t="41859" r="9721" b="33375"/>
          <a:stretch>
            <a:fillRect/>
          </a:stretch>
        </p:blipFill>
        <p:spPr>
          <a:xfrm>
            <a:off x="379810" y="3603046"/>
            <a:ext cx="12956380" cy="495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5A4FA01-2112-F9AB-0F07-FC24C03681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1" t="41859" r="9721" b="33375"/>
          <a:stretch>
            <a:fillRect/>
          </a:stretch>
        </p:blipFill>
        <p:spPr>
          <a:xfrm>
            <a:off x="227409" y="3935555"/>
            <a:ext cx="12956380" cy="495213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831273" y="4648014"/>
            <a:ext cx="517176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يوجَدُ في مَزْرَعَةِ </a:t>
            </a:r>
            <a:r>
              <a:rPr lang="ar-MA" sz="48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ٱلْجَدِّ</a:t>
            </a: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أَشْجارࣱ كَثيرَةࣱ.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64126" y="6070535"/>
            <a:ext cx="6241473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تُزْهِرُ أَشْجارُ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ٱلْخَوْخِ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فَصْلِ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ٱلرَّبيعِ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464126" y="7416597"/>
            <a:ext cx="6109856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يَعْتَني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ٱلْجَدُّ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بِأَشْجارِهِ في كُلِّ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ٱلْفُصولِ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3F634C1-60D4-7B59-B398-878F530C62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2201682" y="3053427"/>
            <a:ext cx="9312636" cy="723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9CB3B3A-E626-8A7B-BF1D-CC1B885E9F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290" y="2299854"/>
            <a:ext cx="6292905" cy="797038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1. المطلوب هو إتمام الجمل بالكلمات المناسبة. 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11782" y="3505200"/>
            <a:ext cx="5430981" cy="17595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268314E-72A2-73D7-2D1C-EFDBA2C8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88CB7-0F88-ECC6-6311-BF56A5950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3B476C4-56F8-C2E2-FE24-D9CFA5C2428A}"/>
              </a:ext>
            </a:extLst>
          </p:cNvPr>
          <p:cNvSpPr txBox="1"/>
          <p:nvPr/>
        </p:nvSpPr>
        <p:spPr>
          <a:xfrm>
            <a:off x="1593273" y="770267"/>
            <a:ext cx="112360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سننجز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بمنهجية العمل: قراءة الجملة أولا وتوقع الكلمة المناسبة قبل البحث عنها من بين الكلمات المقترحة.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9696E4-6479-45EA-1B81-F6A1D5332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4390D9-E7A0-3D11-7F30-15412FD48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90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319A8-D675-87A0-2424-CB2E3417A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AA704AE-95DC-CD96-49DF-F38641D1EB0B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630EB30-8E2D-0469-A482-71EB68EE9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2" name="Image 1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2DB56A7-2AE9-44B2-E59D-9703DE73A3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8" t="15645" r="10561" b="63455"/>
          <a:stretch>
            <a:fillRect/>
          </a:stretch>
        </p:blipFill>
        <p:spPr>
          <a:xfrm>
            <a:off x="317663" y="4239491"/>
            <a:ext cx="13080674" cy="429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989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CB848284-5E50-E2BC-DA56-38CE9216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8" t="15645" r="10561" b="63455"/>
          <a:stretch>
            <a:fillRect/>
          </a:stretch>
        </p:blipFill>
        <p:spPr>
          <a:xfrm>
            <a:off x="317663" y="4225636"/>
            <a:ext cx="13080674" cy="429490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قصد الإجابة قبل عرض التصحيح، مع الحرص على آداب أخذ الكلمة.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A048E54-3FDF-ED3C-D018-3C85081CE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7F961CBD-E34D-D353-86DD-F7C239B015F7}"/>
              </a:ext>
            </a:extLst>
          </p:cNvPr>
          <p:cNvSpPr/>
          <p:nvPr/>
        </p:nvSpPr>
        <p:spPr>
          <a:xfrm>
            <a:off x="11060154" y="5709447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يَسْقي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97B9B85-2B48-06E4-5A12-01609FA31E88}"/>
              </a:ext>
            </a:extLst>
          </p:cNvPr>
          <p:cNvSpPr/>
          <p:nvPr/>
        </p:nvSpPr>
        <p:spPr>
          <a:xfrm>
            <a:off x="10986653" y="668833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يَعْتَني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57486A7-03AA-F746-FC19-C23D7B402ADE}"/>
              </a:ext>
            </a:extLst>
          </p:cNvPr>
          <p:cNvSpPr/>
          <p:nvPr/>
        </p:nvSpPr>
        <p:spPr>
          <a:xfrm>
            <a:off x="11060153" y="7667229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تُزْهِرُ</a:t>
            </a:r>
            <a:endParaRPr kumimoji="0" lang="fr-FR" sz="4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35D2A2B-877E-AC40-79C6-45963EB28F4D}"/>
              </a:ext>
            </a:extLst>
          </p:cNvPr>
          <p:cNvSpPr/>
          <p:nvPr/>
        </p:nvSpPr>
        <p:spPr>
          <a:xfrm>
            <a:off x="4585855" y="5751370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أَحْبَبْتُ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0B7766A0-BAE4-E224-30B6-AD8DD9E48E9D}"/>
              </a:ext>
            </a:extLst>
          </p:cNvPr>
          <p:cNvSpPr/>
          <p:nvPr/>
        </p:nvSpPr>
        <p:spPr>
          <a:xfrm>
            <a:off x="1849655" y="668833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حَظيرَةٍ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634672DD-5793-2E0E-D372-F9F1ED57FA77}"/>
              </a:ext>
            </a:extLst>
          </p:cNvPr>
          <p:cNvSpPr/>
          <p:nvPr/>
        </p:nvSpPr>
        <p:spPr>
          <a:xfrm>
            <a:off x="3990110" y="7625664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ٱلرّاعي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5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</a:t>
            </a:r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حلقة.</a:t>
            </a:r>
            <a:endParaRPr lang="ar-MA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565049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أحافظ على الوسائل التعليمية؟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"ال" شمسية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و"ال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 قمرية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AC276DE-6FB6-3383-D81B-C59C54A032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678" y="3158894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FF8DDAA-562D-C1E4-206F-4708844F6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81556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4794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F11A998-9B5E-0355-61F0-EDF184D1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3D70FCB5-052A-46A6-BC1B-351D958AE6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6619"/>
            <a:ext cx="6292905" cy="797038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633855"/>
            <a:ext cx="5250872" cy="19833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9C7B125-FD8F-F64B-E5B7-500733DE0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57" y="2318320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27 و30 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DB8E98-DDC5-8D86-D739-3BC9173B7E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FA322-5D41-FF9F-FCE1-85CBD9A4287C}"/>
              </a:ext>
            </a:extLst>
          </p:cNvPr>
          <p:cNvSpPr/>
          <p:nvPr/>
        </p:nvSpPr>
        <p:spPr>
          <a:xfrm>
            <a:off x="7038109" y="7342909"/>
            <a:ext cx="5264727" cy="2299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أحافظ على الوسائل التعليمية؟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3380</TotalTime>
  <Words>1514</Words>
  <Application>Microsoft Office PowerPoint</Application>
  <PresentationFormat>Personnalisé</PresentationFormat>
  <Paragraphs>283</Paragraphs>
  <Slides>63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63</vt:i4>
      </vt:variant>
    </vt:vector>
  </HeadingPairs>
  <TitlesOfParts>
    <vt:vector size="8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2242</cp:revision>
  <dcterms:created xsi:type="dcterms:W3CDTF">2014-10-09T07:32:24Z</dcterms:created>
  <dcterms:modified xsi:type="dcterms:W3CDTF">2025-09-21T18:00:26Z</dcterms:modified>
</cp:coreProperties>
</file>