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5"/>
  </p:notesMasterIdLst>
  <p:handoutMasterIdLst>
    <p:handoutMasterId r:id="rId56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953" r:id="rId13"/>
    <p:sldId id="2134808449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793" r:id="rId26"/>
    <p:sldId id="2134808794" r:id="rId27"/>
    <p:sldId id="2134808795" r:id="rId28"/>
    <p:sldId id="597" r:id="rId29"/>
    <p:sldId id="2134808445" r:id="rId30"/>
    <p:sldId id="2134808768" r:id="rId31"/>
    <p:sldId id="2134808542" r:id="rId32"/>
    <p:sldId id="2134808769" r:id="rId33"/>
    <p:sldId id="2134808700" r:id="rId34"/>
    <p:sldId id="2134808788" r:id="rId35"/>
    <p:sldId id="2134808547" r:id="rId36"/>
    <p:sldId id="2134808549" r:id="rId37"/>
    <p:sldId id="2134808551" r:id="rId38"/>
    <p:sldId id="2134808792" r:id="rId39"/>
    <p:sldId id="2134808544" r:id="rId40"/>
    <p:sldId id="2134808770" r:id="rId41"/>
    <p:sldId id="2134808771" r:id="rId42"/>
    <p:sldId id="2134808772" r:id="rId43"/>
    <p:sldId id="2134808796" r:id="rId44"/>
    <p:sldId id="2134808798" r:id="rId45"/>
    <p:sldId id="2134808799" r:id="rId46"/>
    <p:sldId id="2134808510" r:id="rId47"/>
    <p:sldId id="2134808560" r:id="rId48"/>
    <p:sldId id="838" r:id="rId49"/>
    <p:sldId id="2134808562" r:id="rId50"/>
    <p:sldId id="2134808501" r:id="rId51"/>
    <p:sldId id="2134808561" r:id="rId52"/>
    <p:sldId id="2134808503" r:id="rId53"/>
    <p:sldId id="2134808502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793"/>
            <p14:sldId id="2134808794"/>
            <p14:sldId id="2134808795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700"/>
            <p14:sldId id="2134808788"/>
            <p14:sldId id="2134808547"/>
            <p14:sldId id="2134808549"/>
            <p14:sldId id="2134808551"/>
            <p14:sldId id="2134808792"/>
            <p14:sldId id="2134808544"/>
            <p14:sldId id="2134808770"/>
            <p14:sldId id="2134808771"/>
            <p14:sldId id="2134808772"/>
            <p14:sldId id="2134808796"/>
            <p14:sldId id="2134808798"/>
            <p14:sldId id="2134808799"/>
            <p14:sldId id="2134808510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359" dt="2025-09-12T17:38:41.848"/>
    <p1510:client id="{38A6D1A5-02E0-4B6D-B594-F7FBF0A1E5F6}" v="581" dt="2025-09-12T14:22:03.372"/>
    <p1510:client id="{4A375E3C-92C0-4E29-82A4-625432EC39D3}" v="560" dt="2025-09-13T08:42:38.436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redo custSel addSld delSld modSld modSection">
      <pc:chgData name="FERHANE EL MOSTAFA" userId="612e3f77-08f4-424c-9bd0-6ac275dcda07" providerId="ADAL" clId="{0E1024C3-58F3-4E60-9D56-58152775B348}" dt="2025-09-13T08:42:38.436" v="5665"/>
      <pc:docMkLst>
        <pc:docMk/>
      </pc:docMkLst>
      <pc:sldChg chg="modSp mod">
        <pc:chgData name="FERHANE EL MOSTAFA" userId="612e3f77-08f4-424c-9bd0-6ac275dcda07" providerId="ADAL" clId="{0E1024C3-58F3-4E60-9D56-58152775B348}" dt="2025-09-12T17:39:54.853" v="389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7:39:54.853" v="389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3T08:34:47.172" v="5565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3T08:34:47.172" v="5565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3T08:34:57.198" v="5571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3T08:34:57.198" v="5571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37:14.434" v="5599" actId="1076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37:09.205" v="5597" actId="1076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36:55.338" v="5593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37:10.937" v="5598" actId="1076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37:04.228" v="5596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37:14.434" v="5599" actId="1076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36:58.682" v="5594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20.997" v="5577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20.997" v="5577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add del mod">
        <pc:chgData name="FERHANE EL MOSTAFA" userId="612e3f77-08f4-424c-9bd0-6ac275dcda07" providerId="ADAL" clId="{0E1024C3-58F3-4E60-9D56-58152775B348}" dt="2025-09-12T18:05:10.761" v="3905" actId="20577"/>
        <pc:sldMkLst>
          <pc:docMk/>
          <pc:sldMk cId="2278540487" sldId="2134808449"/>
        </pc:sldMkLst>
        <pc:spChg chg="mod">
          <ac:chgData name="FERHANE EL MOSTAFA" userId="612e3f77-08f4-424c-9bd0-6ac275dcda07" providerId="ADAL" clId="{0E1024C3-58F3-4E60-9D56-58152775B348}" dt="2025-09-12T18:05:10.761" v="3905" actId="20577"/>
          <ac:spMkLst>
            <pc:docMk/>
            <pc:sldMk cId="2278540487" sldId="2134808449"/>
            <ac:spMk id="6" creationId="{58942D4D-0471-6477-9F3F-AF08839F7B89}"/>
          </ac:spMkLst>
        </pc:spChg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23:54:59.870" v="505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del mod">
        <pc:chgData name="FERHANE EL MOSTAFA" userId="612e3f77-08f4-424c-9bd0-6ac275dcda07" providerId="ADAL" clId="{0E1024C3-58F3-4E60-9D56-58152775B348}" dt="2025-09-12T23:54:56.950" v="5050" actId="4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16:40:30.165" v="3113" actId="6549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0:26:11.550" v="5449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8:48:54.396" v="4969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mod">
          <ac:chgData name="FERHANE EL MOSTAFA" userId="612e3f77-08f4-424c-9bd0-6ac275dcda07" providerId="ADAL" clId="{0E1024C3-58F3-4E60-9D56-58152775B348}" dt="2025-09-13T00:26:11.550" v="5449" actId="14100"/>
          <ac:picMkLst>
            <pc:docMk/>
            <pc:sldMk cId="3380457647" sldId="2134808510"/>
            <ac:picMk id="5" creationId="{E677BF2C-0322-6E6F-B632-3C4DA3E1C28C}"/>
          </ac:picMkLst>
        </pc:picChg>
        <pc:picChg chg="add del mod">
          <ac:chgData name="FERHANE EL MOSTAFA" userId="612e3f77-08f4-424c-9bd0-6ac275dcda07" providerId="ADAL" clId="{0E1024C3-58F3-4E60-9D56-58152775B348}" dt="2025-09-12T18:48:15.936" v="4960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3T00:25:37.469" v="5445" actId="478"/>
          <ac:picMkLst>
            <pc:docMk/>
            <pc:sldMk cId="3380457647" sldId="2134808510"/>
            <ac:picMk id="6" creationId="{3BF2E37C-9E3F-84FC-C040-5E32F0D4333E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8:07:39.933" v="391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8:07:39.933" v="391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8:08:10.632" v="3935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8:08:10.632" v="3935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del mod delAnim modAnim">
        <pc:chgData name="FERHANE EL MOSTAFA" userId="612e3f77-08f4-424c-9bd0-6ac275dcda07" providerId="ADAL" clId="{0E1024C3-58F3-4E60-9D56-58152775B348}" dt="2025-09-12T23:55:01.712" v="5052" actId="47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2T18:10:06.066" v="3961" actId="20577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2T14:33:03.742" v="2527" actId="1076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8:10:37.626" v="39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8:10:32.498" v="3968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57:16.794" v="1499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1:57:18.974" v="1500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38:29.400" v="5617" actId="1076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38:29.400" v="5617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38:17.236" v="5613" actId="255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38:28.115" v="5616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38:25.443" v="5615" actId="1076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38:21.967" v="5614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37:54.684" v="561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3T00:19:35.914" v="5319" actId="14100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3T00:18:50.029" v="5312" actId="6549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3T00:18:55.038" v="5314" actId="478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mod">
          <ac:chgData name="FERHANE EL MOSTAFA" userId="612e3f77-08f4-424c-9bd0-6ac275dcda07" providerId="ADAL" clId="{0E1024C3-58F3-4E60-9D56-58152775B348}" dt="2025-09-12T16:47:48.652" v="3284" actId="14100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3T00:19:35.914" v="5319" actId="14100"/>
          <ac:picMkLst>
            <pc:docMk/>
            <pc:sldMk cId="4239359885" sldId="2134808544"/>
            <ac:picMk id="4" creationId="{A86F57BE-D9E9-0A45-A1A9-923220176385}"/>
          </ac:picMkLst>
        </pc:picChg>
        <pc:picChg chg="del">
          <ac:chgData name="FERHANE EL MOSTAFA" userId="612e3f77-08f4-424c-9bd0-6ac275dcda07" providerId="ADAL" clId="{0E1024C3-58F3-4E60-9D56-58152775B348}" dt="2025-09-13T00:18:52.936" v="5313" actId="478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08:57.076" v="5189" actId="10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0:03:22.013" v="5086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del">
          <ac:chgData name="FERHANE EL MOSTAFA" userId="612e3f77-08f4-424c-9bd0-6ac275dcda07" providerId="ADAL" clId="{0E1024C3-58F3-4E60-9D56-58152775B348}" dt="2025-09-13T00:07:52.897" v="5177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del mod">
          <ac:chgData name="FERHANE EL MOSTAFA" userId="612e3f77-08f4-424c-9bd0-6ac275dcda07" providerId="ADAL" clId="{0E1024C3-58F3-4E60-9D56-58152775B348}" dt="2025-09-12T18:44:08.367" v="4723" actId="478"/>
          <ac:picMkLst>
            <pc:docMk/>
            <pc:sldMk cId="2254889488" sldId="2134808547"/>
            <ac:picMk id="6" creationId="{82E2F597-C4F4-1103-D9C1-8F17AFE9AF33}"/>
          </ac:picMkLst>
        </pc:picChg>
        <pc:picChg chg="add mod">
          <ac:chgData name="FERHANE EL MOSTAFA" userId="612e3f77-08f4-424c-9bd0-6ac275dcda07" providerId="ADAL" clId="{0E1024C3-58F3-4E60-9D56-58152775B348}" dt="2025-09-13T00:04:10.172" v="5090" actId="14100"/>
          <ac:picMkLst>
            <pc:docMk/>
            <pc:sldMk cId="2254889488" sldId="2134808547"/>
            <ac:picMk id="6" creationId="{9761A630-500F-286D-0070-D2107199C4E2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3T00:03:13.133" v="5084" actId="478"/>
          <ac:picMkLst>
            <pc:docMk/>
            <pc:sldMk cId="2254889488" sldId="2134808547"/>
            <ac:picMk id="7" creationId="{8BBCE3E9-AA5F-DE17-D6C4-2E301E475D16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  <pc:picChg chg="add mod">
          <ac:chgData name="FERHANE EL MOSTAFA" userId="612e3f77-08f4-424c-9bd0-6ac275dcda07" providerId="ADAL" clId="{0E1024C3-58F3-4E60-9D56-58152775B348}" dt="2025-09-13T00:08:57.076" v="5189" actId="1076"/>
          <ac:picMkLst>
            <pc:docMk/>
            <pc:sldMk cId="2254889488" sldId="2134808547"/>
            <ac:picMk id="8" creationId="{873C137E-1E5A-D98B-55C6-7C5C9AE33FC1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3T00:04:53.178" v="5096" actId="14100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8:45:57.110" v="4816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3T00:04:14.786" v="5091" actId="478"/>
          <ac:picMkLst>
            <pc:docMk/>
            <pc:sldMk cId="762796492" sldId="2134808549"/>
            <ac:picMk id="4" creationId="{BE830BBC-2F95-9F76-1E72-8F66D6F62B04}"/>
          </ac:picMkLst>
        </pc:picChg>
        <pc:picChg chg="add mod">
          <ac:chgData name="FERHANE EL MOSTAFA" userId="612e3f77-08f4-424c-9bd0-6ac275dcda07" providerId="ADAL" clId="{0E1024C3-58F3-4E60-9D56-58152775B348}" dt="2025-09-13T00:04:53.178" v="5096" actId="14100"/>
          <ac:picMkLst>
            <pc:docMk/>
            <pc:sldMk cId="762796492" sldId="2134808549"/>
            <ac:picMk id="5" creationId="{3CB03F52-0768-DB50-7B58-962C1339FD7E}"/>
          </ac:picMkLst>
        </pc:picChg>
        <pc:picChg chg="del">
          <ac:chgData name="FERHANE EL MOSTAFA" userId="612e3f77-08f4-424c-9bd0-6ac275dcda07" providerId="ADAL" clId="{0E1024C3-58F3-4E60-9D56-58152775B348}" dt="2025-09-12T18:45:05.268" v="4740" actId="478"/>
          <ac:picMkLst>
            <pc:docMk/>
            <pc:sldMk cId="762796492" sldId="2134808549"/>
            <ac:picMk id="5" creationId="{D3F13B6C-E148-C642-70D7-45A4199D6231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18:44:24.297" v="4729" actId="478"/>
          <ac:picMkLst>
            <pc:docMk/>
            <pc:sldMk cId="762796492" sldId="2134808549"/>
            <ac:picMk id="6" creationId="{F867E3FE-983C-0680-6762-D768153826F6}"/>
          </ac:picMkLst>
        </pc:picChg>
        <pc:picChg chg="add mod">
          <ac:chgData name="FERHANE EL MOSTAFA" userId="612e3f77-08f4-424c-9bd0-6ac275dcda07" providerId="ADAL" clId="{0E1024C3-58F3-4E60-9D56-58152775B348}" dt="2025-09-12T18:46:05.399" v="4817"/>
          <ac:picMkLst>
            <pc:docMk/>
            <pc:sldMk cId="762796492" sldId="2134808549"/>
            <ac:picMk id="7" creationId="{1C5B7FDA-B6EA-26A8-E50C-69CA5A5FB0FC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8:48:04.851" v="4953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3T00:05:01.325" v="5099"/>
        <pc:sldMkLst>
          <pc:docMk/>
          <pc:sldMk cId="3235497932" sldId="2134808551"/>
        </pc:sldMkLst>
        <pc:spChg chg="mod">
          <ac:chgData name="FERHANE EL MOSTAFA" userId="612e3f77-08f4-424c-9bd0-6ac275dcda07" providerId="ADAL" clId="{0E1024C3-58F3-4E60-9D56-58152775B348}" dt="2025-09-12T18:47:02.706" v="4910" actId="20577"/>
          <ac:spMkLst>
            <pc:docMk/>
            <pc:sldMk cId="3235497932" sldId="2134808551"/>
            <ac:spMk id="2" creationId="{D5B4F235-D7D8-984D-E9EB-6AB128A0A4E0}"/>
          </ac:spMkLst>
        </pc:spChg>
        <pc:picChg chg="add mod">
          <ac:chgData name="FERHANE EL MOSTAFA" userId="612e3f77-08f4-424c-9bd0-6ac275dcda07" providerId="ADAL" clId="{0E1024C3-58F3-4E60-9D56-58152775B348}" dt="2025-09-13T00:05:01.325" v="5099"/>
          <ac:picMkLst>
            <pc:docMk/>
            <pc:sldMk cId="3235497932" sldId="2134808551"/>
            <ac:picMk id="3" creationId="{16A398D1-8C77-5F6F-ABC6-889BD7F488F0}"/>
          </ac:picMkLst>
        </pc:picChg>
        <pc:picChg chg="add del mod">
          <ac:chgData name="FERHANE EL MOSTAFA" userId="612e3f77-08f4-424c-9bd0-6ac275dcda07" providerId="ADAL" clId="{0E1024C3-58F3-4E60-9D56-58152775B348}" dt="2025-09-12T18:46:09.526" v="4818" actId="478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del">
          <ac:chgData name="FERHANE EL MOSTAFA" userId="612e3f77-08f4-424c-9bd0-6ac275dcda07" providerId="ADAL" clId="{0E1024C3-58F3-4E60-9D56-58152775B348}" dt="2025-09-12T18:46:19.834" v="4819" actId="478"/>
          <ac:picMkLst>
            <pc:docMk/>
            <pc:sldMk cId="3235497932" sldId="2134808551"/>
            <ac:picMk id="4" creationId="{9D78BC6B-8723-31A5-9B6C-AFBA82E48366}"/>
          </ac:picMkLst>
        </pc:picChg>
        <pc:picChg chg="add mod">
          <ac:chgData name="FERHANE EL MOSTAFA" userId="612e3f77-08f4-424c-9bd0-6ac275dcda07" providerId="ADAL" clId="{0E1024C3-58F3-4E60-9D56-58152775B348}" dt="2025-09-12T18:46:20.569" v="4820"/>
          <ac:picMkLst>
            <pc:docMk/>
            <pc:sldMk cId="3235497932" sldId="2134808551"/>
            <ac:picMk id="5" creationId="{39C809C6-98F6-AF86-8A2A-182E425F884D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  <pc:picChg chg="add del mod">
          <ac:chgData name="FERHANE EL MOSTAFA" userId="612e3f77-08f4-424c-9bd0-6ac275dcda07" providerId="ADAL" clId="{0E1024C3-58F3-4E60-9D56-58152775B348}" dt="2025-09-13T00:05:00.499" v="5098" actId="478"/>
          <ac:picMkLst>
            <pc:docMk/>
            <pc:sldMk cId="3235497932" sldId="2134808551"/>
            <ac:picMk id="6" creationId="{AD9C32B1-32B9-AAD7-4D98-F4F003315A32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del mod delAnim modAnim">
        <pc:chgData name="FERHANE EL MOSTAFA" userId="612e3f77-08f4-424c-9bd0-6ac275dcda07" providerId="ADAL" clId="{0E1024C3-58F3-4E60-9D56-58152775B348}" dt="2025-09-12T18:48:12.492" v="4958" actId="47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del mod delAnim modAnim">
        <pc:chgData name="FERHANE EL MOSTAFA" userId="612e3f77-08f4-424c-9bd0-6ac275dcda07" providerId="ADAL" clId="{0E1024C3-58F3-4E60-9D56-58152775B348}" dt="2025-09-12T18:48:10.763" v="4957" actId="4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2T17:04:46.653" v="3777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0:28:41.917" v="5557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3T00:27:17.847" v="545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3T00:28:41.917" v="5557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18:49:17.122" v="4970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3T00:26:22.213" v="5450" actId="478"/>
          <ac:picMkLst>
            <pc:docMk/>
            <pc:sldMk cId="512562272" sldId="2134808561"/>
            <ac:picMk id="6" creationId="{9888CAE4-A742-968C-5A9A-33C7224D0703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3T00:27:11.292" v="5453" actId="14100"/>
          <ac:picMkLst>
            <pc:docMk/>
            <pc:sldMk cId="512562272" sldId="2134808561"/>
            <ac:picMk id="7" creationId="{AAAC6B09-4591-A5DE-94E3-3A8F80F749D6}"/>
          </ac:picMkLst>
        </pc:picChg>
      </pc:sldChg>
      <pc:sldChg chg="addSp modSp add mod modAnim">
        <pc:chgData name="FERHANE EL MOSTAFA" userId="612e3f77-08f4-424c-9bd0-6ac275dcda07" providerId="ADAL" clId="{0E1024C3-58F3-4E60-9D56-58152775B348}" dt="2025-09-13T08:39:50.370" v="563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E1024C3-58F3-4E60-9D56-58152775B348}" dt="2025-09-13T08:39:50.370" v="5638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0E1024C3-58F3-4E60-9D56-58152775B348}" dt="2025-09-12T18:26:15.934" v="4323" actId="1076"/>
          <ac:spMkLst>
            <pc:docMk/>
            <pc:sldMk cId="175661024" sldId="2134808700"/>
            <ac:spMk id="6" creationId="{993758FA-A1B2-CBBD-5114-6AF1D655012C}"/>
          </ac:spMkLst>
        </pc:spChg>
        <pc:spChg chg="add mod">
          <ac:chgData name="FERHANE EL MOSTAFA" userId="612e3f77-08f4-424c-9bd0-6ac275dcda07" providerId="ADAL" clId="{0E1024C3-58F3-4E60-9D56-58152775B348}" dt="2025-09-12T18:25:48.491" v="4319" actId="207"/>
          <ac:spMkLst>
            <pc:docMk/>
            <pc:sldMk cId="175661024" sldId="2134808700"/>
            <ac:spMk id="7" creationId="{10AE61FB-83E1-BFBA-B3A5-4E14D950F8A9}"/>
          </ac:spMkLst>
        </pc:spChg>
        <pc:spChg chg="add mod">
          <ac:chgData name="FERHANE EL MOSTAFA" userId="612e3f77-08f4-424c-9bd0-6ac275dcda07" providerId="ADAL" clId="{0E1024C3-58F3-4E60-9D56-58152775B348}" dt="2025-09-12T18:21:27.212" v="4238" actId="14100"/>
          <ac:spMkLst>
            <pc:docMk/>
            <pc:sldMk cId="175661024" sldId="2134808700"/>
            <ac:spMk id="8" creationId="{DF452F82-47FA-7427-68A2-C49FA47FE4F9}"/>
          </ac:spMkLst>
        </pc:spChg>
        <pc:spChg chg="mod">
          <ac:chgData name="FERHANE EL MOSTAFA" userId="612e3f77-08f4-424c-9bd0-6ac275dcda07" providerId="ADAL" clId="{0E1024C3-58F3-4E60-9D56-58152775B348}" dt="2025-09-12T18:20:48.142" v="4228" actId="1076"/>
          <ac:spMkLst>
            <pc:docMk/>
            <pc:sldMk cId="175661024" sldId="2134808700"/>
            <ac:spMk id="10" creationId="{3C4094BB-526F-AF4D-4D50-4B1C2574C2EF}"/>
          </ac:spMkLst>
        </pc:spChg>
        <pc:spChg chg="mod">
          <ac:chgData name="FERHANE EL MOSTAFA" userId="612e3f77-08f4-424c-9bd0-6ac275dcda07" providerId="ADAL" clId="{0E1024C3-58F3-4E60-9D56-58152775B348}" dt="2025-09-12T18:22:13.075" v="4252" actId="1076"/>
          <ac:spMkLst>
            <pc:docMk/>
            <pc:sldMk cId="175661024" sldId="2134808700"/>
            <ac:spMk id="11" creationId="{BFFAD0E4-8C44-E22C-1375-5F2E28BD9BEB}"/>
          </ac:spMkLst>
        </pc:spChg>
        <pc:spChg chg="mod">
          <ac:chgData name="FERHANE EL MOSTAFA" userId="612e3f77-08f4-424c-9bd0-6ac275dcda07" providerId="ADAL" clId="{0E1024C3-58F3-4E60-9D56-58152775B348}" dt="2025-09-12T18:22:37" v="4259" actId="1076"/>
          <ac:spMkLst>
            <pc:docMk/>
            <pc:sldMk cId="175661024" sldId="2134808700"/>
            <ac:spMk id="12" creationId="{FF3317B0-95F0-9711-34BD-F8D1328CDA56}"/>
          </ac:spMkLst>
        </pc:spChg>
        <pc:spChg chg="add mod">
          <ac:chgData name="FERHANE EL MOSTAFA" userId="612e3f77-08f4-424c-9bd0-6ac275dcda07" providerId="ADAL" clId="{0E1024C3-58F3-4E60-9D56-58152775B348}" dt="2025-09-12T18:25:48.491" v="4319" actId="207"/>
          <ac:spMkLst>
            <pc:docMk/>
            <pc:sldMk cId="175661024" sldId="2134808700"/>
            <ac:spMk id="13" creationId="{BF1D3B94-549E-45B1-7185-31BBD12CCFB0}"/>
          </ac:spMkLst>
        </pc:spChg>
        <pc:spChg chg="add mod">
          <ac:chgData name="FERHANE EL MOSTAFA" userId="612e3f77-08f4-424c-9bd0-6ac275dcda07" providerId="ADAL" clId="{0E1024C3-58F3-4E60-9D56-58152775B348}" dt="2025-09-12T18:22:34.210" v="4258" actId="14100"/>
          <ac:spMkLst>
            <pc:docMk/>
            <pc:sldMk cId="175661024" sldId="2134808700"/>
            <ac:spMk id="14" creationId="{6F66ED72-DCAE-D86E-D98C-B8E11E3ED514}"/>
          </ac:spMkLst>
        </pc:spChg>
        <pc:spChg chg="add mod">
          <ac:chgData name="FERHANE EL MOSTAFA" userId="612e3f77-08f4-424c-9bd0-6ac275dcda07" providerId="ADAL" clId="{0E1024C3-58F3-4E60-9D56-58152775B348}" dt="2025-09-12T18:25:48.491" v="4319" actId="207"/>
          <ac:spMkLst>
            <pc:docMk/>
            <pc:sldMk cId="175661024" sldId="2134808700"/>
            <ac:spMk id="15" creationId="{061A8964-191A-3232-43AA-210EFE0507F4}"/>
          </ac:spMkLst>
        </pc:spChg>
        <pc:spChg chg="add mod">
          <ac:chgData name="FERHANE EL MOSTAFA" userId="612e3f77-08f4-424c-9bd0-6ac275dcda07" providerId="ADAL" clId="{0E1024C3-58F3-4E60-9D56-58152775B348}" dt="2025-09-12T18:23:43.453" v="4284" actId="14100"/>
          <ac:spMkLst>
            <pc:docMk/>
            <pc:sldMk cId="175661024" sldId="2134808700"/>
            <ac:spMk id="16" creationId="{4E1FB548-5043-F64A-DB42-761DAF2F458B}"/>
          </ac:spMkLst>
        </pc:spChg>
        <pc:spChg chg="add mod">
          <ac:chgData name="FERHANE EL MOSTAFA" userId="612e3f77-08f4-424c-9bd0-6ac275dcda07" providerId="ADAL" clId="{0E1024C3-58F3-4E60-9D56-58152775B348}" dt="2025-09-12T18:25:48.491" v="4319" actId="207"/>
          <ac:spMkLst>
            <pc:docMk/>
            <pc:sldMk cId="175661024" sldId="2134808700"/>
            <ac:spMk id="17" creationId="{A208B1DB-AAD6-B042-4A9C-B8603187730A}"/>
          </ac:spMkLst>
        </pc:spChg>
        <pc:spChg chg="add mod">
          <ac:chgData name="FERHANE EL MOSTAFA" userId="612e3f77-08f4-424c-9bd0-6ac275dcda07" providerId="ADAL" clId="{0E1024C3-58F3-4E60-9D56-58152775B348}" dt="2025-09-12T18:24:57.792" v="4310" actId="14100"/>
          <ac:spMkLst>
            <pc:docMk/>
            <pc:sldMk cId="175661024" sldId="2134808700"/>
            <ac:spMk id="18" creationId="{CD082915-6F43-28AE-CB26-8E4712A9918E}"/>
          </ac:spMkLst>
        </pc:spChg>
        <pc:spChg chg="add mod">
          <ac:chgData name="FERHANE EL MOSTAFA" userId="612e3f77-08f4-424c-9bd0-6ac275dcda07" providerId="ADAL" clId="{0E1024C3-58F3-4E60-9D56-58152775B348}" dt="2025-09-12T18:25:48.491" v="4319" actId="207"/>
          <ac:spMkLst>
            <pc:docMk/>
            <pc:sldMk cId="175661024" sldId="2134808700"/>
            <ac:spMk id="19" creationId="{2424D0CE-1185-500C-8FB1-3D6095721A8C}"/>
          </ac:spMkLst>
        </pc:spChg>
        <pc:graphicFrameChg chg="modGraphic">
          <ac:chgData name="FERHANE EL MOSTAFA" userId="612e3f77-08f4-424c-9bd0-6ac275dcda07" providerId="ADAL" clId="{0E1024C3-58F3-4E60-9D56-58152775B348}" dt="2025-09-12T18:26:13.350" v="4322" actId="6549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37:41.163" v="5608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3" creationId="{248289DE-B1A8-26BD-93E7-EA11FD070B79}"/>
          </ac:spMkLst>
        </pc:spChg>
        <pc:spChg chg="add del mod">
          <ac:chgData name="FERHANE EL MOSTAFA" userId="612e3f77-08f4-424c-9bd0-6ac275dcda07" providerId="ADAL" clId="{0E1024C3-58F3-4E60-9D56-58152775B348}" dt="2025-09-12T18:14:07.519" v="4048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del mod">
          <ac:chgData name="FERHANE EL MOSTAFA" userId="612e3f77-08f4-424c-9bd0-6ac275dcda07" providerId="ADAL" clId="{0E1024C3-58F3-4E60-9D56-58152775B348}" dt="2025-09-13T08:37:28.603" v="5600" actId="478"/>
          <ac:spMkLst>
            <pc:docMk/>
            <pc:sldMk cId="4224377660" sldId="2134808768"/>
            <ac:spMk id="4" creationId="{8DD93F3D-0A37-C67E-B2F8-28527A651053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del mod">
          <ac:chgData name="FERHANE EL MOSTAFA" userId="612e3f77-08f4-424c-9bd0-6ac275dcda07" providerId="ADAL" clId="{0E1024C3-58F3-4E60-9D56-58152775B348}" dt="2025-09-13T08:37:31.599" v="5603" actId="478"/>
          <ac:spMkLst>
            <pc:docMk/>
            <pc:sldMk cId="4224377660" sldId="2134808768"/>
            <ac:spMk id="5" creationId="{F237CEC9-3704-3B7B-F49B-4558D2CFCB2F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del mod">
          <ac:chgData name="FERHANE EL MOSTAFA" userId="612e3f77-08f4-424c-9bd0-6ac275dcda07" providerId="ADAL" clId="{0E1024C3-58F3-4E60-9D56-58152775B348}" dt="2025-09-13T08:37:30.742" v="5602" actId="478"/>
          <ac:spMkLst>
            <pc:docMk/>
            <pc:sldMk cId="4224377660" sldId="2134808768"/>
            <ac:spMk id="6" creationId="{9A02F912-F961-F416-7E36-3B0FB4F5A953}"/>
          </ac:spMkLst>
        </pc:spChg>
        <pc:spChg chg="add del mod">
          <ac:chgData name="FERHANE EL MOSTAFA" userId="612e3f77-08f4-424c-9bd0-6ac275dcda07" providerId="ADAL" clId="{0E1024C3-58F3-4E60-9D56-58152775B348}" dt="2025-09-12T18:14:10.858" v="4052" actId="478"/>
          <ac:spMkLst>
            <pc:docMk/>
            <pc:sldMk cId="4224377660" sldId="2134808768"/>
            <ac:spMk id="8" creationId="{0A3F80B1-7D4D-AFFC-AB72-06811212B57C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8" creationId="{365A8AE3-3C97-20F8-73D2-A987614D24CF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2T18:14:09.300" v="4050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9" creationId="{D694B60B-3596-87C5-3AEC-8DFA15F9EE8B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add del mod">
          <ac:chgData name="FERHANE EL MOSTAFA" userId="612e3f77-08f4-424c-9bd0-6ac275dcda07" providerId="ADAL" clId="{0E1024C3-58F3-4E60-9D56-58152775B348}" dt="2025-09-13T08:37:34.878" v="5606" actId="478"/>
          <ac:spMkLst>
            <pc:docMk/>
            <pc:sldMk cId="4224377660" sldId="2134808768"/>
            <ac:spMk id="10" creationId="{E7CE1DE9-F37C-21BB-45A9-1198823DE180}"/>
          </ac:spMkLst>
        </pc:spChg>
        <pc:spChg chg="add del mod">
          <ac:chgData name="FERHANE EL MOSTAFA" userId="612e3f77-08f4-424c-9bd0-6ac275dcda07" providerId="ADAL" clId="{0E1024C3-58F3-4E60-9D56-58152775B348}" dt="2025-09-13T08:37:33.927" v="5605" actId="478"/>
          <ac:spMkLst>
            <pc:docMk/>
            <pc:sldMk cId="4224377660" sldId="2134808768"/>
            <ac:spMk id="11" creationId="{4BD1D2D5-4C04-0CEB-D906-98FDE3EC9E53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del mod">
          <ac:chgData name="FERHANE EL MOSTAFA" userId="612e3f77-08f4-424c-9bd0-6ac275dcda07" providerId="ADAL" clId="{0E1024C3-58F3-4E60-9D56-58152775B348}" dt="2025-09-13T08:37:32.753" v="5604" actId="478"/>
          <ac:spMkLst>
            <pc:docMk/>
            <pc:sldMk cId="4224377660" sldId="2134808768"/>
            <ac:spMk id="12" creationId="{8495E08A-F8F0-75CE-76E2-57D0525043B5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2T18:14:11.482" v="4053" actId="478"/>
          <ac:spMkLst>
            <pc:docMk/>
            <pc:sldMk cId="4224377660" sldId="2134808768"/>
            <ac:spMk id="13" creationId="{B3A4CA12-11C4-9D8A-059D-D73A5511FF7A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13" creationId="{DF9C776F-A34A-9F47-A449-0DB7DA44F2AE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2T18:14:10.080" v="4051" actId="478"/>
          <ac:spMkLst>
            <pc:docMk/>
            <pc:sldMk cId="4224377660" sldId="2134808768"/>
            <ac:spMk id="14" creationId="{608751E7-3239-F022-4A71-5CEFEBBBB62A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14" creationId="{6D108993-67F1-AA7C-6690-FB1F2F2500B5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mod">
          <ac:chgData name="FERHANE EL MOSTAFA" userId="612e3f77-08f4-424c-9bd0-6ac275dcda07" providerId="ADAL" clId="{0E1024C3-58F3-4E60-9D56-58152775B348}" dt="2025-09-13T08:37:37.369" v="5607"/>
          <ac:spMkLst>
            <pc:docMk/>
            <pc:sldMk cId="4224377660" sldId="2134808768"/>
            <ac:spMk id="15" creationId="{E75248DC-89AD-AD83-A404-4881A380C255}"/>
          </ac:spMkLst>
        </pc:spChg>
        <pc:spChg chg="add del mod">
          <ac:chgData name="FERHANE EL MOSTAFA" userId="612e3f77-08f4-424c-9bd0-6ac275dcda07" providerId="ADAL" clId="{0E1024C3-58F3-4E60-9D56-58152775B348}" dt="2025-09-12T18:14:08.474" v="4049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38:59.373" v="5624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38:53.558" v="5619" actId="478"/>
          <ac:spMkLst>
            <pc:docMk/>
            <pc:sldMk cId="487191582" sldId="2134808769"/>
            <ac:spMk id="3" creationId="{4CB513E5-D671-232C-9E16-821BBDDA0123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4" creationId="{7AB0B274-2F26-8953-655C-299A5C6F9917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6" creationId="{705577E2-9DDC-AE46-5F3F-C4156D118DA2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7" creationId="{4D71283B-A985-AFEC-97AE-476BECF017F9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7" creationId="{B6A835F3-A1DE-DA13-E38D-2B2D57841441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38:56.885" v="5623" actId="478"/>
          <ac:spMkLst>
            <pc:docMk/>
            <pc:sldMk cId="487191582" sldId="2134808769"/>
            <ac:spMk id="8" creationId="{BAEA3FD3-DB97-EE49-A79A-9D653D0B5892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3T08:38:52.580" v="5618" actId="478"/>
          <ac:spMkLst>
            <pc:docMk/>
            <pc:sldMk cId="487191582" sldId="2134808769"/>
            <ac:spMk id="9" creationId="{54BCB8EE-D3BB-7A36-1E1A-660AA05BFA55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10" creationId="{D6DA96FF-1403-C6DA-D111-A9606FC0C821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11" creationId="{655842CF-574F-C48D-B217-BC017E2F409C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11" creationId="{AAA462F4-4B0C-EC3E-D6EB-B24E116D6F1E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mod">
          <ac:chgData name="FERHANE EL MOSTAFA" userId="612e3f77-08f4-424c-9bd0-6ac275dcda07" providerId="ADAL" clId="{0E1024C3-58F3-4E60-9D56-58152775B348}" dt="2025-09-13T08:38:59.373" v="5624"/>
          <ac:spMkLst>
            <pc:docMk/>
            <pc:sldMk cId="487191582" sldId="2134808769"/>
            <ac:spMk id="12" creationId="{F2AD82C8-CA0D-1038-D485-042C7242F23E}"/>
          </ac:spMkLst>
        </pc:spChg>
        <pc:spChg chg="add del mod">
          <ac:chgData name="FERHANE EL MOSTAFA" userId="612e3f77-08f4-424c-9bd0-6ac275dcda07" providerId="ADAL" clId="{0E1024C3-58F3-4E60-9D56-58152775B348}" dt="2025-09-12T18:16:01.932" v="4107" actId="478"/>
          <ac:spMkLst>
            <pc:docMk/>
            <pc:sldMk cId="487191582" sldId="2134808769"/>
            <ac:spMk id="12" creationId="{FDEA8649-0D10-00B1-A40F-5C7869F42824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3T08:38:56.146" v="5622" actId="478"/>
          <ac:spMkLst>
            <pc:docMk/>
            <pc:sldMk cId="487191582" sldId="2134808769"/>
            <ac:spMk id="13" creationId="{F422CB2F-673D-98AC-0911-E9D4964C08B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38:54.416" v="5620" actId="478"/>
          <ac:spMkLst>
            <pc:docMk/>
            <pc:sldMk cId="487191582" sldId="2134808769"/>
            <ac:spMk id="14" creationId="{D5EC9ABF-AB23-3ED9-36F8-E166B1ACD919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38:55.359" v="5621" actId="478"/>
          <ac:spMkLst>
            <pc:docMk/>
            <pc:sldMk cId="487191582" sldId="2134808769"/>
            <ac:spMk id="15" creationId="{AB9116F9-2B09-7B44-8C09-CD7361F005E0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3T00:19:49.966" v="5324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del">
          <ac:chgData name="FERHANE EL MOSTAFA" userId="612e3f77-08f4-424c-9bd0-6ac275dcda07" providerId="ADAL" clId="{0E1024C3-58F3-4E60-9D56-58152775B348}" dt="2025-09-13T00:19:41.863" v="5321" actId="478"/>
          <ac:spMkLst>
            <pc:docMk/>
            <pc:sldMk cId="1056297373" sldId="2134808770"/>
            <ac:spMk id="6" creationId="{F45FD99C-9F2B-6B37-8CE4-7C9E3A59FB8E}"/>
          </ac:spMkLst>
        </pc:spChg>
        <pc:picChg chg="add mod">
          <ac:chgData name="FERHANE EL MOSTAFA" userId="612e3f77-08f4-424c-9bd0-6ac275dcda07" providerId="ADAL" clId="{0E1024C3-58F3-4E60-9D56-58152775B348}" dt="2025-09-12T16:48:30.174" v="3306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del">
          <ac:chgData name="FERHANE EL MOSTAFA" userId="612e3f77-08f4-424c-9bd0-6ac275dcda07" providerId="ADAL" clId="{0E1024C3-58F3-4E60-9D56-58152775B348}" dt="2025-09-13T00:19:40.776" v="5320" actId="478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add del">
          <ac:chgData name="FERHANE EL MOSTAFA" userId="612e3f77-08f4-424c-9bd0-6ac275dcda07" providerId="ADAL" clId="{0E1024C3-58F3-4E60-9D56-58152775B348}" dt="2025-09-13T00:19:49.434" v="5323" actId="478"/>
          <ac:picMkLst>
            <pc:docMk/>
            <pc:sldMk cId="1056297373" sldId="2134808770"/>
            <ac:picMk id="7" creationId="{51C47C29-AABB-CD6F-496D-9967062975A4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  <pc:picChg chg="add mod">
          <ac:chgData name="FERHANE EL MOSTAFA" userId="612e3f77-08f4-424c-9bd0-6ac275dcda07" providerId="ADAL" clId="{0E1024C3-58F3-4E60-9D56-58152775B348}" dt="2025-09-13T00:19:49.966" v="5324"/>
          <ac:picMkLst>
            <pc:docMk/>
            <pc:sldMk cId="1056297373" sldId="2134808770"/>
            <ac:picMk id="8" creationId="{5AB73166-5BCC-E28E-00B1-B243819B91B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3T08:41:21.319" v="5652" actId="2057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0:22:27.080" v="5398" actId="20577"/>
          <ac:spMkLst>
            <pc:docMk/>
            <pc:sldMk cId="2545421552" sldId="2134808771"/>
            <ac:spMk id="2" creationId="{A167B4F8-8811-73BA-F02E-07B61B191902}"/>
          </ac:spMkLst>
        </pc:spChg>
        <pc:spChg chg="del mod">
          <ac:chgData name="FERHANE EL MOSTAFA" userId="612e3f77-08f4-424c-9bd0-6ac275dcda07" providerId="ADAL" clId="{0E1024C3-58F3-4E60-9D56-58152775B348}" dt="2025-09-13T00:24:00.439" v="5427" actId="478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0:20:51.148" v="5339" actId="20577"/>
          <ac:spMkLst>
            <pc:docMk/>
            <pc:sldMk cId="2545421552" sldId="2134808771"/>
            <ac:spMk id="7" creationId="{65B14A01-D62C-2767-7C79-3359F89344A3}"/>
          </ac:spMkLst>
        </pc:spChg>
        <pc:spChg chg="add mod">
          <ac:chgData name="FERHANE EL MOSTAFA" userId="612e3f77-08f4-424c-9bd0-6ac275dcda07" providerId="ADAL" clId="{0E1024C3-58F3-4E60-9D56-58152775B348}" dt="2025-09-13T08:41:04.096" v="5646" actId="20577"/>
          <ac:spMkLst>
            <pc:docMk/>
            <pc:sldMk cId="2545421552" sldId="2134808771"/>
            <ac:spMk id="8" creationId="{A420A255-1106-E587-0E99-4BA75BF32BB7}"/>
          </ac:spMkLst>
        </pc:spChg>
        <pc:spChg chg="add mod">
          <ac:chgData name="FERHANE EL MOSTAFA" userId="612e3f77-08f4-424c-9bd0-6ac275dcda07" providerId="ADAL" clId="{0E1024C3-58F3-4E60-9D56-58152775B348}" dt="2025-09-13T00:21:50.696" v="5363" actId="20577"/>
          <ac:spMkLst>
            <pc:docMk/>
            <pc:sldMk cId="2545421552" sldId="2134808771"/>
            <ac:spMk id="9" creationId="{878E03E3-D441-9E76-2378-ABF13ACF68A8}"/>
          </ac:spMkLst>
        </pc:spChg>
        <pc:spChg chg="add mod">
          <ac:chgData name="FERHANE EL MOSTAFA" userId="612e3f77-08f4-424c-9bd0-6ac275dcda07" providerId="ADAL" clId="{0E1024C3-58F3-4E60-9D56-58152775B348}" dt="2025-09-13T08:41:21.319" v="5652" actId="20577"/>
          <ac:spMkLst>
            <pc:docMk/>
            <pc:sldMk cId="2545421552" sldId="2134808771"/>
            <ac:spMk id="10" creationId="{DF881488-B503-CBA3-7A79-E3C54778BB50}"/>
          </ac:spMkLst>
        </pc:spChg>
        <pc:spChg chg="add mod">
          <ac:chgData name="FERHANE EL MOSTAFA" userId="612e3f77-08f4-424c-9bd0-6ac275dcda07" providerId="ADAL" clId="{0E1024C3-58F3-4E60-9D56-58152775B348}" dt="2025-09-13T00:22:49.791" v="5406" actId="20577"/>
          <ac:spMkLst>
            <pc:docMk/>
            <pc:sldMk cId="2545421552" sldId="2134808771"/>
            <ac:spMk id="12" creationId="{ABE4021F-3C30-37FF-6F1E-C1F83F86F851}"/>
          </ac:spMkLst>
        </pc:spChg>
        <pc:spChg chg="add mod">
          <ac:chgData name="FERHANE EL MOSTAFA" userId="612e3f77-08f4-424c-9bd0-6ac275dcda07" providerId="ADAL" clId="{0E1024C3-58F3-4E60-9D56-58152775B348}" dt="2025-09-13T00:23:55.488" v="5426" actId="20577"/>
          <ac:spMkLst>
            <pc:docMk/>
            <pc:sldMk cId="2545421552" sldId="2134808771"/>
            <ac:spMk id="13" creationId="{BAEC2254-E7A1-9708-CBBD-DAB0FF8048CC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del">
          <ac:chgData name="FERHANE EL MOSTAFA" userId="612e3f77-08f4-424c-9bd0-6ac275dcda07" providerId="ADAL" clId="{0E1024C3-58F3-4E60-9D56-58152775B348}" dt="2025-09-13T00:20:14.390" v="5326" actId="478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mod">
          <ac:chgData name="FERHANE EL MOSTAFA" userId="612e3f77-08f4-424c-9bd0-6ac275dcda07" providerId="ADAL" clId="{0E1024C3-58F3-4E60-9D56-58152775B348}" dt="2025-09-13T00:20:23.226" v="5328" actId="14100"/>
          <ac:picMkLst>
            <pc:docMk/>
            <pc:sldMk cId="2545421552" sldId="2134808771"/>
            <ac:picMk id="5" creationId="{51EBB516-68B7-42B5-2233-801521B03B16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mod">
          <ac:chgData name="FERHANE EL MOSTAFA" userId="612e3f77-08f4-424c-9bd0-6ac275dcda07" providerId="ADAL" clId="{0E1024C3-58F3-4E60-9D56-58152775B348}" dt="2025-09-12T16:48:45.829" v="3312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mod">
          <ac:chgData name="FERHANE EL MOSTAFA" userId="612e3f77-08f4-424c-9bd0-6ac275dcda07" providerId="ADAL" clId="{0E1024C3-58F3-4E60-9D56-58152775B348}" dt="2025-09-12T16:49:00.348" v="3315" actId="14100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mod">
          <ac:chgData name="FERHANE EL MOSTAFA" userId="612e3f77-08f4-424c-9bd0-6ac275dcda07" providerId="ADAL" clId="{0E1024C3-58F3-4E60-9D56-58152775B348}" dt="2025-09-12T16:49:13.205" v="3318" actId="14100"/>
          <ac:picMkLst>
            <pc:docMk/>
            <pc:sldMk cId="2545421552" sldId="2134808771"/>
            <ac:picMk id="9" creationId="{D5EA23E3-7E96-909E-4E5D-6F7112B3B50A}"/>
          </ac:picMkLst>
        </pc:picChg>
        <pc:picChg chg="add mod">
          <ac:chgData name="FERHANE EL MOSTAFA" userId="612e3f77-08f4-424c-9bd0-6ac275dcda07" providerId="ADAL" clId="{0E1024C3-58F3-4E60-9D56-58152775B348}" dt="2025-09-12T16:49:42.898" v="3324" actId="14100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mod">
          <ac:chgData name="FERHANE EL MOSTAFA" userId="612e3f77-08f4-424c-9bd0-6ac275dcda07" providerId="ADAL" clId="{0E1024C3-58F3-4E60-9D56-58152775B348}" dt="2025-09-12T16:49:57.670" v="3328" actId="14100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mod">
          <ac:chgData name="FERHANE EL MOSTAFA" userId="612e3f77-08f4-424c-9bd0-6ac275dcda07" providerId="ADAL" clId="{0E1024C3-58F3-4E60-9D56-58152775B348}" dt="2025-09-13T00:22:19.189" v="5396"/>
          <ac:picMkLst>
            <pc:docMk/>
            <pc:sldMk cId="2545421552" sldId="2134808771"/>
            <ac:picMk id="11" creationId="{FFB1AFD8-96F1-BAA6-F75A-E623B76A030E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3T08:42:38.436" v="5665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6:50:58.214" v="3336" actId="6549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42:18.295" v="5663" actId="1076"/>
          <ac:spMkLst>
            <pc:docMk/>
            <pc:sldMk cId="3085604696" sldId="2134808772"/>
            <ac:spMk id="3" creationId="{E12EE152-C028-B425-370F-4C91684BD95B}"/>
          </ac:spMkLst>
        </pc:spChg>
        <pc:spChg chg="add mod">
          <ac:chgData name="FERHANE EL MOSTAFA" userId="612e3f77-08f4-424c-9bd0-6ac275dcda07" providerId="ADAL" clId="{0E1024C3-58F3-4E60-9D56-58152775B348}" dt="2025-09-13T00:24:42.704" v="5430"/>
          <ac:spMkLst>
            <pc:docMk/>
            <pc:sldMk cId="3085604696" sldId="2134808772"/>
            <ac:spMk id="6" creationId="{0C36A3E8-D5FA-0F8A-AF47-FA1B97C1C04E}"/>
          </ac:spMkLst>
        </pc:spChg>
        <pc:spChg chg="add del mod">
          <ac:chgData name="FERHANE EL MOSTAFA" userId="612e3f77-08f4-424c-9bd0-6ac275dcda07" providerId="ADAL" clId="{0E1024C3-58F3-4E60-9D56-58152775B348}" dt="2025-09-13T08:41:33.773" v="5653" actId="478"/>
          <ac:spMkLst>
            <pc:docMk/>
            <pc:sldMk cId="3085604696" sldId="2134808772"/>
            <ac:spMk id="7" creationId="{234DA093-9B33-2DC6-1055-A58833A90C35}"/>
          </ac:spMkLst>
        </pc:spChg>
        <pc:spChg chg="add mod">
          <ac:chgData name="FERHANE EL MOSTAFA" userId="612e3f77-08f4-424c-9bd0-6ac275dcda07" providerId="ADAL" clId="{0E1024C3-58F3-4E60-9D56-58152775B348}" dt="2025-09-13T08:42:15.113" v="5662" actId="14100"/>
          <ac:spMkLst>
            <pc:docMk/>
            <pc:sldMk cId="3085604696" sldId="2134808772"/>
            <ac:spMk id="8" creationId="{A0EE6F22-DCD3-B5CA-A6FB-FC5593568370}"/>
          </ac:spMkLst>
        </pc:spChg>
        <pc:spChg chg="del">
          <ac:chgData name="FERHANE EL MOSTAFA" userId="612e3f77-08f4-424c-9bd0-6ac275dcda07" providerId="ADAL" clId="{0E1024C3-58F3-4E60-9D56-58152775B348}" dt="2025-09-13T00:24:18.167" v="542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42:07.592" v="5660" actId="1076"/>
          <ac:spMkLst>
            <pc:docMk/>
            <pc:sldMk cId="3085604696" sldId="2134808772"/>
            <ac:spMk id="9" creationId="{F7A75D03-9529-CB09-A58A-88CDC544521B}"/>
          </ac:spMkLst>
        </pc:spChg>
        <pc:spChg chg="add mod">
          <ac:chgData name="FERHANE EL MOSTAFA" userId="612e3f77-08f4-424c-9bd0-6ac275dcda07" providerId="ADAL" clId="{0E1024C3-58F3-4E60-9D56-58152775B348}" dt="2025-09-13T00:24:42.704" v="5430"/>
          <ac:spMkLst>
            <pc:docMk/>
            <pc:sldMk cId="3085604696" sldId="2134808772"/>
            <ac:spMk id="10" creationId="{9C8667FA-D9E4-D8E5-3911-C604891CC6D7}"/>
          </ac:spMkLst>
        </pc:spChg>
        <pc:spChg chg="add del mod">
          <ac:chgData name="FERHANE EL MOSTAFA" userId="612e3f77-08f4-424c-9bd0-6ac275dcda07" providerId="ADAL" clId="{0E1024C3-58F3-4E60-9D56-58152775B348}" dt="2025-09-13T08:41:35.378" v="5654" actId="478"/>
          <ac:spMkLst>
            <pc:docMk/>
            <pc:sldMk cId="3085604696" sldId="2134808772"/>
            <ac:spMk id="11" creationId="{4FDAEB39-049E-2D2D-000A-8DBD9698DCAA}"/>
          </ac:spMkLst>
        </pc:spChg>
        <pc:spChg chg="add mod">
          <ac:chgData name="FERHANE EL MOSTAFA" userId="612e3f77-08f4-424c-9bd0-6ac275dcda07" providerId="ADAL" clId="{0E1024C3-58F3-4E60-9D56-58152775B348}" dt="2025-09-13T00:24:42.704" v="5430"/>
          <ac:spMkLst>
            <pc:docMk/>
            <pc:sldMk cId="3085604696" sldId="2134808772"/>
            <ac:spMk id="12" creationId="{E2ADC7AF-2AAE-BE6F-512B-42A14176C084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del">
          <ac:chgData name="FERHANE EL MOSTAFA" userId="612e3f77-08f4-424c-9bd0-6ac275dcda07" providerId="ADAL" clId="{0E1024C3-58F3-4E60-9D56-58152775B348}" dt="2025-09-13T00:24:17.275" v="542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0:24:42.704" v="5430"/>
          <ac:picMkLst>
            <pc:docMk/>
            <pc:sldMk cId="3085604696" sldId="2134808772"/>
            <ac:picMk id="4" creationId="{9210EF9A-77C9-16C4-E6E9-32BA63DD9C62}"/>
          </ac:picMkLst>
        </pc:picChg>
        <pc:picChg chg="add mod">
          <ac:chgData name="FERHANE EL MOSTAFA" userId="612e3f77-08f4-424c-9bd0-6ac275dcda07" providerId="ADAL" clId="{0E1024C3-58F3-4E60-9D56-58152775B348}" dt="2025-09-12T16:50:34.293" v="3335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mod">
          <ac:chgData name="FERHANE EL MOSTAFA" userId="612e3f77-08f4-424c-9bd0-6ac275dcda07" providerId="ADAL" clId="{0E1024C3-58F3-4E60-9D56-58152775B348}" dt="2025-09-12T16:50:34.293" v="3335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mod">
          <ac:chgData name="FERHANE EL MOSTAFA" userId="612e3f77-08f4-424c-9bd0-6ac275dcda07" providerId="ADAL" clId="{0E1024C3-58F3-4E60-9D56-58152775B348}" dt="2025-09-12T16:50:34.293" v="3335"/>
          <ac:picMkLst>
            <pc:docMk/>
            <pc:sldMk cId="3085604696" sldId="2134808772"/>
            <ac:picMk id="7" creationId="{D9CE718E-8D58-2E24-F238-A8DFBF40085D}"/>
          </ac:picMkLst>
        </pc:picChg>
        <pc:picChg chg="add mod">
          <ac:chgData name="FERHANE EL MOSTAFA" userId="612e3f77-08f4-424c-9bd0-6ac275dcda07" providerId="ADAL" clId="{0E1024C3-58F3-4E60-9D56-58152775B348}" dt="2025-09-12T16:50:34.293" v="3335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mod">
          <ac:chgData name="FERHANE EL MOSTAFA" userId="612e3f77-08f4-424c-9bd0-6ac275dcda07" providerId="ADAL" clId="{0E1024C3-58F3-4E60-9D56-58152775B348}" dt="2025-09-12T16:50:34.293" v="3335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18:48:07.072" v="4955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18:48:13.563" v="4959" actId="47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54:09.944" v="5048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23:54:09.944" v="5048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23:54:02.018" v="5044" actId="478"/>
          <ac:spMkLst>
            <pc:docMk/>
            <pc:sldMk cId="2253676922" sldId="2134808776"/>
            <ac:spMk id="3" creationId="{517427ED-1A9D-4E19-802D-7F9533B80093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del mod">
          <ac:chgData name="FERHANE EL MOSTAFA" userId="612e3f77-08f4-424c-9bd0-6ac275dcda07" providerId="ADAL" clId="{0E1024C3-58F3-4E60-9D56-58152775B348}" dt="2025-09-12T18:04:39.541" v="3893" actId="478"/>
          <ac:spMkLst>
            <pc:docMk/>
            <pc:sldMk cId="2253676922" sldId="2134808776"/>
            <ac:spMk id="4" creationId="{8815F98A-4055-4D74-2A32-C9246AD797DD}"/>
          </ac:spMkLst>
        </pc:spChg>
        <pc:spChg chg="add del mod">
          <ac:chgData name="FERHANE EL MOSTAFA" userId="612e3f77-08f4-424c-9bd0-6ac275dcda07" providerId="ADAL" clId="{0E1024C3-58F3-4E60-9D56-58152775B348}" dt="2025-09-12T23:54:06.693" v="5046" actId="1076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add del mod">
          <ac:chgData name="FERHANE EL MOSTAFA" userId="612e3f77-08f4-424c-9bd0-6ac275dcda07" providerId="ADAL" clId="{0E1024C3-58F3-4E60-9D56-58152775B348}" dt="2025-09-12T23:53:59.113" v="5042" actId="478"/>
          <ac:picMkLst>
            <pc:docMk/>
            <pc:sldMk cId="2253676922" sldId="2134808776"/>
            <ac:picMk id="6" creationId="{76E20585-66C4-A1B7-A5D5-E65323C0D012}"/>
          </ac:picMkLst>
        </pc:picChg>
        <pc:picChg chg="add mod">
          <ac:chgData name="FERHANE EL MOSTAFA" userId="612e3f77-08f4-424c-9bd0-6ac275dcda07" providerId="ADAL" clId="{0E1024C3-58F3-4E60-9D56-58152775B348}" dt="2025-09-12T23:54:06.693" v="5046" actId="1076"/>
          <ac:picMkLst>
            <pc:docMk/>
            <pc:sldMk cId="2253676922" sldId="2134808776"/>
            <ac:picMk id="7" creationId="{57005F4C-D3C9-3438-7930-1BC45E4C729A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del mod">
          <ac:chgData name="FERHANE EL MOSTAFA" userId="612e3f77-08f4-424c-9bd0-6ac275dcda07" providerId="ADAL" clId="{0E1024C3-58F3-4E60-9D56-58152775B348}" dt="2025-09-12T18:04:37.552" v="3892" actId="478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8:07:50.006" v="3921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8:07:50.006" v="3921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8:07:55.053" v="392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8:07:55.053" v="392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18:27:57.430" v="4362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18:48:05.802" v="4954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18:48:08.622" v="4956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8:08:04.347" v="3931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8:08:04.347" v="3931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8:08:18.882" v="3941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8:08:18.882" v="3941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8:09:33.595" v="3946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8:09:33.595" v="3946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8:09:41.403" v="3954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8:09:41.403" v="3954" actId="20577"/>
          <ac:spMkLst>
            <pc:docMk/>
            <pc:sldMk cId="499564967" sldId="2134808786"/>
            <ac:spMk id="3" creationId="{81B8DDA2-3931-8FDC-2A36-2505354F3FAC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13T08:39:28.401" v="5625" actId="47"/>
        <pc:sldMkLst>
          <pc:docMk/>
          <pc:sldMk cId="1151924805" sldId="2134808787"/>
        </pc:sldMkLst>
        <pc:spChg chg="mod">
          <ac:chgData name="FERHANE EL MOSTAFA" userId="612e3f77-08f4-424c-9bd0-6ac275dcda07" providerId="ADAL" clId="{0E1024C3-58F3-4E60-9D56-58152775B348}" dt="2025-09-12T18:17:04.368" v="4161" actId="20577"/>
          <ac:spMkLst>
            <pc:docMk/>
            <pc:sldMk cId="1151924805" sldId="2134808787"/>
            <ac:spMk id="2" creationId="{43F70F01-F58F-4B20-AB00-83797E0FCA49}"/>
          </ac:spMkLst>
        </pc:spChg>
        <pc:spChg chg="mod">
          <ac:chgData name="FERHANE EL MOSTAFA" userId="612e3f77-08f4-424c-9bd0-6ac275dcda07" providerId="ADAL" clId="{0E1024C3-58F3-4E60-9D56-58152775B348}" dt="2025-09-12T18:24:35.350" v="4302" actId="14100"/>
          <ac:spMkLst>
            <pc:docMk/>
            <pc:sldMk cId="1151924805" sldId="2134808787"/>
            <ac:spMk id="3" creationId="{17E0C9CD-43AD-93DF-85D8-4899C6A97ACB}"/>
          </ac:spMkLst>
        </pc:spChg>
        <pc:spChg chg="mod">
          <ac:chgData name="FERHANE EL MOSTAFA" userId="612e3f77-08f4-424c-9bd0-6ac275dcda07" providerId="ADAL" clId="{0E1024C3-58F3-4E60-9D56-58152775B348}" dt="2025-09-12T18:24:37.593" v="4303" actId="14100"/>
          <ac:spMkLst>
            <pc:docMk/>
            <pc:sldMk cId="1151924805" sldId="2134808787"/>
            <ac:spMk id="8" creationId="{7B3F827E-15DA-37DE-8DAD-223B78603FD6}"/>
          </ac:spMkLst>
        </pc:spChg>
        <pc:spChg chg="mod">
          <ac:chgData name="FERHANE EL MOSTAFA" userId="612e3f77-08f4-424c-9bd0-6ac275dcda07" providerId="ADAL" clId="{0E1024C3-58F3-4E60-9D56-58152775B348}" dt="2025-09-12T18:22:47.575" v="4262" actId="14100"/>
          <ac:spMkLst>
            <pc:docMk/>
            <pc:sldMk cId="1151924805" sldId="2134808787"/>
            <ac:spMk id="9" creationId="{1C3A1AFE-56DC-561D-807C-5512C9F9DB40}"/>
          </ac:spMkLst>
        </pc:spChg>
        <pc:spChg chg="mod">
          <ac:chgData name="FERHANE EL MOSTAFA" userId="612e3f77-08f4-424c-9bd0-6ac275dcda07" providerId="ADAL" clId="{0E1024C3-58F3-4E60-9D56-58152775B348}" dt="2025-09-12T18:22:51.105" v="4264" actId="14100"/>
          <ac:spMkLst>
            <pc:docMk/>
            <pc:sldMk cId="1151924805" sldId="2134808787"/>
            <ac:spMk id="13" creationId="{4FC5B4C8-FD87-D29F-29E2-C3D9635C88E4}"/>
          </ac:spMkLst>
        </pc:spChg>
        <pc:spChg chg="mod">
          <ac:chgData name="FERHANE EL MOSTAFA" userId="612e3f77-08f4-424c-9bd0-6ac275dcda07" providerId="ADAL" clId="{0E1024C3-58F3-4E60-9D56-58152775B348}" dt="2025-09-12T18:22:49.342" v="4263" actId="14100"/>
          <ac:spMkLst>
            <pc:docMk/>
            <pc:sldMk cId="1151924805" sldId="2134808787"/>
            <ac:spMk id="14" creationId="{83DB1536-45DE-764F-5BC7-769E60AB05C0}"/>
          </ac:spMkLst>
        </pc:spChg>
        <pc:spChg chg="mod">
          <ac:chgData name="FERHANE EL MOSTAFA" userId="612e3f77-08f4-424c-9bd0-6ac275dcda07" providerId="ADAL" clId="{0E1024C3-58F3-4E60-9D56-58152775B348}" dt="2025-09-12T18:24:33.256" v="4301" actId="14100"/>
          <ac:spMkLst>
            <pc:docMk/>
            <pc:sldMk cId="1151924805" sldId="2134808787"/>
            <ac:spMk id="15" creationId="{B9430818-D4C5-FF2A-140E-E827864B29C0}"/>
          </ac:spMkLst>
        </pc:spChg>
        <pc:picChg chg="add mod">
          <ac:chgData name="FERHANE EL MOSTAFA" userId="612e3f77-08f4-424c-9bd0-6ac275dcda07" providerId="ADAL" clId="{0E1024C3-58F3-4E60-9D56-58152775B348}" dt="2025-09-12T18:16:41.937" v="4111"/>
          <ac:picMkLst>
            <pc:docMk/>
            <pc:sldMk cId="1151924805" sldId="2134808787"/>
            <ac:picMk id="4" creationId="{931DA621-3254-3B15-E521-2233FEC3F902}"/>
          </ac:picMkLst>
        </pc:picChg>
        <pc:picChg chg="del">
          <ac:chgData name="FERHANE EL MOSTAFA" userId="612e3f77-08f4-424c-9bd0-6ac275dcda07" providerId="ADAL" clId="{0E1024C3-58F3-4E60-9D56-58152775B348}" dt="2025-09-12T18:16:40.067" v="4110" actId="478"/>
          <ac:picMkLst>
            <pc:docMk/>
            <pc:sldMk cId="1151924805" sldId="2134808787"/>
            <ac:picMk id="5" creationId="{C0E70FD3-B29B-39EF-04B1-94696EF6B5A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8:27:19.939" v="4357" actId="20577"/>
        <pc:sldMkLst>
          <pc:docMk/>
          <pc:sldMk cId="3955672793" sldId="2134808788"/>
        </pc:sldMkLst>
        <pc:spChg chg="mod">
          <ac:chgData name="FERHANE EL MOSTAFA" userId="612e3f77-08f4-424c-9bd0-6ac275dcda07" providerId="ADAL" clId="{0E1024C3-58F3-4E60-9D56-58152775B348}" dt="2025-09-12T18:27:19.939" v="4357" actId="20577"/>
          <ac:spMkLst>
            <pc:docMk/>
            <pc:sldMk cId="3955672793" sldId="2134808788"/>
            <ac:spMk id="3" creationId="{B9FC9FC0-C74E-43A3-9788-73E8FF1AB490}"/>
          </ac:spMkLst>
        </pc:spChg>
        <pc:picChg chg="del">
          <ac:chgData name="FERHANE EL MOSTAFA" userId="612e3f77-08f4-424c-9bd0-6ac275dcda07" providerId="ADAL" clId="{0E1024C3-58F3-4E60-9D56-58152775B348}" dt="2025-09-12T18:26:59.328" v="4326" actId="478"/>
          <ac:picMkLst>
            <pc:docMk/>
            <pc:sldMk cId="3955672793" sldId="2134808788"/>
            <ac:picMk id="4" creationId="{8CCE59F9-F6E3-45A3-09E8-CE27E3619C6A}"/>
          </ac:picMkLst>
        </pc:picChg>
        <pc:picChg chg="add mod">
          <ac:chgData name="FERHANE EL MOSTAFA" userId="612e3f77-08f4-424c-9bd0-6ac275dcda07" providerId="ADAL" clId="{0E1024C3-58F3-4E60-9D56-58152775B348}" dt="2025-09-12T18:27:06.289" v="4327"/>
          <ac:picMkLst>
            <pc:docMk/>
            <pc:sldMk cId="3955672793" sldId="2134808788"/>
            <ac:picMk id="20" creationId="{D7A330CC-FF50-B9BD-B7A9-A110B25F8BBB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3T00:02:52.496" v="5083" actId="47"/>
        <pc:sldMkLst>
          <pc:docMk/>
          <pc:sldMk cId="1318268601" sldId="2134808789"/>
        </pc:sldMkLst>
        <pc:spChg chg="mod">
          <ac:chgData name="FERHANE EL MOSTAFA" userId="612e3f77-08f4-424c-9bd0-6ac275dcda07" providerId="ADAL" clId="{0E1024C3-58F3-4E60-9D56-58152775B348}" dt="2025-09-12T18:31:31.365" v="4498" actId="20577"/>
          <ac:spMkLst>
            <pc:docMk/>
            <pc:sldMk cId="1318268601" sldId="2134808789"/>
            <ac:spMk id="6" creationId="{E0346504-BBA9-96A2-27E1-AFCB2FCDD95B}"/>
          </ac:spMkLst>
        </pc:spChg>
        <pc:picChg chg="add mod">
          <ac:chgData name="FERHANE EL MOSTAFA" userId="612e3f77-08f4-424c-9bd0-6ac275dcda07" providerId="ADAL" clId="{0E1024C3-58F3-4E60-9D56-58152775B348}" dt="2025-09-12T18:29:53.847" v="4365" actId="1076"/>
          <ac:picMkLst>
            <pc:docMk/>
            <pc:sldMk cId="1318268601" sldId="2134808789"/>
            <ac:picMk id="2" creationId="{5D8E865F-1A28-26B9-112A-0D3C951B3726}"/>
          </ac:picMkLst>
        </pc:picChg>
        <pc:picChg chg="del">
          <ac:chgData name="FERHANE EL MOSTAFA" userId="612e3f77-08f4-424c-9bd0-6ac275dcda07" providerId="ADAL" clId="{0E1024C3-58F3-4E60-9D56-58152775B348}" dt="2025-09-12T18:30:33.119" v="4442" actId="478"/>
          <ac:picMkLst>
            <pc:docMk/>
            <pc:sldMk cId="1318268601" sldId="2134808789"/>
            <ac:picMk id="4" creationId="{80B97299-1A1D-D977-8D25-B9BAAA029A0B}"/>
          </ac:picMkLst>
        </pc:picChg>
        <pc:picChg chg="add del mod">
          <ac:chgData name="FERHANE EL MOSTAFA" userId="612e3f77-08f4-424c-9bd0-6ac275dcda07" providerId="ADAL" clId="{0E1024C3-58F3-4E60-9D56-58152775B348}" dt="2025-09-13T00:00:03.128" v="5082" actId="478"/>
          <ac:picMkLst>
            <pc:docMk/>
            <pc:sldMk cId="1318268601" sldId="2134808789"/>
            <ac:picMk id="5" creationId="{0AF8BA04-3B7F-3A8D-9CB6-9022CA5A78D6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3T00:02:52.496" v="5083" actId="47"/>
        <pc:sldMkLst>
          <pc:docMk/>
          <pc:sldMk cId="3335627181" sldId="2134808790"/>
        </pc:sldMkLst>
        <pc:spChg chg="add mod">
          <ac:chgData name="FERHANE EL MOSTAFA" userId="612e3f77-08f4-424c-9bd0-6ac275dcda07" providerId="ADAL" clId="{0E1024C3-58F3-4E60-9D56-58152775B348}" dt="2025-09-12T18:33:06.332" v="4569" actId="20577"/>
          <ac:spMkLst>
            <pc:docMk/>
            <pc:sldMk cId="3335627181" sldId="2134808790"/>
            <ac:spMk id="4" creationId="{76D6E97D-E482-C31E-D890-4D34E5DCA23F}"/>
          </ac:spMkLst>
        </pc:spChg>
        <pc:spChg chg="mod">
          <ac:chgData name="FERHANE EL MOSTAFA" userId="612e3f77-08f4-424c-9bd0-6ac275dcda07" providerId="ADAL" clId="{0E1024C3-58F3-4E60-9D56-58152775B348}" dt="2025-09-12T18:32:01.964" v="4554" actId="20577"/>
          <ac:spMkLst>
            <pc:docMk/>
            <pc:sldMk cId="3335627181" sldId="2134808790"/>
            <ac:spMk id="6" creationId="{C626CB9B-6A7E-E7FE-CF5E-CDDB40E67EF1}"/>
          </ac:spMkLst>
        </pc:spChg>
        <pc:spChg chg="add mod">
          <ac:chgData name="FERHANE EL MOSTAFA" userId="612e3f77-08f4-424c-9bd0-6ac275dcda07" providerId="ADAL" clId="{0E1024C3-58F3-4E60-9D56-58152775B348}" dt="2025-09-12T18:33:29.349" v="4589" actId="20577"/>
          <ac:spMkLst>
            <pc:docMk/>
            <pc:sldMk cId="3335627181" sldId="2134808790"/>
            <ac:spMk id="7" creationId="{A216E83E-B71D-13FC-3EFB-1A747ABF91BD}"/>
          </ac:spMkLst>
        </pc:spChg>
        <pc:spChg chg="add mod">
          <ac:chgData name="FERHANE EL MOSTAFA" userId="612e3f77-08f4-424c-9bd0-6ac275dcda07" providerId="ADAL" clId="{0E1024C3-58F3-4E60-9D56-58152775B348}" dt="2025-09-12T18:34:34.274" v="4616" actId="20577"/>
          <ac:spMkLst>
            <pc:docMk/>
            <pc:sldMk cId="3335627181" sldId="2134808790"/>
            <ac:spMk id="8" creationId="{75B14AFB-C100-05B3-2001-E64A8FC07472}"/>
          </ac:spMkLst>
        </pc:spChg>
        <pc:spChg chg="add mod">
          <ac:chgData name="FERHANE EL MOSTAFA" userId="612e3f77-08f4-424c-9bd0-6ac275dcda07" providerId="ADAL" clId="{0E1024C3-58F3-4E60-9D56-58152775B348}" dt="2025-09-12T18:34:51.022" v="4631" actId="20577"/>
          <ac:spMkLst>
            <pc:docMk/>
            <pc:sldMk cId="3335627181" sldId="2134808790"/>
            <ac:spMk id="9" creationId="{DCEDA6A2-BCA0-2D92-7F25-635D3C6A43A6}"/>
          </ac:spMkLst>
        </pc:spChg>
        <pc:spChg chg="add del">
          <ac:chgData name="FERHANE EL MOSTAFA" userId="612e3f77-08f4-424c-9bd0-6ac275dcda07" providerId="ADAL" clId="{0E1024C3-58F3-4E60-9D56-58152775B348}" dt="2025-09-12T18:34:57.390" v="4633" actId="22"/>
          <ac:spMkLst>
            <pc:docMk/>
            <pc:sldMk cId="3335627181" sldId="2134808790"/>
            <ac:spMk id="11" creationId="{F54A9000-683B-0344-FC7B-0F5C5487E357}"/>
          </ac:spMkLst>
        </pc:spChg>
        <pc:spChg chg="add del">
          <ac:chgData name="FERHANE EL MOSTAFA" userId="612e3f77-08f4-424c-9bd0-6ac275dcda07" providerId="ADAL" clId="{0E1024C3-58F3-4E60-9D56-58152775B348}" dt="2025-09-12T18:35:02.912" v="4635" actId="22"/>
          <ac:spMkLst>
            <pc:docMk/>
            <pc:sldMk cId="3335627181" sldId="2134808790"/>
            <ac:spMk id="13" creationId="{B5163101-B122-2C2B-9CDC-5381257EC8E8}"/>
          </ac:spMkLst>
        </pc:spChg>
        <pc:spChg chg="add mod">
          <ac:chgData name="FERHANE EL MOSTAFA" userId="612e3f77-08f4-424c-9bd0-6ac275dcda07" providerId="ADAL" clId="{0E1024C3-58F3-4E60-9D56-58152775B348}" dt="2025-09-12T18:35:27.515" v="4656" actId="20577"/>
          <ac:spMkLst>
            <pc:docMk/>
            <pc:sldMk cId="3335627181" sldId="2134808790"/>
            <ac:spMk id="14" creationId="{2D8E173A-B1CB-E4C5-AC06-FA6443BCDE8A}"/>
          </ac:spMkLst>
        </pc:spChg>
        <pc:spChg chg="add mod">
          <ac:chgData name="FERHANE EL MOSTAFA" userId="612e3f77-08f4-424c-9bd0-6ac275dcda07" providerId="ADAL" clId="{0E1024C3-58F3-4E60-9D56-58152775B348}" dt="2025-09-12T18:36:05.366" v="4672" actId="1076"/>
          <ac:spMkLst>
            <pc:docMk/>
            <pc:sldMk cId="3335627181" sldId="2134808790"/>
            <ac:spMk id="15" creationId="{6C54BF9D-ECE6-B8BB-3BC3-DDB74E6430C4}"/>
          </ac:spMkLst>
        </pc:spChg>
        <pc:picChg chg="del">
          <ac:chgData name="FERHANE EL MOSTAFA" userId="612e3f77-08f4-424c-9bd0-6ac275dcda07" providerId="ADAL" clId="{0E1024C3-58F3-4E60-9D56-58152775B348}" dt="2025-09-12T18:31:41.015" v="4500" actId="478"/>
          <ac:picMkLst>
            <pc:docMk/>
            <pc:sldMk cId="3335627181" sldId="2134808790"/>
            <ac:picMk id="2" creationId="{9CB78A5D-B0F9-C092-D778-4DE37A42E59E}"/>
          </ac:picMkLst>
        </pc:picChg>
        <pc:picChg chg="add mod">
          <ac:chgData name="FERHANE EL MOSTAFA" userId="612e3f77-08f4-424c-9bd0-6ac275dcda07" providerId="ADAL" clId="{0E1024C3-58F3-4E60-9D56-58152775B348}" dt="2025-09-12T18:32:21.004" v="4556" actId="1076"/>
          <ac:picMkLst>
            <pc:docMk/>
            <pc:sldMk cId="3335627181" sldId="2134808790"/>
            <ac:picMk id="3" creationId="{530CB1B9-80D5-671A-39B3-45ADFFE042F4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3T00:02:52.496" v="5083" actId="47"/>
        <pc:sldMkLst>
          <pc:docMk/>
          <pc:sldMk cId="79300928" sldId="2134808791"/>
        </pc:sldMkLst>
        <pc:spChg chg="mod">
          <ac:chgData name="FERHANE EL MOSTAFA" userId="612e3f77-08f4-424c-9bd0-6ac275dcda07" providerId="ADAL" clId="{0E1024C3-58F3-4E60-9D56-58152775B348}" dt="2025-09-12T18:36:52.788" v="4719" actId="20577"/>
          <ac:spMkLst>
            <pc:docMk/>
            <pc:sldMk cId="79300928" sldId="2134808791"/>
            <ac:spMk id="6" creationId="{195635FF-F0FE-1B4D-D22E-A6B8E58A9979}"/>
          </ac:spMkLst>
        </pc:spChg>
        <pc:spChg chg="mod">
          <ac:chgData name="FERHANE EL MOSTAFA" userId="612e3f77-08f4-424c-9bd0-6ac275dcda07" providerId="ADAL" clId="{0E1024C3-58F3-4E60-9D56-58152775B348}" dt="2025-09-12T18:37:59.314" v="4720" actId="1076"/>
          <ac:spMkLst>
            <pc:docMk/>
            <pc:sldMk cId="79300928" sldId="2134808791"/>
            <ac:spMk id="15" creationId="{0557EFB1-BB68-0FC8-37F8-3A4333C8DC34}"/>
          </ac:spMkLst>
        </pc:spChg>
        <pc:picChg chg="add mod">
          <ac:chgData name="FERHANE EL MOSTAFA" userId="612e3f77-08f4-424c-9bd0-6ac275dcda07" providerId="ADAL" clId="{0E1024C3-58F3-4E60-9D56-58152775B348}" dt="2025-09-12T18:36:35.507" v="4675"/>
          <ac:picMkLst>
            <pc:docMk/>
            <pc:sldMk cId="79300928" sldId="2134808791"/>
            <ac:picMk id="2" creationId="{9FC8CDDA-968B-A3D1-471F-5E914AF22968}"/>
          </ac:picMkLst>
        </pc:picChg>
        <pc:picChg chg="del">
          <ac:chgData name="FERHANE EL MOSTAFA" userId="612e3f77-08f4-424c-9bd0-6ac275dcda07" providerId="ADAL" clId="{0E1024C3-58F3-4E60-9D56-58152775B348}" dt="2025-09-12T18:36:34.462" v="4674" actId="478"/>
          <ac:picMkLst>
            <pc:docMk/>
            <pc:sldMk cId="79300928" sldId="2134808791"/>
            <ac:picMk id="3" creationId="{4FA25E67-1727-9EA9-09A4-17CCF382A9F2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3T00:05:06.664" v="5101"/>
        <pc:sldMkLst>
          <pc:docMk/>
          <pc:sldMk cId="2286705581" sldId="2134808792"/>
        </pc:sldMkLst>
        <pc:spChg chg="mod">
          <ac:chgData name="FERHANE EL MOSTAFA" userId="612e3f77-08f4-424c-9bd0-6ac275dcda07" providerId="ADAL" clId="{0E1024C3-58F3-4E60-9D56-58152775B348}" dt="2025-09-12T18:47:57.812" v="4952" actId="20577"/>
          <ac:spMkLst>
            <pc:docMk/>
            <pc:sldMk cId="2286705581" sldId="2134808792"/>
            <ac:spMk id="2" creationId="{DC58D8C8-448A-FA00-FF07-CA44C7E0DAD2}"/>
          </ac:spMkLst>
        </pc:spChg>
        <pc:picChg chg="add mod">
          <ac:chgData name="FERHANE EL MOSTAFA" userId="612e3f77-08f4-424c-9bd0-6ac275dcda07" providerId="ADAL" clId="{0E1024C3-58F3-4E60-9D56-58152775B348}" dt="2025-09-12T18:47:40.860" v="4914"/>
          <ac:picMkLst>
            <pc:docMk/>
            <pc:sldMk cId="2286705581" sldId="2134808792"/>
            <ac:picMk id="3" creationId="{C9B7E9D2-0C1C-D4E3-D650-D9E7BE8D6219}"/>
          </ac:picMkLst>
        </pc:picChg>
        <pc:picChg chg="add mod">
          <ac:chgData name="FERHANE EL MOSTAFA" userId="612e3f77-08f4-424c-9bd0-6ac275dcda07" providerId="ADAL" clId="{0E1024C3-58F3-4E60-9D56-58152775B348}" dt="2025-09-13T00:05:06.664" v="5101"/>
          <ac:picMkLst>
            <pc:docMk/>
            <pc:sldMk cId="2286705581" sldId="2134808792"/>
            <ac:picMk id="4" creationId="{1F8CDCC2-C0BB-6E6F-862C-17B6AF0713FB}"/>
          </ac:picMkLst>
        </pc:picChg>
        <pc:picChg chg="del">
          <ac:chgData name="FERHANE EL MOSTAFA" userId="612e3f77-08f4-424c-9bd0-6ac275dcda07" providerId="ADAL" clId="{0E1024C3-58F3-4E60-9D56-58152775B348}" dt="2025-09-12T18:47:35.084" v="4913" actId="478"/>
          <ac:picMkLst>
            <pc:docMk/>
            <pc:sldMk cId="2286705581" sldId="2134808792"/>
            <ac:picMk id="5" creationId="{E5AB1096-58A8-5AA0-14E3-4FE1349CC603}"/>
          </ac:picMkLst>
        </pc:picChg>
        <pc:picChg chg="del">
          <ac:chgData name="FERHANE EL MOSTAFA" userId="612e3f77-08f4-424c-9bd0-6ac275dcda07" providerId="ADAL" clId="{0E1024C3-58F3-4E60-9D56-58152775B348}" dt="2025-09-13T00:05:06.114" v="5100" actId="478"/>
          <ac:picMkLst>
            <pc:docMk/>
            <pc:sldMk cId="2286705581" sldId="2134808792"/>
            <ac:picMk id="6" creationId="{179F489F-ED29-5D1E-0A05-194D5F607E99}"/>
          </ac:picMkLst>
        </pc:picChg>
      </pc:sldChg>
      <pc:sldChg chg="add">
        <pc:chgData name="FERHANE EL MOSTAFA" userId="612e3f77-08f4-424c-9bd0-6ac275dcda07" providerId="ADAL" clId="{0E1024C3-58F3-4E60-9D56-58152775B348}" dt="2025-09-12T23:54:52.993" v="5049"/>
        <pc:sldMkLst>
          <pc:docMk/>
          <pc:sldMk cId="2902321010" sldId="2134808793"/>
        </pc:sldMkLst>
      </pc:sldChg>
      <pc:sldChg chg="add">
        <pc:chgData name="FERHANE EL MOSTAFA" userId="612e3f77-08f4-424c-9bd0-6ac275dcda07" providerId="ADAL" clId="{0E1024C3-58F3-4E60-9D56-58152775B348}" dt="2025-09-12T23:54:52.993" v="5049"/>
        <pc:sldMkLst>
          <pc:docMk/>
          <pc:sldMk cId="2434342474" sldId="2134808794"/>
        </pc:sldMkLst>
      </pc:sldChg>
      <pc:sldChg chg="modSp add mod">
        <pc:chgData name="FERHANE EL MOSTAFA" userId="612e3f77-08f4-424c-9bd0-6ac275dcda07" providerId="ADAL" clId="{0E1024C3-58F3-4E60-9D56-58152775B348}" dt="2025-09-13T08:36:28.620" v="5589" actId="20577"/>
        <pc:sldMkLst>
          <pc:docMk/>
          <pc:sldMk cId="2133322280" sldId="2134808795"/>
        </pc:sldMkLst>
        <pc:spChg chg="mod">
          <ac:chgData name="FERHANE EL MOSTAFA" userId="612e3f77-08f4-424c-9bd0-6ac275dcda07" providerId="ADAL" clId="{0E1024C3-58F3-4E60-9D56-58152775B348}" dt="2025-09-13T08:36:09.316" v="5578" actId="1076"/>
          <ac:spMkLst>
            <pc:docMk/>
            <pc:sldMk cId="2133322280" sldId="2134808795"/>
            <ac:spMk id="3" creationId="{6933F770-36B5-5962-9698-A4341EF4455D}"/>
          </ac:spMkLst>
        </pc:spChg>
        <pc:spChg chg="mod">
          <ac:chgData name="FERHANE EL MOSTAFA" userId="612e3f77-08f4-424c-9bd0-6ac275dcda07" providerId="ADAL" clId="{0E1024C3-58F3-4E60-9D56-58152775B348}" dt="2025-09-13T08:36:12.609" v="5579" actId="14100"/>
          <ac:spMkLst>
            <pc:docMk/>
            <pc:sldMk cId="2133322280" sldId="2134808795"/>
            <ac:spMk id="4" creationId="{427E2221-5F95-E878-A18F-CED2D43551C9}"/>
          </ac:spMkLst>
        </pc:spChg>
        <pc:spChg chg="mod">
          <ac:chgData name="FERHANE EL MOSTAFA" userId="612e3f77-08f4-424c-9bd0-6ac275dcda07" providerId="ADAL" clId="{0E1024C3-58F3-4E60-9D56-58152775B348}" dt="2025-09-12T23:57:53.636" v="5080" actId="20577"/>
          <ac:spMkLst>
            <pc:docMk/>
            <pc:sldMk cId="2133322280" sldId="2134808795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7:39.162" v="5068" actId="20577"/>
          <ac:spMkLst>
            <pc:docMk/>
            <pc:sldMk cId="2133322280" sldId="2134808795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36:20.868" v="5583" actId="14100"/>
          <ac:spMkLst>
            <pc:docMk/>
            <pc:sldMk cId="2133322280" sldId="2134808795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36:28.620" v="5589" actId="20577"/>
          <ac:spMkLst>
            <pc:docMk/>
            <pc:sldMk cId="2133322280" sldId="2134808795"/>
            <ac:spMk id="20" creationId="{C667FED6-D36C-D53E-8DBF-DA970F53A144}"/>
          </ac:spMkLst>
        </pc:spChg>
        <pc:picChg chg="mod">
          <ac:chgData name="FERHANE EL MOSTAFA" userId="612e3f77-08f4-424c-9bd0-6ac275dcda07" providerId="ADAL" clId="{0E1024C3-58F3-4E60-9D56-58152775B348}" dt="2025-09-13T08:36:16.115" v="5580" actId="14100"/>
          <ac:picMkLst>
            <pc:docMk/>
            <pc:sldMk cId="2133322280" sldId="2134808795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36:18.561" v="5582" actId="14100"/>
          <ac:picMkLst>
            <pc:docMk/>
            <pc:sldMk cId="2133322280" sldId="2134808795"/>
            <ac:picMk id="11" creationId="{2FCDF0FD-04B5-6093-99F7-69DCCD0C6F0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3T00:25:16.980" v="5444" actId="20577"/>
        <pc:sldMkLst>
          <pc:docMk/>
          <pc:sldMk cId="2620424752" sldId="2134808796"/>
        </pc:sldMkLst>
        <pc:spChg chg="mod">
          <ac:chgData name="FERHANE EL MOSTAFA" userId="612e3f77-08f4-424c-9bd0-6ac275dcda07" providerId="ADAL" clId="{0E1024C3-58F3-4E60-9D56-58152775B348}" dt="2025-09-13T00:25:16.980" v="5444" actId="20577"/>
          <ac:spMkLst>
            <pc:docMk/>
            <pc:sldMk cId="2620424752" sldId="2134808796"/>
            <ac:spMk id="2" creationId="{DDBF5F3B-1802-5733-5C14-CD06C7D490BE}"/>
          </ac:spMkLst>
        </pc:spChg>
        <pc:picChg chg="del">
          <ac:chgData name="FERHANE EL MOSTAFA" userId="612e3f77-08f4-424c-9bd0-6ac275dcda07" providerId="ADAL" clId="{0E1024C3-58F3-4E60-9D56-58152775B348}" dt="2025-09-13T00:06:11.949" v="5103" actId="478"/>
          <ac:picMkLst>
            <pc:docMk/>
            <pc:sldMk cId="2620424752" sldId="2134808796"/>
            <ac:picMk id="3" creationId="{7B1EEE35-B932-1C60-6403-007FC06B9955}"/>
          </ac:picMkLst>
        </pc:picChg>
        <pc:picChg chg="add mod">
          <ac:chgData name="FERHANE EL MOSTAFA" userId="612e3f77-08f4-424c-9bd0-6ac275dcda07" providerId="ADAL" clId="{0E1024C3-58F3-4E60-9D56-58152775B348}" dt="2025-09-13T00:07:07.794" v="5138" actId="14100"/>
          <ac:picMkLst>
            <pc:docMk/>
            <pc:sldMk cId="2620424752" sldId="2134808796"/>
            <ac:picMk id="6" creationId="{0564FC98-E7FB-0203-D37B-5903490561B8}"/>
          </ac:picMkLst>
        </pc:picChg>
      </pc:sldChg>
      <pc:sldChg chg="add del">
        <pc:chgData name="FERHANE EL MOSTAFA" userId="612e3f77-08f4-424c-9bd0-6ac275dcda07" providerId="ADAL" clId="{0E1024C3-58F3-4E60-9D56-58152775B348}" dt="2025-09-13T00:07:38.251" v="5175" actId="47"/>
        <pc:sldMkLst>
          <pc:docMk/>
          <pc:sldMk cId="3089033130" sldId="2134808797"/>
        </pc:sldMkLst>
      </pc:sldChg>
      <pc:sldChg chg="addSp delSp modSp add mod modAnim">
        <pc:chgData name="FERHANE EL MOSTAFA" userId="612e3f77-08f4-424c-9bd0-6ac275dcda07" providerId="ADAL" clId="{0E1024C3-58F3-4E60-9D56-58152775B348}" dt="2025-09-13T00:16:04.754" v="5268"/>
        <pc:sldMkLst>
          <pc:docMk/>
          <pc:sldMk cId="2085908178" sldId="2134808798"/>
        </pc:sldMkLst>
        <pc:spChg chg="mod">
          <ac:chgData name="FERHANE EL MOSTAFA" userId="612e3f77-08f4-424c-9bd0-6ac275dcda07" providerId="ADAL" clId="{0E1024C3-58F3-4E60-9D56-58152775B348}" dt="2025-09-13T00:12:33.583" v="5213" actId="20577"/>
          <ac:spMkLst>
            <pc:docMk/>
            <pc:sldMk cId="2085908178" sldId="2134808798"/>
            <ac:spMk id="2" creationId="{939583F4-28C1-9B66-B6F6-563D8E9AB994}"/>
          </ac:spMkLst>
        </pc:spChg>
        <pc:spChg chg="add mod">
          <ac:chgData name="FERHANE EL MOSTAFA" userId="612e3f77-08f4-424c-9bd0-6ac275dcda07" providerId="ADAL" clId="{0E1024C3-58F3-4E60-9D56-58152775B348}" dt="2025-09-13T00:14:42.926" v="5239" actId="207"/>
          <ac:spMkLst>
            <pc:docMk/>
            <pc:sldMk cId="2085908178" sldId="2134808798"/>
            <ac:spMk id="7" creationId="{32E8F38A-8438-CB32-79E9-8EC63287BE34}"/>
          </ac:spMkLst>
        </pc:spChg>
        <pc:spChg chg="add mod">
          <ac:chgData name="FERHANE EL MOSTAFA" userId="612e3f77-08f4-424c-9bd0-6ac275dcda07" providerId="ADAL" clId="{0E1024C3-58F3-4E60-9D56-58152775B348}" dt="2025-09-13T00:15:15.500" v="5248" actId="1076"/>
          <ac:spMkLst>
            <pc:docMk/>
            <pc:sldMk cId="2085908178" sldId="2134808798"/>
            <ac:spMk id="8" creationId="{B80D95FF-F9F2-3463-640F-3892AB0B4180}"/>
          </ac:spMkLst>
        </pc:spChg>
        <pc:spChg chg="add mod">
          <ac:chgData name="FERHANE EL MOSTAFA" userId="612e3f77-08f4-424c-9bd0-6ac275dcda07" providerId="ADAL" clId="{0E1024C3-58F3-4E60-9D56-58152775B348}" dt="2025-09-13T00:15:46.116" v="5265" actId="1076"/>
          <ac:spMkLst>
            <pc:docMk/>
            <pc:sldMk cId="2085908178" sldId="2134808798"/>
            <ac:spMk id="9" creationId="{31D6FDD8-25D0-4BEC-F271-BCC292AF8170}"/>
          </ac:spMkLst>
        </pc:spChg>
        <pc:picChg chg="add del mod">
          <ac:chgData name="FERHANE EL MOSTAFA" userId="612e3f77-08f4-424c-9bd0-6ac275dcda07" providerId="ADAL" clId="{0E1024C3-58F3-4E60-9D56-58152775B348}" dt="2025-09-13T00:08:39.271" v="5181" actId="21"/>
          <ac:picMkLst>
            <pc:docMk/>
            <pc:sldMk cId="2085908178" sldId="2134808798"/>
            <ac:picMk id="3" creationId="{873C137E-1E5A-D98B-55C6-7C5C9AE33FC1}"/>
          </ac:picMkLst>
        </pc:picChg>
        <pc:picChg chg="add mod">
          <ac:chgData name="FERHANE EL MOSTAFA" userId="612e3f77-08f4-424c-9bd0-6ac275dcda07" providerId="ADAL" clId="{0E1024C3-58F3-4E60-9D56-58152775B348}" dt="2025-09-13T00:12:19.674" v="5190"/>
          <ac:picMkLst>
            <pc:docMk/>
            <pc:sldMk cId="2085908178" sldId="2134808798"/>
            <ac:picMk id="4" creationId="{D232828C-DA0D-001E-28C5-AEA519A41A3C}"/>
          </ac:picMkLst>
        </pc:picChg>
        <pc:picChg chg="del">
          <ac:chgData name="FERHANE EL MOSTAFA" userId="612e3f77-08f4-424c-9bd0-6ac275dcda07" providerId="ADAL" clId="{0E1024C3-58F3-4E60-9D56-58152775B348}" dt="2025-09-13T00:07:42.486" v="5176" actId="478"/>
          <ac:picMkLst>
            <pc:docMk/>
            <pc:sldMk cId="2085908178" sldId="2134808798"/>
            <ac:picMk id="5" creationId="{2ABBE2C5-8AD4-F3E8-4ED0-CCC4DC3A28D9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0:16:57.108" v="5299"/>
        <pc:sldMkLst>
          <pc:docMk/>
          <pc:sldMk cId="2719419712" sldId="2134808799"/>
        </pc:sldMkLst>
        <pc:spChg chg="mod">
          <ac:chgData name="FERHANE EL MOSTAFA" userId="612e3f77-08f4-424c-9bd0-6ac275dcda07" providerId="ADAL" clId="{0E1024C3-58F3-4E60-9D56-58152775B348}" dt="2025-09-13T00:16:44.129" v="5297" actId="20577"/>
          <ac:spMkLst>
            <pc:docMk/>
            <pc:sldMk cId="2719419712" sldId="2134808799"/>
            <ac:spMk id="2" creationId="{20DF6901-DF8B-B8D0-34A9-6A2667C81461}"/>
          </ac:spMkLst>
        </pc:spChg>
        <pc:picChg chg="add mod">
          <ac:chgData name="FERHANE EL MOSTAFA" userId="612e3f77-08f4-424c-9bd0-6ac275dcda07" providerId="ADAL" clId="{0E1024C3-58F3-4E60-9D56-58152775B348}" dt="2025-09-13T00:16:31.061" v="5271"/>
          <ac:picMkLst>
            <pc:docMk/>
            <pc:sldMk cId="2719419712" sldId="2134808799"/>
            <ac:picMk id="3" creationId="{4D2AE68F-7DC3-428D-E3D1-77FCE71D391C}"/>
          </ac:picMkLst>
        </pc:picChg>
        <pc:picChg chg="del">
          <ac:chgData name="FERHANE EL MOSTAFA" userId="612e3f77-08f4-424c-9bd0-6ac275dcda07" providerId="ADAL" clId="{0E1024C3-58F3-4E60-9D56-58152775B348}" dt="2025-09-13T00:16:23.159" v="5270" actId="478"/>
          <ac:picMkLst>
            <pc:docMk/>
            <pc:sldMk cId="2719419712" sldId="2134808799"/>
            <ac:picMk id="4" creationId="{EEDF992C-FED7-07AA-F594-9E974364B8C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شروط الانتباه والتركيز.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باهتمام لتعليمات أستاذي وشرحِه؛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مطار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مَطارٌ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ينط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يَنِطُّ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هلال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هِلالٌ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حديقة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حَديقَةٌ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2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42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03656"/>
            <a:ext cx="1902764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زَيْتونٌ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خَروفٌ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9" y="283547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مَزْرَعَةٌ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902764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3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شَوارِعٌ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عِماراتٌ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حَدائِقُ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سَيّاراتٌ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أَضْواءٌ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48289DE-B1A8-26BD-93E7-EA11FD070B79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شَوارِعٌ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65A8AE3-3C97-20F8-73D2-A987614D24CF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694B60B-3596-87C5-3AEC-8DFA15F9EE8B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عِماراتٌ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F9C776F-A34A-9F47-A449-0DB7DA44F2AE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حَدائِقُ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D108993-67F1-AA7C-6690-FB1F2F2500B5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سَيّاراتٌ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5248DC-89AD-AD83-A404-4881A380C255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أَضْواءٌ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ضَوْءٌ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حَديقَةٌ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956963" y="266526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شارِعٌ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حافِلَةٌ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سَيّارَةٌ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AB0B274-2F26-8953-655C-299A5C6F9917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ضَوْءٌ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05577E2-9DDC-AE46-5F3F-C4156D118DA2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حَديقَةٌ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6A835F3-A1DE-DA13-E38D-2B2D57841441}"/>
              </a:ext>
            </a:extLst>
          </p:cNvPr>
          <p:cNvSpPr/>
          <p:nvPr/>
        </p:nvSpPr>
        <p:spPr>
          <a:xfrm>
            <a:off x="8956963" y="266526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شارِعٌ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6DA96FF-1403-C6DA-D111-A9606FC0C821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حافِلَةٌ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55842CF-574F-C48D-B217-BC017E2F409C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2AD82C8-CA0D-1038-D485-042C7242F23E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سَيّارَةٌ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في ثنائيات اقرؤوا الكلمات وجمعها قراءة هامسة، أصحح لزميلي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437396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93758FA-A1B2-CBBD-5114-6AF1D655012C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شارِعٌ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0AE61FB-83E1-BFBA-B3A5-4E14D950F8A9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شَوارِعٌ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F452F82-47FA-7427-68A2-C49FA47FE4F9}"/>
              </a:ext>
            </a:extLst>
          </p:cNvPr>
          <p:cNvSpPr/>
          <p:nvPr/>
        </p:nvSpPr>
        <p:spPr>
          <a:xfrm>
            <a:off x="8326582" y="4627418"/>
            <a:ext cx="2286000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F1D3B94-549E-45B1-7185-31BBD12CCFB0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عِماراتٌ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F66ED72-DCAE-D86E-D98C-B8E11E3ED514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حافِلَةٌ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61A8964-191A-3232-43AA-210EFE0507F4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حافِلاتٌ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E1FB548-5043-F64A-DB42-761DAF2F458B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ضَوْءٌ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208B1DB-AAD6-B042-4A9C-B8603187730A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أَضْواءٌ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CD082915-6F43-28AE-CB26-8E4712A9918E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2424D0CE-1185-500C-8FB1-3D6095721A8C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سَيّاراتٌ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3E337-27B9-8B83-12A0-7F91BEA8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9FC9FC0-C74E-43A3-9788-73E8FF1AB49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E52BC7-69F5-DD62-5ABA-53AEAE440313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EC29F5B-D8DC-064F-5E39-2F0934341739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3881744-5D29-B8EA-0699-91DC8B5F24FD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4E9AF2E-5766-665C-71CB-CBD3DB635D9C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DE01772-2409-460A-3438-19FC93E2929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4243338F-DD63-55E0-0974-D7A607F4A9A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43D38AF-7E53-C428-5444-A02656B7BA3E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شارِعٌ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3DEDF9D-3BB9-5B3B-E701-1CA8C9F95986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شَوارِعٌ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DCABD93-8A1E-8684-12FF-BB903FDAF423}"/>
              </a:ext>
            </a:extLst>
          </p:cNvPr>
          <p:cNvSpPr/>
          <p:nvPr/>
        </p:nvSpPr>
        <p:spPr>
          <a:xfrm>
            <a:off x="8326582" y="4627418"/>
            <a:ext cx="2286000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E332D71-141F-1BE0-AFC6-8FCD69556215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7ECC8BA-43A1-16CC-626E-D953C66EC273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F8179A7-F6FF-F72C-9266-1EC64AAB0957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D04B427-7ABA-800B-B404-1AB8E027B6B9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ضَوْءٌ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3E0A0EC-1236-CEE7-2315-951225CE9CBC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أَضْواءٌ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DFED634-D3C7-45B8-DFFF-F4FC3B15E4A5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70128A4-52B2-A27A-00CE-3B6461EB22A9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7A330CC-FF50-B9BD-B7A9-A110B25F8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7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22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61A630-500F-286D-0070-D2107199C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100645"/>
            <a:ext cx="6248400" cy="79506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واحد يقرأ كلمات النشاط رقم 1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قراءة هامسة، سأمر بين الصفوف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7FDA-B6EA-26A8-E50C-69CA5A5F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B03F52-0768-DB50-7B58-962C1339F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عند إشارتي أقرأ لزميلي بشكل هامس، ويلون لي الكلمات التي قرأتها بشكل سليم، ونتبادل الادوار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C809C6-98F6-AF86-8A2A-182E425F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A398D1-8C77-5F6F-ABC6-889BD7F48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4BD2-359D-D123-98B3-04258522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58D8C8-448A-FA00-FF07-CA44C7E0DAD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B7E9D2-0C1C-D4E3-D650-D9E7BE8D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F8CDCC2-C0BB-6E6F-862C-17B6AF07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0" y="3408218"/>
            <a:ext cx="1344729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05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في النشاط2 اقرؤوا الكلمات أولا قراءة هامسة، ثم أضيفوا  الكلمة المناسبة لكل عمود حسب وزن الكلمات.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86F57BE-D9E9-0A45-A1A9-923220176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186545"/>
            <a:ext cx="13117516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 معه.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B73166-5BCC-E28E-00B1-B243819B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3186545"/>
            <a:ext cx="13117516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تقبل جميع الكلمات ذات المعنى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EBB516-68B7-42B5-2233-801521B03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5" y="3186545"/>
            <a:ext cx="12897011" cy="4447310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5B14A01-D62C-2767-7C79-3359F89344A3}"/>
              </a:ext>
            </a:extLst>
          </p:cNvPr>
          <p:cNvSpPr/>
          <p:nvPr/>
        </p:nvSpPr>
        <p:spPr>
          <a:xfrm>
            <a:off x="10834255" y="6507260"/>
            <a:ext cx="1856508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قارِئٌ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420A255-1106-E587-0E99-4BA75BF32BB7}"/>
              </a:ext>
            </a:extLst>
          </p:cNvPr>
          <p:cNvSpPr/>
          <p:nvPr/>
        </p:nvSpPr>
        <p:spPr>
          <a:xfrm>
            <a:off x="8880765" y="6507260"/>
            <a:ext cx="1745672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مَشْرِقٌ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78E03E3-D441-9E76-2378-ABF13ACF68A8}"/>
              </a:ext>
            </a:extLst>
          </p:cNvPr>
          <p:cNvSpPr/>
          <p:nvPr/>
        </p:nvSpPr>
        <p:spPr>
          <a:xfrm>
            <a:off x="6858000" y="6507260"/>
            <a:ext cx="181494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مَفْهومٌ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F881488-B503-CBA3-7A79-E3C54778BB50}"/>
              </a:ext>
            </a:extLst>
          </p:cNvPr>
          <p:cNvSpPr/>
          <p:nvPr/>
        </p:nvSpPr>
        <p:spPr>
          <a:xfrm>
            <a:off x="4800600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قَريبٌ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BE4021F-3C30-37FF-6F1E-C1F83F86F851}"/>
              </a:ext>
            </a:extLst>
          </p:cNvPr>
          <p:cNvSpPr/>
          <p:nvPr/>
        </p:nvSpPr>
        <p:spPr>
          <a:xfrm>
            <a:off x="2795154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صَبْرٌ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EC2254-E7A1-9708-CBBD-DAB0FF8048CC}"/>
              </a:ext>
            </a:extLst>
          </p:cNvPr>
          <p:cNvSpPr/>
          <p:nvPr/>
        </p:nvSpPr>
        <p:spPr>
          <a:xfrm>
            <a:off x="770658" y="648429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يَقْلِبُ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10EF9A-77C9-16C4-E6E9-32BA63DD9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5" y="3186545"/>
            <a:ext cx="12897011" cy="444731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36A3E8-D5FA-0F8A-AF47-FA1B97C1C04E}"/>
              </a:ext>
            </a:extLst>
          </p:cNvPr>
          <p:cNvSpPr/>
          <p:nvPr/>
        </p:nvSpPr>
        <p:spPr>
          <a:xfrm>
            <a:off x="10834255" y="6507260"/>
            <a:ext cx="1856508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قارِئٌ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EE6F22-DCD3-B5CA-A6FB-FC5593568370}"/>
              </a:ext>
            </a:extLst>
          </p:cNvPr>
          <p:cNvSpPr/>
          <p:nvPr/>
        </p:nvSpPr>
        <p:spPr>
          <a:xfrm>
            <a:off x="6858000" y="6507260"/>
            <a:ext cx="1814947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مَفْهومٌ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9C8667FA-D9E4-D8E5-3911-C604891CC6D7}"/>
              </a:ext>
            </a:extLst>
          </p:cNvPr>
          <p:cNvSpPr/>
          <p:nvPr/>
        </p:nvSpPr>
        <p:spPr>
          <a:xfrm>
            <a:off x="4800600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ADC7AF-2AAE-BE6F-512B-42A14176C084}"/>
              </a:ext>
            </a:extLst>
          </p:cNvPr>
          <p:cNvSpPr/>
          <p:nvPr/>
        </p:nvSpPr>
        <p:spPr>
          <a:xfrm>
            <a:off x="770658" y="648429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يَقْلِبُ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12EE152-C028-B425-370F-4C91684BD95B}"/>
              </a:ext>
            </a:extLst>
          </p:cNvPr>
          <p:cNvSpPr/>
          <p:nvPr/>
        </p:nvSpPr>
        <p:spPr>
          <a:xfrm>
            <a:off x="8915399" y="6507260"/>
            <a:ext cx="1745672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مَشْرِقٌ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7A75D03-9529-CB09-A58A-88CDC544521B}"/>
              </a:ext>
            </a:extLst>
          </p:cNvPr>
          <p:cNvSpPr/>
          <p:nvPr/>
        </p:nvSpPr>
        <p:spPr>
          <a:xfrm>
            <a:off x="2795154" y="6507260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قَريبٌ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3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0D31-9234-8B71-964C-E41B6E45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BF5F3B-1802-5733-5C14-CD06C7D490BE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في ثنائيات ستنجزون النشاط رقم 03: أتمموا الجمل بالكلمات المناسبة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86E1B-53D6-E412-9D09-C9D81069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64FC98-E7FB-0203-D37B-590349056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24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157AD-1395-BFF1-17BA-5D2175C14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9583F4-28C1-9B66-B6F6-563D8E9AB994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255D6D-42B6-8F28-BA76-8B43E87D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232828C-DA0D-001E-28C5-AEA519A41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2E8F38A-8438-CB32-79E9-8EC63287BE34}"/>
              </a:ext>
            </a:extLst>
          </p:cNvPr>
          <p:cNvSpPr/>
          <p:nvPr/>
        </p:nvSpPr>
        <p:spPr>
          <a:xfrm>
            <a:off x="3920835" y="3871042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 err="1">
                <a:solidFill>
                  <a:srgbClr val="FF0000"/>
                </a:solidFill>
              </a:rPr>
              <a:t>اؐ</a:t>
            </a:r>
            <a:r>
              <a:rPr lang="ar-MA" sz="4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لدَّجاجَةُ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80D95FF-F9F2-3463-640F-3892AB0B4180}"/>
              </a:ext>
            </a:extLst>
          </p:cNvPr>
          <p:cNvSpPr/>
          <p:nvPr/>
        </p:nvSpPr>
        <p:spPr>
          <a:xfrm>
            <a:off x="5448844" y="5028401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rgbClr val="FF0000"/>
                </a:solidFill>
              </a:rPr>
              <a:t>يُديرُ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1D6FDD8-25D0-4BEC-F271-BCC292AF8170}"/>
              </a:ext>
            </a:extLst>
          </p:cNvPr>
          <p:cNvSpPr/>
          <p:nvPr/>
        </p:nvSpPr>
        <p:spPr>
          <a:xfrm>
            <a:off x="5342017" y="6174214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rgbClr val="FF0000"/>
                </a:solidFill>
              </a:rPr>
              <a:t>اَلْعِجْلُ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8590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304F-CE7D-C875-EB30-AF7805C88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DF6901-DF8B-B8D0-34A9-6A2667C8146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للجمل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7FCF5C-22CC-6A24-0A2E-95E2664A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0" y="3144981"/>
            <a:ext cx="13288437" cy="4197927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F3D9A4-82F8-828F-9C8D-DF75022A2F2A}"/>
              </a:ext>
            </a:extLst>
          </p:cNvPr>
          <p:cNvSpPr/>
          <p:nvPr/>
        </p:nvSpPr>
        <p:spPr>
          <a:xfrm>
            <a:off x="3920835" y="3871042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لدَّجاجَةُ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74E024A-6F3B-F845-982E-4B6821A6CAD8}"/>
              </a:ext>
            </a:extLst>
          </p:cNvPr>
          <p:cNvSpPr/>
          <p:nvPr/>
        </p:nvSpPr>
        <p:spPr>
          <a:xfrm>
            <a:off x="5448844" y="5028401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يُديرُ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0C3F330-3318-5454-CF8D-8898F07BF749}"/>
              </a:ext>
            </a:extLst>
          </p:cNvPr>
          <p:cNvSpPr/>
          <p:nvPr/>
        </p:nvSpPr>
        <p:spPr>
          <a:xfrm>
            <a:off x="5342017" y="6174214"/>
            <a:ext cx="181494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اَلْعِجْلُ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2AE68F-7DC3-428D-E3D1-77FCE71D3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1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سأشرح لكم كيف نكتب الجمل  في النشاط رقم3،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77BF2C-0322-6E6F-B632-3C4DA3E1C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39" y="3602182"/>
            <a:ext cx="12594312" cy="375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الكلمات في النشاط رقم2 بالكلمات المناسبة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الجمل الواردة في النشاط 3 بالكلمات المناسبة وانقلها على كراستي؛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أقرأ جمل النشاط 3 وانقلها على دفتري بخط جميل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AC6B09-4591-A5DE-94E3-3A8F80F74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" y="2434354"/>
            <a:ext cx="5516557" cy="705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62490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 الصفحة 21.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926133" y="2172675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defPPr>
              <a:defRPr lang="en-US"/>
            </a:defPPr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الجمل بالكلمات المناسبة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3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7005F4C-D3C9-3438-7930-1BC45E4C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053" y="2172675"/>
            <a:ext cx="5796396" cy="74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1123</Words>
  <Application>Microsoft Office PowerPoint</Application>
  <PresentationFormat>Personnalisé</PresentationFormat>
  <Paragraphs>243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2025-09-13T08:42:47Z</dcterms:modified>
</cp:coreProperties>
</file>