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0"/>
  </p:notesMasterIdLst>
  <p:handoutMasterIdLst>
    <p:handoutMasterId r:id="rId61"/>
  </p:handoutMasterIdLst>
  <p:sldIdLst>
    <p:sldId id="257" r:id="rId5"/>
    <p:sldId id="2134804867" r:id="rId6"/>
    <p:sldId id="2134805101" r:id="rId7"/>
    <p:sldId id="2134808522" r:id="rId8"/>
    <p:sldId id="2134808773" r:id="rId9"/>
    <p:sldId id="2134805155" r:id="rId10"/>
    <p:sldId id="2134808767" r:id="rId11"/>
    <p:sldId id="2134808454" r:id="rId12"/>
    <p:sldId id="953" r:id="rId13"/>
    <p:sldId id="2134808449" r:id="rId14"/>
    <p:sldId id="2134808515" r:id="rId15"/>
    <p:sldId id="2134808531" r:id="rId16"/>
    <p:sldId id="542" r:id="rId17"/>
    <p:sldId id="2134808532" r:id="rId18"/>
    <p:sldId id="2134808455" r:id="rId19"/>
    <p:sldId id="2134808533" r:id="rId20"/>
    <p:sldId id="2134808534" r:id="rId21"/>
    <p:sldId id="2134808535" r:id="rId22"/>
    <p:sldId id="2134808776" r:id="rId23"/>
    <p:sldId id="2134808448" r:id="rId24"/>
    <p:sldId id="2134808539" r:id="rId25"/>
    <p:sldId id="2134808511" r:id="rId26"/>
    <p:sldId id="2134808474" r:id="rId27"/>
    <p:sldId id="2134808468" r:id="rId28"/>
    <p:sldId id="2134808540" r:id="rId29"/>
    <p:sldId id="2134808469" r:id="rId30"/>
    <p:sldId id="597" r:id="rId31"/>
    <p:sldId id="2134808445" r:id="rId32"/>
    <p:sldId id="2134808768" r:id="rId33"/>
    <p:sldId id="2134808542" r:id="rId34"/>
    <p:sldId id="2134808769" r:id="rId35"/>
    <p:sldId id="2134808543" r:id="rId36"/>
    <p:sldId id="2134808544" r:id="rId37"/>
    <p:sldId id="2134808770" r:id="rId38"/>
    <p:sldId id="2134808771" r:id="rId39"/>
    <p:sldId id="2134808772" r:id="rId40"/>
    <p:sldId id="2134808547" r:id="rId41"/>
    <p:sldId id="2134808548" r:id="rId42"/>
    <p:sldId id="2134808549" r:id="rId43"/>
    <p:sldId id="2134808551" r:id="rId44"/>
    <p:sldId id="2134808550" r:id="rId45"/>
    <p:sldId id="2134808774" r:id="rId46"/>
    <p:sldId id="2134808554" r:id="rId47"/>
    <p:sldId id="2134808556" r:id="rId48"/>
    <p:sldId id="2134808558" r:id="rId49"/>
    <p:sldId id="2134808557" r:id="rId50"/>
    <p:sldId id="2134808775" r:id="rId51"/>
    <p:sldId id="2134808510" r:id="rId52"/>
    <p:sldId id="2134808560" r:id="rId53"/>
    <p:sldId id="838" r:id="rId54"/>
    <p:sldId id="2134808562" r:id="rId55"/>
    <p:sldId id="2134808501" r:id="rId56"/>
    <p:sldId id="2134808561" r:id="rId57"/>
    <p:sldId id="2134808503" r:id="rId58"/>
    <p:sldId id="2134808502" r:id="rId59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8773"/>
            <p14:sldId id="2134805155"/>
            <p14:sldId id="2134808767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15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532"/>
            <p14:sldId id="2134808455"/>
            <p14:sldId id="2134808533"/>
            <p14:sldId id="2134808534"/>
            <p14:sldId id="2134808535"/>
            <p14:sldId id="213480877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511"/>
            <p14:sldId id="2134808474"/>
            <p14:sldId id="2134808468"/>
            <p14:sldId id="2134808540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768"/>
            <p14:sldId id="2134808542"/>
            <p14:sldId id="2134808769"/>
            <p14:sldId id="2134808543"/>
            <p14:sldId id="2134808544"/>
            <p14:sldId id="2134808770"/>
            <p14:sldId id="2134808771"/>
            <p14:sldId id="2134808772"/>
            <p14:sldId id="2134808547"/>
            <p14:sldId id="2134808548"/>
            <p14:sldId id="2134808549"/>
            <p14:sldId id="2134808551"/>
            <p14:sldId id="2134808550"/>
            <p14:sldId id="2134808774"/>
            <p14:sldId id="2134808554"/>
            <p14:sldId id="2134808556"/>
            <p14:sldId id="2134808558"/>
            <p14:sldId id="2134808557"/>
            <p14:sldId id="2134808775"/>
            <p14:sldId id="2134808510"/>
            <p14:sldId id="2134808560"/>
          </p14:sldIdLst>
        </p14:section>
        <p14:section name="ألعاب" id="{66953B43-0502-40BE-9D9D-49C14FC1791C}">
          <p14:sldIdLst>
            <p14:sldId id="838"/>
            <p14:sldId id="2134808562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40000"/>
    <a:srgbClr val="19199B"/>
    <a:srgbClr val="006DB4"/>
    <a:srgbClr val="E74C3C"/>
    <a:srgbClr val="D4EAF3"/>
    <a:srgbClr val="FFFFFF"/>
    <a:srgbClr val="10147E"/>
    <a:srgbClr val="0A0C4C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D153FE-B827-4874-B190-062EAB93E820}" v="339" dt="2025-09-12T11:25:27.505"/>
    <p1510:client id="{A1D319A4-A282-4837-A919-5FD0BCEA6151}" v="56" dt="2025-09-13T00:09:30.20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notesMaster" Target="notesMasters/notesMaster1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80D1C615-5692-4BAC-A064-D1B80B49D071}"/>
    <pc:docChg chg="undo custSel addSld delSld modSld sldOrd modSection">
      <pc:chgData name="FERHANE EL MOSTAFA" userId="612e3f77-08f4-424c-9bd0-6ac275dcda07" providerId="ADAL" clId="{80D1C615-5692-4BAC-A064-D1B80B49D071}" dt="2025-08-30T08:36:48.931" v="2077" actId="47"/>
      <pc:docMkLst>
        <pc:docMk/>
      </pc:docMkLst>
      <pc:sldChg chg="modSp mod">
        <pc:chgData name="FERHANE EL MOSTAFA" userId="612e3f77-08f4-424c-9bd0-6ac275dcda07" providerId="ADAL" clId="{80D1C615-5692-4BAC-A064-D1B80B49D071}" dt="2025-08-03T18:11:48.638" v="14" actId="403"/>
        <pc:sldMkLst>
          <pc:docMk/>
          <pc:sldMk cId="0" sldId="257"/>
        </pc:sldMkLst>
      </pc:sldChg>
      <pc:sldChg chg="del">
        <pc:chgData name="FERHANE EL MOSTAFA" userId="612e3f77-08f4-424c-9bd0-6ac275dcda07" providerId="ADAL" clId="{80D1C615-5692-4BAC-A064-D1B80B49D071}" dt="2025-08-03T18:32:10.889" v="299" actId="47"/>
        <pc:sldMkLst>
          <pc:docMk/>
          <pc:sldMk cId="254142550" sldId="345"/>
        </pc:sldMkLst>
      </pc:sldChg>
      <pc:sldChg chg="addSp modSp mod modAnim">
        <pc:chgData name="FERHANE EL MOSTAFA" userId="612e3f77-08f4-424c-9bd0-6ac275dcda07" providerId="ADAL" clId="{80D1C615-5692-4BAC-A064-D1B80B49D071}" dt="2025-08-03T18:34:18.478" v="319" actId="403"/>
        <pc:sldMkLst>
          <pc:docMk/>
          <pc:sldMk cId="2425538299" sldId="542"/>
        </pc:sldMkLst>
      </pc:sldChg>
      <pc:sldChg chg="addSp modSp mod ord modAnim">
        <pc:chgData name="FERHANE EL MOSTAFA" userId="612e3f77-08f4-424c-9bd0-6ac275dcda07" providerId="ADAL" clId="{80D1C615-5692-4BAC-A064-D1B80B49D071}" dt="2025-08-04T17:46:44.100" v="1665" actId="20578"/>
        <pc:sldMkLst>
          <pc:docMk/>
          <pc:sldMk cId="1948545125" sldId="838"/>
        </pc:sldMkLst>
      </pc:sldChg>
      <pc:sldChg chg="del">
        <pc:chgData name="FERHANE EL MOSTAFA" userId="612e3f77-08f4-424c-9bd0-6ac275dcda07" providerId="ADAL" clId="{80D1C615-5692-4BAC-A064-D1B80B49D071}" dt="2025-08-03T18:32:53.005" v="305" actId="4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80D1C615-5692-4BAC-A064-D1B80B49D071}" dt="2025-08-04T17:32:10.658" v="1368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80D1C615-5692-4BAC-A064-D1B80B49D071}" dt="2025-08-03T18:47:03.812" v="431" actId="47"/>
        <pc:sldMkLst>
          <pc:docMk/>
          <pc:sldMk cId="307478271" sldId="988"/>
        </pc:sldMkLst>
      </pc:sldChg>
      <pc:sldChg chg="del">
        <pc:chgData name="FERHANE EL MOSTAFA" userId="612e3f77-08f4-424c-9bd0-6ac275dcda07" providerId="ADAL" clId="{80D1C615-5692-4BAC-A064-D1B80B49D071}" dt="2025-08-03T19:15:42.882" v="889" actId="4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80D1C615-5692-4BAC-A064-D1B80B49D071}" dt="2025-08-03T18:13:35.485" v="22"/>
        <pc:sldMkLst>
          <pc:docMk/>
          <pc:sldMk cId="1113929566" sldId="2134805101"/>
        </pc:sldMkLst>
      </pc:sldChg>
      <pc:sldChg chg="modSp add del mod">
        <pc:chgData name="FERHANE EL MOSTAFA" userId="612e3f77-08f4-424c-9bd0-6ac275dcda07" providerId="ADAL" clId="{80D1C615-5692-4BAC-A064-D1B80B49D071}" dt="2025-08-04T18:31:35.397" v="1681" actId="1076"/>
        <pc:sldMkLst>
          <pc:docMk/>
          <pc:sldMk cId="969077855" sldId="2134805155"/>
        </pc:sldMkLst>
      </pc:sldChg>
      <pc:sldChg chg="delSp modSp add del mod">
        <pc:chgData name="FERHANE EL MOSTAFA" userId="612e3f77-08f4-424c-9bd0-6ac275dcda07" providerId="ADAL" clId="{80D1C615-5692-4BAC-A064-D1B80B49D071}" dt="2025-08-03T18:15:09.211" v="38" actId="1076"/>
        <pc:sldMkLst>
          <pc:docMk/>
          <pc:sldMk cId="3727397737" sldId="2134805392"/>
        </pc:sldMkLst>
      </pc:sldChg>
      <pc:sldChg chg="modSp del mod">
        <pc:chgData name="FERHANE EL MOSTAFA" userId="612e3f77-08f4-424c-9bd0-6ac275dcda07" providerId="ADAL" clId="{80D1C615-5692-4BAC-A064-D1B80B49D071}" dt="2025-08-30T08:36:48.931" v="2077" actId="47"/>
        <pc:sldMkLst>
          <pc:docMk/>
          <pc:sldMk cId="2635296759" sldId="2134808443"/>
        </pc:sldMkLst>
      </pc:sldChg>
      <pc:sldChg chg="addSp modSp del mod">
        <pc:chgData name="FERHANE EL MOSTAFA" userId="612e3f77-08f4-424c-9bd0-6ac275dcda07" providerId="ADAL" clId="{80D1C615-5692-4BAC-A064-D1B80B49D071}" dt="2025-08-07T23:17:19.639" v="1949" actId="47"/>
        <pc:sldMkLst>
          <pc:docMk/>
          <pc:sldMk cId="2922113435" sldId="2134808446"/>
        </pc:sldMkLst>
      </pc:sldChg>
      <pc:sldChg chg="del">
        <pc:chgData name="FERHANE EL MOSTAFA" userId="612e3f77-08f4-424c-9bd0-6ac275dcda07" providerId="ADAL" clId="{80D1C615-5692-4BAC-A064-D1B80B49D071}" dt="2025-08-04T17:38:02.677" v="1580" actId="47"/>
        <pc:sldMkLst>
          <pc:docMk/>
          <pc:sldMk cId="1056702585" sldId="2134808447"/>
        </pc:sldMkLst>
      </pc:sldChg>
      <pc:sldChg chg="addSp modSp mod">
        <pc:chgData name="FERHANE EL MOSTAFA" userId="612e3f77-08f4-424c-9bd0-6ac275dcda07" providerId="ADAL" clId="{80D1C615-5692-4BAC-A064-D1B80B49D071}" dt="2025-08-03T18:48:59.744" v="440" actId="14100"/>
        <pc:sldMkLst>
          <pc:docMk/>
          <pc:sldMk cId="1007697454" sldId="2134808448"/>
        </pc:sldMkLst>
      </pc:sldChg>
      <pc:sldChg chg="addSp delSp modSp add mod">
        <pc:chgData name="FERHANE EL MOSTAFA" userId="612e3f77-08f4-424c-9bd0-6ac275dcda07" providerId="ADAL" clId="{80D1C615-5692-4BAC-A064-D1B80B49D071}" dt="2025-08-03T18:25:02.832" v="187" actId="20577"/>
        <pc:sldMkLst>
          <pc:docMk/>
          <pc:sldMk cId="3433722504" sldId="2134808449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2097033110" sldId="2134808450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875683726" sldId="2134808450"/>
        </pc:sldMkLst>
      </pc:sldChg>
      <pc:sldChg chg="modSp add mod">
        <pc:chgData name="FERHANE EL MOSTAFA" userId="612e3f77-08f4-424c-9bd0-6ac275dcda07" providerId="ADAL" clId="{80D1C615-5692-4BAC-A064-D1B80B49D071}" dt="2025-08-03T18:32:40.076" v="304" actId="20577"/>
        <pc:sldMkLst>
          <pc:docMk/>
          <pc:sldMk cId="368224478" sldId="2134808451"/>
        </pc:sldMkLst>
      </pc:sldChg>
      <pc:sldChg chg="delSp modSp add del mod delAnim modAnim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2278540487" sldId="2134808451"/>
        </pc:sldMkLst>
      </pc:sldChg>
      <pc:sldChg chg="add">
        <pc:chgData name="FERHANE EL MOSTAFA" userId="612e3f77-08f4-424c-9bd0-6ac275dcda07" providerId="ADAL" clId="{80D1C615-5692-4BAC-A064-D1B80B49D071}" dt="2025-08-03T18:32:14.913" v="300"/>
        <pc:sldMkLst>
          <pc:docMk/>
          <pc:sldMk cId="1769652138" sldId="2134808454"/>
        </pc:sldMkLst>
      </pc:sldChg>
      <pc:sldChg chg="modSp add mod modAnim">
        <pc:chgData name="FERHANE EL MOSTAFA" userId="612e3f77-08f4-424c-9bd0-6ac275dcda07" providerId="ADAL" clId="{80D1C615-5692-4BAC-A064-D1B80B49D071}" dt="2025-08-03T18:43:25.132" v="370" actId="207"/>
        <pc:sldMkLst>
          <pc:docMk/>
          <pc:sldMk cId="420838356" sldId="2134808455"/>
        </pc:sldMkLst>
      </pc:sldChg>
      <pc:sldChg chg="addSp delSp modSp add mod">
        <pc:chgData name="FERHANE EL MOSTAFA" userId="612e3f77-08f4-424c-9bd0-6ac275dcda07" providerId="ADAL" clId="{80D1C615-5692-4BAC-A064-D1B80B49D071}" dt="2025-08-04T18:36:11.409" v="1760" actId="20577"/>
        <pc:sldMkLst>
          <pc:docMk/>
          <pc:sldMk cId="1403980755" sldId="2134808468"/>
        </pc:sldMkLst>
      </pc:sldChg>
      <pc:sldChg chg="add del">
        <pc:chgData name="FERHANE EL MOSTAFA" userId="612e3f77-08f4-424c-9bd0-6ac275dcda07" providerId="ADAL" clId="{80D1C615-5692-4BAC-A064-D1B80B49D071}" dt="2025-08-03T19:11:35.339" v="787" actId="269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80D1C615-5692-4BAC-A064-D1B80B49D071}" dt="2025-08-03T19:15:37.392" v="888" actId="113"/>
        <pc:sldMkLst>
          <pc:docMk/>
          <pc:sldMk cId="3664280258" sldId="2134808469"/>
        </pc:sldMkLst>
      </pc:sldChg>
      <pc:sldChg chg="addSp delSp modSp add mod">
        <pc:chgData name="FERHANE EL MOSTAFA" userId="612e3f77-08f4-424c-9bd0-6ac275dcda07" providerId="ADAL" clId="{80D1C615-5692-4BAC-A064-D1B80B49D071}" dt="2025-08-03T19:02:59.361" v="713" actId="20577"/>
        <pc:sldMkLst>
          <pc:docMk/>
          <pc:sldMk cId="1418471261" sldId="2134808474"/>
        </pc:sldMkLst>
      </pc:sldChg>
      <pc:sldChg chg="add">
        <pc:chgData name="FERHANE EL MOSTAFA" userId="612e3f77-08f4-424c-9bd0-6ac275dcda07" providerId="ADAL" clId="{80D1C615-5692-4BAC-A064-D1B80B49D071}" dt="2025-08-04T17:32:08.215" v="1367"/>
        <pc:sldMkLst>
          <pc:docMk/>
          <pc:sldMk cId="3222612512" sldId="2134808501"/>
        </pc:sldMkLst>
      </pc:sldChg>
      <pc:sldChg chg="add">
        <pc:chgData name="FERHANE EL MOSTAFA" userId="612e3f77-08f4-424c-9bd0-6ac275dcda07" providerId="ADAL" clId="{80D1C615-5692-4BAC-A064-D1B80B49D071}" dt="2025-08-04T17:37:59.911" v="157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80D1C615-5692-4BAC-A064-D1B80B49D071}" dt="2025-08-04T17:37:38.647" v="1578"/>
        <pc:sldMkLst>
          <pc:docMk/>
          <pc:sldMk cId="2328477974" sldId="2134808503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3T19:04:19.979" v="733" actId="20577"/>
        <pc:sldMkLst>
          <pc:docMk/>
          <pc:sldMk cId="1209427918" sldId="2134808511"/>
        </pc:sldMkLst>
      </pc:sldChg>
      <pc:sldChg chg="add">
        <pc:chgData name="FERHANE EL MOSTAFA" userId="612e3f77-08f4-424c-9bd0-6ac275dcda07" providerId="ADAL" clId="{80D1C615-5692-4BAC-A064-D1B80B49D071}" dt="2025-08-30T08:36:46.893" v="2076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80D1C615-5692-4BAC-A064-D1B80B49D071}" dt="2025-08-03T18:31:29.234" v="298"/>
        <pc:sldMkLst>
          <pc:docMk/>
          <pc:sldMk cId="553663480" sldId="2134808531"/>
        </pc:sldMkLst>
      </pc:sldChg>
      <pc:sldChg chg="add del">
        <pc:chgData name="FERHANE EL MOSTAFA" userId="612e3f77-08f4-424c-9bd0-6ac275dcda07" providerId="ADAL" clId="{80D1C615-5692-4BAC-A064-D1B80B49D071}" dt="2025-08-03T18:31:24.969" v="297" actId="2696"/>
        <pc:sldMkLst>
          <pc:docMk/>
          <pc:sldMk cId="1643866256" sldId="2134808531"/>
        </pc:sldMkLst>
      </pc:sldChg>
      <pc:sldChg chg="modSp add mod">
        <pc:chgData name="FERHANE EL MOSTAFA" userId="612e3f77-08f4-424c-9bd0-6ac275dcda07" providerId="ADAL" clId="{80D1C615-5692-4BAC-A064-D1B80B49D071}" dt="2025-08-03T18:36:44.829" v="325" actId="20577"/>
        <pc:sldMkLst>
          <pc:docMk/>
          <pc:sldMk cId="2639336920" sldId="2134808532"/>
        </pc:sldMkLst>
      </pc:sldChg>
      <pc:sldChg chg="modSp add mod">
        <pc:chgData name="FERHANE EL MOSTAFA" userId="612e3f77-08f4-424c-9bd0-6ac275dcda07" providerId="ADAL" clId="{80D1C615-5692-4BAC-A064-D1B80B49D071}" dt="2025-08-03T18:43:43.414" v="372" actId="14100"/>
        <pc:sldMkLst>
          <pc:docMk/>
          <pc:sldMk cId="736286595" sldId="2134808533"/>
        </pc:sldMkLst>
      </pc:sldChg>
      <pc:sldChg chg="modSp add mod modAnim">
        <pc:chgData name="FERHANE EL MOSTAFA" userId="612e3f77-08f4-424c-9bd0-6ac275dcda07" providerId="ADAL" clId="{80D1C615-5692-4BAC-A064-D1B80B49D071}" dt="2025-08-03T18:43:54.076" v="373" actId="207"/>
        <pc:sldMkLst>
          <pc:docMk/>
          <pc:sldMk cId="3526307757" sldId="2134808534"/>
        </pc:sldMkLst>
      </pc:sldChg>
      <pc:sldChg chg="modSp add mod">
        <pc:chgData name="FERHANE EL MOSTAFA" userId="612e3f77-08f4-424c-9bd0-6ac275dcda07" providerId="ADAL" clId="{80D1C615-5692-4BAC-A064-D1B80B49D071}" dt="2025-08-03T18:44:03.272" v="374" actId="6549"/>
        <pc:sldMkLst>
          <pc:docMk/>
          <pc:sldMk cId="1456947510" sldId="2134808535"/>
        </pc:sldMkLst>
      </pc:sldChg>
      <pc:sldChg chg="modSp add">
        <pc:chgData name="FERHANE EL MOSTAFA" userId="612e3f77-08f4-424c-9bd0-6ac275dcda07" providerId="ADAL" clId="{80D1C615-5692-4BAC-A064-D1B80B49D071}" dt="2025-08-03T18:44:15.039" v="375" actId="207"/>
        <pc:sldMkLst>
          <pc:docMk/>
          <pc:sldMk cId="4027987106" sldId="2134808536"/>
        </pc:sldMkLst>
      </pc:sldChg>
      <pc:sldChg chg="modSp add mod">
        <pc:chgData name="FERHANE EL MOSTAFA" userId="612e3f77-08f4-424c-9bd0-6ac275dcda07" providerId="ADAL" clId="{80D1C615-5692-4BAC-A064-D1B80B49D071}" dt="2025-08-04T18:33:07.837" v="1686" actId="20577"/>
        <pc:sldMkLst>
          <pc:docMk/>
          <pc:sldMk cId="274001843" sldId="2134808537"/>
        </pc:sldMkLst>
      </pc:sldChg>
      <pc:sldChg chg="modSp add">
        <pc:chgData name="FERHANE EL MOSTAFA" userId="612e3f77-08f4-424c-9bd0-6ac275dcda07" providerId="ADAL" clId="{80D1C615-5692-4BAC-A064-D1B80B49D071}" dt="2025-08-03T18:46:55.413" v="430" actId="20577"/>
        <pc:sldMkLst>
          <pc:docMk/>
          <pc:sldMk cId="58350007" sldId="2134808538"/>
        </pc:sldMkLst>
      </pc:sldChg>
      <pc:sldChg chg="addSp delSp modSp add mod">
        <pc:chgData name="FERHANE EL MOSTAFA" userId="612e3f77-08f4-424c-9bd0-6ac275dcda07" providerId="ADAL" clId="{80D1C615-5692-4BAC-A064-D1B80B49D071}" dt="2025-08-08T16:56:37.935" v="1956" actId="1076"/>
        <pc:sldMkLst>
          <pc:docMk/>
          <pc:sldMk cId="3114214726" sldId="2134808539"/>
        </pc:sldMkLst>
      </pc:sldChg>
      <pc:sldChg chg="modSp add del mod">
        <pc:chgData name="FERHANE EL MOSTAFA" userId="612e3f77-08f4-424c-9bd0-6ac275dcda07" providerId="ADAL" clId="{80D1C615-5692-4BAC-A064-D1B80B49D071}" dt="2025-08-03T19:02:30.266" v="689" actId="47"/>
        <pc:sldMkLst>
          <pc:docMk/>
          <pc:sldMk cId="204035235" sldId="2134808540"/>
        </pc:sldMkLst>
      </pc:sldChg>
      <pc:sldChg chg="modSp add mod modAnim">
        <pc:chgData name="FERHANE EL MOSTAFA" userId="612e3f77-08f4-424c-9bd0-6ac275dcda07" providerId="ADAL" clId="{80D1C615-5692-4BAC-A064-D1B80B49D071}" dt="2025-08-04T18:40:10.583" v="1837" actId="20577"/>
        <pc:sldMkLst>
          <pc:docMk/>
          <pc:sldMk cId="1843453747" sldId="2134808540"/>
        </pc:sldMkLst>
      </pc:sldChg>
      <pc:sldChg chg="modAnim">
        <pc:chgData name="FERHANE EL MOSTAFA" userId="612e3f77-08f4-424c-9bd0-6ac275dcda07" providerId="ADAL" clId="{80D1C615-5692-4BAC-A064-D1B80B49D071}" dt="2025-08-08T16:58:33.496" v="1957"/>
        <pc:sldMkLst>
          <pc:docMk/>
          <pc:sldMk cId="4035992643" sldId="2134808541"/>
        </pc:sldMkLst>
      </pc:sldChg>
      <pc:sldChg chg="addSp delSp modSp mod">
        <pc:chgData name="FERHANE EL MOSTAFA" userId="612e3f77-08f4-424c-9bd0-6ac275dcda07" providerId="ADAL" clId="{80D1C615-5692-4BAC-A064-D1B80B49D071}" dt="2025-08-08T16:59:15.423" v="1995" actId="20577"/>
        <pc:sldMkLst>
          <pc:docMk/>
          <pc:sldMk cId="875026982" sldId="2134808542"/>
        </pc:sldMkLst>
      </pc:sldChg>
      <pc:sldChg chg="addSp delSp modSp mod">
        <pc:chgData name="FERHANE EL MOSTAFA" userId="612e3f77-08f4-424c-9bd0-6ac275dcda07" providerId="ADAL" clId="{80D1C615-5692-4BAC-A064-D1B80B49D071}" dt="2025-08-08T17:03:34.458" v="2007" actId="478"/>
        <pc:sldMkLst>
          <pc:docMk/>
          <pc:sldMk cId="2679425699" sldId="2134808543"/>
        </pc:sldMkLst>
      </pc:sldChg>
      <pc:sldChg chg="modSp mod modAnim">
        <pc:chgData name="FERHANE EL MOSTAFA" userId="612e3f77-08f4-424c-9bd0-6ac275dcda07" providerId="ADAL" clId="{80D1C615-5692-4BAC-A064-D1B80B49D071}" dt="2025-08-04T18:49:56.567" v="1917"/>
        <pc:sldMkLst>
          <pc:docMk/>
          <pc:sldMk cId="4239359885" sldId="2134808544"/>
        </pc:sldMkLst>
      </pc:sldChg>
      <pc:sldChg chg="modSp mod">
        <pc:chgData name="FERHANE EL MOSTAFA" userId="612e3f77-08f4-424c-9bd0-6ac275dcda07" providerId="ADAL" clId="{80D1C615-5692-4BAC-A064-D1B80B49D071}" dt="2025-08-08T16:59:35.109" v="1997" actId="20577"/>
        <pc:sldMkLst>
          <pc:docMk/>
          <pc:sldMk cId="3555588327" sldId="2134808545"/>
        </pc:sldMkLst>
      </pc:sldChg>
      <pc:sldChg chg="modAnim">
        <pc:chgData name="FERHANE EL MOSTAFA" userId="612e3f77-08f4-424c-9bd0-6ac275dcda07" providerId="ADAL" clId="{80D1C615-5692-4BAC-A064-D1B80B49D071}" dt="2025-08-04T18:50:13.116" v="1918"/>
        <pc:sldMkLst>
          <pc:docMk/>
          <pc:sldMk cId="3626232917" sldId="2134808546"/>
        </pc:sldMkLst>
      </pc:sldChg>
      <pc:sldChg chg="addSp delSp modSp mod modAnim">
        <pc:chgData name="FERHANE EL MOSTAFA" userId="612e3f77-08f4-424c-9bd0-6ac275dcda07" providerId="ADAL" clId="{80D1C615-5692-4BAC-A064-D1B80B49D071}" dt="2025-08-08T17:04:21.184" v="2008"/>
        <pc:sldMkLst>
          <pc:docMk/>
          <pc:sldMk cId="2254889488" sldId="2134808547"/>
        </pc:sldMkLst>
      </pc:sldChg>
      <pc:sldChg chg="modSp mod">
        <pc:chgData name="FERHANE EL MOSTAFA" userId="612e3f77-08f4-424c-9bd0-6ac275dcda07" providerId="ADAL" clId="{80D1C615-5692-4BAC-A064-D1B80B49D071}" dt="2025-08-04T18:50:35.375" v="1919" actId="20577"/>
        <pc:sldMkLst>
          <pc:docMk/>
          <pc:sldMk cId="762796492" sldId="2134808549"/>
        </pc:sldMkLst>
      </pc:sldChg>
      <pc:sldChg chg="addSp delSp modSp mod">
        <pc:chgData name="FERHANE EL MOSTAFA" userId="612e3f77-08f4-424c-9bd0-6ac275dcda07" providerId="ADAL" clId="{80D1C615-5692-4BAC-A064-D1B80B49D071}" dt="2025-08-08T17:08:09.980" v="2041" actId="1076"/>
        <pc:sldMkLst>
          <pc:docMk/>
          <pc:sldMk cId="779578779" sldId="2134808553"/>
        </pc:sldMkLst>
      </pc:sldChg>
      <pc:sldChg chg="modSp mod">
        <pc:chgData name="FERHANE EL MOSTAFA" userId="612e3f77-08f4-424c-9bd0-6ac275dcda07" providerId="ADAL" clId="{80D1C615-5692-4BAC-A064-D1B80B49D071}" dt="2025-08-08T17:11:10.408" v="2064"/>
        <pc:sldMkLst>
          <pc:docMk/>
          <pc:sldMk cId="2465365777" sldId="2134808555"/>
        </pc:sldMkLst>
      </pc:sldChg>
      <pc:sldChg chg="modSp mod">
        <pc:chgData name="FERHANE EL MOSTAFA" userId="612e3f77-08f4-424c-9bd0-6ac275dcda07" providerId="ADAL" clId="{80D1C615-5692-4BAC-A064-D1B80B49D071}" dt="2025-08-08T17:12:43.944" v="2073"/>
        <pc:sldMkLst>
          <pc:docMk/>
          <pc:sldMk cId="4059753319" sldId="2134808557"/>
        </pc:sldMkLst>
      </pc:sldChg>
      <pc:sldChg chg="addSp delSp modSp add mod">
        <pc:chgData name="FERHANE EL MOSTAFA" userId="612e3f77-08f4-424c-9bd0-6ac275dcda07" providerId="ADAL" clId="{80D1C615-5692-4BAC-A064-D1B80B49D071}" dt="2025-08-04T17:16:24.277" v="982" actId="20577"/>
        <pc:sldMkLst>
          <pc:docMk/>
          <pc:sldMk cId="3153886839" sldId="2134808558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21:34.854" v="1123"/>
        <pc:sldMkLst>
          <pc:docMk/>
          <pc:sldMk cId="3783177623" sldId="2134808559"/>
        </pc:sldMkLst>
      </pc:sldChg>
      <pc:sldChg chg="addSp delSp modSp add mod delAnim modAnim">
        <pc:chgData name="FERHANE EL MOSTAFA" userId="612e3f77-08f4-424c-9bd0-6ac275dcda07" providerId="ADAL" clId="{80D1C615-5692-4BAC-A064-D1B80B49D071}" dt="2025-08-04T17:43:10.397" v="1646"/>
        <pc:sldMkLst>
          <pc:docMk/>
          <pc:sldMk cId="2796215011" sldId="2134808560"/>
        </pc:sldMkLst>
      </pc:sldChg>
      <pc:sldChg chg="addSp delSp modSp add mod modAnim">
        <pc:chgData name="FERHANE EL MOSTAFA" userId="612e3f77-08f4-424c-9bd0-6ac275dcda07" providerId="ADAL" clId="{80D1C615-5692-4BAC-A064-D1B80B49D071}" dt="2025-08-08T17:51:00.078" v="2075" actId="20577"/>
        <pc:sldMkLst>
          <pc:docMk/>
          <pc:sldMk cId="512562272" sldId="2134808561"/>
        </pc:sldMkLst>
      </pc:sldChg>
      <pc:sldChg chg="addSp delSp modSp add mod">
        <pc:chgData name="FERHANE EL MOSTAFA" userId="612e3f77-08f4-424c-9bd0-6ac275dcda07" providerId="ADAL" clId="{80D1C615-5692-4BAC-A064-D1B80B49D071}" dt="2025-08-07T23:16:13.430" v="1948" actId="1076"/>
        <pc:sldMkLst>
          <pc:docMk/>
          <pc:sldMk cId="1686837063" sldId="2134808562"/>
        </pc:sldMkLst>
      </pc:sldChg>
      <pc:sldMasterChg chg="delSldLayout">
        <pc:chgData name="FERHANE EL MOSTAFA" userId="612e3f77-08f4-424c-9bd0-6ac275dcda07" providerId="ADAL" clId="{80D1C615-5692-4BAC-A064-D1B80B49D071}" dt="2025-08-04T17:32:10.658" v="1368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80D1C615-5692-4BAC-A064-D1B80B49D071}" dt="2025-08-04T17:32:10.658" v="1368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13T08:06:39.927" v="1361" actId="14100"/>
      <pc:docMkLst>
        <pc:docMk/>
      </pc:docMkLst>
      <pc:sldChg chg="modSp mod">
        <pc:chgData name="FERHANE EL MOSTAFA" userId="612e3f77-08f4-424c-9bd0-6ac275dcda07" providerId="ADAL" clId="{0E1024C3-58F3-4E60-9D56-58152775B348}" dt="2025-09-12T10:22:42.759" v="29" actId="20577"/>
        <pc:sldMkLst>
          <pc:docMk/>
          <pc:sldMk cId="0" sldId="257"/>
        </pc:sldMkLst>
        <pc:spChg chg="mod">
          <ac:chgData name="FERHANE EL MOSTAFA" userId="612e3f77-08f4-424c-9bd0-6ac275dcda07" providerId="ADAL" clId="{0E1024C3-58F3-4E60-9D56-58152775B348}" dt="2025-09-12T10:22:40.710" v="28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0E1024C3-58F3-4E60-9D56-58152775B348}" dt="2025-09-12T10:22:37.450" v="27" actId="20577"/>
          <ac:spMkLst>
            <pc:docMk/>
            <pc:sldMk cId="0" sldId="257"/>
            <ac:spMk id="13" creationId="{00000000-0000-0000-0000-000000000000}"/>
          </ac:spMkLst>
        </pc:spChg>
        <pc:spChg chg="mod">
          <ac:chgData name="FERHANE EL MOSTAFA" userId="612e3f77-08f4-424c-9bd0-6ac275dcda07" providerId="ADAL" clId="{0E1024C3-58F3-4E60-9D56-58152775B348}" dt="2025-09-12T10:22:42.759" v="29" actId="20577"/>
          <ac:spMkLst>
            <pc:docMk/>
            <pc:sldMk cId="0" sldId="257"/>
            <ac:spMk id="16" creationId="{1011D395-B48B-1A0E-A8D8-19564F8D3BB7}"/>
          </ac:spMkLst>
        </pc:spChg>
      </pc:sldChg>
      <pc:sldChg chg="modSp mod">
        <pc:chgData name="FERHANE EL MOSTAFA" userId="612e3f77-08f4-424c-9bd0-6ac275dcda07" providerId="ADAL" clId="{0E1024C3-58F3-4E60-9D56-58152775B348}" dt="2025-09-12T10:35:27.038" v="280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E1024C3-58F3-4E60-9D56-58152775B348}" dt="2025-09-12T10:35:27.038" v="280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0E1024C3-58F3-4E60-9D56-58152775B348}" dt="2025-09-12T10:28:21.975" v="81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0E1024C3-58F3-4E60-9D56-58152775B348}" dt="2025-09-12T10:25:16.411" v="6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E1024C3-58F3-4E60-9D56-58152775B348}" dt="2025-09-12T10:25:16.411" v="6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E1024C3-58F3-4E60-9D56-58152775B348}" dt="2025-09-12T10:23:44.865" v="37" actId="20577"/>
          <ac:spMkLst>
            <pc:docMk/>
            <pc:sldMk cId="1113929566" sldId="2134805101"/>
            <ac:spMk id="13" creationId="{21CEE908-A23E-3615-FC3A-B9D65947341C}"/>
          </ac:spMkLst>
        </pc:spChg>
      </pc:sldChg>
      <pc:sldChg chg="modSp mod">
        <pc:chgData name="FERHANE EL MOSTAFA" userId="612e3f77-08f4-424c-9bd0-6ac275dcda07" providerId="ADAL" clId="{0E1024C3-58F3-4E60-9D56-58152775B348}" dt="2025-09-12T11:43:42.379" v="127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12T11:43:42.379" v="127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Sp modSp add del mod">
        <pc:chgData name="FERHANE EL MOSTAFA" userId="612e3f77-08f4-424c-9bd0-6ac275dcda07" providerId="ADAL" clId="{0E1024C3-58F3-4E60-9D56-58152775B348}" dt="2025-09-12T11:07:29.701" v="678" actId="47"/>
        <pc:sldMkLst>
          <pc:docMk/>
          <pc:sldMk cId="3727397737" sldId="2134805392"/>
        </pc:sldMkLst>
        <pc:spChg chg="del">
          <ac:chgData name="FERHANE EL MOSTAFA" userId="612e3f77-08f4-424c-9bd0-6ac275dcda07" providerId="ADAL" clId="{0E1024C3-58F3-4E60-9D56-58152775B348}" dt="2025-09-12T11:06:10.497" v="667" actId="478"/>
          <ac:spMkLst>
            <pc:docMk/>
            <pc:sldMk cId="3727397737" sldId="2134805392"/>
            <ac:spMk id="2" creationId="{FF0DACA2-9027-71B5-CB86-4E4188CB817C}"/>
          </ac:spMkLst>
        </pc:spChg>
        <pc:spChg chg="mod">
          <ac:chgData name="FERHANE EL MOSTAFA" userId="612e3f77-08f4-424c-9bd0-6ac275dcda07" providerId="ADAL" clId="{0E1024C3-58F3-4E60-9D56-58152775B348}" dt="2025-09-12T11:06:20.059" v="671" actId="1076"/>
          <ac:spMkLst>
            <pc:docMk/>
            <pc:sldMk cId="3727397737" sldId="2134805392"/>
            <ac:spMk id="7" creationId="{D29A3FB7-4B42-9206-8F88-AF3423CA256C}"/>
          </ac:spMkLst>
        </pc:spChg>
        <pc:spChg chg="mod">
          <ac:chgData name="FERHANE EL MOSTAFA" userId="612e3f77-08f4-424c-9bd0-6ac275dcda07" providerId="ADAL" clId="{0E1024C3-58F3-4E60-9D56-58152775B348}" dt="2025-09-12T11:06:15.953" v="669" actId="1076"/>
          <ac:spMkLst>
            <pc:docMk/>
            <pc:sldMk cId="3727397737" sldId="2134805392"/>
            <ac:spMk id="14" creationId="{645A6897-989F-4DAC-AE8A-39B5E8581D3F}"/>
          </ac:spMkLst>
        </pc:spChg>
        <pc:spChg chg="mod">
          <ac:chgData name="FERHANE EL MOSTAFA" userId="612e3f77-08f4-424c-9bd0-6ac275dcda07" providerId="ADAL" clId="{0E1024C3-58F3-4E60-9D56-58152775B348}" dt="2025-09-12T11:06:02.156" v="665" actId="20577"/>
          <ac:spMkLst>
            <pc:docMk/>
            <pc:sldMk cId="3727397737" sldId="2134805392"/>
            <ac:spMk id="17" creationId="{5AC32C25-E301-0508-FC5C-9E1914EC275A}"/>
          </ac:spMkLst>
        </pc:spChg>
        <pc:picChg chg="mod">
          <ac:chgData name="FERHANE EL MOSTAFA" userId="612e3f77-08f4-424c-9bd0-6ac275dcda07" providerId="ADAL" clId="{0E1024C3-58F3-4E60-9D56-58152775B348}" dt="2025-09-12T11:06:13.381" v="668" actId="1076"/>
          <ac:picMkLst>
            <pc:docMk/>
            <pc:sldMk cId="3727397737" sldId="2134805392"/>
            <ac:picMk id="4" creationId="{D45208FD-7C44-71A0-EC67-8BCE979BC1D2}"/>
          </ac:picMkLst>
        </pc:picChg>
        <pc:picChg chg="mod">
          <ac:chgData name="FERHANE EL MOSTAFA" userId="612e3f77-08f4-424c-9bd0-6ac275dcda07" providerId="ADAL" clId="{0E1024C3-58F3-4E60-9D56-58152775B348}" dt="2025-09-12T11:06:17.647" v="670" actId="1076"/>
          <ac:picMkLst>
            <pc:docMk/>
            <pc:sldMk cId="3727397737" sldId="2134805392"/>
            <ac:picMk id="18" creationId="{F9DF8584-C0F1-611B-07A9-CFA0F741C7E0}"/>
          </ac:picMkLst>
        </pc:picChg>
        <pc:picChg chg="del">
          <ac:chgData name="FERHANE EL MOSTAFA" userId="612e3f77-08f4-424c-9bd0-6ac275dcda07" providerId="ADAL" clId="{0E1024C3-58F3-4E60-9D56-58152775B348}" dt="2025-09-12T11:06:07.402" v="666" actId="478"/>
          <ac:picMkLst>
            <pc:docMk/>
            <pc:sldMk cId="3727397737" sldId="2134805392"/>
            <ac:picMk id="1030" creationId="{2CE22B8A-8880-3F28-92B9-4C035249315D}"/>
          </ac:picMkLst>
        </pc:picChg>
      </pc:sldChg>
      <pc:sldChg chg="modSp mod">
        <pc:chgData name="FERHANE EL MOSTAFA" userId="612e3f77-08f4-424c-9bd0-6ac275dcda07" providerId="ADAL" clId="{0E1024C3-58F3-4E60-9D56-58152775B348}" dt="2025-09-13T08:05:31.906" v="1343" actId="14100"/>
        <pc:sldMkLst>
          <pc:docMk/>
          <pc:sldMk cId="1509489136" sldId="2134808445"/>
        </pc:sldMkLst>
        <pc:spChg chg="mod">
          <ac:chgData name="FERHANE EL MOSTAFA" userId="612e3f77-08f4-424c-9bd0-6ac275dcda07" providerId="ADAL" clId="{0E1024C3-58F3-4E60-9D56-58152775B348}" dt="2025-09-13T08:05:15.870" v="1338" actId="14100"/>
          <ac:spMkLst>
            <pc:docMk/>
            <pc:sldMk cId="1509489136" sldId="2134808445"/>
            <ac:spMk id="4" creationId="{1201691E-D40A-CEFC-EB14-517EB6316293}"/>
          </ac:spMkLst>
        </pc:spChg>
        <pc:spChg chg="mod">
          <ac:chgData name="FERHANE EL MOSTAFA" userId="612e3f77-08f4-424c-9bd0-6ac275dcda07" providerId="ADAL" clId="{0E1024C3-58F3-4E60-9D56-58152775B348}" dt="2025-09-13T08:05:23.076" v="1340" actId="14100"/>
          <ac:spMkLst>
            <pc:docMk/>
            <pc:sldMk cId="1509489136" sldId="2134808445"/>
            <ac:spMk id="5" creationId="{FDC1C7D0-BC65-7EBA-3780-F4B913BC5A78}"/>
          </ac:spMkLst>
        </pc:spChg>
        <pc:spChg chg="mod">
          <ac:chgData name="FERHANE EL MOSTAFA" userId="612e3f77-08f4-424c-9bd0-6ac275dcda07" providerId="ADAL" clId="{0E1024C3-58F3-4E60-9D56-58152775B348}" dt="2025-09-13T08:05:20.776" v="1339" actId="14100"/>
          <ac:spMkLst>
            <pc:docMk/>
            <pc:sldMk cId="1509489136" sldId="2134808445"/>
            <ac:spMk id="6" creationId="{6D0620F9-C4A5-2675-E59D-54D9FB3C5A94}"/>
          </ac:spMkLst>
        </pc:spChg>
        <pc:spChg chg="mod">
          <ac:chgData name="FERHANE EL MOSTAFA" userId="612e3f77-08f4-424c-9bd0-6ac275dcda07" providerId="ADAL" clId="{0E1024C3-58F3-4E60-9D56-58152775B348}" dt="2025-09-13T08:05:31.906" v="1343" actId="14100"/>
          <ac:spMkLst>
            <pc:docMk/>
            <pc:sldMk cId="1509489136" sldId="2134808445"/>
            <ac:spMk id="10" creationId="{FB4CAB8B-2418-F8CE-CFEA-56CA62082F02}"/>
          </ac:spMkLst>
        </pc:spChg>
        <pc:spChg chg="mod">
          <ac:chgData name="FERHANE EL MOSTAFA" userId="612e3f77-08f4-424c-9bd0-6ac275dcda07" providerId="ADAL" clId="{0E1024C3-58F3-4E60-9D56-58152775B348}" dt="2025-09-13T08:05:29.098" v="1342" actId="14100"/>
          <ac:spMkLst>
            <pc:docMk/>
            <pc:sldMk cId="1509489136" sldId="2134808445"/>
            <ac:spMk id="11" creationId="{13262762-74D4-81F0-2A60-E4A80B5C9AF0}"/>
          </ac:spMkLst>
        </pc:spChg>
        <pc:spChg chg="mod">
          <ac:chgData name="FERHANE EL MOSTAFA" userId="612e3f77-08f4-424c-9bd0-6ac275dcda07" providerId="ADAL" clId="{0E1024C3-58F3-4E60-9D56-58152775B348}" dt="2025-09-13T08:05:26.407" v="1341" actId="14100"/>
          <ac:spMkLst>
            <pc:docMk/>
            <pc:sldMk cId="1509489136" sldId="2134808445"/>
            <ac:spMk id="12" creationId="{DBC4E4DB-C918-5D90-4E49-6CB3CC60B6B1}"/>
          </ac:spMkLst>
        </pc:spChg>
      </pc:sldChg>
      <pc:sldChg chg="modSp mod">
        <pc:chgData name="FERHANE EL MOSTAFA" userId="612e3f77-08f4-424c-9bd0-6ac275dcda07" providerId="ADAL" clId="{0E1024C3-58F3-4E60-9D56-58152775B348}" dt="2025-09-12T10:29:48.525" v="109" actId="20577"/>
        <pc:sldMkLst>
          <pc:docMk/>
          <pc:sldMk cId="1007697454" sldId="2134808448"/>
        </pc:sldMkLst>
        <pc:spChg chg="mod">
          <ac:chgData name="FERHANE EL MOSTAFA" userId="612e3f77-08f4-424c-9bd0-6ac275dcda07" providerId="ADAL" clId="{0E1024C3-58F3-4E60-9D56-58152775B348}" dt="2025-09-12T10:29:48.525" v="109" actId="20577"/>
          <ac:spMkLst>
            <pc:docMk/>
            <pc:sldMk cId="1007697454" sldId="2134808448"/>
            <ac:spMk id="4" creationId="{526BD78D-56AC-37E2-50C1-209C3F746608}"/>
          </ac:spMkLst>
        </pc:spChg>
      </pc:sldChg>
      <pc:sldChg chg="add">
        <pc:chgData name="FERHANE EL MOSTAFA" userId="612e3f77-08f4-424c-9bd0-6ac275dcda07" providerId="ADAL" clId="{0E1024C3-58F3-4E60-9D56-58152775B348}" dt="2025-09-12T10:28:21.975" v="81"/>
        <pc:sldMkLst>
          <pc:docMk/>
          <pc:sldMk cId="2278540487" sldId="2134808449"/>
        </pc:sldMkLst>
      </pc:sldChg>
      <pc:sldChg chg="del">
        <pc:chgData name="FERHANE EL MOSTAFA" userId="612e3f77-08f4-424c-9bd0-6ac275dcda07" providerId="ADAL" clId="{0E1024C3-58F3-4E60-9D56-58152775B348}" dt="2025-09-12T10:27:43.687" v="80" actId="47"/>
        <pc:sldMkLst>
          <pc:docMk/>
          <pc:sldMk cId="3433722504" sldId="2134808449"/>
        </pc:sldMkLst>
      </pc:sldChg>
      <pc:sldChg chg="del">
        <pc:chgData name="FERHANE EL MOSTAFA" userId="612e3f77-08f4-424c-9bd0-6ac275dcda07" providerId="ADAL" clId="{0E1024C3-58F3-4E60-9D56-58152775B348}" dt="2025-09-12T10:28:26.327" v="82" actId="47"/>
        <pc:sldMkLst>
          <pc:docMk/>
          <pc:sldMk cId="2097033110" sldId="2134808450"/>
        </pc:sldMkLst>
      </pc:sldChg>
      <pc:sldChg chg="del">
        <pc:chgData name="FERHANE EL MOSTAFA" userId="612e3f77-08f4-424c-9bd0-6ac275dcda07" providerId="ADAL" clId="{0E1024C3-58F3-4E60-9D56-58152775B348}" dt="2025-09-12T10:28:28.146" v="83" actId="47"/>
        <pc:sldMkLst>
          <pc:docMk/>
          <pc:sldMk cId="368224478" sldId="2134808451"/>
        </pc:sldMkLst>
      </pc:sldChg>
      <pc:sldChg chg="modSp">
        <pc:chgData name="FERHANE EL MOSTAFA" userId="612e3f77-08f4-424c-9bd0-6ac275dcda07" providerId="ADAL" clId="{0E1024C3-58F3-4E60-9D56-58152775B348}" dt="2025-09-12T17:16:00.531" v="1317" actId="20577"/>
        <pc:sldMkLst>
          <pc:docMk/>
          <pc:sldMk cId="420838356" sldId="2134808455"/>
        </pc:sldMkLst>
        <pc:spChg chg="mod">
          <ac:chgData name="FERHANE EL MOSTAFA" userId="612e3f77-08f4-424c-9bd0-6ac275dcda07" providerId="ADAL" clId="{0E1024C3-58F3-4E60-9D56-58152775B348}" dt="2025-09-12T17:16:00.531" v="1317" actId="20577"/>
          <ac:spMkLst>
            <pc:docMk/>
            <pc:sldMk cId="420838356" sldId="2134808455"/>
            <ac:spMk id="4" creationId="{E33D6751-F7ED-7A93-E18E-EB2F4C4C75EB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2T10:31:50.340" v="149"/>
        <pc:sldMkLst>
          <pc:docMk/>
          <pc:sldMk cId="1418471261" sldId="2134808474"/>
        </pc:sldMkLst>
        <pc:picChg chg="add mod">
          <ac:chgData name="FERHANE EL MOSTAFA" userId="612e3f77-08f4-424c-9bd0-6ac275dcda07" providerId="ADAL" clId="{0E1024C3-58F3-4E60-9D56-58152775B348}" dt="2025-09-12T10:31:50.340" v="149"/>
          <ac:picMkLst>
            <pc:docMk/>
            <pc:sldMk cId="1418471261" sldId="2134808474"/>
            <ac:picMk id="3" creationId="{B4894DEE-9BCD-3D52-05DD-FED3F07D8B31}"/>
          </ac:picMkLst>
        </pc:picChg>
        <pc:picChg chg="del">
          <ac:chgData name="FERHANE EL MOSTAFA" userId="612e3f77-08f4-424c-9bd0-6ac275dcda07" providerId="ADAL" clId="{0E1024C3-58F3-4E60-9D56-58152775B348}" dt="2025-09-12T10:31:44.819" v="148" actId="478"/>
          <ac:picMkLst>
            <pc:docMk/>
            <pc:sldMk cId="1418471261" sldId="2134808474"/>
            <ac:picMk id="4" creationId="{9BACB3CB-E2F4-22AE-E622-DD0C16B03334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26:41.283" v="1084" actId="14100"/>
        <pc:sldMkLst>
          <pc:docMk/>
          <pc:sldMk cId="3380457647" sldId="2134808510"/>
        </pc:sldMkLst>
        <pc:spChg chg="mod">
          <ac:chgData name="FERHANE EL MOSTAFA" userId="612e3f77-08f4-424c-9bd0-6ac275dcda07" providerId="ADAL" clId="{0E1024C3-58F3-4E60-9D56-58152775B348}" dt="2025-09-12T11:26:36.215" v="1083" actId="20577"/>
          <ac:spMkLst>
            <pc:docMk/>
            <pc:sldMk cId="3380457647" sldId="2134808510"/>
            <ac:spMk id="2" creationId="{F0FB8180-6939-47BE-71A9-1CF80927CC95}"/>
          </ac:spMkLst>
        </pc:spChg>
        <pc:picChg chg="del">
          <ac:chgData name="FERHANE EL MOSTAFA" userId="612e3f77-08f4-424c-9bd0-6ac275dcda07" providerId="ADAL" clId="{0E1024C3-58F3-4E60-9D56-58152775B348}" dt="2025-09-12T11:25:40.684" v="1067" actId="478"/>
          <ac:picMkLst>
            <pc:docMk/>
            <pc:sldMk cId="3380457647" sldId="2134808510"/>
            <ac:picMk id="5" creationId="{9AB02308-FDCF-7E96-7EEA-39746A0D3CE2}"/>
          </ac:picMkLst>
        </pc:picChg>
        <pc:picChg chg="add mod">
          <ac:chgData name="FERHANE EL MOSTAFA" userId="612e3f77-08f4-424c-9bd0-6ac275dcda07" providerId="ADAL" clId="{0E1024C3-58F3-4E60-9D56-58152775B348}" dt="2025-09-12T11:26:41.283" v="1084" actId="14100"/>
          <ac:picMkLst>
            <pc:docMk/>
            <pc:sldMk cId="3380457647" sldId="2134808510"/>
            <ac:picMk id="6" creationId="{56D0834C-CEAD-CD1C-DB78-F77B8DC78D11}"/>
          </ac:picMkLst>
        </pc:picChg>
      </pc:sldChg>
      <pc:sldChg chg="modSp">
        <pc:chgData name="FERHANE EL MOSTAFA" userId="612e3f77-08f4-424c-9bd0-6ac275dcda07" providerId="ADAL" clId="{0E1024C3-58F3-4E60-9D56-58152775B348}" dt="2025-09-12T10:31:25.447" v="147" actId="20577"/>
        <pc:sldMkLst>
          <pc:docMk/>
          <pc:sldMk cId="1209427918" sldId="2134808511"/>
        </pc:sldMkLst>
        <pc:spChg chg="mod">
          <ac:chgData name="FERHANE EL MOSTAFA" userId="612e3f77-08f4-424c-9bd0-6ac275dcda07" providerId="ADAL" clId="{0E1024C3-58F3-4E60-9D56-58152775B348}" dt="2025-09-12T10:31:25.447" v="147" actId="20577"/>
          <ac:spMkLst>
            <pc:docMk/>
            <pc:sldMk cId="1209427918" sldId="2134808511"/>
            <ac:spMk id="5" creationId="{0F3AC4F5-B586-F141-18B6-B9C765E5A793}"/>
          </ac:spMkLst>
        </pc:spChg>
      </pc:sldChg>
      <pc:sldChg chg="add">
        <pc:chgData name="FERHANE EL MOSTAFA" userId="612e3f77-08f4-424c-9bd0-6ac275dcda07" providerId="ADAL" clId="{0E1024C3-58F3-4E60-9D56-58152775B348}" dt="2025-09-12T10:28:21.975" v="81"/>
        <pc:sldMkLst>
          <pc:docMk/>
          <pc:sldMk cId="3024898837" sldId="2134808515"/>
        </pc:sldMkLst>
      </pc:sldChg>
      <pc:sldChg chg="modSp mod">
        <pc:chgData name="FERHANE EL MOSTAFA" userId="612e3f77-08f4-424c-9bd0-6ac275dcda07" providerId="ADAL" clId="{0E1024C3-58F3-4E60-9D56-58152775B348}" dt="2025-09-12T11:41:43.217" v="1226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E1024C3-58F3-4E60-9D56-58152775B348}" dt="2025-09-12T11:41:43.217" v="1226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E1024C3-58F3-4E60-9D56-58152775B348}" dt="2025-09-12T11:42:03.466" v="1230" actId="20577"/>
        <pc:sldMkLst>
          <pc:docMk/>
          <pc:sldMk cId="1456947510" sldId="2134808535"/>
        </pc:sldMkLst>
        <pc:spChg chg="mod">
          <ac:chgData name="FERHANE EL MOSTAFA" userId="612e3f77-08f4-424c-9bd0-6ac275dcda07" providerId="ADAL" clId="{0E1024C3-58F3-4E60-9D56-58152775B348}" dt="2025-09-12T11:42:03.466" v="1230" actId="20577"/>
          <ac:spMkLst>
            <pc:docMk/>
            <pc:sldMk cId="1456947510" sldId="2134808535"/>
            <ac:spMk id="6" creationId="{3AD5BD06-5256-A922-668E-F1C0ADD26443}"/>
          </ac:spMkLst>
        </pc:spChg>
      </pc:sldChg>
      <pc:sldChg chg="del">
        <pc:chgData name="FERHANE EL MOSTAFA" userId="612e3f77-08f4-424c-9bd0-6ac275dcda07" providerId="ADAL" clId="{0E1024C3-58F3-4E60-9D56-58152775B348}" dt="2025-09-12T11:44:04.974" v="1277" actId="2696"/>
        <pc:sldMkLst>
          <pc:docMk/>
          <pc:sldMk cId="4027987106" sldId="2134808536"/>
        </pc:sldMkLst>
      </pc:sldChg>
      <pc:sldChg chg="del">
        <pc:chgData name="FERHANE EL MOSTAFA" userId="612e3f77-08f4-424c-9bd0-6ac275dcda07" providerId="ADAL" clId="{0E1024C3-58F3-4E60-9D56-58152775B348}" dt="2025-09-12T11:44:04.974" v="1277" actId="2696"/>
        <pc:sldMkLst>
          <pc:docMk/>
          <pc:sldMk cId="274001843" sldId="2134808537"/>
        </pc:sldMkLst>
      </pc:sldChg>
      <pc:sldChg chg="del">
        <pc:chgData name="FERHANE EL MOSTAFA" userId="612e3f77-08f4-424c-9bd0-6ac275dcda07" providerId="ADAL" clId="{0E1024C3-58F3-4E60-9D56-58152775B348}" dt="2025-09-12T11:44:04.974" v="1277" actId="2696"/>
        <pc:sldMkLst>
          <pc:docMk/>
          <pc:sldMk cId="58350007" sldId="2134808538"/>
        </pc:sldMkLst>
      </pc:sldChg>
      <pc:sldChg chg="addSp delSp modSp mod">
        <pc:chgData name="FERHANE EL MOSTAFA" userId="612e3f77-08f4-424c-9bd0-6ac275dcda07" providerId="ADAL" clId="{0E1024C3-58F3-4E60-9D56-58152775B348}" dt="2025-09-12T10:30:48.323" v="116" actId="14100"/>
        <pc:sldMkLst>
          <pc:docMk/>
          <pc:sldMk cId="3114214726" sldId="2134808539"/>
        </pc:sldMkLst>
        <pc:picChg chg="del">
          <ac:chgData name="FERHANE EL MOSTAFA" userId="612e3f77-08f4-424c-9bd0-6ac275dcda07" providerId="ADAL" clId="{0E1024C3-58F3-4E60-9D56-58152775B348}" dt="2025-09-12T10:30:34.170" v="110" actId="478"/>
          <ac:picMkLst>
            <pc:docMk/>
            <pc:sldMk cId="3114214726" sldId="2134808539"/>
            <ac:picMk id="4" creationId="{6439C036-A17A-8C72-745A-3FFC65EFC061}"/>
          </ac:picMkLst>
        </pc:picChg>
        <pc:picChg chg="del">
          <ac:chgData name="FERHANE EL MOSTAFA" userId="612e3f77-08f4-424c-9bd0-6ac275dcda07" providerId="ADAL" clId="{0E1024C3-58F3-4E60-9D56-58152775B348}" dt="2025-09-12T10:30:37.415" v="112" actId="478"/>
          <ac:picMkLst>
            <pc:docMk/>
            <pc:sldMk cId="3114214726" sldId="2134808539"/>
            <ac:picMk id="5" creationId="{906C0F65-5399-F34C-864B-32145B751C5F}"/>
          </ac:picMkLst>
        </pc:picChg>
        <pc:picChg chg="add mod">
          <ac:chgData name="FERHANE EL MOSTAFA" userId="612e3f77-08f4-424c-9bd0-6ac275dcda07" providerId="ADAL" clId="{0E1024C3-58F3-4E60-9D56-58152775B348}" dt="2025-09-12T10:30:48.323" v="116" actId="14100"/>
          <ac:picMkLst>
            <pc:docMk/>
            <pc:sldMk cId="3114214726" sldId="2134808539"/>
            <ac:picMk id="7" creationId="{84158F69-313D-8BFE-3C52-EB7EEE58A57E}"/>
          </ac:picMkLst>
        </pc:picChg>
      </pc:sldChg>
      <pc:sldChg chg="delSp modSp mod delAnim">
        <pc:chgData name="FERHANE EL MOSTAFA" userId="612e3f77-08f4-424c-9bd0-6ac275dcda07" providerId="ADAL" clId="{0E1024C3-58F3-4E60-9D56-58152775B348}" dt="2025-09-12T17:16:55.763" v="1318" actId="20577"/>
        <pc:sldMkLst>
          <pc:docMk/>
          <pc:sldMk cId="1843453747" sldId="2134808540"/>
        </pc:sldMkLst>
        <pc:spChg chg="mod">
          <ac:chgData name="FERHANE EL MOSTAFA" userId="612e3f77-08f4-424c-9bd0-6ac275dcda07" providerId="ADAL" clId="{0E1024C3-58F3-4E60-9D56-58152775B348}" dt="2025-09-12T10:32:15.829" v="150"/>
          <ac:spMkLst>
            <pc:docMk/>
            <pc:sldMk cId="1843453747" sldId="2134808540"/>
            <ac:spMk id="5" creationId="{04186C06-F673-10BA-C3A2-45CC19781F12}"/>
          </ac:spMkLst>
        </pc:spChg>
        <pc:spChg chg="del">
          <ac:chgData name="FERHANE EL MOSTAFA" userId="612e3f77-08f4-424c-9bd0-6ac275dcda07" providerId="ADAL" clId="{0E1024C3-58F3-4E60-9D56-58152775B348}" dt="2025-09-12T10:34:50.631" v="254" actId="478"/>
          <ac:spMkLst>
            <pc:docMk/>
            <pc:sldMk cId="1843453747" sldId="2134808540"/>
            <ac:spMk id="16" creationId="{001A39F4-5367-DC71-E5A5-303F933B2EA7}"/>
          </ac:spMkLst>
        </pc:spChg>
        <pc:spChg chg="mod">
          <ac:chgData name="FERHANE EL MOSTAFA" userId="612e3f77-08f4-424c-9bd0-6ac275dcda07" providerId="ADAL" clId="{0E1024C3-58F3-4E60-9D56-58152775B348}" dt="2025-09-12T10:34:39.309" v="225" actId="20577"/>
          <ac:spMkLst>
            <pc:docMk/>
            <pc:sldMk cId="1843453747" sldId="2134808540"/>
            <ac:spMk id="17" creationId="{E559E63E-6D0E-C4E9-25F6-CD8525E4019D}"/>
          </ac:spMkLst>
        </pc:spChg>
        <pc:spChg chg="mod">
          <ac:chgData name="FERHANE EL MOSTAFA" userId="612e3f77-08f4-424c-9bd0-6ac275dcda07" providerId="ADAL" clId="{0E1024C3-58F3-4E60-9D56-58152775B348}" dt="2025-09-12T10:34:03.781" v="221" actId="20577"/>
          <ac:spMkLst>
            <pc:docMk/>
            <pc:sldMk cId="1843453747" sldId="2134808540"/>
            <ac:spMk id="18" creationId="{759412E6-117E-B405-C5FC-4CE07767F6B0}"/>
          </ac:spMkLst>
        </pc:spChg>
        <pc:spChg chg="mod">
          <ac:chgData name="FERHANE EL MOSTAFA" userId="612e3f77-08f4-424c-9bd0-6ac275dcda07" providerId="ADAL" clId="{0E1024C3-58F3-4E60-9D56-58152775B348}" dt="2025-09-12T11:08:06.308" v="679" actId="207"/>
          <ac:spMkLst>
            <pc:docMk/>
            <pc:sldMk cId="1843453747" sldId="2134808540"/>
            <ac:spMk id="19" creationId="{CC6E666E-1EC1-9407-EE81-04DBDE0DEBD2}"/>
          </ac:spMkLst>
        </pc:spChg>
        <pc:spChg chg="mod">
          <ac:chgData name="FERHANE EL MOSTAFA" userId="612e3f77-08f4-424c-9bd0-6ac275dcda07" providerId="ADAL" clId="{0E1024C3-58F3-4E60-9D56-58152775B348}" dt="2025-09-12T17:16:55.763" v="1318" actId="20577"/>
          <ac:spMkLst>
            <pc:docMk/>
            <pc:sldMk cId="1843453747" sldId="2134808540"/>
            <ac:spMk id="20" creationId="{C667FED6-D36C-D53E-8DBF-DA970F53A144}"/>
          </ac:spMkLst>
        </pc:spChg>
        <pc:spChg chg="del mod">
          <ac:chgData name="FERHANE EL MOSTAFA" userId="612e3f77-08f4-424c-9bd0-6ac275dcda07" providerId="ADAL" clId="{0E1024C3-58F3-4E60-9D56-58152775B348}" dt="2025-09-12T10:34:52.445" v="256" actId="478"/>
          <ac:spMkLst>
            <pc:docMk/>
            <pc:sldMk cId="1843453747" sldId="2134808540"/>
            <ac:spMk id="21" creationId="{2473526E-4CF5-EE62-FC40-F99C0A8D3323}"/>
          </ac:spMkLst>
        </pc:spChg>
        <pc:picChg chg="del">
          <ac:chgData name="FERHANE EL MOSTAFA" userId="612e3f77-08f4-424c-9bd0-6ac275dcda07" providerId="ADAL" clId="{0E1024C3-58F3-4E60-9D56-58152775B348}" dt="2025-09-12T10:34:51.634" v="255" actId="478"/>
          <ac:picMkLst>
            <pc:docMk/>
            <pc:sldMk cId="1843453747" sldId="2134808540"/>
            <ac:picMk id="12" creationId="{039886E1-D619-23CC-9176-064955816334}"/>
          </ac:picMkLst>
        </pc:picChg>
      </pc:sldChg>
      <pc:sldChg chg="del">
        <pc:chgData name="FERHANE EL MOSTAFA" userId="612e3f77-08f4-424c-9bd0-6ac275dcda07" providerId="ADAL" clId="{0E1024C3-58F3-4E60-9D56-58152775B348}" dt="2025-09-12T10:37:19.776" v="322" actId="47"/>
        <pc:sldMkLst>
          <pc:docMk/>
          <pc:sldMk cId="4035992643" sldId="2134808541"/>
        </pc:sldMkLst>
      </pc:sldChg>
      <pc:sldChg chg="modSp mod modAnim">
        <pc:chgData name="FERHANE EL MOSTAFA" userId="612e3f77-08f4-424c-9bd0-6ac275dcda07" providerId="ADAL" clId="{0E1024C3-58F3-4E60-9D56-58152775B348}" dt="2025-09-13T08:06:16.073" v="1355" actId="14100"/>
        <pc:sldMkLst>
          <pc:docMk/>
          <pc:sldMk cId="875026982" sldId="2134808542"/>
        </pc:sldMkLst>
        <pc:spChg chg="mod">
          <ac:chgData name="FERHANE EL MOSTAFA" userId="612e3f77-08f4-424c-9bd0-6ac275dcda07" providerId="ADAL" clId="{0E1024C3-58F3-4E60-9D56-58152775B348}" dt="2025-09-13T08:06:07.535" v="1353" actId="14100"/>
          <ac:spMkLst>
            <pc:docMk/>
            <pc:sldMk cId="875026982" sldId="2134808542"/>
            <ac:spMk id="3" creationId="{B26852AF-4616-A65D-1E6B-47768D865196}"/>
          </ac:spMkLst>
        </pc:spChg>
        <pc:spChg chg="mod">
          <ac:chgData name="FERHANE EL MOSTAFA" userId="612e3f77-08f4-424c-9bd0-6ac275dcda07" providerId="ADAL" clId="{0E1024C3-58F3-4E60-9D56-58152775B348}" dt="2025-09-13T08:06:16.073" v="1355" actId="14100"/>
          <ac:spMkLst>
            <pc:docMk/>
            <pc:sldMk cId="875026982" sldId="2134808542"/>
            <ac:spMk id="8" creationId="{E9D28274-AF2A-90F3-38F0-FF5E5D1242A2}"/>
          </ac:spMkLst>
        </pc:spChg>
        <pc:spChg chg="mod">
          <ac:chgData name="FERHANE EL MOSTAFA" userId="612e3f77-08f4-424c-9bd0-6ac275dcda07" providerId="ADAL" clId="{0E1024C3-58F3-4E60-9D56-58152775B348}" dt="2025-09-13T08:05:59.577" v="1350" actId="14100"/>
          <ac:spMkLst>
            <pc:docMk/>
            <pc:sldMk cId="875026982" sldId="2134808542"/>
            <ac:spMk id="9" creationId="{2334C249-B7C0-7C82-0B7C-76FB59070357}"/>
          </ac:spMkLst>
        </pc:spChg>
        <pc:spChg chg="mod">
          <ac:chgData name="FERHANE EL MOSTAFA" userId="612e3f77-08f4-424c-9bd0-6ac275dcda07" providerId="ADAL" clId="{0E1024C3-58F3-4E60-9D56-58152775B348}" dt="2025-09-13T08:06:04.678" v="1352" actId="14100"/>
          <ac:spMkLst>
            <pc:docMk/>
            <pc:sldMk cId="875026982" sldId="2134808542"/>
            <ac:spMk id="13" creationId="{0880FC81-542C-0AC8-126C-DBE4AEAE950B}"/>
          </ac:spMkLst>
        </pc:spChg>
        <pc:spChg chg="mod">
          <ac:chgData name="FERHANE EL MOSTAFA" userId="612e3f77-08f4-424c-9bd0-6ac275dcda07" providerId="ADAL" clId="{0E1024C3-58F3-4E60-9D56-58152775B348}" dt="2025-09-13T08:06:02.362" v="1351" actId="14100"/>
          <ac:spMkLst>
            <pc:docMk/>
            <pc:sldMk cId="875026982" sldId="2134808542"/>
            <ac:spMk id="14" creationId="{10699247-7A42-FA6D-1AA1-ABDC55C61AEB}"/>
          </ac:spMkLst>
        </pc:spChg>
        <pc:spChg chg="mod">
          <ac:chgData name="FERHANE EL MOSTAFA" userId="612e3f77-08f4-424c-9bd0-6ac275dcda07" providerId="ADAL" clId="{0E1024C3-58F3-4E60-9D56-58152775B348}" dt="2025-09-13T08:06:13.113" v="1354" actId="14100"/>
          <ac:spMkLst>
            <pc:docMk/>
            <pc:sldMk cId="875026982" sldId="2134808542"/>
            <ac:spMk id="15" creationId="{C2CDF853-2B98-D120-BE56-5D75699A31E4}"/>
          </ac:spMkLst>
        </pc:spChg>
      </pc:sldChg>
      <pc:sldChg chg="addSp delSp modSp mod delAnim modAnim">
        <pc:chgData name="FERHANE EL MOSTAFA" userId="612e3f77-08f4-424c-9bd0-6ac275dcda07" providerId="ADAL" clId="{0E1024C3-58F3-4E60-9D56-58152775B348}" dt="2025-09-12T17:18:21.945" v="1324" actId="14100"/>
        <pc:sldMkLst>
          <pc:docMk/>
          <pc:sldMk cId="2679425699" sldId="2134808543"/>
        </pc:sldMkLst>
        <pc:spChg chg="mod">
          <ac:chgData name="FERHANE EL MOSTAFA" userId="612e3f77-08f4-424c-9bd0-6ac275dcda07" providerId="ADAL" clId="{0E1024C3-58F3-4E60-9D56-58152775B348}" dt="2025-09-12T10:40:14.758" v="445" actId="6549"/>
          <ac:spMkLst>
            <pc:docMk/>
            <pc:sldMk cId="2679425699" sldId="2134808543"/>
            <ac:spMk id="2" creationId="{56150347-D6E1-53BB-26F6-9A023C368C5B}"/>
          </ac:spMkLst>
        </pc:spChg>
        <pc:spChg chg="del">
          <ac:chgData name="FERHANE EL MOSTAFA" userId="612e3f77-08f4-424c-9bd0-6ac275dcda07" providerId="ADAL" clId="{0E1024C3-58F3-4E60-9D56-58152775B348}" dt="2025-09-12T10:40:17.947" v="447" actId="478"/>
          <ac:spMkLst>
            <pc:docMk/>
            <pc:sldMk cId="2679425699" sldId="2134808543"/>
            <ac:spMk id="4" creationId="{66F239CC-80E3-00CE-CDD9-FC952673C285}"/>
          </ac:spMkLst>
        </pc:spChg>
        <pc:spChg chg="del">
          <ac:chgData name="FERHANE EL MOSTAFA" userId="612e3f77-08f4-424c-9bd0-6ac275dcda07" providerId="ADAL" clId="{0E1024C3-58F3-4E60-9D56-58152775B348}" dt="2025-09-12T10:40:16.867" v="446" actId="478"/>
          <ac:spMkLst>
            <pc:docMk/>
            <pc:sldMk cId="2679425699" sldId="2134808543"/>
            <ac:spMk id="5" creationId="{577AF7EA-A310-5504-6432-A49DDD6BBBC0}"/>
          </ac:spMkLst>
        </pc:spChg>
        <pc:spChg chg="del">
          <ac:chgData name="FERHANE EL MOSTAFA" userId="612e3f77-08f4-424c-9bd0-6ac275dcda07" providerId="ADAL" clId="{0E1024C3-58F3-4E60-9D56-58152775B348}" dt="2025-09-12T10:40:18.866" v="448" actId="478"/>
          <ac:spMkLst>
            <pc:docMk/>
            <pc:sldMk cId="2679425699" sldId="2134808543"/>
            <ac:spMk id="6" creationId="{191ABAB8-1022-DCBC-4581-E27508BBB734}"/>
          </ac:spMkLst>
        </pc:spChg>
        <pc:picChg chg="add mod">
          <ac:chgData name="FERHANE EL MOSTAFA" userId="612e3f77-08f4-424c-9bd0-6ac275dcda07" providerId="ADAL" clId="{0E1024C3-58F3-4E60-9D56-58152775B348}" dt="2025-09-12T17:18:18.184" v="1323" actId="14100"/>
          <ac:picMkLst>
            <pc:docMk/>
            <pc:sldMk cId="2679425699" sldId="2134808543"/>
            <ac:picMk id="7" creationId="{8E19F0EE-6329-C610-A205-6AE3C04F0CF3}"/>
          </ac:picMkLst>
        </pc:picChg>
        <pc:picChg chg="add mod">
          <ac:chgData name="FERHANE EL MOSTAFA" userId="612e3f77-08f4-424c-9bd0-6ac275dcda07" providerId="ADAL" clId="{0E1024C3-58F3-4E60-9D56-58152775B348}" dt="2025-09-12T17:18:21.945" v="1324" actId="14100"/>
          <ac:picMkLst>
            <pc:docMk/>
            <pc:sldMk cId="2679425699" sldId="2134808543"/>
            <ac:picMk id="8" creationId="{03EE3D98-BBCE-B6C0-C3EC-B752DC8BDE7C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0:49:47.288" v="654"/>
        <pc:sldMkLst>
          <pc:docMk/>
          <pc:sldMk cId="4239359885" sldId="2134808544"/>
        </pc:sldMkLst>
        <pc:spChg chg="mod">
          <ac:chgData name="FERHANE EL MOSTAFA" userId="612e3f77-08f4-424c-9bd0-6ac275dcda07" providerId="ADAL" clId="{0E1024C3-58F3-4E60-9D56-58152775B348}" dt="2025-09-12T10:43:59.287" v="506" actId="20577"/>
          <ac:spMkLst>
            <pc:docMk/>
            <pc:sldMk cId="4239359885" sldId="2134808544"/>
            <ac:spMk id="2" creationId="{F826D056-AA49-F582-23CE-EF40F0B07719}"/>
          </ac:spMkLst>
        </pc:spChg>
        <pc:spChg chg="del">
          <ac:chgData name="FERHANE EL MOSTAFA" userId="612e3f77-08f4-424c-9bd0-6ac275dcda07" providerId="ADAL" clId="{0E1024C3-58F3-4E60-9D56-58152775B348}" dt="2025-09-12T10:43:17.849" v="466" actId="478"/>
          <ac:spMkLst>
            <pc:docMk/>
            <pc:sldMk cId="4239359885" sldId="2134808544"/>
            <ac:spMk id="4" creationId="{19DE6D38-7B29-693B-DD05-82E0A0DDC9D3}"/>
          </ac:spMkLst>
        </pc:spChg>
        <pc:spChg chg="del">
          <ac:chgData name="FERHANE EL MOSTAFA" userId="612e3f77-08f4-424c-9bd0-6ac275dcda07" providerId="ADAL" clId="{0E1024C3-58F3-4E60-9D56-58152775B348}" dt="2025-09-12T10:43:16.783" v="465" actId="478"/>
          <ac:spMkLst>
            <pc:docMk/>
            <pc:sldMk cId="4239359885" sldId="2134808544"/>
            <ac:spMk id="5" creationId="{0BF97E81-6455-BEAE-658C-BCB6702FAED2}"/>
          </ac:spMkLst>
        </pc:spChg>
        <pc:spChg chg="del">
          <ac:chgData name="FERHANE EL MOSTAFA" userId="612e3f77-08f4-424c-9bd0-6ac275dcda07" providerId="ADAL" clId="{0E1024C3-58F3-4E60-9D56-58152775B348}" dt="2025-09-12T10:43:18.987" v="467" actId="478"/>
          <ac:spMkLst>
            <pc:docMk/>
            <pc:sldMk cId="4239359885" sldId="2134808544"/>
            <ac:spMk id="6" creationId="{AABB8F9D-341A-4EC5-8424-139FE221A248}"/>
          </ac:spMkLst>
        </pc:spChg>
        <pc:picChg chg="add del">
          <ac:chgData name="FERHANE EL MOSTAFA" userId="612e3f77-08f4-424c-9bd0-6ac275dcda07" providerId="ADAL" clId="{0E1024C3-58F3-4E60-9D56-58152775B348}" dt="2025-09-12T10:49:46.613" v="653" actId="478"/>
          <ac:picMkLst>
            <pc:docMk/>
            <pc:sldMk cId="4239359885" sldId="2134808544"/>
            <ac:picMk id="3" creationId="{096B168D-EC3C-332B-EFD2-F9F813A8E557}"/>
          </ac:picMkLst>
        </pc:picChg>
        <pc:picChg chg="add mod">
          <ac:chgData name="FERHANE EL MOSTAFA" userId="612e3f77-08f4-424c-9bd0-6ac275dcda07" providerId="ADAL" clId="{0E1024C3-58F3-4E60-9D56-58152775B348}" dt="2025-09-12T10:44:54.948" v="512" actId="14100"/>
          <ac:picMkLst>
            <pc:docMk/>
            <pc:sldMk cId="4239359885" sldId="2134808544"/>
            <ac:picMk id="8" creationId="{6F2A1B8E-AD41-7F4A-1019-54D66ADAE19D}"/>
          </ac:picMkLst>
        </pc:picChg>
        <pc:picChg chg="add mod">
          <ac:chgData name="FERHANE EL MOSTAFA" userId="612e3f77-08f4-424c-9bd0-6ac275dcda07" providerId="ADAL" clId="{0E1024C3-58F3-4E60-9D56-58152775B348}" dt="2025-09-12T10:49:47.288" v="654"/>
          <ac:picMkLst>
            <pc:docMk/>
            <pc:sldMk cId="4239359885" sldId="2134808544"/>
            <ac:picMk id="9" creationId="{21C41D2B-406F-9166-3ABD-8E2677CD73B1}"/>
          </ac:picMkLst>
        </pc:picChg>
      </pc:sldChg>
      <pc:sldChg chg="del">
        <pc:chgData name="FERHANE EL MOSTAFA" userId="612e3f77-08f4-424c-9bd0-6ac275dcda07" providerId="ADAL" clId="{0E1024C3-58F3-4E60-9D56-58152775B348}" dt="2025-09-12T10:39:28.884" v="403" actId="47"/>
        <pc:sldMkLst>
          <pc:docMk/>
          <pc:sldMk cId="3555588327" sldId="2134808545"/>
        </pc:sldMkLst>
      </pc:sldChg>
      <pc:sldChg chg="del">
        <pc:chgData name="FERHANE EL MOSTAFA" userId="612e3f77-08f4-424c-9bd0-6ac275dcda07" providerId="ADAL" clId="{0E1024C3-58F3-4E60-9D56-58152775B348}" dt="2025-09-12T10:47:04.718" v="567" actId="47"/>
        <pc:sldMkLst>
          <pc:docMk/>
          <pc:sldMk cId="3626232917" sldId="2134808546"/>
        </pc:sldMkLst>
      </pc:sldChg>
      <pc:sldChg chg="addSp delSp modSp mod">
        <pc:chgData name="FERHANE EL MOSTAFA" userId="612e3f77-08f4-424c-9bd0-6ac275dcda07" providerId="ADAL" clId="{0E1024C3-58F3-4E60-9D56-58152775B348}" dt="2025-09-13T00:09:30.205" v="1337"/>
        <pc:sldMkLst>
          <pc:docMk/>
          <pc:sldMk cId="2254889488" sldId="2134808547"/>
        </pc:sldMkLst>
        <pc:spChg chg="mod">
          <ac:chgData name="FERHANE EL MOSTAFA" userId="612e3f77-08f4-424c-9bd0-6ac275dcda07" providerId="ADAL" clId="{0E1024C3-58F3-4E60-9D56-58152775B348}" dt="2025-09-12T11:10:32.029" v="688" actId="20577"/>
          <ac:spMkLst>
            <pc:docMk/>
            <pc:sldMk cId="2254889488" sldId="2134808547"/>
            <ac:spMk id="2" creationId="{620E8DE7-764D-2B58-87A9-5D702FEDCE6A}"/>
          </ac:spMkLst>
        </pc:spChg>
        <pc:spChg chg="mod">
          <ac:chgData name="FERHANE EL MOSTAFA" userId="612e3f77-08f4-424c-9bd0-6ac275dcda07" providerId="ADAL" clId="{0E1024C3-58F3-4E60-9D56-58152775B348}" dt="2025-09-12T17:19:24.165" v="1331" actId="14100"/>
          <ac:spMkLst>
            <pc:docMk/>
            <pc:sldMk cId="2254889488" sldId="2134808547"/>
            <ac:spMk id="5" creationId="{40CCF6DB-8998-787B-E269-F4AC61E1654C}"/>
          </ac:spMkLst>
        </pc:spChg>
        <pc:picChg chg="add mod">
          <ac:chgData name="FERHANE EL MOSTAFA" userId="612e3f77-08f4-424c-9bd0-6ac275dcda07" providerId="ADAL" clId="{0E1024C3-58F3-4E60-9D56-58152775B348}" dt="2025-09-13T00:09:30.205" v="1337"/>
          <ac:picMkLst>
            <pc:docMk/>
            <pc:sldMk cId="2254889488" sldId="2134808547"/>
            <ac:picMk id="3" creationId="{68BA0CB6-E9F9-AD78-A301-9B90B48B4B24}"/>
          </ac:picMkLst>
        </pc:picChg>
        <pc:picChg chg="del">
          <ac:chgData name="FERHANE EL MOSTAFA" userId="612e3f77-08f4-424c-9bd0-6ac275dcda07" providerId="ADAL" clId="{0E1024C3-58F3-4E60-9D56-58152775B348}" dt="2025-09-12T11:09:32.731" v="680" actId="478"/>
          <ac:picMkLst>
            <pc:docMk/>
            <pc:sldMk cId="2254889488" sldId="2134808547"/>
            <ac:picMk id="3" creationId="{8E41117B-98E4-6FE0-3E5A-771284B71E41}"/>
          </ac:picMkLst>
        </pc:picChg>
        <pc:picChg chg="del">
          <ac:chgData name="FERHANE EL MOSTAFA" userId="612e3f77-08f4-424c-9bd0-6ac275dcda07" providerId="ADAL" clId="{0E1024C3-58F3-4E60-9D56-58152775B348}" dt="2025-09-13T00:09:29.437" v="1336" actId="478"/>
          <ac:picMkLst>
            <pc:docMk/>
            <pc:sldMk cId="2254889488" sldId="2134808547"/>
            <ac:picMk id="4" creationId="{835F3AB2-A22D-B213-5B48-0E247FFAA90B}"/>
          </ac:picMkLst>
        </pc:picChg>
        <pc:picChg chg="add mod">
          <ac:chgData name="FERHANE EL MOSTAFA" userId="612e3f77-08f4-424c-9bd0-6ac275dcda07" providerId="ADAL" clId="{0E1024C3-58F3-4E60-9D56-58152775B348}" dt="2025-09-12T17:19:37.732" v="1333" actId="14100"/>
          <ac:picMkLst>
            <pc:docMk/>
            <pc:sldMk cId="2254889488" sldId="2134808547"/>
            <ac:picMk id="7" creationId="{BBDB7E63-28D9-7CCA-C350-357F6AB32789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1:11:57.662" v="699" actId="14100"/>
        <pc:sldMkLst>
          <pc:docMk/>
          <pc:sldMk cId="185814514" sldId="2134808548"/>
        </pc:sldMkLst>
        <pc:picChg chg="del">
          <ac:chgData name="FERHANE EL MOSTAFA" userId="612e3f77-08f4-424c-9bd0-6ac275dcda07" providerId="ADAL" clId="{0E1024C3-58F3-4E60-9D56-58152775B348}" dt="2025-09-12T11:10:48.009" v="689" actId="478"/>
          <ac:picMkLst>
            <pc:docMk/>
            <pc:sldMk cId="185814514" sldId="2134808548"/>
            <ac:picMk id="3" creationId="{3E1BFC90-E116-C19E-E825-0B98DB2E61C1}"/>
          </ac:picMkLst>
        </pc:picChg>
        <pc:picChg chg="add del mod">
          <ac:chgData name="FERHANE EL MOSTAFA" userId="612e3f77-08f4-424c-9bd0-6ac275dcda07" providerId="ADAL" clId="{0E1024C3-58F3-4E60-9D56-58152775B348}" dt="2025-09-12T11:11:34.992" v="691" actId="478"/>
          <ac:picMkLst>
            <pc:docMk/>
            <pc:sldMk cId="185814514" sldId="2134808548"/>
            <ac:picMk id="5" creationId="{26BF3613-4403-21C7-2655-10C7E4064A34}"/>
          </ac:picMkLst>
        </pc:picChg>
        <pc:picChg chg="add mod">
          <ac:chgData name="FERHANE EL MOSTAFA" userId="612e3f77-08f4-424c-9bd0-6ac275dcda07" providerId="ADAL" clId="{0E1024C3-58F3-4E60-9D56-58152775B348}" dt="2025-09-12T11:11:57.662" v="699" actId="14100"/>
          <ac:picMkLst>
            <pc:docMk/>
            <pc:sldMk cId="185814514" sldId="2134808548"/>
            <ac:picMk id="7" creationId="{667A1B61-BDED-AA7D-0B1D-BFAE2F9BF854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0:06.058" v="1334"/>
        <pc:sldMkLst>
          <pc:docMk/>
          <pc:sldMk cId="762796492" sldId="2134808549"/>
        </pc:sldMkLst>
        <pc:picChg chg="del">
          <ac:chgData name="FERHANE EL MOSTAFA" userId="612e3f77-08f4-424c-9bd0-6ac275dcda07" providerId="ADAL" clId="{0E1024C3-58F3-4E60-9D56-58152775B348}" dt="2025-09-12T11:12:09.771" v="700" actId="478"/>
          <ac:picMkLst>
            <pc:docMk/>
            <pc:sldMk cId="762796492" sldId="2134808549"/>
            <ac:picMk id="3" creationId="{6DF7044F-3E9A-68B8-5831-5A99A5B67E60}"/>
          </ac:picMkLst>
        </pc:picChg>
        <pc:picChg chg="add mod">
          <ac:chgData name="FERHANE EL MOSTAFA" userId="612e3f77-08f4-424c-9bd0-6ac275dcda07" providerId="ADAL" clId="{0E1024C3-58F3-4E60-9D56-58152775B348}" dt="2025-09-12T11:12:10.682" v="701"/>
          <ac:picMkLst>
            <pc:docMk/>
            <pc:sldMk cId="762796492" sldId="2134808549"/>
            <ac:picMk id="4" creationId="{3CD55C88-D058-2817-409E-A1B185D5C2E3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12T11:14:23.917" v="788" actId="20577"/>
        <pc:sldMkLst>
          <pc:docMk/>
          <pc:sldMk cId="55609540" sldId="2134808550"/>
        </pc:sldMkLst>
        <pc:spChg chg="mod">
          <ac:chgData name="FERHANE EL MOSTAFA" userId="612e3f77-08f4-424c-9bd0-6ac275dcda07" providerId="ADAL" clId="{0E1024C3-58F3-4E60-9D56-58152775B348}" dt="2025-09-12T11:14:23.917" v="788" actId="20577"/>
          <ac:spMkLst>
            <pc:docMk/>
            <pc:sldMk cId="55609540" sldId="2134808550"/>
            <ac:spMk id="2" creationId="{EB25DE07-F322-1C26-6E82-2C482BDAF8A2}"/>
          </ac:spMkLst>
        </pc:spChg>
        <pc:picChg chg="del">
          <ac:chgData name="FERHANE EL MOSTAFA" userId="612e3f77-08f4-424c-9bd0-6ac275dcda07" providerId="ADAL" clId="{0E1024C3-58F3-4E60-9D56-58152775B348}" dt="2025-09-12T11:12:28.578" v="704" actId="478"/>
          <ac:picMkLst>
            <pc:docMk/>
            <pc:sldMk cId="55609540" sldId="2134808550"/>
            <ac:picMk id="3" creationId="{F4A48DD2-9C59-BFFC-1693-E59F7BFA0885}"/>
          </ac:picMkLst>
        </pc:picChg>
        <pc:picChg chg="del">
          <ac:chgData name="FERHANE EL MOSTAFA" userId="612e3f77-08f4-424c-9bd0-6ac275dcda07" providerId="ADAL" clId="{0E1024C3-58F3-4E60-9D56-58152775B348}" dt="2025-09-12T11:12:34.676" v="705" actId="478"/>
          <ac:picMkLst>
            <pc:docMk/>
            <pc:sldMk cId="55609540" sldId="2134808550"/>
            <ac:picMk id="4" creationId="{C8C97331-BA74-7DED-B085-5FBA994FFB6D}"/>
          </ac:picMkLst>
        </pc:picChg>
        <pc:picChg chg="add mod">
          <ac:chgData name="FERHANE EL MOSTAFA" userId="612e3f77-08f4-424c-9bd0-6ac275dcda07" providerId="ADAL" clId="{0E1024C3-58F3-4E60-9D56-58152775B348}" dt="2025-09-12T11:12:40.846" v="706"/>
          <ac:picMkLst>
            <pc:docMk/>
            <pc:sldMk cId="55609540" sldId="2134808550"/>
            <ac:picMk id="5" creationId="{61286B1A-C200-B4C0-3BA7-8C681DD1C50C}"/>
          </ac:picMkLst>
        </pc:picChg>
        <pc:picChg chg="add mod">
          <ac:chgData name="FERHANE EL MOSTAFA" userId="612e3f77-08f4-424c-9bd0-6ac275dcda07" providerId="ADAL" clId="{0E1024C3-58F3-4E60-9D56-58152775B348}" dt="2025-09-12T11:14:00.337" v="754" actId="14100"/>
          <ac:picMkLst>
            <pc:docMk/>
            <pc:sldMk cId="55609540" sldId="2134808550"/>
            <ac:picMk id="7" creationId="{E1984813-603C-ADD0-28F2-D8F940BFCFBA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7:20:11.177" v="1335"/>
        <pc:sldMkLst>
          <pc:docMk/>
          <pc:sldMk cId="3235497932" sldId="2134808551"/>
        </pc:sldMkLst>
        <pc:picChg chg="del">
          <ac:chgData name="FERHANE EL MOSTAFA" userId="612e3f77-08f4-424c-9bd0-6ac275dcda07" providerId="ADAL" clId="{0E1024C3-58F3-4E60-9D56-58152775B348}" dt="2025-09-12T11:12:16.701" v="702" actId="478"/>
          <ac:picMkLst>
            <pc:docMk/>
            <pc:sldMk cId="3235497932" sldId="2134808551"/>
            <ac:picMk id="3" creationId="{40A1F28C-9E9E-85A0-69EB-3922F7617A21}"/>
          </ac:picMkLst>
        </pc:picChg>
        <pc:picChg chg="add mod">
          <ac:chgData name="FERHANE EL MOSTAFA" userId="612e3f77-08f4-424c-9bd0-6ac275dcda07" providerId="ADAL" clId="{0E1024C3-58F3-4E60-9D56-58152775B348}" dt="2025-09-12T11:12:19.362" v="703"/>
          <ac:picMkLst>
            <pc:docMk/>
            <pc:sldMk cId="3235497932" sldId="2134808551"/>
            <ac:picMk id="5" creationId="{84789EE4-12B3-DD08-405B-EEA052D4D5F4}"/>
          </ac:picMkLst>
        </pc:picChg>
      </pc:sldChg>
      <pc:sldChg chg="del">
        <pc:chgData name="FERHANE EL MOSTAFA" userId="612e3f77-08f4-424c-9bd0-6ac275dcda07" providerId="ADAL" clId="{0E1024C3-58F3-4E60-9D56-58152775B348}" dt="2025-09-12T11:16:54.900" v="839" actId="47"/>
        <pc:sldMkLst>
          <pc:docMk/>
          <pc:sldMk cId="466378663" sldId="2134808552"/>
        </pc:sldMkLst>
      </pc:sldChg>
      <pc:sldChg chg="del">
        <pc:chgData name="FERHANE EL MOSTAFA" userId="612e3f77-08f4-424c-9bd0-6ac275dcda07" providerId="ADAL" clId="{0E1024C3-58F3-4E60-9D56-58152775B348}" dt="2025-09-12T11:16:51.130" v="838" actId="47"/>
        <pc:sldMkLst>
          <pc:docMk/>
          <pc:sldMk cId="779578779" sldId="2134808553"/>
        </pc:sldMkLst>
      </pc:sldChg>
      <pc:sldChg chg="addSp delSp modSp mod modAnim">
        <pc:chgData name="FERHANE EL MOSTAFA" userId="612e3f77-08f4-424c-9bd0-6ac275dcda07" providerId="ADAL" clId="{0E1024C3-58F3-4E60-9D56-58152775B348}" dt="2025-09-12T11:19:59.085" v="952" actId="14100"/>
        <pc:sldMkLst>
          <pc:docMk/>
          <pc:sldMk cId="3556510396" sldId="2134808554"/>
        </pc:sldMkLst>
        <pc:spChg chg="mod">
          <ac:chgData name="FERHANE EL MOSTAFA" userId="612e3f77-08f4-424c-9bd0-6ac275dcda07" providerId="ADAL" clId="{0E1024C3-58F3-4E60-9D56-58152775B348}" dt="2025-09-12T11:18:04.762" v="909" actId="20577"/>
          <ac:spMkLst>
            <pc:docMk/>
            <pc:sldMk cId="3556510396" sldId="2134808554"/>
            <ac:spMk id="2" creationId="{0F1FC0FD-FF38-FBA0-954F-BC845151B483}"/>
          </ac:spMkLst>
        </pc:spChg>
        <pc:spChg chg="add mod">
          <ac:chgData name="FERHANE EL MOSTAFA" userId="612e3f77-08f4-424c-9bd0-6ac275dcda07" providerId="ADAL" clId="{0E1024C3-58F3-4E60-9D56-58152775B348}" dt="2025-09-12T11:19:59.085" v="952" actId="14100"/>
          <ac:spMkLst>
            <pc:docMk/>
            <pc:sldMk cId="3556510396" sldId="2134808554"/>
            <ac:spMk id="7" creationId="{085920D5-80FD-FA8C-A5E2-A1D412A49850}"/>
          </ac:spMkLst>
        </pc:spChg>
        <pc:picChg chg="del">
          <ac:chgData name="FERHANE EL MOSTAFA" userId="612e3f77-08f4-424c-9bd0-6ac275dcda07" providerId="ADAL" clId="{0E1024C3-58F3-4E60-9D56-58152775B348}" dt="2025-09-12T11:17:00.384" v="840" actId="478"/>
          <ac:picMkLst>
            <pc:docMk/>
            <pc:sldMk cId="3556510396" sldId="2134808554"/>
            <ac:picMk id="3" creationId="{7534F3AF-29D9-4773-F054-40DB54427047}"/>
          </ac:picMkLst>
        </pc:picChg>
        <pc:picChg chg="add mod">
          <ac:chgData name="FERHANE EL MOSTAFA" userId="612e3f77-08f4-424c-9bd0-6ac275dcda07" providerId="ADAL" clId="{0E1024C3-58F3-4E60-9D56-58152775B348}" dt="2025-09-12T11:17:11.782" v="844" actId="14100"/>
          <ac:picMkLst>
            <pc:docMk/>
            <pc:sldMk cId="3556510396" sldId="2134808554"/>
            <ac:picMk id="6" creationId="{64B51C2C-2088-DB49-24B1-89E884F78F7C}"/>
          </ac:picMkLst>
        </pc:picChg>
      </pc:sldChg>
      <pc:sldChg chg="del">
        <pc:chgData name="FERHANE EL MOSTAFA" userId="612e3f77-08f4-424c-9bd0-6ac275dcda07" providerId="ADAL" clId="{0E1024C3-58F3-4E60-9D56-58152775B348}" dt="2025-09-12T11:20:18.666" v="953" actId="47"/>
        <pc:sldMkLst>
          <pc:docMk/>
          <pc:sldMk cId="2465365777" sldId="2134808555"/>
        </pc:sldMkLst>
      </pc:sldChg>
      <pc:sldChg chg="addSp delSp modSp mod modAnim">
        <pc:chgData name="FERHANE EL MOSTAFA" userId="612e3f77-08f4-424c-9bd0-6ac275dcda07" providerId="ADAL" clId="{0E1024C3-58F3-4E60-9D56-58152775B348}" dt="2025-09-12T14:18:07.647" v="1296" actId="20577"/>
        <pc:sldMkLst>
          <pc:docMk/>
          <pc:sldMk cId="967815637" sldId="2134808556"/>
        </pc:sldMkLst>
        <pc:spChg chg="mod">
          <ac:chgData name="FERHANE EL MOSTAFA" userId="612e3f77-08f4-424c-9bd0-6ac275dcda07" providerId="ADAL" clId="{0E1024C3-58F3-4E60-9D56-58152775B348}" dt="2025-09-12T14:18:07.647" v="1296" actId="20577"/>
          <ac:spMkLst>
            <pc:docMk/>
            <pc:sldMk cId="967815637" sldId="2134808556"/>
            <ac:spMk id="2" creationId="{6BBA978B-FE01-EE91-9F3F-9CD2E4BC1C79}"/>
          </ac:spMkLst>
        </pc:spChg>
        <pc:spChg chg="add mod">
          <ac:chgData name="FERHANE EL MOSTAFA" userId="612e3f77-08f4-424c-9bd0-6ac275dcda07" providerId="ADAL" clId="{0E1024C3-58F3-4E60-9D56-58152775B348}" dt="2025-09-12T11:21:21.375" v="977"/>
          <ac:spMkLst>
            <pc:docMk/>
            <pc:sldMk cId="967815637" sldId="2134808556"/>
            <ac:spMk id="8" creationId="{1351B200-A608-7326-0244-3B5DC2535433}"/>
          </ac:spMkLst>
        </pc:spChg>
        <pc:graphicFrameChg chg="del">
          <ac:chgData name="FERHANE EL MOSTAFA" userId="612e3f77-08f4-424c-9bd0-6ac275dcda07" providerId="ADAL" clId="{0E1024C3-58F3-4E60-9D56-58152775B348}" dt="2025-09-12T11:20:31.810" v="955" actId="478"/>
          <ac:graphicFrameMkLst>
            <pc:docMk/>
            <pc:sldMk cId="967815637" sldId="2134808556"/>
            <ac:graphicFrameMk id="6" creationId="{BA9CA1C0-C984-4D87-5AAF-3768E539A88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0:43.457" v="956" actId="478"/>
          <ac:graphicFrameMkLst>
            <pc:docMk/>
            <pc:sldMk cId="967815637" sldId="2134808556"/>
            <ac:graphicFrameMk id="7" creationId="{68EFC32A-0EB5-C630-F369-A5B7D586AA20}"/>
          </ac:graphicFrameMkLst>
        </pc:graphicFrameChg>
        <pc:picChg chg="del">
          <ac:chgData name="FERHANE EL MOSTAFA" userId="612e3f77-08f4-424c-9bd0-6ac275dcda07" providerId="ADAL" clId="{0E1024C3-58F3-4E60-9D56-58152775B348}" dt="2025-09-12T11:20:28.543" v="954" actId="478"/>
          <ac:picMkLst>
            <pc:docMk/>
            <pc:sldMk cId="967815637" sldId="2134808556"/>
            <ac:picMk id="3" creationId="{F7D6D702-8115-5A50-0B0F-71BC563C9042}"/>
          </ac:picMkLst>
        </pc:picChg>
        <pc:picChg chg="add mod">
          <ac:chgData name="FERHANE EL MOSTAFA" userId="612e3f77-08f4-424c-9bd0-6ac275dcda07" providerId="ADAL" clId="{0E1024C3-58F3-4E60-9D56-58152775B348}" dt="2025-09-12T11:21:12.795" v="976"/>
          <ac:picMkLst>
            <pc:docMk/>
            <pc:sldMk cId="967815637" sldId="2134808556"/>
            <ac:picMk id="5" creationId="{A4DAAEAE-D8CD-1500-E2F9-9A966B34F230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12T11:23:32.569" v="1019"/>
        <pc:sldMkLst>
          <pc:docMk/>
          <pc:sldMk cId="4059753319" sldId="2134808557"/>
        </pc:sldMkLst>
        <pc:spChg chg="add mod">
          <ac:chgData name="FERHANE EL MOSTAFA" userId="612e3f77-08f4-424c-9bd0-6ac275dcda07" providerId="ADAL" clId="{0E1024C3-58F3-4E60-9D56-58152775B348}" dt="2025-09-12T11:22:28.818" v="989"/>
          <ac:spMkLst>
            <pc:docMk/>
            <pc:sldMk cId="4059753319" sldId="2134808557"/>
            <ac:spMk id="6" creationId="{48EE172A-434B-A19C-A9F8-FC57CB0E02EE}"/>
          </ac:spMkLst>
        </pc:spChg>
        <pc:spChg chg="add mod">
          <ac:chgData name="FERHANE EL MOSTAFA" userId="612e3f77-08f4-424c-9bd0-6ac275dcda07" providerId="ADAL" clId="{0E1024C3-58F3-4E60-9D56-58152775B348}" dt="2025-09-12T11:22:54.530" v="1004" actId="20577"/>
          <ac:spMkLst>
            <pc:docMk/>
            <pc:sldMk cId="4059753319" sldId="2134808557"/>
            <ac:spMk id="7" creationId="{FB5D82B7-9A96-9DE0-81E4-EED8210F558B}"/>
          </ac:spMkLst>
        </pc:spChg>
        <pc:spChg chg="add mod">
          <ac:chgData name="FERHANE EL MOSTAFA" userId="612e3f77-08f4-424c-9bd0-6ac275dcda07" providerId="ADAL" clId="{0E1024C3-58F3-4E60-9D56-58152775B348}" dt="2025-09-12T11:23:14.947" v="1016" actId="20577"/>
          <ac:spMkLst>
            <pc:docMk/>
            <pc:sldMk cId="4059753319" sldId="2134808557"/>
            <ac:spMk id="8" creationId="{32CCA081-D622-8A4C-EF4B-188EB839838A}"/>
          </ac:spMkLst>
        </pc:spChg>
        <pc:spChg chg="del mod">
          <ac:chgData name="FERHANE EL MOSTAFA" userId="612e3f77-08f4-424c-9bd0-6ac275dcda07" providerId="ADAL" clId="{0E1024C3-58F3-4E60-9D56-58152775B348}" dt="2025-09-12T11:22:17.116" v="986" actId="478"/>
          <ac:spMkLst>
            <pc:docMk/>
            <pc:sldMk cId="4059753319" sldId="2134808557"/>
            <ac:spMk id="18" creationId="{55BF40F2-F02D-A98F-47DD-A6E76136BC53}"/>
          </ac:spMkLst>
        </pc:spChg>
        <pc:spChg chg="del mod">
          <ac:chgData name="FERHANE EL MOSTAFA" userId="612e3f77-08f4-424c-9bd0-6ac275dcda07" providerId="ADAL" clId="{0E1024C3-58F3-4E60-9D56-58152775B348}" dt="2025-09-12T11:22:19.499" v="988" actId="478"/>
          <ac:spMkLst>
            <pc:docMk/>
            <pc:sldMk cId="4059753319" sldId="2134808557"/>
            <ac:spMk id="19" creationId="{4622DB9E-6989-3E55-AF6D-96E5F12F02DC}"/>
          </ac:spMkLst>
        </pc:spChg>
        <pc:graphicFrameChg chg="del">
          <ac:chgData name="FERHANE EL MOSTAFA" userId="612e3f77-08f4-424c-9bd0-6ac275dcda07" providerId="ADAL" clId="{0E1024C3-58F3-4E60-9D56-58152775B348}" dt="2025-09-12T11:22:16.007" v="985" actId="478"/>
          <ac:graphicFrameMkLst>
            <pc:docMk/>
            <pc:sldMk cId="4059753319" sldId="2134808557"/>
            <ac:graphicFrameMk id="4" creationId="{616430BE-4EF0-52BF-45FE-9DB96FB175B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2:18.454" v="987" actId="478"/>
          <ac:graphicFrameMkLst>
            <pc:docMk/>
            <pc:sldMk cId="4059753319" sldId="2134808557"/>
            <ac:graphicFrameMk id="13" creationId="{DF6B76F3-E3D9-2E8A-3FDD-EA3FF3A606EC}"/>
          </ac:graphicFrameMkLst>
        </pc:graphicFrameChg>
        <pc:picChg chg="add mod">
          <ac:chgData name="FERHANE EL MOSTAFA" userId="612e3f77-08f4-424c-9bd0-6ac275dcda07" providerId="ADAL" clId="{0E1024C3-58F3-4E60-9D56-58152775B348}" dt="2025-09-12T11:22:28.818" v="989"/>
          <ac:picMkLst>
            <pc:docMk/>
            <pc:sldMk cId="4059753319" sldId="2134808557"/>
            <ac:picMk id="5" creationId="{867210A4-EF64-0299-F95E-2E70D19BDFC7}"/>
          </ac:picMkLst>
        </pc:picChg>
      </pc:sldChg>
      <pc:sldChg chg="addSp delSp modSp mod modAnim">
        <pc:chgData name="FERHANE EL MOSTAFA" userId="612e3f77-08f4-424c-9bd0-6ac275dcda07" providerId="ADAL" clId="{0E1024C3-58F3-4E60-9D56-58152775B348}" dt="2025-09-12T11:22:08.463" v="984"/>
        <pc:sldMkLst>
          <pc:docMk/>
          <pc:sldMk cId="3153886839" sldId="2134808558"/>
        </pc:sldMkLst>
        <pc:spChg chg="add mod">
          <ac:chgData name="FERHANE EL MOSTAFA" userId="612e3f77-08f4-424c-9bd0-6ac275dcda07" providerId="ADAL" clId="{0E1024C3-58F3-4E60-9D56-58152775B348}" dt="2025-09-12T11:22:08.463" v="984"/>
          <ac:spMkLst>
            <pc:docMk/>
            <pc:sldMk cId="3153886839" sldId="2134808558"/>
            <ac:spMk id="8" creationId="{A17B4B09-7C83-D5EC-8E53-1779F9CD94E7}"/>
          </ac:spMkLst>
        </pc:spChg>
        <pc:graphicFrameChg chg="del">
          <ac:chgData name="FERHANE EL MOSTAFA" userId="612e3f77-08f4-424c-9bd0-6ac275dcda07" providerId="ADAL" clId="{0E1024C3-58F3-4E60-9D56-58152775B348}" dt="2025-09-12T11:21:48.484" v="981" actId="478"/>
          <ac:graphicFrameMkLst>
            <pc:docMk/>
            <pc:sldMk cId="3153886839" sldId="2134808558"/>
            <ac:graphicFrameMk id="6" creationId="{E0058128-6ED9-F4F1-7855-9F7D5D7FDF67}"/>
          </ac:graphicFrameMkLst>
        </pc:graphicFrameChg>
        <pc:graphicFrameChg chg="del">
          <ac:chgData name="FERHANE EL MOSTAFA" userId="612e3f77-08f4-424c-9bd0-6ac275dcda07" providerId="ADAL" clId="{0E1024C3-58F3-4E60-9D56-58152775B348}" dt="2025-09-12T11:21:51.111" v="982" actId="478"/>
          <ac:graphicFrameMkLst>
            <pc:docMk/>
            <pc:sldMk cId="3153886839" sldId="2134808558"/>
            <ac:graphicFrameMk id="7" creationId="{6254E309-786C-EAB3-E928-6CEFEE61080E}"/>
          </ac:graphicFrameMkLst>
        </pc:graphicFrameChg>
        <pc:picChg chg="del">
          <ac:chgData name="FERHANE EL MOSTAFA" userId="612e3f77-08f4-424c-9bd0-6ac275dcda07" providerId="ADAL" clId="{0E1024C3-58F3-4E60-9D56-58152775B348}" dt="2025-09-12T11:21:46.239" v="980" actId="478"/>
          <ac:picMkLst>
            <pc:docMk/>
            <pc:sldMk cId="3153886839" sldId="2134808558"/>
            <ac:picMk id="3" creationId="{394E6388-1C95-391A-F9EE-AF9B0F6F4DCC}"/>
          </ac:picMkLst>
        </pc:picChg>
        <pc:picChg chg="add mod">
          <ac:chgData name="FERHANE EL MOSTAFA" userId="612e3f77-08f4-424c-9bd0-6ac275dcda07" providerId="ADAL" clId="{0E1024C3-58F3-4E60-9D56-58152775B348}" dt="2025-09-12T11:22:01.950" v="983"/>
          <ac:picMkLst>
            <pc:docMk/>
            <pc:sldMk cId="3153886839" sldId="2134808558"/>
            <ac:picMk id="4" creationId="{D1EAF1C5-53A5-6D14-0B2D-2D15170AB8CC}"/>
          </ac:picMkLst>
        </pc:picChg>
      </pc:sldChg>
      <pc:sldChg chg="delSp modSp del mod delAnim">
        <pc:chgData name="FERHANE EL MOSTAFA" userId="612e3f77-08f4-424c-9bd0-6ac275dcda07" providerId="ADAL" clId="{0E1024C3-58F3-4E60-9D56-58152775B348}" dt="2025-09-12T11:24:50.949" v="1059" actId="47"/>
        <pc:sldMkLst>
          <pc:docMk/>
          <pc:sldMk cId="3783177623" sldId="2134808559"/>
        </pc:sldMkLst>
        <pc:spChg chg="mod">
          <ac:chgData name="FERHANE EL MOSTAFA" userId="612e3f77-08f4-424c-9bd0-6ac275dcda07" providerId="ADAL" clId="{0E1024C3-58F3-4E60-9D56-58152775B348}" dt="2025-09-12T11:24:39.424" v="1058" actId="1076"/>
          <ac:spMkLst>
            <pc:docMk/>
            <pc:sldMk cId="3783177623" sldId="2134808559"/>
            <ac:spMk id="4" creationId="{C0BCF9E2-A07C-0AAF-3BC9-423192E676D6}"/>
          </ac:spMkLst>
        </pc:spChg>
        <pc:spChg chg="del">
          <ac:chgData name="FERHANE EL MOSTAFA" userId="612e3f77-08f4-424c-9bd0-6ac275dcda07" providerId="ADAL" clId="{0E1024C3-58F3-4E60-9D56-58152775B348}" dt="2025-09-12T11:24:35.718" v="1057" actId="478"/>
          <ac:spMkLst>
            <pc:docMk/>
            <pc:sldMk cId="3783177623" sldId="2134808559"/>
            <ac:spMk id="5" creationId="{A4B58050-084F-C4E5-33B2-66C036D68C26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12T11:30:14.199" v="1220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E1024C3-58F3-4E60-9D56-58152775B348}" dt="2025-09-12T11:28:20.154" v="109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E1024C3-58F3-4E60-9D56-58152775B348}" dt="2025-09-12T11:30:14.199" v="1220" actId="20577"/>
          <ac:spMkLst>
            <pc:docMk/>
            <pc:sldMk cId="512562272" sldId="2134808561"/>
            <ac:spMk id="4" creationId="{D012E12E-157F-1F50-18B5-626DB37D1ECA}"/>
          </ac:spMkLst>
        </pc:spChg>
        <pc:picChg chg="del">
          <ac:chgData name="FERHANE EL MOSTAFA" userId="612e3f77-08f4-424c-9bd0-6ac275dcda07" providerId="ADAL" clId="{0E1024C3-58F3-4E60-9D56-58152775B348}" dt="2025-09-12T11:27:23.360" v="1085" actId="478"/>
          <ac:picMkLst>
            <pc:docMk/>
            <pc:sldMk cId="512562272" sldId="2134808561"/>
            <ac:picMk id="5" creationId="{AD72F609-19FE-15F6-5A77-15F767D5DEFB}"/>
          </ac:picMkLst>
        </pc:picChg>
        <pc:picChg chg="add mod">
          <ac:chgData name="FERHANE EL MOSTAFA" userId="612e3f77-08f4-424c-9bd0-6ac275dcda07" providerId="ADAL" clId="{0E1024C3-58F3-4E60-9D56-58152775B348}" dt="2025-09-12T11:28:15.514" v="1088" actId="14100"/>
          <ac:picMkLst>
            <pc:docMk/>
            <pc:sldMk cId="512562272" sldId="2134808561"/>
            <ac:picMk id="7" creationId="{5975C665-1813-53B7-5E54-41B9CA129C88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7:12:32.647" v="1312" actId="20577"/>
        <pc:sldMkLst>
          <pc:docMk/>
          <pc:sldMk cId="2767521855" sldId="2134808767"/>
        </pc:sldMkLst>
        <pc:spChg chg="mod">
          <ac:chgData name="FERHANE EL MOSTAFA" userId="612e3f77-08f4-424c-9bd0-6ac275dcda07" providerId="ADAL" clId="{0E1024C3-58F3-4E60-9D56-58152775B348}" dt="2025-09-12T17:12:32.647" v="1312" actId="20577"/>
          <ac:spMkLst>
            <pc:docMk/>
            <pc:sldMk cId="2767521855" sldId="2134808767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E1024C3-58F3-4E60-9D56-58152775B348}" dt="2025-09-12T10:27:29.263" v="78"/>
          <ac:picMkLst>
            <pc:docMk/>
            <pc:sldMk cId="2767521855" sldId="2134808767"/>
            <ac:picMk id="3" creationId="{33CF242D-732D-3480-FB44-B82FBD73B19A}"/>
          </ac:picMkLst>
        </pc:picChg>
        <pc:picChg chg="del">
          <ac:chgData name="FERHANE EL MOSTAFA" userId="612e3f77-08f4-424c-9bd0-6ac275dcda07" providerId="ADAL" clId="{0E1024C3-58F3-4E60-9D56-58152775B348}" dt="2025-09-12T10:27:28.584" v="77" actId="478"/>
          <ac:picMkLst>
            <pc:docMk/>
            <pc:sldMk cId="2767521855" sldId="2134808767"/>
            <ac:picMk id="13" creationId="{20D1256B-1C7E-1A39-ADE1-B1EC5751ADC4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8:05:53.079" v="1349" actId="14100"/>
        <pc:sldMkLst>
          <pc:docMk/>
          <pc:sldMk cId="4224377660" sldId="2134808768"/>
        </pc:sldMkLst>
        <pc:spChg chg="mod">
          <ac:chgData name="FERHANE EL MOSTAFA" userId="612e3f77-08f4-424c-9bd0-6ac275dcda07" providerId="ADAL" clId="{0E1024C3-58F3-4E60-9D56-58152775B348}" dt="2025-09-12T10:37:11.861" v="321"/>
          <ac:spMkLst>
            <pc:docMk/>
            <pc:sldMk cId="4224377660" sldId="2134808768"/>
            <ac:spMk id="2" creationId="{39B520DE-9660-8888-75AB-70FBEBDBD952}"/>
          </ac:spMkLst>
        </pc:spChg>
        <pc:spChg chg="mod">
          <ac:chgData name="FERHANE EL MOSTAFA" userId="612e3f77-08f4-424c-9bd0-6ac275dcda07" providerId="ADAL" clId="{0E1024C3-58F3-4E60-9D56-58152775B348}" dt="2025-09-13T08:05:38.293" v="1344" actId="14100"/>
          <ac:spMkLst>
            <pc:docMk/>
            <pc:sldMk cId="4224377660" sldId="2134808768"/>
            <ac:spMk id="4" creationId="{347882C3-D6AC-47BD-BE53-C73166D5F077}"/>
          </ac:spMkLst>
        </pc:spChg>
        <pc:spChg chg="mod">
          <ac:chgData name="FERHANE EL MOSTAFA" userId="612e3f77-08f4-424c-9bd0-6ac275dcda07" providerId="ADAL" clId="{0E1024C3-58F3-4E60-9D56-58152775B348}" dt="2025-09-13T08:05:44.107" v="1346" actId="14100"/>
          <ac:spMkLst>
            <pc:docMk/>
            <pc:sldMk cId="4224377660" sldId="2134808768"/>
            <ac:spMk id="5" creationId="{04DCC043-295A-BF1E-2D33-2BBD2D30C69F}"/>
          </ac:spMkLst>
        </pc:spChg>
        <pc:spChg chg="mod">
          <ac:chgData name="FERHANE EL MOSTAFA" userId="612e3f77-08f4-424c-9bd0-6ac275dcda07" providerId="ADAL" clId="{0E1024C3-58F3-4E60-9D56-58152775B348}" dt="2025-09-13T08:05:41.443" v="1345" actId="14100"/>
          <ac:spMkLst>
            <pc:docMk/>
            <pc:sldMk cId="4224377660" sldId="2134808768"/>
            <ac:spMk id="6" creationId="{27390A65-CDF0-BE85-86F3-AF41B83A05F8}"/>
          </ac:spMkLst>
        </pc:spChg>
        <pc:spChg chg="mod">
          <ac:chgData name="FERHANE EL MOSTAFA" userId="612e3f77-08f4-424c-9bd0-6ac275dcda07" providerId="ADAL" clId="{0E1024C3-58F3-4E60-9D56-58152775B348}" dt="2025-09-13T08:05:53.079" v="1349" actId="14100"/>
          <ac:spMkLst>
            <pc:docMk/>
            <pc:sldMk cId="4224377660" sldId="2134808768"/>
            <ac:spMk id="10" creationId="{B5044959-4E33-0F37-A56A-A2BAA3CB0901}"/>
          </ac:spMkLst>
        </pc:spChg>
        <pc:spChg chg="mod">
          <ac:chgData name="FERHANE EL MOSTAFA" userId="612e3f77-08f4-424c-9bd0-6ac275dcda07" providerId="ADAL" clId="{0E1024C3-58F3-4E60-9D56-58152775B348}" dt="2025-09-13T08:05:49.899" v="1348" actId="14100"/>
          <ac:spMkLst>
            <pc:docMk/>
            <pc:sldMk cId="4224377660" sldId="2134808768"/>
            <ac:spMk id="11" creationId="{7C512999-5285-A7A2-490D-2EF6B507933B}"/>
          </ac:spMkLst>
        </pc:spChg>
        <pc:spChg chg="mod">
          <ac:chgData name="FERHANE EL MOSTAFA" userId="612e3f77-08f4-424c-9bd0-6ac275dcda07" providerId="ADAL" clId="{0E1024C3-58F3-4E60-9D56-58152775B348}" dt="2025-09-13T08:05:47.241" v="1347" actId="14100"/>
          <ac:spMkLst>
            <pc:docMk/>
            <pc:sldMk cId="4224377660" sldId="2134808768"/>
            <ac:spMk id="12" creationId="{866AB34D-8A89-8594-9599-A2D2BAE4B162}"/>
          </ac:spMkLst>
        </pc:spChg>
        <pc:picChg chg="del">
          <ac:chgData name="FERHANE EL MOSTAFA" userId="612e3f77-08f4-424c-9bd0-6ac275dcda07" providerId="ADAL" clId="{0E1024C3-58F3-4E60-9D56-58152775B348}" dt="2025-09-12T10:36:58.355" v="319" actId="478"/>
          <ac:picMkLst>
            <pc:docMk/>
            <pc:sldMk cId="4224377660" sldId="2134808768"/>
            <ac:picMk id="3" creationId="{0C3C4663-4B59-C40A-D5DF-812912E8CE11}"/>
          </ac:picMkLst>
        </pc:picChg>
        <pc:picChg chg="add mod">
          <ac:chgData name="FERHANE EL MOSTAFA" userId="612e3f77-08f4-424c-9bd0-6ac275dcda07" providerId="ADAL" clId="{0E1024C3-58F3-4E60-9D56-58152775B348}" dt="2025-09-12T10:36:58.869" v="320"/>
          <ac:picMkLst>
            <pc:docMk/>
            <pc:sldMk cId="4224377660" sldId="2134808768"/>
            <ac:picMk id="7" creationId="{971AC240-31C5-7E5E-BF67-A37C6777825E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3T08:06:39.927" v="1361" actId="14100"/>
        <pc:sldMkLst>
          <pc:docMk/>
          <pc:sldMk cId="487191582" sldId="2134808769"/>
        </pc:sldMkLst>
        <pc:spChg chg="mod">
          <ac:chgData name="FERHANE EL MOSTAFA" userId="612e3f77-08f4-424c-9bd0-6ac275dcda07" providerId="ADAL" clId="{0E1024C3-58F3-4E60-9D56-58152775B348}" dt="2025-09-12T10:39:26.398" v="402"/>
          <ac:spMkLst>
            <pc:docMk/>
            <pc:sldMk cId="487191582" sldId="2134808769"/>
            <ac:spMk id="2" creationId="{CCA15694-1DBA-BE89-CC25-603ECD1C2B34}"/>
          </ac:spMkLst>
        </pc:spChg>
        <pc:spChg chg="mod">
          <ac:chgData name="FERHANE EL MOSTAFA" userId="612e3f77-08f4-424c-9bd0-6ac275dcda07" providerId="ADAL" clId="{0E1024C3-58F3-4E60-9D56-58152775B348}" dt="2025-09-13T08:06:33.807" v="1359" actId="14100"/>
          <ac:spMkLst>
            <pc:docMk/>
            <pc:sldMk cId="487191582" sldId="2134808769"/>
            <ac:spMk id="3" creationId="{FC87981D-E45D-28CB-8D87-1875DC237A28}"/>
          </ac:spMkLst>
        </pc:spChg>
        <pc:spChg chg="mod">
          <ac:chgData name="FERHANE EL MOSTAFA" userId="612e3f77-08f4-424c-9bd0-6ac275dcda07" providerId="ADAL" clId="{0E1024C3-58F3-4E60-9D56-58152775B348}" dt="2025-09-13T08:06:39.927" v="1361" actId="14100"/>
          <ac:spMkLst>
            <pc:docMk/>
            <pc:sldMk cId="487191582" sldId="2134808769"/>
            <ac:spMk id="8" creationId="{D204E61A-98CE-DB45-8704-FC1F8F4325A2}"/>
          </ac:spMkLst>
        </pc:spChg>
        <pc:spChg chg="mod">
          <ac:chgData name="FERHANE EL MOSTAFA" userId="612e3f77-08f4-424c-9bd0-6ac275dcda07" providerId="ADAL" clId="{0E1024C3-58F3-4E60-9D56-58152775B348}" dt="2025-09-13T08:06:25.799" v="1356" actId="14100"/>
          <ac:spMkLst>
            <pc:docMk/>
            <pc:sldMk cId="487191582" sldId="2134808769"/>
            <ac:spMk id="9" creationId="{1B388F08-2F97-C40A-41B1-C20BFA28D2CF}"/>
          </ac:spMkLst>
        </pc:spChg>
        <pc:spChg chg="mod">
          <ac:chgData name="FERHANE EL MOSTAFA" userId="612e3f77-08f4-424c-9bd0-6ac275dcda07" providerId="ADAL" clId="{0E1024C3-58F3-4E60-9D56-58152775B348}" dt="2025-09-13T08:06:31.004" v="1358" actId="14100"/>
          <ac:spMkLst>
            <pc:docMk/>
            <pc:sldMk cId="487191582" sldId="2134808769"/>
            <ac:spMk id="13" creationId="{E5900E83-64E7-3A5C-27B2-A649B04320EE}"/>
          </ac:spMkLst>
        </pc:spChg>
        <pc:spChg chg="mod">
          <ac:chgData name="FERHANE EL MOSTAFA" userId="612e3f77-08f4-424c-9bd0-6ac275dcda07" providerId="ADAL" clId="{0E1024C3-58F3-4E60-9D56-58152775B348}" dt="2025-09-13T08:06:28.740" v="1357" actId="14100"/>
          <ac:spMkLst>
            <pc:docMk/>
            <pc:sldMk cId="487191582" sldId="2134808769"/>
            <ac:spMk id="14" creationId="{D762372C-3E79-3A11-FA8D-AD398683C448}"/>
          </ac:spMkLst>
        </pc:spChg>
        <pc:spChg chg="mod">
          <ac:chgData name="FERHANE EL MOSTAFA" userId="612e3f77-08f4-424c-9bd0-6ac275dcda07" providerId="ADAL" clId="{0E1024C3-58F3-4E60-9D56-58152775B348}" dt="2025-09-13T08:06:36.424" v="1360" actId="14100"/>
          <ac:spMkLst>
            <pc:docMk/>
            <pc:sldMk cId="487191582" sldId="2134808769"/>
            <ac:spMk id="15" creationId="{F5D70777-CE94-BBC7-5C7F-745AC4D8F07B}"/>
          </ac:spMkLst>
        </pc:spChg>
        <pc:picChg chg="del">
          <ac:chgData name="FERHANE EL MOSTAFA" userId="612e3f77-08f4-424c-9bd0-6ac275dcda07" providerId="ADAL" clId="{0E1024C3-58F3-4E60-9D56-58152775B348}" dt="2025-09-12T10:39:13.592" v="400" actId="478"/>
          <ac:picMkLst>
            <pc:docMk/>
            <pc:sldMk cId="487191582" sldId="2134808769"/>
            <ac:picMk id="4" creationId="{F045D25C-AD8B-355C-775B-236B81C49E72}"/>
          </ac:picMkLst>
        </pc:picChg>
        <pc:picChg chg="add mod">
          <ac:chgData name="FERHANE EL MOSTAFA" userId="612e3f77-08f4-424c-9bd0-6ac275dcda07" providerId="ADAL" clId="{0E1024C3-58F3-4E60-9D56-58152775B348}" dt="2025-09-12T10:39:14.135" v="401"/>
          <ac:picMkLst>
            <pc:docMk/>
            <pc:sldMk cId="487191582" sldId="2134808769"/>
            <ac:picMk id="5" creationId="{B3A81768-2016-9EE8-ED9E-E5B2E6301288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0:46:51.478" v="565" actId="20577"/>
        <pc:sldMkLst>
          <pc:docMk/>
          <pc:sldMk cId="1056297373" sldId="2134808770"/>
        </pc:sldMkLst>
        <pc:spChg chg="mod">
          <ac:chgData name="FERHANE EL MOSTAFA" userId="612e3f77-08f4-424c-9bd0-6ac275dcda07" providerId="ADAL" clId="{0E1024C3-58F3-4E60-9D56-58152775B348}" dt="2025-09-12T10:46:51.478" v="565" actId="20577"/>
          <ac:spMkLst>
            <pc:docMk/>
            <pc:sldMk cId="1056297373" sldId="2134808770"/>
            <ac:spMk id="2" creationId="{7D31FD0F-1F90-D020-CC0F-99EEF7D146E3}"/>
          </ac:spMkLst>
        </pc:spChg>
        <pc:picChg chg="del">
          <ac:chgData name="FERHANE EL MOSTAFA" userId="612e3f77-08f4-424c-9bd0-6ac275dcda07" providerId="ADAL" clId="{0E1024C3-58F3-4E60-9D56-58152775B348}" dt="2025-09-12T10:45:40.098" v="516" actId="478"/>
          <ac:picMkLst>
            <pc:docMk/>
            <pc:sldMk cId="1056297373" sldId="2134808770"/>
            <ac:picMk id="3" creationId="{6650A2A8-2A73-0A9E-89CB-C22DDF1D6885}"/>
          </ac:picMkLst>
        </pc:picChg>
        <pc:picChg chg="add del mod">
          <ac:chgData name="FERHANE EL MOSTAFA" userId="612e3f77-08f4-424c-9bd0-6ac275dcda07" providerId="ADAL" clId="{0E1024C3-58F3-4E60-9D56-58152775B348}" dt="2025-09-12T10:46:02.600" v="520" actId="478"/>
          <ac:picMkLst>
            <pc:docMk/>
            <pc:sldMk cId="1056297373" sldId="2134808770"/>
            <ac:picMk id="4" creationId="{F9069811-1F35-FC67-A602-975023401E34}"/>
          </ac:picMkLst>
        </pc:picChg>
        <pc:picChg chg="add mod">
          <ac:chgData name="FERHANE EL MOSTAFA" userId="612e3f77-08f4-424c-9bd0-6ac275dcda07" providerId="ADAL" clId="{0E1024C3-58F3-4E60-9D56-58152775B348}" dt="2025-09-12T10:46:24.894" v="521"/>
          <ac:picMkLst>
            <pc:docMk/>
            <pc:sldMk cId="1056297373" sldId="2134808770"/>
            <ac:picMk id="5" creationId="{082FD558-A54D-92F1-5EA6-05ADDF3CEC72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0:48:35.953" v="610" actId="14100"/>
        <pc:sldMkLst>
          <pc:docMk/>
          <pc:sldMk cId="2545421552" sldId="2134808771"/>
        </pc:sldMkLst>
        <pc:spChg chg="mod">
          <ac:chgData name="FERHANE EL MOSTAFA" userId="612e3f77-08f4-424c-9bd0-6ac275dcda07" providerId="ADAL" clId="{0E1024C3-58F3-4E60-9D56-58152775B348}" dt="2025-09-12T10:47:33.644" v="592" actId="20577"/>
          <ac:spMkLst>
            <pc:docMk/>
            <pc:sldMk cId="2545421552" sldId="2134808771"/>
            <ac:spMk id="2" creationId="{A167B4F8-8811-73BA-F02E-07B61B191902}"/>
          </ac:spMkLst>
        </pc:spChg>
        <pc:picChg chg="add mod">
          <ac:chgData name="FERHANE EL MOSTAFA" userId="612e3f77-08f4-424c-9bd0-6ac275dcda07" providerId="ADAL" clId="{0E1024C3-58F3-4E60-9D56-58152775B348}" dt="2025-09-12T10:47:24.178" v="569"/>
          <ac:picMkLst>
            <pc:docMk/>
            <pc:sldMk cId="2545421552" sldId="2134808771"/>
            <ac:picMk id="3" creationId="{81B2A076-4D64-60EA-80FA-DC814BA54AFA}"/>
          </ac:picMkLst>
        </pc:picChg>
        <pc:picChg chg="add mod">
          <ac:chgData name="FERHANE EL MOSTAFA" userId="612e3f77-08f4-424c-9bd0-6ac275dcda07" providerId="ADAL" clId="{0E1024C3-58F3-4E60-9D56-58152775B348}" dt="2025-09-12T10:47:58.147" v="597" actId="14100"/>
          <ac:picMkLst>
            <pc:docMk/>
            <pc:sldMk cId="2545421552" sldId="2134808771"/>
            <ac:picMk id="4" creationId="{3070BB33-9356-F064-2006-3B462037A096}"/>
          </ac:picMkLst>
        </pc:picChg>
        <pc:picChg chg="del">
          <ac:chgData name="FERHANE EL MOSTAFA" userId="612e3f77-08f4-424c-9bd0-6ac275dcda07" providerId="ADAL" clId="{0E1024C3-58F3-4E60-9D56-58152775B348}" dt="2025-09-12T10:47:23.575" v="568" actId="478"/>
          <ac:picMkLst>
            <pc:docMk/>
            <pc:sldMk cId="2545421552" sldId="2134808771"/>
            <ac:picMk id="5" creationId="{0C17E796-191E-C957-B388-9B465FE23612}"/>
          </ac:picMkLst>
        </pc:picChg>
        <pc:picChg chg="add mod">
          <ac:chgData name="FERHANE EL MOSTAFA" userId="612e3f77-08f4-424c-9bd0-6ac275dcda07" providerId="ADAL" clId="{0E1024C3-58F3-4E60-9D56-58152775B348}" dt="2025-09-12T10:48:19.091" v="604" actId="14100"/>
          <ac:picMkLst>
            <pc:docMk/>
            <pc:sldMk cId="2545421552" sldId="2134808771"/>
            <ac:picMk id="6" creationId="{529C23E4-AA62-2AFC-C276-780727D2C106}"/>
          </ac:picMkLst>
        </pc:picChg>
        <pc:picChg chg="add mod">
          <ac:chgData name="FERHANE EL MOSTAFA" userId="612e3f77-08f4-424c-9bd0-6ac275dcda07" providerId="ADAL" clId="{0E1024C3-58F3-4E60-9D56-58152775B348}" dt="2025-09-12T10:48:35.953" v="610" actId="14100"/>
          <ac:picMkLst>
            <pc:docMk/>
            <pc:sldMk cId="2545421552" sldId="2134808771"/>
            <ac:picMk id="7" creationId="{779F8A0E-16D8-F155-FE12-EAAD59A7755E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7:19:05.502" v="1326"/>
        <pc:sldMkLst>
          <pc:docMk/>
          <pc:sldMk cId="3085604696" sldId="2134808772"/>
        </pc:sldMkLst>
        <pc:spChg chg="mod">
          <ac:chgData name="FERHANE EL MOSTAFA" userId="612e3f77-08f4-424c-9bd0-6ac275dcda07" providerId="ADAL" clId="{0E1024C3-58F3-4E60-9D56-58152775B348}" dt="2025-09-12T10:49:09.996" v="649" actId="20577"/>
          <ac:spMkLst>
            <pc:docMk/>
            <pc:sldMk cId="3085604696" sldId="2134808772"/>
            <ac:spMk id="2" creationId="{7796C1F2-4F90-C703-2429-98A75FC10C20}"/>
          </ac:spMkLst>
        </pc:spChg>
        <pc:picChg chg="del mod">
          <ac:chgData name="FERHANE EL MOSTAFA" userId="612e3f77-08f4-424c-9bd0-6ac275dcda07" providerId="ADAL" clId="{0E1024C3-58F3-4E60-9D56-58152775B348}" dt="2025-09-12T10:49:16.194" v="651" actId="478"/>
          <ac:picMkLst>
            <pc:docMk/>
            <pc:sldMk cId="3085604696" sldId="2134808772"/>
            <ac:picMk id="3" creationId="{20A63416-8BF3-0D0E-392C-C8F5C21CA999}"/>
          </ac:picMkLst>
        </pc:picChg>
        <pc:picChg chg="add mod">
          <ac:chgData name="FERHANE EL MOSTAFA" userId="612e3f77-08f4-424c-9bd0-6ac275dcda07" providerId="ADAL" clId="{0E1024C3-58F3-4E60-9D56-58152775B348}" dt="2025-09-12T10:49:35.895" v="652"/>
          <ac:picMkLst>
            <pc:docMk/>
            <pc:sldMk cId="3085604696" sldId="2134808772"/>
            <ac:picMk id="5" creationId="{E0C59E03-56DF-2BF1-7856-D9179226BFEF}"/>
          </ac:picMkLst>
        </pc:picChg>
      </pc:sldChg>
      <pc:sldChg chg="addSp delSp modSp add mod">
        <pc:chgData name="FERHANE EL MOSTAFA" userId="612e3f77-08f4-424c-9bd0-6ac275dcda07" providerId="ADAL" clId="{0E1024C3-58F3-4E60-9D56-58152775B348}" dt="2025-09-12T11:07:19.486" v="677" actId="1076"/>
        <pc:sldMkLst>
          <pc:docMk/>
          <pc:sldMk cId="2644667022" sldId="2134808773"/>
        </pc:sldMkLst>
        <pc:picChg chg="del">
          <ac:chgData name="FERHANE EL MOSTAFA" userId="612e3f77-08f4-424c-9bd0-6ac275dcda07" providerId="ADAL" clId="{0E1024C3-58F3-4E60-9D56-58152775B348}" dt="2025-09-12T11:07:12.870" v="673" actId="478"/>
          <ac:picMkLst>
            <pc:docMk/>
            <pc:sldMk cId="2644667022" sldId="2134808773"/>
            <ac:picMk id="4" creationId="{6D4B1528-9D12-0841-83D5-9EFFE0B110E4}"/>
          </ac:picMkLst>
        </pc:picChg>
        <pc:picChg chg="add mod">
          <ac:chgData name="FERHANE EL MOSTAFA" userId="612e3f77-08f4-424c-9bd0-6ac275dcda07" providerId="ADAL" clId="{0E1024C3-58F3-4E60-9D56-58152775B348}" dt="2025-09-12T11:07:19.486" v="677" actId="1076"/>
          <ac:picMkLst>
            <pc:docMk/>
            <pc:sldMk cId="2644667022" sldId="2134808773"/>
            <ac:picMk id="5" creationId="{BAC3C867-06F3-1B2E-F2BF-258EB0CFC6CF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1:15:59.912" v="837" actId="14100"/>
        <pc:sldMkLst>
          <pc:docMk/>
          <pc:sldMk cId="4168487832" sldId="2134808774"/>
        </pc:sldMkLst>
        <pc:spChg chg="mod">
          <ac:chgData name="FERHANE EL MOSTAFA" userId="612e3f77-08f4-424c-9bd0-6ac275dcda07" providerId="ADAL" clId="{0E1024C3-58F3-4E60-9D56-58152775B348}" dt="2025-09-12T11:14:50.943" v="824" actId="20577"/>
          <ac:spMkLst>
            <pc:docMk/>
            <pc:sldMk cId="4168487832" sldId="2134808774"/>
            <ac:spMk id="2" creationId="{836AAEAC-9FC4-EE86-5507-457A3D6668E3}"/>
          </ac:spMkLst>
        </pc:spChg>
        <pc:picChg chg="add mod">
          <ac:chgData name="FERHANE EL MOSTAFA" userId="612e3f77-08f4-424c-9bd0-6ac275dcda07" providerId="ADAL" clId="{0E1024C3-58F3-4E60-9D56-58152775B348}" dt="2025-09-12T11:15:01.790" v="825"/>
          <ac:picMkLst>
            <pc:docMk/>
            <pc:sldMk cId="4168487832" sldId="2134808774"/>
            <ac:picMk id="3" creationId="{CC2EB58E-5B2C-7CD7-C112-EB134619DBCB}"/>
          </ac:picMkLst>
        </pc:picChg>
        <pc:picChg chg="add mod">
          <ac:chgData name="FERHANE EL MOSTAFA" userId="612e3f77-08f4-424c-9bd0-6ac275dcda07" providerId="ADAL" clId="{0E1024C3-58F3-4E60-9D56-58152775B348}" dt="2025-09-12T11:15:38.793" v="832" actId="14100"/>
          <ac:picMkLst>
            <pc:docMk/>
            <pc:sldMk cId="4168487832" sldId="2134808774"/>
            <ac:picMk id="4" creationId="{260DCCA3-1E76-BBE5-2AC6-F1BD3276E935}"/>
          </ac:picMkLst>
        </pc:picChg>
        <pc:picChg chg="del">
          <ac:chgData name="FERHANE EL MOSTAFA" userId="612e3f77-08f4-424c-9bd0-6ac275dcda07" providerId="ADAL" clId="{0E1024C3-58F3-4E60-9D56-58152775B348}" dt="2025-09-12T11:14:36.043" v="790" actId="478"/>
          <ac:picMkLst>
            <pc:docMk/>
            <pc:sldMk cId="4168487832" sldId="2134808774"/>
            <ac:picMk id="5" creationId="{43EDCA8F-D796-2CBD-004E-52378A478065}"/>
          </ac:picMkLst>
        </pc:picChg>
        <pc:picChg chg="add mod">
          <ac:chgData name="FERHANE EL MOSTAFA" userId="612e3f77-08f4-424c-9bd0-6ac275dcda07" providerId="ADAL" clId="{0E1024C3-58F3-4E60-9D56-58152775B348}" dt="2025-09-12T11:15:59.912" v="837" actId="14100"/>
          <ac:picMkLst>
            <pc:docMk/>
            <pc:sldMk cId="4168487832" sldId="2134808774"/>
            <ac:picMk id="6" creationId="{C1D4C8E5-074D-20B6-C171-54ABC6D6D6F5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12T11:24:26.437" v="1056"/>
        <pc:sldMkLst>
          <pc:docMk/>
          <pc:sldMk cId="3742050327" sldId="2134808775"/>
        </pc:sldMkLst>
        <pc:spChg chg="mod">
          <ac:chgData name="FERHANE EL MOSTAFA" userId="612e3f77-08f4-424c-9bd0-6ac275dcda07" providerId="ADAL" clId="{0E1024C3-58F3-4E60-9D56-58152775B348}" dt="2025-09-12T11:24:09.528" v="1054" actId="20577"/>
          <ac:spMkLst>
            <pc:docMk/>
            <pc:sldMk cId="3742050327" sldId="2134808775"/>
            <ac:spMk id="2" creationId="{5E698A9E-C3CA-B230-7F63-C6EAA5F6742D}"/>
          </ac:spMkLst>
        </pc:spChg>
        <pc:picChg chg="del">
          <ac:chgData name="FERHANE EL MOSTAFA" userId="612e3f77-08f4-424c-9bd0-6ac275dcda07" providerId="ADAL" clId="{0E1024C3-58F3-4E60-9D56-58152775B348}" dt="2025-09-12T11:23:51.102" v="1021" actId="478"/>
          <ac:picMkLst>
            <pc:docMk/>
            <pc:sldMk cId="3742050327" sldId="2134808775"/>
            <ac:picMk id="3" creationId="{3B3E82A7-0EED-ABBB-063F-6B8B37266F03}"/>
          </ac:picMkLst>
        </pc:picChg>
        <pc:picChg chg="add mod">
          <ac:chgData name="FERHANE EL MOSTAFA" userId="612e3f77-08f4-424c-9bd0-6ac275dcda07" providerId="ADAL" clId="{0E1024C3-58F3-4E60-9D56-58152775B348}" dt="2025-09-12T11:23:56.210" v="1022"/>
          <ac:picMkLst>
            <pc:docMk/>
            <pc:sldMk cId="3742050327" sldId="2134808775"/>
            <ac:picMk id="4" creationId="{274CBA37-DDAC-0F93-5D35-E2441B30B22C}"/>
          </ac:picMkLst>
        </pc:picChg>
      </pc:sldChg>
      <pc:sldChg chg="modSp add">
        <pc:chgData name="FERHANE EL MOSTAFA" userId="612e3f77-08f4-424c-9bd0-6ac275dcda07" providerId="ADAL" clId="{0E1024C3-58F3-4E60-9D56-58152775B348}" dt="2025-09-12T11:43:12.831" v="1271" actId="20577"/>
        <pc:sldMkLst>
          <pc:docMk/>
          <pc:sldMk cId="655463853" sldId="2134808776"/>
        </pc:sldMkLst>
        <pc:spChg chg="mod">
          <ac:chgData name="FERHANE EL MOSTAFA" userId="612e3f77-08f4-424c-9bd0-6ac275dcda07" providerId="ADAL" clId="{0E1024C3-58F3-4E60-9D56-58152775B348}" dt="2025-09-12T11:42:22.186" v="1237" actId="20577"/>
          <ac:spMkLst>
            <pc:docMk/>
            <pc:sldMk cId="655463853" sldId="2134808776"/>
            <ac:spMk id="3" creationId="{5550BDFF-044E-26EC-8A9D-28E8B3A812AE}"/>
          </ac:spMkLst>
        </pc:spChg>
        <pc:spChg chg="mod">
          <ac:chgData name="FERHANE EL MOSTAFA" userId="612e3f77-08f4-424c-9bd0-6ac275dcda07" providerId="ADAL" clId="{0E1024C3-58F3-4E60-9D56-58152775B348}" dt="2025-09-12T11:43:12.831" v="1271" actId="20577"/>
          <ac:spMkLst>
            <pc:docMk/>
            <pc:sldMk cId="655463853" sldId="2134808776"/>
            <ac:spMk id="4" creationId="{568CBA32-FBAD-3DEB-0576-C9BF4508C63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13/09/2025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2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sv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3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كلمة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اليوم على دلالات الأيقونات التي سنوظفها في دروسنا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80411" y="4505029"/>
            <a:ext cx="9407236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كل أيقونة تعبر عن سلوك معين؛ لاحظوا جيدا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29CE67A-C3F8-0E5D-7EC1-A5390C66B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489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385455" y="3985689"/>
            <a:ext cx="537556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سأملي عليكم بعض الكلمات تتضمن مدودا. خذوا ألواحكم واستعدوا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أطفال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أَطْفالٌ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أَطْفالٌ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مدّ بالألف بعد الفاء، وتتكون من ثلاثة مقاطعَ: </a:t>
            </a:r>
            <a:r>
              <a:rPr lang="ar-MA" sz="6000" b="1" dirty="0" err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أَطْ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 err="1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فا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لٌ</a:t>
            </a:r>
            <a:r>
              <a:rPr lang="ar-MA" sz="6000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وتُكتب الهمزة فيها على الألف.</a:t>
            </a:r>
            <a:endParaRPr lang="fr-FR" sz="3600" b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7BF6C-DBAA-CC12-1502-B20C0C735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6224F4-3F96-8247-BDBF-D6410DFB3903}"/>
              </a:ext>
            </a:extLst>
          </p:cNvPr>
          <p:cNvSpPr txBox="1"/>
          <p:nvPr/>
        </p:nvSpPr>
        <p:spPr>
          <a:xfrm>
            <a:off x="2563090" y="947717"/>
            <a:ext cx="9892145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توت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E6F6E7F-134B-0A67-D55B-27FADD12A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0526DB-EFC4-ACF7-2B5D-6C1F6382C4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865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81399-1DC9-AB9A-5A64-7C910F4EE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F012A31-590E-87A2-925F-77218631918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CC8D26A-03EE-F9F8-BAC1-A80ED27448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367A806C-D29F-1932-393C-E71934DEDB4D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CC5AA58-B230-5EB7-611E-85DB6BCD2774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توتٌ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 كلمة فيها مدّ بالواو، وتتكون من مقطعين: 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تو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/</a:t>
            </a:r>
            <a:r>
              <a:rPr lang="ar-MA" sz="6000" b="1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تٌ</a:t>
            </a:r>
            <a:r>
              <a:rPr lang="ar-MA" sz="60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وتُكتب بالتاء وليس بالثاء.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26307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E6168-B6CE-78BF-C75F-B986B8F2B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D5BD06-5256-A922-668E-F1C0ADD26443}"/>
              </a:ext>
            </a:extLst>
          </p:cNvPr>
          <p:cNvSpPr txBox="1"/>
          <p:nvPr/>
        </p:nvSpPr>
        <p:spPr>
          <a:xfrm>
            <a:off x="689810" y="947717"/>
            <a:ext cx="11765426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نشيد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3ADFC835-7D7C-63F3-3265-75BAEFBB2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2FF98E-8D2C-337B-4D75-879DFD5F4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947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83BAFA-EC00-D68B-94BA-16BD937C0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6496647-486F-11F3-5908-FEB5335DAB8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4EB27C-2E71-EDB1-7B1C-711EEE6D9D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550BDFF-044E-26EC-8A9D-28E8B3A812AE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نَشيدٌ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68CBA32-FBAD-3DEB-0576-C9BF4508C63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نَشيدٌ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؛ كلمة فيها مدّ بالياء، وتتكون من ثلاثة مقاطع: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نَـ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شيـ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دٌ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55463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540327" y="2493819"/>
            <a:ext cx="6608618" cy="390698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قراءة الصورة: لوحة المدينة</a:t>
            </a:r>
            <a:endParaRPr lang="fr-FR" sz="60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 سأقوم بملاحظة الصورة، ثم أشير إلى عنصر منها، وأعبر عنه بكلمة واحدة. مثلا: </a:t>
            </a: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يلعب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 وأركب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4158F69-313D-8BFE-3C52-EB7EEE58A5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132499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الكلمة والجملة على السبورة، ويقرأ بالموازاة مع الكتابة.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10488973" y="5068507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7455039" y="5183664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430511" y="4904643"/>
            <a:ext cx="620039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يَلْعَبُ</a:t>
            </a:r>
            <a:r>
              <a:rPr lang="f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اؐلْأَطْفالُ </a:t>
            </a:r>
            <a:r>
              <a:rPr lang="ar-MA" sz="4400" b="1" dirty="0" err="1">
                <a:solidFill>
                  <a:schemeClr val="tx1"/>
                </a:solidFill>
              </a:rPr>
              <a:t>اؐلْكُرَةَ</a:t>
            </a:r>
            <a:r>
              <a:rPr lang="ar-MA" sz="4400" b="1" dirty="0">
                <a:solidFill>
                  <a:schemeClr val="tx1"/>
                </a:solidFill>
              </a:rPr>
              <a:t> في </a:t>
            </a:r>
            <a:r>
              <a:rPr lang="ar-MA" sz="4400" b="1" dirty="0" err="1">
                <a:solidFill>
                  <a:schemeClr val="tx1"/>
                </a:solidFill>
              </a:rPr>
              <a:t>اؐلْمَلْعَبِ</a:t>
            </a:r>
            <a:r>
              <a:rPr lang="ar-MA" sz="4400" b="1" dirty="0">
                <a:solidFill>
                  <a:schemeClr val="tx1"/>
                </a:solidFill>
              </a:rPr>
              <a:t>.</a:t>
            </a:r>
            <a:endParaRPr lang="fr-MA" sz="44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094F840-25D2-7E94-DED9-A67E4D9CC4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8" y="652882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4894DEE-9BCD-3D52-05DD-FED3F07D8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4803" y="2034020"/>
            <a:ext cx="7645618" cy="8252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87781" y="914098"/>
            <a:ext cx="10030691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1F2E02A-BAE7-421D-ADDC-1B4B4750682D}"/>
              </a:ext>
            </a:extLst>
          </p:cNvPr>
          <p:cNvSpPr/>
          <p:nvPr/>
        </p:nvSpPr>
        <p:spPr>
          <a:xfrm>
            <a:off x="11035782" y="237066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يَلْعَبُ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F48AC08B-707F-0C08-CD69-AAB2DBE35391}"/>
              </a:ext>
            </a:extLst>
          </p:cNvPr>
          <p:cNvSpPr/>
          <p:nvPr/>
        </p:nvSpPr>
        <p:spPr>
          <a:xfrm>
            <a:off x="7995366" y="254783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4186C06-F673-10BA-C3A2-45CC19781F12}"/>
              </a:ext>
            </a:extLst>
          </p:cNvPr>
          <p:cNvSpPr/>
          <p:nvPr/>
        </p:nvSpPr>
        <p:spPr>
          <a:xfrm>
            <a:off x="430511" y="2383115"/>
            <a:ext cx="6995524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</a:rPr>
              <a:t>يَلْعَبُ</a:t>
            </a:r>
            <a:r>
              <a:rPr lang="fr-MA" sz="4400" b="1" dirty="0">
                <a:solidFill>
                  <a:srgbClr val="C00000"/>
                </a:solidFill>
              </a:rPr>
              <a:t> </a:t>
            </a:r>
            <a:r>
              <a:rPr lang="ar-MA" sz="4400" b="1" dirty="0">
                <a:solidFill>
                  <a:schemeClr val="tx1"/>
                </a:solidFill>
              </a:rPr>
              <a:t>اؐلْأَطْفالُ </a:t>
            </a:r>
            <a:r>
              <a:rPr lang="ar-MA" sz="4400" b="1" dirty="0" err="1">
                <a:solidFill>
                  <a:schemeClr val="tx1"/>
                </a:solidFill>
              </a:rPr>
              <a:t>اؐلْكُرَةَ</a:t>
            </a:r>
            <a:r>
              <a:rPr lang="ar-MA" sz="4400" b="1" dirty="0">
                <a:solidFill>
                  <a:schemeClr val="tx1"/>
                </a:solidFill>
              </a:rPr>
              <a:t> في </a:t>
            </a:r>
            <a:r>
              <a:rPr lang="ar-MA" sz="4400" b="1" dirty="0" err="1">
                <a:solidFill>
                  <a:schemeClr val="tx1"/>
                </a:solidFill>
              </a:rPr>
              <a:t>اؐلْمَلْعَبِ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4CF1E73-AB10-571F-EAB9-E27A096A24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3664" y="4445724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FCDF0FD-04B5-6093-99F7-69DCCD0C6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5366" y="6055969"/>
            <a:ext cx="2231329" cy="6340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....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مَدْرَسَةٌ</a:t>
            </a:r>
            <a:endParaRPr lang="fr-FR" sz="4400" b="1" dirty="0">
              <a:solidFill>
                <a:srgbClr val="C0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يَتَوَجَّهُ </a:t>
            </a:r>
            <a:r>
              <a:rPr lang="ar-MA" sz="4400" b="1" dirty="0">
                <a:solidFill>
                  <a:schemeClr val="tx1"/>
                </a:solidFill>
              </a:rPr>
              <a:t>ؐالتَّلاميذُ إِلى </a:t>
            </a:r>
            <a:r>
              <a:rPr lang="ar-MA" sz="4400" b="1" dirty="0">
                <a:solidFill>
                  <a:srgbClr val="FF0000"/>
                </a:solidFill>
              </a:rPr>
              <a:t>ؐالْمَدْرَسَةِ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582910" y="5808107"/>
            <a:ext cx="6843125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>
              <a:defRPr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............................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16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كل واحد منكم يختار جملة  يقرأها بشكل هامس، وينقلها على دفتره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marL="977900" lvl="0" algn="r" defTabSz="1074738" rtl="1">
              <a:defRPr/>
            </a:pPr>
            <a:r>
              <a:rPr kumimoji="0" lang="ar-MA" sz="240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سأمر بين الصفوف لمراقبة عملكم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Microsoft Uighur" panose="02000000000000000000" pitchFamily="2" charset="-78"/>
              </a:rPr>
              <a:t>.</a:t>
            </a:r>
            <a:endParaRPr kumimoji="0" lang="ar-MA" sz="240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DBDAC7-980F-A3F7-BFE4-E69CBB7D68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5164" y="2193774"/>
            <a:ext cx="9542619" cy="743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1163782" y="2208114"/>
            <a:ext cx="6151418" cy="3770795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سلسلة الكلمات بطلاقة؛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قراءات فردية؛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إكمال الجمل بكلمات؛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نقل الجمل.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انتبهوا جيدا، سأعرض مجموعة من الكلمات وأقرؤها، عليكم قراءتها مثلي.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CF24B67-7B41-35E4-D110-EC69CC9D5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19035"/>
            <a:ext cx="1475360" cy="1353429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1201691E-D40A-CEFC-EB14-517EB6316293}"/>
              </a:ext>
            </a:extLst>
          </p:cNvPr>
          <p:cNvSpPr/>
          <p:nvPr/>
        </p:nvSpPr>
        <p:spPr>
          <a:xfrm>
            <a:off x="8610600" y="2679496"/>
            <a:ext cx="2334491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بَيْتٌ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DC1C7D0-BC65-7EBA-3780-F4B913BC5A78}"/>
              </a:ext>
            </a:extLst>
          </p:cNvPr>
          <p:cNvSpPr/>
          <p:nvPr/>
        </p:nvSpPr>
        <p:spPr>
          <a:xfrm>
            <a:off x="1691199" y="2679495"/>
            <a:ext cx="2555631" cy="173810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رِمالٌ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6D0620F9-C4A5-2675-E59D-54D9FB3C5A94}"/>
              </a:ext>
            </a:extLst>
          </p:cNvPr>
          <p:cNvSpPr/>
          <p:nvPr/>
        </p:nvSpPr>
        <p:spPr>
          <a:xfrm>
            <a:off x="5064748" y="2705209"/>
            <a:ext cx="2195034" cy="171239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ثومٌ</a:t>
            </a:r>
            <a:endParaRPr lang="fr-FR" sz="96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B4CAB8B-2418-F8CE-CFEA-56CA62082F02}"/>
              </a:ext>
            </a:extLst>
          </p:cNvPr>
          <p:cNvSpPr/>
          <p:nvPr/>
        </p:nvSpPr>
        <p:spPr>
          <a:xfrm>
            <a:off x="1691199" y="6057900"/>
            <a:ext cx="2812852" cy="18530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ثَعْلَبٌ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3262762-74D4-81F0-2A60-E4A80B5C9AF0}"/>
              </a:ext>
            </a:extLst>
          </p:cNvPr>
          <p:cNvSpPr/>
          <p:nvPr/>
        </p:nvSpPr>
        <p:spPr>
          <a:xfrm>
            <a:off x="5064748" y="6057900"/>
            <a:ext cx="2711778" cy="18530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88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جُحْرٌ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BC4E4DB-C918-5D90-4E49-6CB3CC60B6B1}"/>
              </a:ext>
            </a:extLst>
          </p:cNvPr>
          <p:cNvSpPr/>
          <p:nvPr/>
        </p:nvSpPr>
        <p:spPr>
          <a:xfrm>
            <a:off x="8610600" y="6057900"/>
            <a:ext cx="2438400" cy="185304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9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حَبٌّ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48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C11055-32BE-1CFE-F8C7-22C43125B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B520DE-9660-8888-75AB-70FBEBDBD952}"/>
              </a:ext>
            </a:extLst>
          </p:cNvPr>
          <p:cNvSpPr txBox="1"/>
          <p:nvPr/>
        </p:nvSpPr>
        <p:spPr>
          <a:xfrm>
            <a:off x="160421" y="957196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دوركم.  </a:t>
            </a:r>
            <a:r>
              <a:rPr lang="ar-MA" sz="1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يطلب من المتعلمين قراءة الكلمات على السبورة بترتيب وبدونه، مع تصحيح الأخطاء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347882C3-D6AC-47BD-BE53-C73166D5F077}"/>
              </a:ext>
            </a:extLst>
          </p:cNvPr>
          <p:cNvSpPr/>
          <p:nvPr/>
        </p:nvSpPr>
        <p:spPr>
          <a:xfrm>
            <a:off x="8610600" y="2679496"/>
            <a:ext cx="2334491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بَيْتٌ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4DCC043-295A-BF1E-2D33-2BBD2D30C69F}"/>
              </a:ext>
            </a:extLst>
          </p:cNvPr>
          <p:cNvSpPr/>
          <p:nvPr/>
        </p:nvSpPr>
        <p:spPr>
          <a:xfrm>
            <a:off x="1691199" y="2679495"/>
            <a:ext cx="2555631" cy="176581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رِمالٌ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390A65-CDF0-BE85-86F3-AF41B83A05F8}"/>
              </a:ext>
            </a:extLst>
          </p:cNvPr>
          <p:cNvSpPr/>
          <p:nvPr/>
        </p:nvSpPr>
        <p:spPr>
          <a:xfrm>
            <a:off x="5064748" y="2705209"/>
            <a:ext cx="2195034" cy="17401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ثومٌ</a:t>
            </a:r>
            <a:endParaRPr kumimoji="0" lang="fr-FR" sz="9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5044959-4E33-0F37-A56A-A2BAA3CB0901}"/>
              </a:ext>
            </a:extLst>
          </p:cNvPr>
          <p:cNvSpPr/>
          <p:nvPr/>
        </p:nvSpPr>
        <p:spPr>
          <a:xfrm>
            <a:off x="1691199" y="6057900"/>
            <a:ext cx="2812852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ثَعْلَبٌ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7C512999-5285-A7A2-490D-2EF6B507933B}"/>
              </a:ext>
            </a:extLst>
          </p:cNvPr>
          <p:cNvSpPr/>
          <p:nvPr/>
        </p:nvSpPr>
        <p:spPr>
          <a:xfrm>
            <a:off x="5064748" y="6057900"/>
            <a:ext cx="2711778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جُحْرٌ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866AB34D-8A89-8594-9599-A2D2BAE4B162}"/>
              </a:ext>
            </a:extLst>
          </p:cNvPr>
          <p:cNvSpPr/>
          <p:nvPr/>
        </p:nvSpPr>
        <p:spPr>
          <a:xfrm>
            <a:off x="8610600" y="6057900"/>
            <a:ext cx="2438400" cy="1740104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حَبٌّ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71AC240-31C5-7E5E-BF67-A37C677782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77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0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عن المدينة</a:t>
                </a:r>
                <a:r>
                  <a:rPr lang="f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والقرية لكتابة كلمات وجمل؛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سلسلة كلمات وجمل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جمل وقراءتها،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4218682" y="2024860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901F38-4C75-3097-5111-3CA836CFE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3CCE215-134A-4BC8-3BFB-8AC2A79B87A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سننتقل إلى سلسلة كلمات أخرى، عليكم قراءتها أولا بشكل هامس في ثنائيات: أقرأ لزميلي. 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26852AF-4616-A65D-1E6B-47768D865196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ثَوابٌ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E9D28274-AF2A-90F3-38F0-FF5E5D1242A2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مُتَفَرِّجٌ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2334C249-B7C0-7C82-0B7C-76FB59070357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زَرافَةٌ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0880FC81-542C-0AC8-126C-DBE4AEAE950B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66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سَحابَةٌ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10699247-7A42-FA6D-1AA1-ABDC55C61AEB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حَمامَةٌ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2CDF853-2B98-D120-BE56-5D75699A31E4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مَزْرَعَةٌ</a:t>
            </a:r>
            <a:r>
              <a:rPr lang="ar-MA" dirty="0"/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AC6C3D7-A8D9-722F-685B-9501AFCD49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026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2D0D84-306A-786A-63E4-161A9EBFF9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CA15694-1DBA-BE89-CC25-603ECD1C2B34}"/>
              </a:ext>
            </a:extLst>
          </p:cNvPr>
          <p:cNvSpPr txBox="1"/>
          <p:nvPr/>
        </p:nvSpPr>
        <p:spPr>
          <a:xfrm>
            <a:off x="2452255" y="834086"/>
            <a:ext cx="1004454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جهرية، مع التصحيح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C87981D-E45D-28CB-8D87-1875DC237A28}"/>
              </a:ext>
            </a:extLst>
          </p:cNvPr>
          <p:cNvSpPr/>
          <p:nvPr/>
        </p:nvSpPr>
        <p:spPr>
          <a:xfrm>
            <a:off x="8610600" y="6057900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ثَوابٌ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204E61A-98CE-DB45-8704-FC1F8F4325A2}"/>
              </a:ext>
            </a:extLst>
          </p:cNvPr>
          <p:cNvSpPr/>
          <p:nvPr/>
        </p:nvSpPr>
        <p:spPr>
          <a:xfrm>
            <a:off x="1873045" y="6057900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مُتَفَرِّجٌ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1B388F08-2F97-C40A-41B1-C20BFA28D2CF}"/>
              </a:ext>
            </a:extLst>
          </p:cNvPr>
          <p:cNvSpPr/>
          <p:nvPr/>
        </p:nvSpPr>
        <p:spPr>
          <a:xfrm>
            <a:off x="8610600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زَرافَةٌ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E5900E83-64E7-3A5C-27B2-A649B04320EE}"/>
              </a:ext>
            </a:extLst>
          </p:cNvPr>
          <p:cNvSpPr/>
          <p:nvPr/>
        </p:nvSpPr>
        <p:spPr>
          <a:xfrm>
            <a:off x="1873045" y="2679495"/>
            <a:ext cx="2631006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سَحابَةٌ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D762372C-3E79-3A11-FA8D-AD398683C448}"/>
              </a:ext>
            </a:extLst>
          </p:cNvPr>
          <p:cNvSpPr/>
          <p:nvPr/>
        </p:nvSpPr>
        <p:spPr>
          <a:xfrm>
            <a:off x="5338126" y="2679495"/>
            <a:ext cx="2438400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حَمامَةٌ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5D70777-CE94-BBC7-5C7F-745AC4D8F07B}"/>
              </a:ext>
            </a:extLst>
          </p:cNvPr>
          <p:cNvSpPr/>
          <p:nvPr/>
        </p:nvSpPr>
        <p:spPr>
          <a:xfrm>
            <a:off x="5338125" y="6057900"/>
            <a:ext cx="2752929" cy="154960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مَزْرَعَةٌ</a:t>
            </a: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3A81768-2016-9EE8-ED9E-E5B2E63012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191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5CEB9-C8A7-2E68-328C-EDD22DE3C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6150347-D6E1-53BB-26F6-9A023C368C5B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انتبهوا جيدا، سأعرض مجموعة من الكلمات وأقرؤها، ثم أحيط بخط الكلمة المناسبة للصورة.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5109C44-D2E3-650B-CE48-CDE2C53039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47" y="695749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E19F0EE-6329-C610-A205-6AE3C04F0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723" y="2049178"/>
            <a:ext cx="4330222" cy="785682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EE3D98-BBCE-B6C0-C3EC-B752DC8BD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800" y="7453745"/>
            <a:ext cx="2812473" cy="1191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25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C7CCF-D129-42BC-7A78-AC3506B26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826D056-AA49-F582-23CE-EF40F0B07719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الآن دوركم، اقرؤوا الكلمات أولا قراءة هامسة، قبل تحديد الكلمة المناسبة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لتقديم المساعدة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2A1B8E-AD41-7F4A-1019-54D66ADAE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529" y="2144210"/>
            <a:ext cx="10359961" cy="79280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1C41D2B-406F-9166-3ABD-8E2677CD73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598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52000-4FFC-D372-B288-7596B695C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D31FD0F-1F90-D020-CC0F-99EEF7D146E3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إشارتي أعرض جوابي على زميلي وأناقش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معه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سأمر بين الصفوف لتقديم المساعدة.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D23D69E-35C2-31D9-4C98-8E4B8F069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529" y="2144210"/>
            <a:ext cx="10359961" cy="792804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82FD558-A54D-92F1-5EA6-05ADDF3C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47" y="601926"/>
            <a:ext cx="2183630" cy="1448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297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35CEC-E193-54B2-787A-93511DFE5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167B4F8-8811-73BA-F02E-07B61B191902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لنصحح جماعة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DAA6882-B326-2A19-10BF-3D718BDA1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529" y="2144210"/>
            <a:ext cx="10359961" cy="79280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1B2A076-4D64-60EA-80FA-DC814BA54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070BB33-9356-F064-2006-3B462037A0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9526" y="6428509"/>
            <a:ext cx="1759529" cy="1233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29C23E4-AA62-2AFC-C276-780727D2C1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910" y="5347854"/>
            <a:ext cx="1759530" cy="12330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79F8A0E-16D8-F155-FE12-EAAD59A77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7471" y="8556458"/>
            <a:ext cx="1960347" cy="128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421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FF23E8-0464-8893-ED7D-38BFDFE619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96C1F2-4F90-C703-2429-98A75FC10C20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قراءات فردية للكلمات في علاقتها بالصور.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27096A6-B581-DD9F-AA87-510EC1330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9529" y="2144210"/>
            <a:ext cx="10359961" cy="792804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AA8F00D-C561-A680-F55F-3975D238E7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526" y="6428509"/>
            <a:ext cx="1759529" cy="1233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C727E4A-1338-9763-1ACD-7D7107E83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8910" y="5347854"/>
            <a:ext cx="1759530" cy="123305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08F37E6-1B0D-2A08-157E-2487145DB5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471" y="8556458"/>
            <a:ext cx="1960347" cy="128027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0C59E03-56DF-2BF1-7856-D9179226BF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64" y="62020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60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خذوا كراساتكم على الصفحة رقم: 14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2479963" y="947904"/>
            <a:ext cx="5347855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أنشطة قرائية على الكراسات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BDB7E63-28D9-7CCA-C350-357F6AB32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2581" y="2100645"/>
            <a:ext cx="6339238" cy="77915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8BA0CB6-E9F9-AD78-A301-9B90B48B4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823" y="699736"/>
            <a:ext cx="1332170" cy="139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CF325-481A-214A-FC34-B8ABAA1C9A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3EE1DC3-D9E6-6F22-251D-7A9AC3437930}"/>
              </a:ext>
            </a:extLst>
          </p:cNvPr>
          <p:cNvSpPr txBox="1"/>
          <p:nvPr/>
        </p:nvSpPr>
        <p:spPr>
          <a:xfrm>
            <a:off x="160420" y="834086"/>
            <a:ext cx="1264117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سأقرأ السطر الأول من سلسلة الكلمات على الكراسة(النشاط1)، وعليكم أن تفعلوا مثلي.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8E46D07-F7FE-A429-4257-8EE0A76D7F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120" y="710975"/>
            <a:ext cx="1475360" cy="135342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67A1B61-BDED-AA7D-0B1D-BFAE2F9BF8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0" y="2643704"/>
            <a:ext cx="13332142" cy="372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1451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A300C-80CC-5E99-D2D5-8B61A9E3C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5054301-BCDC-1189-3B14-C06591EC86E7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دوركم، في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ثنائيات كل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واحد يقرأ لزميله قراءة هامسة, سأمر بين الصفوف لتتبع قراءاتكم.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3F13B6C-E148-C642-70D7-45A4199D6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252" y="680509"/>
            <a:ext cx="1859494" cy="123048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CD55C88-D058-2817-409E-A1B185D5C2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0" y="2643704"/>
            <a:ext cx="13332142" cy="372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79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F650B-6FDE-4EBB-0FC0-C36A86EE6C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5B4F235-D7D8-984D-E9EB-6AB128A0A4E0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مع التصحيح، كل متعلم يقرأ سطرا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78BC6B-8723-31A5-9B6C-AFBA82E483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4789EE4-12B3-DD08-405B-EEA052D4D5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650" y="2643704"/>
            <a:ext cx="13332142" cy="3729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49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FA23D-6C34-C032-F98F-F7DE7544F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25DE07-F322-1C26-6E82-2C482BDAF8A2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 ستنجزون فرديا الجزء الأخير من النشاط 2 . أحيط بخط الكلمة المناسبة للصورة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286B1A-C200-B4C0-3BA7-8C681DD1C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720" y="582456"/>
            <a:ext cx="1633870" cy="14265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1984813-603C-ADD0-28F2-D8F940BFC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422" y="2217285"/>
            <a:ext cx="6843723" cy="7799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60954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3C9C6-3B07-9FE5-6BEC-623F5526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36AAEAC-9FC4-EE86-5507-457A3D6668E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عند الإشارة نصحح جماعة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87116EE-FA80-6206-38F5-135B4FD9AA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422" y="2217285"/>
            <a:ext cx="6843723" cy="779955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C2EB58E-5B2C-7CD7-C112-EB134619D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6" y="70735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60DCCA3-1E76-BBE5-2AC6-F1BD3276E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9783" y="7314642"/>
            <a:ext cx="1828800" cy="1233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1D4C8E5-074D-20B6-C171-54ABC6D6D6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474" y="5143500"/>
            <a:ext cx="2119746" cy="134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487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30F45E-39CC-5E79-9C65-D9685DC95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F1FC0FD-FF38-FBA0-954F-BC845151B483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انتبهوا، في النشاط3، لاحظوا كيف سأكمل الجملة بكلمة من الكلمتين. أقرأ أولا الكلمتين ثم الجملة ثم أكمل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60C012-AAC1-DBCE-4386-357BD02BF6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393" y="619035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4B51C2C-2088-DB49-24B1-89E884F78F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085920D5-80FD-FA8C-A5E2-A1D412A49850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6510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1D13DF-CC14-6664-438E-4A1E004D1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BBA978B-FE01-EE91-9F3F-9CD2E4BC1C79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</a:t>
            </a:r>
            <a:r>
              <a:rPr kumimoji="0" lang="ar-MA" sz="16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على كراساتكم أكملوا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الجملتين(النشاط3) انطلاقا من الكلمتين. سأمر بين الصفون لتتبع عملكم.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6451DAA-C05C-D1B1-25AE-89CF161760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4DAAEAE-D8CD-1500-E2F9-9A966B34F2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351B200-A608-7326-0244-3B5DC2535433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7815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902A3-6218-6A6B-F69A-867EA15DEC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72143E-DB83-3D54-C065-206468664F75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بعد الإنجاز الفردي. الآن في ثنائيات، كل متعلم يعرض على زميله الجملتين التي توصل إليهما، ويناقش معه.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AC5F1DE-437B-028B-00A2-2E22B0F36D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2510" y="683048"/>
            <a:ext cx="1899538" cy="125182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1EAF1C5-53A5-6D14-0B2D-2D15170AB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17B4B09-7C83-D5EC-8E53-1779F9CD94E7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3886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CEA29-3F01-F05A-C8F3-06A3C7A84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A17D79E-1EC8-2D60-FBF6-5BB0C17EA821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50E8FA3-F9C2-44F6-BFEF-DA8139807D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152" y="793980"/>
            <a:ext cx="1617175" cy="1230459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7210A4-EF64-0299-F95E-2E70D19BDF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48EE172A-434B-A19C-A9F8-FC57CB0E02EE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FB5D82B7-9A96-9DE0-81E4-EED8210F558B}"/>
              </a:ext>
            </a:extLst>
          </p:cNvPr>
          <p:cNvSpPr/>
          <p:nvPr/>
        </p:nvSpPr>
        <p:spPr>
          <a:xfrm>
            <a:off x="5084618" y="4703935"/>
            <a:ext cx="229985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يَتَعاوَنُ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32CCA081-D622-8A4C-EF4B-188EB839838A}"/>
              </a:ext>
            </a:extLst>
          </p:cNvPr>
          <p:cNvSpPr/>
          <p:nvPr/>
        </p:nvSpPr>
        <p:spPr>
          <a:xfrm>
            <a:off x="3491347" y="5968004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8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يَحْتَرِمُ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5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89A5D-AF8B-5D0D-770A-1BD204728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E698A9E-C3CA-B230-7F63-C6EAA5F6742D}"/>
              </a:ext>
            </a:extLst>
          </p:cNvPr>
          <p:cNvSpPr txBox="1"/>
          <p:nvPr/>
        </p:nvSpPr>
        <p:spPr>
          <a:xfrm>
            <a:off x="160420" y="957196"/>
            <a:ext cx="12641179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 جهرية للجمل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6750FE-CED8-23C8-BF15-63D4BA5B7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57" y="2267869"/>
            <a:ext cx="13396359" cy="4964204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A024B454-85A1-DFE1-CE09-E936220F88F6}"/>
              </a:ext>
            </a:extLst>
          </p:cNvPr>
          <p:cNvSpPr/>
          <p:nvPr/>
        </p:nvSpPr>
        <p:spPr>
          <a:xfrm>
            <a:off x="4267201" y="3403191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اؐلْبُسْتانِيُّ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8E516FE-ACB0-7B81-1562-6A17E8C5D8D9}"/>
              </a:ext>
            </a:extLst>
          </p:cNvPr>
          <p:cNvSpPr/>
          <p:nvPr/>
        </p:nvSpPr>
        <p:spPr>
          <a:xfrm>
            <a:off x="5084618" y="4703935"/>
            <a:ext cx="2299855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يَتَعاوَنُ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C456260-C174-2713-6217-3C87F35B16F6}"/>
              </a:ext>
            </a:extLst>
          </p:cNvPr>
          <p:cNvSpPr/>
          <p:nvPr/>
        </p:nvSpPr>
        <p:spPr>
          <a:xfrm>
            <a:off x="3491347" y="5968004"/>
            <a:ext cx="2202872" cy="87913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يَحْتَرِمُ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74CBA37-DDAC-0F93-5D35-E2441B30B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283" y="582456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50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انتبهوا الآن، سأشرح لكم كيف نكتب الجملتين في النشاط رقم4، وستفعلون مثلي في منازلكم على دفاتركم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C46EFE3-8114-0A45-144F-AD2D5FF92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92033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6D0834C-CEAD-CD1C-DB78-F77B8DC78D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64" y="2637134"/>
            <a:ext cx="13071183" cy="3666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منكم يكتب 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كلمة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C3C867-06F3-1B2E-F2BF-258EB0CFC6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53895" y="2658746"/>
            <a:ext cx="2549407" cy="2950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66702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القفز على الكلمات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A7E6D8D-BC22-A833-4C8A-63F33CBDF304}"/>
              </a:ext>
            </a:extLst>
          </p:cNvPr>
          <p:cNvSpPr txBox="1"/>
          <p:nvPr/>
        </p:nvSpPr>
        <p:spPr>
          <a:xfrm>
            <a:off x="827039" y="2014158"/>
            <a:ext cx="11818375" cy="76636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يعد الأستاذ والتلاميذ بطاقات الكلمات بشكل قبلي، مع توظيف الكلمات التي تم ترويجا في حصة اليوم؛ لأجل ترسيخها؛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يمكن تركيب جمل قصيرة مفيدة انطلاقا من الكلمات، مع قراءتها بشكل متسلسل على الحجلة المرسومة على الأرض؛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وضع كلمات مبعثرة على الخانات وقراءتها،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ثم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مطالبة المتعلمين بإعادة الترتيب؛ لتكوين جمل مفيدة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؛</a:t>
            </a:r>
          </a:p>
          <a:p>
            <a:pPr marR="0" lvl="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ar-MA" sz="4400" b="1" dirty="0">
              <a:solidFill>
                <a:prstClr val="black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571500" marR="0" lvl="0" indent="-571500" algn="just" defTabSz="457200" rtl="1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يمكن الاجتهاد في تنويع </a:t>
            </a:r>
            <a:r>
              <a:rPr lang="ar-MA" sz="4400" b="1" dirty="0">
                <a:solidFill>
                  <a:prstClr val="black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أ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لعاب القفز بتوظيف البطاقات،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مع استحضار البعد القرائي دائما.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14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20295" y="2350874"/>
            <a:ext cx="5796396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قراءة سلسة الكلمات في النشاطين</a:t>
            </a:r>
            <a:r>
              <a:rPr kumimoji="0" lang="ar-MA" sz="4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1 و2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أتمم إحاطة الكلمات المناسبة للصور في النشاط رقم2؛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أقرأ الجمل في النشاط 3 بسرعة ودقة؛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أنقل </a:t>
            </a:r>
            <a:r>
              <a:rPr kumimoji="0" lang="ar-MA" sz="40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الجملتين الواردتين في النشاط 4 على دفتري بخط جميل؛ 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</a:t>
            </a: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C9670B5-7B3C-5F76-36CB-9A0BF5C58A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75C665-1813-53B7-5E54-41B9CA129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149" y="2465887"/>
            <a:ext cx="5437012" cy="692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9409732"/>
              </p:ext>
            </p:extLst>
          </p:nvPr>
        </p:nvGraphicFramePr>
        <p:xfrm>
          <a:off x="872836" y="279587"/>
          <a:ext cx="11970327" cy="911297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609337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54566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إملاء كلمات تتضمن مدودا</a:t>
                      </a:r>
                      <a:endParaRPr lang="ar-MA" sz="36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الصورة: ملاحظة لوحة المدينة والتعبير عنها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56809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سلسلة الكلمات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قراءات فردية؛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قراءة الجمل بطلاقة؛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كتابة: إكمال جمل ونقلها.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القفز على الكلمات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12995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20511" y="2244407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464574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3512" y="7305367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3512" y="963843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292422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20511" y="356954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</a:t>
            </a:r>
            <a:r>
              <a:rPr lang="ar-M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(الصفحتان 11 و12).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سأراقب ما قمتم به، قبل أن نبدأ حصة اليوم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8846854" y="2253091"/>
            <a:ext cx="4352574" cy="7342295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إتمام النشاط رقم 1 من الصفحة 11 واكتب الكلمات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المقاطع والكلمات في النشاط 2 من الصفحة رقم 12؛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انقل كلمات النشاط رقم 1 من الصفحة 12 على دفتري؛</a:t>
            </a:r>
          </a:p>
          <a:p>
            <a:pPr marL="0" marR="0" lvl="0" indent="0" algn="just" defTabSz="1371600" rtl="1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BB2C7BBE-0937-643D-703F-2A7F3B4E09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5795" y="2253090"/>
            <a:ext cx="3983191" cy="734229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570A8B32-0A28-1CCB-BA69-A06AC18657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572" y="2273456"/>
            <a:ext cx="3983190" cy="73219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3CF242D-732D-3480-FB44-B82FBD73B1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329" y="675100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21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دلالات الأيقونات التوجيهية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E8B6C63-6FCD-914F-C60A-D53B6949E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1267</Words>
  <Application>Microsoft Office PowerPoint</Application>
  <PresentationFormat>Personnalisé</PresentationFormat>
  <Paragraphs>216</Paragraphs>
  <Slides>55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55</vt:i4>
      </vt:variant>
    </vt:vector>
  </HeadingPairs>
  <TitlesOfParts>
    <vt:vector size="73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2192</cp:revision>
  <dcterms:created xsi:type="dcterms:W3CDTF">2014-10-09T07:32:24Z</dcterms:created>
  <dcterms:modified xsi:type="dcterms:W3CDTF">2025-09-13T08:06:45Z</dcterms:modified>
</cp:coreProperties>
</file>