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656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0" r:id="rId57"/>
    <p:sldId id="2134808571" r:id="rId58"/>
    <p:sldId id="2134808572" r:id="rId59"/>
    <p:sldId id="2134808652" r:id="rId60"/>
    <p:sldId id="2134808654" r:id="rId61"/>
    <p:sldId id="2134808647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656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0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5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C109-9B49-C3DF-6F9D-1BA65477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D91E9E-9A40-7D22-A947-B00790637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5C696338-12F7-FBB1-8BB0-418F46F51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35BA89-25CF-A238-A9B3-8038F8681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43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4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F1A4-2D12-3558-B47E-D1649FF02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741318B-2060-892B-726D-E0A0354D7D3C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28D2964-3625-CB10-61ED-47007D039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8C7B08-6DDB-F91D-0BA7-C2D73F9D9F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FD21B8-383F-0B48-4290-F788C6965927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A13284C-905A-3754-098E-204E0697B3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7F394BC-6BC7-2343-F50F-2C90E1777312}"/>
              </a:ext>
            </a:extLst>
          </p:cNvPr>
          <p:cNvGrpSpPr/>
          <p:nvPr/>
        </p:nvGrpSpPr>
        <p:grpSpPr>
          <a:xfrm>
            <a:off x="212168" y="7068043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63529BDF-157C-B75C-9049-EC44EA68D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62A5F31-C3E6-8780-3EF8-00929125C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61E6E7A7-72CC-188B-BD89-E0377E6A70DF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767544-D1DC-04C7-44F6-9B641344CD09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1837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96783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العداء.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عَدّاءُ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الجري.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جَرْيُ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السباق.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سِّباقُ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702548" y="4668943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الرسم.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رَّسْمُ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05245" y="4441655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6D6B78F-C093-0431-5B57-7D5DEA804F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94" y="1909311"/>
            <a:ext cx="4892755" cy="6196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4457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748CD16-A9D9-38AB-9720-AC9F74603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4457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C3C5B5F-EF2E-FA48-2122-234DF8787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9995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1C3CEFA-18B1-1BF5-EBD1-E83F8C697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226" y="2370964"/>
            <a:ext cx="6236762" cy="789927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29،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80365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03770F3-CF5D-CFF1-C5DB-905827FE7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لاحظوا، سأحدد بسرعة (قراءة مسحية بالعين) كلمة "الغميضةِ" في الفقرة الآتية: الكلمة الرابعة في السطر الخامس.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4779819" y="7451082"/>
            <a:ext cx="260465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AF15E18-433D-02F1-170C-C71140C33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فطوره – أغنيةً – يستيقظُ – العنايةِ – يبدلُ.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077199" y="4946075"/>
            <a:ext cx="1728446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775361" y="8697761"/>
            <a:ext cx="160416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9379526" y="2633814"/>
            <a:ext cx="2105891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6151418" y="6308613"/>
            <a:ext cx="1925781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6556484" y="3779213"/>
            <a:ext cx="172844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89E1849-729A-1B30-BA61-31744CD40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85BC431-C150-A587-FD94-B0AE46811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4A602ED-BC35-450C-838E-B16476CA7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068130F-38D7-8C0A-01EB-A18F078E3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D926D75-6196-AFA4-EE8D-55E279FBC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يستيقظ – العناية - الغميضة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ـتَيْـ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ـقِـ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ـظُ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ٱلْعِنايَةِ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dirty="0" err="1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ٱلْغُمَّيْضَةِ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FFC9A3B-BCDC-69E6-CBC3-73A14313B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41545" r="9995" b="33024"/>
          <a:stretch>
            <a:fillRect/>
          </a:stretch>
        </p:blipFill>
        <p:spPr>
          <a:xfrm>
            <a:off x="304800" y="3702862"/>
            <a:ext cx="13106400" cy="5165019"/>
          </a:xfrm>
          <a:prstGeom prst="rect">
            <a:avLst/>
          </a:prstGeom>
        </p:spPr>
      </p:pic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F5F8F12-473F-6D64-5699-CA2F3684F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41545" r="9995" b="33024"/>
          <a:stretch>
            <a:fillRect/>
          </a:stretch>
        </p:blipFill>
        <p:spPr>
          <a:xfrm>
            <a:off x="304800" y="3702862"/>
            <a:ext cx="13106400" cy="5165019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1524001" y="4537174"/>
            <a:ext cx="4479037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اِسْتَيْقَظَ خالِدࣱ باكِراً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593198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بَعْدَ أَنْ يَسْتَيْقِظَ، يَغْسِلُ وَجْهَهُ وَيُبَدِّلُ مَلابِسَهُ.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304800" y="7871621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 خالِدࣱ مَعَ اُخْتِهِ لُعْبَةَ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ٱلْغُمَّيْضَةِ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6ABCB09-AEE1-F606-0E5F-D43B277B6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2352312" y="3107603"/>
            <a:ext cx="9011376" cy="717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8F41CC3-EF02-3308-21C2-9C5AA59DD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45" y="2352633"/>
            <a:ext cx="6264471" cy="79343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74473"/>
            <a:ext cx="5375563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2" name="Image 1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991FFE5-EAB2-FDA5-02C1-5558CADFF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t="15050" r="9970" b="62076"/>
          <a:stretch>
            <a:fillRect/>
          </a:stretch>
        </p:blipFill>
        <p:spPr>
          <a:xfrm>
            <a:off x="322886" y="3964810"/>
            <a:ext cx="13070227" cy="46527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2" name="Image 1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AEE12AC-AFAF-FF26-A510-73F152C27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t="15050" r="9970" b="62076"/>
          <a:stretch>
            <a:fillRect/>
          </a:stretch>
        </p:blipFill>
        <p:spPr>
          <a:xfrm>
            <a:off x="322886" y="3964810"/>
            <a:ext cx="13070227" cy="46527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0986655" y="5528132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7910946" y="64702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باكِراً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0986654" y="744484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18698" y="5584396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يَتَناوَلُ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4518697" y="64702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شاهَدَ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4518697" y="744484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رافَقَ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45364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F213633-5957-C73D-1BE8-196F5E7523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83" y="2805552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9447C00-61FB-7A64-EDF9-955BA346A2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8" y="2363308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06145"/>
            <a:ext cx="5250872" cy="21613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و28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68330DD-0169-5443-903F-C9C884A34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396836"/>
            <a:ext cx="6229571" cy="78901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302317" y="7661564"/>
            <a:ext cx="5340935" cy="21050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975653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84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3290</TotalTime>
  <Words>1544</Words>
  <Application>Microsoft Office PowerPoint</Application>
  <PresentationFormat>Personnalisé</PresentationFormat>
  <Paragraphs>285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2241</cp:revision>
  <dcterms:created xsi:type="dcterms:W3CDTF">2014-10-09T07:32:24Z</dcterms:created>
  <dcterms:modified xsi:type="dcterms:W3CDTF">2025-09-25T18:02:32Z</dcterms:modified>
</cp:coreProperties>
</file>