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3"/>
  </p:notesMasterIdLst>
  <p:handoutMasterIdLst>
    <p:handoutMasterId r:id="rId54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801" r:id="rId13"/>
    <p:sldId id="2134808802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474" r:id="rId26"/>
    <p:sldId id="2134808468" r:id="rId27"/>
    <p:sldId id="2134808540" r:id="rId28"/>
    <p:sldId id="597" r:id="rId29"/>
    <p:sldId id="2134808445" r:id="rId30"/>
    <p:sldId id="2134808768" r:id="rId31"/>
    <p:sldId id="2134808769" r:id="rId32"/>
    <p:sldId id="2134808544" r:id="rId33"/>
    <p:sldId id="2134808770" r:id="rId34"/>
    <p:sldId id="2134808771" r:id="rId35"/>
    <p:sldId id="2134808772" r:id="rId36"/>
    <p:sldId id="2134808787" r:id="rId37"/>
    <p:sldId id="2134808800" r:id="rId38"/>
    <p:sldId id="2134808806" r:id="rId39"/>
    <p:sldId id="2134808807" r:id="rId40"/>
    <p:sldId id="2134808797" r:id="rId41"/>
    <p:sldId id="2134808804" r:id="rId42"/>
    <p:sldId id="2134808808" r:id="rId43"/>
    <p:sldId id="2134808795" r:id="rId44"/>
    <p:sldId id="2134808805" r:id="rId45"/>
    <p:sldId id="2134808560" r:id="rId46"/>
    <p:sldId id="838" r:id="rId47"/>
    <p:sldId id="2134808562" r:id="rId48"/>
    <p:sldId id="2134808501" r:id="rId49"/>
    <p:sldId id="2134808561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801"/>
            <p14:sldId id="2134808802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769"/>
            <p14:sldId id="2134808544"/>
            <p14:sldId id="2134808770"/>
            <p14:sldId id="2134808771"/>
            <p14:sldId id="2134808772"/>
            <p14:sldId id="2134808787"/>
            <p14:sldId id="2134808800"/>
            <p14:sldId id="2134808806"/>
            <p14:sldId id="2134808807"/>
            <p14:sldId id="2134808797"/>
            <p14:sldId id="2134808804"/>
            <p14:sldId id="2134808808"/>
            <p14:sldId id="2134808795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0E5F6-A709-4BFE-8FC7-94147AC88CC1}" v="601" dt="2025-09-13T08:22:11.735"/>
    <p1510:client id="{38A6D1A5-02E0-4B6D-B594-F7FBF0A1E5F6}" v="581" dt="2025-09-12T14:22:03.372"/>
    <p1510:client id="{67D153FE-B827-4874-B190-062EAB93E820}" v="339" dt="2025-09-12T11:25:27.505"/>
    <p1510:client id="{6F996DED-3E7E-44B6-83DF-B05B9267A33F}" v="452" dt="2025-09-12T16:13:28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35:51.395" v="434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6:15:08.330" v="305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6:15:08.330" v="3050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3:38:19.020" v="389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23:38:19.020" v="389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23:38:32.108" v="39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23:38:32.108" v="39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5:16.189" v="4189" actId="255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4:50.305" v="4183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4:55.423" v="4185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4:53.347" v="4184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5:16.189" v="4189" actId="255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5:01.532" v="4187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4:58.682" v="4186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3T08:35:51.395" v="4344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3T08:35:51.395" v="4344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E1024C3-58F3-4E60-9D56-58152775B348}" dt="2025-09-12T16:38:06.859" v="3064" actId="4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23:39:02.052" v="3909" actId="6549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23:39:02.052" v="3909" actId="6549"/>
          <ac:spMkLst>
            <pc:docMk/>
            <pc:sldMk cId="1418471261" sldId="2134808474"/>
            <ac:spMk id="6" creationId="{1B155A66-866E-E463-318C-EE1278D49B2D}"/>
          </ac:spMkLst>
        </pc:spChg>
        <pc:picChg chg="add del mod">
          <ac:chgData name="FERHANE EL MOSTAFA" userId="612e3f77-08f4-424c-9bd0-6ac275dcda07" providerId="ADAL" clId="{0E1024C3-58F3-4E60-9D56-58152775B348}" dt="2025-09-12T23:38:47.456" v="3904" actId="478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  <pc:picChg chg="add mod">
          <ac:chgData name="FERHANE EL MOSTAFA" userId="612e3f77-08f4-424c-9bd0-6ac275dcda07" providerId="ADAL" clId="{0E1024C3-58F3-4E60-9D56-58152775B348}" dt="2025-09-12T23:38:56.619" v="3908" actId="14100"/>
          <ac:picMkLst>
            <pc:docMk/>
            <pc:sldMk cId="1418471261" sldId="2134808474"/>
            <ac:picMk id="5" creationId="{941F881B-E076-25DC-C5BC-9B8DB6EDCB3B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3:08.923" v="4337" actId="20577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3T08:23:08.923" v="4337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23:50:26.593" v="4107" actId="478"/>
          <ac:picMkLst>
            <pc:docMk/>
            <pc:sldMk cId="3380457647" sldId="2134808510"/>
            <ac:picMk id="5" creationId="{FB4397C8-2E7B-3A56-1272-647CBB4E4C39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23:50:33.988" v="4110" actId="14100"/>
          <ac:picMkLst>
            <pc:docMk/>
            <pc:sldMk cId="3380457647" sldId="2134808510"/>
            <ac:picMk id="6" creationId="{7E1A0F56-E5CC-CE80-BD41-81EE107C4F21}"/>
          </ac:picMkLst>
        </pc:picChg>
        <pc:picChg chg="add del mod">
          <ac:chgData name="FERHANE EL MOSTAFA" userId="612e3f77-08f4-424c-9bd0-6ac275dcda07" providerId="ADAL" clId="{0E1024C3-58F3-4E60-9D56-58152775B348}" dt="2025-09-12T17:08:39.106" v="3847" actId="478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del mod modAnim">
        <pc:chgData name="FERHANE EL MOSTAFA" userId="612e3f77-08f4-424c-9bd0-6ac275dcda07" providerId="ADAL" clId="{0E1024C3-58F3-4E60-9D56-58152775B348}" dt="2025-09-12T16:40:21.543" v="3112" actId="4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 del">
        <pc:chgData name="FERHANE EL MOSTAFA" userId="612e3f77-08f4-424c-9bd0-6ac275dcda07" providerId="ADAL" clId="{0E1024C3-58F3-4E60-9D56-58152775B348}" dt="2025-09-12T16:37:48.132" v="3062" actId="47"/>
        <pc:sldMkLst>
          <pc:docMk/>
          <pc:sldMk cId="3624499243" sldId="2134808528"/>
        </pc:sldMkLst>
      </pc:sldChg>
      <pc:sldChg chg="add del">
        <pc:chgData name="FERHANE EL MOSTAFA" userId="612e3f77-08f4-424c-9bd0-6ac275dcda07" providerId="ADAL" clId="{0E1024C3-58F3-4E60-9D56-58152775B348}" dt="2025-09-12T16:37:53.447" v="3063" actId="4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6:38:39.077" v="307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6:38:39.077" v="307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6:39:23.046" v="3094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6:39:23.046" v="3094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del mod">
        <pc:chgData name="FERHANE EL MOSTAFA" userId="612e3f77-08f4-424c-9bd0-6ac275dcda07" providerId="ADAL" clId="{0E1024C3-58F3-4E60-9D56-58152775B348}" dt="2025-09-12T16:40:18.943" v="3111" actId="4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14:42.284" v="4182" actId="14100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3T08:14:27.595" v="4177" actId="1076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3T08:14:30.561" v="4178" actId="14100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6:42:39.265" v="3172" actId="20577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23:56:12.032" v="417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23:55:30.745" v="4162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3T08:14:39.576" v="4181" actId="14100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3T08:14:42.284" v="4182" actId="14100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mod">
          <ac:chgData name="FERHANE EL MOSTAFA" userId="612e3f77-08f4-424c-9bd0-6ac275dcda07" providerId="ADAL" clId="{0E1024C3-58F3-4E60-9D56-58152775B348}" dt="2025-09-13T08:14:34.603" v="4179" actId="14100"/>
          <ac:picMkLst>
            <pc:docMk/>
            <pc:sldMk cId="1843453747" sldId="2134808540"/>
            <ac:picMk id="10" creationId="{34CF1E73-AB10-571F-EAB9-E27A096A24C7}"/>
          </ac:picMkLst>
        </pc:picChg>
        <pc:picChg chg="mod">
          <ac:chgData name="FERHANE EL MOSTAFA" userId="612e3f77-08f4-424c-9bd0-6ac275dcda07" providerId="ADAL" clId="{0E1024C3-58F3-4E60-9D56-58152775B348}" dt="2025-09-13T08:14:37.428" v="4180" actId="14100"/>
          <ac:picMkLst>
            <pc:docMk/>
            <pc:sldMk cId="1843453747" sldId="2134808540"/>
            <ac:picMk id="11" creationId="{2FCDF0FD-04B5-6093-99F7-69DCCD0C6F08}"/>
          </ac:picMkLst>
        </pc:pic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6:19.443" v="420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6:03.081" v="4199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2T23:42:38.741" v="3988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6:09.710" v="4201" actId="1076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6:19.443" v="4203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6:13.548" v="4202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6:06.908" v="4200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6:47:34.216" v="3279" actId="47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6:46:39.636" v="3277" actId="478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6:46:41.700" v="3278" actId="1076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5:57.657" v="4061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23:44:50.434" v="4049" actId="5793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add mod">
          <ac:chgData name="FERHANE EL MOSTAFA" userId="612e3f77-08f4-424c-9bd0-6ac275dcda07" providerId="ADAL" clId="{0E1024C3-58F3-4E60-9D56-58152775B348}" dt="2025-09-12T23:45:38.573" v="4058" actId="20577"/>
          <ac:spMkLst>
            <pc:docMk/>
            <pc:sldMk cId="4239359885" sldId="2134808544"/>
            <ac:spMk id="6" creationId="{5F0862C9-CA54-9D42-A9E5-1A01B58878C3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23:43:29.253" v="3998" actId="478"/>
          <ac:picMkLst>
            <pc:docMk/>
            <pc:sldMk cId="4239359885" sldId="2134808544"/>
            <ac:picMk id="4" creationId="{4BDAAC9D-DA3C-E244-0EDD-487F38B2ED7C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23:44:14.477" v="4002" actId="14100"/>
          <ac:picMkLst>
            <pc:docMk/>
            <pc:sldMk cId="4239359885" sldId="2134808544"/>
            <ac:picMk id="5" creationId="{327BF48F-1CF4-71E3-E3AA-D9B46E7B5BCD}"/>
          </ac:picMkLst>
        </pc:picChg>
        <pc:picChg chg="add del mod">
          <ac:chgData name="FERHANE EL MOSTAFA" userId="612e3f77-08f4-424c-9bd0-6ac275dcda07" providerId="ADAL" clId="{0E1024C3-58F3-4E60-9D56-58152775B348}" dt="2025-09-12T16:47:38.038" v="3280" actId="478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10:50.159" v="4176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23:48:26.112" v="4090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50.159" v="4176"/>
          <ac:picMkLst>
            <pc:docMk/>
            <pc:sldMk cId="2254889488" sldId="2134808547"/>
            <ac:picMk id="3" creationId="{938E8B4F-5176-AA1D-7B45-43EBE2D878EA}"/>
          </ac:picMkLst>
        </pc:picChg>
        <pc:picChg chg="del">
          <ac:chgData name="FERHANE EL MOSTAFA" userId="612e3f77-08f4-424c-9bd0-6ac275dcda07" providerId="ADAL" clId="{0E1024C3-58F3-4E60-9D56-58152775B348}" dt="2025-09-13T00:10:49.617" v="4175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53:47.735" v="3383" actId="14100"/>
          <ac:picMkLst>
            <pc:docMk/>
            <pc:sldMk cId="2254889488" sldId="2134808547"/>
            <ac:picMk id="6" creationId="{82E2F597-C4F4-1103-D9C1-8F17AFE9AF33}"/>
          </ac:picMkLst>
        </pc:picChg>
        <pc:picChg chg="add del mod">
          <ac:chgData name="FERHANE EL MOSTAFA" userId="612e3f77-08f4-424c-9bd0-6ac275dcda07" providerId="ADAL" clId="{0E1024C3-58F3-4E60-9D56-58152775B348}" dt="2025-09-12T16:53:02.352" v="3380" actId="478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37.489" v="4092" actId="4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del mod">
          <ac:chgData name="FERHANE EL MOSTAFA" userId="612e3f77-08f4-424c-9bd0-6ac275dcda07" providerId="ADAL" clId="{0E1024C3-58F3-4E60-9D56-58152775B348}" dt="2025-09-12T16:53:59.195" v="3386" actId="478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  <pc:picChg chg="add del mod">
          <ac:chgData name="FERHANE EL MOSTAFA" userId="612e3f77-08f4-424c-9bd0-6ac275dcda07" providerId="ADAL" clId="{0E1024C3-58F3-4E60-9D56-58152775B348}" dt="2025-09-12T23:48:34.429" v="4091" actId="478"/>
          <ac:picMkLst>
            <pc:docMk/>
            <pc:sldMk cId="762796492" sldId="2134808549"/>
            <ac:picMk id="6" creationId="{F867E3FE-983C-0680-6762-D768153826F6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23:49:07.498" v="4098" actId="4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add mod">
          <ac:chgData name="FERHANE EL MOSTAFA" userId="612e3f77-08f4-424c-9bd0-6ac275dcda07" providerId="ADAL" clId="{0E1024C3-58F3-4E60-9D56-58152775B348}" dt="2025-09-12T16:57:30.279" v="3401" actId="14100"/>
          <ac:picMkLst>
            <pc:docMk/>
            <pc:sldMk cId="55609540" sldId="2134808550"/>
            <ac:picMk id="4" creationId="{6A5271F8-EA4B-AB7F-F70E-8BBE86FD2982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6:56:30.436" v="3393" actId="478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40.417" v="4093" actId="47"/>
        <pc:sldMkLst>
          <pc:docMk/>
          <pc:sldMk cId="3235497932" sldId="2134808551"/>
        </pc:sldMkLst>
        <pc:picChg chg="add mod">
          <ac:chgData name="FERHANE EL MOSTAFA" userId="612e3f77-08f4-424c-9bd0-6ac275dcda07" providerId="ADAL" clId="{0E1024C3-58F3-4E60-9D56-58152775B348}" dt="2025-09-12T16:56:16.228" v="3392"/>
          <ac:picMkLst>
            <pc:docMk/>
            <pc:sldMk cId="3235497932" sldId="2134808551"/>
            <ac:picMk id="3" creationId="{3383A9D5-6F5F-F8AB-8232-187E5139B2EA}"/>
          </ac:picMkLst>
        </pc:picChg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6:56:15.590" v="3391" actId="47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22.665" v="3665" actId="4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41.776" v="3671" actId="4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7:03:30.880" v="3670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38:16.503" v="3886" actId="47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7:38:16.503" v="3886" actId="478"/>
          <ac:spMkLst>
            <pc:docMk/>
            <pc:sldMk cId="4059753319" sldId="2134808557"/>
            <ac:spMk id="6" creationId="{D5FD8983-CF8F-A980-8079-4BB2D24220AA}"/>
          </ac:spMkLst>
        </pc:spChg>
        <pc:spChg chg="add del mod">
          <ac:chgData name="FERHANE EL MOSTAFA" userId="612e3f77-08f4-424c-9bd0-6ac275dcda07" providerId="ADAL" clId="{0E1024C3-58F3-4E60-9D56-58152775B348}" dt="2025-09-12T17:05:52.068" v="3787" actId="478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del mod">
          <ac:chgData name="FERHANE EL MOSTAFA" userId="612e3f77-08f4-424c-9bd0-6ac275dcda07" providerId="ADAL" clId="{0E1024C3-58F3-4E60-9D56-58152775B348}" dt="2025-09-12T17:05:53.197" v="3788" actId="478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7:06:25.077" v="3798" actId="20577"/>
          <ac:spMkLst>
            <pc:docMk/>
            <pc:sldMk cId="4059753319" sldId="2134808557"/>
            <ac:spMk id="9" creationId="{5B4BCA79-044C-579C-94C1-0DC71B47426A}"/>
          </ac:spMkLst>
        </pc:spChg>
        <pc:spChg chg="add mod">
          <ac:chgData name="FERHANE EL MOSTAFA" userId="612e3f77-08f4-424c-9bd0-6ac275dcda07" providerId="ADAL" clId="{0E1024C3-58F3-4E60-9D56-58152775B348}" dt="2025-09-12T17:06:44.207" v="3811" actId="20577"/>
          <ac:spMkLst>
            <pc:docMk/>
            <pc:sldMk cId="4059753319" sldId="2134808557"/>
            <ac:spMk id="10" creationId="{96E27928-4BCC-A76E-83E9-135883B028DB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7:07:09.914" v="3834" actId="20577"/>
          <ac:spMkLst>
            <pc:docMk/>
            <pc:sldMk cId="4059753319" sldId="2134808557"/>
            <ac:spMk id="11" creationId="{C2B81A9A-E84C-5C94-1B4F-4EBBA04DA21B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7:05:59.158" v="3789"/>
          <ac:picMkLst>
            <pc:docMk/>
            <pc:sldMk cId="4059753319" sldId="2134808557"/>
            <ac:picMk id="4" creationId="{FB6F4015-80A3-7C54-C4BC-2856D5ECDA26}"/>
          </ac:picMkLst>
        </pc:picChg>
        <pc:picChg chg="add del mod">
          <ac:chgData name="FERHANE EL MOSTAFA" userId="612e3f77-08f4-424c-9bd0-6ac275dcda07" providerId="ADAL" clId="{0E1024C3-58F3-4E60-9D56-58152775B348}" dt="2025-09-12T17:05:49.315" v="3785" actId="478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22:23.300" v="432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3T08:22:23.300" v="4322" actId="20577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7:04:53.794" v="3780" actId="47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7:04:49.313" v="3778" actId="47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  <pc:picChg chg="add mod">
          <ac:chgData name="FERHANE EL MOSTAFA" userId="612e3f77-08f4-424c-9bd0-6ac275dcda07" providerId="ADAL" clId="{0E1024C3-58F3-4E60-9D56-58152775B348}" dt="2025-09-12T17:05:35.152" v="3784" actId="14100"/>
          <ac:picMkLst>
            <pc:docMk/>
            <pc:sldMk cId="3153886839" sldId="2134808558"/>
            <ac:picMk id="6" creationId="{3BFD3D27-2ED6-C78C-C7B9-70928CE1B87D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8:23:36.045" v="433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23:52:06.633" v="412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23:53:19.962" v="4155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23:51:00.814" v="4121" actId="478"/>
          <ac:picMkLst>
            <pc:docMk/>
            <pc:sldMk cId="512562272" sldId="2134808561"/>
            <ac:picMk id="5" creationId="{2E301E43-BE78-A569-13D0-A28FE2D731C4}"/>
          </ac:picMkLst>
        </pc:pic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7:10:58.309" v="3852" actId="478"/>
          <ac:picMkLst>
            <pc:docMk/>
            <pc:sldMk cId="512562272" sldId="2134808561"/>
            <ac:picMk id="6" creationId="{EDB3A259-3BEC-893E-1DAA-3E96AAF80A61}"/>
          </ac:picMkLst>
        </pc:picChg>
        <pc:picChg chg="add mod">
          <ac:chgData name="FERHANE EL MOSTAFA" userId="612e3f77-08f4-424c-9bd0-6ac275dcda07" providerId="ADAL" clId="{0E1024C3-58F3-4E60-9D56-58152775B348}" dt="2025-09-13T08:23:36.045" v="4338" actId="1076"/>
          <ac:picMkLst>
            <pc:docMk/>
            <pc:sldMk cId="512562272" sldId="2134808561"/>
            <ac:picMk id="7" creationId="{57005F4C-D3C9-3438-7930-1BC45E4C729A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5:39.923" v="4197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15:28.908" v="4190" actId="478"/>
          <ac:spMkLst>
            <pc:docMk/>
            <pc:sldMk cId="4224377660" sldId="2134808768"/>
            <ac:spMk id="3" creationId="{3BF05734-D2DC-D09A-48DF-5F05A2DB3CE9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2T16:44:37.439" v="3222" actId="478"/>
          <ac:spMkLst>
            <pc:docMk/>
            <pc:sldMk cId="4224377660" sldId="2134808768"/>
            <ac:spMk id="4" creationId="{526E22B1-9369-6F16-45F9-1E74C0417E1C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4" creationId="{AAB9E3D5-F6A0-62F0-42CC-0AC94ABAC236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2T16:44:40.408" v="3225" actId="478"/>
          <ac:spMkLst>
            <pc:docMk/>
            <pc:sldMk cId="4224377660" sldId="2134808768"/>
            <ac:spMk id="5" creationId="{94E6BB41-FBFB-32C1-7FD9-5004AE10FAEF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5" creationId="{ED234692-654A-A7DB-9948-473ECD38ADF9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2T16:44:39.496" v="3224" actId="478"/>
          <ac:spMkLst>
            <pc:docMk/>
            <pc:sldMk cId="4224377660" sldId="2134808768"/>
            <ac:spMk id="6" creationId="{62D3E320-EF9F-317B-0AA4-599BABB796C9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6" creationId="{6C4DF1C2-271F-3447-3E86-DFBE21FDBB0F}"/>
          </ac:spMkLst>
        </pc:spChg>
        <pc:spChg chg="add del mod">
          <ac:chgData name="FERHANE EL MOSTAFA" userId="612e3f77-08f4-424c-9bd0-6ac275dcda07" providerId="ADAL" clId="{0E1024C3-58F3-4E60-9D56-58152775B348}" dt="2025-09-13T08:15:31.668" v="4193" actId="478"/>
          <ac:spMkLst>
            <pc:docMk/>
            <pc:sldMk cId="4224377660" sldId="2134808768"/>
            <ac:spMk id="8" creationId="{0A3F80B1-7D4D-AFFC-AB72-06811212B57C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15:31.029" v="4192" actId="478"/>
          <ac:spMkLst>
            <pc:docMk/>
            <pc:sldMk cId="4224377660" sldId="2134808768"/>
            <ac:spMk id="9" creationId="{2077FF2A-03AA-7D2D-E2F1-AD9C3FA54DB6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0" creationId="{5579D7CE-F104-167B-F359-3771AB99A989}"/>
          </ac:spMkLst>
        </pc:spChg>
        <pc:spChg chg="add del mod">
          <ac:chgData name="FERHANE EL MOSTAFA" userId="612e3f77-08f4-424c-9bd0-6ac275dcda07" providerId="ADAL" clId="{0E1024C3-58F3-4E60-9D56-58152775B348}" dt="2025-09-12T16:44:41.897" v="3227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2T16:44:41.198" v="3226" actId="478"/>
          <ac:spMkLst>
            <pc:docMk/>
            <pc:sldMk cId="4224377660" sldId="2134808768"/>
            <ac:spMk id="11" creationId="{FE3B81EA-A52B-B561-2F99-EAFF17CF3CFE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1" creationId="{FF0A588A-9548-157C-6481-625A6664E6D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2" creationId="{7DAF36AA-0607-D01C-FA5B-31ADE0A152E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2T16:44:38.492" v="3223" actId="478"/>
          <ac:spMkLst>
            <pc:docMk/>
            <pc:sldMk cId="4224377660" sldId="2134808768"/>
            <ac:spMk id="12" creationId="{94B9AB3A-E79E-0035-CBC8-F10E9216B68B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15:33.551" v="4195" actId="478"/>
          <ac:spMkLst>
            <pc:docMk/>
            <pc:sldMk cId="4224377660" sldId="2134808768"/>
            <ac:spMk id="13" creationId="{B3A4CA12-11C4-9D8A-059D-D73A5511FF7A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15:32.644" v="4194" actId="478"/>
          <ac:spMkLst>
            <pc:docMk/>
            <pc:sldMk cId="4224377660" sldId="2134808768"/>
            <ac:spMk id="14" creationId="{608751E7-3239-F022-4A71-5CEFEBBBB62A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del mod">
          <ac:chgData name="FERHANE EL MOSTAFA" userId="612e3f77-08f4-424c-9bd0-6ac275dcda07" providerId="ADAL" clId="{0E1024C3-58F3-4E60-9D56-58152775B348}" dt="2025-09-13T08:15:29.832" v="4191" actId="478"/>
          <ac:spMkLst>
            <pc:docMk/>
            <pc:sldMk cId="4224377660" sldId="2134808768"/>
            <ac:spMk id="15" creationId="{FA85594F-94B6-308C-49D8-067DA982812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6:44.648" v="4212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6:38.431" v="4208" actId="478"/>
          <ac:spMkLst>
            <pc:docMk/>
            <pc:sldMk cId="487191582" sldId="2134808769"/>
            <ac:spMk id="3" creationId="{09195413-D4E0-31BA-5EDE-74CEC4E626B6}"/>
          </ac:spMkLst>
        </pc:spChg>
        <pc:spChg chg="add del mod">
          <ac:chgData name="FERHANE EL MOSTAFA" userId="612e3f77-08f4-424c-9bd0-6ac275dcda07" providerId="ADAL" clId="{0E1024C3-58F3-4E60-9D56-58152775B348}" dt="2025-09-12T16:46:30.840" v="3273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4" creationId="{AA573EC0-932D-8655-5382-FCE2E85A936E}"/>
          </ac:spMkLst>
        </pc:spChg>
        <pc:spChg chg="add del mod">
          <ac:chgData name="FERHANE EL MOSTAFA" userId="612e3f77-08f4-424c-9bd0-6ac275dcda07" providerId="ADAL" clId="{0E1024C3-58F3-4E60-9D56-58152775B348}" dt="2025-09-12T23:42:59.413" v="3992" actId="478"/>
          <ac:spMkLst>
            <pc:docMk/>
            <pc:sldMk cId="487191582" sldId="2134808769"/>
            <ac:spMk id="4" creationId="{AE802B2F-78B7-FBA7-8BB6-B343E70B27A4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6" creationId="{6B60CF62-1BC5-E981-8244-B18AD62CABBD}"/>
          </ac:spMkLst>
        </pc:spChg>
        <pc:spChg chg="add del mod">
          <ac:chgData name="FERHANE EL MOSTAFA" userId="612e3f77-08f4-424c-9bd0-6ac275dcda07" providerId="ADAL" clId="{0E1024C3-58F3-4E60-9D56-58152775B348}" dt="2025-09-12T23:43:01.298" v="3994" actId="478"/>
          <ac:spMkLst>
            <pc:docMk/>
            <pc:sldMk cId="487191582" sldId="2134808769"/>
            <ac:spMk id="6" creationId="{BD58AA68-1C11-7F73-6A4A-86F7060EA0F7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7" creationId="{0A75FB27-14B8-F48E-977A-BE3E82072D94}"/>
          </ac:spMkLst>
        </pc:spChg>
        <pc:spChg chg="add del mod">
          <ac:chgData name="FERHANE EL MOSTAFA" userId="612e3f77-08f4-424c-9bd0-6ac275dcda07" providerId="ADAL" clId="{0E1024C3-58F3-4E60-9D56-58152775B348}" dt="2025-09-12T23:42:56.369" v="3989" actId="478"/>
          <ac:spMkLst>
            <pc:docMk/>
            <pc:sldMk cId="487191582" sldId="2134808769"/>
            <ac:spMk id="7" creationId="{4D71283B-A985-AFEC-97AE-476BECF017F9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del mod">
          <ac:chgData name="FERHANE EL MOSTAFA" userId="612e3f77-08f4-424c-9bd0-6ac275dcda07" providerId="ADAL" clId="{0E1024C3-58F3-4E60-9D56-58152775B348}" dt="2025-09-12T16:46:32.940" v="3275" actId="478"/>
          <ac:spMkLst>
            <pc:docMk/>
            <pc:sldMk cId="487191582" sldId="2134808769"/>
            <ac:spMk id="8" creationId="{12D4436A-64E6-985E-CE67-0DBD64162A6E}"/>
          </ac:spMkLst>
        </pc:spChg>
        <pc:spChg chg="add del mod">
          <ac:chgData name="FERHANE EL MOSTAFA" userId="612e3f77-08f4-424c-9bd0-6ac275dcda07" providerId="ADAL" clId="{0E1024C3-58F3-4E60-9D56-58152775B348}" dt="2025-09-13T08:16:40.323" v="4210" actId="478"/>
          <ac:spMkLst>
            <pc:docMk/>
            <pc:sldMk cId="487191582" sldId="2134808769"/>
            <ac:spMk id="8" creationId="{726C0722-3A3B-E012-9133-85880555B896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6:33.329" v="4204" actId="478"/>
          <ac:spMkLst>
            <pc:docMk/>
            <pc:sldMk cId="487191582" sldId="2134808769"/>
            <ac:spMk id="9" creationId="{2567A661-F125-8423-F4DE-B4415FA38C31}"/>
          </ac:spMkLst>
        </pc:spChg>
        <pc:spChg chg="add del mod">
          <ac:chgData name="FERHANE EL MOSTAFA" userId="612e3f77-08f4-424c-9bd0-6ac275dcda07" providerId="ADAL" clId="{0E1024C3-58F3-4E60-9D56-58152775B348}" dt="2025-09-12T16:46:27.550" v="3270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23:42:58.361" v="3991" actId="478"/>
          <ac:spMkLst>
            <pc:docMk/>
            <pc:sldMk cId="487191582" sldId="2134808769"/>
            <ac:spMk id="10" creationId="{2D78D1FE-1FAC-4322-D06B-3AB98D0AA397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0" creationId="{AB476519-4E6F-BEB0-69F6-22275B4EBC6B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1" creationId="{9469BC29-07BC-DA04-BB34-A3A2FC47BFE1}"/>
          </ac:spMkLst>
        </pc:spChg>
        <pc:spChg chg="add del mod">
          <ac:chgData name="FERHANE EL MOSTAFA" userId="612e3f77-08f4-424c-9bd0-6ac275dcda07" providerId="ADAL" clId="{0E1024C3-58F3-4E60-9D56-58152775B348}" dt="2025-09-12T23:42:57.389" v="3990" actId="478"/>
          <ac:spMkLst>
            <pc:docMk/>
            <pc:sldMk cId="487191582" sldId="2134808769"/>
            <ac:spMk id="11" creationId="{AAA462F4-4B0C-EC3E-D6EB-B24E116D6F1E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2" creationId="{04A67DCD-7234-33D1-09D9-EE5D0C58C574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del mod">
          <ac:chgData name="FERHANE EL MOSTAFA" userId="612e3f77-08f4-424c-9bd0-6ac275dcda07" providerId="ADAL" clId="{0E1024C3-58F3-4E60-9D56-58152775B348}" dt="2025-09-12T23:43:00.428" v="3993" actId="478"/>
          <ac:spMkLst>
            <pc:docMk/>
            <pc:sldMk cId="487191582" sldId="2134808769"/>
            <ac:spMk id="12" creationId="{FDEA8649-0D10-00B1-A40F-5C7869F42824}"/>
          </ac:spMkLst>
        </pc:spChg>
        <pc:spChg chg="add del mod">
          <ac:chgData name="FERHANE EL MOSTAFA" userId="612e3f77-08f4-424c-9bd0-6ac275dcda07" providerId="ADAL" clId="{0E1024C3-58F3-4E60-9D56-58152775B348}" dt="2025-09-13T08:16:37.236" v="4207" actId="478"/>
          <ac:spMkLst>
            <pc:docMk/>
            <pc:sldMk cId="487191582" sldId="2134808769"/>
            <ac:spMk id="13" creationId="{BD1BBEFD-1368-BF17-BEE6-E48343F11FD6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2T16:46:29.679" v="3272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2T16:46:28.726" v="3271" actId="478"/>
          <ac:spMkLst>
            <pc:docMk/>
            <pc:sldMk cId="487191582" sldId="2134808769"/>
            <ac:spMk id="14" creationId="{7FD9F04A-A1F6-D63C-2C64-6D6FDA2C04A6}"/>
          </ac:spMkLst>
        </pc:spChg>
        <pc:spChg chg="add del mod">
          <ac:chgData name="FERHANE EL MOSTAFA" userId="612e3f77-08f4-424c-9bd0-6ac275dcda07" providerId="ADAL" clId="{0E1024C3-58F3-4E60-9D56-58152775B348}" dt="2025-09-13T08:16:36.199" v="4206" actId="478"/>
          <ac:spMkLst>
            <pc:docMk/>
            <pc:sldMk cId="487191582" sldId="2134808769"/>
            <ac:spMk id="14" creationId="{9F03428A-E1AA-9E13-AB8A-675F199BEF93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6:39.476" v="4209" actId="478"/>
          <ac:spMkLst>
            <pc:docMk/>
            <pc:sldMk cId="487191582" sldId="2134808769"/>
            <ac:spMk id="15" creationId="{6A39A030-62C3-3083-611A-A210668F7031}"/>
          </ac:spMkLst>
        </pc:spChg>
        <pc:spChg chg="add del mod">
          <ac:chgData name="FERHANE EL MOSTAFA" userId="612e3f77-08f4-424c-9bd0-6ac275dcda07" providerId="ADAL" clId="{0E1024C3-58F3-4E60-9D56-58152775B348}" dt="2025-09-12T16:46:31.842" v="3274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7:29.394" v="4215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spChg chg="add mod">
          <ac:chgData name="FERHANE EL MOSTAFA" userId="612e3f77-08f4-424c-9bd0-6ac275dcda07" providerId="ADAL" clId="{0E1024C3-58F3-4E60-9D56-58152775B348}" dt="2025-09-12T23:46:20.329" v="4063"/>
          <ac:spMkLst>
            <pc:docMk/>
            <pc:sldMk cId="1056297373" sldId="2134808770"/>
            <ac:spMk id="6" creationId="{F45FD99C-9F2B-6B37-8CE4-7C9E3A59FB8E}"/>
          </ac:spMkLst>
        </pc:spChg>
        <pc:picChg chg="add del mod">
          <ac:chgData name="FERHANE EL MOSTAFA" userId="612e3f77-08f4-424c-9bd0-6ac275dcda07" providerId="ADAL" clId="{0E1024C3-58F3-4E60-9D56-58152775B348}" dt="2025-09-12T23:46:11.479" v="4062" actId="478"/>
          <ac:picMkLst>
            <pc:docMk/>
            <pc:sldMk cId="1056297373" sldId="2134808770"/>
            <ac:picMk id="3" creationId="{31F3B6F7-1482-D725-1E37-E060EBE18780}"/>
          </ac:picMkLst>
        </pc:pic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6:48:29.290" v="3305" actId="478"/>
          <ac:picMkLst>
            <pc:docMk/>
            <pc:sldMk cId="1056297373" sldId="2134808770"/>
            <ac:picMk id="4" creationId="{1695932A-B8E9-1B37-A8AF-C5B16BD573E7}"/>
          </ac:picMkLst>
        </pc:picChg>
        <pc:picChg chg="add mod">
          <ac:chgData name="FERHANE EL MOSTAFA" userId="612e3f77-08f4-424c-9bd0-6ac275dcda07" providerId="ADAL" clId="{0E1024C3-58F3-4E60-9D56-58152775B348}" dt="2025-09-12T23:46:20.329" v="4063"/>
          <ac:picMkLst>
            <pc:docMk/>
            <pc:sldMk cId="1056297373" sldId="2134808770"/>
            <ac:picMk id="4" creationId="{A28B39DF-3FE6-DB30-B688-D8EF8ABF0550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1:43.192" v="4317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3T08:18:44.530" v="427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3T08:18:23.216" v="4226" actId="20577"/>
          <ac:spMkLst>
            <pc:docMk/>
            <pc:sldMk cId="2545421552" sldId="2134808771"/>
            <ac:spMk id="5" creationId="{117A8A2F-7C72-9CFD-641C-EB55680F68CD}"/>
          </ac:spMkLst>
        </pc:spChg>
        <pc:spChg chg="add mod">
          <ac:chgData name="FERHANE EL MOSTAFA" userId="612e3f77-08f4-424c-9bd0-6ac275dcda07" providerId="ADAL" clId="{0E1024C3-58F3-4E60-9D56-58152775B348}" dt="2025-09-12T23:46:39.760" v="4069"/>
          <ac:spMkLst>
            <pc:docMk/>
            <pc:sldMk cId="2545421552" sldId="2134808771"/>
            <ac:spMk id="6" creationId="{E816F73C-C605-B498-75F3-177299C40569}"/>
          </ac:spMkLst>
        </pc:spChg>
        <pc:spChg chg="add mod">
          <ac:chgData name="FERHANE EL MOSTAFA" userId="612e3f77-08f4-424c-9bd0-6ac275dcda07" providerId="ADAL" clId="{0E1024C3-58F3-4E60-9D56-58152775B348}" dt="2025-09-13T08:19:37.017" v="4286" actId="20577"/>
          <ac:spMkLst>
            <pc:docMk/>
            <pc:sldMk cId="2545421552" sldId="2134808771"/>
            <ac:spMk id="7" creationId="{013F6FDE-F672-676E-665C-AF2BEC855AEF}"/>
          </ac:spMkLst>
        </pc:spChg>
        <pc:spChg chg="add mod">
          <ac:chgData name="FERHANE EL MOSTAFA" userId="612e3f77-08f4-424c-9bd0-6ac275dcda07" providerId="ADAL" clId="{0E1024C3-58F3-4E60-9D56-58152775B348}" dt="2025-09-13T08:19:58.856" v="4296" actId="20577"/>
          <ac:spMkLst>
            <pc:docMk/>
            <pc:sldMk cId="2545421552" sldId="2134808771"/>
            <ac:spMk id="8" creationId="{370A8F4C-BB83-31C0-D74E-C044F3668767}"/>
          </ac:spMkLst>
        </pc:spChg>
        <pc:spChg chg="add mod">
          <ac:chgData name="FERHANE EL MOSTAFA" userId="612e3f77-08f4-424c-9bd0-6ac275dcda07" providerId="ADAL" clId="{0E1024C3-58F3-4E60-9D56-58152775B348}" dt="2025-09-13T08:20:20.765" v="4304" actId="20577"/>
          <ac:spMkLst>
            <pc:docMk/>
            <pc:sldMk cId="2545421552" sldId="2134808771"/>
            <ac:spMk id="9" creationId="{78FCA7F3-2981-DF6F-FEEA-CA17673C211E}"/>
          </ac:spMkLst>
        </pc:spChg>
        <pc:spChg chg="add mod">
          <ac:chgData name="FERHANE EL MOSTAFA" userId="612e3f77-08f4-424c-9bd0-6ac275dcda07" providerId="ADAL" clId="{0E1024C3-58F3-4E60-9D56-58152775B348}" dt="2025-09-13T08:21:03.056" v="4312" actId="20577"/>
          <ac:spMkLst>
            <pc:docMk/>
            <pc:sldMk cId="2545421552" sldId="2134808771"/>
            <ac:spMk id="10" creationId="{43B8E61C-B4AB-86FA-17DF-45BA8E583FA5}"/>
          </ac:spMkLst>
        </pc:spChg>
        <pc:spChg chg="add del mod">
          <ac:chgData name="FERHANE EL MOSTAFA" userId="612e3f77-08f4-424c-9bd0-6ac275dcda07" providerId="ADAL" clId="{0E1024C3-58F3-4E60-9D56-58152775B348}" dt="2025-09-12T16:48:42.277" v="3310" actId="478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del mod">
          <ac:chgData name="FERHANE EL MOSTAFA" userId="612e3f77-08f4-424c-9bd0-6ac275dcda07" providerId="ADAL" clId="{0E1024C3-58F3-4E60-9D56-58152775B348}" dt="2025-09-12T16:48:37.015" v="3307" actId="478"/>
          <ac:picMkLst>
            <pc:docMk/>
            <pc:sldMk cId="2545421552" sldId="2134808771"/>
            <ac:picMk id="4" creationId="{45D1D391-785F-CF4A-B25F-F53930269F71}"/>
          </ac:picMkLst>
        </pc:picChg>
        <pc:picChg chg="add mod">
          <ac:chgData name="FERHANE EL MOSTAFA" userId="612e3f77-08f4-424c-9bd0-6ac275dcda07" providerId="ADAL" clId="{0E1024C3-58F3-4E60-9D56-58152775B348}" dt="2025-09-12T23:46:39.760" v="4069"/>
          <ac:picMkLst>
            <pc:docMk/>
            <pc:sldMk cId="2545421552" sldId="2134808771"/>
            <ac:picMk id="4" creationId="{FF510753-B671-E627-FEE0-66E63EAF421B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23:46:25.224" v="4064" actId="478"/>
          <ac:picMkLst>
            <pc:docMk/>
            <pc:sldMk cId="2545421552" sldId="2134808771"/>
            <ac:picMk id="5" creationId="{E4A2D166-7FC9-8E3A-B00A-EA73194D3107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6:50:01.620" v="3329" actId="478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add del mod">
          <ac:chgData name="FERHANE EL MOSTAFA" userId="612e3f77-08f4-424c-9bd0-6ac275dcda07" providerId="ADAL" clId="{0E1024C3-58F3-4E60-9D56-58152775B348}" dt="2025-09-12T23:46:28.668" v="4066" actId="478"/>
          <ac:picMkLst>
            <pc:docMk/>
            <pc:sldMk cId="2545421552" sldId="2134808771"/>
            <ac:picMk id="7" creationId="{F42162F4-8B76-E374-3489-ADA387B27422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del mod">
          <ac:chgData name="FERHANE EL MOSTAFA" userId="612e3f77-08f4-424c-9bd0-6ac275dcda07" providerId="ADAL" clId="{0E1024C3-58F3-4E60-9D56-58152775B348}" dt="2025-09-12T16:48:41.165" v="3309" actId="478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23:46:29.354" v="4067" actId="478"/>
          <ac:picMkLst>
            <pc:docMk/>
            <pc:sldMk cId="2545421552" sldId="2134808771"/>
            <ac:picMk id="9" creationId="{D5EA23E3-7E96-909E-4E5D-6F7112B3B50A}"/>
          </ac:picMkLst>
        </pc:picChg>
        <pc:picChg chg="add del mod">
          <ac:chgData name="FERHANE EL MOSTAFA" userId="612e3f77-08f4-424c-9bd0-6ac275dcda07" providerId="ADAL" clId="{0E1024C3-58F3-4E60-9D56-58152775B348}" dt="2025-09-12T23:46:27.558" v="4065" actId="478"/>
          <ac:picMkLst>
            <pc:docMk/>
            <pc:sldMk cId="2545421552" sldId="2134808771"/>
            <ac:picMk id="10" creationId="{835DD508-717C-3875-958E-40CE41A77D9A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23:46:30.211" v="4068" actId="478"/>
          <ac:picMkLst>
            <pc:docMk/>
            <pc:sldMk cId="2545421552" sldId="2134808771"/>
            <ac:picMk id="11" creationId="{9917F011-3EAE-8C79-06EB-4A433CF91169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del mod">
          <ac:chgData name="FERHANE EL MOSTAFA" userId="612e3f77-08f4-424c-9bd0-6ac275dcda07" providerId="ADAL" clId="{0E1024C3-58F3-4E60-9D56-58152775B348}" dt="2025-09-12T16:48:43.126" v="3311" actId="478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2:11.735" v="4321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23:47:26.087" v="4084" actId="20577"/>
          <ac:spMkLst>
            <pc:docMk/>
            <pc:sldMk cId="3085604696" sldId="2134808772"/>
            <ac:spMk id="2" creationId="{7796C1F2-4F90-C703-2429-98A75FC10C20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6" creationId="{BCAC55C5-190F-FCAE-EA7F-44017CF43625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7" creationId="{99F4A48C-0A25-41CB-1E6D-15D94EE60954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8" creationId="{CB36F23A-B77B-4158-CE80-08484B3C1F95}"/>
          </ac:spMkLst>
        </pc:spChg>
        <pc:spChg chg="add del mod">
          <ac:chgData name="FERHANE EL MOSTAFA" userId="612e3f77-08f4-424c-9bd0-6ac275dcda07" providerId="ADAL" clId="{0E1024C3-58F3-4E60-9D56-58152775B348}" dt="2025-09-13T08:21:52.606" v="4319" actId="478"/>
          <ac:spMkLst>
            <pc:docMk/>
            <pc:sldMk cId="3085604696" sldId="2134808772"/>
            <ac:spMk id="9" creationId="{B4A9B7C7-FB00-B8C8-BC54-47ECC9A9E992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0" creationId="{39EDA1E2-5835-1CEF-10D7-1EBA146DAB87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1" creationId="{0E2D689D-5C98-7A1C-7C00-4417CA34C4AA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2" creationId="{CE796497-BB72-162B-571F-90F1BCF0343C}"/>
          </ac:spMkLst>
        </pc:spChg>
        <pc:picChg chg="add del mod">
          <ac:chgData name="FERHANE EL MOSTAFA" userId="612e3f77-08f4-424c-9bd0-6ac275dcda07" providerId="ADAL" clId="{0E1024C3-58F3-4E60-9D56-58152775B348}" dt="2025-09-12T16:50:18.936" v="3330" actId="478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del mod">
          <ac:chgData name="FERHANE EL MOSTAFA" userId="612e3f77-08f4-424c-9bd0-6ac275dcda07" providerId="ADAL" clId="{0E1024C3-58F3-4E60-9D56-58152775B348}" dt="2025-09-13T08:21:51.458" v="4318" actId="478"/>
          <ac:picMkLst>
            <pc:docMk/>
            <pc:sldMk cId="3085604696" sldId="2134808772"/>
            <ac:picMk id="3" creationId="{24F3A2F8-EDDE-C105-72AC-3FA153259802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3T08:22:07.406" v="4320"/>
          <ac:picMkLst>
            <pc:docMk/>
            <pc:sldMk cId="3085604696" sldId="2134808772"/>
            <ac:picMk id="4" creationId="{F0785786-FEE3-D828-1DF7-BBFA19652D66}"/>
          </ac:picMkLst>
        </pc:picChg>
        <pc:picChg chg="add del mod">
          <ac:chgData name="FERHANE EL MOSTAFA" userId="612e3f77-08f4-424c-9bd0-6ac275dcda07" providerId="ADAL" clId="{0E1024C3-58F3-4E60-9D56-58152775B348}" dt="2025-09-12T23:47:00.441" v="4070" actId="478"/>
          <ac:picMkLst>
            <pc:docMk/>
            <pc:sldMk cId="3085604696" sldId="2134808772"/>
            <ac:picMk id="4" creationId="{F40A786F-2D67-2A92-C0CC-DE9403CDFAF5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6" creationId="{32CF7B9C-3646-5C98-2A3F-2B7B91675946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7" creationId="{D9CE718E-8D58-2E24-F238-A8DFBF40085D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8" creationId="{2199E626-4DE0-E67F-682D-2928EEB35A8A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del mod">
          <ac:chgData name="FERHANE EL MOSTAFA" userId="612e3f77-08f4-424c-9bd0-6ac275dcda07" providerId="ADAL" clId="{0E1024C3-58F3-4E60-9D56-58152775B348}" dt="2025-09-12T16:50:19.903" v="3331" actId="478"/>
          <ac:picMkLst>
            <pc:docMk/>
            <pc:sldMk cId="3085604696" sldId="2134808772"/>
            <ac:picMk id="9" creationId="{0C1A0E77-8459-3142-C435-C875759E183E}"/>
          </ac:picMkLst>
        </pc:picChg>
        <pc:picChg chg="add del mod">
          <ac:chgData name="FERHANE EL MOSTAFA" userId="612e3f77-08f4-424c-9bd0-6ac275dcda07" providerId="ADAL" clId="{0E1024C3-58F3-4E60-9D56-58152775B348}" dt="2025-09-12T16:50:20.824" v="3332" actId="478"/>
          <ac:picMkLst>
            <pc:docMk/>
            <pc:sldMk cId="3085604696" sldId="2134808772"/>
            <ac:picMk id="10" creationId="{ED5D9C08-8047-4702-2EB0-3B62D69AD96B}"/>
          </ac:picMkLst>
        </pc:picChg>
        <pc:picChg chg="add del mod">
          <ac:chgData name="FERHANE EL MOSTAFA" userId="612e3f77-08f4-424c-9bd0-6ac275dcda07" providerId="ADAL" clId="{0E1024C3-58F3-4E60-9D56-58152775B348}" dt="2025-09-12T16:50:21.911" v="3333" actId="478"/>
          <ac:picMkLst>
            <pc:docMk/>
            <pc:sldMk cId="3085604696" sldId="2134808772"/>
            <ac:picMk id="11" creationId="{40F8E9BF-DA17-CDFF-0012-E573682530A4}"/>
          </ac:picMkLst>
        </pc:picChg>
        <pc:picChg chg="add del mod">
          <ac:chgData name="FERHANE EL MOSTAFA" userId="612e3f77-08f4-424c-9bd0-6ac275dcda07" providerId="ADAL" clId="{0E1024C3-58F3-4E60-9D56-58152775B348}" dt="2025-09-12T16:50:22.850" v="3334" actId="478"/>
          <ac:picMkLst>
            <pc:docMk/>
            <pc:sldMk cId="3085604696" sldId="2134808772"/>
            <ac:picMk id="12" creationId="{67D67957-848A-8F77-A99E-17D28362C357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13" creationId="{6F4B6610-56F0-D6AB-AE45-4EB526D678B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09.936" v="4100" actId="4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6:59:10.100" v="3516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7:00:33.241" v="3590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03:05.822" v="366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del mod">
          <ac:chgData name="FERHANE EL MOSTAFA" userId="612e3f77-08f4-424c-9bd0-6ac275dcda07" providerId="ADAL" clId="{0E1024C3-58F3-4E60-9D56-58152775B348}" dt="2025-09-12T16:57:37.268" v="3402" actId="478"/>
          <ac:picMkLst>
            <pc:docMk/>
            <pc:sldMk cId="4168487832" sldId="2134808774"/>
            <ac:picMk id="4" creationId="{FD85B056-35C3-8EE3-347D-91348617036D}"/>
          </ac:picMkLst>
        </pc:picChg>
        <pc:picChg chg="add mod">
          <ac:chgData name="FERHANE EL MOSTAFA" userId="612e3f77-08f4-424c-9bd0-6ac275dcda07" providerId="ADAL" clId="{0E1024C3-58F3-4E60-9D56-58152775B348}" dt="2025-09-12T16:58:04.364" v="3412" actId="14100"/>
          <ac:picMkLst>
            <pc:docMk/>
            <pc:sldMk cId="4168487832" sldId="2134808774"/>
            <ac:picMk id="5" creationId="{3B0E98C9-EBE0-CD13-CF59-983B4D73F1A4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6:57:38.309" v="3403" actId="478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add mod">
          <ac:chgData name="FERHANE EL MOSTAFA" userId="612e3f77-08f4-424c-9bd0-6ac275dcda07" providerId="ADAL" clId="{0E1024C3-58F3-4E60-9D56-58152775B348}" dt="2025-09-12T16:58:25.211" v="3414" actId="1076"/>
          <ac:picMkLst>
            <pc:docMk/>
            <pc:sldMk cId="4168487832" sldId="2134808774"/>
            <ac:picMk id="7" creationId="{00C2B279-C1B6-BC6C-596F-6402084360F9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  <pc:picChg chg="add mod">
          <ac:chgData name="FERHANE EL MOSTAFA" userId="612e3f77-08f4-424c-9bd0-6ac275dcda07" providerId="ADAL" clId="{0E1024C3-58F3-4E60-9D56-58152775B348}" dt="2025-09-12T16:58:32.831" v="3416" actId="1076"/>
          <ac:picMkLst>
            <pc:docMk/>
            <pc:sldMk cId="4168487832" sldId="2134808774"/>
            <ac:picMk id="8" creationId="{69F37F36-CD89-193A-15D3-BB781E828E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8:32.138" v="388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add del mod">
          <ac:chgData name="FERHANE EL MOSTAFA" userId="612e3f77-08f4-424c-9bd0-6ac275dcda07" providerId="ADAL" clId="{0E1024C3-58F3-4E60-9D56-58152775B348}" dt="2025-09-12T17:08:05.896" v="3843" actId="478"/>
          <ac:spMkLst>
            <pc:docMk/>
            <pc:sldMk cId="3742050327" sldId="2134808775"/>
            <ac:spMk id="3" creationId="{D01AD7FC-6EEF-1295-58C2-6751008DE78C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del mod">
          <ac:chgData name="FERHANE EL MOSTAFA" userId="612e3f77-08f4-424c-9bd0-6ac275dcda07" providerId="ADAL" clId="{0E1024C3-58F3-4E60-9D56-58152775B348}" dt="2025-09-12T17:07:49.226" v="3839" actId="478"/>
          <ac:spMkLst>
            <pc:docMk/>
            <pc:sldMk cId="3742050327" sldId="2134808775"/>
            <ac:spMk id="6" creationId="{B1E50441-3887-CD3A-C1D2-941B102AA024}"/>
          </ac:spMkLst>
        </pc:spChg>
        <pc:spChg chg="add del mod">
          <ac:chgData name="FERHANE EL MOSTAFA" userId="612e3f77-08f4-424c-9bd0-6ac275dcda07" providerId="ADAL" clId="{0E1024C3-58F3-4E60-9D56-58152775B348}" dt="2025-09-12T17:07:49.850" v="3840" actId="478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del mod">
          <ac:chgData name="FERHANE EL MOSTAFA" userId="612e3f77-08f4-424c-9bd0-6ac275dcda07" providerId="ADAL" clId="{0E1024C3-58F3-4E60-9D56-58152775B348}" dt="2025-09-12T17:07:50.600" v="3841" actId="478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0" creationId="{51280B67-EFD7-E516-1F79-C6B96ABB82B3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1" creationId="{BF143DB1-CA7C-5981-76E8-71C4BBA052ED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2" creationId="{531D7D7D-010B-7B06-5D85-B2407CABCF3A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del mod">
          <ac:chgData name="FERHANE EL MOSTAFA" userId="612e3f77-08f4-424c-9bd0-6ac275dcda07" providerId="ADAL" clId="{0E1024C3-58F3-4E60-9D56-58152775B348}" dt="2025-09-12T17:07:48.336" v="3838" actId="478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  <pc:picChg chg="add mod">
          <ac:chgData name="FERHANE EL MOSTAFA" userId="612e3f77-08f4-424c-9bd0-6ac275dcda07" providerId="ADAL" clId="{0E1024C3-58F3-4E60-9D56-58152775B348}" dt="2025-09-12T17:08:16.765" v="3844"/>
          <ac:picMkLst>
            <pc:docMk/>
            <pc:sldMk cId="3742050327" sldId="2134808775"/>
            <ac:picMk id="9" creationId="{FC8BD670-8048-925A-8177-20AB63510AC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1:45.628" v="3862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1:45.628" v="3862" actId="20577"/>
          <ac:spMkLst>
            <pc:docMk/>
            <pc:sldMk cId="2253676922" sldId="2134808776"/>
            <ac:spMk id="2" creationId="{570C6D3E-D944-E7DF-6E2F-7037213AB7FF}"/>
          </ac:spMkLst>
        </pc:spChg>
        <pc:spChg chg="add del mod">
          <ac:chgData name="FERHANE EL MOSTAFA" userId="612e3f77-08f4-424c-9bd0-6ac275dcda07" providerId="ADAL" clId="{0E1024C3-58F3-4E60-9D56-58152775B348}" dt="2025-09-12T16:36:47.277" v="3053" actId="478"/>
          <ac:spMkLst>
            <pc:docMk/>
            <pc:sldMk cId="2253676922" sldId="2134808776"/>
            <ac:spMk id="3" creationId="{81A739E0-237D-0ED5-9E49-C3F463E2A289}"/>
          </ac:spMkLst>
        </pc:spChg>
        <pc:spChg chg="add mod">
          <ac:chgData name="FERHANE EL MOSTAFA" userId="612e3f77-08f4-424c-9bd0-6ac275dcda07" providerId="ADAL" clId="{0E1024C3-58F3-4E60-9D56-58152775B348}" dt="2025-09-12T16:37:04.544" v="3060" actId="14100"/>
          <ac:spMkLst>
            <pc:docMk/>
            <pc:sldMk cId="2253676922" sldId="2134808776"/>
            <ac:spMk id="4" creationId="{8815F98A-4055-4D74-2A32-C9246AD797DD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del mod">
          <ac:chgData name="FERHANE EL MOSTAFA" userId="612e3f77-08f4-424c-9bd0-6ac275dcda07" providerId="ADAL" clId="{0E1024C3-58F3-4E60-9D56-58152775B348}" dt="2025-09-12T16:36:45.222" v="3052" actId="478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  <pc:picChg chg="add mod">
          <ac:chgData name="FERHANE EL MOSTAFA" userId="612e3f77-08f4-424c-9bd0-6ac275dcda07" providerId="ADAL" clId="{0E1024C3-58F3-4E60-9D56-58152775B348}" dt="2025-09-12T16:37:04.544" v="3060" actId="14100"/>
          <ac:picMkLst>
            <pc:docMk/>
            <pc:sldMk cId="2253676922" sldId="2134808776"/>
            <ac:picMk id="7" creationId="{E00BA8A2-890D-A47C-3F8F-6337DDF2F45E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6:38:51.898" v="3080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6:38:51.898" v="308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8:59.102" v="3084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6:38:59.102" v="3084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del mod delAnim modAnim">
        <pc:chgData name="FERHANE EL MOSTAFA" userId="612e3f77-08f4-424c-9bd0-6ac275dcda07" providerId="ADAL" clId="{0E1024C3-58F3-4E60-9D56-58152775B348}" dt="2025-09-12T23:47:38.399" v="4086" actId="4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6:52:32.201" v="3378" actId="20577"/>
          <ac:spMkLst>
            <pc:docMk/>
            <pc:sldMk cId="2262530789" sldId="2134808780"/>
            <ac:spMk id="2" creationId="{AFB09236-1369-F192-A79A-080E97004829}"/>
          </ac:spMkLst>
        </pc:spChg>
        <pc:spChg chg="add del mod">
          <ac:chgData name="FERHANE EL MOSTAFA" userId="612e3f77-08f4-424c-9bd0-6ac275dcda07" providerId="ADAL" clId="{0E1024C3-58F3-4E60-9D56-58152775B348}" dt="2025-09-12T16:51:32.521" v="3342" actId="478"/>
          <ac:spMkLst>
            <pc:docMk/>
            <pc:sldMk cId="2262530789" sldId="2134808780"/>
            <ac:spMk id="13" creationId="{4240128E-75E6-12AF-B29B-BA99C4F6904E}"/>
          </ac:spMkLst>
        </pc:spChg>
        <pc:picChg chg="add del mod">
          <ac:chgData name="FERHANE EL MOSTAFA" userId="612e3f77-08f4-424c-9bd0-6ac275dcda07" providerId="ADAL" clId="{0E1024C3-58F3-4E60-9D56-58152775B348}" dt="2025-09-12T23:47:33.097" v="4085" actId="478"/>
          <ac:picMkLst>
            <pc:docMk/>
            <pc:sldMk cId="2262530789" sldId="2134808780"/>
            <ac:picMk id="3" creationId="{33FA4843-EB0B-ABAE-3A84-0E155DC9F86A}"/>
          </ac:picMkLst>
        </pc:pic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del mod">
          <ac:chgData name="FERHANE EL MOSTAFA" userId="612e3f77-08f4-424c-9bd0-6ac275dcda07" providerId="ADAL" clId="{0E1024C3-58F3-4E60-9D56-58152775B348}" dt="2025-09-12T16:51:26.261" v="3337" actId="478"/>
          <ac:picMkLst>
            <pc:docMk/>
            <pc:sldMk cId="2262530789" sldId="2134808780"/>
            <ac:picMk id="4" creationId="{5BCA9FE7-4E8B-9C6C-F211-C95D0DFC0C16}"/>
          </ac:picMkLst>
        </pc:picChg>
        <pc:picChg chg="add del mod">
          <ac:chgData name="FERHANE EL MOSTAFA" userId="612e3f77-08f4-424c-9bd0-6ac275dcda07" providerId="ADAL" clId="{0E1024C3-58F3-4E60-9D56-58152775B348}" dt="2025-09-12T16:51:28.048" v="3338" actId="478"/>
          <ac:picMkLst>
            <pc:docMk/>
            <pc:sldMk cId="2262530789" sldId="2134808780"/>
            <ac:picMk id="6" creationId="{29D2D315-999D-1AD5-DFB4-106AA3A80C8A}"/>
          </ac:picMkLst>
        </pc:picChg>
        <pc:picChg chg="add del mod">
          <ac:chgData name="FERHANE EL MOSTAFA" userId="612e3f77-08f4-424c-9bd0-6ac275dcda07" providerId="ADAL" clId="{0E1024C3-58F3-4E60-9D56-58152775B348}" dt="2025-09-12T16:51:29.021" v="3339" actId="478"/>
          <ac:picMkLst>
            <pc:docMk/>
            <pc:sldMk cId="2262530789" sldId="2134808780"/>
            <ac:picMk id="7" creationId="{7AB483D9-826F-5B10-FAB2-04301D1846A9}"/>
          </ac:picMkLst>
        </pc:picChg>
        <pc:picChg chg="add del mod">
          <ac:chgData name="FERHANE EL MOSTAFA" userId="612e3f77-08f4-424c-9bd0-6ac275dcda07" providerId="ADAL" clId="{0E1024C3-58F3-4E60-9D56-58152775B348}" dt="2025-09-12T16:51:31.425" v="3341" actId="478"/>
          <ac:picMkLst>
            <pc:docMk/>
            <pc:sldMk cId="2262530789" sldId="2134808780"/>
            <ac:picMk id="8" creationId="{5BDF5CFB-F268-A7C4-0B50-BC67E01CFC9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9" creationId="{BEA5D0A7-1E6F-2B7A-B6D1-F788BBE34371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0" creationId="{1AC7A5DC-0505-0119-69BF-FD4674458F6E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1" creationId="{031474DA-25D4-C66A-55B9-1CD2B14F5DAD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2" creationId="{3CC67BD3-CCEB-4C3A-BF4A-41B688BE8A03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2T23:49:08.881" v="4099" actId="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add mod">
          <ac:chgData name="FERHANE EL MOSTAFA" userId="612e3f77-08f4-424c-9bd0-6ac275dcda07" providerId="ADAL" clId="{0E1024C3-58F3-4E60-9D56-58152775B348}" dt="2025-09-12T16:57:25.012" v="3399" actId="14100"/>
          <ac:picMkLst>
            <pc:docMk/>
            <pc:sldMk cId="1448342313" sldId="2134808781"/>
            <ac:picMk id="4" creationId="{5D5E660F-6795-BD1A-05CA-ECA24A568523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del mod">
          <ac:chgData name="FERHANE EL MOSTAFA" userId="612e3f77-08f4-424c-9bd0-6ac275dcda07" providerId="ADAL" clId="{0E1024C3-58F3-4E60-9D56-58152775B348}" dt="2025-09-12T16:57:15.340" v="3397" actId="478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10.857" v="4101" actId="4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7:02:47.689" v="3660"/>
          <ac:spMkLst>
            <pc:docMk/>
            <pc:sldMk cId="2816113997" sldId="2134808782"/>
            <ac:spMk id="3" creationId="{565BD47B-D8CE-618B-16D9-F7CD1E4A3A8B}"/>
          </ac:spMkLst>
        </pc:spChg>
        <pc:spChg chg="add mod">
          <ac:chgData name="FERHANE EL MOSTAFA" userId="612e3f77-08f4-424c-9bd0-6ac275dcda07" providerId="ADAL" clId="{0E1024C3-58F3-4E60-9D56-58152775B348}" dt="2025-09-12T17:03:09.820" v="3664" actId="20577"/>
          <ac:spMkLst>
            <pc:docMk/>
            <pc:sldMk cId="2816113997" sldId="2134808782"/>
            <ac:spMk id="5" creationId="{91A63975-E195-7FAF-5F38-D1A7B06F5019}"/>
          </ac:spMkLst>
        </pc:spChg>
        <pc:spChg chg="add del mod">
          <ac:chgData name="FERHANE EL MOSTAFA" userId="612e3f77-08f4-424c-9bd0-6ac275dcda07" providerId="ADAL" clId="{0E1024C3-58F3-4E60-9D56-58152775B348}" dt="2025-09-12T17:02:43.926" v="3658" actId="478"/>
          <ac:spMkLst>
            <pc:docMk/>
            <pc:sldMk cId="2816113997" sldId="2134808782"/>
            <ac:spMk id="6" creationId="{13B398EB-5D75-E01E-87F9-6604C2312CDC}"/>
          </ac:spMkLst>
        </pc:spChg>
        <pc:spChg chg="add del mod">
          <ac:chgData name="FERHANE EL MOSTAFA" userId="612e3f77-08f4-424c-9bd0-6ac275dcda07" providerId="ADAL" clId="{0E1024C3-58F3-4E60-9D56-58152775B348}" dt="2025-09-12T17:02:45.330" v="3659" actId="478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8" creationId="{9C0D26C1-84C2-0973-E069-5CD60624E847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9" creationId="{8CDE98A6-65C4-D984-D1BF-492DEC204B29}"/>
          </ac:picMkLst>
        </pc:picChg>
        <pc:picChg chg="add del mod">
          <ac:chgData name="FERHANE EL MOSTAFA" userId="612e3f77-08f4-424c-9bd0-6ac275dcda07" providerId="ADAL" clId="{0E1024C3-58F3-4E60-9D56-58152775B348}" dt="2025-09-12T17:02:38.935" v="3656" actId="478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11" creationId="{F2384045-EB14-F4F0-810D-0E02B7A81D98}"/>
          </ac:picMkLst>
        </pc:picChg>
        <pc:picChg chg="add del mod">
          <ac:chgData name="FERHANE EL MOSTAFA" userId="612e3f77-08f4-424c-9bd0-6ac275dcda07" providerId="ADAL" clId="{0E1024C3-58F3-4E60-9D56-58152775B348}" dt="2025-09-12T17:02:40.086" v="3657" actId="478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6:39:06.298" v="3090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6:39:06.298" v="3090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6:39:30.851" v="3100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6:39:30.851" v="3100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9:53.578" v="3103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6:39:53.578" v="3103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6:40:02.945" v="3110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6:40:02.945" v="3110" actId="20577"/>
          <ac:spMkLst>
            <pc:docMk/>
            <pc:sldMk cId="499564967" sldId="2134808786"/>
            <ac:spMk id="3" creationId="{81B8DDA2-3931-8FDC-2A36-2505354F3FAC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كل واحد يكتب اسمه العائلي 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الذين سأشير إليهم، 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عمارات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456266" y="2027353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عِمارَاتٌ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408219" y="5401637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6035980-8FBE-3290-CD1A-C331AD7EA644}"/>
              </a:ext>
            </a:extLst>
          </p:cNvPr>
          <p:cNvSpPr/>
          <p:nvPr/>
        </p:nvSpPr>
        <p:spPr>
          <a:xfrm>
            <a:off x="2576947" y="7091891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هذه  كلمة تنتهي بتاء مبسوطة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زرعت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456266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زَرَعْتُ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225192" y="6005821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6E34BC0-F862-7240-E72C-AC62C71AAAB6}"/>
              </a:ext>
            </a:extLst>
          </p:cNvPr>
          <p:cNvSpPr/>
          <p:nvPr/>
        </p:nvSpPr>
        <p:spPr>
          <a:xfrm>
            <a:off x="2418712" y="7770763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هذه  كلمة تنتهي بتاء مبسوطة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حيوانات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625437" y="1853046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حَيَواناتٌ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3" y="5623309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F6DA9E1-E101-272B-DBE9-2E1E0F1E8AF0}"/>
              </a:ext>
            </a:extLst>
          </p:cNvPr>
          <p:cNvSpPr/>
          <p:nvPr/>
        </p:nvSpPr>
        <p:spPr>
          <a:xfrm>
            <a:off x="2456266" y="7465964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بـماذا تنتهي هذه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كتبت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كَتَبْتُ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45873" y="5826097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965BB72-6D7C-5E0D-E659-9C12C97055D9}"/>
              </a:ext>
            </a:extLst>
          </p:cNvPr>
          <p:cNvSpPr/>
          <p:nvPr/>
        </p:nvSpPr>
        <p:spPr>
          <a:xfrm>
            <a:off x="2456266" y="7465964"/>
            <a:ext cx="7744689" cy="1340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بـم</a:t>
            </a:r>
            <a:r>
              <a:rPr lang="ar-MA" sz="60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اذا تنتهي هذه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</a:t>
            </a:r>
            <a:r>
              <a:rPr lang="ar-MA" sz="6000" b="1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لوحة القرية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1F881B-E076-25DC-C5BC-9B8DB6ED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89" y="2050474"/>
            <a:ext cx="7941022" cy="80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4445724"/>
            <a:ext cx="1902764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6055969"/>
            <a:ext cx="1924466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ثِمارٌ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زَريبَةٌ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72171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1035778" y="281375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جِبالٌ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876653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سلسلة 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 وقراءتها 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10556407" y="2559238"/>
            <a:ext cx="19403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يَجْني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يَبيتُ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7574313" y="2516705"/>
            <a:ext cx="211001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يَنْزِفُ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صَيْفٌ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يَنالُ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رَبيعٌ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E677BA9-DA34-7F3C-B6F0-0071DEC81FFA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شِتاءٌ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C817FE6-E4FC-86D5-5643-7189C7BF1C63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خَريفٌ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809B02B-090F-7DB1-6E0E-EAD921BC4282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شَمْسٌ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0597905-46FF-044D-55A7-6FC40E07583E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سَماءٌ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C3BDB6A9-3FEE-A4DE-1C1C-3F02179D3450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ساقِيَةٌ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149F902-2990-F56D-A926-BB7D89ABBC5D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ثِمارٌ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عليكم قراءة الكلمات أولا بشكل هامس في ثنائيات: أقرأ لزميلي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BE7F4F-79CE-79D6-E0BB-2AF03490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0720292B-7617-7E35-FF11-4540903B00D4}"/>
              </a:ext>
            </a:extLst>
          </p:cNvPr>
          <p:cNvSpPr/>
          <p:nvPr/>
        </p:nvSpPr>
        <p:spPr>
          <a:xfrm>
            <a:off x="10556407" y="2559238"/>
            <a:ext cx="2051229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يَجْني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C67CF42-6396-D392-06E7-5E7CEDDD5E00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يَبيتُ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5E6F4CC-2A65-3F7C-9336-F90BED0622CF}"/>
              </a:ext>
            </a:extLst>
          </p:cNvPr>
          <p:cNvSpPr/>
          <p:nvPr/>
        </p:nvSpPr>
        <p:spPr>
          <a:xfrm>
            <a:off x="7633097" y="2516705"/>
            <a:ext cx="2051229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يَنْزِفُ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66BCF15-1832-6CB6-FA30-CBC40ED1F6E4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صَيْفٌ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C3BCE31-7465-30A0-6769-B825DAC1B72A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يَنالُ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DA5E7A4-2C0E-3D58-6B97-7BE61736F48A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رَبيعٌ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1446077-117A-DB93-51AF-5AE0C631032D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شِتاءٌ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967605C5-62B1-47F4-7843-8DDAFD42FB50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خَريفٌ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C377ADB6-89CB-4B26-B265-561200FEF365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شَمْسٌ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65C9C59-E2FE-3F3A-D011-873B4539580C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سَماءٌ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2E6477CF-3A0C-14DF-FBFE-996B747207E1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ساقِيَةٌ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E6BD5418-4C35-7C3F-30B2-27E07A219B3D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ثِمارٌ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بالترتيب وبدونه،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BB47451-6696-2F4F-1927-D3FD576F6F0F}"/>
              </a:ext>
            </a:extLst>
          </p:cNvPr>
          <p:cNvSpPr/>
          <p:nvPr/>
        </p:nvSpPr>
        <p:spPr>
          <a:xfrm>
            <a:off x="10710694" y="2559238"/>
            <a:ext cx="198007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يَجْني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021F0E6-869F-EDC8-0A65-F69DC94966DE}"/>
              </a:ext>
            </a:extLst>
          </p:cNvPr>
          <p:cNvSpPr/>
          <p:nvPr/>
        </p:nvSpPr>
        <p:spPr>
          <a:xfrm>
            <a:off x="4424512" y="2541057"/>
            <a:ext cx="2238628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يَبيتُ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881640-05CE-7CFB-7C2F-A5F633140DFA}"/>
              </a:ext>
            </a:extLst>
          </p:cNvPr>
          <p:cNvSpPr/>
          <p:nvPr/>
        </p:nvSpPr>
        <p:spPr>
          <a:xfrm>
            <a:off x="7445697" y="2516705"/>
            <a:ext cx="2238629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يَنْزِفُ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050F2A6-ADFC-3797-CA22-BE8FB9699BEB}"/>
              </a:ext>
            </a:extLst>
          </p:cNvPr>
          <p:cNvSpPr/>
          <p:nvPr/>
        </p:nvSpPr>
        <p:spPr>
          <a:xfrm>
            <a:off x="7595311" y="5038095"/>
            <a:ext cx="214590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صَيْفٌ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8A93BEF-404F-10CD-1F1B-513ACFAC4EA1}"/>
              </a:ext>
            </a:extLst>
          </p:cNvPr>
          <p:cNvSpPr/>
          <p:nvPr/>
        </p:nvSpPr>
        <p:spPr>
          <a:xfrm>
            <a:off x="1588302" y="2507487"/>
            <a:ext cx="1809841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يَنالُ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7306E1E-4D62-AF0D-B5CC-812305B6251A}"/>
              </a:ext>
            </a:extLst>
          </p:cNvPr>
          <p:cNvSpPr/>
          <p:nvPr/>
        </p:nvSpPr>
        <p:spPr>
          <a:xfrm>
            <a:off x="10866221" y="5038095"/>
            <a:ext cx="214590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رَبيعٌ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D5F6B17-7039-B137-8CEE-DCE4BE2BA7BB}"/>
              </a:ext>
            </a:extLst>
          </p:cNvPr>
          <p:cNvSpPr/>
          <p:nvPr/>
        </p:nvSpPr>
        <p:spPr>
          <a:xfrm>
            <a:off x="4324401" y="5038095"/>
            <a:ext cx="214590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شِتاءٌ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4979062-7997-6485-5B1D-7A6651BCCEAC}"/>
              </a:ext>
            </a:extLst>
          </p:cNvPr>
          <p:cNvSpPr/>
          <p:nvPr/>
        </p:nvSpPr>
        <p:spPr>
          <a:xfrm>
            <a:off x="722207" y="4970956"/>
            <a:ext cx="214590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خَريفٌ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AB45AC59-D2E9-3011-7EFF-CBF70880EF7E}"/>
              </a:ext>
            </a:extLst>
          </p:cNvPr>
          <p:cNvSpPr/>
          <p:nvPr/>
        </p:nvSpPr>
        <p:spPr>
          <a:xfrm>
            <a:off x="10659128" y="7551512"/>
            <a:ext cx="214590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شَمْسٌ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695E8FA-6D28-3FCB-F8DF-3D9DCD219713}"/>
              </a:ext>
            </a:extLst>
          </p:cNvPr>
          <p:cNvSpPr/>
          <p:nvPr/>
        </p:nvSpPr>
        <p:spPr>
          <a:xfrm>
            <a:off x="7340463" y="7563776"/>
            <a:ext cx="214590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سَماءٌ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51477812-8359-A982-F0A0-159F50181E8B}"/>
              </a:ext>
            </a:extLst>
          </p:cNvPr>
          <p:cNvSpPr/>
          <p:nvPr/>
        </p:nvSpPr>
        <p:spPr>
          <a:xfrm>
            <a:off x="4065043" y="7563776"/>
            <a:ext cx="214590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ساقِيَةٌ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22BD9625-5EE6-F4C3-A34A-C9871722521C}"/>
              </a:ext>
            </a:extLst>
          </p:cNvPr>
          <p:cNvSpPr/>
          <p:nvPr/>
        </p:nvSpPr>
        <p:spPr>
          <a:xfrm>
            <a:off x="789623" y="7536124"/>
            <a:ext cx="214590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ثِمارٌ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اقرؤوا الكلمات أولا قراءة هامسة، ثم أضيفوا  الكلمة المناسبة لكل عمود حسب وزن الكلمات.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86F57BE-D9E9-0A45-A1A9-923220176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3186545"/>
            <a:ext cx="13117516" cy="44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 معه.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B73166-5BCC-E28E-00B1-B243819B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3186545"/>
            <a:ext cx="13117516" cy="44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 تقبل جميع الكلمات ذات المعنى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EBB516-68B7-42B5-2233-801521B03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5" y="3186545"/>
            <a:ext cx="12897011" cy="4447310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5B14A01-D62C-2767-7C79-3359F89344A3}"/>
              </a:ext>
            </a:extLst>
          </p:cNvPr>
          <p:cNvSpPr/>
          <p:nvPr/>
        </p:nvSpPr>
        <p:spPr>
          <a:xfrm>
            <a:off x="10834255" y="6507260"/>
            <a:ext cx="1856508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قارِئٌ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420A255-1106-E587-0E99-4BA75BF32BB7}"/>
              </a:ext>
            </a:extLst>
          </p:cNvPr>
          <p:cNvSpPr/>
          <p:nvPr/>
        </p:nvSpPr>
        <p:spPr>
          <a:xfrm>
            <a:off x="8880765" y="6507260"/>
            <a:ext cx="1745672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مَشْرِقٌ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78E03E3-D441-9E76-2378-ABF13ACF68A8}"/>
              </a:ext>
            </a:extLst>
          </p:cNvPr>
          <p:cNvSpPr/>
          <p:nvPr/>
        </p:nvSpPr>
        <p:spPr>
          <a:xfrm>
            <a:off x="6858000" y="6507260"/>
            <a:ext cx="181494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مَفْهومٌ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F881488-B503-CBA3-7A79-E3C54778BB50}"/>
              </a:ext>
            </a:extLst>
          </p:cNvPr>
          <p:cNvSpPr/>
          <p:nvPr/>
        </p:nvSpPr>
        <p:spPr>
          <a:xfrm>
            <a:off x="4800600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قَريبٌ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BE4021F-3C30-37FF-6F1E-C1F83F86F851}"/>
              </a:ext>
            </a:extLst>
          </p:cNvPr>
          <p:cNvSpPr/>
          <p:nvPr/>
        </p:nvSpPr>
        <p:spPr>
          <a:xfrm>
            <a:off x="2795154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صَبْرٌ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AEC2254-E7A1-9708-CBBD-DAB0FF8048CC}"/>
              </a:ext>
            </a:extLst>
          </p:cNvPr>
          <p:cNvSpPr/>
          <p:nvPr/>
        </p:nvSpPr>
        <p:spPr>
          <a:xfrm>
            <a:off x="770658" y="648429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يَقْلِبُ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بدقة وسرعة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10EF9A-77C9-16C4-E6E9-32BA63DD9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5" y="3186545"/>
            <a:ext cx="12897011" cy="444731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36A3E8-D5FA-0F8A-AF47-FA1B97C1C04E}"/>
              </a:ext>
            </a:extLst>
          </p:cNvPr>
          <p:cNvSpPr/>
          <p:nvPr/>
        </p:nvSpPr>
        <p:spPr>
          <a:xfrm>
            <a:off x="10834255" y="6507260"/>
            <a:ext cx="1856508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قارِئٌ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EE6F22-DCD3-B5CA-A6FB-FC5593568370}"/>
              </a:ext>
            </a:extLst>
          </p:cNvPr>
          <p:cNvSpPr/>
          <p:nvPr/>
        </p:nvSpPr>
        <p:spPr>
          <a:xfrm>
            <a:off x="6858000" y="6507260"/>
            <a:ext cx="1814947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مَفْهومٌ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9C8667FA-D9E4-D8E5-3911-C604891CC6D7}"/>
              </a:ext>
            </a:extLst>
          </p:cNvPr>
          <p:cNvSpPr/>
          <p:nvPr/>
        </p:nvSpPr>
        <p:spPr>
          <a:xfrm>
            <a:off x="4800600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2ADC7AF-2AAE-BE6F-512B-42A14176C084}"/>
              </a:ext>
            </a:extLst>
          </p:cNvPr>
          <p:cNvSpPr/>
          <p:nvPr/>
        </p:nvSpPr>
        <p:spPr>
          <a:xfrm>
            <a:off x="770658" y="648429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يَقْلِبُ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12EE152-C028-B425-370F-4C91684BD95B}"/>
              </a:ext>
            </a:extLst>
          </p:cNvPr>
          <p:cNvSpPr/>
          <p:nvPr/>
        </p:nvSpPr>
        <p:spPr>
          <a:xfrm>
            <a:off x="8915399" y="6507260"/>
            <a:ext cx="1745672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مَشْرِقٌ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7A75D03-9529-CB09-A58A-88CDC544521B}"/>
              </a:ext>
            </a:extLst>
          </p:cNvPr>
          <p:cNvSpPr/>
          <p:nvPr/>
        </p:nvSpPr>
        <p:spPr>
          <a:xfrm>
            <a:off x="2795154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قَريبٌ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3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22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3C137E-1E5A-D98B-55C6-7C5C9AE3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11D553-F9BB-1278-5508-154D65CFA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887" y="2093114"/>
            <a:ext cx="6342382" cy="800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11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واحد يقرأ كلمات النشاط رقم 1 قراءة هامسة، سأمر بين الصفوف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5B7FDA-B6EA-26A8-E50C-69CA5A5F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B03F52-0768-DB50-7B58-962C1339F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0" y="3408218"/>
            <a:ext cx="1344729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68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أقرأ لزميلي بشكل هامس، ويلون لي الكلمات التي قرأتها بشكل سليم، ونتبادل الادوار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C809C6-98F6-AF86-8A2A-182E425F8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6A398D1-8C77-5F6F-ABC6-889BD7F48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0" y="3408218"/>
            <a:ext cx="1344729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58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E4BD2-359D-D123-98B3-04258522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C58D8C8-448A-FA00-FF07-CA44C7E0DAD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جهرية، كل متعلم يقرأ سطرا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B7E9D2-0C1C-D4E3-D650-D9E7BE8D6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F8CDCC2-C0BB-6E6F-862C-17B6AF071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0" y="3408218"/>
            <a:ext cx="1344729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96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10D31-9234-8B71-964C-E41B6E457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BF5F3B-1802-5733-5C14-CD06C7D490BE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في ثنائيات ستنجزون النشاط رقم 03: أتمموا الجمل بالكلمات المناسبة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E86E1B-53D6-E412-9D09-C9D81069E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64FC98-E7FB-0203-D37B-590349056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0" y="3144981"/>
            <a:ext cx="13288437" cy="41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553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157AD-1395-BFF1-17BA-5D2175C14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9583F4-28C1-9B66-B6F6-563D8E9AB994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255D6D-42B6-8F28-BA76-8B43E87DB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" y="3144981"/>
            <a:ext cx="13288437" cy="41979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232828C-DA0D-001E-28C5-AEA519A41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2E8F38A-8438-CB32-79E9-8EC63287BE34}"/>
              </a:ext>
            </a:extLst>
          </p:cNvPr>
          <p:cNvSpPr/>
          <p:nvPr/>
        </p:nvSpPr>
        <p:spPr>
          <a:xfrm>
            <a:off x="3920835" y="3871042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لدَّجاجَةُ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80D95FF-F9F2-3463-640F-3892AB0B4180}"/>
              </a:ext>
            </a:extLst>
          </p:cNvPr>
          <p:cNvSpPr/>
          <p:nvPr/>
        </p:nvSpPr>
        <p:spPr>
          <a:xfrm>
            <a:off x="5448844" y="5028401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يُديرُ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1D6FDD8-25D0-4BEC-F271-BCC292AF8170}"/>
              </a:ext>
            </a:extLst>
          </p:cNvPr>
          <p:cNvSpPr/>
          <p:nvPr/>
        </p:nvSpPr>
        <p:spPr>
          <a:xfrm>
            <a:off x="5342017" y="6174214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اَلْعِجْلُ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93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304F-CE7D-C875-EB30-AF7805C88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DF6901-DF8B-B8D0-34A9-6A2667C8146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للجمل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7FCF5C-22CC-6A24-0A2E-95E2664AB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" y="3144981"/>
            <a:ext cx="13288437" cy="4197927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EF3D9A4-82F8-828F-9C8D-DF75022A2F2A}"/>
              </a:ext>
            </a:extLst>
          </p:cNvPr>
          <p:cNvSpPr/>
          <p:nvPr/>
        </p:nvSpPr>
        <p:spPr>
          <a:xfrm>
            <a:off x="3920835" y="3871042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لدَّجاجَةُ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74E024A-6F3B-F845-982E-4B6821A6CAD8}"/>
              </a:ext>
            </a:extLst>
          </p:cNvPr>
          <p:cNvSpPr/>
          <p:nvPr/>
        </p:nvSpPr>
        <p:spPr>
          <a:xfrm>
            <a:off x="5448844" y="5028401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يُديرُ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0C3F330-3318-5454-CF8D-8898F07BF749}"/>
              </a:ext>
            </a:extLst>
          </p:cNvPr>
          <p:cNvSpPr/>
          <p:nvPr/>
        </p:nvSpPr>
        <p:spPr>
          <a:xfrm>
            <a:off x="5342017" y="6174214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اَلْعِجْلُ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2AE68F-7DC3-428D-E3D1-77FCE71D3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3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انتبهوا، سأ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الجمل في النشاط رقم4 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وأشرح لكم كيف نكتبها،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67D80E-DE14-E062-1D5C-B709F7955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47" y="3228108"/>
            <a:ext cx="13112368" cy="42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90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458C6BC-31F1-AC1C-585F-E3578CAEF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47" y="3228108"/>
            <a:ext cx="13112368" cy="42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كلمة/جملة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كلمة/جملة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22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0F682C-3778-B51E-6E0A-F99DCFBA9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6" y="2463788"/>
            <a:ext cx="5601930" cy="707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708875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التاء المربوطة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القرية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سلسلة كلمات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جمل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قراءة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EBBAFBF0-9954-E433-B628-866E7F8DA185}"/>
              </a:ext>
            </a:extLst>
          </p:cNvPr>
          <p:cNvSpPr txBox="1">
            <a:spLocks/>
          </p:cNvSpPr>
          <p:nvPr/>
        </p:nvSpPr>
        <p:spPr>
          <a:xfrm>
            <a:off x="6520294" y="2350873"/>
            <a:ext cx="6530687" cy="704048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2AB0D4-B784-562A-A16B-D0E055023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" y="2369579"/>
            <a:ext cx="5663593" cy="732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تطبيق السلوكات المتعلقة باستعمال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1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1139</Words>
  <Application>Microsoft Office PowerPoint</Application>
  <PresentationFormat>Personnalisé</PresentationFormat>
  <Paragraphs>234</Paragraphs>
  <Slides>48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2196</cp:revision>
  <dcterms:created xsi:type="dcterms:W3CDTF">2014-10-09T07:32:24Z</dcterms:created>
  <dcterms:modified xsi:type="dcterms:W3CDTF">2025-09-16T10:21:10Z</dcterms:modified>
</cp:coreProperties>
</file>