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52"/>
  </p:notesMasterIdLst>
  <p:handoutMasterIdLst>
    <p:handoutMasterId r:id="rId53"/>
  </p:handoutMasterIdLst>
  <p:sldIdLst>
    <p:sldId id="257" r:id="rId5"/>
    <p:sldId id="2134804867" r:id="rId6"/>
    <p:sldId id="2134805101" r:id="rId7"/>
    <p:sldId id="2134808522" r:id="rId8"/>
    <p:sldId id="2134808773" r:id="rId9"/>
    <p:sldId id="2134805155" r:id="rId10"/>
    <p:sldId id="2134808776" r:id="rId11"/>
    <p:sldId id="2134808454" r:id="rId12"/>
    <p:sldId id="2134808801" r:id="rId13"/>
    <p:sldId id="2134808802" r:id="rId14"/>
    <p:sldId id="2134808531" r:id="rId15"/>
    <p:sldId id="542" r:id="rId16"/>
    <p:sldId id="2134808532" r:id="rId17"/>
    <p:sldId id="2134808777" r:id="rId18"/>
    <p:sldId id="2134808778" r:id="rId19"/>
    <p:sldId id="2134808783" r:id="rId20"/>
    <p:sldId id="2134808533" r:id="rId21"/>
    <p:sldId id="2134808784" r:id="rId22"/>
    <p:sldId id="2134808785" r:id="rId23"/>
    <p:sldId id="2134808786" r:id="rId24"/>
    <p:sldId id="2134808448" r:id="rId25"/>
    <p:sldId id="2134808474" r:id="rId26"/>
    <p:sldId id="2134808468" r:id="rId27"/>
    <p:sldId id="2134808540" r:id="rId28"/>
    <p:sldId id="597" r:id="rId29"/>
    <p:sldId id="2134808445" r:id="rId30"/>
    <p:sldId id="2134808768" r:id="rId31"/>
    <p:sldId id="2134808769" r:id="rId32"/>
    <p:sldId id="2134808544" r:id="rId33"/>
    <p:sldId id="2134808770" r:id="rId34"/>
    <p:sldId id="2134808771" r:id="rId35"/>
    <p:sldId id="2134808772" r:id="rId36"/>
    <p:sldId id="2134808547" r:id="rId37"/>
    <p:sldId id="2134808803" r:id="rId38"/>
    <p:sldId id="2134808804" r:id="rId39"/>
    <p:sldId id="2134808558" r:id="rId40"/>
    <p:sldId id="2134808557" r:id="rId41"/>
    <p:sldId id="2134808775" r:id="rId42"/>
    <p:sldId id="2134808795" r:id="rId43"/>
    <p:sldId id="2134808805" r:id="rId44"/>
    <p:sldId id="2134808560" r:id="rId45"/>
    <p:sldId id="838" r:id="rId46"/>
    <p:sldId id="2134808562" r:id="rId47"/>
    <p:sldId id="2134808501" r:id="rId48"/>
    <p:sldId id="2134808561" r:id="rId49"/>
    <p:sldId id="2134808503" r:id="rId50"/>
    <p:sldId id="2134808502" r:id="rId5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8773"/>
            <p14:sldId id="2134805155"/>
            <p14:sldId id="2134808776"/>
          </p14:sldIdLst>
        </p14:section>
        <p14:section name="افتتاح الحصة" id="{B4CCA7F9-F5CC-4171-9420-75CE68236B45}">
          <p14:sldIdLst>
            <p14:sldId id="2134808454"/>
            <p14:sldId id="2134808801"/>
            <p14:sldId id="2134808802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777"/>
            <p14:sldId id="2134808778"/>
            <p14:sldId id="2134808783"/>
            <p14:sldId id="2134808533"/>
            <p14:sldId id="2134808784"/>
            <p14:sldId id="2134808785"/>
            <p14:sldId id="2134808786"/>
          </p14:sldIdLst>
        </p14:section>
        <p14:section name="تحدث وإغناء المعجم" id="{5F742C0B-3E93-40E7-BD04-47EA8F843380}">
          <p14:sldIdLst>
            <p14:sldId id="2134808448"/>
            <p14:sldId id="2134808474"/>
            <p14:sldId id="2134808468"/>
            <p14:sldId id="2134808540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768"/>
            <p14:sldId id="2134808769"/>
            <p14:sldId id="2134808544"/>
            <p14:sldId id="2134808770"/>
            <p14:sldId id="2134808771"/>
            <p14:sldId id="2134808772"/>
            <p14:sldId id="2134808547"/>
            <p14:sldId id="2134808803"/>
            <p14:sldId id="2134808804"/>
            <p14:sldId id="2134808558"/>
            <p14:sldId id="2134808557"/>
            <p14:sldId id="2134808775"/>
            <p14:sldId id="2134808795"/>
            <p14:sldId id="2134808805"/>
            <p14:sldId id="2134808560"/>
          </p14:sldIdLst>
        </p14:section>
        <p14:section name="ألعاب" id="{66953B43-0502-40BE-9D9D-49C14FC1791C}">
          <p14:sldIdLst>
            <p14:sldId id="838"/>
            <p14:sldId id="213480856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0000"/>
    <a:srgbClr val="19199B"/>
    <a:srgbClr val="006DB4"/>
    <a:srgbClr val="E74C3C"/>
    <a:srgbClr val="D4EAF3"/>
    <a:srgbClr val="FFFFFF"/>
    <a:srgbClr val="10147E"/>
    <a:srgbClr val="0A0C4C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40E5F6-A709-4BFE-8FC7-94147AC88CC1}" v="601" dt="2025-09-13T08:22:11.735"/>
    <p1510:client id="{38A6D1A5-02E0-4B6D-B594-F7FBF0A1E5F6}" v="581" dt="2025-09-12T14:22:03.372"/>
    <p1510:client id="{67D153FE-B827-4874-B190-062EAB93E820}" v="339" dt="2025-09-12T11:25:27.505"/>
    <p1510:client id="{6F996DED-3E7E-44B6-83DF-B05B9267A33F}" v="452" dt="2025-09-12T16:13:28.4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Relationship Id="rId6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undo custSel addSld delSld modSld modSection">
      <pc:chgData name="FERHANE EL MOSTAFA" userId="612e3f77-08f4-424c-9bd0-6ac275dcda07" providerId="ADAL" clId="{0E1024C3-58F3-4E60-9D56-58152775B348}" dt="2025-09-13T08:35:51.395" v="4344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12T16:15:08.330" v="3050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12T16:15:08.330" v="3050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0E1024C3-58F3-4E60-9D56-58152775B348}" dt="2025-09-12T10:22:37.450" v="27" actId="20577"/>
          <ac:spMkLst>
            <pc:docMk/>
            <pc:sldMk cId="0" sldId="257"/>
            <ac:spMk id="13" creationId="{00000000-0000-0000-0000-000000000000}"/>
          </ac:spMkLst>
        </pc:spChg>
        <pc:spChg chg="mod">
          <ac:chgData name="FERHANE EL MOSTAFA" userId="612e3f77-08f4-424c-9bd0-6ac275dcda07" providerId="ADAL" clId="{0E1024C3-58F3-4E60-9D56-58152775B348}" dt="2025-09-12T10:22:42.759" v="29" actId="20577"/>
          <ac:spMkLst>
            <pc:docMk/>
            <pc:sldMk cId="0" sldId="257"/>
            <ac:spMk id="16" creationId="{1011D395-B48B-1A0E-A8D8-19564F8D3BB7}"/>
          </ac:spMkLst>
        </pc:spChg>
      </pc:sldChg>
      <pc:sldChg chg="modSp mod">
        <pc:chgData name="FERHANE EL MOSTAFA" userId="612e3f77-08f4-424c-9bd0-6ac275dcda07" providerId="ADAL" clId="{0E1024C3-58F3-4E60-9D56-58152775B348}" dt="2025-09-12T10:35:27.038" v="280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0E1024C3-58F3-4E60-9D56-58152775B348}" dt="2025-09-12T10:35:27.038" v="280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add del">
        <pc:chgData name="FERHANE EL MOSTAFA" userId="612e3f77-08f4-424c-9bd0-6ac275dcda07" providerId="ADAL" clId="{0E1024C3-58F3-4E60-9D56-58152775B348}" dt="2025-09-12T16:37:45.642" v="3061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0E1024C3-58F3-4E60-9D56-58152775B348}" dt="2025-09-12T23:38:19.020" v="3897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E1024C3-58F3-4E60-9D56-58152775B348}" dt="2025-09-12T10:25:16.411" v="60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E1024C3-58F3-4E60-9D56-58152775B348}" dt="2025-09-12T23:38:19.020" v="3897" actId="20577"/>
          <ac:spMkLst>
            <pc:docMk/>
            <pc:sldMk cId="1113929566" sldId="2134805101"/>
            <ac:spMk id="13" creationId="{21CEE908-A23E-3615-FC3A-B9D65947341C}"/>
          </ac:spMkLst>
        </pc:spChg>
      </pc:sldChg>
      <pc:sldChg chg="modSp mod">
        <pc:chgData name="FERHANE EL MOSTAFA" userId="612e3f77-08f4-424c-9bd0-6ac275dcda07" providerId="ADAL" clId="{0E1024C3-58F3-4E60-9D56-58152775B348}" dt="2025-09-12T23:38:32.108" v="3903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E1024C3-58F3-4E60-9D56-58152775B348}" dt="2025-09-12T23:38:32.108" v="3903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Sp modSp add del mod">
        <pc:chgData name="FERHANE EL MOSTAFA" userId="612e3f77-08f4-424c-9bd0-6ac275dcda07" providerId="ADAL" clId="{0E1024C3-58F3-4E60-9D56-58152775B348}" dt="2025-09-12T11:07:29.701" v="678" actId="47"/>
        <pc:sldMkLst>
          <pc:docMk/>
          <pc:sldMk cId="3727397737" sldId="2134805392"/>
        </pc:sldMkLst>
        <pc:spChg chg="del">
          <ac:chgData name="FERHANE EL MOSTAFA" userId="612e3f77-08f4-424c-9bd0-6ac275dcda07" providerId="ADAL" clId="{0E1024C3-58F3-4E60-9D56-58152775B348}" dt="2025-09-12T11:06:10.497" v="667" actId="478"/>
          <ac:spMkLst>
            <pc:docMk/>
            <pc:sldMk cId="3727397737" sldId="2134805392"/>
            <ac:spMk id="2" creationId="{FF0DACA2-9027-71B5-CB86-4E4188CB817C}"/>
          </ac:spMkLst>
        </pc:spChg>
        <pc:spChg chg="mod">
          <ac:chgData name="FERHANE EL MOSTAFA" userId="612e3f77-08f4-424c-9bd0-6ac275dcda07" providerId="ADAL" clId="{0E1024C3-58F3-4E60-9D56-58152775B348}" dt="2025-09-12T11:06:20.059" v="671" actId="1076"/>
          <ac:spMkLst>
            <pc:docMk/>
            <pc:sldMk cId="3727397737" sldId="2134805392"/>
            <ac:spMk id="7" creationId="{D29A3FB7-4B42-9206-8F88-AF3423CA256C}"/>
          </ac:spMkLst>
        </pc:spChg>
        <pc:spChg chg="mod">
          <ac:chgData name="FERHANE EL MOSTAFA" userId="612e3f77-08f4-424c-9bd0-6ac275dcda07" providerId="ADAL" clId="{0E1024C3-58F3-4E60-9D56-58152775B348}" dt="2025-09-12T11:06:15.953" v="669" actId="1076"/>
          <ac:spMkLst>
            <pc:docMk/>
            <pc:sldMk cId="3727397737" sldId="2134805392"/>
            <ac:spMk id="14" creationId="{645A6897-989F-4DAC-AE8A-39B5E8581D3F}"/>
          </ac:spMkLst>
        </pc:spChg>
        <pc:spChg chg="mod">
          <ac:chgData name="FERHANE EL MOSTAFA" userId="612e3f77-08f4-424c-9bd0-6ac275dcda07" providerId="ADAL" clId="{0E1024C3-58F3-4E60-9D56-58152775B348}" dt="2025-09-12T11:06:02.156" v="665" actId="20577"/>
          <ac:spMkLst>
            <pc:docMk/>
            <pc:sldMk cId="3727397737" sldId="2134805392"/>
            <ac:spMk id="17" creationId="{5AC32C25-E301-0508-FC5C-9E1914EC275A}"/>
          </ac:spMkLst>
        </pc:spChg>
        <pc:picChg chg="mod">
          <ac:chgData name="FERHANE EL MOSTAFA" userId="612e3f77-08f4-424c-9bd0-6ac275dcda07" providerId="ADAL" clId="{0E1024C3-58F3-4E60-9D56-58152775B348}" dt="2025-09-12T11:06:13.381" v="668" actId="1076"/>
          <ac:picMkLst>
            <pc:docMk/>
            <pc:sldMk cId="3727397737" sldId="2134805392"/>
            <ac:picMk id="4" creationId="{D45208FD-7C44-71A0-EC67-8BCE979BC1D2}"/>
          </ac:picMkLst>
        </pc:picChg>
        <pc:picChg chg="mod">
          <ac:chgData name="FERHANE EL MOSTAFA" userId="612e3f77-08f4-424c-9bd0-6ac275dcda07" providerId="ADAL" clId="{0E1024C3-58F3-4E60-9D56-58152775B348}" dt="2025-09-12T11:06:17.647" v="670" actId="1076"/>
          <ac:picMkLst>
            <pc:docMk/>
            <pc:sldMk cId="3727397737" sldId="2134805392"/>
            <ac:picMk id="18" creationId="{F9DF8584-C0F1-611B-07A9-CFA0F741C7E0}"/>
          </ac:picMkLst>
        </pc:picChg>
        <pc:picChg chg="del">
          <ac:chgData name="FERHANE EL MOSTAFA" userId="612e3f77-08f4-424c-9bd0-6ac275dcda07" providerId="ADAL" clId="{0E1024C3-58F3-4E60-9D56-58152775B348}" dt="2025-09-12T11:06:07.402" v="666" actId="478"/>
          <ac:picMkLst>
            <pc:docMk/>
            <pc:sldMk cId="3727397737" sldId="2134805392"/>
            <ac:picMk id="1030" creationId="{2CE22B8A-8880-3F28-92B9-4C035249315D}"/>
          </ac:picMkLst>
        </pc:picChg>
      </pc:sldChg>
      <pc:sldChg chg="modSp mod">
        <pc:chgData name="FERHANE EL MOSTAFA" userId="612e3f77-08f4-424c-9bd0-6ac275dcda07" providerId="ADAL" clId="{0E1024C3-58F3-4E60-9D56-58152775B348}" dt="2025-09-13T08:15:16.189" v="4189" actId="255"/>
        <pc:sldMkLst>
          <pc:docMk/>
          <pc:sldMk cId="1509489136" sldId="2134808445"/>
        </pc:sldMkLst>
        <pc:spChg chg="mod">
          <ac:chgData name="FERHANE EL MOSTAFA" userId="612e3f77-08f4-424c-9bd0-6ac275dcda07" providerId="ADAL" clId="{0E1024C3-58F3-4E60-9D56-58152775B348}" dt="2025-09-13T08:14:50.305" v="4183" actId="14100"/>
          <ac:spMkLst>
            <pc:docMk/>
            <pc:sldMk cId="1509489136" sldId="2134808445"/>
            <ac:spMk id="4" creationId="{1201691E-D40A-CEFC-EB14-517EB6316293}"/>
          </ac:spMkLst>
        </pc:spChg>
        <pc:spChg chg="mod">
          <ac:chgData name="FERHANE EL MOSTAFA" userId="612e3f77-08f4-424c-9bd0-6ac275dcda07" providerId="ADAL" clId="{0E1024C3-58F3-4E60-9D56-58152775B348}" dt="2025-09-13T08:14:55.423" v="4185" actId="14100"/>
          <ac:spMkLst>
            <pc:docMk/>
            <pc:sldMk cId="1509489136" sldId="2134808445"/>
            <ac:spMk id="5" creationId="{FDC1C7D0-BC65-7EBA-3780-F4B913BC5A78}"/>
          </ac:spMkLst>
        </pc:spChg>
        <pc:spChg chg="mod">
          <ac:chgData name="FERHANE EL MOSTAFA" userId="612e3f77-08f4-424c-9bd0-6ac275dcda07" providerId="ADAL" clId="{0E1024C3-58F3-4E60-9D56-58152775B348}" dt="2025-09-13T08:14:53.347" v="4184" actId="14100"/>
          <ac:spMkLst>
            <pc:docMk/>
            <pc:sldMk cId="1509489136" sldId="2134808445"/>
            <ac:spMk id="6" creationId="{6D0620F9-C4A5-2675-E59D-54D9FB3C5A94}"/>
          </ac:spMkLst>
        </pc:spChg>
        <pc:spChg chg="mod">
          <ac:chgData name="FERHANE EL MOSTAFA" userId="612e3f77-08f4-424c-9bd0-6ac275dcda07" providerId="ADAL" clId="{0E1024C3-58F3-4E60-9D56-58152775B348}" dt="2025-09-13T08:15:16.189" v="4189" actId="255"/>
          <ac:spMkLst>
            <pc:docMk/>
            <pc:sldMk cId="1509489136" sldId="2134808445"/>
            <ac:spMk id="10" creationId="{FB4CAB8B-2418-F8CE-CFEA-56CA62082F02}"/>
          </ac:spMkLst>
        </pc:spChg>
        <pc:spChg chg="mod">
          <ac:chgData name="FERHANE EL MOSTAFA" userId="612e3f77-08f4-424c-9bd0-6ac275dcda07" providerId="ADAL" clId="{0E1024C3-58F3-4E60-9D56-58152775B348}" dt="2025-09-13T08:15:01.532" v="4187" actId="14100"/>
          <ac:spMkLst>
            <pc:docMk/>
            <pc:sldMk cId="1509489136" sldId="2134808445"/>
            <ac:spMk id="11" creationId="{13262762-74D4-81F0-2A60-E4A80B5C9AF0}"/>
          </ac:spMkLst>
        </pc:spChg>
        <pc:spChg chg="mod">
          <ac:chgData name="FERHANE EL MOSTAFA" userId="612e3f77-08f4-424c-9bd0-6ac275dcda07" providerId="ADAL" clId="{0E1024C3-58F3-4E60-9D56-58152775B348}" dt="2025-09-13T08:14:58.682" v="4186" actId="14100"/>
          <ac:spMkLst>
            <pc:docMk/>
            <pc:sldMk cId="1509489136" sldId="2134808445"/>
            <ac:spMk id="12" creationId="{DBC4E4DB-C918-5D90-4E49-6CB3CC60B6B1}"/>
          </ac:spMkLst>
        </pc:spChg>
      </pc:sldChg>
      <pc:sldChg chg="modSp mod">
        <pc:chgData name="FERHANE EL MOSTAFA" userId="612e3f77-08f4-424c-9bd0-6ac275dcda07" providerId="ADAL" clId="{0E1024C3-58F3-4E60-9D56-58152775B348}" dt="2025-09-13T08:35:51.395" v="4344" actId="20577"/>
        <pc:sldMkLst>
          <pc:docMk/>
          <pc:sldMk cId="1007697454" sldId="2134808448"/>
        </pc:sldMkLst>
        <pc:spChg chg="mod">
          <ac:chgData name="FERHANE EL MOSTAFA" userId="612e3f77-08f4-424c-9bd0-6ac275dcda07" providerId="ADAL" clId="{0E1024C3-58F3-4E60-9D56-58152775B348}" dt="2025-09-13T08:35:51.395" v="4344" actId="20577"/>
          <ac:spMkLst>
            <pc:docMk/>
            <pc:sldMk cId="1007697454" sldId="2134808448"/>
            <ac:spMk id="4" creationId="{526BD78D-56AC-37E2-50C1-209C3F746608}"/>
          </ac:spMkLst>
        </pc:spChg>
      </pc:sldChg>
      <pc:sldChg chg="add del">
        <pc:chgData name="FERHANE EL MOSTAFA" userId="612e3f77-08f4-424c-9bd0-6ac275dcda07" providerId="ADAL" clId="{0E1024C3-58F3-4E60-9D56-58152775B348}" dt="2025-09-12T16:37:45.642" v="3061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0E1024C3-58F3-4E60-9D56-58152775B348}" dt="2025-09-12T10:27:43.687" v="80" actId="47"/>
        <pc:sldMkLst>
          <pc:docMk/>
          <pc:sldMk cId="3433722504" sldId="2134808449"/>
        </pc:sldMkLst>
      </pc:sldChg>
      <pc:sldChg chg="del">
        <pc:chgData name="FERHANE EL MOSTAFA" userId="612e3f77-08f4-424c-9bd0-6ac275dcda07" providerId="ADAL" clId="{0E1024C3-58F3-4E60-9D56-58152775B348}" dt="2025-09-12T10:28:26.327" v="82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0E1024C3-58F3-4E60-9D56-58152775B348}" dt="2025-09-12T10:28:28.146" v="83" actId="47"/>
        <pc:sldMkLst>
          <pc:docMk/>
          <pc:sldMk cId="368224478" sldId="2134808451"/>
        </pc:sldMkLst>
      </pc:sldChg>
      <pc:sldChg chg="add del">
        <pc:chgData name="FERHANE EL MOSTAFA" userId="612e3f77-08f4-424c-9bd0-6ac275dcda07" providerId="ADAL" clId="{0E1024C3-58F3-4E60-9D56-58152775B348}" dt="2025-09-12T16:38:06.859" v="3064" actId="47"/>
        <pc:sldMkLst>
          <pc:docMk/>
          <pc:sldMk cId="2058177563" sldId="2134808453"/>
        </pc:sldMkLst>
      </pc:sldChg>
      <pc:sldChg chg="del">
        <pc:chgData name="FERHANE EL MOSTAFA" userId="612e3f77-08f4-424c-9bd0-6ac275dcda07" providerId="ADAL" clId="{0E1024C3-58F3-4E60-9D56-58152775B348}" dt="2025-09-12T11:47:01.332" v="1299" actId="47"/>
        <pc:sldMkLst>
          <pc:docMk/>
          <pc:sldMk cId="420838356" sldId="2134808455"/>
        </pc:sldMkLst>
      </pc:sldChg>
      <pc:sldChg chg="del">
        <pc:chgData name="FERHANE EL MOSTAFA" userId="612e3f77-08f4-424c-9bd0-6ac275dcda07" providerId="ADAL" clId="{0E1024C3-58F3-4E60-9D56-58152775B348}" dt="2025-09-12T11:57:52.334" v="1512" actId="47"/>
        <pc:sldMkLst>
          <pc:docMk/>
          <pc:sldMk cId="3664280258" sldId="2134808469"/>
        </pc:sldMkLst>
      </pc:sldChg>
      <pc:sldChg chg="addSp delSp modSp mod">
        <pc:chgData name="FERHANE EL MOSTAFA" userId="612e3f77-08f4-424c-9bd0-6ac275dcda07" providerId="ADAL" clId="{0E1024C3-58F3-4E60-9D56-58152775B348}" dt="2025-09-12T23:39:02.052" v="3909" actId="6549"/>
        <pc:sldMkLst>
          <pc:docMk/>
          <pc:sldMk cId="1418471261" sldId="2134808474"/>
        </pc:sldMkLst>
        <pc:spChg chg="mod">
          <ac:chgData name="FERHANE EL MOSTAFA" userId="612e3f77-08f4-424c-9bd0-6ac275dcda07" providerId="ADAL" clId="{0E1024C3-58F3-4E60-9D56-58152775B348}" dt="2025-09-12T23:39:02.052" v="3909" actId="6549"/>
          <ac:spMkLst>
            <pc:docMk/>
            <pc:sldMk cId="1418471261" sldId="2134808474"/>
            <ac:spMk id="6" creationId="{1B155A66-866E-E463-318C-EE1278D49B2D}"/>
          </ac:spMkLst>
        </pc:spChg>
        <pc:picChg chg="add del mod">
          <ac:chgData name="FERHANE EL MOSTAFA" userId="612e3f77-08f4-424c-9bd0-6ac275dcda07" providerId="ADAL" clId="{0E1024C3-58F3-4E60-9D56-58152775B348}" dt="2025-09-12T23:38:47.456" v="3904" actId="478"/>
          <ac:picMkLst>
            <pc:docMk/>
            <pc:sldMk cId="1418471261" sldId="2134808474"/>
            <ac:picMk id="3" creationId="{B4894DEE-9BCD-3D52-05DD-FED3F07D8B31}"/>
          </ac:picMkLst>
        </pc:picChg>
        <pc:picChg chg="del">
          <ac:chgData name="FERHANE EL MOSTAFA" userId="612e3f77-08f4-424c-9bd0-6ac275dcda07" providerId="ADAL" clId="{0E1024C3-58F3-4E60-9D56-58152775B348}" dt="2025-09-12T10:31:44.819" v="148" actId="478"/>
          <ac:picMkLst>
            <pc:docMk/>
            <pc:sldMk cId="1418471261" sldId="2134808474"/>
            <ac:picMk id="4" creationId="{9BACB3CB-E2F4-22AE-E622-DD0C16B03334}"/>
          </ac:picMkLst>
        </pc:picChg>
        <pc:picChg chg="add mod">
          <ac:chgData name="FERHANE EL MOSTAFA" userId="612e3f77-08f4-424c-9bd0-6ac275dcda07" providerId="ADAL" clId="{0E1024C3-58F3-4E60-9D56-58152775B348}" dt="2025-09-12T23:38:56.619" v="3908" actId="14100"/>
          <ac:picMkLst>
            <pc:docMk/>
            <pc:sldMk cId="1418471261" sldId="2134808474"/>
            <ac:picMk id="5" creationId="{941F881B-E076-25DC-C5BC-9B8DB6EDCB3B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23:08.923" v="4337" actId="20577"/>
        <pc:sldMkLst>
          <pc:docMk/>
          <pc:sldMk cId="3380457647" sldId="2134808510"/>
        </pc:sldMkLst>
        <pc:spChg chg="mod">
          <ac:chgData name="FERHANE EL MOSTAFA" userId="612e3f77-08f4-424c-9bd0-6ac275dcda07" providerId="ADAL" clId="{0E1024C3-58F3-4E60-9D56-58152775B348}" dt="2025-09-13T08:23:08.923" v="4337" actId="20577"/>
          <ac:spMkLst>
            <pc:docMk/>
            <pc:sldMk cId="3380457647" sldId="2134808510"/>
            <ac:spMk id="2" creationId="{F0FB8180-6939-47BE-71A9-1CF80927CC95}"/>
          </ac:spMkLst>
        </pc:spChg>
        <pc:picChg chg="add del mod">
          <ac:chgData name="FERHANE EL MOSTAFA" userId="612e3f77-08f4-424c-9bd0-6ac275dcda07" providerId="ADAL" clId="{0E1024C3-58F3-4E60-9D56-58152775B348}" dt="2025-09-12T16:12:17.370" v="3039" actId="478"/>
          <ac:picMkLst>
            <pc:docMk/>
            <pc:sldMk cId="3380457647" sldId="2134808510"/>
            <ac:picMk id="5" creationId="{6CB22D72-AD70-6A54-5488-A48D294BF14C}"/>
          </ac:picMkLst>
        </pc:picChg>
        <pc:picChg chg="del">
          <ac:chgData name="FERHANE EL MOSTAFA" userId="612e3f77-08f4-424c-9bd0-6ac275dcda07" providerId="ADAL" clId="{0E1024C3-58F3-4E60-9D56-58152775B348}" dt="2025-09-12T11:25:40.684" v="1067" actId="478"/>
          <ac:picMkLst>
            <pc:docMk/>
            <pc:sldMk cId="3380457647" sldId="2134808510"/>
            <ac:picMk id="5" creationId="{9AB02308-FDCF-7E96-7EEA-39746A0D3CE2}"/>
          </ac:picMkLst>
        </pc:picChg>
        <pc:picChg chg="add del mod">
          <ac:chgData name="FERHANE EL MOSTAFA" userId="612e3f77-08f4-424c-9bd0-6ac275dcda07" providerId="ADAL" clId="{0E1024C3-58F3-4E60-9D56-58152775B348}" dt="2025-09-12T23:50:26.593" v="4107" actId="478"/>
          <ac:picMkLst>
            <pc:docMk/>
            <pc:sldMk cId="3380457647" sldId="2134808510"/>
            <ac:picMk id="5" creationId="{FB4397C8-2E7B-3A56-1272-647CBB4E4C39}"/>
          </ac:picMkLst>
        </pc:picChg>
        <pc:picChg chg="add del mod">
          <ac:chgData name="FERHANE EL MOSTAFA" userId="612e3f77-08f4-424c-9bd0-6ac275dcda07" providerId="ADAL" clId="{0E1024C3-58F3-4E60-9D56-58152775B348}" dt="2025-09-12T14:21:01.489" v="2226" actId="478"/>
          <ac:picMkLst>
            <pc:docMk/>
            <pc:sldMk cId="3380457647" sldId="2134808510"/>
            <ac:picMk id="6" creationId="{56D0834C-CEAD-CD1C-DB78-F77B8DC78D11}"/>
          </ac:picMkLst>
        </pc:picChg>
        <pc:picChg chg="add mod">
          <ac:chgData name="FERHANE EL MOSTAFA" userId="612e3f77-08f4-424c-9bd0-6ac275dcda07" providerId="ADAL" clId="{0E1024C3-58F3-4E60-9D56-58152775B348}" dt="2025-09-12T23:50:33.988" v="4110" actId="14100"/>
          <ac:picMkLst>
            <pc:docMk/>
            <pc:sldMk cId="3380457647" sldId="2134808510"/>
            <ac:picMk id="6" creationId="{7E1A0F56-E5CC-CE80-BD41-81EE107C4F21}"/>
          </ac:picMkLst>
        </pc:picChg>
        <pc:picChg chg="add del mod">
          <ac:chgData name="FERHANE EL MOSTAFA" userId="612e3f77-08f4-424c-9bd0-6ac275dcda07" providerId="ADAL" clId="{0E1024C3-58F3-4E60-9D56-58152775B348}" dt="2025-09-12T17:08:39.106" v="3847" actId="478"/>
          <ac:picMkLst>
            <pc:docMk/>
            <pc:sldMk cId="3380457647" sldId="2134808510"/>
            <ac:picMk id="6" creationId="{8E664B43-8463-A377-265A-4D369D0EEC72}"/>
          </ac:picMkLst>
        </pc:picChg>
      </pc:sldChg>
      <pc:sldChg chg="modSp del mod modAnim">
        <pc:chgData name="FERHANE EL MOSTAFA" userId="612e3f77-08f4-424c-9bd0-6ac275dcda07" providerId="ADAL" clId="{0E1024C3-58F3-4E60-9D56-58152775B348}" dt="2025-09-12T16:40:21.543" v="3112" actId="47"/>
        <pc:sldMkLst>
          <pc:docMk/>
          <pc:sldMk cId="1209427918" sldId="2134808511"/>
        </pc:sldMkLst>
        <pc:spChg chg="mod">
          <ac:chgData name="FERHANE EL MOSTAFA" userId="612e3f77-08f4-424c-9bd0-6ac275dcda07" providerId="ADAL" clId="{0E1024C3-58F3-4E60-9D56-58152775B348}" dt="2025-09-12T14:30:20.462" v="2421" actId="20577"/>
          <ac:spMkLst>
            <pc:docMk/>
            <pc:sldMk cId="1209427918" sldId="2134808511"/>
            <ac:spMk id="3" creationId="{5C883FDA-C470-E83D-E9DD-32C46D260938}"/>
          </ac:spMkLst>
        </pc:spChg>
        <pc:spChg chg="mod">
          <ac:chgData name="FERHANE EL MOSTAFA" userId="612e3f77-08f4-424c-9bd0-6ac275dcda07" providerId="ADAL" clId="{0E1024C3-58F3-4E60-9D56-58152775B348}" dt="2025-09-12T14:32:01.982" v="2512" actId="1076"/>
          <ac:spMkLst>
            <pc:docMk/>
            <pc:sldMk cId="1209427918" sldId="2134808511"/>
            <ac:spMk id="4" creationId="{A1C46A9A-F199-DEF2-C1CD-DEB873D2805B}"/>
          </ac:spMkLst>
        </pc:spChg>
        <pc:spChg chg="mod">
          <ac:chgData name="FERHANE EL MOSTAFA" userId="612e3f77-08f4-424c-9bd0-6ac275dcda07" providerId="ADAL" clId="{0E1024C3-58F3-4E60-9D56-58152775B348}" dt="2025-09-12T14:32:14.042" v="2515" actId="20577"/>
          <ac:spMkLst>
            <pc:docMk/>
            <pc:sldMk cId="1209427918" sldId="2134808511"/>
            <ac:spMk id="5" creationId="{0F3AC4F5-B586-F141-18B6-B9C765E5A793}"/>
          </ac:spMkLst>
        </pc:spChg>
      </pc:sldChg>
      <pc:sldChg chg="add del">
        <pc:chgData name="FERHANE EL MOSTAFA" userId="612e3f77-08f4-424c-9bd0-6ac275dcda07" providerId="ADAL" clId="{0E1024C3-58F3-4E60-9D56-58152775B348}" dt="2025-09-12T11:39:33.210" v="1230" actId="47"/>
        <pc:sldMkLst>
          <pc:docMk/>
          <pc:sldMk cId="3024898837" sldId="2134808515"/>
        </pc:sldMkLst>
      </pc:sldChg>
      <pc:sldChg chg="add del">
        <pc:chgData name="FERHANE EL MOSTAFA" userId="612e3f77-08f4-424c-9bd0-6ac275dcda07" providerId="ADAL" clId="{0E1024C3-58F3-4E60-9D56-58152775B348}" dt="2025-09-12T16:37:48.132" v="3062" actId="47"/>
        <pc:sldMkLst>
          <pc:docMk/>
          <pc:sldMk cId="3624499243" sldId="2134808528"/>
        </pc:sldMkLst>
      </pc:sldChg>
      <pc:sldChg chg="add del">
        <pc:chgData name="FERHANE EL MOSTAFA" userId="612e3f77-08f4-424c-9bd0-6ac275dcda07" providerId="ADAL" clId="{0E1024C3-58F3-4E60-9D56-58152775B348}" dt="2025-09-12T16:37:53.447" v="3063" actId="47"/>
        <pc:sldMkLst>
          <pc:docMk/>
          <pc:sldMk cId="1872268347" sldId="2134808529"/>
        </pc:sldMkLst>
      </pc:sldChg>
      <pc:sldChg chg="modSp mod">
        <pc:chgData name="FERHANE EL MOSTAFA" userId="612e3f77-08f4-424c-9bd0-6ac275dcda07" providerId="ADAL" clId="{0E1024C3-58F3-4E60-9D56-58152775B348}" dt="2025-09-12T16:38:39.077" v="307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E1024C3-58F3-4E60-9D56-58152775B348}" dt="2025-09-12T16:38:39.077" v="307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E1024C3-58F3-4E60-9D56-58152775B348}" dt="2025-09-12T16:39:23.046" v="3094" actId="20577"/>
        <pc:sldMkLst>
          <pc:docMk/>
          <pc:sldMk cId="736286595" sldId="2134808533"/>
        </pc:sldMkLst>
        <pc:spChg chg="mod">
          <ac:chgData name="FERHANE EL MOSTAFA" userId="612e3f77-08f4-424c-9bd0-6ac275dcda07" providerId="ADAL" clId="{0E1024C3-58F3-4E60-9D56-58152775B348}" dt="2025-09-12T16:39:23.046" v="3094" actId="20577"/>
          <ac:spMkLst>
            <pc:docMk/>
            <pc:sldMk cId="736286595" sldId="2134808533"/>
            <ac:spMk id="6" creationId="{3A6224F4-3F96-8247-BDBF-D6410DFB3903}"/>
          </ac:spMkLst>
        </pc:spChg>
      </pc:sldChg>
      <pc:sldChg chg="addSp delSp modSp del mod delAnim modAnim">
        <pc:chgData name="FERHANE EL MOSTAFA" userId="612e3f77-08f4-424c-9bd0-6ac275dcda07" providerId="ADAL" clId="{0E1024C3-58F3-4E60-9D56-58152775B348}" dt="2025-09-12T14:28:49.935" v="2375" actId="47"/>
        <pc:sldMkLst>
          <pc:docMk/>
          <pc:sldMk cId="3526307757" sldId="2134808534"/>
        </pc:sldMkLst>
        <pc:spChg chg="mod">
          <ac:chgData name="FERHANE EL MOSTAFA" userId="612e3f77-08f4-424c-9bd0-6ac275dcda07" providerId="ADAL" clId="{0E1024C3-58F3-4E60-9D56-58152775B348}" dt="2025-09-12T11:49:49.665" v="1315" actId="20577"/>
          <ac:spMkLst>
            <pc:docMk/>
            <pc:sldMk cId="3526307757" sldId="2134808534"/>
            <ac:spMk id="3" creationId="{367A806C-D29F-1932-393C-E71934DEDB4D}"/>
          </ac:spMkLst>
        </pc:spChg>
        <pc:spChg chg="del mod">
          <ac:chgData name="FERHANE EL MOSTAFA" userId="612e3f77-08f4-424c-9bd0-6ac275dcda07" providerId="ADAL" clId="{0E1024C3-58F3-4E60-9D56-58152775B348}" dt="2025-09-12T11:50:01.840" v="1318" actId="478"/>
          <ac:spMkLst>
            <pc:docMk/>
            <pc:sldMk cId="3526307757" sldId="2134808534"/>
            <ac:spMk id="4" creationId="{4CC5AA58-B230-5EB7-611E-85DB6BCD2774}"/>
          </ac:spMkLst>
        </pc:spChg>
        <pc:spChg chg="add mod">
          <ac:chgData name="FERHANE EL MOSTAFA" userId="612e3f77-08f4-424c-9bd0-6ac275dcda07" providerId="ADAL" clId="{0E1024C3-58F3-4E60-9D56-58152775B348}" dt="2025-09-12T11:51:05.320" v="1364" actId="20577"/>
          <ac:spMkLst>
            <pc:docMk/>
            <pc:sldMk cId="3526307757" sldId="2134808534"/>
            <ac:spMk id="5" creationId="{9FAD0075-FCF2-D7A0-4EA1-8DF6082C1137}"/>
          </ac:spMkLst>
        </pc:spChg>
      </pc:sldChg>
      <pc:sldChg chg="del">
        <pc:chgData name="FERHANE EL MOSTAFA" userId="612e3f77-08f4-424c-9bd0-6ac275dcda07" providerId="ADAL" clId="{0E1024C3-58F3-4E60-9D56-58152775B348}" dt="2025-09-12T11:51:25.763" v="1365" actId="47"/>
        <pc:sldMkLst>
          <pc:docMk/>
          <pc:sldMk cId="1456947510" sldId="2134808535"/>
        </pc:sldMkLst>
      </pc:sldChg>
      <pc:sldChg chg="del">
        <pc:chgData name="FERHANE EL MOSTAFA" userId="612e3f77-08f4-424c-9bd0-6ac275dcda07" providerId="ADAL" clId="{0E1024C3-58F3-4E60-9D56-58152775B348}" dt="2025-09-12T11:51:28.235" v="1366" actId="47"/>
        <pc:sldMkLst>
          <pc:docMk/>
          <pc:sldMk cId="4027987106" sldId="2134808536"/>
        </pc:sldMkLst>
      </pc:sldChg>
      <pc:sldChg chg="del">
        <pc:chgData name="FERHANE EL MOSTAFA" userId="612e3f77-08f4-424c-9bd0-6ac275dcda07" providerId="ADAL" clId="{0E1024C3-58F3-4E60-9D56-58152775B348}" dt="2025-09-12T11:51:31.103" v="1367" actId="47"/>
        <pc:sldMkLst>
          <pc:docMk/>
          <pc:sldMk cId="274001843" sldId="2134808537"/>
        </pc:sldMkLst>
      </pc:sldChg>
      <pc:sldChg chg="del">
        <pc:chgData name="FERHANE EL MOSTAFA" userId="612e3f77-08f4-424c-9bd0-6ac275dcda07" providerId="ADAL" clId="{0E1024C3-58F3-4E60-9D56-58152775B348}" dt="2025-09-12T11:51:32.900" v="1368" actId="47"/>
        <pc:sldMkLst>
          <pc:docMk/>
          <pc:sldMk cId="58350007" sldId="2134808538"/>
        </pc:sldMkLst>
      </pc:sldChg>
      <pc:sldChg chg="addSp delSp modSp del mod">
        <pc:chgData name="FERHANE EL MOSTAFA" userId="612e3f77-08f4-424c-9bd0-6ac275dcda07" providerId="ADAL" clId="{0E1024C3-58F3-4E60-9D56-58152775B348}" dt="2025-09-12T16:40:18.943" v="3111" actId="47"/>
        <pc:sldMkLst>
          <pc:docMk/>
          <pc:sldMk cId="3114214726" sldId="2134808539"/>
        </pc:sldMkLst>
        <pc:spChg chg="mod">
          <ac:chgData name="FERHANE EL MOSTAFA" userId="612e3f77-08f4-424c-9bd0-6ac275dcda07" providerId="ADAL" clId="{0E1024C3-58F3-4E60-9D56-58152775B348}" dt="2025-09-12T14:30:09.658" v="2410" actId="20577"/>
          <ac:spMkLst>
            <pc:docMk/>
            <pc:sldMk cId="3114214726" sldId="2134808539"/>
            <ac:spMk id="6" creationId="{19B27766-CF1F-0E90-1AFC-2D3D4298239D}"/>
          </ac:spMkLst>
        </pc:spChg>
        <pc:picChg chg="del">
          <ac:chgData name="FERHANE EL MOSTAFA" userId="612e3f77-08f4-424c-9bd0-6ac275dcda07" providerId="ADAL" clId="{0E1024C3-58F3-4E60-9D56-58152775B348}" dt="2025-09-12T10:30:34.170" v="110" actId="478"/>
          <ac:picMkLst>
            <pc:docMk/>
            <pc:sldMk cId="3114214726" sldId="2134808539"/>
            <ac:picMk id="4" creationId="{6439C036-A17A-8C72-745A-3FFC65EFC061}"/>
          </ac:picMkLst>
        </pc:picChg>
        <pc:picChg chg="del">
          <ac:chgData name="FERHANE EL MOSTAFA" userId="612e3f77-08f4-424c-9bd0-6ac275dcda07" providerId="ADAL" clId="{0E1024C3-58F3-4E60-9D56-58152775B348}" dt="2025-09-12T10:30:37.415" v="112" actId="478"/>
          <ac:picMkLst>
            <pc:docMk/>
            <pc:sldMk cId="3114214726" sldId="2134808539"/>
            <ac:picMk id="5" creationId="{906C0F65-5399-F34C-864B-32145B751C5F}"/>
          </ac:picMkLst>
        </pc:picChg>
        <pc:picChg chg="add mod">
          <ac:chgData name="FERHANE EL MOSTAFA" userId="612e3f77-08f4-424c-9bd0-6ac275dcda07" providerId="ADAL" clId="{0E1024C3-58F3-4E60-9D56-58152775B348}" dt="2025-09-12T10:30:48.323" v="116" actId="14100"/>
          <ac:picMkLst>
            <pc:docMk/>
            <pc:sldMk cId="3114214726" sldId="2134808539"/>
            <ac:picMk id="7" creationId="{84158F69-313D-8BFE-3C52-EB7EEE58A57E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3T08:14:42.284" v="4182" actId="14100"/>
        <pc:sldMkLst>
          <pc:docMk/>
          <pc:sldMk cId="1843453747" sldId="2134808540"/>
        </pc:sldMkLst>
        <pc:spChg chg="add mod">
          <ac:chgData name="FERHANE EL MOSTAFA" userId="612e3f77-08f4-424c-9bd0-6ac275dcda07" providerId="ADAL" clId="{0E1024C3-58F3-4E60-9D56-58152775B348}" dt="2025-09-13T08:14:27.595" v="4177" actId="1076"/>
          <ac:spMkLst>
            <pc:docMk/>
            <pc:sldMk cId="1843453747" sldId="2134808540"/>
            <ac:spMk id="3" creationId="{6933F770-36B5-5962-9698-A4341EF4455D}"/>
          </ac:spMkLst>
        </pc:spChg>
        <pc:spChg chg="del">
          <ac:chgData name="FERHANE EL MOSTAFA" userId="612e3f77-08f4-424c-9bd0-6ac275dcda07" providerId="ADAL" clId="{0E1024C3-58F3-4E60-9D56-58152775B348}" dt="2025-09-12T11:57:36.014" v="1507" actId="478"/>
          <ac:spMkLst>
            <pc:docMk/>
            <pc:sldMk cId="1843453747" sldId="2134808540"/>
            <ac:spMk id="3" creationId="{71F2E02A-BAE7-421D-ADDC-1B4B4750682D}"/>
          </ac:spMkLst>
        </pc:spChg>
        <pc:spChg chg="add mod">
          <ac:chgData name="FERHANE EL MOSTAFA" userId="612e3f77-08f4-424c-9bd0-6ac275dcda07" providerId="ADAL" clId="{0E1024C3-58F3-4E60-9D56-58152775B348}" dt="2025-09-13T08:14:30.561" v="4178" actId="14100"/>
          <ac:spMkLst>
            <pc:docMk/>
            <pc:sldMk cId="1843453747" sldId="2134808540"/>
            <ac:spMk id="4" creationId="{427E2221-5F95-E878-A18F-CED2D43551C9}"/>
          </ac:spMkLst>
        </pc:spChg>
        <pc:spChg chg="del">
          <ac:chgData name="FERHANE EL MOSTAFA" userId="612e3f77-08f4-424c-9bd0-6ac275dcda07" providerId="ADAL" clId="{0E1024C3-58F3-4E60-9D56-58152775B348}" dt="2025-09-12T11:57:37.111" v="1508" actId="478"/>
          <ac:spMkLst>
            <pc:docMk/>
            <pc:sldMk cId="1843453747" sldId="2134808540"/>
            <ac:spMk id="4" creationId="{F48AC08B-707F-0C08-CD69-AAB2DBE35391}"/>
          </ac:spMkLst>
        </pc:spChg>
        <pc:spChg chg="del mod">
          <ac:chgData name="FERHANE EL MOSTAFA" userId="612e3f77-08f4-424c-9bd0-6ac275dcda07" providerId="ADAL" clId="{0E1024C3-58F3-4E60-9D56-58152775B348}" dt="2025-09-12T11:57:37.873" v="1509" actId="478"/>
          <ac:spMkLst>
            <pc:docMk/>
            <pc:sldMk cId="1843453747" sldId="2134808540"/>
            <ac:spMk id="5" creationId="{04186C06-F673-10BA-C3A2-45CC19781F12}"/>
          </ac:spMkLst>
        </pc:spChg>
        <pc:spChg chg="add mod">
          <ac:chgData name="FERHANE EL MOSTAFA" userId="612e3f77-08f4-424c-9bd0-6ac275dcda07" providerId="ADAL" clId="{0E1024C3-58F3-4E60-9D56-58152775B348}" dt="2025-09-12T16:42:39.265" v="3172" actId="20577"/>
          <ac:spMkLst>
            <pc:docMk/>
            <pc:sldMk cId="1843453747" sldId="2134808540"/>
            <ac:spMk id="5" creationId="{E4493C6C-E42B-68FB-81E8-CD3E749A3849}"/>
          </ac:spMkLst>
        </pc:spChg>
        <pc:spChg chg="add del mod">
          <ac:chgData name="FERHANE EL MOSTAFA" userId="612e3f77-08f4-424c-9bd0-6ac275dcda07" providerId="ADAL" clId="{0E1024C3-58F3-4E60-9D56-58152775B348}" dt="2025-09-12T14:32:56.462" v="2523" actId="478"/>
          <ac:spMkLst>
            <pc:docMk/>
            <pc:sldMk cId="1843453747" sldId="2134808540"/>
            <ac:spMk id="7" creationId="{3D0203A1-0BCC-39F1-8E47-A9A697CBB416}"/>
          </ac:spMkLst>
        </pc:spChg>
        <pc:spChg chg="add del mod">
          <ac:chgData name="FERHANE EL MOSTAFA" userId="612e3f77-08f4-424c-9bd0-6ac275dcda07" providerId="ADAL" clId="{0E1024C3-58F3-4E60-9D56-58152775B348}" dt="2025-09-12T14:32:57.573" v="2524" actId="478"/>
          <ac:spMkLst>
            <pc:docMk/>
            <pc:sldMk cId="1843453747" sldId="2134808540"/>
            <ac:spMk id="8" creationId="{9CDDBE5E-8433-6331-4091-C022484F15FF}"/>
          </ac:spMkLst>
        </pc:spChg>
        <pc:spChg chg="add del mod">
          <ac:chgData name="FERHANE EL MOSTAFA" userId="612e3f77-08f4-424c-9bd0-6ac275dcda07" providerId="ADAL" clId="{0E1024C3-58F3-4E60-9D56-58152775B348}" dt="2025-09-12T14:32:58.659" v="2525" actId="478"/>
          <ac:spMkLst>
            <pc:docMk/>
            <pc:sldMk cId="1843453747" sldId="2134808540"/>
            <ac:spMk id="9" creationId="{99393881-208E-F042-F589-C478F5B4593E}"/>
          </ac:spMkLst>
        </pc:spChg>
        <pc:spChg chg="del">
          <ac:chgData name="FERHANE EL MOSTAFA" userId="612e3f77-08f4-424c-9bd0-6ac275dcda07" providerId="ADAL" clId="{0E1024C3-58F3-4E60-9D56-58152775B348}" dt="2025-09-12T10:34:50.631" v="254" actId="478"/>
          <ac:spMkLst>
            <pc:docMk/>
            <pc:sldMk cId="1843453747" sldId="2134808540"/>
            <ac:spMk id="16" creationId="{001A39F4-5367-DC71-E5A5-303F933B2EA7}"/>
          </ac:spMkLst>
        </pc:spChg>
        <pc:spChg chg="mod">
          <ac:chgData name="FERHANE EL MOSTAFA" userId="612e3f77-08f4-424c-9bd0-6ac275dcda07" providerId="ADAL" clId="{0E1024C3-58F3-4E60-9D56-58152775B348}" dt="2025-09-12T23:56:12.032" v="4174" actId="20577"/>
          <ac:spMkLst>
            <pc:docMk/>
            <pc:sldMk cId="1843453747" sldId="2134808540"/>
            <ac:spMk id="17" creationId="{E559E63E-6D0E-C4E9-25F6-CD8525E4019D}"/>
          </ac:spMkLst>
        </pc:spChg>
        <pc:spChg chg="mod">
          <ac:chgData name="FERHANE EL MOSTAFA" userId="612e3f77-08f4-424c-9bd0-6ac275dcda07" providerId="ADAL" clId="{0E1024C3-58F3-4E60-9D56-58152775B348}" dt="2025-09-12T23:55:30.745" v="4162" actId="20577"/>
          <ac:spMkLst>
            <pc:docMk/>
            <pc:sldMk cId="1843453747" sldId="2134808540"/>
            <ac:spMk id="18" creationId="{759412E6-117E-B405-C5FC-4CE07767F6B0}"/>
          </ac:spMkLst>
        </pc:spChg>
        <pc:spChg chg="mod">
          <ac:chgData name="FERHANE EL MOSTAFA" userId="612e3f77-08f4-424c-9bd0-6ac275dcda07" providerId="ADAL" clId="{0E1024C3-58F3-4E60-9D56-58152775B348}" dt="2025-09-13T08:14:39.576" v="4181" actId="14100"/>
          <ac:spMkLst>
            <pc:docMk/>
            <pc:sldMk cId="1843453747" sldId="2134808540"/>
            <ac:spMk id="19" creationId="{CC6E666E-1EC1-9407-EE81-04DBDE0DEBD2}"/>
          </ac:spMkLst>
        </pc:spChg>
        <pc:spChg chg="mod">
          <ac:chgData name="FERHANE EL MOSTAFA" userId="612e3f77-08f4-424c-9bd0-6ac275dcda07" providerId="ADAL" clId="{0E1024C3-58F3-4E60-9D56-58152775B348}" dt="2025-09-13T08:14:42.284" v="4182" actId="14100"/>
          <ac:spMkLst>
            <pc:docMk/>
            <pc:sldMk cId="1843453747" sldId="2134808540"/>
            <ac:spMk id="20" creationId="{C667FED6-D36C-D53E-8DBF-DA970F53A144}"/>
          </ac:spMkLst>
        </pc:spChg>
        <pc:spChg chg="del mod">
          <ac:chgData name="FERHANE EL MOSTAFA" userId="612e3f77-08f4-424c-9bd0-6ac275dcda07" providerId="ADAL" clId="{0E1024C3-58F3-4E60-9D56-58152775B348}" dt="2025-09-12T10:34:52.445" v="256" actId="478"/>
          <ac:spMkLst>
            <pc:docMk/>
            <pc:sldMk cId="1843453747" sldId="2134808540"/>
            <ac:spMk id="21" creationId="{2473526E-4CF5-EE62-FC40-F99C0A8D3323}"/>
          </ac:spMkLst>
        </pc:spChg>
        <pc:picChg chg="mod">
          <ac:chgData name="FERHANE EL MOSTAFA" userId="612e3f77-08f4-424c-9bd0-6ac275dcda07" providerId="ADAL" clId="{0E1024C3-58F3-4E60-9D56-58152775B348}" dt="2025-09-13T08:14:34.603" v="4179" actId="14100"/>
          <ac:picMkLst>
            <pc:docMk/>
            <pc:sldMk cId="1843453747" sldId="2134808540"/>
            <ac:picMk id="10" creationId="{34CF1E73-AB10-571F-EAB9-E27A096A24C7}"/>
          </ac:picMkLst>
        </pc:picChg>
        <pc:picChg chg="mod">
          <ac:chgData name="FERHANE EL MOSTAFA" userId="612e3f77-08f4-424c-9bd0-6ac275dcda07" providerId="ADAL" clId="{0E1024C3-58F3-4E60-9D56-58152775B348}" dt="2025-09-13T08:14:37.428" v="4180" actId="14100"/>
          <ac:picMkLst>
            <pc:docMk/>
            <pc:sldMk cId="1843453747" sldId="2134808540"/>
            <ac:picMk id="11" creationId="{2FCDF0FD-04B5-6093-99F7-69DCCD0C6F08}"/>
          </ac:picMkLst>
        </pc:picChg>
        <pc:picChg chg="del">
          <ac:chgData name="FERHANE EL MOSTAFA" userId="612e3f77-08f4-424c-9bd0-6ac275dcda07" providerId="ADAL" clId="{0E1024C3-58F3-4E60-9D56-58152775B348}" dt="2025-09-12T10:34:51.634" v="255" actId="478"/>
          <ac:picMkLst>
            <pc:docMk/>
            <pc:sldMk cId="1843453747" sldId="2134808540"/>
            <ac:picMk id="12" creationId="{039886E1-D619-23CC-9176-064955816334}"/>
          </ac:picMkLst>
        </pc:picChg>
      </pc:sldChg>
      <pc:sldChg chg="del">
        <pc:chgData name="FERHANE EL MOSTAFA" userId="612e3f77-08f4-424c-9bd0-6ac275dcda07" providerId="ADAL" clId="{0E1024C3-58F3-4E60-9D56-58152775B348}" dt="2025-09-12T10:37:19.776" v="322" actId="47"/>
        <pc:sldMkLst>
          <pc:docMk/>
          <pc:sldMk cId="4035992643" sldId="2134808541"/>
        </pc:sldMkLst>
      </pc:sldChg>
      <pc:sldChg chg="modSp mod modAnim">
        <pc:chgData name="FERHANE EL MOSTAFA" userId="612e3f77-08f4-424c-9bd0-6ac275dcda07" providerId="ADAL" clId="{0E1024C3-58F3-4E60-9D56-58152775B348}" dt="2025-09-13T08:16:19.443" v="4203" actId="14100"/>
        <pc:sldMkLst>
          <pc:docMk/>
          <pc:sldMk cId="875026982" sldId="2134808542"/>
        </pc:sldMkLst>
        <pc:spChg chg="mod">
          <ac:chgData name="FERHANE EL MOSTAFA" userId="612e3f77-08f4-424c-9bd0-6ac275dcda07" providerId="ADAL" clId="{0E1024C3-58F3-4E60-9D56-58152775B348}" dt="2025-09-13T08:16:03.081" v="4199" actId="1076"/>
          <ac:spMkLst>
            <pc:docMk/>
            <pc:sldMk cId="875026982" sldId="2134808542"/>
            <ac:spMk id="3" creationId="{B26852AF-4616-A65D-1E6B-47768D865196}"/>
          </ac:spMkLst>
        </pc:spChg>
        <pc:spChg chg="mod">
          <ac:chgData name="FERHANE EL MOSTAFA" userId="612e3f77-08f4-424c-9bd0-6ac275dcda07" providerId="ADAL" clId="{0E1024C3-58F3-4E60-9D56-58152775B348}" dt="2025-09-12T23:42:38.741" v="3988" actId="14100"/>
          <ac:spMkLst>
            <pc:docMk/>
            <pc:sldMk cId="875026982" sldId="2134808542"/>
            <ac:spMk id="8" creationId="{E9D28274-AF2A-90F3-38F0-FF5E5D1242A2}"/>
          </ac:spMkLst>
        </pc:spChg>
        <pc:spChg chg="mod">
          <ac:chgData name="FERHANE EL MOSTAFA" userId="612e3f77-08f4-424c-9bd0-6ac275dcda07" providerId="ADAL" clId="{0E1024C3-58F3-4E60-9D56-58152775B348}" dt="2025-09-13T08:16:09.710" v="4201" actId="1076"/>
          <ac:spMkLst>
            <pc:docMk/>
            <pc:sldMk cId="875026982" sldId="2134808542"/>
            <ac:spMk id="9" creationId="{2334C249-B7C0-7C82-0B7C-76FB59070357}"/>
          </ac:spMkLst>
        </pc:spChg>
        <pc:spChg chg="mod">
          <ac:chgData name="FERHANE EL MOSTAFA" userId="612e3f77-08f4-424c-9bd0-6ac275dcda07" providerId="ADAL" clId="{0E1024C3-58F3-4E60-9D56-58152775B348}" dt="2025-09-13T08:16:19.443" v="4203" actId="14100"/>
          <ac:spMkLst>
            <pc:docMk/>
            <pc:sldMk cId="875026982" sldId="2134808542"/>
            <ac:spMk id="13" creationId="{0880FC81-542C-0AC8-126C-DBE4AEAE950B}"/>
          </ac:spMkLst>
        </pc:spChg>
        <pc:spChg chg="mod">
          <ac:chgData name="FERHANE EL MOSTAFA" userId="612e3f77-08f4-424c-9bd0-6ac275dcda07" providerId="ADAL" clId="{0E1024C3-58F3-4E60-9D56-58152775B348}" dt="2025-09-13T08:16:13.548" v="4202" actId="14100"/>
          <ac:spMkLst>
            <pc:docMk/>
            <pc:sldMk cId="875026982" sldId="2134808542"/>
            <ac:spMk id="14" creationId="{10699247-7A42-FA6D-1AA1-ABDC55C61AEB}"/>
          </ac:spMkLst>
        </pc:spChg>
        <pc:spChg chg="mod">
          <ac:chgData name="FERHANE EL MOSTAFA" userId="612e3f77-08f4-424c-9bd0-6ac275dcda07" providerId="ADAL" clId="{0E1024C3-58F3-4E60-9D56-58152775B348}" dt="2025-09-13T08:16:06.908" v="4200" actId="14100"/>
          <ac:spMkLst>
            <pc:docMk/>
            <pc:sldMk cId="875026982" sldId="2134808542"/>
            <ac:spMk id="15" creationId="{C2CDF853-2B98-D120-BE56-5D75699A31E4}"/>
          </ac:spMkLst>
        </pc:spChg>
      </pc:sldChg>
      <pc:sldChg chg="addSp delSp modSp del mod delAnim modAnim">
        <pc:chgData name="FERHANE EL MOSTAFA" userId="612e3f77-08f4-424c-9bd0-6ac275dcda07" providerId="ADAL" clId="{0E1024C3-58F3-4E60-9D56-58152775B348}" dt="2025-09-12T16:47:34.216" v="3279" actId="47"/>
        <pc:sldMkLst>
          <pc:docMk/>
          <pc:sldMk cId="2679425699" sldId="2134808543"/>
        </pc:sldMkLst>
        <pc:spChg chg="mod">
          <ac:chgData name="FERHANE EL MOSTAFA" userId="612e3f77-08f4-424c-9bd0-6ac275dcda07" providerId="ADAL" clId="{0E1024C3-58F3-4E60-9D56-58152775B348}" dt="2025-09-12T10:40:14.758" v="445" actId="6549"/>
          <ac:spMkLst>
            <pc:docMk/>
            <pc:sldMk cId="2679425699" sldId="2134808543"/>
            <ac:spMk id="2" creationId="{56150347-D6E1-53BB-26F6-9A023C368C5B}"/>
          </ac:spMkLst>
        </pc:spChg>
        <pc:spChg chg="del">
          <ac:chgData name="FERHANE EL MOSTAFA" userId="612e3f77-08f4-424c-9bd0-6ac275dcda07" providerId="ADAL" clId="{0E1024C3-58F3-4E60-9D56-58152775B348}" dt="2025-09-12T10:40:17.947" v="447" actId="478"/>
          <ac:spMkLst>
            <pc:docMk/>
            <pc:sldMk cId="2679425699" sldId="2134808543"/>
            <ac:spMk id="4" creationId="{66F239CC-80E3-00CE-CDD9-FC952673C285}"/>
          </ac:spMkLst>
        </pc:spChg>
        <pc:spChg chg="del">
          <ac:chgData name="FERHANE EL MOSTAFA" userId="612e3f77-08f4-424c-9bd0-6ac275dcda07" providerId="ADAL" clId="{0E1024C3-58F3-4E60-9D56-58152775B348}" dt="2025-09-12T10:40:16.867" v="446" actId="478"/>
          <ac:spMkLst>
            <pc:docMk/>
            <pc:sldMk cId="2679425699" sldId="2134808543"/>
            <ac:spMk id="5" creationId="{577AF7EA-A310-5504-6432-A49DDD6BBBC0}"/>
          </ac:spMkLst>
        </pc:spChg>
        <pc:spChg chg="del">
          <ac:chgData name="FERHANE EL MOSTAFA" userId="612e3f77-08f4-424c-9bd0-6ac275dcda07" providerId="ADAL" clId="{0E1024C3-58F3-4E60-9D56-58152775B348}" dt="2025-09-12T10:40:18.866" v="448" actId="478"/>
          <ac:spMkLst>
            <pc:docMk/>
            <pc:sldMk cId="2679425699" sldId="2134808543"/>
            <ac:spMk id="6" creationId="{191ABAB8-1022-DCBC-4581-E27508BBB734}"/>
          </ac:spMkLst>
        </pc:spChg>
        <pc:picChg chg="add del mod">
          <ac:chgData name="FERHANE EL MOSTAFA" userId="612e3f77-08f4-424c-9bd0-6ac275dcda07" providerId="ADAL" clId="{0E1024C3-58F3-4E60-9D56-58152775B348}" dt="2025-09-12T15:50:43.713" v="2668" actId="478"/>
          <ac:picMkLst>
            <pc:docMk/>
            <pc:sldMk cId="2679425699" sldId="2134808543"/>
            <ac:picMk id="4" creationId="{66F4CB84-ED46-F6A4-2564-687EF1470BE3}"/>
          </ac:picMkLst>
        </pc:picChg>
        <pc:picChg chg="add del mod">
          <ac:chgData name="FERHANE EL MOSTAFA" userId="612e3f77-08f4-424c-9bd0-6ac275dcda07" providerId="ADAL" clId="{0E1024C3-58F3-4E60-9D56-58152775B348}" dt="2025-09-12T15:51:29.906" v="2678" actId="478"/>
          <ac:picMkLst>
            <pc:docMk/>
            <pc:sldMk cId="2679425699" sldId="2134808543"/>
            <ac:picMk id="5" creationId="{E329848F-F6EF-4326-834A-A24DD0B6BCA7}"/>
          </ac:picMkLst>
        </pc:picChg>
        <pc:picChg chg="add del mod">
          <ac:chgData name="FERHANE EL MOSTAFA" userId="612e3f77-08f4-424c-9bd0-6ac275dcda07" providerId="ADAL" clId="{0E1024C3-58F3-4E60-9D56-58152775B348}" dt="2025-09-12T16:46:39.636" v="3277" actId="478"/>
          <ac:picMkLst>
            <pc:docMk/>
            <pc:sldMk cId="2679425699" sldId="2134808543"/>
            <ac:picMk id="6" creationId="{C8237250-1600-5126-2FCA-DCBDB73EC1DC}"/>
          </ac:picMkLst>
        </pc:picChg>
        <pc:picChg chg="add del mod">
          <ac:chgData name="FERHANE EL MOSTAFA" userId="612e3f77-08f4-424c-9bd0-6ac275dcda07" providerId="ADAL" clId="{0E1024C3-58F3-4E60-9D56-58152775B348}" dt="2025-09-12T13:59:57.646" v="1666" actId="478"/>
          <ac:picMkLst>
            <pc:docMk/>
            <pc:sldMk cId="2679425699" sldId="2134808543"/>
            <ac:picMk id="7" creationId="{8E19F0EE-6329-C610-A205-6AE3C04F0CF3}"/>
          </ac:picMkLst>
        </pc:picChg>
        <pc:picChg chg="add mod">
          <ac:chgData name="FERHANE EL MOSTAFA" userId="612e3f77-08f4-424c-9bd0-6ac275dcda07" providerId="ADAL" clId="{0E1024C3-58F3-4E60-9D56-58152775B348}" dt="2025-09-12T16:46:41.700" v="3278" actId="1076"/>
          <ac:picMkLst>
            <pc:docMk/>
            <pc:sldMk cId="2679425699" sldId="2134808543"/>
            <ac:picMk id="7" creationId="{CA02B04D-8FD8-1BD2-70D1-086E6FBC8800}"/>
          </ac:picMkLst>
        </pc:picChg>
        <pc:picChg chg="add del mod">
          <ac:chgData name="FERHANE EL MOSTAFA" userId="612e3f77-08f4-424c-9bd0-6ac275dcda07" providerId="ADAL" clId="{0E1024C3-58F3-4E60-9D56-58152775B348}" dt="2025-09-12T14:01:00.402" v="1677" actId="478"/>
          <ac:picMkLst>
            <pc:docMk/>
            <pc:sldMk cId="2679425699" sldId="2134808543"/>
            <ac:picMk id="8" creationId="{03EE3D98-BBCE-B6C0-C3EC-B752DC8BDE7C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2T23:45:57.657" v="4061"/>
        <pc:sldMkLst>
          <pc:docMk/>
          <pc:sldMk cId="4239359885" sldId="2134808544"/>
        </pc:sldMkLst>
        <pc:spChg chg="mod">
          <ac:chgData name="FERHANE EL MOSTAFA" userId="612e3f77-08f4-424c-9bd0-6ac275dcda07" providerId="ADAL" clId="{0E1024C3-58F3-4E60-9D56-58152775B348}" dt="2025-09-12T23:44:50.434" v="4049" actId="5793"/>
          <ac:spMkLst>
            <pc:docMk/>
            <pc:sldMk cId="4239359885" sldId="2134808544"/>
            <ac:spMk id="2" creationId="{F826D056-AA49-F582-23CE-EF40F0B07719}"/>
          </ac:spMkLst>
        </pc:spChg>
        <pc:spChg chg="del">
          <ac:chgData name="FERHANE EL MOSTAFA" userId="612e3f77-08f4-424c-9bd0-6ac275dcda07" providerId="ADAL" clId="{0E1024C3-58F3-4E60-9D56-58152775B348}" dt="2025-09-12T10:43:17.849" v="466" actId="478"/>
          <ac:spMkLst>
            <pc:docMk/>
            <pc:sldMk cId="4239359885" sldId="2134808544"/>
            <ac:spMk id="4" creationId="{19DE6D38-7B29-693B-DD05-82E0A0DDC9D3}"/>
          </ac:spMkLst>
        </pc:spChg>
        <pc:spChg chg="del">
          <ac:chgData name="FERHANE EL MOSTAFA" userId="612e3f77-08f4-424c-9bd0-6ac275dcda07" providerId="ADAL" clId="{0E1024C3-58F3-4E60-9D56-58152775B348}" dt="2025-09-12T10:43:16.783" v="465" actId="478"/>
          <ac:spMkLst>
            <pc:docMk/>
            <pc:sldMk cId="4239359885" sldId="2134808544"/>
            <ac:spMk id="5" creationId="{0BF97E81-6455-BEAE-658C-BCB6702FAED2}"/>
          </ac:spMkLst>
        </pc:spChg>
        <pc:spChg chg="add mod">
          <ac:chgData name="FERHANE EL MOSTAFA" userId="612e3f77-08f4-424c-9bd0-6ac275dcda07" providerId="ADAL" clId="{0E1024C3-58F3-4E60-9D56-58152775B348}" dt="2025-09-12T23:45:38.573" v="4058" actId="20577"/>
          <ac:spMkLst>
            <pc:docMk/>
            <pc:sldMk cId="4239359885" sldId="2134808544"/>
            <ac:spMk id="6" creationId="{5F0862C9-CA54-9D42-A9E5-1A01B58878C3}"/>
          </ac:spMkLst>
        </pc:spChg>
        <pc:spChg chg="del">
          <ac:chgData name="FERHANE EL MOSTAFA" userId="612e3f77-08f4-424c-9bd0-6ac275dcda07" providerId="ADAL" clId="{0E1024C3-58F3-4E60-9D56-58152775B348}" dt="2025-09-12T10:43:18.987" v="467" actId="478"/>
          <ac:spMkLst>
            <pc:docMk/>
            <pc:sldMk cId="4239359885" sldId="2134808544"/>
            <ac:spMk id="6" creationId="{AABB8F9D-341A-4EC5-8424-139FE221A248}"/>
          </ac:spMkLst>
        </pc:spChg>
        <pc:picChg chg="add del">
          <ac:chgData name="FERHANE EL MOSTAFA" userId="612e3f77-08f4-424c-9bd0-6ac275dcda07" providerId="ADAL" clId="{0E1024C3-58F3-4E60-9D56-58152775B348}" dt="2025-09-12T10:49:46.613" v="653" actId="478"/>
          <ac:picMkLst>
            <pc:docMk/>
            <pc:sldMk cId="4239359885" sldId="2134808544"/>
            <ac:picMk id="3" creationId="{096B168D-EC3C-332B-EFD2-F9F813A8E557}"/>
          </ac:picMkLst>
        </pc:picChg>
        <pc:picChg chg="add del mod">
          <ac:chgData name="FERHANE EL MOSTAFA" userId="612e3f77-08f4-424c-9bd0-6ac275dcda07" providerId="ADAL" clId="{0E1024C3-58F3-4E60-9D56-58152775B348}" dt="2025-09-12T23:43:29.253" v="3998" actId="478"/>
          <ac:picMkLst>
            <pc:docMk/>
            <pc:sldMk cId="4239359885" sldId="2134808544"/>
            <ac:picMk id="4" creationId="{4BDAAC9D-DA3C-E244-0EDD-487F38B2ED7C}"/>
          </ac:picMkLst>
        </pc:picChg>
        <pc:picChg chg="add del mod">
          <ac:chgData name="FERHANE EL MOSTAFA" userId="612e3f77-08f4-424c-9bd0-6ac275dcda07" providerId="ADAL" clId="{0E1024C3-58F3-4E60-9D56-58152775B348}" dt="2025-09-12T15:51:40.821" v="2679" actId="478"/>
          <ac:picMkLst>
            <pc:docMk/>
            <pc:sldMk cId="4239359885" sldId="2134808544"/>
            <ac:picMk id="4" creationId="{7E2CF0A4-E709-F680-86F4-5F5158408112}"/>
          </ac:picMkLst>
        </pc:picChg>
        <pc:picChg chg="add mod">
          <ac:chgData name="FERHANE EL MOSTAFA" userId="612e3f77-08f4-424c-9bd0-6ac275dcda07" providerId="ADAL" clId="{0E1024C3-58F3-4E60-9D56-58152775B348}" dt="2025-09-12T23:44:14.477" v="4002" actId="14100"/>
          <ac:picMkLst>
            <pc:docMk/>
            <pc:sldMk cId="4239359885" sldId="2134808544"/>
            <ac:picMk id="5" creationId="{327BF48F-1CF4-71E3-E3AA-D9B46E7B5BCD}"/>
          </ac:picMkLst>
        </pc:picChg>
        <pc:picChg chg="add del mod">
          <ac:chgData name="FERHANE EL MOSTAFA" userId="612e3f77-08f4-424c-9bd0-6ac275dcda07" providerId="ADAL" clId="{0E1024C3-58F3-4E60-9D56-58152775B348}" dt="2025-09-12T16:47:38.038" v="3280" actId="478"/>
          <ac:picMkLst>
            <pc:docMk/>
            <pc:sldMk cId="4239359885" sldId="2134808544"/>
            <ac:picMk id="5" creationId="{373824B0-FDF0-F590-255E-6280DE73259D}"/>
          </ac:picMkLst>
        </pc:picChg>
        <pc:picChg chg="add del mod">
          <ac:chgData name="FERHANE EL MOSTAFA" userId="612e3f77-08f4-424c-9bd0-6ac275dcda07" providerId="ADAL" clId="{0E1024C3-58F3-4E60-9D56-58152775B348}" dt="2025-09-12T14:01:17.795" v="1680" actId="478"/>
          <ac:picMkLst>
            <pc:docMk/>
            <pc:sldMk cId="4239359885" sldId="2134808544"/>
            <ac:picMk id="8" creationId="{6F2A1B8E-AD41-7F4A-1019-54D66ADAE19D}"/>
          </ac:picMkLst>
        </pc:picChg>
        <pc:picChg chg="add mod">
          <ac:chgData name="FERHANE EL MOSTAFA" userId="612e3f77-08f4-424c-9bd0-6ac275dcda07" providerId="ADAL" clId="{0E1024C3-58F3-4E60-9D56-58152775B348}" dt="2025-09-12T10:49:47.288" v="654"/>
          <ac:picMkLst>
            <pc:docMk/>
            <pc:sldMk cId="4239359885" sldId="2134808544"/>
            <ac:picMk id="9" creationId="{21C41D2B-406F-9166-3ABD-8E2677CD73B1}"/>
          </ac:picMkLst>
        </pc:picChg>
      </pc:sldChg>
      <pc:sldChg chg="del">
        <pc:chgData name="FERHANE EL MOSTAFA" userId="612e3f77-08f4-424c-9bd0-6ac275dcda07" providerId="ADAL" clId="{0E1024C3-58F3-4E60-9D56-58152775B348}" dt="2025-09-12T10:39:28.884" v="403" actId="47"/>
        <pc:sldMkLst>
          <pc:docMk/>
          <pc:sldMk cId="3555588327" sldId="2134808545"/>
        </pc:sldMkLst>
      </pc:sldChg>
      <pc:sldChg chg="del">
        <pc:chgData name="FERHANE EL MOSTAFA" userId="612e3f77-08f4-424c-9bd0-6ac275dcda07" providerId="ADAL" clId="{0E1024C3-58F3-4E60-9D56-58152775B348}" dt="2025-09-12T10:47:04.718" v="567" actId="47"/>
        <pc:sldMkLst>
          <pc:docMk/>
          <pc:sldMk cId="3626232917" sldId="2134808546"/>
        </pc:sldMkLst>
      </pc:sldChg>
      <pc:sldChg chg="addSp delSp modSp mod">
        <pc:chgData name="FERHANE EL MOSTAFA" userId="612e3f77-08f4-424c-9bd0-6ac275dcda07" providerId="ADAL" clId="{0E1024C3-58F3-4E60-9D56-58152775B348}" dt="2025-09-13T00:10:50.159" v="4176"/>
        <pc:sldMkLst>
          <pc:docMk/>
          <pc:sldMk cId="2254889488" sldId="2134808547"/>
        </pc:sldMkLst>
        <pc:spChg chg="mod">
          <ac:chgData name="FERHANE EL MOSTAFA" userId="612e3f77-08f4-424c-9bd0-6ac275dcda07" providerId="ADAL" clId="{0E1024C3-58F3-4E60-9D56-58152775B348}" dt="2025-09-12T23:48:26.112" v="4090" actId="20577"/>
          <ac:spMkLst>
            <pc:docMk/>
            <pc:sldMk cId="2254889488" sldId="2134808547"/>
            <ac:spMk id="2" creationId="{620E8DE7-764D-2B58-87A9-5D702FEDCE6A}"/>
          </ac:spMkLst>
        </pc:spChg>
        <pc:spChg chg="mod">
          <ac:chgData name="FERHANE EL MOSTAFA" userId="612e3f77-08f4-424c-9bd0-6ac275dcda07" providerId="ADAL" clId="{0E1024C3-58F3-4E60-9D56-58152775B348}" dt="2025-09-12T14:07:00.984" v="1806" actId="14100"/>
          <ac:spMkLst>
            <pc:docMk/>
            <pc:sldMk cId="2254889488" sldId="2134808547"/>
            <ac:spMk id="5" creationId="{40CCF6DB-8998-787B-E269-F4AC61E1654C}"/>
          </ac:spMkLst>
        </pc:spChg>
        <pc:picChg chg="del">
          <ac:chgData name="FERHANE EL MOSTAFA" userId="612e3f77-08f4-424c-9bd0-6ac275dcda07" providerId="ADAL" clId="{0E1024C3-58F3-4E60-9D56-58152775B348}" dt="2025-09-12T11:09:32.731" v="680" actId="478"/>
          <ac:picMkLst>
            <pc:docMk/>
            <pc:sldMk cId="2254889488" sldId="2134808547"/>
            <ac:picMk id="3" creationId="{8E41117B-98E4-6FE0-3E5A-771284B71E41}"/>
          </ac:picMkLst>
        </pc:picChg>
        <pc:picChg chg="add mod">
          <ac:chgData name="FERHANE EL MOSTAFA" userId="612e3f77-08f4-424c-9bd0-6ac275dcda07" providerId="ADAL" clId="{0E1024C3-58F3-4E60-9D56-58152775B348}" dt="2025-09-13T00:10:50.159" v="4176"/>
          <ac:picMkLst>
            <pc:docMk/>
            <pc:sldMk cId="2254889488" sldId="2134808547"/>
            <ac:picMk id="3" creationId="{938E8B4F-5176-AA1D-7B45-43EBE2D878EA}"/>
          </ac:picMkLst>
        </pc:picChg>
        <pc:picChg chg="del">
          <ac:chgData name="FERHANE EL MOSTAFA" userId="612e3f77-08f4-424c-9bd0-6ac275dcda07" providerId="ADAL" clId="{0E1024C3-58F3-4E60-9D56-58152775B348}" dt="2025-09-13T00:10:49.617" v="4175" actId="478"/>
          <ac:picMkLst>
            <pc:docMk/>
            <pc:sldMk cId="2254889488" sldId="2134808547"/>
            <ac:picMk id="4" creationId="{835F3AB2-A22D-B213-5B48-0E247FFAA90B}"/>
          </ac:picMkLst>
        </pc:picChg>
        <pc:picChg chg="add del mod">
          <ac:chgData name="FERHANE EL MOSTAFA" userId="612e3f77-08f4-424c-9bd0-6ac275dcda07" providerId="ADAL" clId="{0E1024C3-58F3-4E60-9D56-58152775B348}" dt="2025-09-12T15:59:12.907" v="2826" actId="478"/>
          <ac:picMkLst>
            <pc:docMk/>
            <pc:sldMk cId="2254889488" sldId="2134808547"/>
            <ac:picMk id="6" creationId="{06CAE1EF-FEA7-BB3B-086C-9BCE8C136F18}"/>
          </ac:picMkLst>
        </pc:picChg>
        <pc:picChg chg="add mod">
          <ac:chgData name="FERHANE EL MOSTAFA" userId="612e3f77-08f4-424c-9bd0-6ac275dcda07" providerId="ADAL" clId="{0E1024C3-58F3-4E60-9D56-58152775B348}" dt="2025-09-12T16:53:47.735" v="3383" actId="14100"/>
          <ac:picMkLst>
            <pc:docMk/>
            <pc:sldMk cId="2254889488" sldId="2134808547"/>
            <ac:picMk id="6" creationId="{82E2F597-C4F4-1103-D9C1-8F17AFE9AF33}"/>
          </ac:picMkLst>
        </pc:picChg>
        <pc:picChg chg="add del mod">
          <ac:chgData name="FERHANE EL MOSTAFA" userId="612e3f77-08f4-424c-9bd0-6ac275dcda07" providerId="ADAL" clId="{0E1024C3-58F3-4E60-9D56-58152775B348}" dt="2025-09-12T16:53:02.352" v="3380" actId="478"/>
          <ac:picMkLst>
            <pc:docMk/>
            <pc:sldMk cId="2254889488" sldId="2134808547"/>
            <ac:picMk id="7" creationId="{400D05F2-CD7A-73F8-1C7B-5F3AFD015C45}"/>
          </ac:picMkLst>
        </pc:picChg>
        <pc:picChg chg="add del mod">
          <ac:chgData name="FERHANE EL MOSTAFA" userId="612e3f77-08f4-424c-9bd0-6ac275dcda07" providerId="ADAL" clId="{0E1024C3-58F3-4E60-9D56-58152775B348}" dt="2025-09-12T14:06:41.190" v="1800" actId="478"/>
          <ac:picMkLst>
            <pc:docMk/>
            <pc:sldMk cId="2254889488" sldId="2134808547"/>
            <ac:picMk id="7" creationId="{BBDB7E63-28D9-7CCA-C350-357F6AB32789}"/>
          </ac:picMkLst>
        </pc:picChg>
      </pc:sldChg>
      <pc:sldChg chg="addSp delSp modSp del mod">
        <pc:chgData name="FERHANE EL MOSTAFA" userId="612e3f77-08f4-424c-9bd0-6ac275dcda07" providerId="ADAL" clId="{0E1024C3-58F3-4E60-9D56-58152775B348}" dt="2025-09-12T14:07:51.866" v="1813" actId="47"/>
        <pc:sldMkLst>
          <pc:docMk/>
          <pc:sldMk cId="185814514" sldId="2134808548"/>
        </pc:sldMkLst>
        <pc:picChg chg="del">
          <ac:chgData name="FERHANE EL MOSTAFA" userId="612e3f77-08f4-424c-9bd0-6ac275dcda07" providerId="ADAL" clId="{0E1024C3-58F3-4E60-9D56-58152775B348}" dt="2025-09-12T11:10:48.009" v="689" actId="478"/>
          <ac:picMkLst>
            <pc:docMk/>
            <pc:sldMk cId="185814514" sldId="2134808548"/>
            <ac:picMk id="3" creationId="{3E1BFC90-E116-C19E-E825-0B98DB2E61C1}"/>
          </ac:picMkLst>
        </pc:picChg>
        <pc:picChg chg="add del mod">
          <ac:chgData name="FERHANE EL MOSTAFA" userId="612e3f77-08f4-424c-9bd0-6ac275dcda07" providerId="ADAL" clId="{0E1024C3-58F3-4E60-9D56-58152775B348}" dt="2025-09-12T11:11:34.992" v="691" actId="478"/>
          <ac:picMkLst>
            <pc:docMk/>
            <pc:sldMk cId="185814514" sldId="2134808548"/>
            <ac:picMk id="5" creationId="{26BF3613-4403-21C7-2655-10C7E4064A34}"/>
          </ac:picMkLst>
        </pc:picChg>
        <pc:picChg chg="add del mod">
          <ac:chgData name="FERHANE EL MOSTAFA" userId="612e3f77-08f4-424c-9bd0-6ac275dcda07" providerId="ADAL" clId="{0E1024C3-58F3-4E60-9D56-58152775B348}" dt="2025-09-12T14:07:45.503" v="1812" actId="478"/>
          <ac:picMkLst>
            <pc:docMk/>
            <pc:sldMk cId="185814514" sldId="2134808548"/>
            <ac:picMk id="7" creationId="{667A1B61-BDED-AA7D-0B1D-BFAE2F9BF854}"/>
          </ac:picMkLst>
        </pc:picChg>
      </pc:sldChg>
      <pc:sldChg chg="addSp delSp modSp del mod">
        <pc:chgData name="FERHANE EL MOSTAFA" userId="612e3f77-08f4-424c-9bd0-6ac275dcda07" providerId="ADAL" clId="{0E1024C3-58F3-4E60-9D56-58152775B348}" dt="2025-09-12T23:48:37.489" v="4092" actId="47"/>
        <pc:sldMkLst>
          <pc:docMk/>
          <pc:sldMk cId="762796492" sldId="2134808549"/>
        </pc:sldMkLst>
        <pc:spChg chg="mod">
          <ac:chgData name="FERHANE EL MOSTAFA" userId="612e3f77-08f4-424c-9bd0-6ac275dcda07" providerId="ADAL" clId="{0E1024C3-58F3-4E60-9D56-58152775B348}" dt="2025-09-12T14:08:44.996" v="1848" actId="20577"/>
          <ac:spMkLst>
            <pc:docMk/>
            <pc:sldMk cId="762796492" sldId="2134808549"/>
            <ac:spMk id="2" creationId="{35054301-BCDC-1189-3B14-C06591EC86E7}"/>
          </ac:spMkLst>
        </pc:spChg>
        <pc:picChg chg="del">
          <ac:chgData name="FERHANE EL MOSTAFA" userId="612e3f77-08f4-424c-9bd0-6ac275dcda07" providerId="ADAL" clId="{0E1024C3-58F3-4E60-9D56-58152775B348}" dt="2025-09-12T11:12:09.771" v="700" actId="478"/>
          <ac:picMkLst>
            <pc:docMk/>
            <pc:sldMk cId="762796492" sldId="2134808549"/>
            <ac:picMk id="3" creationId="{6DF7044F-3E9A-68B8-5831-5A99A5B67E60}"/>
          </ac:picMkLst>
        </pc:picChg>
        <pc:picChg chg="add del mod">
          <ac:chgData name="FERHANE EL MOSTAFA" userId="612e3f77-08f4-424c-9bd0-6ac275dcda07" providerId="ADAL" clId="{0E1024C3-58F3-4E60-9D56-58152775B348}" dt="2025-09-12T14:07:55.342" v="1814" actId="478"/>
          <ac:picMkLst>
            <pc:docMk/>
            <pc:sldMk cId="762796492" sldId="2134808549"/>
            <ac:picMk id="4" creationId="{3CD55C88-D058-2817-409E-A1B185D5C2E3}"/>
          </ac:picMkLst>
        </pc:picChg>
        <pc:picChg chg="add del mod">
          <ac:chgData name="FERHANE EL MOSTAFA" userId="612e3f77-08f4-424c-9bd0-6ac275dcda07" providerId="ADAL" clId="{0E1024C3-58F3-4E60-9D56-58152775B348}" dt="2025-09-12T16:53:59.195" v="3386" actId="478"/>
          <ac:picMkLst>
            <pc:docMk/>
            <pc:sldMk cId="762796492" sldId="2134808549"/>
            <ac:picMk id="4" creationId="{AC6B1A3B-2E86-D05F-BFE7-4F5664EFD507}"/>
          </ac:picMkLst>
        </pc:picChg>
        <pc:picChg chg="add del mod">
          <ac:chgData name="FERHANE EL MOSTAFA" userId="612e3f77-08f4-424c-9bd0-6ac275dcda07" providerId="ADAL" clId="{0E1024C3-58F3-4E60-9D56-58152775B348}" dt="2025-09-12T16:00:20.270" v="2830" actId="478"/>
          <ac:picMkLst>
            <pc:docMk/>
            <pc:sldMk cId="762796492" sldId="2134808549"/>
            <ac:picMk id="6" creationId="{AAB9A0E9-B1BB-CA31-EEA2-BED5A24791CC}"/>
          </ac:picMkLst>
        </pc:picChg>
        <pc:picChg chg="add del mod">
          <ac:chgData name="FERHANE EL MOSTAFA" userId="612e3f77-08f4-424c-9bd0-6ac275dcda07" providerId="ADAL" clId="{0E1024C3-58F3-4E60-9D56-58152775B348}" dt="2025-09-12T23:48:34.429" v="4091" actId="478"/>
          <ac:picMkLst>
            <pc:docMk/>
            <pc:sldMk cId="762796492" sldId="2134808549"/>
            <ac:picMk id="6" creationId="{F867E3FE-983C-0680-6762-D768153826F6}"/>
          </ac:picMkLst>
        </pc:picChg>
      </pc:sldChg>
      <pc:sldChg chg="addSp delSp modSp add del mod">
        <pc:chgData name="FERHANE EL MOSTAFA" userId="612e3f77-08f4-424c-9bd0-6ac275dcda07" providerId="ADAL" clId="{0E1024C3-58F3-4E60-9D56-58152775B348}" dt="2025-09-12T23:49:07.498" v="4098" actId="47"/>
        <pc:sldMkLst>
          <pc:docMk/>
          <pc:sldMk cId="55609540" sldId="2134808550"/>
        </pc:sldMkLst>
        <pc:spChg chg="mod">
          <ac:chgData name="FERHANE EL MOSTAFA" userId="612e3f77-08f4-424c-9bd0-6ac275dcda07" providerId="ADAL" clId="{0E1024C3-58F3-4E60-9D56-58152775B348}" dt="2025-09-12T14:09:50.734" v="1883" actId="20577"/>
          <ac:spMkLst>
            <pc:docMk/>
            <pc:sldMk cId="55609540" sldId="2134808550"/>
            <ac:spMk id="2" creationId="{EB25DE07-F322-1C26-6E82-2C482BDAF8A2}"/>
          </ac:spMkLst>
        </pc:spChg>
        <pc:picChg chg="del">
          <ac:chgData name="FERHANE EL MOSTAFA" userId="612e3f77-08f4-424c-9bd0-6ac275dcda07" providerId="ADAL" clId="{0E1024C3-58F3-4E60-9D56-58152775B348}" dt="2025-09-12T11:12:28.578" v="704" actId="478"/>
          <ac:picMkLst>
            <pc:docMk/>
            <pc:sldMk cId="55609540" sldId="2134808550"/>
            <ac:picMk id="3" creationId="{F4A48DD2-9C59-BFFC-1693-E59F7BFA0885}"/>
          </ac:picMkLst>
        </pc:picChg>
        <pc:picChg chg="add mod">
          <ac:chgData name="FERHANE EL MOSTAFA" userId="612e3f77-08f4-424c-9bd0-6ac275dcda07" providerId="ADAL" clId="{0E1024C3-58F3-4E60-9D56-58152775B348}" dt="2025-09-12T16:57:30.279" v="3401" actId="14100"/>
          <ac:picMkLst>
            <pc:docMk/>
            <pc:sldMk cId="55609540" sldId="2134808550"/>
            <ac:picMk id="4" creationId="{6A5271F8-EA4B-AB7F-F70E-8BBE86FD2982}"/>
          </ac:picMkLst>
        </pc:picChg>
        <pc:picChg chg="del">
          <ac:chgData name="FERHANE EL MOSTAFA" userId="612e3f77-08f4-424c-9bd0-6ac275dcda07" providerId="ADAL" clId="{0E1024C3-58F3-4E60-9D56-58152775B348}" dt="2025-09-12T11:12:34.676" v="705" actId="478"/>
          <ac:picMkLst>
            <pc:docMk/>
            <pc:sldMk cId="55609540" sldId="2134808550"/>
            <ac:picMk id="4" creationId="{C8C97331-BA74-7DED-B085-5FBA994FFB6D}"/>
          </ac:picMkLst>
        </pc:picChg>
        <pc:picChg chg="add del mod">
          <ac:chgData name="FERHANE EL MOSTAFA" userId="612e3f77-08f4-424c-9bd0-6ac275dcda07" providerId="ADAL" clId="{0E1024C3-58F3-4E60-9D56-58152775B348}" dt="2025-09-12T16:01:25.305" v="2839" actId="478"/>
          <ac:picMkLst>
            <pc:docMk/>
            <pc:sldMk cId="55609540" sldId="2134808550"/>
            <ac:picMk id="4" creationId="{EBEF20CE-4C84-C17F-891F-55F7CB886A12}"/>
          </ac:picMkLst>
        </pc:picChg>
        <pc:picChg chg="add mod">
          <ac:chgData name="FERHANE EL MOSTAFA" userId="612e3f77-08f4-424c-9bd0-6ac275dcda07" providerId="ADAL" clId="{0E1024C3-58F3-4E60-9D56-58152775B348}" dt="2025-09-12T11:12:40.846" v="706"/>
          <ac:picMkLst>
            <pc:docMk/>
            <pc:sldMk cId="55609540" sldId="2134808550"/>
            <ac:picMk id="5" creationId="{61286B1A-C200-B4C0-3BA7-8C681DD1C50C}"/>
          </ac:picMkLst>
        </pc:picChg>
        <pc:picChg chg="add del mod">
          <ac:chgData name="FERHANE EL MOSTAFA" userId="612e3f77-08f4-424c-9bd0-6ac275dcda07" providerId="ADAL" clId="{0E1024C3-58F3-4E60-9D56-58152775B348}" dt="2025-09-12T16:56:30.436" v="3393" actId="478"/>
          <ac:picMkLst>
            <pc:docMk/>
            <pc:sldMk cId="55609540" sldId="2134808550"/>
            <ac:picMk id="6" creationId="{450A62AA-2A1C-9E45-6608-677364E59A26}"/>
          </ac:picMkLst>
        </pc:picChg>
        <pc:picChg chg="add del mod">
          <ac:chgData name="FERHANE EL MOSTAFA" userId="612e3f77-08f4-424c-9bd0-6ac275dcda07" providerId="ADAL" clId="{0E1024C3-58F3-4E60-9D56-58152775B348}" dt="2025-09-12T14:09:05.823" v="1851" actId="478"/>
          <ac:picMkLst>
            <pc:docMk/>
            <pc:sldMk cId="55609540" sldId="2134808550"/>
            <ac:picMk id="7" creationId="{E1984813-603C-ADD0-28F2-D8F940BFCFBA}"/>
          </ac:picMkLst>
        </pc:picChg>
      </pc:sldChg>
      <pc:sldChg chg="addSp delSp modSp del mod">
        <pc:chgData name="FERHANE EL MOSTAFA" userId="612e3f77-08f4-424c-9bd0-6ac275dcda07" providerId="ADAL" clId="{0E1024C3-58F3-4E60-9D56-58152775B348}" dt="2025-09-12T23:48:40.417" v="4093" actId="47"/>
        <pc:sldMkLst>
          <pc:docMk/>
          <pc:sldMk cId="3235497932" sldId="2134808551"/>
        </pc:sldMkLst>
        <pc:picChg chg="add mod">
          <ac:chgData name="FERHANE EL MOSTAFA" userId="612e3f77-08f4-424c-9bd0-6ac275dcda07" providerId="ADAL" clId="{0E1024C3-58F3-4E60-9D56-58152775B348}" dt="2025-09-12T16:56:16.228" v="3392"/>
          <ac:picMkLst>
            <pc:docMk/>
            <pc:sldMk cId="3235497932" sldId="2134808551"/>
            <ac:picMk id="3" creationId="{3383A9D5-6F5F-F8AB-8232-187E5139B2EA}"/>
          </ac:picMkLst>
        </pc:picChg>
        <pc:picChg chg="del">
          <ac:chgData name="FERHANE EL MOSTAFA" userId="612e3f77-08f4-424c-9bd0-6ac275dcda07" providerId="ADAL" clId="{0E1024C3-58F3-4E60-9D56-58152775B348}" dt="2025-09-12T11:12:16.701" v="702" actId="478"/>
          <ac:picMkLst>
            <pc:docMk/>
            <pc:sldMk cId="3235497932" sldId="2134808551"/>
            <ac:picMk id="3" creationId="{40A1F28C-9E9E-85A0-69EB-3922F7617A21}"/>
          </ac:picMkLst>
        </pc:picChg>
        <pc:picChg chg="add del mod">
          <ac:chgData name="FERHANE EL MOSTAFA" userId="612e3f77-08f4-424c-9bd0-6ac275dcda07" providerId="ADAL" clId="{0E1024C3-58F3-4E60-9D56-58152775B348}" dt="2025-09-12T16:01:19.580" v="2837" actId="478"/>
          <ac:picMkLst>
            <pc:docMk/>
            <pc:sldMk cId="3235497932" sldId="2134808551"/>
            <ac:picMk id="3" creationId="{C4FE2171-8449-C70F-B848-8D4A8E3AFA14}"/>
          </ac:picMkLst>
        </pc:picChg>
        <pc:picChg chg="add del mod">
          <ac:chgData name="FERHANE EL MOSTAFA" userId="612e3f77-08f4-424c-9bd0-6ac275dcda07" providerId="ADAL" clId="{0E1024C3-58F3-4E60-9D56-58152775B348}" dt="2025-09-12T16:56:15.590" v="3391" actId="478"/>
          <ac:picMkLst>
            <pc:docMk/>
            <pc:sldMk cId="3235497932" sldId="2134808551"/>
            <ac:picMk id="5" creationId="{61364DED-1493-14EA-5EBB-A6CA2C8402A4}"/>
          </ac:picMkLst>
        </pc:picChg>
        <pc:picChg chg="add del mod">
          <ac:chgData name="FERHANE EL MOSTAFA" userId="612e3f77-08f4-424c-9bd0-6ac275dcda07" providerId="ADAL" clId="{0E1024C3-58F3-4E60-9D56-58152775B348}" dt="2025-09-12T14:08:52.827" v="1849" actId="478"/>
          <ac:picMkLst>
            <pc:docMk/>
            <pc:sldMk cId="3235497932" sldId="2134808551"/>
            <ac:picMk id="5" creationId="{84789EE4-12B3-DD08-405B-EEA052D4D5F4}"/>
          </ac:picMkLst>
        </pc:picChg>
      </pc:sldChg>
      <pc:sldChg chg="del">
        <pc:chgData name="FERHANE EL MOSTAFA" userId="612e3f77-08f4-424c-9bd0-6ac275dcda07" providerId="ADAL" clId="{0E1024C3-58F3-4E60-9D56-58152775B348}" dt="2025-09-12T11:16:54.900" v="839" actId="47"/>
        <pc:sldMkLst>
          <pc:docMk/>
          <pc:sldMk cId="466378663" sldId="2134808552"/>
        </pc:sldMkLst>
      </pc:sldChg>
      <pc:sldChg chg="del">
        <pc:chgData name="FERHANE EL MOSTAFA" userId="612e3f77-08f4-424c-9bd0-6ac275dcda07" providerId="ADAL" clId="{0E1024C3-58F3-4E60-9D56-58152775B348}" dt="2025-09-12T11:16:51.130" v="838" actId="47"/>
        <pc:sldMkLst>
          <pc:docMk/>
          <pc:sldMk cId="779578779" sldId="2134808553"/>
        </pc:sldMkLst>
      </pc:sldChg>
      <pc:sldChg chg="addSp delSp modSp del mod delAnim modAnim">
        <pc:chgData name="FERHANE EL MOSTAFA" userId="612e3f77-08f4-424c-9bd0-6ac275dcda07" providerId="ADAL" clId="{0E1024C3-58F3-4E60-9D56-58152775B348}" dt="2025-09-12T17:03:22.665" v="3665" actId="47"/>
        <pc:sldMkLst>
          <pc:docMk/>
          <pc:sldMk cId="3556510396" sldId="2134808554"/>
        </pc:sldMkLst>
        <pc:spChg chg="mod">
          <ac:chgData name="FERHANE EL MOSTAFA" userId="612e3f77-08f4-424c-9bd0-6ac275dcda07" providerId="ADAL" clId="{0E1024C3-58F3-4E60-9D56-58152775B348}" dt="2025-09-12T11:18:04.762" v="909" actId="20577"/>
          <ac:spMkLst>
            <pc:docMk/>
            <pc:sldMk cId="3556510396" sldId="2134808554"/>
            <ac:spMk id="2" creationId="{0F1FC0FD-FF38-FBA0-954F-BC845151B483}"/>
          </ac:spMkLst>
        </pc:spChg>
        <pc:spChg chg="add del mod">
          <ac:chgData name="FERHANE EL MOSTAFA" userId="612e3f77-08f4-424c-9bd0-6ac275dcda07" providerId="ADAL" clId="{0E1024C3-58F3-4E60-9D56-58152775B348}" dt="2025-09-12T14:16:14.985" v="2136" actId="478"/>
          <ac:spMkLst>
            <pc:docMk/>
            <pc:sldMk cId="3556510396" sldId="2134808554"/>
            <ac:spMk id="7" creationId="{085920D5-80FD-FA8C-A5E2-A1D412A49850}"/>
          </ac:spMkLst>
        </pc:spChg>
        <pc:spChg chg="add mod">
          <ac:chgData name="FERHANE EL MOSTAFA" userId="612e3f77-08f4-424c-9bd0-6ac275dcda07" providerId="ADAL" clId="{0E1024C3-58F3-4E60-9D56-58152775B348}" dt="2025-09-12T16:09:06.971" v="2991" actId="20577"/>
          <ac:spMkLst>
            <pc:docMk/>
            <pc:sldMk cId="3556510396" sldId="2134808554"/>
            <ac:spMk id="7" creationId="{E09E6872-054C-4EA0-1625-D92EC7E6F579}"/>
          </ac:spMkLst>
        </pc:spChg>
        <pc:spChg chg="add del mod">
          <ac:chgData name="FERHANE EL MOSTAFA" userId="612e3f77-08f4-424c-9bd0-6ac275dcda07" providerId="ADAL" clId="{0E1024C3-58F3-4E60-9D56-58152775B348}" dt="2025-09-12T16:08:51.790" v="2975" actId="478"/>
          <ac:spMkLst>
            <pc:docMk/>
            <pc:sldMk cId="3556510396" sldId="2134808554"/>
            <ac:spMk id="8" creationId="{8A7ADA8B-98D4-74F9-255C-08AC659EA421}"/>
          </ac:spMkLst>
        </pc:spChg>
        <pc:picChg chg="del">
          <ac:chgData name="FERHANE EL MOSTAFA" userId="612e3f77-08f4-424c-9bd0-6ac275dcda07" providerId="ADAL" clId="{0E1024C3-58F3-4E60-9D56-58152775B348}" dt="2025-09-12T11:17:00.384" v="840" actId="478"/>
          <ac:picMkLst>
            <pc:docMk/>
            <pc:sldMk cId="3556510396" sldId="2134808554"/>
            <ac:picMk id="3" creationId="{7534F3AF-29D9-4773-F054-40DB54427047}"/>
          </ac:picMkLst>
        </pc:picChg>
        <pc:picChg chg="add del mod">
          <ac:chgData name="FERHANE EL MOSTAFA" userId="612e3f77-08f4-424c-9bd0-6ac275dcda07" providerId="ADAL" clId="{0E1024C3-58F3-4E60-9D56-58152775B348}" dt="2025-09-12T16:08:05.322" v="2966" actId="478"/>
          <ac:picMkLst>
            <pc:docMk/>
            <pc:sldMk cId="3556510396" sldId="2134808554"/>
            <ac:picMk id="4" creationId="{B38D771B-F72A-6C3F-8761-2732624AA27C}"/>
          </ac:picMkLst>
        </pc:picChg>
        <pc:picChg chg="add mod">
          <ac:chgData name="FERHANE EL MOSTAFA" userId="612e3f77-08f4-424c-9bd0-6ac275dcda07" providerId="ADAL" clId="{0E1024C3-58F3-4E60-9D56-58152775B348}" dt="2025-09-12T16:08:37.661" v="2971" actId="14100"/>
          <ac:picMkLst>
            <pc:docMk/>
            <pc:sldMk cId="3556510396" sldId="2134808554"/>
            <ac:picMk id="6" creationId="{1E58F841-3492-1B0D-2C21-93C8D3E45E47}"/>
          </ac:picMkLst>
        </pc:picChg>
        <pc:picChg chg="add del mod">
          <ac:chgData name="FERHANE EL MOSTAFA" userId="612e3f77-08f4-424c-9bd0-6ac275dcda07" providerId="ADAL" clId="{0E1024C3-58F3-4E60-9D56-58152775B348}" dt="2025-09-12T14:15:05.520" v="2106" actId="478"/>
          <ac:picMkLst>
            <pc:docMk/>
            <pc:sldMk cId="3556510396" sldId="2134808554"/>
            <ac:picMk id="6" creationId="{64B51C2C-2088-DB49-24B1-89E884F78F7C}"/>
          </ac:picMkLst>
        </pc:picChg>
      </pc:sldChg>
      <pc:sldChg chg="del">
        <pc:chgData name="FERHANE EL MOSTAFA" userId="612e3f77-08f4-424c-9bd0-6ac275dcda07" providerId="ADAL" clId="{0E1024C3-58F3-4E60-9D56-58152775B348}" dt="2025-09-12T11:20:18.666" v="953" actId="47"/>
        <pc:sldMkLst>
          <pc:docMk/>
          <pc:sldMk cId="2465365777" sldId="2134808555"/>
        </pc:sldMkLst>
      </pc:sldChg>
      <pc:sldChg chg="addSp delSp modSp del mod delAnim modAnim">
        <pc:chgData name="FERHANE EL MOSTAFA" userId="612e3f77-08f4-424c-9bd0-6ac275dcda07" providerId="ADAL" clId="{0E1024C3-58F3-4E60-9D56-58152775B348}" dt="2025-09-12T17:03:41.776" v="3671" actId="47"/>
        <pc:sldMkLst>
          <pc:docMk/>
          <pc:sldMk cId="967815637" sldId="2134808556"/>
        </pc:sldMkLst>
        <pc:spChg chg="mod">
          <ac:chgData name="FERHANE EL MOSTAFA" userId="612e3f77-08f4-424c-9bd0-6ac275dcda07" providerId="ADAL" clId="{0E1024C3-58F3-4E60-9D56-58152775B348}" dt="2025-09-12T17:03:30.880" v="3670" actId="20577"/>
          <ac:spMkLst>
            <pc:docMk/>
            <pc:sldMk cId="967815637" sldId="2134808556"/>
            <ac:spMk id="2" creationId="{6BBA978B-FE01-EE91-9F3F-9CD2E4BC1C79}"/>
          </ac:spMkLst>
        </pc:spChg>
        <pc:spChg chg="add del mod">
          <ac:chgData name="FERHANE EL MOSTAFA" userId="612e3f77-08f4-424c-9bd0-6ac275dcda07" providerId="ADAL" clId="{0E1024C3-58F3-4E60-9D56-58152775B348}" dt="2025-09-12T16:09:23.077" v="2993" actId="478"/>
          <ac:spMkLst>
            <pc:docMk/>
            <pc:sldMk cId="967815637" sldId="2134808556"/>
            <ac:spMk id="6" creationId="{122E5AD6-F0F5-1E30-79DC-0C61C7E2ECA2}"/>
          </ac:spMkLst>
        </pc:spChg>
        <pc:spChg chg="add mod">
          <ac:chgData name="FERHANE EL MOSTAFA" userId="612e3f77-08f4-424c-9bd0-6ac275dcda07" providerId="ADAL" clId="{0E1024C3-58F3-4E60-9D56-58152775B348}" dt="2025-09-12T16:09:24.154" v="2994"/>
          <ac:spMkLst>
            <pc:docMk/>
            <pc:sldMk cId="967815637" sldId="2134808556"/>
            <ac:spMk id="7" creationId="{DB307F6D-F988-1459-A039-41B82060D448}"/>
          </ac:spMkLst>
        </pc:spChg>
        <pc:spChg chg="add del mod">
          <ac:chgData name="FERHANE EL MOSTAFA" userId="612e3f77-08f4-424c-9bd0-6ac275dcda07" providerId="ADAL" clId="{0E1024C3-58F3-4E60-9D56-58152775B348}" dt="2025-09-12T14:16:51.553" v="2141" actId="478"/>
          <ac:spMkLst>
            <pc:docMk/>
            <pc:sldMk cId="967815637" sldId="2134808556"/>
            <ac:spMk id="8" creationId="{1351B200-A608-7326-0244-3B5DC2535433}"/>
          </ac:spMkLst>
        </pc:spChg>
        <pc:graphicFrameChg chg="del">
          <ac:chgData name="FERHANE EL MOSTAFA" userId="612e3f77-08f4-424c-9bd0-6ac275dcda07" providerId="ADAL" clId="{0E1024C3-58F3-4E60-9D56-58152775B348}" dt="2025-09-12T11:20:31.810" v="955" actId="478"/>
          <ac:graphicFrameMkLst>
            <pc:docMk/>
            <pc:sldMk cId="967815637" sldId="2134808556"/>
            <ac:graphicFrameMk id="6" creationId="{BA9CA1C0-C984-4D87-5AAF-3768E539A88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0:43.457" v="956" actId="478"/>
          <ac:graphicFrameMkLst>
            <pc:docMk/>
            <pc:sldMk cId="967815637" sldId="2134808556"/>
            <ac:graphicFrameMk id="7" creationId="{68EFC32A-0EB5-C630-F369-A5B7D586AA20}"/>
          </ac:graphicFrameMkLst>
        </pc:graphicFrameChg>
        <pc:picChg chg="add del mod">
          <ac:chgData name="FERHANE EL MOSTAFA" userId="612e3f77-08f4-424c-9bd0-6ac275dcda07" providerId="ADAL" clId="{0E1024C3-58F3-4E60-9D56-58152775B348}" dt="2025-09-12T16:09:21.866" v="2992" actId="478"/>
          <ac:picMkLst>
            <pc:docMk/>
            <pc:sldMk cId="967815637" sldId="2134808556"/>
            <ac:picMk id="3" creationId="{68575142-F0C2-1764-2912-6F915D664DF8}"/>
          </ac:picMkLst>
        </pc:picChg>
        <pc:picChg chg="del">
          <ac:chgData name="FERHANE EL MOSTAFA" userId="612e3f77-08f4-424c-9bd0-6ac275dcda07" providerId="ADAL" clId="{0E1024C3-58F3-4E60-9D56-58152775B348}" dt="2025-09-12T11:20:28.543" v="954" actId="478"/>
          <ac:picMkLst>
            <pc:docMk/>
            <pc:sldMk cId="967815637" sldId="2134808556"/>
            <ac:picMk id="3" creationId="{F7D6D702-8115-5A50-0B0F-71BC563C9042}"/>
          </ac:picMkLst>
        </pc:picChg>
        <pc:picChg chg="add del mod">
          <ac:chgData name="FERHANE EL MOSTAFA" userId="612e3f77-08f4-424c-9bd0-6ac275dcda07" providerId="ADAL" clId="{0E1024C3-58F3-4E60-9D56-58152775B348}" dt="2025-09-12T14:16:50.385" v="2140" actId="478"/>
          <ac:picMkLst>
            <pc:docMk/>
            <pc:sldMk cId="967815637" sldId="2134808556"/>
            <ac:picMk id="5" creationId="{A4DAAEAE-D8CD-1500-E2F9-9A966B34F230}"/>
          </ac:picMkLst>
        </pc:picChg>
        <pc:picChg chg="add mod">
          <ac:chgData name="FERHANE EL MOSTAFA" userId="612e3f77-08f4-424c-9bd0-6ac275dcda07" providerId="ADAL" clId="{0E1024C3-58F3-4E60-9D56-58152775B348}" dt="2025-09-12T16:09:24.154" v="2994"/>
          <ac:picMkLst>
            <pc:docMk/>
            <pc:sldMk cId="967815637" sldId="2134808556"/>
            <ac:picMk id="5" creationId="{F8C964CB-03F9-6B2C-7CD9-9E8620CE0D9D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2T17:38:16.503" v="3886" actId="478"/>
        <pc:sldMkLst>
          <pc:docMk/>
          <pc:sldMk cId="4059753319" sldId="2134808557"/>
        </pc:sldMkLst>
        <pc:spChg chg="add del mod">
          <ac:chgData name="FERHANE EL MOSTAFA" userId="612e3f77-08f4-424c-9bd0-6ac275dcda07" providerId="ADAL" clId="{0E1024C3-58F3-4E60-9D56-58152775B348}" dt="2025-09-12T14:19:06.712" v="2180" actId="478"/>
          <ac:spMkLst>
            <pc:docMk/>
            <pc:sldMk cId="4059753319" sldId="2134808557"/>
            <ac:spMk id="6" creationId="{48EE172A-434B-A19C-A9F8-FC57CB0E02EE}"/>
          </ac:spMkLst>
        </pc:spChg>
        <pc:spChg chg="add del mod">
          <ac:chgData name="FERHANE EL MOSTAFA" userId="612e3f77-08f4-424c-9bd0-6ac275dcda07" providerId="ADAL" clId="{0E1024C3-58F3-4E60-9D56-58152775B348}" dt="2025-09-12T17:38:16.503" v="3886" actId="478"/>
          <ac:spMkLst>
            <pc:docMk/>
            <pc:sldMk cId="4059753319" sldId="2134808557"/>
            <ac:spMk id="6" creationId="{D5FD8983-CF8F-A980-8079-4BB2D24220AA}"/>
          </ac:spMkLst>
        </pc:spChg>
        <pc:spChg chg="add del mod">
          <ac:chgData name="FERHANE EL MOSTAFA" userId="612e3f77-08f4-424c-9bd0-6ac275dcda07" providerId="ADAL" clId="{0E1024C3-58F3-4E60-9D56-58152775B348}" dt="2025-09-12T17:05:52.068" v="3787" actId="478"/>
          <ac:spMkLst>
            <pc:docMk/>
            <pc:sldMk cId="4059753319" sldId="2134808557"/>
            <ac:spMk id="7" creationId="{33A256C8-690B-7084-4BC8-945226E67282}"/>
          </ac:spMkLst>
        </pc:spChg>
        <pc:spChg chg="add del mod">
          <ac:chgData name="FERHANE EL MOSTAFA" userId="612e3f77-08f4-424c-9bd0-6ac275dcda07" providerId="ADAL" clId="{0E1024C3-58F3-4E60-9D56-58152775B348}" dt="2025-09-12T14:19:07.363" v="2181" actId="478"/>
          <ac:spMkLst>
            <pc:docMk/>
            <pc:sldMk cId="4059753319" sldId="2134808557"/>
            <ac:spMk id="7" creationId="{FB5D82B7-9A96-9DE0-81E4-EED8210F558B}"/>
          </ac:spMkLst>
        </pc:spChg>
        <pc:spChg chg="add del mod">
          <ac:chgData name="FERHANE EL MOSTAFA" userId="612e3f77-08f4-424c-9bd0-6ac275dcda07" providerId="ADAL" clId="{0E1024C3-58F3-4E60-9D56-58152775B348}" dt="2025-09-12T14:19:08.041" v="2182" actId="478"/>
          <ac:spMkLst>
            <pc:docMk/>
            <pc:sldMk cId="4059753319" sldId="2134808557"/>
            <ac:spMk id="8" creationId="{32CCA081-D622-8A4C-EF4B-188EB839838A}"/>
          </ac:spMkLst>
        </pc:spChg>
        <pc:spChg chg="add del mod">
          <ac:chgData name="FERHANE EL MOSTAFA" userId="612e3f77-08f4-424c-9bd0-6ac275dcda07" providerId="ADAL" clId="{0E1024C3-58F3-4E60-9D56-58152775B348}" dt="2025-09-12T17:05:53.197" v="3788" actId="478"/>
          <ac:spMkLst>
            <pc:docMk/>
            <pc:sldMk cId="4059753319" sldId="2134808557"/>
            <ac:spMk id="8" creationId="{3E3462D1-AF30-63C4-90E6-BC5235E63734}"/>
          </ac:spMkLst>
        </pc:spChg>
        <pc:spChg chg="add del mod">
          <ac:chgData name="FERHANE EL MOSTAFA" userId="612e3f77-08f4-424c-9bd0-6ac275dcda07" providerId="ADAL" clId="{0E1024C3-58F3-4E60-9D56-58152775B348}" dt="2025-09-12T16:10:12.798" v="3001" actId="478"/>
          <ac:spMkLst>
            <pc:docMk/>
            <pc:sldMk cId="4059753319" sldId="2134808557"/>
            <ac:spMk id="9" creationId="{185FB216-3E5F-6D3F-FDCA-F820A8668C6D}"/>
          </ac:spMkLst>
        </pc:spChg>
        <pc:spChg chg="add mod">
          <ac:chgData name="FERHANE EL MOSTAFA" userId="612e3f77-08f4-424c-9bd0-6ac275dcda07" providerId="ADAL" clId="{0E1024C3-58F3-4E60-9D56-58152775B348}" dt="2025-09-12T17:06:25.077" v="3798" actId="20577"/>
          <ac:spMkLst>
            <pc:docMk/>
            <pc:sldMk cId="4059753319" sldId="2134808557"/>
            <ac:spMk id="9" creationId="{5B4BCA79-044C-579C-94C1-0DC71B47426A}"/>
          </ac:spMkLst>
        </pc:spChg>
        <pc:spChg chg="add mod">
          <ac:chgData name="FERHANE EL MOSTAFA" userId="612e3f77-08f4-424c-9bd0-6ac275dcda07" providerId="ADAL" clId="{0E1024C3-58F3-4E60-9D56-58152775B348}" dt="2025-09-12T17:06:44.207" v="3811" actId="20577"/>
          <ac:spMkLst>
            <pc:docMk/>
            <pc:sldMk cId="4059753319" sldId="2134808557"/>
            <ac:spMk id="10" creationId="{96E27928-4BCC-A76E-83E9-135883B028DB}"/>
          </ac:spMkLst>
        </pc:spChg>
        <pc:spChg chg="add mod">
          <ac:chgData name="FERHANE EL MOSTAFA" userId="612e3f77-08f4-424c-9bd0-6ac275dcda07" providerId="ADAL" clId="{0E1024C3-58F3-4E60-9D56-58152775B348}" dt="2025-09-12T14:19:17.996" v="2184"/>
          <ac:spMkLst>
            <pc:docMk/>
            <pc:sldMk cId="4059753319" sldId="2134808557"/>
            <ac:spMk id="11" creationId="{38D205D2-435A-28B6-4083-9ECC00E4FDED}"/>
          </ac:spMkLst>
        </pc:spChg>
        <pc:spChg chg="add mod">
          <ac:chgData name="FERHANE EL MOSTAFA" userId="612e3f77-08f4-424c-9bd0-6ac275dcda07" providerId="ADAL" clId="{0E1024C3-58F3-4E60-9D56-58152775B348}" dt="2025-09-12T17:07:09.914" v="3834" actId="20577"/>
          <ac:spMkLst>
            <pc:docMk/>
            <pc:sldMk cId="4059753319" sldId="2134808557"/>
            <ac:spMk id="11" creationId="{C2B81A9A-E84C-5C94-1B4F-4EBBA04DA21B}"/>
          </ac:spMkLst>
        </pc:spChg>
        <pc:spChg chg="add del mod">
          <ac:chgData name="FERHANE EL MOSTAFA" userId="612e3f77-08f4-424c-9bd0-6ac275dcda07" providerId="ADAL" clId="{0E1024C3-58F3-4E60-9D56-58152775B348}" dt="2025-09-12T16:10:13.794" v="3002" actId="478"/>
          <ac:spMkLst>
            <pc:docMk/>
            <pc:sldMk cId="4059753319" sldId="2134808557"/>
            <ac:spMk id="12" creationId="{36B42A18-1F02-447E-908D-CA8CA92AC19C}"/>
          </ac:spMkLst>
        </pc:spChg>
        <pc:spChg chg="add del mod">
          <ac:chgData name="FERHANE EL MOSTAFA" userId="612e3f77-08f4-424c-9bd0-6ac275dcda07" providerId="ADAL" clId="{0E1024C3-58F3-4E60-9D56-58152775B348}" dt="2025-09-12T16:10:14.976" v="3003" actId="478"/>
          <ac:spMkLst>
            <pc:docMk/>
            <pc:sldMk cId="4059753319" sldId="2134808557"/>
            <ac:spMk id="13" creationId="{7C45E1C2-DA47-FFA9-600B-496C6BD8895E}"/>
          </ac:spMkLst>
        </pc:spChg>
        <pc:spChg chg="del mod">
          <ac:chgData name="FERHANE EL MOSTAFA" userId="612e3f77-08f4-424c-9bd0-6ac275dcda07" providerId="ADAL" clId="{0E1024C3-58F3-4E60-9D56-58152775B348}" dt="2025-09-12T11:22:17.116" v="986" actId="478"/>
          <ac:spMkLst>
            <pc:docMk/>
            <pc:sldMk cId="4059753319" sldId="2134808557"/>
            <ac:spMk id="18" creationId="{55BF40F2-F02D-A98F-47DD-A6E76136BC53}"/>
          </ac:spMkLst>
        </pc:spChg>
        <pc:spChg chg="del mod">
          <ac:chgData name="FERHANE EL MOSTAFA" userId="612e3f77-08f4-424c-9bd0-6ac275dcda07" providerId="ADAL" clId="{0E1024C3-58F3-4E60-9D56-58152775B348}" dt="2025-09-12T11:22:19.499" v="988" actId="478"/>
          <ac:spMkLst>
            <pc:docMk/>
            <pc:sldMk cId="4059753319" sldId="2134808557"/>
            <ac:spMk id="19" creationId="{4622DB9E-6989-3E55-AF6D-96E5F12F02DC}"/>
          </ac:spMkLst>
        </pc:spChg>
        <pc:graphicFrameChg chg="del">
          <ac:chgData name="FERHANE EL MOSTAFA" userId="612e3f77-08f4-424c-9bd0-6ac275dcda07" providerId="ADAL" clId="{0E1024C3-58F3-4E60-9D56-58152775B348}" dt="2025-09-12T11:22:16.007" v="985" actId="478"/>
          <ac:graphicFrameMkLst>
            <pc:docMk/>
            <pc:sldMk cId="4059753319" sldId="2134808557"/>
            <ac:graphicFrameMk id="4" creationId="{616430BE-4EF0-52BF-45FE-9DB96FB175B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2:18.454" v="987" actId="478"/>
          <ac:graphicFrameMkLst>
            <pc:docMk/>
            <pc:sldMk cId="4059753319" sldId="2134808557"/>
            <ac:graphicFrameMk id="13" creationId="{DF6B76F3-E3D9-2E8A-3FDD-EA3FF3A606EC}"/>
          </ac:graphicFrameMkLst>
        </pc:graphicFrameChg>
        <pc:picChg chg="add del mod">
          <ac:chgData name="FERHANE EL MOSTAFA" userId="612e3f77-08f4-424c-9bd0-6ac275dcda07" providerId="ADAL" clId="{0E1024C3-58F3-4E60-9D56-58152775B348}" dt="2025-09-12T16:10:10.576" v="3000" actId="478"/>
          <ac:picMkLst>
            <pc:docMk/>
            <pc:sldMk cId="4059753319" sldId="2134808557"/>
            <ac:picMk id="4" creationId="{B131AC21-284B-6F96-4503-F17F3B0DD0EC}"/>
          </ac:picMkLst>
        </pc:picChg>
        <pc:picChg chg="add mod">
          <ac:chgData name="FERHANE EL MOSTAFA" userId="612e3f77-08f4-424c-9bd0-6ac275dcda07" providerId="ADAL" clId="{0E1024C3-58F3-4E60-9D56-58152775B348}" dt="2025-09-12T17:05:59.158" v="3789"/>
          <ac:picMkLst>
            <pc:docMk/>
            <pc:sldMk cId="4059753319" sldId="2134808557"/>
            <ac:picMk id="4" creationId="{FB6F4015-80A3-7C54-C4BC-2856D5ECDA26}"/>
          </ac:picMkLst>
        </pc:picChg>
        <pc:picChg chg="add del mod">
          <ac:chgData name="FERHANE EL MOSTAFA" userId="612e3f77-08f4-424c-9bd0-6ac275dcda07" providerId="ADAL" clId="{0E1024C3-58F3-4E60-9D56-58152775B348}" dt="2025-09-12T17:05:49.315" v="3785" actId="478"/>
          <ac:picMkLst>
            <pc:docMk/>
            <pc:sldMk cId="4059753319" sldId="2134808557"/>
            <ac:picMk id="5" creationId="{5724DD15-A6B0-D3C4-008F-8570445EF467}"/>
          </ac:picMkLst>
        </pc:picChg>
        <pc:picChg chg="add del mod">
          <ac:chgData name="FERHANE EL MOSTAFA" userId="612e3f77-08f4-424c-9bd0-6ac275dcda07" providerId="ADAL" clId="{0E1024C3-58F3-4E60-9D56-58152775B348}" dt="2025-09-12T14:19:05.496" v="2179" actId="478"/>
          <ac:picMkLst>
            <pc:docMk/>
            <pc:sldMk cId="4059753319" sldId="2134808557"/>
            <ac:picMk id="5" creationId="{867210A4-EF64-0299-F95E-2E70D19BDFC7}"/>
          </ac:picMkLst>
        </pc:picChg>
        <pc:picChg chg="add mod">
          <ac:chgData name="FERHANE EL MOSTAFA" userId="612e3f77-08f4-424c-9bd0-6ac275dcda07" providerId="ADAL" clId="{0E1024C3-58F3-4E60-9D56-58152775B348}" dt="2025-09-12T14:19:17.996" v="2184"/>
          <ac:picMkLst>
            <pc:docMk/>
            <pc:sldMk cId="4059753319" sldId="2134808557"/>
            <ac:picMk id="10" creationId="{B1FB3DD3-DF97-9760-D140-CB5F4AA44607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3T08:22:23.300" v="4322" actId="20577"/>
        <pc:sldMkLst>
          <pc:docMk/>
          <pc:sldMk cId="3153886839" sldId="2134808558"/>
        </pc:sldMkLst>
        <pc:spChg chg="mod">
          <ac:chgData name="FERHANE EL MOSTAFA" userId="612e3f77-08f4-424c-9bd0-6ac275dcda07" providerId="ADAL" clId="{0E1024C3-58F3-4E60-9D56-58152775B348}" dt="2025-09-13T08:22:23.300" v="4322" actId="20577"/>
          <ac:spMkLst>
            <pc:docMk/>
            <pc:sldMk cId="3153886839" sldId="2134808558"/>
            <ac:spMk id="2" creationId="{7272143E-DB83-3D54-C065-206468664F75}"/>
          </ac:spMkLst>
        </pc:spChg>
        <pc:spChg chg="add del mod">
          <ac:chgData name="FERHANE EL MOSTAFA" userId="612e3f77-08f4-424c-9bd0-6ac275dcda07" providerId="ADAL" clId="{0E1024C3-58F3-4E60-9D56-58152775B348}" dt="2025-09-12T16:09:49.724" v="2997" actId="478"/>
          <ac:spMkLst>
            <pc:docMk/>
            <pc:sldMk cId="3153886839" sldId="2134808558"/>
            <ac:spMk id="6" creationId="{6FF8B0D1-C4AF-BC41-7889-F332380AFB0A}"/>
          </ac:spMkLst>
        </pc:spChg>
        <pc:spChg chg="add del mod">
          <ac:chgData name="FERHANE EL MOSTAFA" userId="612e3f77-08f4-424c-9bd0-6ac275dcda07" providerId="ADAL" clId="{0E1024C3-58F3-4E60-9D56-58152775B348}" dt="2025-09-12T17:04:53.794" v="3780" actId="478"/>
          <ac:spMkLst>
            <pc:docMk/>
            <pc:sldMk cId="3153886839" sldId="2134808558"/>
            <ac:spMk id="7" creationId="{2577A238-9373-AA3A-9C05-0FBB3716A15D}"/>
          </ac:spMkLst>
        </pc:spChg>
        <pc:spChg chg="add del mod">
          <ac:chgData name="FERHANE EL MOSTAFA" userId="612e3f77-08f4-424c-9bd0-6ac275dcda07" providerId="ADAL" clId="{0E1024C3-58F3-4E60-9D56-58152775B348}" dt="2025-09-12T14:18:45.102" v="2176" actId="478"/>
          <ac:spMkLst>
            <pc:docMk/>
            <pc:sldMk cId="3153886839" sldId="2134808558"/>
            <ac:spMk id="8" creationId="{A17B4B09-7C83-D5EC-8E53-1779F9CD94E7}"/>
          </ac:spMkLst>
        </pc:spChg>
        <pc:graphicFrameChg chg="del">
          <ac:chgData name="FERHANE EL MOSTAFA" userId="612e3f77-08f4-424c-9bd0-6ac275dcda07" providerId="ADAL" clId="{0E1024C3-58F3-4E60-9D56-58152775B348}" dt="2025-09-12T11:21:48.484" v="981" actId="478"/>
          <ac:graphicFrameMkLst>
            <pc:docMk/>
            <pc:sldMk cId="3153886839" sldId="2134808558"/>
            <ac:graphicFrameMk id="6" creationId="{E0058128-6ED9-F4F1-7855-9F7D5D7FDF6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1:51.111" v="982" actId="478"/>
          <ac:graphicFrameMkLst>
            <pc:docMk/>
            <pc:sldMk cId="3153886839" sldId="2134808558"/>
            <ac:graphicFrameMk id="7" creationId="{6254E309-786C-EAB3-E928-6CEFEE61080E}"/>
          </ac:graphicFrameMkLst>
        </pc:graphicFrameChg>
        <pc:picChg chg="del">
          <ac:chgData name="FERHANE EL MOSTAFA" userId="612e3f77-08f4-424c-9bd0-6ac275dcda07" providerId="ADAL" clId="{0E1024C3-58F3-4E60-9D56-58152775B348}" dt="2025-09-12T11:21:46.239" v="980" actId="478"/>
          <ac:picMkLst>
            <pc:docMk/>
            <pc:sldMk cId="3153886839" sldId="2134808558"/>
            <ac:picMk id="3" creationId="{394E6388-1C95-391A-F9EE-AF9B0F6F4DCC}"/>
          </ac:picMkLst>
        </pc:picChg>
        <pc:picChg chg="add del mod">
          <ac:chgData name="FERHANE EL MOSTAFA" userId="612e3f77-08f4-424c-9bd0-6ac275dcda07" providerId="ADAL" clId="{0E1024C3-58F3-4E60-9D56-58152775B348}" dt="2025-09-12T16:09:48.790" v="2996" actId="478"/>
          <ac:picMkLst>
            <pc:docMk/>
            <pc:sldMk cId="3153886839" sldId="2134808558"/>
            <ac:picMk id="3" creationId="{E7FD2097-1F7A-1695-2A0F-ED55E93C65C6}"/>
          </ac:picMkLst>
        </pc:picChg>
        <pc:picChg chg="add del mod">
          <ac:chgData name="FERHANE EL MOSTAFA" userId="612e3f77-08f4-424c-9bd0-6ac275dcda07" providerId="ADAL" clId="{0E1024C3-58F3-4E60-9D56-58152775B348}" dt="2025-09-12T17:04:49.313" v="3778" actId="478"/>
          <ac:picMkLst>
            <pc:docMk/>
            <pc:sldMk cId="3153886839" sldId="2134808558"/>
            <ac:picMk id="4" creationId="{09B3D928-3F12-9E90-248E-80DBAEAE3091}"/>
          </ac:picMkLst>
        </pc:picChg>
        <pc:picChg chg="add del mod">
          <ac:chgData name="FERHANE EL MOSTAFA" userId="612e3f77-08f4-424c-9bd0-6ac275dcda07" providerId="ADAL" clId="{0E1024C3-58F3-4E60-9D56-58152775B348}" dt="2025-09-12T14:18:43.897" v="2175" actId="478"/>
          <ac:picMkLst>
            <pc:docMk/>
            <pc:sldMk cId="3153886839" sldId="2134808558"/>
            <ac:picMk id="4" creationId="{D1EAF1C5-53A5-6D14-0B2D-2D15170AB8CC}"/>
          </ac:picMkLst>
        </pc:picChg>
        <pc:picChg chg="add mod">
          <ac:chgData name="FERHANE EL MOSTAFA" userId="612e3f77-08f4-424c-9bd0-6ac275dcda07" providerId="ADAL" clId="{0E1024C3-58F3-4E60-9D56-58152775B348}" dt="2025-09-12T17:05:35.152" v="3784" actId="14100"/>
          <ac:picMkLst>
            <pc:docMk/>
            <pc:sldMk cId="3153886839" sldId="2134808558"/>
            <ac:picMk id="6" creationId="{3BFD3D27-2ED6-C78C-C7B9-70928CE1B87D}"/>
          </ac:picMkLst>
        </pc:picChg>
      </pc:sldChg>
      <pc:sldChg chg="delSp modSp del mod delAnim">
        <pc:chgData name="FERHANE EL MOSTAFA" userId="612e3f77-08f4-424c-9bd0-6ac275dcda07" providerId="ADAL" clId="{0E1024C3-58F3-4E60-9D56-58152775B348}" dt="2025-09-12T11:24:50.949" v="1059" actId="47"/>
        <pc:sldMkLst>
          <pc:docMk/>
          <pc:sldMk cId="3783177623" sldId="2134808559"/>
        </pc:sldMkLst>
        <pc:spChg chg="mod">
          <ac:chgData name="FERHANE EL MOSTAFA" userId="612e3f77-08f4-424c-9bd0-6ac275dcda07" providerId="ADAL" clId="{0E1024C3-58F3-4E60-9D56-58152775B348}" dt="2025-09-12T11:24:39.424" v="1058" actId="1076"/>
          <ac:spMkLst>
            <pc:docMk/>
            <pc:sldMk cId="3783177623" sldId="2134808559"/>
            <ac:spMk id="4" creationId="{C0BCF9E2-A07C-0AAF-3BC9-423192E676D6}"/>
          </ac:spMkLst>
        </pc:spChg>
        <pc:spChg chg="del">
          <ac:chgData name="FERHANE EL MOSTAFA" userId="612e3f77-08f4-424c-9bd0-6ac275dcda07" providerId="ADAL" clId="{0E1024C3-58F3-4E60-9D56-58152775B348}" dt="2025-09-12T11:24:35.718" v="1057" actId="478"/>
          <ac:spMkLst>
            <pc:docMk/>
            <pc:sldMk cId="3783177623" sldId="2134808559"/>
            <ac:spMk id="5" creationId="{A4B58050-084F-C4E5-33B2-66C036D68C26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13T08:23:36.045" v="4338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0E1024C3-58F3-4E60-9D56-58152775B348}" dt="2025-09-12T23:52:06.633" v="412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E1024C3-58F3-4E60-9D56-58152775B348}" dt="2025-09-12T23:53:19.962" v="4155" actId="20577"/>
          <ac:spMkLst>
            <pc:docMk/>
            <pc:sldMk cId="512562272" sldId="2134808561"/>
            <ac:spMk id="4" creationId="{D012E12E-157F-1F50-18B5-626DB37D1ECA}"/>
          </ac:spMkLst>
        </pc:spChg>
        <pc:picChg chg="add del mod">
          <ac:chgData name="FERHANE EL MOSTAFA" userId="612e3f77-08f4-424c-9bd0-6ac275dcda07" providerId="ADAL" clId="{0E1024C3-58F3-4E60-9D56-58152775B348}" dt="2025-09-12T23:51:00.814" v="4121" actId="478"/>
          <ac:picMkLst>
            <pc:docMk/>
            <pc:sldMk cId="512562272" sldId="2134808561"/>
            <ac:picMk id="5" creationId="{2E301E43-BE78-A569-13D0-A28FE2D731C4}"/>
          </ac:picMkLst>
        </pc:picChg>
        <pc:picChg chg="add del mod">
          <ac:chgData name="FERHANE EL MOSTAFA" userId="612e3f77-08f4-424c-9bd0-6ac275dcda07" providerId="ADAL" clId="{0E1024C3-58F3-4E60-9D56-58152775B348}" dt="2025-09-12T16:13:13.946" v="3044" actId="478"/>
          <ac:picMkLst>
            <pc:docMk/>
            <pc:sldMk cId="512562272" sldId="2134808561"/>
            <ac:picMk id="5" creationId="{688C61D0-54E5-966E-FA5B-10EA4CB3B906}"/>
          </ac:picMkLst>
        </pc:picChg>
        <pc:picChg chg="del">
          <ac:chgData name="FERHANE EL MOSTAFA" userId="612e3f77-08f4-424c-9bd0-6ac275dcda07" providerId="ADAL" clId="{0E1024C3-58F3-4E60-9D56-58152775B348}" dt="2025-09-12T11:27:23.360" v="1085" actId="478"/>
          <ac:picMkLst>
            <pc:docMk/>
            <pc:sldMk cId="512562272" sldId="2134808561"/>
            <ac:picMk id="5" creationId="{AD72F609-19FE-15F6-5A77-15F767D5DEFB}"/>
          </ac:picMkLst>
        </pc:picChg>
        <pc:picChg chg="add del mod">
          <ac:chgData name="FERHANE EL MOSTAFA" userId="612e3f77-08f4-424c-9bd0-6ac275dcda07" providerId="ADAL" clId="{0E1024C3-58F3-4E60-9D56-58152775B348}" dt="2025-09-12T17:10:58.309" v="3852" actId="478"/>
          <ac:picMkLst>
            <pc:docMk/>
            <pc:sldMk cId="512562272" sldId="2134808561"/>
            <ac:picMk id="6" creationId="{EDB3A259-3BEC-893E-1DAA-3E96AAF80A61}"/>
          </ac:picMkLst>
        </pc:picChg>
        <pc:picChg chg="add mod">
          <ac:chgData name="FERHANE EL MOSTAFA" userId="612e3f77-08f4-424c-9bd0-6ac275dcda07" providerId="ADAL" clId="{0E1024C3-58F3-4E60-9D56-58152775B348}" dt="2025-09-13T08:23:36.045" v="4338" actId="1076"/>
          <ac:picMkLst>
            <pc:docMk/>
            <pc:sldMk cId="512562272" sldId="2134808561"/>
            <ac:picMk id="7" creationId="{57005F4C-D3C9-3438-7930-1BC45E4C729A}"/>
          </ac:picMkLst>
        </pc:picChg>
        <pc:picChg chg="add del mod">
          <ac:chgData name="FERHANE EL MOSTAFA" userId="612e3f77-08f4-424c-9bd0-6ac275dcda07" providerId="ADAL" clId="{0E1024C3-58F3-4E60-9D56-58152775B348}" dt="2025-09-12T14:21:50.248" v="2233" actId="478"/>
          <ac:picMkLst>
            <pc:docMk/>
            <pc:sldMk cId="512562272" sldId="2134808561"/>
            <ac:picMk id="7" creationId="{5975C665-1813-53B7-5E54-41B9CA129C88}"/>
          </ac:picMkLst>
        </pc:picChg>
      </pc:sldChg>
      <pc:sldChg chg="addSp delSp modSp add del mod">
        <pc:chgData name="FERHANE EL MOSTAFA" userId="612e3f77-08f4-424c-9bd0-6ac275dcda07" providerId="ADAL" clId="{0E1024C3-58F3-4E60-9D56-58152775B348}" dt="2025-09-12T11:36:13.437" v="1225" actId="47"/>
        <pc:sldMkLst>
          <pc:docMk/>
          <pc:sldMk cId="2767521855" sldId="2134808767"/>
        </pc:sldMkLst>
        <pc:spChg chg="mod">
          <ac:chgData name="FERHANE EL MOSTAFA" userId="612e3f77-08f4-424c-9bd0-6ac275dcda07" providerId="ADAL" clId="{0E1024C3-58F3-4E60-9D56-58152775B348}" dt="2025-09-12T10:27:40.796" v="79"/>
          <ac:spMkLst>
            <pc:docMk/>
            <pc:sldMk cId="2767521855" sldId="2134808767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0E1024C3-58F3-4E60-9D56-58152775B348}" dt="2025-09-12T10:27:29.263" v="78"/>
          <ac:picMkLst>
            <pc:docMk/>
            <pc:sldMk cId="2767521855" sldId="2134808767"/>
            <ac:picMk id="3" creationId="{33CF242D-732D-3480-FB44-B82FBD73B19A}"/>
          </ac:picMkLst>
        </pc:picChg>
        <pc:picChg chg="del">
          <ac:chgData name="FERHANE EL MOSTAFA" userId="612e3f77-08f4-424c-9bd0-6ac275dcda07" providerId="ADAL" clId="{0E1024C3-58F3-4E60-9D56-58152775B348}" dt="2025-09-12T10:27:28.584" v="77" actId="478"/>
          <ac:picMkLst>
            <pc:docMk/>
            <pc:sldMk cId="2767521855" sldId="2134808767"/>
            <ac:picMk id="13" creationId="{20D1256B-1C7E-1A39-ADE1-B1EC5751ADC4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15:39.923" v="4197"/>
        <pc:sldMkLst>
          <pc:docMk/>
          <pc:sldMk cId="4224377660" sldId="2134808768"/>
        </pc:sldMkLst>
        <pc:spChg chg="mod">
          <ac:chgData name="FERHANE EL MOSTAFA" userId="612e3f77-08f4-424c-9bd0-6ac275dcda07" providerId="ADAL" clId="{0E1024C3-58F3-4E60-9D56-58152775B348}" dt="2025-09-12T10:37:11.861" v="321"/>
          <ac:spMkLst>
            <pc:docMk/>
            <pc:sldMk cId="4224377660" sldId="2134808768"/>
            <ac:spMk id="2" creationId="{39B520DE-9660-8888-75AB-70FBEBDBD952}"/>
          </ac:spMkLst>
        </pc:spChg>
        <pc:spChg chg="add del mod">
          <ac:chgData name="FERHANE EL MOSTAFA" userId="612e3f77-08f4-424c-9bd0-6ac275dcda07" providerId="ADAL" clId="{0E1024C3-58F3-4E60-9D56-58152775B348}" dt="2025-09-13T08:15:28.908" v="4190" actId="478"/>
          <ac:spMkLst>
            <pc:docMk/>
            <pc:sldMk cId="4224377660" sldId="2134808768"/>
            <ac:spMk id="3" creationId="{3BF05734-D2DC-D09A-48DF-5F05A2DB3CE9}"/>
          </ac:spMkLst>
        </pc:spChg>
        <pc:spChg chg="add del mod">
          <ac:chgData name="FERHANE EL MOSTAFA" userId="612e3f77-08f4-424c-9bd0-6ac275dcda07" providerId="ADAL" clId="{0E1024C3-58F3-4E60-9D56-58152775B348}" dt="2025-09-12T15:47:27.242" v="2592" actId="478"/>
          <ac:spMkLst>
            <pc:docMk/>
            <pc:sldMk cId="4224377660" sldId="2134808768"/>
            <ac:spMk id="3" creationId="{A369748A-B11E-DBDA-8658-83FB9FB14965}"/>
          </ac:spMkLst>
        </pc:spChg>
        <pc:spChg chg="del mod">
          <ac:chgData name="FERHANE EL MOSTAFA" userId="612e3f77-08f4-424c-9bd0-6ac275dcda07" providerId="ADAL" clId="{0E1024C3-58F3-4E60-9D56-58152775B348}" dt="2025-09-12T13:57:53.163" v="1605" actId="478"/>
          <ac:spMkLst>
            <pc:docMk/>
            <pc:sldMk cId="4224377660" sldId="2134808768"/>
            <ac:spMk id="4" creationId="{347882C3-D6AC-47BD-BE53-C73166D5F077}"/>
          </ac:spMkLst>
        </pc:spChg>
        <pc:spChg chg="add del mod">
          <ac:chgData name="FERHANE EL MOSTAFA" userId="612e3f77-08f4-424c-9bd0-6ac275dcda07" providerId="ADAL" clId="{0E1024C3-58F3-4E60-9D56-58152775B348}" dt="2025-09-12T16:44:37.439" v="3222" actId="478"/>
          <ac:spMkLst>
            <pc:docMk/>
            <pc:sldMk cId="4224377660" sldId="2134808768"/>
            <ac:spMk id="4" creationId="{526E22B1-9369-6F16-45F9-1E74C0417E1C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4" creationId="{AAB9E3D5-F6A0-62F0-42CC-0AC94ABAC236}"/>
          </ac:spMkLst>
        </pc:spChg>
        <pc:spChg chg="del">
          <ac:chgData name="FERHANE EL MOSTAFA" userId="612e3f77-08f4-424c-9bd0-6ac275dcda07" providerId="ADAL" clId="{0E1024C3-58F3-4E60-9D56-58152775B348}" dt="2025-09-12T13:57:55.024" v="1607" actId="478"/>
          <ac:spMkLst>
            <pc:docMk/>
            <pc:sldMk cId="4224377660" sldId="2134808768"/>
            <ac:spMk id="5" creationId="{04DCC043-295A-BF1E-2D33-2BBD2D30C69F}"/>
          </ac:spMkLst>
        </pc:spChg>
        <pc:spChg chg="add del mod">
          <ac:chgData name="FERHANE EL MOSTAFA" userId="612e3f77-08f4-424c-9bd0-6ac275dcda07" providerId="ADAL" clId="{0E1024C3-58F3-4E60-9D56-58152775B348}" dt="2025-09-12T16:44:40.408" v="3225" actId="478"/>
          <ac:spMkLst>
            <pc:docMk/>
            <pc:sldMk cId="4224377660" sldId="2134808768"/>
            <ac:spMk id="5" creationId="{94E6BB41-FBFB-32C1-7FD9-5004AE10FAEF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5" creationId="{ED234692-654A-A7DB-9948-473ECD38ADF9}"/>
          </ac:spMkLst>
        </pc:spChg>
        <pc:spChg chg="del">
          <ac:chgData name="FERHANE EL MOSTAFA" userId="612e3f77-08f4-424c-9bd0-6ac275dcda07" providerId="ADAL" clId="{0E1024C3-58F3-4E60-9D56-58152775B348}" dt="2025-09-12T13:57:54.037" v="1606" actId="478"/>
          <ac:spMkLst>
            <pc:docMk/>
            <pc:sldMk cId="4224377660" sldId="2134808768"/>
            <ac:spMk id="6" creationId="{27390A65-CDF0-BE85-86F3-AF41B83A05F8}"/>
          </ac:spMkLst>
        </pc:spChg>
        <pc:spChg chg="add del mod">
          <ac:chgData name="FERHANE EL MOSTAFA" userId="612e3f77-08f4-424c-9bd0-6ac275dcda07" providerId="ADAL" clId="{0E1024C3-58F3-4E60-9D56-58152775B348}" dt="2025-09-12T16:44:39.496" v="3224" actId="478"/>
          <ac:spMkLst>
            <pc:docMk/>
            <pc:sldMk cId="4224377660" sldId="2134808768"/>
            <ac:spMk id="6" creationId="{62D3E320-EF9F-317B-0AA4-599BABB796C9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6" creationId="{6C4DF1C2-271F-3447-3E86-DFBE21FDBB0F}"/>
          </ac:spMkLst>
        </pc:spChg>
        <pc:spChg chg="add del mod">
          <ac:chgData name="FERHANE EL MOSTAFA" userId="612e3f77-08f4-424c-9bd0-6ac275dcda07" providerId="ADAL" clId="{0E1024C3-58F3-4E60-9D56-58152775B348}" dt="2025-09-13T08:15:31.668" v="4193" actId="478"/>
          <ac:spMkLst>
            <pc:docMk/>
            <pc:sldMk cId="4224377660" sldId="2134808768"/>
            <ac:spMk id="8" creationId="{0A3F80B1-7D4D-AFFC-AB72-06811212B57C}"/>
          </ac:spMkLst>
        </pc:spChg>
        <pc:spChg chg="add del mod">
          <ac:chgData name="FERHANE EL MOSTAFA" userId="612e3f77-08f4-424c-9bd0-6ac275dcda07" providerId="ADAL" clId="{0E1024C3-58F3-4E60-9D56-58152775B348}" dt="2025-09-12T15:47:29.432" v="2594" actId="478"/>
          <ac:spMkLst>
            <pc:docMk/>
            <pc:sldMk cId="4224377660" sldId="2134808768"/>
            <ac:spMk id="8" creationId="{85697B09-A9DB-4C85-BC4A-1EEFF78B1B6B}"/>
          </ac:spMkLst>
        </pc:spChg>
        <pc:spChg chg="add del mod">
          <ac:chgData name="FERHANE EL MOSTAFA" userId="612e3f77-08f4-424c-9bd0-6ac275dcda07" providerId="ADAL" clId="{0E1024C3-58F3-4E60-9D56-58152775B348}" dt="2025-09-13T08:15:31.029" v="4192" actId="478"/>
          <ac:spMkLst>
            <pc:docMk/>
            <pc:sldMk cId="4224377660" sldId="2134808768"/>
            <ac:spMk id="9" creationId="{2077FF2A-03AA-7D2D-E2F1-AD9C3FA54DB6}"/>
          </ac:spMkLst>
        </pc:spChg>
        <pc:spChg chg="add del mod">
          <ac:chgData name="FERHANE EL MOSTAFA" userId="612e3f77-08f4-424c-9bd0-6ac275dcda07" providerId="ADAL" clId="{0E1024C3-58F3-4E60-9D56-58152775B348}" dt="2025-09-12T15:47:28.482" v="2593" actId="478"/>
          <ac:spMkLst>
            <pc:docMk/>
            <pc:sldMk cId="4224377660" sldId="2134808768"/>
            <ac:spMk id="9" creationId="{C84FF87E-BBF9-8841-1AB6-559B4BBEAA86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10" creationId="{5579D7CE-F104-167B-F359-3771AB99A989}"/>
          </ac:spMkLst>
        </pc:spChg>
        <pc:spChg chg="add del mod">
          <ac:chgData name="FERHANE EL MOSTAFA" userId="612e3f77-08f4-424c-9bd0-6ac275dcda07" providerId="ADAL" clId="{0E1024C3-58F3-4E60-9D56-58152775B348}" dt="2025-09-12T16:44:41.897" v="3227" actId="478"/>
          <ac:spMkLst>
            <pc:docMk/>
            <pc:sldMk cId="4224377660" sldId="2134808768"/>
            <ac:spMk id="10" creationId="{715CC91B-BA83-D944-7A2A-4586A939D221}"/>
          </ac:spMkLst>
        </pc:spChg>
        <pc:spChg chg="del">
          <ac:chgData name="FERHANE EL MOSTAFA" userId="612e3f77-08f4-424c-9bd0-6ac275dcda07" providerId="ADAL" clId="{0E1024C3-58F3-4E60-9D56-58152775B348}" dt="2025-09-12T13:57:57.935" v="1610" actId="478"/>
          <ac:spMkLst>
            <pc:docMk/>
            <pc:sldMk cId="4224377660" sldId="2134808768"/>
            <ac:spMk id="10" creationId="{B5044959-4E33-0F37-A56A-A2BAA3CB0901}"/>
          </ac:spMkLst>
        </pc:spChg>
        <pc:spChg chg="del">
          <ac:chgData name="FERHANE EL MOSTAFA" userId="612e3f77-08f4-424c-9bd0-6ac275dcda07" providerId="ADAL" clId="{0E1024C3-58F3-4E60-9D56-58152775B348}" dt="2025-09-12T13:57:57.089" v="1609" actId="478"/>
          <ac:spMkLst>
            <pc:docMk/>
            <pc:sldMk cId="4224377660" sldId="2134808768"/>
            <ac:spMk id="11" creationId="{7C512999-5285-A7A2-490D-2EF6B507933B}"/>
          </ac:spMkLst>
        </pc:spChg>
        <pc:spChg chg="add del mod">
          <ac:chgData name="FERHANE EL MOSTAFA" userId="612e3f77-08f4-424c-9bd0-6ac275dcda07" providerId="ADAL" clId="{0E1024C3-58F3-4E60-9D56-58152775B348}" dt="2025-09-12T16:44:41.198" v="3226" actId="478"/>
          <ac:spMkLst>
            <pc:docMk/>
            <pc:sldMk cId="4224377660" sldId="2134808768"/>
            <ac:spMk id="11" creationId="{FE3B81EA-A52B-B561-2F99-EAFF17CF3CFE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11" creationId="{FF0A588A-9548-157C-6481-625A6664E6D6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12" creationId="{7DAF36AA-0607-D01C-FA5B-31ADE0A152EB}"/>
          </ac:spMkLst>
        </pc:spChg>
        <pc:spChg chg="del">
          <ac:chgData name="FERHANE EL MOSTAFA" userId="612e3f77-08f4-424c-9bd0-6ac275dcda07" providerId="ADAL" clId="{0E1024C3-58F3-4E60-9D56-58152775B348}" dt="2025-09-12T13:57:56.159" v="1608" actId="478"/>
          <ac:spMkLst>
            <pc:docMk/>
            <pc:sldMk cId="4224377660" sldId="2134808768"/>
            <ac:spMk id="12" creationId="{866AB34D-8A89-8594-9599-A2D2BAE4B162}"/>
          </ac:spMkLst>
        </pc:spChg>
        <pc:spChg chg="add del mod">
          <ac:chgData name="FERHANE EL MOSTAFA" userId="612e3f77-08f4-424c-9bd0-6ac275dcda07" providerId="ADAL" clId="{0E1024C3-58F3-4E60-9D56-58152775B348}" dt="2025-09-12T16:44:38.492" v="3223" actId="478"/>
          <ac:spMkLst>
            <pc:docMk/>
            <pc:sldMk cId="4224377660" sldId="2134808768"/>
            <ac:spMk id="12" creationId="{94B9AB3A-E79E-0035-CBC8-F10E9216B68B}"/>
          </ac:spMkLst>
        </pc:spChg>
        <pc:spChg chg="add del mod">
          <ac:chgData name="FERHANE EL MOSTAFA" userId="612e3f77-08f4-424c-9bd0-6ac275dcda07" providerId="ADAL" clId="{0E1024C3-58F3-4E60-9D56-58152775B348}" dt="2025-09-12T15:47:34.301" v="2598" actId="478"/>
          <ac:spMkLst>
            <pc:docMk/>
            <pc:sldMk cId="4224377660" sldId="2134808768"/>
            <ac:spMk id="13" creationId="{872479A7-83AF-92E7-977D-5026255862F6}"/>
          </ac:spMkLst>
        </pc:spChg>
        <pc:spChg chg="add del mod">
          <ac:chgData name="FERHANE EL MOSTAFA" userId="612e3f77-08f4-424c-9bd0-6ac275dcda07" providerId="ADAL" clId="{0E1024C3-58F3-4E60-9D56-58152775B348}" dt="2025-09-13T08:15:33.551" v="4195" actId="478"/>
          <ac:spMkLst>
            <pc:docMk/>
            <pc:sldMk cId="4224377660" sldId="2134808768"/>
            <ac:spMk id="13" creationId="{B3A4CA12-11C4-9D8A-059D-D73A5511FF7A}"/>
          </ac:spMkLst>
        </pc:spChg>
        <pc:spChg chg="add del mod">
          <ac:chgData name="FERHANE EL MOSTAFA" userId="612e3f77-08f4-424c-9bd0-6ac275dcda07" providerId="ADAL" clId="{0E1024C3-58F3-4E60-9D56-58152775B348}" dt="2025-09-12T15:47:33.411" v="2597" actId="478"/>
          <ac:spMkLst>
            <pc:docMk/>
            <pc:sldMk cId="4224377660" sldId="2134808768"/>
            <ac:spMk id="14" creationId="{293F44E2-E43A-CAC7-3669-529A6ECFE8BC}"/>
          </ac:spMkLst>
        </pc:spChg>
        <pc:spChg chg="add del mod">
          <ac:chgData name="FERHANE EL MOSTAFA" userId="612e3f77-08f4-424c-9bd0-6ac275dcda07" providerId="ADAL" clId="{0E1024C3-58F3-4E60-9D56-58152775B348}" dt="2025-09-13T08:15:32.644" v="4194" actId="478"/>
          <ac:spMkLst>
            <pc:docMk/>
            <pc:sldMk cId="4224377660" sldId="2134808768"/>
            <ac:spMk id="14" creationId="{608751E7-3239-F022-4A71-5CEFEBBBB62A}"/>
          </ac:spMkLst>
        </pc:spChg>
        <pc:spChg chg="add del mod">
          <ac:chgData name="FERHANE EL MOSTAFA" userId="612e3f77-08f4-424c-9bd0-6ac275dcda07" providerId="ADAL" clId="{0E1024C3-58F3-4E60-9D56-58152775B348}" dt="2025-09-12T15:47:32.060" v="2596" actId="478"/>
          <ac:spMkLst>
            <pc:docMk/>
            <pc:sldMk cId="4224377660" sldId="2134808768"/>
            <ac:spMk id="15" creationId="{6EFF96A1-785B-4D86-5D77-B4C737B8E036}"/>
          </ac:spMkLst>
        </pc:spChg>
        <pc:spChg chg="add del mod">
          <ac:chgData name="FERHANE EL MOSTAFA" userId="612e3f77-08f4-424c-9bd0-6ac275dcda07" providerId="ADAL" clId="{0E1024C3-58F3-4E60-9D56-58152775B348}" dt="2025-09-13T08:15:29.832" v="4191" actId="478"/>
          <ac:spMkLst>
            <pc:docMk/>
            <pc:sldMk cId="4224377660" sldId="2134808768"/>
            <ac:spMk id="15" creationId="{FA85594F-94B6-308C-49D8-067DA9828128}"/>
          </ac:spMkLst>
        </pc:spChg>
        <pc:picChg chg="del">
          <ac:chgData name="FERHANE EL MOSTAFA" userId="612e3f77-08f4-424c-9bd0-6ac275dcda07" providerId="ADAL" clId="{0E1024C3-58F3-4E60-9D56-58152775B348}" dt="2025-09-12T10:36:58.355" v="319" actId="478"/>
          <ac:picMkLst>
            <pc:docMk/>
            <pc:sldMk cId="4224377660" sldId="2134808768"/>
            <ac:picMk id="3" creationId="{0C3C4663-4B59-C40A-D5DF-812912E8CE11}"/>
          </ac:picMkLst>
        </pc:picChg>
        <pc:picChg chg="add mod">
          <ac:chgData name="FERHANE EL MOSTAFA" userId="612e3f77-08f4-424c-9bd0-6ac275dcda07" providerId="ADAL" clId="{0E1024C3-58F3-4E60-9D56-58152775B348}" dt="2025-09-12T10:36:58.869" v="320"/>
          <ac:picMkLst>
            <pc:docMk/>
            <pc:sldMk cId="4224377660" sldId="2134808768"/>
            <ac:picMk id="7" creationId="{971AC240-31C5-7E5E-BF67-A37C6777825E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16:44.648" v="4212"/>
        <pc:sldMkLst>
          <pc:docMk/>
          <pc:sldMk cId="487191582" sldId="2134808769"/>
        </pc:sldMkLst>
        <pc:spChg chg="mod">
          <ac:chgData name="FERHANE EL MOSTAFA" userId="612e3f77-08f4-424c-9bd0-6ac275dcda07" providerId="ADAL" clId="{0E1024C3-58F3-4E60-9D56-58152775B348}" dt="2025-09-12T10:39:26.398" v="402"/>
          <ac:spMkLst>
            <pc:docMk/>
            <pc:sldMk cId="487191582" sldId="2134808769"/>
            <ac:spMk id="2" creationId="{CCA15694-1DBA-BE89-CC25-603ECD1C2B34}"/>
          </ac:spMkLst>
        </pc:spChg>
        <pc:spChg chg="add del mod">
          <ac:chgData name="FERHANE EL MOSTAFA" userId="612e3f77-08f4-424c-9bd0-6ac275dcda07" providerId="ADAL" clId="{0E1024C3-58F3-4E60-9D56-58152775B348}" dt="2025-09-13T08:16:38.431" v="4208" actId="478"/>
          <ac:spMkLst>
            <pc:docMk/>
            <pc:sldMk cId="487191582" sldId="2134808769"/>
            <ac:spMk id="3" creationId="{09195413-D4E0-31BA-5EDE-74CEC4E626B6}"/>
          </ac:spMkLst>
        </pc:spChg>
        <pc:spChg chg="add del mod">
          <ac:chgData name="FERHANE EL MOSTAFA" userId="612e3f77-08f4-424c-9bd0-6ac275dcda07" providerId="ADAL" clId="{0E1024C3-58F3-4E60-9D56-58152775B348}" dt="2025-09-12T16:46:30.840" v="3273" actId="478"/>
          <ac:spMkLst>
            <pc:docMk/>
            <pc:sldMk cId="487191582" sldId="2134808769"/>
            <ac:spMk id="3" creationId="{79D6AAAF-CCCA-F3E2-FA74-F79C3948E87C}"/>
          </ac:spMkLst>
        </pc:spChg>
        <pc:spChg chg="del">
          <ac:chgData name="FERHANE EL MOSTAFA" userId="612e3f77-08f4-424c-9bd0-6ac275dcda07" providerId="ADAL" clId="{0E1024C3-58F3-4E60-9D56-58152775B348}" dt="2025-09-12T13:59:34.969" v="1662" actId="478"/>
          <ac:spMkLst>
            <pc:docMk/>
            <pc:sldMk cId="487191582" sldId="2134808769"/>
            <ac:spMk id="3" creationId="{FC87981D-E45D-28CB-8D87-1875DC237A28}"/>
          </ac:spMkLst>
        </pc:spChg>
        <pc:spChg chg="add del mod">
          <ac:chgData name="FERHANE EL MOSTAFA" userId="612e3f77-08f4-424c-9bd0-6ac275dcda07" providerId="ADAL" clId="{0E1024C3-58F3-4E60-9D56-58152775B348}" dt="2025-09-12T15:50:35.318" v="2664" actId="478"/>
          <ac:spMkLst>
            <pc:docMk/>
            <pc:sldMk cId="487191582" sldId="2134808769"/>
            <ac:spMk id="4" creationId="{A2D2FECA-7444-96ED-1B8D-5BEB720D5171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4" creationId="{AA573EC0-932D-8655-5382-FCE2E85A936E}"/>
          </ac:spMkLst>
        </pc:spChg>
        <pc:spChg chg="add del mod">
          <ac:chgData name="FERHANE EL MOSTAFA" userId="612e3f77-08f4-424c-9bd0-6ac275dcda07" providerId="ADAL" clId="{0E1024C3-58F3-4E60-9D56-58152775B348}" dt="2025-09-12T23:42:59.413" v="3992" actId="478"/>
          <ac:spMkLst>
            <pc:docMk/>
            <pc:sldMk cId="487191582" sldId="2134808769"/>
            <ac:spMk id="4" creationId="{AE802B2F-78B7-FBA7-8BB6-B343E70B27A4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6" creationId="{6B60CF62-1BC5-E981-8244-B18AD62CABBD}"/>
          </ac:spMkLst>
        </pc:spChg>
        <pc:spChg chg="add del mod">
          <ac:chgData name="FERHANE EL MOSTAFA" userId="612e3f77-08f4-424c-9bd0-6ac275dcda07" providerId="ADAL" clId="{0E1024C3-58F3-4E60-9D56-58152775B348}" dt="2025-09-12T23:43:01.298" v="3994" actId="478"/>
          <ac:spMkLst>
            <pc:docMk/>
            <pc:sldMk cId="487191582" sldId="2134808769"/>
            <ac:spMk id="6" creationId="{BD58AA68-1C11-7F73-6A4A-86F7060EA0F7}"/>
          </ac:spMkLst>
        </pc:spChg>
        <pc:spChg chg="add del mod">
          <ac:chgData name="FERHANE EL MOSTAFA" userId="612e3f77-08f4-424c-9bd0-6ac275dcda07" providerId="ADAL" clId="{0E1024C3-58F3-4E60-9D56-58152775B348}" dt="2025-09-12T15:50:37.289" v="2666" actId="478"/>
          <ac:spMkLst>
            <pc:docMk/>
            <pc:sldMk cId="487191582" sldId="2134808769"/>
            <ac:spMk id="6" creationId="{C68492C8-1055-E187-5AC7-1EE0D5D6F180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7" creationId="{0A75FB27-14B8-F48E-977A-BE3E82072D94}"/>
          </ac:spMkLst>
        </pc:spChg>
        <pc:spChg chg="add del mod">
          <ac:chgData name="FERHANE EL MOSTAFA" userId="612e3f77-08f4-424c-9bd0-6ac275dcda07" providerId="ADAL" clId="{0E1024C3-58F3-4E60-9D56-58152775B348}" dt="2025-09-12T23:42:56.369" v="3989" actId="478"/>
          <ac:spMkLst>
            <pc:docMk/>
            <pc:sldMk cId="487191582" sldId="2134808769"/>
            <ac:spMk id="7" creationId="{4D71283B-A985-AFEC-97AE-476BECF017F9}"/>
          </ac:spMkLst>
        </pc:spChg>
        <pc:spChg chg="add del mod">
          <ac:chgData name="FERHANE EL MOSTAFA" userId="612e3f77-08f4-424c-9bd0-6ac275dcda07" providerId="ADAL" clId="{0E1024C3-58F3-4E60-9D56-58152775B348}" dt="2025-09-12T15:50:30.876" v="2661" actId="478"/>
          <ac:spMkLst>
            <pc:docMk/>
            <pc:sldMk cId="487191582" sldId="2134808769"/>
            <ac:spMk id="7" creationId="{C428D774-1825-F066-54EF-C61BEF7455AD}"/>
          </ac:spMkLst>
        </pc:spChg>
        <pc:spChg chg="add del mod">
          <ac:chgData name="FERHANE EL MOSTAFA" userId="612e3f77-08f4-424c-9bd0-6ac275dcda07" providerId="ADAL" clId="{0E1024C3-58F3-4E60-9D56-58152775B348}" dt="2025-09-12T16:46:32.940" v="3275" actId="478"/>
          <ac:spMkLst>
            <pc:docMk/>
            <pc:sldMk cId="487191582" sldId="2134808769"/>
            <ac:spMk id="8" creationId="{12D4436A-64E6-985E-CE67-0DBD64162A6E}"/>
          </ac:spMkLst>
        </pc:spChg>
        <pc:spChg chg="add del mod">
          <ac:chgData name="FERHANE EL MOSTAFA" userId="612e3f77-08f4-424c-9bd0-6ac275dcda07" providerId="ADAL" clId="{0E1024C3-58F3-4E60-9D56-58152775B348}" dt="2025-09-13T08:16:40.323" v="4210" actId="478"/>
          <ac:spMkLst>
            <pc:docMk/>
            <pc:sldMk cId="487191582" sldId="2134808769"/>
            <ac:spMk id="8" creationId="{726C0722-3A3B-E012-9133-85880555B896}"/>
          </ac:spMkLst>
        </pc:spChg>
        <pc:spChg chg="del">
          <ac:chgData name="FERHANE EL MOSTAFA" userId="612e3f77-08f4-424c-9bd0-6ac275dcda07" providerId="ADAL" clId="{0E1024C3-58F3-4E60-9D56-58152775B348}" dt="2025-09-12T13:59:37.154" v="1664" actId="478"/>
          <ac:spMkLst>
            <pc:docMk/>
            <pc:sldMk cId="487191582" sldId="2134808769"/>
            <ac:spMk id="8" creationId="{D204E61A-98CE-DB45-8704-FC1F8F4325A2}"/>
          </ac:spMkLst>
        </pc:spChg>
        <pc:spChg chg="del">
          <ac:chgData name="FERHANE EL MOSTAFA" userId="612e3f77-08f4-424c-9bd0-6ac275dcda07" providerId="ADAL" clId="{0E1024C3-58F3-4E60-9D56-58152775B348}" dt="2025-09-12T13:59:32.270" v="1659" actId="478"/>
          <ac:spMkLst>
            <pc:docMk/>
            <pc:sldMk cId="487191582" sldId="2134808769"/>
            <ac:spMk id="9" creationId="{1B388F08-2F97-C40A-41B1-C20BFA28D2CF}"/>
          </ac:spMkLst>
        </pc:spChg>
        <pc:spChg chg="add del mod">
          <ac:chgData name="FERHANE EL MOSTAFA" userId="612e3f77-08f4-424c-9bd0-6ac275dcda07" providerId="ADAL" clId="{0E1024C3-58F3-4E60-9D56-58152775B348}" dt="2025-09-13T08:16:33.329" v="4204" actId="478"/>
          <ac:spMkLst>
            <pc:docMk/>
            <pc:sldMk cId="487191582" sldId="2134808769"/>
            <ac:spMk id="9" creationId="{2567A661-F125-8423-F4DE-B4415FA38C31}"/>
          </ac:spMkLst>
        </pc:spChg>
        <pc:spChg chg="add del mod">
          <ac:chgData name="FERHANE EL MOSTAFA" userId="612e3f77-08f4-424c-9bd0-6ac275dcda07" providerId="ADAL" clId="{0E1024C3-58F3-4E60-9D56-58152775B348}" dt="2025-09-12T16:46:27.550" v="3270" actId="478"/>
          <ac:spMkLst>
            <pc:docMk/>
            <pc:sldMk cId="487191582" sldId="2134808769"/>
            <ac:spMk id="9" creationId="{278B1EC8-CD5D-F994-DBA5-49C1DB293C7E}"/>
          </ac:spMkLst>
        </pc:spChg>
        <pc:spChg chg="add del mod">
          <ac:chgData name="FERHANE EL MOSTAFA" userId="612e3f77-08f4-424c-9bd0-6ac275dcda07" providerId="ADAL" clId="{0E1024C3-58F3-4E60-9D56-58152775B348}" dt="2025-09-12T23:42:58.361" v="3991" actId="478"/>
          <ac:spMkLst>
            <pc:docMk/>
            <pc:sldMk cId="487191582" sldId="2134808769"/>
            <ac:spMk id="10" creationId="{2D78D1FE-1FAC-4322-D06B-3AB98D0AA397}"/>
          </ac:spMkLst>
        </pc:spChg>
        <pc:spChg chg="add del mod">
          <ac:chgData name="FERHANE EL MOSTAFA" userId="612e3f77-08f4-424c-9bd0-6ac275dcda07" providerId="ADAL" clId="{0E1024C3-58F3-4E60-9D56-58152775B348}" dt="2025-09-12T15:50:34.192" v="2663" actId="478"/>
          <ac:spMkLst>
            <pc:docMk/>
            <pc:sldMk cId="487191582" sldId="2134808769"/>
            <ac:spMk id="10" creationId="{48E47062-507F-73FC-2306-8DF999916CF2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10" creationId="{AB476519-4E6F-BEB0-69F6-22275B4EBC6B}"/>
          </ac:spMkLst>
        </pc:spChg>
        <pc:spChg chg="add del mod">
          <ac:chgData name="FERHANE EL MOSTAFA" userId="612e3f77-08f4-424c-9bd0-6ac275dcda07" providerId="ADAL" clId="{0E1024C3-58F3-4E60-9D56-58152775B348}" dt="2025-09-12T15:50:31.996" v="2662" actId="478"/>
          <ac:spMkLst>
            <pc:docMk/>
            <pc:sldMk cId="487191582" sldId="2134808769"/>
            <ac:spMk id="11" creationId="{1B60ACF3-F1BC-74B2-DBA3-ED28B9511F0B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11" creationId="{9469BC29-07BC-DA04-BB34-A3A2FC47BFE1}"/>
          </ac:spMkLst>
        </pc:spChg>
        <pc:spChg chg="add del mod">
          <ac:chgData name="FERHANE EL MOSTAFA" userId="612e3f77-08f4-424c-9bd0-6ac275dcda07" providerId="ADAL" clId="{0E1024C3-58F3-4E60-9D56-58152775B348}" dt="2025-09-12T23:42:57.389" v="3990" actId="478"/>
          <ac:spMkLst>
            <pc:docMk/>
            <pc:sldMk cId="487191582" sldId="2134808769"/>
            <ac:spMk id="11" creationId="{AAA462F4-4B0C-EC3E-D6EB-B24E116D6F1E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12" creationId="{04A67DCD-7234-33D1-09D9-EE5D0C58C574}"/>
          </ac:spMkLst>
        </pc:spChg>
        <pc:spChg chg="add del mod">
          <ac:chgData name="FERHANE EL MOSTAFA" userId="612e3f77-08f4-424c-9bd0-6ac275dcda07" providerId="ADAL" clId="{0E1024C3-58F3-4E60-9D56-58152775B348}" dt="2025-09-12T15:50:36.359" v="2665" actId="478"/>
          <ac:spMkLst>
            <pc:docMk/>
            <pc:sldMk cId="487191582" sldId="2134808769"/>
            <ac:spMk id="12" creationId="{ED1C995E-AF69-E244-C3DF-E8E7C880F5F2}"/>
          </ac:spMkLst>
        </pc:spChg>
        <pc:spChg chg="add del mod">
          <ac:chgData name="FERHANE EL MOSTAFA" userId="612e3f77-08f4-424c-9bd0-6ac275dcda07" providerId="ADAL" clId="{0E1024C3-58F3-4E60-9D56-58152775B348}" dt="2025-09-12T23:43:00.428" v="3993" actId="478"/>
          <ac:spMkLst>
            <pc:docMk/>
            <pc:sldMk cId="487191582" sldId="2134808769"/>
            <ac:spMk id="12" creationId="{FDEA8649-0D10-00B1-A40F-5C7869F42824}"/>
          </ac:spMkLst>
        </pc:spChg>
        <pc:spChg chg="add del mod">
          <ac:chgData name="FERHANE EL MOSTAFA" userId="612e3f77-08f4-424c-9bd0-6ac275dcda07" providerId="ADAL" clId="{0E1024C3-58F3-4E60-9D56-58152775B348}" dt="2025-09-13T08:16:37.236" v="4207" actId="478"/>
          <ac:spMkLst>
            <pc:docMk/>
            <pc:sldMk cId="487191582" sldId="2134808769"/>
            <ac:spMk id="13" creationId="{BD1BBEFD-1368-BF17-BEE6-E48343F11FD6}"/>
          </ac:spMkLst>
        </pc:spChg>
        <pc:spChg chg="del">
          <ac:chgData name="FERHANE EL MOSTAFA" userId="612e3f77-08f4-424c-9bd0-6ac275dcda07" providerId="ADAL" clId="{0E1024C3-58F3-4E60-9D56-58152775B348}" dt="2025-09-12T13:59:33.953" v="1661" actId="478"/>
          <ac:spMkLst>
            <pc:docMk/>
            <pc:sldMk cId="487191582" sldId="2134808769"/>
            <ac:spMk id="13" creationId="{E5900E83-64E7-3A5C-27B2-A649B04320EE}"/>
          </ac:spMkLst>
        </pc:spChg>
        <pc:spChg chg="add del mod">
          <ac:chgData name="FERHANE EL MOSTAFA" userId="612e3f77-08f4-424c-9bd0-6ac275dcda07" providerId="ADAL" clId="{0E1024C3-58F3-4E60-9D56-58152775B348}" dt="2025-09-12T16:46:29.679" v="3272" actId="478"/>
          <ac:spMkLst>
            <pc:docMk/>
            <pc:sldMk cId="487191582" sldId="2134808769"/>
            <ac:spMk id="13" creationId="{FBB800E4-FEE3-91A4-3298-88B2559AB96B}"/>
          </ac:spMkLst>
        </pc:spChg>
        <pc:spChg chg="add del mod">
          <ac:chgData name="FERHANE EL MOSTAFA" userId="612e3f77-08f4-424c-9bd0-6ac275dcda07" providerId="ADAL" clId="{0E1024C3-58F3-4E60-9D56-58152775B348}" dt="2025-09-12T16:46:28.726" v="3271" actId="478"/>
          <ac:spMkLst>
            <pc:docMk/>
            <pc:sldMk cId="487191582" sldId="2134808769"/>
            <ac:spMk id="14" creationId="{7FD9F04A-A1F6-D63C-2C64-6D6FDA2C04A6}"/>
          </ac:spMkLst>
        </pc:spChg>
        <pc:spChg chg="add del mod">
          <ac:chgData name="FERHANE EL MOSTAFA" userId="612e3f77-08f4-424c-9bd0-6ac275dcda07" providerId="ADAL" clId="{0E1024C3-58F3-4E60-9D56-58152775B348}" dt="2025-09-13T08:16:36.199" v="4206" actId="478"/>
          <ac:spMkLst>
            <pc:docMk/>
            <pc:sldMk cId="487191582" sldId="2134808769"/>
            <ac:spMk id="14" creationId="{9F03428A-E1AA-9E13-AB8A-675F199BEF93}"/>
          </ac:spMkLst>
        </pc:spChg>
        <pc:spChg chg="del">
          <ac:chgData name="FERHANE EL MOSTAFA" userId="612e3f77-08f4-424c-9bd0-6ac275dcda07" providerId="ADAL" clId="{0E1024C3-58F3-4E60-9D56-58152775B348}" dt="2025-09-12T13:59:33.161" v="1660" actId="478"/>
          <ac:spMkLst>
            <pc:docMk/>
            <pc:sldMk cId="487191582" sldId="2134808769"/>
            <ac:spMk id="14" creationId="{D762372C-3E79-3A11-FA8D-AD398683C448}"/>
          </ac:spMkLst>
        </pc:spChg>
        <pc:spChg chg="add del mod">
          <ac:chgData name="FERHANE EL MOSTAFA" userId="612e3f77-08f4-424c-9bd0-6ac275dcda07" providerId="ADAL" clId="{0E1024C3-58F3-4E60-9D56-58152775B348}" dt="2025-09-13T08:16:39.476" v="4209" actId="478"/>
          <ac:spMkLst>
            <pc:docMk/>
            <pc:sldMk cId="487191582" sldId="2134808769"/>
            <ac:spMk id="15" creationId="{6A39A030-62C3-3083-611A-A210668F7031}"/>
          </ac:spMkLst>
        </pc:spChg>
        <pc:spChg chg="add del mod">
          <ac:chgData name="FERHANE EL MOSTAFA" userId="612e3f77-08f4-424c-9bd0-6ac275dcda07" providerId="ADAL" clId="{0E1024C3-58F3-4E60-9D56-58152775B348}" dt="2025-09-12T16:46:31.842" v="3274" actId="478"/>
          <ac:spMkLst>
            <pc:docMk/>
            <pc:sldMk cId="487191582" sldId="2134808769"/>
            <ac:spMk id="15" creationId="{ED3F19CB-6AE7-C307-4531-040B02397ACE}"/>
          </ac:spMkLst>
        </pc:spChg>
        <pc:spChg chg="del">
          <ac:chgData name="FERHANE EL MOSTAFA" userId="612e3f77-08f4-424c-9bd0-6ac275dcda07" providerId="ADAL" clId="{0E1024C3-58F3-4E60-9D56-58152775B348}" dt="2025-09-12T13:59:35.772" v="1663" actId="478"/>
          <ac:spMkLst>
            <pc:docMk/>
            <pc:sldMk cId="487191582" sldId="2134808769"/>
            <ac:spMk id="15" creationId="{F5D70777-CE94-BBC7-5C7F-745AC4D8F07B}"/>
          </ac:spMkLst>
        </pc:spChg>
        <pc:picChg chg="del">
          <ac:chgData name="FERHANE EL MOSTAFA" userId="612e3f77-08f4-424c-9bd0-6ac275dcda07" providerId="ADAL" clId="{0E1024C3-58F3-4E60-9D56-58152775B348}" dt="2025-09-12T10:39:13.592" v="400" actId="478"/>
          <ac:picMkLst>
            <pc:docMk/>
            <pc:sldMk cId="487191582" sldId="2134808769"/>
            <ac:picMk id="4" creationId="{F045D25C-AD8B-355C-775B-236B81C49E72}"/>
          </ac:picMkLst>
        </pc:picChg>
        <pc:picChg chg="add mod">
          <ac:chgData name="FERHANE EL MOSTAFA" userId="612e3f77-08f4-424c-9bd0-6ac275dcda07" providerId="ADAL" clId="{0E1024C3-58F3-4E60-9D56-58152775B348}" dt="2025-09-12T10:39:14.135" v="401"/>
          <ac:picMkLst>
            <pc:docMk/>
            <pc:sldMk cId="487191582" sldId="2134808769"/>
            <ac:picMk id="5" creationId="{B3A81768-2016-9EE8-ED9E-E5B2E6301288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17:29.394" v="4215"/>
        <pc:sldMkLst>
          <pc:docMk/>
          <pc:sldMk cId="1056297373" sldId="2134808770"/>
        </pc:sldMkLst>
        <pc:spChg chg="mod">
          <ac:chgData name="FERHANE EL MOSTAFA" userId="612e3f77-08f4-424c-9bd0-6ac275dcda07" providerId="ADAL" clId="{0E1024C3-58F3-4E60-9D56-58152775B348}" dt="2025-09-12T10:46:51.478" v="565" actId="20577"/>
          <ac:spMkLst>
            <pc:docMk/>
            <pc:sldMk cId="1056297373" sldId="2134808770"/>
            <ac:spMk id="2" creationId="{7D31FD0F-1F90-D020-CC0F-99EEF7D146E3}"/>
          </ac:spMkLst>
        </pc:spChg>
        <pc:spChg chg="add mod">
          <ac:chgData name="FERHANE EL MOSTAFA" userId="612e3f77-08f4-424c-9bd0-6ac275dcda07" providerId="ADAL" clId="{0E1024C3-58F3-4E60-9D56-58152775B348}" dt="2025-09-12T23:46:20.329" v="4063"/>
          <ac:spMkLst>
            <pc:docMk/>
            <pc:sldMk cId="1056297373" sldId="2134808770"/>
            <ac:spMk id="6" creationId="{F45FD99C-9F2B-6B37-8CE4-7C9E3A59FB8E}"/>
          </ac:spMkLst>
        </pc:spChg>
        <pc:picChg chg="add del mod">
          <ac:chgData name="FERHANE EL MOSTAFA" userId="612e3f77-08f4-424c-9bd0-6ac275dcda07" providerId="ADAL" clId="{0E1024C3-58F3-4E60-9D56-58152775B348}" dt="2025-09-12T23:46:11.479" v="4062" actId="478"/>
          <ac:picMkLst>
            <pc:docMk/>
            <pc:sldMk cId="1056297373" sldId="2134808770"/>
            <ac:picMk id="3" creationId="{31F3B6F7-1482-D725-1E37-E060EBE18780}"/>
          </ac:picMkLst>
        </pc:picChg>
        <pc:picChg chg="del">
          <ac:chgData name="FERHANE EL MOSTAFA" userId="612e3f77-08f4-424c-9bd0-6ac275dcda07" providerId="ADAL" clId="{0E1024C3-58F3-4E60-9D56-58152775B348}" dt="2025-09-12T10:45:40.098" v="516" actId="478"/>
          <ac:picMkLst>
            <pc:docMk/>
            <pc:sldMk cId="1056297373" sldId="2134808770"/>
            <ac:picMk id="3" creationId="{6650A2A8-2A73-0A9E-89CB-C22DDF1D6885}"/>
          </ac:picMkLst>
        </pc:picChg>
        <pc:picChg chg="add del mod">
          <ac:chgData name="FERHANE EL MOSTAFA" userId="612e3f77-08f4-424c-9bd0-6ac275dcda07" providerId="ADAL" clId="{0E1024C3-58F3-4E60-9D56-58152775B348}" dt="2025-09-12T15:52:22.996" v="2685" actId="478"/>
          <ac:picMkLst>
            <pc:docMk/>
            <pc:sldMk cId="1056297373" sldId="2134808770"/>
            <ac:picMk id="3" creationId="{B157044E-8365-8213-9CF1-60F72DCE2083}"/>
          </ac:picMkLst>
        </pc:picChg>
        <pc:picChg chg="add del mod">
          <ac:chgData name="FERHANE EL MOSTAFA" userId="612e3f77-08f4-424c-9bd0-6ac275dcda07" providerId="ADAL" clId="{0E1024C3-58F3-4E60-9D56-58152775B348}" dt="2025-09-12T16:48:29.290" v="3305" actId="478"/>
          <ac:picMkLst>
            <pc:docMk/>
            <pc:sldMk cId="1056297373" sldId="2134808770"/>
            <ac:picMk id="4" creationId="{1695932A-B8E9-1B37-A8AF-C5B16BD573E7}"/>
          </ac:picMkLst>
        </pc:picChg>
        <pc:picChg chg="add mod">
          <ac:chgData name="FERHANE EL MOSTAFA" userId="612e3f77-08f4-424c-9bd0-6ac275dcda07" providerId="ADAL" clId="{0E1024C3-58F3-4E60-9D56-58152775B348}" dt="2025-09-12T23:46:20.329" v="4063"/>
          <ac:picMkLst>
            <pc:docMk/>
            <pc:sldMk cId="1056297373" sldId="2134808770"/>
            <ac:picMk id="4" creationId="{A28B39DF-3FE6-DB30-B688-D8EF8ABF0550}"/>
          </ac:picMkLst>
        </pc:picChg>
        <pc:picChg chg="add del mod">
          <ac:chgData name="FERHANE EL MOSTAFA" userId="612e3f77-08f4-424c-9bd0-6ac275dcda07" providerId="ADAL" clId="{0E1024C3-58F3-4E60-9D56-58152775B348}" dt="2025-09-12T10:46:02.600" v="520" actId="478"/>
          <ac:picMkLst>
            <pc:docMk/>
            <pc:sldMk cId="1056297373" sldId="2134808770"/>
            <ac:picMk id="4" creationId="{F9069811-1F35-FC67-A602-975023401E34}"/>
          </ac:picMkLst>
        </pc:picChg>
        <pc:picChg chg="add mod">
          <ac:chgData name="FERHANE EL MOSTAFA" userId="612e3f77-08f4-424c-9bd0-6ac275dcda07" providerId="ADAL" clId="{0E1024C3-58F3-4E60-9D56-58152775B348}" dt="2025-09-12T10:46:24.894" v="521"/>
          <ac:picMkLst>
            <pc:docMk/>
            <pc:sldMk cId="1056297373" sldId="2134808770"/>
            <ac:picMk id="5" creationId="{082FD558-A54D-92F1-5EA6-05ADDF3CEC72}"/>
          </ac:picMkLst>
        </pc:picChg>
        <pc:picChg chg="del">
          <ac:chgData name="FERHANE EL MOSTAFA" userId="612e3f77-08f4-424c-9bd0-6ac275dcda07" providerId="ADAL" clId="{0E1024C3-58F3-4E60-9D56-58152775B348}" dt="2025-09-12T14:02:08.226" v="1687" actId="478"/>
          <ac:picMkLst>
            <pc:docMk/>
            <pc:sldMk cId="1056297373" sldId="2134808770"/>
            <ac:picMk id="8" creationId="{4D23D69E-35C2-31D9-4C98-8E4B8F069CDF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21:43.192" v="4317"/>
        <pc:sldMkLst>
          <pc:docMk/>
          <pc:sldMk cId="2545421552" sldId="2134808771"/>
        </pc:sldMkLst>
        <pc:spChg chg="mod">
          <ac:chgData name="FERHANE EL MOSTAFA" userId="612e3f77-08f4-424c-9bd0-6ac275dcda07" providerId="ADAL" clId="{0E1024C3-58F3-4E60-9D56-58152775B348}" dt="2025-09-13T08:18:44.530" v="4272" actId="20577"/>
          <ac:spMkLst>
            <pc:docMk/>
            <pc:sldMk cId="2545421552" sldId="2134808771"/>
            <ac:spMk id="2" creationId="{A167B4F8-8811-73BA-F02E-07B61B191902}"/>
          </ac:spMkLst>
        </pc:spChg>
        <pc:spChg chg="add mod">
          <ac:chgData name="FERHANE EL MOSTAFA" userId="612e3f77-08f4-424c-9bd0-6ac275dcda07" providerId="ADAL" clId="{0E1024C3-58F3-4E60-9D56-58152775B348}" dt="2025-09-13T08:18:23.216" v="4226" actId="20577"/>
          <ac:spMkLst>
            <pc:docMk/>
            <pc:sldMk cId="2545421552" sldId="2134808771"/>
            <ac:spMk id="5" creationId="{117A8A2F-7C72-9CFD-641C-EB55680F68CD}"/>
          </ac:spMkLst>
        </pc:spChg>
        <pc:spChg chg="add mod">
          <ac:chgData name="FERHANE EL MOSTAFA" userId="612e3f77-08f4-424c-9bd0-6ac275dcda07" providerId="ADAL" clId="{0E1024C3-58F3-4E60-9D56-58152775B348}" dt="2025-09-12T23:46:39.760" v="4069"/>
          <ac:spMkLst>
            <pc:docMk/>
            <pc:sldMk cId="2545421552" sldId="2134808771"/>
            <ac:spMk id="6" creationId="{E816F73C-C605-B498-75F3-177299C40569}"/>
          </ac:spMkLst>
        </pc:spChg>
        <pc:spChg chg="add mod">
          <ac:chgData name="FERHANE EL MOSTAFA" userId="612e3f77-08f4-424c-9bd0-6ac275dcda07" providerId="ADAL" clId="{0E1024C3-58F3-4E60-9D56-58152775B348}" dt="2025-09-13T08:19:37.017" v="4286" actId="20577"/>
          <ac:spMkLst>
            <pc:docMk/>
            <pc:sldMk cId="2545421552" sldId="2134808771"/>
            <ac:spMk id="7" creationId="{013F6FDE-F672-676E-665C-AF2BEC855AEF}"/>
          </ac:spMkLst>
        </pc:spChg>
        <pc:spChg chg="add mod">
          <ac:chgData name="FERHANE EL MOSTAFA" userId="612e3f77-08f4-424c-9bd0-6ac275dcda07" providerId="ADAL" clId="{0E1024C3-58F3-4E60-9D56-58152775B348}" dt="2025-09-13T08:19:58.856" v="4296" actId="20577"/>
          <ac:spMkLst>
            <pc:docMk/>
            <pc:sldMk cId="2545421552" sldId="2134808771"/>
            <ac:spMk id="8" creationId="{370A8F4C-BB83-31C0-D74E-C044F3668767}"/>
          </ac:spMkLst>
        </pc:spChg>
        <pc:spChg chg="add mod">
          <ac:chgData name="FERHANE EL MOSTAFA" userId="612e3f77-08f4-424c-9bd0-6ac275dcda07" providerId="ADAL" clId="{0E1024C3-58F3-4E60-9D56-58152775B348}" dt="2025-09-13T08:20:20.765" v="4304" actId="20577"/>
          <ac:spMkLst>
            <pc:docMk/>
            <pc:sldMk cId="2545421552" sldId="2134808771"/>
            <ac:spMk id="9" creationId="{78FCA7F3-2981-DF6F-FEEA-CA17673C211E}"/>
          </ac:spMkLst>
        </pc:spChg>
        <pc:spChg chg="add mod">
          <ac:chgData name="FERHANE EL MOSTAFA" userId="612e3f77-08f4-424c-9bd0-6ac275dcda07" providerId="ADAL" clId="{0E1024C3-58F3-4E60-9D56-58152775B348}" dt="2025-09-13T08:21:03.056" v="4312" actId="20577"/>
          <ac:spMkLst>
            <pc:docMk/>
            <pc:sldMk cId="2545421552" sldId="2134808771"/>
            <ac:spMk id="10" creationId="{43B8E61C-B4AB-86FA-17DF-45BA8E583FA5}"/>
          </ac:spMkLst>
        </pc:spChg>
        <pc:spChg chg="add del mod">
          <ac:chgData name="FERHANE EL MOSTAFA" userId="612e3f77-08f4-424c-9bd0-6ac275dcda07" providerId="ADAL" clId="{0E1024C3-58F3-4E60-9D56-58152775B348}" dt="2025-09-12T16:48:42.277" v="3310" actId="478"/>
          <ac:spMkLst>
            <pc:docMk/>
            <pc:sldMk cId="2545421552" sldId="2134808771"/>
            <ac:spMk id="14" creationId="{B9A600C3-FAA2-032C-F7F8-E56D26944588}"/>
          </ac:spMkLst>
        </pc:spChg>
        <pc:picChg chg="add mod">
          <ac:chgData name="FERHANE EL MOSTAFA" userId="612e3f77-08f4-424c-9bd0-6ac275dcda07" providerId="ADAL" clId="{0E1024C3-58F3-4E60-9D56-58152775B348}" dt="2025-09-12T10:47:24.178" v="569"/>
          <ac:picMkLst>
            <pc:docMk/>
            <pc:sldMk cId="2545421552" sldId="2134808771"/>
            <ac:picMk id="3" creationId="{81B2A076-4D64-60EA-80FA-DC814BA54AFA}"/>
          </ac:picMkLst>
        </pc:picChg>
        <pc:picChg chg="add del mod">
          <ac:chgData name="FERHANE EL MOSTAFA" userId="612e3f77-08f4-424c-9bd0-6ac275dcda07" providerId="ADAL" clId="{0E1024C3-58F3-4E60-9D56-58152775B348}" dt="2025-09-12T14:02:17.837" v="1692" actId="478"/>
          <ac:picMkLst>
            <pc:docMk/>
            <pc:sldMk cId="2545421552" sldId="2134808771"/>
            <ac:picMk id="4" creationId="{3070BB33-9356-F064-2006-3B462037A096}"/>
          </ac:picMkLst>
        </pc:picChg>
        <pc:picChg chg="add del mod">
          <ac:chgData name="FERHANE EL MOSTAFA" userId="612e3f77-08f4-424c-9bd0-6ac275dcda07" providerId="ADAL" clId="{0E1024C3-58F3-4E60-9D56-58152775B348}" dt="2025-09-12T16:48:37.015" v="3307" actId="478"/>
          <ac:picMkLst>
            <pc:docMk/>
            <pc:sldMk cId="2545421552" sldId="2134808771"/>
            <ac:picMk id="4" creationId="{45D1D391-785F-CF4A-B25F-F53930269F71}"/>
          </ac:picMkLst>
        </pc:picChg>
        <pc:picChg chg="add mod">
          <ac:chgData name="FERHANE EL MOSTAFA" userId="612e3f77-08f4-424c-9bd0-6ac275dcda07" providerId="ADAL" clId="{0E1024C3-58F3-4E60-9D56-58152775B348}" dt="2025-09-12T23:46:39.760" v="4069"/>
          <ac:picMkLst>
            <pc:docMk/>
            <pc:sldMk cId="2545421552" sldId="2134808771"/>
            <ac:picMk id="4" creationId="{FF510753-B671-E627-FEE0-66E63EAF421B}"/>
          </ac:picMkLst>
        </pc:picChg>
        <pc:picChg chg="del">
          <ac:chgData name="FERHANE EL MOSTAFA" userId="612e3f77-08f4-424c-9bd0-6ac275dcda07" providerId="ADAL" clId="{0E1024C3-58F3-4E60-9D56-58152775B348}" dt="2025-09-12T10:47:23.575" v="568" actId="478"/>
          <ac:picMkLst>
            <pc:docMk/>
            <pc:sldMk cId="2545421552" sldId="2134808771"/>
            <ac:picMk id="5" creationId="{0C17E796-191E-C957-B388-9B465FE23612}"/>
          </ac:picMkLst>
        </pc:picChg>
        <pc:picChg chg="add del mod">
          <ac:chgData name="FERHANE EL MOSTAFA" userId="612e3f77-08f4-424c-9bd0-6ac275dcda07" providerId="ADAL" clId="{0E1024C3-58F3-4E60-9D56-58152775B348}" dt="2025-09-12T15:52:30.969" v="2687" actId="478"/>
          <ac:picMkLst>
            <pc:docMk/>
            <pc:sldMk cId="2545421552" sldId="2134808771"/>
            <ac:picMk id="5" creationId="{9BA49854-27FC-DF4F-1A34-26D15AF39C79}"/>
          </ac:picMkLst>
        </pc:picChg>
        <pc:picChg chg="add del mod">
          <ac:chgData name="FERHANE EL MOSTAFA" userId="612e3f77-08f4-424c-9bd0-6ac275dcda07" providerId="ADAL" clId="{0E1024C3-58F3-4E60-9D56-58152775B348}" dt="2025-09-12T23:46:25.224" v="4064" actId="478"/>
          <ac:picMkLst>
            <pc:docMk/>
            <pc:sldMk cId="2545421552" sldId="2134808771"/>
            <ac:picMk id="5" creationId="{E4A2D166-7FC9-8E3A-B00A-EA73194D3107}"/>
          </ac:picMkLst>
        </pc:picChg>
        <pc:picChg chg="add del mod">
          <ac:chgData name="FERHANE EL MOSTAFA" userId="612e3f77-08f4-424c-9bd0-6ac275dcda07" providerId="ADAL" clId="{0E1024C3-58F3-4E60-9D56-58152775B348}" dt="2025-09-12T14:03:51.232" v="1704" actId="478"/>
          <ac:picMkLst>
            <pc:docMk/>
            <pc:sldMk cId="2545421552" sldId="2134808771"/>
            <ac:picMk id="6" creationId="{529C23E4-AA62-2AFC-C276-780727D2C106}"/>
          </ac:picMkLst>
        </pc:picChg>
        <pc:picChg chg="add del mod">
          <ac:chgData name="FERHANE EL MOSTAFA" userId="612e3f77-08f4-424c-9bd0-6ac275dcda07" providerId="ADAL" clId="{0E1024C3-58F3-4E60-9D56-58152775B348}" dt="2025-09-12T16:50:01.620" v="3329" actId="478"/>
          <ac:picMkLst>
            <pc:docMk/>
            <pc:sldMk cId="2545421552" sldId="2134808771"/>
            <ac:picMk id="6" creationId="{ACDF0DA7-FE82-2841-2BC1-37BA8A1D9E37}"/>
          </ac:picMkLst>
        </pc:picChg>
        <pc:picChg chg="add mod">
          <ac:chgData name="FERHANE EL MOSTAFA" userId="612e3f77-08f4-424c-9bd0-6ac275dcda07" providerId="ADAL" clId="{0E1024C3-58F3-4E60-9D56-58152775B348}" dt="2025-09-12T15:53:04.880" v="2699"/>
          <ac:picMkLst>
            <pc:docMk/>
            <pc:sldMk cId="2545421552" sldId="2134808771"/>
            <ac:picMk id="7" creationId="{37A3026F-B641-48C8-A2D2-A8C2C9E0BC6B}"/>
          </ac:picMkLst>
        </pc:picChg>
        <pc:picChg chg="add del mod">
          <ac:chgData name="FERHANE EL MOSTAFA" userId="612e3f77-08f4-424c-9bd0-6ac275dcda07" providerId="ADAL" clId="{0E1024C3-58F3-4E60-9D56-58152775B348}" dt="2025-09-12T14:02:16.691" v="1691" actId="478"/>
          <ac:picMkLst>
            <pc:docMk/>
            <pc:sldMk cId="2545421552" sldId="2134808771"/>
            <ac:picMk id="7" creationId="{779F8A0E-16D8-F155-FE12-EAAD59A7755E}"/>
          </ac:picMkLst>
        </pc:picChg>
        <pc:picChg chg="add del mod">
          <ac:chgData name="FERHANE EL MOSTAFA" userId="612e3f77-08f4-424c-9bd0-6ac275dcda07" providerId="ADAL" clId="{0E1024C3-58F3-4E60-9D56-58152775B348}" dt="2025-09-12T23:46:28.668" v="4066" actId="478"/>
          <ac:picMkLst>
            <pc:docMk/>
            <pc:sldMk cId="2545421552" sldId="2134808771"/>
            <ac:picMk id="7" creationId="{F42162F4-8B76-E374-3489-ADA387B27422}"/>
          </ac:picMkLst>
        </pc:picChg>
        <pc:picChg chg="del">
          <ac:chgData name="FERHANE EL MOSTAFA" userId="612e3f77-08f4-424c-9bd0-6ac275dcda07" providerId="ADAL" clId="{0E1024C3-58F3-4E60-9D56-58152775B348}" dt="2025-09-12T14:02:12.558" v="1689" actId="478"/>
          <ac:picMkLst>
            <pc:docMk/>
            <pc:sldMk cId="2545421552" sldId="2134808771"/>
            <ac:picMk id="8" creationId="{2DAA6882-B326-2A19-10BF-3D718BDA1C85}"/>
          </ac:picMkLst>
        </pc:picChg>
        <pc:picChg chg="add del mod">
          <ac:chgData name="FERHANE EL MOSTAFA" userId="612e3f77-08f4-424c-9bd0-6ac275dcda07" providerId="ADAL" clId="{0E1024C3-58F3-4E60-9D56-58152775B348}" dt="2025-09-12T16:48:41.165" v="3309" actId="478"/>
          <ac:picMkLst>
            <pc:docMk/>
            <pc:sldMk cId="2545421552" sldId="2134808771"/>
            <ac:picMk id="8" creationId="{8D86358C-3582-F815-0384-BA27AF86322C}"/>
          </ac:picMkLst>
        </pc:picChg>
        <pc:picChg chg="add del mod">
          <ac:chgData name="FERHANE EL MOSTAFA" userId="612e3f77-08f4-424c-9bd0-6ac275dcda07" providerId="ADAL" clId="{0E1024C3-58F3-4E60-9D56-58152775B348}" dt="2025-09-12T15:52:35.099" v="2689" actId="478"/>
          <ac:picMkLst>
            <pc:docMk/>
            <pc:sldMk cId="2545421552" sldId="2134808771"/>
            <ac:picMk id="9" creationId="{ADDB56DB-54F3-8096-6F5E-1B49107EDF12}"/>
          </ac:picMkLst>
        </pc:picChg>
        <pc:picChg chg="add del mod">
          <ac:chgData name="FERHANE EL MOSTAFA" userId="612e3f77-08f4-424c-9bd0-6ac275dcda07" providerId="ADAL" clId="{0E1024C3-58F3-4E60-9D56-58152775B348}" dt="2025-09-12T23:46:29.354" v="4067" actId="478"/>
          <ac:picMkLst>
            <pc:docMk/>
            <pc:sldMk cId="2545421552" sldId="2134808771"/>
            <ac:picMk id="9" creationId="{D5EA23E3-7E96-909E-4E5D-6F7112B3B50A}"/>
          </ac:picMkLst>
        </pc:picChg>
        <pc:picChg chg="add del mod">
          <ac:chgData name="FERHANE EL MOSTAFA" userId="612e3f77-08f4-424c-9bd0-6ac275dcda07" providerId="ADAL" clId="{0E1024C3-58F3-4E60-9D56-58152775B348}" dt="2025-09-12T23:46:27.558" v="4065" actId="478"/>
          <ac:picMkLst>
            <pc:docMk/>
            <pc:sldMk cId="2545421552" sldId="2134808771"/>
            <ac:picMk id="10" creationId="{835DD508-717C-3875-958E-40CE41A77D9A}"/>
          </ac:picMkLst>
        </pc:picChg>
        <pc:picChg chg="add del mod">
          <ac:chgData name="FERHANE EL MOSTAFA" userId="612e3f77-08f4-424c-9bd0-6ac275dcda07" providerId="ADAL" clId="{0E1024C3-58F3-4E60-9D56-58152775B348}" dt="2025-09-12T15:52:36.695" v="2690" actId="478"/>
          <ac:picMkLst>
            <pc:docMk/>
            <pc:sldMk cId="2545421552" sldId="2134808771"/>
            <ac:picMk id="10" creationId="{FB26E094-9CAB-580D-EC98-C38A0F8AF031}"/>
          </ac:picMkLst>
        </pc:picChg>
        <pc:picChg chg="add del mod">
          <ac:chgData name="FERHANE EL MOSTAFA" userId="612e3f77-08f4-424c-9bd0-6ac275dcda07" providerId="ADAL" clId="{0E1024C3-58F3-4E60-9D56-58152775B348}" dt="2025-09-12T23:46:30.211" v="4068" actId="478"/>
          <ac:picMkLst>
            <pc:docMk/>
            <pc:sldMk cId="2545421552" sldId="2134808771"/>
            <ac:picMk id="11" creationId="{9917F011-3EAE-8C79-06EB-4A433CF91169}"/>
          </ac:picMkLst>
        </pc:picChg>
        <pc:picChg chg="add del mod">
          <ac:chgData name="FERHANE EL MOSTAFA" userId="612e3f77-08f4-424c-9bd0-6ac275dcda07" providerId="ADAL" clId="{0E1024C3-58F3-4E60-9D56-58152775B348}" dt="2025-09-12T15:54:55.385" v="2744" actId="478"/>
          <ac:picMkLst>
            <pc:docMk/>
            <pc:sldMk cId="2545421552" sldId="2134808771"/>
            <ac:picMk id="11" creationId="{F766845D-CCCE-3D47-0801-D1635CE518F4}"/>
          </ac:picMkLst>
        </pc:picChg>
        <pc:picChg chg="add del mod">
          <ac:chgData name="FERHANE EL MOSTAFA" userId="612e3f77-08f4-424c-9bd0-6ac275dcda07" providerId="ADAL" clId="{0E1024C3-58F3-4E60-9D56-58152775B348}" dt="2025-09-12T15:52:37.614" v="2691" actId="478"/>
          <ac:picMkLst>
            <pc:docMk/>
            <pc:sldMk cId="2545421552" sldId="2134808771"/>
            <ac:picMk id="12" creationId="{3BCEEF1C-7CC7-6284-FEA4-8148883EB215}"/>
          </ac:picMkLst>
        </pc:picChg>
        <pc:picChg chg="add del mod">
          <ac:chgData name="FERHANE EL MOSTAFA" userId="612e3f77-08f4-424c-9bd0-6ac275dcda07" providerId="ADAL" clId="{0E1024C3-58F3-4E60-9D56-58152775B348}" dt="2025-09-12T16:48:43.126" v="3311" actId="478"/>
          <ac:picMkLst>
            <pc:docMk/>
            <pc:sldMk cId="2545421552" sldId="2134808771"/>
            <ac:picMk id="13" creationId="{719F4500-A50D-0DD7-7324-25C2A6378BFE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22:11.735" v="4321"/>
        <pc:sldMkLst>
          <pc:docMk/>
          <pc:sldMk cId="3085604696" sldId="2134808772"/>
        </pc:sldMkLst>
        <pc:spChg chg="mod">
          <ac:chgData name="FERHANE EL MOSTAFA" userId="612e3f77-08f4-424c-9bd0-6ac275dcda07" providerId="ADAL" clId="{0E1024C3-58F3-4E60-9D56-58152775B348}" dt="2025-09-12T23:47:26.087" v="4084" actId="20577"/>
          <ac:spMkLst>
            <pc:docMk/>
            <pc:sldMk cId="3085604696" sldId="2134808772"/>
            <ac:spMk id="2" creationId="{7796C1F2-4F90-C703-2429-98A75FC10C20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6" creationId="{BCAC55C5-190F-FCAE-EA7F-44017CF43625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7" creationId="{99F4A48C-0A25-41CB-1E6D-15D94EE60954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8" creationId="{CB36F23A-B77B-4158-CE80-08484B3C1F95}"/>
          </ac:spMkLst>
        </pc:spChg>
        <pc:spChg chg="add del mod">
          <ac:chgData name="FERHANE EL MOSTAFA" userId="612e3f77-08f4-424c-9bd0-6ac275dcda07" providerId="ADAL" clId="{0E1024C3-58F3-4E60-9D56-58152775B348}" dt="2025-09-13T08:21:52.606" v="4319" actId="478"/>
          <ac:spMkLst>
            <pc:docMk/>
            <pc:sldMk cId="3085604696" sldId="2134808772"/>
            <ac:spMk id="9" creationId="{B4A9B7C7-FB00-B8C8-BC54-47ECC9A9E992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10" creationId="{39EDA1E2-5835-1CEF-10D7-1EBA146DAB87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11" creationId="{0E2D689D-5C98-7A1C-7C00-4417CA34C4AA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12" creationId="{CE796497-BB72-162B-571F-90F1BCF0343C}"/>
          </ac:spMkLst>
        </pc:spChg>
        <pc:picChg chg="add del mod">
          <ac:chgData name="FERHANE EL MOSTAFA" userId="612e3f77-08f4-424c-9bd0-6ac275dcda07" providerId="ADAL" clId="{0E1024C3-58F3-4E60-9D56-58152775B348}" dt="2025-09-12T16:50:18.936" v="3330" actId="478"/>
          <ac:picMkLst>
            <pc:docMk/>
            <pc:sldMk cId="3085604696" sldId="2134808772"/>
            <ac:picMk id="3" creationId="{11A2E29D-A1C4-214C-BF27-CD2D860C3BBF}"/>
          </ac:picMkLst>
        </pc:picChg>
        <pc:picChg chg="del mod">
          <ac:chgData name="FERHANE EL MOSTAFA" userId="612e3f77-08f4-424c-9bd0-6ac275dcda07" providerId="ADAL" clId="{0E1024C3-58F3-4E60-9D56-58152775B348}" dt="2025-09-12T10:49:16.194" v="651" actId="478"/>
          <ac:picMkLst>
            <pc:docMk/>
            <pc:sldMk cId="3085604696" sldId="2134808772"/>
            <ac:picMk id="3" creationId="{20A63416-8BF3-0D0E-392C-C8F5C21CA999}"/>
          </ac:picMkLst>
        </pc:picChg>
        <pc:picChg chg="add del mod">
          <ac:chgData name="FERHANE EL MOSTAFA" userId="612e3f77-08f4-424c-9bd0-6ac275dcda07" providerId="ADAL" clId="{0E1024C3-58F3-4E60-9D56-58152775B348}" dt="2025-09-13T08:21:51.458" v="4318" actId="478"/>
          <ac:picMkLst>
            <pc:docMk/>
            <pc:sldMk cId="3085604696" sldId="2134808772"/>
            <ac:picMk id="3" creationId="{24F3A2F8-EDDE-C105-72AC-3FA153259802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4" creationId="{0AA8F00D-C561-A680-F55F-3975D238E794}"/>
          </ac:picMkLst>
        </pc:picChg>
        <pc:picChg chg="add mod">
          <ac:chgData name="FERHANE EL MOSTAFA" userId="612e3f77-08f4-424c-9bd0-6ac275dcda07" providerId="ADAL" clId="{0E1024C3-58F3-4E60-9D56-58152775B348}" dt="2025-09-13T08:22:07.406" v="4320"/>
          <ac:picMkLst>
            <pc:docMk/>
            <pc:sldMk cId="3085604696" sldId="2134808772"/>
            <ac:picMk id="4" creationId="{F0785786-FEE3-D828-1DF7-BBFA19652D66}"/>
          </ac:picMkLst>
        </pc:picChg>
        <pc:picChg chg="add del mod">
          <ac:chgData name="FERHANE EL MOSTAFA" userId="612e3f77-08f4-424c-9bd0-6ac275dcda07" providerId="ADAL" clId="{0E1024C3-58F3-4E60-9D56-58152775B348}" dt="2025-09-12T23:47:00.441" v="4070" actId="478"/>
          <ac:picMkLst>
            <pc:docMk/>
            <pc:sldMk cId="3085604696" sldId="2134808772"/>
            <ac:picMk id="4" creationId="{F40A786F-2D67-2A92-C0CC-DE9403CDFAF5}"/>
          </ac:picMkLst>
        </pc:picChg>
        <pc:picChg chg="add mod">
          <ac:chgData name="FERHANE EL MOSTAFA" userId="612e3f77-08f4-424c-9bd0-6ac275dcda07" providerId="ADAL" clId="{0E1024C3-58F3-4E60-9D56-58152775B348}" dt="2025-09-12T10:49:35.895" v="652"/>
          <ac:picMkLst>
            <pc:docMk/>
            <pc:sldMk cId="3085604696" sldId="2134808772"/>
            <ac:picMk id="5" creationId="{E0C59E03-56DF-2BF1-7856-D9179226BFEF}"/>
          </ac:picMkLst>
        </pc:picChg>
        <pc:picChg chg="add del mod">
          <ac:chgData name="FERHANE EL MOSTAFA" userId="612e3f77-08f4-424c-9bd0-6ac275dcda07" providerId="ADAL" clId="{0E1024C3-58F3-4E60-9D56-58152775B348}" dt="2025-09-12T23:47:06.416" v="4071" actId="478"/>
          <ac:picMkLst>
            <pc:docMk/>
            <pc:sldMk cId="3085604696" sldId="2134808772"/>
            <ac:picMk id="6" creationId="{32CF7B9C-3646-5C98-2A3F-2B7B91675946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6" creationId="{FC727E4A-1338-9763-1ACD-7D7107E839BA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7" creationId="{908F37E6-1B0D-2A08-157E-2487145DB5C8}"/>
          </ac:picMkLst>
        </pc:picChg>
        <pc:picChg chg="add del mod">
          <ac:chgData name="FERHANE EL MOSTAFA" userId="612e3f77-08f4-424c-9bd0-6ac275dcda07" providerId="ADAL" clId="{0E1024C3-58F3-4E60-9D56-58152775B348}" dt="2025-09-12T23:47:06.416" v="4071" actId="478"/>
          <ac:picMkLst>
            <pc:docMk/>
            <pc:sldMk cId="3085604696" sldId="2134808772"/>
            <ac:picMk id="7" creationId="{D9CE718E-8D58-2E24-F238-A8DFBF40085D}"/>
          </ac:picMkLst>
        </pc:picChg>
        <pc:picChg chg="add del mod">
          <ac:chgData name="FERHANE EL MOSTAFA" userId="612e3f77-08f4-424c-9bd0-6ac275dcda07" providerId="ADAL" clId="{0E1024C3-58F3-4E60-9D56-58152775B348}" dt="2025-09-12T23:47:06.416" v="4071" actId="478"/>
          <ac:picMkLst>
            <pc:docMk/>
            <pc:sldMk cId="3085604696" sldId="2134808772"/>
            <ac:picMk id="8" creationId="{2199E626-4DE0-E67F-682D-2928EEB35A8A}"/>
          </ac:picMkLst>
        </pc:picChg>
        <pc:picChg chg="del">
          <ac:chgData name="FERHANE EL MOSTAFA" userId="612e3f77-08f4-424c-9bd0-6ac275dcda07" providerId="ADAL" clId="{0E1024C3-58F3-4E60-9D56-58152775B348}" dt="2025-09-12T14:04:27.254" v="1731" actId="478"/>
          <ac:picMkLst>
            <pc:docMk/>
            <pc:sldMk cId="3085604696" sldId="2134808772"/>
            <ac:picMk id="8" creationId="{527096A6-B581-DD9F-AA87-510EC1330C56}"/>
          </ac:picMkLst>
        </pc:picChg>
        <pc:picChg chg="add del mod">
          <ac:chgData name="FERHANE EL MOSTAFA" userId="612e3f77-08f4-424c-9bd0-6ac275dcda07" providerId="ADAL" clId="{0E1024C3-58F3-4E60-9D56-58152775B348}" dt="2025-09-12T16:50:19.903" v="3331" actId="478"/>
          <ac:picMkLst>
            <pc:docMk/>
            <pc:sldMk cId="3085604696" sldId="2134808772"/>
            <ac:picMk id="9" creationId="{0C1A0E77-8459-3142-C435-C875759E183E}"/>
          </ac:picMkLst>
        </pc:picChg>
        <pc:picChg chg="add del mod">
          <ac:chgData name="FERHANE EL MOSTAFA" userId="612e3f77-08f4-424c-9bd0-6ac275dcda07" providerId="ADAL" clId="{0E1024C3-58F3-4E60-9D56-58152775B348}" dt="2025-09-12T16:50:20.824" v="3332" actId="478"/>
          <ac:picMkLst>
            <pc:docMk/>
            <pc:sldMk cId="3085604696" sldId="2134808772"/>
            <ac:picMk id="10" creationId="{ED5D9C08-8047-4702-2EB0-3B62D69AD96B}"/>
          </ac:picMkLst>
        </pc:picChg>
        <pc:picChg chg="add del mod">
          <ac:chgData name="FERHANE EL MOSTAFA" userId="612e3f77-08f4-424c-9bd0-6ac275dcda07" providerId="ADAL" clId="{0E1024C3-58F3-4E60-9D56-58152775B348}" dt="2025-09-12T16:50:21.911" v="3333" actId="478"/>
          <ac:picMkLst>
            <pc:docMk/>
            <pc:sldMk cId="3085604696" sldId="2134808772"/>
            <ac:picMk id="11" creationId="{40F8E9BF-DA17-CDFF-0012-E573682530A4}"/>
          </ac:picMkLst>
        </pc:picChg>
        <pc:picChg chg="add del mod">
          <ac:chgData name="FERHANE EL MOSTAFA" userId="612e3f77-08f4-424c-9bd0-6ac275dcda07" providerId="ADAL" clId="{0E1024C3-58F3-4E60-9D56-58152775B348}" dt="2025-09-12T16:50:22.850" v="3334" actId="478"/>
          <ac:picMkLst>
            <pc:docMk/>
            <pc:sldMk cId="3085604696" sldId="2134808772"/>
            <ac:picMk id="12" creationId="{67D67957-848A-8F77-A99E-17D28362C357}"/>
          </ac:picMkLst>
        </pc:picChg>
        <pc:picChg chg="add del mod">
          <ac:chgData name="FERHANE EL MOSTAFA" userId="612e3f77-08f4-424c-9bd0-6ac275dcda07" providerId="ADAL" clId="{0E1024C3-58F3-4E60-9D56-58152775B348}" dt="2025-09-12T23:47:06.416" v="4071" actId="478"/>
          <ac:picMkLst>
            <pc:docMk/>
            <pc:sldMk cId="3085604696" sldId="2134808772"/>
            <ac:picMk id="13" creationId="{6F4B6610-56F0-D6AB-AE45-4EB526D678BB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1:07:19.486" v="677" actId="1076"/>
        <pc:sldMkLst>
          <pc:docMk/>
          <pc:sldMk cId="2644667022" sldId="2134808773"/>
        </pc:sldMkLst>
        <pc:picChg chg="del">
          <ac:chgData name="FERHANE EL MOSTAFA" userId="612e3f77-08f4-424c-9bd0-6ac275dcda07" providerId="ADAL" clId="{0E1024C3-58F3-4E60-9D56-58152775B348}" dt="2025-09-12T11:07:12.870" v="673" actId="478"/>
          <ac:picMkLst>
            <pc:docMk/>
            <pc:sldMk cId="2644667022" sldId="2134808773"/>
            <ac:picMk id="4" creationId="{6D4B1528-9D12-0841-83D5-9EFFE0B110E4}"/>
          </ac:picMkLst>
        </pc:picChg>
        <pc:picChg chg="add mod">
          <ac:chgData name="FERHANE EL MOSTAFA" userId="612e3f77-08f4-424c-9bd0-6ac275dcda07" providerId="ADAL" clId="{0E1024C3-58F3-4E60-9D56-58152775B348}" dt="2025-09-12T11:07:19.486" v="677" actId="1076"/>
          <ac:picMkLst>
            <pc:docMk/>
            <pc:sldMk cId="2644667022" sldId="2134808773"/>
            <ac:picMk id="5" creationId="{BAC3C867-06F3-1B2E-F2BF-258EB0CFC6CF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2T23:49:09.936" v="4100" actId="47"/>
        <pc:sldMkLst>
          <pc:docMk/>
          <pc:sldMk cId="4168487832" sldId="2134808774"/>
        </pc:sldMkLst>
        <pc:spChg chg="mod">
          <ac:chgData name="FERHANE EL MOSTAFA" userId="612e3f77-08f4-424c-9bd0-6ac275dcda07" providerId="ADAL" clId="{0E1024C3-58F3-4E60-9D56-58152775B348}" dt="2025-09-12T16:59:10.100" v="3516" actId="20577"/>
          <ac:spMkLst>
            <pc:docMk/>
            <pc:sldMk cId="4168487832" sldId="2134808774"/>
            <ac:spMk id="2" creationId="{836AAEAC-9FC4-EE86-5507-457A3D6668E3}"/>
          </ac:spMkLst>
        </pc:spChg>
        <pc:spChg chg="add mod">
          <ac:chgData name="FERHANE EL MOSTAFA" userId="612e3f77-08f4-424c-9bd0-6ac275dcda07" providerId="ADAL" clId="{0E1024C3-58F3-4E60-9D56-58152775B348}" dt="2025-09-12T17:00:33.241" v="3590" actId="20577"/>
          <ac:spMkLst>
            <pc:docMk/>
            <pc:sldMk cId="4168487832" sldId="2134808774"/>
            <ac:spMk id="9" creationId="{8C494665-04A8-8D96-584A-26FB8D6BA222}"/>
          </ac:spMkLst>
        </pc:spChg>
        <pc:spChg chg="add del mod">
          <ac:chgData name="FERHANE EL MOSTAFA" userId="612e3f77-08f4-424c-9bd0-6ac275dcda07" providerId="ADAL" clId="{0E1024C3-58F3-4E60-9D56-58152775B348}" dt="2025-09-12T14:12:54.823" v="2022" actId="478"/>
          <ac:spMkLst>
            <pc:docMk/>
            <pc:sldMk cId="4168487832" sldId="2134808774"/>
            <ac:spMk id="10" creationId="{ED88D3DC-B51C-2C5C-BA83-69784068550E}"/>
          </ac:spMkLst>
        </pc:spChg>
        <pc:spChg chg="add mod">
          <ac:chgData name="FERHANE EL MOSTAFA" userId="612e3f77-08f4-424c-9bd0-6ac275dcda07" providerId="ADAL" clId="{0E1024C3-58F3-4E60-9D56-58152775B348}" dt="2025-09-12T17:03:05.822" v="3663" actId="20577"/>
          <ac:spMkLst>
            <pc:docMk/>
            <pc:sldMk cId="4168487832" sldId="2134808774"/>
            <ac:spMk id="11" creationId="{AED9E9EB-06E6-04E6-9112-7DF04D226F83}"/>
          </ac:spMkLst>
        </pc:spChg>
        <pc:picChg chg="add mod">
          <ac:chgData name="FERHANE EL MOSTAFA" userId="612e3f77-08f4-424c-9bd0-6ac275dcda07" providerId="ADAL" clId="{0E1024C3-58F3-4E60-9D56-58152775B348}" dt="2025-09-12T11:15:01.790" v="825"/>
          <ac:picMkLst>
            <pc:docMk/>
            <pc:sldMk cId="4168487832" sldId="2134808774"/>
            <ac:picMk id="3" creationId="{CC2EB58E-5B2C-7CD7-C112-EB134619DBCB}"/>
          </ac:picMkLst>
        </pc:picChg>
        <pc:picChg chg="add del mod">
          <ac:chgData name="FERHANE EL MOSTAFA" userId="612e3f77-08f4-424c-9bd0-6ac275dcda07" providerId="ADAL" clId="{0E1024C3-58F3-4E60-9D56-58152775B348}" dt="2025-09-12T14:11:17.939" v="1945" actId="478"/>
          <ac:picMkLst>
            <pc:docMk/>
            <pc:sldMk cId="4168487832" sldId="2134808774"/>
            <ac:picMk id="4" creationId="{260DCCA3-1E76-BBE5-2AC6-F1BD3276E935}"/>
          </ac:picMkLst>
        </pc:picChg>
        <pc:picChg chg="add del mod">
          <ac:chgData name="FERHANE EL MOSTAFA" userId="612e3f77-08f4-424c-9bd0-6ac275dcda07" providerId="ADAL" clId="{0E1024C3-58F3-4E60-9D56-58152775B348}" dt="2025-09-12T16:57:37.268" v="3402" actId="478"/>
          <ac:picMkLst>
            <pc:docMk/>
            <pc:sldMk cId="4168487832" sldId="2134808774"/>
            <ac:picMk id="4" creationId="{FD85B056-35C3-8EE3-347D-91348617036D}"/>
          </ac:picMkLst>
        </pc:picChg>
        <pc:picChg chg="add mod">
          <ac:chgData name="FERHANE EL MOSTAFA" userId="612e3f77-08f4-424c-9bd0-6ac275dcda07" providerId="ADAL" clId="{0E1024C3-58F3-4E60-9D56-58152775B348}" dt="2025-09-12T16:58:04.364" v="3412" actId="14100"/>
          <ac:picMkLst>
            <pc:docMk/>
            <pc:sldMk cId="4168487832" sldId="2134808774"/>
            <ac:picMk id="5" creationId="{3B0E98C9-EBE0-CD13-CF59-983B4D73F1A4}"/>
          </ac:picMkLst>
        </pc:picChg>
        <pc:picChg chg="del">
          <ac:chgData name="FERHANE EL MOSTAFA" userId="612e3f77-08f4-424c-9bd0-6ac275dcda07" providerId="ADAL" clId="{0E1024C3-58F3-4E60-9D56-58152775B348}" dt="2025-09-12T11:14:36.043" v="790" actId="478"/>
          <ac:picMkLst>
            <pc:docMk/>
            <pc:sldMk cId="4168487832" sldId="2134808774"/>
            <ac:picMk id="5" creationId="{43EDCA8F-D796-2CBD-004E-52378A478065}"/>
          </ac:picMkLst>
        </pc:picChg>
        <pc:picChg chg="add del mod">
          <ac:chgData name="FERHANE EL MOSTAFA" userId="612e3f77-08f4-424c-9bd0-6ac275dcda07" providerId="ADAL" clId="{0E1024C3-58F3-4E60-9D56-58152775B348}" dt="2025-09-12T16:03:10.088" v="2848" actId="478"/>
          <ac:picMkLst>
            <pc:docMk/>
            <pc:sldMk cId="4168487832" sldId="2134808774"/>
            <ac:picMk id="5" creationId="{E93A3616-8A78-61FD-1339-62DD2A978E43}"/>
          </ac:picMkLst>
        </pc:picChg>
        <pc:picChg chg="add del mod">
          <ac:chgData name="FERHANE EL MOSTAFA" userId="612e3f77-08f4-424c-9bd0-6ac275dcda07" providerId="ADAL" clId="{0E1024C3-58F3-4E60-9D56-58152775B348}" dt="2025-09-12T16:57:38.309" v="3403" actId="478"/>
          <ac:picMkLst>
            <pc:docMk/>
            <pc:sldMk cId="4168487832" sldId="2134808774"/>
            <ac:picMk id="6" creationId="{AE4FBCBB-C72A-1D79-60FC-170760D121FE}"/>
          </ac:picMkLst>
        </pc:picChg>
        <pc:picChg chg="add del mod">
          <ac:chgData name="FERHANE EL MOSTAFA" userId="612e3f77-08f4-424c-9bd0-6ac275dcda07" providerId="ADAL" clId="{0E1024C3-58F3-4E60-9D56-58152775B348}" dt="2025-09-12T14:10:58.292" v="1938" actId="478"/>
          <ac:picMkLst>
            <pc:docMk/>
            <pc:sldMk cId="4168487832" sldId="2134808774"/>
            <ac:picMk id="6" creationId="{C1D4C8E5-074D-20B6-C171-54ABC6D6D6F5}"/>
          </ac:picMkLst>
        </pc:picChg>
        <pc:picChg chg="add mod">
          <ac:chgData name="FERHANE EL MOSTAFA" userId="612e3f77-08f4-424c-9bd0-6ac275dcda07" providerId="ADAL" clId="{0E1024C3-58F3-4E60-9D56-58152775B348}" dt="2025-09-12T16:58:25.211" v="3414" actId="1076"/>
          <ac:picMkLst>
            <pc:docMk/>
            <pc:sldMk cId="4168487832" sldId="2134808774"/>
            <ac:picMk id="7" creationId="{00C2B279-C1B6-BC6C-596F-6402084360F9}"/>
          </ac:picMkLst>
        </pc:picChg>
        <pc:picChg chg="del">
          <ac:chgData name="FERHANE EL MOSTAFA" userId="612e3f77-08f4-424c-9bd0-6ac275dcda07" providerId="ADAL" clId="{0E1024C3-58F3-4E60-9D56-58152775B348}" dt="2025-09-12T14:10:54.046" v="1936" actId="478"/>
          <ac:picMkLst>
            <pc:docMk/>
            <pc:sldMk cId="4168487832" sldId="2134808774"/>
            <ac:picMk id="7" creationId="{087116EE-FA80-6206-38F5-135B4FD9AAFE}"/>
          </ac:picMkLst>
        </pc:picChg>
        <pc:picChg chg="add del mod">
          <ac:chgData name="FERHANE EL MOSTAFA" userId="612e3f77-08f4-424c-9bd0-6ac275dcda07" providerId="ADAL" clId="{0E1024C3-58F3-4E60-9D56-58152775B348}" dt="2025-09-12T16:03:33.062" v="2856" actId="478"/>
          <ac:picMkLst>
            <pc:docMk/>
            <pc:sldMk cId="4168487832" sldId="2134808774"/>
            <ac:picMk id="8" creationId="{4088D692-CAC4-261E-9DB2-A49028A0D5F0}"/>
          </ac:picMkLst>
        </pc:picChg>
        <pc:picChg chg="add mod">
          <ac:chgData name="FERHANE EL MOSTAFA" userId="612e3f77-08f4-424c-9bd0-6ac275dcda07" providerId="ADAL" clId="{0E1024C3-58F3-4E60-9D56-58152775B348}" dt="2025-09-12T16:58:32.831" v="3416" actId="1076"/>
          <ac:picMkLst>
            <pc:docMk/>
            <pc:sldMk cId="4168487832" sldId="2134808774"/>
            <ac:picMk id="8" creationId="{69F37F36-CD89-193A-15D3-BB781E828EFE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7:38:32.138" v="3888"/>
        <pc:sldMkLst>
          <pc:docMk/>
          <pc:sldMk cId="3742050327" sldId="2134808775"/>
        </pc:sldMkLst>
        <pc:spChg chg="mod">
          <ac:chgData name="FERHANE EL MOSTAFA" userId="612e3f77-08f4-424c-9bd0-6ac275dcda07" providerId="ADAL" clId="{0E1024C3-58F3-4E60-9D56-58152775B348}" dt="2025-09-12T11:24:09.528" v="1054" actId="20577"/>
          <ac:spMkLst>
            <pc:docMk/>
            <pc:sldMk cId="3742050327" sldId="2134808775"/>
            <ac:spMk id="2" creationId="{5E698A9E-C3CA-B230-7F63-C6EAA5F6742D}"/>
          </ac:spMkLst>
        </pc:spChg>
        <pc:spChg chg="add del mod">
          <ac:chgData name="FERHANE EL MOSTAFA" userId="612e3f77-08f4-424c-9bd0-6ac275dcda07" providerId="ADAL" clId="{0E1024C3-58F3-4E60-9D56-58152775B348}" dt="2025-09-12T17:08:05.896" v="3843" actId="478"/>
          <ac:spMkLst>
            <pc:docMk/>
            <pc:sldMk cId="3742050327" sldId="2134808775"/>
            <ac:spMk id="3" creationId="{D01AD7FC-6EEF-1295-58C2-6751008DE78C}"/>
          </ac:spMkLst>
        </pc:spChg>
        <pc:spChg chg="del">
          <ac:chgData name="FERHANE EL MOSTAFA" userId="612e3f77-08f4-424c-9bd0-6ac275dcda07" providerId="ADAL" clId="{0E1024C3-58F3-4E60-9D56-58152775B348}" dt="2025-09-12T14:20:32.335" v="2220" actId="478"/>
          <ac:spMkLst>
            <pc:docMk/>
            <pc:sldMk cId="3742050327" sldId="2134808775"/>
            <ac:spMk id="6" creationId="{A024B454-85A1-DFE1-CE09-E936220F88F6}"/>
          </ac:spMkLst>
        </pc:spChg>
        <pc:spChg chg="add del mod">
          <ac:chgData name="FERHANE EL MOSTAFA" userId="612e3f77-08f4-424c-9bd0-6ac275dcda07" providerId="ADAL" clId="{0E1024C3-58F3-4E60-9D56-58152775B348}" dt="2025-09-12T17:07:49.226" v="3839" actId="478"/>
          <ac:spMkLst>
            <pc:docMk/>
            <pc:sldMk cId="3742050327" sldId="2134808775"/>
            <ac:spMk id="6" creationId="{B1E50441-3887-CD3A-C1D2-941B102AA024}"/>
          </ac:spMkLst>
        </pc:spChg>
        <pc:spChg chg="add del mod">
          <ac:chgData name="FERHANE EL MOSTAFA" userId="612e3f77-08f4-424c-9bd0-6ac275dcda07" providerId="ADAL" clId="{0E1024C3-58F3-4E60-9D56-58152775B348}" dt="2025-09-12T17:07:49.850" v="3840" actId="478"/>
          <ac:spMkLst>
            <pc:docMk/>
            <pc:sldMk cId="3742050327" sldId="2134808775"/>
            <ac:spMk id="7" creationId="{03587178-6555-FE12-7E7C-C4EA7D800767}"/>
          </ac:spMkLst>
        </pc:spChg>
        <pc:spChg chg="del">
          <ac:chgData name="FERHANE EL MOSTAFA" userId="612e3f77-08f4-424c-9bd0-6ac275dcda07" providerId="ADAL" clId="{0E1024C3-58F3-4E60-9D56-58152775B348}" dt="2025-09-12T14:20:33.440" v="2221" actId="478"/>
          <ac:spMkLst>
            <pc:docMk/>
            <pc:sldMk cId="3742050327" sldId="2134808775"/>
            <ac:spMk id="7" creationId="{B8E516FE-ACB0-7B81-1562-6A17E8C5D8D9}"/>
          </ac:spMkLst>
        </pc:spChg>
        <pc:spChg chg="del">
          <ac:chgData name="FERHANE EL MOSTAFA" userId="612e3f77-08f4-424c-9bd0-6ac275dcda07" providerId="ADAL" clId="{0E1024C3-58F3-4E60-9D56-58152775B348}" dt="2025-09-12T14:20:34.157" v="2222" actId="478"/>
          <ac:spMkLst>
            <pc:docMk/>
            <pc:sldMk cId="3742050327" sldId="2134808775"/>
            <ac:spMk id="8" creationId="{7C456260-C174-2713-6217-3C87F35B16F6}"/>
          </ac:spMkLst>
        </pc:spChg>
        <pc:spChg chg="add del mod">
          <ac:chgData name="FERHANE EL MOSTAFA" userId="612e3f77-08f4-424c-9bd0-6ac275dcda07" providerId="ADAL" clId="{0E1024C3-58F3-4E60-9D56-58152775B348}" dt="2025-09-12T17:07:50.600" v="3841" actId="478"/>
          <ac:spMkLst>
            <pc:docMk/>
            <pc:sldMk cId="3742050327" sldId="2134808775"/>
            <ac:spMk id="8" creationId="{A1C6ED5C-84F5-567B-FE95-287D5E847508}"/>
          </ac:spMkLst>
        </pc:spChg>
        <pc:spChg chg="add del mod">
          <ac:chgData name="FERHANE EL MOSTAFA" userId="612e3f77-08f4-424c-9bd0-6ac275dcda07" providerId="ADAL" clId="{0E1024C3-58F3-4E60-9D56-58152775B348}" dt="2025-09-12T16:11:58.139" v="3033" actId="478"/>
          <ac:spMkLst>
            <pc:docMk/>
            <pc:sldMk cId="3742050327" sldId="2134808775"/>
            <ac:spMk id="9" creationId="{1ACB6DB1-0C8E-BD7B-64AB-E5E27899F7F5}"/>
          </ac:spMkLst>
        </pc:spChg>
        <pc:spChg chg="add mod">
          <ac:chgData name="FERHANE EL MOSTAFA" userId="612e3f77-08f4-424c-9bd0-6ac275dcda07" providerId="ADAL" clId="{0E1024C3-58F3-4E60-9D56-58152775B348}" dt="2025-09-12T17:08:16.765" v="3844"/>
          <ac:spMkLst>
            <pc:docMk/>
            <pc:sldMk cId="3742050327" sldId="2134808775"/>
            <ac:spMk id="10" creationId="{51280B67-EFD7-E516-1F79-C6B96ABB82B3}"/>
          </ac:spMkLst>
        </pc:spChg>
        <pc:spChg chg="add del mod">
          <ac:chgData name="FERHANE EL MOSTAFA" userId="612e3f77-08f4-424c-9bd0-6ac275dcda07" providerId="ADAL" clId="{0E1024C3-58F3-4E60-9D56-58152775B348}" dt="2025-09-12T16:11:58.798" v="3034" actId="478"/>
          <ac:spMkLst>
            <pc:docMk/>
            <pc:sldMk cId="3742050327" sldId="2134808775"/>
            <ac:spMk id="10" creationId="{897E25C9-C712-566A-A93D-A9CFC7A6D62B}"/>
          </ac:spMkLst>
        </pc:spChg>
        <pc:spChg chg="add mod">
          <ac:chgData name="FERHANE EL MOSTAFA" userId="612e3f77-08f4-424c-9bd0-6ac275dcda07" providerId="ADAL" clId="{0E1024C3-58F3-4E60-9D56-58152775B348}" dt="2025-09-12T17:08:16.765" v="3844"/>
          <ac:spMkLst>
            <pc:docMk/>
            <pc:sldMk cId="3742050327" sldId="2134808775"/>
            <ac:spMk id="11" creationId="{BF143DB1-CA7C-5981-76E8-71C4BBA052ED}"/>
          </ac:spMkLst>
        </pc:spChg>
        <pc:spChg chg="add del mod">
          <ac:chgData name="FERHANE EL MOSTAFA" userId="612e3f77-08f4-424c-9bd0-6ac275dcda07" providerId="ADAL" clId="{0E1024C3-58F3-4E60-9D56-58152775B348}" dt="2025-09-12T16:11:59.437" v="3035" actId="478"/>
          <ac:spMkLst>
            <pc:docMk/>
            <pc:sldMk cId="3742050327" sldId="2134808775"/>
            <ac:spMk id="11" creationId="{D4BBC502-1137-7974-A8C8-F77852B95A2F}"/>
          </ac:spMkLst>
        </pc:spChg>
        <pc:spChg chg="add mod">
          <ac:chgData name="FERHANE EL MOSTAFA" userId="612e3f77-08f4-424c-9bd0-6ac275dcda07" providerId="ADAL" clId="{0E1024C3-58F3-4E60-9D56-58152775B348}" dt="2025-09-12T17:08:16.765" v="3844"/>
          <ac:spMkLst>
            <pc:docMk/>
            <pc:sldMk cId="3742050327" sldId="2134808775"/>
            <ac:spMk id="12" creationId="{531D7D7D-010B-7B06-5D85-B2407CABCF3A}"/>
          </ac:spMkLst>
        </pc:spChg>
        <pc:picChg chg="del">
          <ac:chgData name="FERHANE EL MOSTAFA" userId="612e3f77-08f4-424c-9bd0-6ac275dcda07" providerId="ADAL" clId="{0E1024C3-58F3-4E60-9D56-58152775B348}" dt="2025-09-12T11:23:51.102" v="1021" actId="478"/>
          <ac:picMkLst>
            <pc:docMk/>
            <pc:sldMk cId="3742050327" sldId="2134808775"/>
            <ac:picMk id="3" creationId="{3B3E82A7-0EED-ABBB-063F-6B8B37266F03}"/>
          </ac:picMkLst>
        </pc:picChg>
        <pc:picChg chg="add del mod">
          <ac:chgData name="FERHANE EL MOSTAFA" userId="612e3f77-08f4-424c-9bd0-6ac275dcda07" providerId="ADAL" clId="{0E1024C3-58F3-4E60-9D56-58152775B348}" dt="2025-09-12T16:11:57.156" v="3032" actId="478"/>
          <ac:picMkLst>
            <pc:docMk/>
            <pc:sldMk cId="3742050327" sldId="2134808775"/>
            <ac:picMk id="3" creationId="{DBA6183A-8668-DD14-FE34-1CA7D4D005FB}"/>
          </ac:picMkLst>
        </pc:picChg>
        <pc:picChg chg="add mod">
          <ac:chgData name="FERHANE EL MOSTAFA" userId="612e3f77-08f4-424c-9bd0-6ac275dcda07" providerId="ADAL" clId="{0E1024C3-58F3-4E60-9D56-58152775B348}" dt="2025-09-12T11:23:56.210" v="1022"/>
          <ac:picMkLst>
            <pc:docMk/>
            <pc:sldMk cId="3742050327" sldId="2134808775"/>
            <ac:picMk id="4" creationId="{274CBA37-DDAC-0F93-5D35-E2441B30B22C}"/>
          </ac:picMkLst>
        </pc:picChg>
        <pc:picChg chg="add del mod">
          <ac:chgData name="FERHANE EL MOSTAFA" userId="612e3f77-08f4-424c-9bd0-6ac275dcda07" providerId="ADAL" clId="{0E1024C3-58F3-4E60-9D56-58152775B348}" dt="2025-09-12T17:07:48.336" v="3838" actId="478"/>
          <ac:picMkLst>
            <pc:docMk/>
            <pc:sldMk cId="3742050327" sldId="2134808775"/>
            <ac:picMk id="5" creationId="{517BCD76-9CFE-4B89-3409-CF06BA55A7C8}"/>
          </ac:picMkLst>
        </pc:picChg>
        <pc:picChg chg="del">
          <ac:chgData name="FERHANE EL MOSTAFA" userId="612e3f77-08f4-424c-9bd0-6ac275dcda07" providerId="ADAL" clId="{0E1024C3-58F3-4E60-9D56-58152775B348}" dt="2025-09-12T14:20:29.800" v="2219" actId="478"/>
          <ac:picMkLst>
            <pc:docMk/>
            <pc:sldMk cId="3742050327" sldId="2134808775"/>
            <ac:picMk id="5" creationId="{F56750FE-CED8-23C8-BF15-63D4BA5B79C5}"/>
          </ac:picMkLst>
        </pc:picChg>
        <pc:picChg chg="add mod">
          <ac:chgData name="FERHANE EL MOSTAFA" userId="612e3f77-08f4-424c-9bd0-6ac275dcda07" providerId="ADAL" clId="{0E1024C3-58F3-4E60-9D56-58152775B348}" dt="2025-09-12T17:08:16.765" v="3844"/>
          <ac:picMkLst>
            <pc:docMk/>
            <pc:sldMk cId="3742050327" sldId="2134808775"/>
            <ac:picMk id="9" creationId="{FC8BD670-8048-925A-8177-20AB63510ACB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7:11:45.628" v="3862" actId="20577"/>
        <pc:sldMkLst>
          <pc:docMk/>
          <pc:sldMk cId="2253676922" sldId="2134808776"/>
        </pc:sldMkLst>
        <pc:spChg chg="mod">
          <ac:chgData name="FERHANE EL MOSTAFA" userId="612e3f77-08f4-424c-9bd0-6ac275dcda07" providerId="ADAL" clId="{0E1024C3-58F3-4E60-9D56-58152775B348}" dt="2025-09-12T17:11:45.628" v="3862" actId="20577"/>
          <ac:spMkLst>
            <pc:docMk/>
            <pc:sldMk cId="2253676922" sldId="2134808776"/>
            <ac:spMk id="2" creationId="{570C6D3E-D944-E7DF-6E2F-7037213AB7FF}"/>
          </ac:spMkLst>
        </pc:spChg>
        <pc:spChg chg="add del mod">
          <ac:chgData name="FERHANE EL MOSTAFA" userId="612e3f77-08f4-424c-9bd0-6ac275dcda07" providerId="ADAL" clId="{0E1024C3-58F3-4E60-9D56-58152775B348}" dt="2025-09-12T16:36:47.277" v="3053" actId="478"/>
          <ac:spMkLst>
            <pc:docMk/>
            <pc:sldMk cId="2253676922" sldId="2134808776"/>
            <ac:spMk id="3" creationId="{81A739E0-237D-0ED5-9E49-C3F463E2A289}"/>
          </ac:spMkLst>
        </pc:spChg>
        <pc:spChg chg="add mod">
          <ac:chgData name="FERHANE EL MOSTAFA" userId="612e3f77-08f4-424c-9bd0-6ac275dcda07" providerId="ADAL" clId="{0E1024C3-58F3-4E60-9D56-58152775B348}" dt="2025-09-12T16:37:04.544" v="3060" actId="14100"/>
          <ac:spMkLst>
            <pc:docMk/>
            <pc:sldMk cId="2253676922" sldId="2134808776"/>
            <ac:spMk id="4" creationId="{8815F98A-4055-4D74-2A32-C9246AD797DD}"/>
          </ac:spMkLst>
        </pc:spChg>
        <pc:spChg chg="del">
          <ac:chgData name="FERHANE EL MOSTAFA" userId="612e3f77-08f4-424c-9bd0-6ac275dcda07" providerId="ADAL" clId="{0E1024C3-58F3-4E60-9D56-58152775B348}" dt="2025-09-12T14:24:15.060" v="2245" actId="478"/>
          <ac:spMkLst>
            <pc:docMk/>
            <pc:sldMk cId="2253676922" sldId="2134808776"/>
            <ac:spMk id="4" creationId="{D012E12E-157F-1F50-18B5-626DB37D1ECA}"/>
          </ac:spMkLst>
        </pc:spChg>
        <pc:picChg chg="del">
          <ac:chgData name="FERHANE EL MOSTAFA" userId="612e3f77-08f4-424c-9bd0-6ac275dcda07" providerId="ADAL" clId="{0E1024C3-58F3-4E60-9D56-58152775B348}" dt="2025-09-12T11:35:58.569" v="1222" actId="478"/>
          <ac:picMkLst>
            <pc:docMk/>
            <pc:sldMk cId="2253676922" sldId="2134808776"/>
            <ac:picMk id="3" creationId="{EC9670B5-7B3C-5F76-36CB-9A0BF5C58A5F}"/>
          </ac:picMkLst>
        </pc:picChg>
        <pc:picChg chg="add mod">
          <ac:chgData name="FERHANE EL MOSTAFA" userId="612e3f77-08f4-424c-9bd0-6ac275dcda07" providerId="ADAL" clId="{0E1024C3-58F3-4E60-9D56-58152775B348}" dt="2025-09-12T11:35:59.119" v="1223"/>
          <ac:picMkLst>
            <pc:docMk/>
            <pc:sldMk cId="2253676922" sldId="2134808776"/>
            <ac:picMk id="5" creationId="{1DCF4A5B-3239-6575-1B7D-7EBDCE46B8D0}"/>
          </ac:picMkLst>
        </pc:picChg>
        <pc:picChg chg="add del mod">
          <ac:chgData name="FERHANE EL MOSTAFA" userId="612e3f77-08f4-424c-9bd0-6ac275dcda07" providerId="ADAL" clId="{0E1024C3-58F3-4E60-9D56-58152775B348}" dt="2025-09-12T16:36:45.222" v="3052" actId="478"/>
          <ac:picMkLst>
            <pc:docMk/>
            <pc:sldMk cId="2253676922" sldId="2134808776"/>
            <ac:picMk id="6" creationId="{417A2946-ECFE-F205-2E21-100C0AC4D567}"/>
          </ac:picMkLst>
        </pc:picChg>
        <pc:picChg chg="del">
          <ac:chgData name="FERHANE EL MOSTAFA" userId="612e3f77-08f4-424c-9bd0-6ac275dcda07" providerId="ADAL" clId="{0E1024C3-58F3-4E60-9D56-58152775B348}" dt="2025-09-12T14:24:12.802" v="2244" actId="478"/>
          <ac:picMkLst>
            <pc:docMk/>
            <pc:sldMk cId="2253676922" sldId="2134808776"/>
            <ac:picMk id="7" creationId="{5975C665-1813-53B7-5E54-41B9CA129C88}"/>
          </ac:picMkLst>
        </pc:picChg>
        <pc:picChg chg="add mod">
          <ac:chgData name="FERHANE EL MOSTAFA" userId="612e3f77-08f4-424c-9bd0-6ac275dcda07" providerId="ADAL" clId="{0E1024C3-58F3-4E60-9D56-58152775B348}" dt="2025-09-12T16:37:04.544" v="3060" actId="14100"/>
          <ac:picMkLst>
            <pc:docMk/>
            <pc:sldMk cId="2253676922" sldId="2134808776"/>
            <ac:picMk id="7" creationId="{E00BA8A2-890D-A47C-3F8F-6337DDF2F45E}"/>
          </ac:picMkLst>
        </pc:picChg>
      </pc:sldChg>
      <pc:sldChg chg="modSp add mod modAnim">
        <pc:chgData name="FERHANE EL MOSTAFA" userId="612e3f77-08f4-424c-9bd0-6ac275dcda07" providerId="ADAL" clId="{0E1024C3-58F3-4E60-9D56-58152775B348}" dt="2025-09-12T16:38:51.898" v="3080" actId="20577"/>
        <pc:sldMkLst>
          <pc:docMk/>
          <pc:sldMk cId="4149683233" sldId="2134808777"/>
        </pc:sldMkLst>
        <pc:spChg chg="mod">
          <ac:chgData name="FERHANE EL MOSTAFA" userId="612e3f77-08f4-424c-9bd0-6ac275dcda07" providerId="ADAL" clId="{0E1024C3-58F3-4E60-9D56-58152775B348}" dt="2025-09-12T16:38:51.898" v="3080" actId="20577"/>
          <ac:spMkLst>
            <pc:docMk/>
            <pc:sldMk cId="4149683233" sldId="2134808777"/>
            <ac:spMk id="3" creationId="{98383EDC-A358-B6A3-8BA0-4E5B65747D68}"/>
          </ac:spMkLst>
        </pc:spChg>
        <pc:spChg chg="mod">
          <ac:chgData name="FERHANE EL MOSTAFA" userId="612e3f77-08f4-424c-9bd0-6ac275dcda07" providerId="ADAL" clId="{0E1024C3-58F3-4E60-9D56-58152775B348}" dt="2025-09-12T14:27:18.039" v="2350" actId="14100"/>
          <ac:spMkLst>
            <pc:docMk/>
            <pc:sldMk cId="4149683233" sldId="2134808777"/>
            <ac:spMk id="4" creationId="{A8F96833-4A11-1CE1-1EE0-2DBAADF64521}"/>
          </ac:spMkLst>
        </pc:spChg>
      </pc:sldChg>
      <pc:sldChg chg="modSp add mod">
        <pc:chgData name="FERHANE EL MOSTAFA" userId="612e3f77-08f4-424c-9bd0-6ac275dcda07" providerId="ADAL" clId="{0E1024C3-58F3-4E60-9D56-58152775B348}" dt="2025-09-12T16:38:59.102" v="3084" actId="20577"/>
        <pc:sldMkLst>
          <pc:docMk/>
          <pc:sldMk cId="1531983599" sldId="2134808778"/>
        </pc:sldMkLst>
        <pc:spChg chg="mod">
          <ac:chgData name="FERHANE EL MOSTAFA" userId="612e3f77-08f4-424c-9bd0-6ac275dcda07" providerId="ADAL" clId="{0E1024C3-58F3-4E60-9D56-58152775B348}" dt="2025-09-12T16:38:59.102" v="3084" actId="20577"/>
          <ac:spMkLst>
            <pc:docMk/>
            <pc:sldMk cId="1531983599" sldId="2134808778"/>
            <ac:spMk id="6" creationId="{FBDE9B1E-6478-F4F5-549A-1A28F55C4B6A}"/>
          </ac:spMkLst>
        </pc:spChg>
      </pc:sldChg>
      <pc:sldChg chg="add del">
        <pc:chgData name="FERHANE EL MOSTAFA" userId="612e3f77-08f4-424c-9bd0-6ac275dcda07" providerId="ADAL" clId="{0E1024C3-58F3-4E60-9D56-58152775B348}" dt="2025-09-12T14:28:06.081" v="2363" actId="47"/>
        <pc:sldMkLst>
          <pc:docMk/>
          <pc:sldMk cId="2726246580" sldId="2134808779"/>
        </pc:sldMkLst>
      </pc:sldChg>
      <pc:sldChg chg="add del">
        <pc:chgData name="FERHANE EL MOSTAFA" userId="612e3f77-08f4-424c-9bd0-6ac275dcda07" providerId="ADAL" clId="{0E1024C3-58F3-4E60-9D56-58152775B348}" dt="2025-09-12T13:57:34.325" v="1603" actId="47"/>
        <pc:sldMkLst>
          <pc:docMk/>
          <pc:sldMk cId="1000547395" sldId="2134808780"/>
        </pc:sldMkLst>
      </pc:sldChg>
      <pc:sldChg chg="addSp delSp modSp add del mod delAnim modAnim">
        <pc:chgData name="FERHANE EL MOSTAFA" userId="612e3f77-08f4-424c-9bd0-6ac275dcda07" providerId="ADAL" clId="{0E1024C3-58F3-4E60-9D56-58152775B348}" dt="2025-09-12T23:47:38.399" v="4086" actId="47"/>
        <pc:sldMkLst>
          <pc:docMk/>
          <pc:sldMk cId="2262530789" sldId="2134808780"/>
        </pc:sldMkLst>
        <pc:spChg chg="mod">
          <ac:chgData name="FERHANE EL MOSTAFA" userId="612e3f77-08f4-424c-9bd0-6ac275dcda07" providerId="ADAL" clId="{0E1024C3-58F3-4E60-9D56-58152775B348}" dt="2025-09-12T16:52:32.201" v="3378" actId="20577"/>
          <ac:spMkLst>
            <pc:docMk/>
            <pc:sldMk cId="2262530789" sldId="2134808780"/>
            <ac:spMk id="2" creationId="{AFB09236-1369-F192-A79A-080E97004829}"/>
          </ac:spMkLst>
        </pc:spChg>
        <pc:spChg chg="add del mod">
          <ac:chgData name="FERHANE EL MOSTAFA" userId="612e3f77-08f4-424c-9bd0-6ac275dcda07" providerId="ADAL" clId="{0E1024C3-58F3-4E60-9D56-58152775B348}" dt="2025-09-12T16:51:32.521" v="3342" actId="478"/>
          <ac:spMkLst>
            <pc:docMk/>
            <pc:sldMk cId="2262530789" sldId="2134808780"/>
            <ac:spMk id="13" creationId="{4240128E-75E6-12AF-B29B-BA99C4F6904E}"/>
          </ac:spMkLst>
        </pc:spChg>
        <pc:picChg chg="add del mod">
          <ac:chgData name="FERHANE EL MOSTAFA" userId="612e3f77-08f4-424c-9bd0-6ac275dcda07" providerId="ADAL" clId="{0E1024C3-58F3-4E60-9D56-58152775B348}" dt="2025-09-12T23:47:33.097" v="4085" actId="478"/>
          <ac:picMkLst>
            <pc:docMk/>
            <pc:sldMk cId="2262530789" sldId="2134808780"/>
            <ac:picMk id="3" creationId="{33FA4843-EB0B-ABAE-3A84-0E155DC9F86A}"/>
          </ac:picMkLst>
        </pc:picChg>
        <pc:picChg chg="del">
          <ac:chgData name="FERHANE EL MOSTAFA" userId="612e3f77-08f4-424c-9bd0-6ac275dcda07" providerId="ADAL" clId="{0E1024C3-58F3-4E60-9D56-58152775B348}" dt="2025-09-12T15:58:11.756" v="2766" actId="478"/>
          <ac:picMkLst>
            <pc:docMk/>
            <pc:sldMk cId="2262530789" sldId="2134808780"/>
            <ac:picMk id="3" creationId="{4BD12A70-2E2F-4680-A531-4A11FEF46594}"/>
          </ac:picMkLst>
        </pc:picChg>
        <pc:picChg chg="add del mod">
          <ac:chgData name="FERHANE EL MOSTAFA" userId="612e3f77-08f4-424c-9bd0-6ac275dcda07" providerId="ADAL" clId="{0E1024C3-58F3-4E60-9D56-58152775B348}" dt="2025-09-12T16:51:26.261" v="3337" actId="478"/>
          <ac:picMkLst>
            <pc:docMk/>
            <pc:sldMk cId="2262530789" sldId="2134808780"/>
            <ac:picMk id="4" creationId="{5BCA9FE7-4E8B-9C6C-F211-C95D0DFC0C16}"/>
          </ac:picMkLst>
        </pc:picChg>
        <pc:picChg chg="add del mod">
          <ac:chgData name="FERHANE EL MOSTAFA" userId="612e3f77-08f4-424c-9bd0-6ac275dcda07" providerId="ADAL" clId="{0E1024C3-58F3-4E60-9D56-58152775B348}" dt="2025-09-12T16:51:28.048" v="3338" actId="478"/>
          <ac:picMkLst>
            <pc:docMk/>
            <pc:sldMk cId="2262530789" sldId="2134808780"/>
            <ac:picMk id="6" creationId="{29D2D315-999D-1AD5-DFB4-106AA3A80C8A}"/>
          </ac:picMkLst>
        </pc:picChg>
        <pc:picChg chg="add del mod">
          <ac:chgData name="FERHANE EL MOSTAFA" userId="612e3f77-08f4-424c-9bd0-6ac275dcda07" providerId="ADAL" clId="{0E1024C3-58F3-4E60-9D56-58152775B348}" dt="2025-09-12T16:51:29.021" v="3339" actId="478"/>
          <ac:picMkLst>
            <pc:docMk/>
            <pc:sldMk cId="2262530789" sldId="2134808780"/>
            <ac:picMk id="7" creationId="{7AB483D9-826F-5B10-FAB2-04301D1846A9}"/>
          </ac:picMkLst>
        </pc:picChg>
        <pc:picChg chg="add del mod">
          <ac:chgData name="FERHANE EL MOSTAFA" userId="612e3f77-08f4-424c-9bd0-6ac275dcda07" providerId="ADAL" clId="{0E1024C3-58F3-4E60-9D56-58152775B348}" dt="2025-09-12T16:51:31.425" v="3341" actId="478"/>
          <ac:picMkLst>
            <pc:docMk/>
            <pc:sldMk cId="2262530789" sldId="2134808780"/>
            <ac:picMk id="8" creationId="{5BDF5CFB-F268-A7C4-0B50-BC67E01CFC90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9" creationId="{BEA5D0A7-1E6F-2B7A-B6D1-F788BBE34371}"/>
          </ac:picMkLst>
        </pc:picChg>
        <pc:picChg chg="del">
          <ac:chgData name="FERHANE EL MOSTAFA" userId="612e3f77-08f4-424c-9bd0-6ac275dcda07" providerId="ADAL" clId="{0E1024C3-58F3-4E60-9D56-58152775B348}" dt="2025-09-12T15:58:14.662" v="2767" actId="478"/>
          <ac:picMkLst>
            <pc:docMk/>
            <pc:sldMk cId="2262530789" sldId="2134808780"/>
            <ac:picMk id="9" creationId="{E3E60443-4FC5-0453-684C-5F2C2C994BDD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10" creationId="{1AC7A5DC-0505-0119-69BF-FD4674458F6E}"/>
          </ac:picMkLst>
        </pc:picChg>
        <pc:picChg chg="del">
          <ac:chgData name="FERHANE EL MOSTAFA" userId="612e3f77-08f4-424c-9bd0-6ac275dcda07" providerId="ADAL" clId="{0E1024C3-58F3-4E60-9D56-58152775B348}" dt="2025-09-12T15:58:15.670" v="2768" actId="478"/>
          <ac:picMkLst>
            <pc:docMk/>
            <pc:sldMk cId="2262530789" sldId="2134808780"/>
            <ac:picMk id="10" creationId="{FE9A2F16-EFD3-298E-F633-1D08B9108FD0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11" creationId="{031474DA-25D4-C66A-55B9-1CD2B14F5DAD}"/>
          </ac:picMkLst>
        </pc:picChg>
        <pc:picChg chg="del">
          <ac:chgData name="FERHANE EL MOSTAFA" userId="612e3f77-08f4-424c-9bd0-6ac275dcda07" providerId="ADAL" clId="{0E1024C3-58F3-4E60-9D56-58152775B348}" dt="2025-09-12T15:58:16.613" v="2769" actId="478"/>
          <ac:picMkLst>
            <pc:docMk/>
            <pc:sldMk cId="2262530789" sldId="2134808780"/>
            <ac:picMk id="11" creationId="{73EB62B2-2006-8703-8106-92C71323ED66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12" creationId="{3CC67BD3-CCEB-4C3A-BF4A-41B688BE8A03}"/>
          </ac:picMkLst>
        </pc:picChg>
        <pc:picChg chg="del">
          <ac:chgData name="FERHANE EL MOSTAFA" userId="612e3f77-08f4-424c-9bd0-6ac275dcda07" providerId="ADAL" clId="{0E1024C3-58F3-4E60-9D56-58152775B348}" dt="2025-09-12T15:58:17.682" v="2770" actId="478"/>
          <ac:picMkLst>
            <pc:docMk/>
            <pc:sldMk cId="2262530789" sldId="2134808780"/>
            <ac:picMk id="12" creationId="{E4249A3A-DE66-BDF3-FEE0-8B228F65526D}"/>
          </ac:picMkLst>
        </pc:picChg>
      </pc:sldChg>
      <pc:sldChg chg="addSp delSp modSp add del mod modAnim">
        <pc:chgData name="FERHANE EL MOSTAFA" userId="612e3f77-08f4-424c-9bd0-6ac275dcda07" providerId="ADAL" clId="{0E1024C3-58F3-4E60-9D56-58152775B348}" dt="2025-09-12T23:49:08.881" v="4099" actId="47"/>
        <pc:sldMkLst>
          <pc:docMk/>
          <pc:sldMk cId="1448342313" sldId="2134808781"/>
        </pc:sldMkLst>
        <pc:spChg chg="mod">
          <ac:chgData name="FERHANE EL MOSTAFA" userId="612e3f77-08f4-424c-9bd0-6ac275dcda07" providerId="ADAL" clId="{0E1024C3-58F3-4E60-9D56-58152775B348}" dt="2025-09-12T14:10:42.785" v="1935" actId="20577"/>
          <ac:spMkLst>
            <pc:docMk/>
            <pc:sldMk cId="1448342313" sldId="2134808781"/>
            <ac:spMk id="2" creationId="{48F68DB1-AA7B-AE5E-4E20-7EC8A2E8B957}"/>
          </ac:spMkLst>
        </pc:spChg>
        <pc:picChg chg="add mod">
          <ac:chgData name="FERHANE EL MOSTAFA" userId="612e3f77-08f4-424c-9bd0-6ac275dcda07" providerId="ADAL" clId="{0E1024C3-58F3-4E60-9D56-58152775B348}" dt="2025-09-12T14:10:20.107" v="1888"/>
          <ac:picMkLst>
            <pc:docMk/>
            <pc:sldMk cId="1448342313" sldId="2134808781"/>
            <ac:picMk id="3" creationId="{462AFFC5-7302-F7C2-3BBB-ED59434576BB}"/>
          </ac:picMkLst>
        </pc:picChg>
        <pc:picChg chg="add mod">
          <ac:chgData name="FERHANE EL MOSTAFA" userId="612e3f77-08f4-424c-9bd0-6ac275dcda07" providerId="ADAL" clId="{0E1024C3-58F3-4E60-9D56-58152775B348}" dt="2025-09-12T16:57:25.012" v="3399" actId="14100"/>
          <ac:picMkLst>
            <pc:docMk/>
            <pc:sldMk cId="1448342313" sldId="2134808781"/>
            <ac:picMk id="4" creationId="{5D5E660F-6795-BD1A-05CA-ECA24A568523}"/>
          </ac:picMkLst>
        </pc:picChg>
        <pc:picChg chg="del">
          <ac:chgData name="FERHANE EL MOSTAFA" userId="612e3f77-08f4-424c-9bd0-6ac275dcda07" providerId="ADAL" clId="{0E1024C3-58F3-4E60-9D56-58152775B348}" dt="2025-09-12T16:03:05.066" v="2846" actId="478"/>
          <ac:picMkLst>
            <pc:docMk/>
            <pc:sldMk cId="1448342313" sldId="2134808781"/>
            <ac:picMk id="4" creationId="{CD2706BE-7802-51EC-6860-07B1E147BE0A}"/>
          </ac:picMkLst>
        </pc:picChg>
        <pc:picChg chg="add del mod">
          <ac:chgData name="FERHANE EL MOSTAFA" userId="612e3f77-08f4-424c-9bd0-6ac275dcda07" providerId="ADAL" clId="{0E1024C3-58F3-4E60-9D56-58152775B348}" dt="2025-09-12T16:57:15.340" v="3397" actId="478"/>
          <ac:picMkLst>
            <pc:docMk/>
            <pc:sldMk cId="1448342313" sldId="2134808781"/>
            <ac:picMk id="5" creationId="{7C2B56BC-6D2B-53F7-1ECD-95B20DFFE31E}"/>
          </ac:picMkLst>
        </pc:picChg>
        <pc:picChg chg="del">
          <ac:chgData name="FERHANE EL MOSTAFA" userId="612e3f77-08f4-424c-9bd0-6ac275dcda07" providerId="ADAL" clId="{0E1024C3-58F3-4E60-9D56-58152775B348}" dt="2025-09-12T14:10:14.430" v="1887" actId="478"/>
          <ac:picMkLst>
            <pc:docMk/>
            <pc:sldMk cId="1448342313" sldId="2134808781"/>
            <ac:picMk id="5" creationId="{D7F53012-BBB0-AB59-529F-8DB5EE7ABDA4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2T23:49:10.857" v="4101" actId="47"/>
        <pc:sldMkLst>
          <pc:docMk/>
          <pc:sldMk cId="2816113997" sldId="2134808782"/>
        </pc:sldMkLst>
        <pc:spChg chg="mod">
          <ac:chgData name="FERHANE EL MOSTAFA" userId="612e3f77-08f4-424c-9bd0-6ac275dcda07" providerId="ADAL" clId="{0E1024C3-58F3-4E60-9D56-58152775B348}" dt="2025-09-12T14:14:58.430" v="2105" actId="20577"/>
          <ac:spMkLst>
            <pc:docMk/>
            <pc:sldMk cId="2816113997" sldId="2134808782"/>
            <ac:spMk id="2" creationId="{091AB8B7-2D1E-F214-4544-6623DCBB205F}"/>
          </ac:spMkLst>
        </pc:spChg>
        <pc:spChg chg="add mod">
          <ac:chgData name="FERHANE EL MOSTAFA" userId="612e3f77-08f4-424c-9bd0-6ac275dcda07" providerId="ADAL" clId="{0E1024C3-58F3-4E60-9D56-58152775B348}" dt="2025-09-12T17:02:47.689" v="3660"/>
          <ac:spMkLst>
            <pc:docMk/>
            <pc:sldMk cId="2816113997" sldId="2134808782"/>
            <ac:spMk id="3" creationId="{565BD47B-D8CE-618B-16D9-F7CD1E4A3A8B}"/>
          </ac:spMkLst>
        </pc:spChg>
        <pc:spChg chg="add mod">
          <ac:chgData name="FERHANE EL MOSTAFA" userId="612e3f77-08f4-424c-9bd0-6ac275dcda07" providerId="ADAL" clId="{0E1024C3-58F3-4E60-9D56-58152775B348}" dt="2025-09-12T17:03:09.820" v="3664" actId="20577"/>
          <ac:spMkLst>
            <pc:docMk/>
            <pc:sldMk cId="2816113997" sldId="2134808782"/>
            <ac:spMk id="5" creationId="{91A63975-E195-7FAF-5F38-D1A7B06F5019}"/>
          </ac:spMkLst>
        </pc:spChg>
        <pc:spChg chg="add del mod">
          <ac:chgData name="FERHANE EL MOSTAFA" userId="612e3f77-08f4-424c-9bd0-6ac275dcda07" providerId="ADAL" clId="{0E1024C3-58F3-4E60-9D56-58152775B348}" dt="2025-09-12T17:02:43.926" v="3658" actId="478"/>
          <ac:spMkLst>
            <pc:docMk/>
            <pc:sldMk cId="2816113997" sldId="2134808782"/>
            <ac:spMk id="6" creationId="{13B398EB-5D75-E01E-87F9-6604C2312CDC}"/>
          </ac:spMkLst>
        </pc:spChg>
        <pc:spChg chg="add del mod">
          <ac:chgData name="FERHANE EL MOSTAFA" userId="612e3f77-08f4-424c-9bd0-6ac275dcda07" providerId="ADAL" clId="{0E1024C3-58F3-4E60-9D56-58152775B348}" dt="2025-09-12T17:02:45.330" v="3659" actId="478"/>
          <ac:spMkLst>
            <pc:docMk/>
            <pc:sldMk cId="2816113997" sldId="2134808782"/>
            <ac:spMk id="7" creationId="{82494904-B3E1-83B6-F55B-4F72C329A253}"/>
          </ac:spMkLst>
        </pc:spChg>
        <pc:spChg chg="del">
          <ac:chgData name="FERHANE EL MOSTAFA" userId="612e3f77-08f4-424c-9bd0-6ac275dcda07" providerId="ADAL" clId="{0E1024C3-58F3-4E60-9D56-58152775B348}" dt="2025-09-12T16:07:06.852" v="2963" actId="478"/>
          <ac:spMkLst>
            <pc:docMk/>
            <pc:sldMk cId="2816113997" sldId="2134808782"/>
            <ac:spMk id="9" creationId="{20D37EAE-4748-6FE2-A4ED-58EF92AE5BE6}"/>
          </ac:spMkLst>
        </pc:spChg>
        <pc:spChg chg="del">
          <ac:chgData name="FERHANE EL MOSTAFA" userId="612e3f77-08f4-424c-9bd0-6ac275dcda07" providerId="ADAL" clId="{0E1024C3-58F3-4E60-9D56-58152775B348}" dt="2025-09-12T16:07:07.610" v="2964" actId="478"/>
          <ac:spMkLst>
            <pc:docMk/>
            <pc:sldMk cId="2816113997" sldId="2134808782"/>
            <ac:spMk id="11" creationId="{BE034B80-4BB4-1997-364B-B9532796FD78}"/>
          </ac:spMkLst>
        </pc:spChg>
        <pc:picChg chg="del">
          <ac:chgData name="FERHANE EL MOSTAFA" userId="612e3f77-08f4-424c-9bd0-6ac275dcda07" providerId="ADAL" clId="{0E1024C3-58F3-4E60-9D56-58152775B348}" dt="2025-09-12T16:06:56.023" v="2959" actId="478"/>
          <ac:picMkLst>
            <pc:docMk/>
            <pc:sldMk cId="2816113997" sldId="2134808782"/>
            <ac:picMk id="3" creationId="{8322F36C-CE30-F0CE-FE22-BC91A457B183}"/>
          </ac:picMkLst>
        </pc:picChg>
        <pc:picChg chg="add mod">
          <ac:chgData name="FERHANE EL MOSTAFA" userId="612e3f77-08f4-424c-9bd0-6ac275dcda07" providerId="ADAL" clId="{0E1024C3-58F3-4E60-9D56-58152775B348}" dt="2025-09-12T16:07:02.907" v="2960"/>
          <ac:picMkLst>
            <pc:docMk/>
            <pc:sldMk cId="2816113997" sldId="2134808782"/>
            <ac:picMk id="4" creationId="{DC846765-2F71-8A2F-251D-3EA03A488F5B}"/>
          </ac:picMkLst>
        </pc:picChg>
        <pc:picChg chg="del">
          <ac:chgData name="FERHANE EL MOSTAFA" userId="612e3f77-08f4-424c-9bd0-6ac275dcda07" providerId="ADAL" clId="{0E1024C3-58F3-4E60-9D56-58152775B348}" dt="2025-09-12T16:07:05.086" v="2961" actId="478"/>
          <ac:picMkLst>
            <pc:docMk/>
            <pc:sldMk cId="2816113997" sldId="2134808782"/>
            <ac:picMk id="5" creationId="{78CFED8E-6740-B5F2-7216-BA43CD551747}"/>
          </ac:picMkLst>
        </pc:picChg>
        <pc:picChg chg="del">
          <ac:chgData name="FERHANE EL MOSTAFA" userId="612e3f77-08f4-424c-9bd0-6ac275dcda07" providerId="ADAL" clId="{0E1024C3-58F3-4E60-9D56-58152775B348}" dt="2025-09-12T16:07:06.002" v="2962" actId="478"/>
          <ac:picMkLst>
            <pc:docMk/>
            <pc:sldMk cId="2816113997" sldId="2134808782"/>
            <ac:picMk id="8" creationId="{18C0C492-527A-E8B6-6401-E76D05654AB5}"/>
          </ac:picMkLst>
        </pc:picChg>
        <pc:picChg chg="add mod">
          <ac:chgData name="FERHANE EL MOSTAFA" userId="612e3f77-08f4-424c-9bd0-6ac275dcda07" providerId="ADAL" clId="{0E1024C3-58F3-4E60-9D56-58152775B348}" dt="2025-09-12T17:02:47.689" v="3660"/>
          <ac:picMkLst>
            <pc:docMk/>
            <pc:sldMk cId="2816113997" sldId="2134808782"/>
            <ac:picMk id="8" creationId="{9C0D26C1-84C2-0973-E069-5CD60624E847}"/>
          </ac:picMkLst>
        </pc:picChg>
        <pc:picChg chg="add mod">
          <ac:chgData name="FERHANE EL MOSTAFA" userId="612e3f77-08f4-424c-9bd0-6ac275dcda07" providerId="ADAL" clId="{0E1024C3-58F3-4E60-9D56-58152775B348}" dt="2025-09-12T17:02:47.689" v="3660"/>
          <ac:picMkLst>
            <pc:docMk/>
            <pc:sldMk cId="2816113997" sldId="2134808782"/>
            <ac:picMk id="9" creationId="{8CDE98A6-65C4-D984-D1BF-492DEC204B29}"/>
          </ac:picMkLst>
        </pc:picChg>
        <pc:picChg chg="add del mod">
          <ac:chgData name="FERHANE EL MOSTAFA" userId="612e3f77-08f4-424c-9bd0-6ac275dcda07" providerId="ADAL" clId="{0E1024C3-58F3-4E60-9D56-58152775B348}" dt="2025-09-12T17:02:38.935" v="3656" actId="478"/>
          <ac:picMkLst>
            <pc:docMk/>
            <pc:sldMk cId="2816113997" sldId="2134808782"/>
            <ac:picMk id="10" creationId="{3218AA34-A0BA-6CD7-962E-9E46CE562288}"/>
          </ac:picMkLst>
        </pc:picChg>
        <pc:picChg chg="add mod">
          <ac:chgData name="FERHANE EL MOSTAFA" userId="612e3f77-08f4-424c-9bd0-6ac275dcda07" providerId="ADAL" clId="{0E1024C3-58F3-4E60-9D56-58152775B348}" dt="2025-09-12T17:02:47.689" v="3660"/>
          <ac:picMkLst>
            <pc:docMk/>
            <pc:sldMk cId="2816113997" sldId="2134808782"/>
            <ac:picMk id="11" creationId="{F2384045-EB14-F4F0-810D-0E02B7A81D98}"/>
          </ac:picMkLst>
        </pc:picChg>
        <pc:picChg chg="add del mod">
          <ac:chgData name="FERHANE EL MOSTAFA" userId="612e3f77-08f4-424c-9bd0-6ac275dcda07" providerId="ADAL" clId="{0E1024C3-58F3-4E60-9D56-58152775B348}" dt="2025-09-12T17:02:40.086" v="3657" actId="478"/>
          <ac:picMkLst>
            <pc:docMk/>
            <pc:sldMk cId="2816113997" sldId="2134808782"/>
            <ac:picMk id="12" creationId="{BC0DC7F0-E4CF-EDE6-3650-DCD6DA37A5F3}"/>
          </ac:picMkLst>
        </pc:picChg>
      </pc:sldChg>
      <pc:sldChg chg="modSp add">
        <pc:chgData name="FERHANE EL MOSTAFA" userId="612e3f77-08f4-424c-9bd0-6ac275dcda07" providerId="ADAL" clId="{0E1024C3-58F3-4E60-9D56-58152775B348}" dt="2025-09-12T16:39:06.298" v="3090" actId="20577"/>
        <pc:sldMkLst>
          <pc:docMk/>
          <pc:sldMk cId="86094159" sldId="2134808783"/>
        </pc:sldMkLst>
        <pc:spChg chg="mod">
          <ac:chgData name="FERHANE EL MOSTAFA" userId="612e3f77-08f4-424c-9bd0-6ac275dcda07" providerId="ADAL" clId="{0E1024C3-58F3-4E60-9D56-58152775B348}" dt="2025-09-12T16:39:06.298" v="3090" actId="20577"/>
          <ac:spMkLst>
            <pc:docMk/>
            <pc:sldMk cId="86094159" sldId="2134808783"/>
            <ac:spMk id="3" creationId="{E937253E-C50E-50B9-6509-AD622DC342D5}"/>
          </ac:spMkLst>
        </pc:spChg>
      </pc:sldChg>
      <pc:sldChg chg="modSp add">
        <pc:chgData name="FERHANE EL MOSTAFA" userId="612e3f77-08f4-424c-9bd0-6ac275dcda07" providerId="ADAL" clId="{0E1024C3-58F3-4E60-9D56-58152775B348}" dt="2025-09-12T16:39:30.851" v="3100" actId="20577"/>
        <pc:sldMkLst>
          <pc:docMk/>
          <pc:sldMk cId="1381709785" sldId="2134808784"/>
        </pc:sldMkLst>
        <pc:spChg chg="mod">
          <ac:chgData name="FERHANE EL MOSTAFA" userId="612e3f77-08f4-424c-9bd0-6ac275dcda07" providerId="ADAL" clId="{0E1024C3-58F3-4E60-9D56-58152775B348}" dt="2025-09-12T16:39:30.851" v="3100" actId="20577"/>
          <ac:spMkLst>
            <pc:docMk/>
            <pc:sldMk cId="1381709785" sldId="2134808784"/>
            <ac:spMk id="3" creationId="{1339C6C9-60BF-28A0-CDFA-9FEF40024C58}"/>
          </ac:spMkLst>
        </pc:spChg>
      </pc:sldChg>
      <pc:sldChg chg="modSp add mod">
        <pc:chgData name="FERHANE EL MOSTAFA" userId="612e3f77-08f4-424c-9bd0-6ac275dcda07" providerId="ADAL" clId="{0E1024C3-58F3-4E60-9D56-58152775B348}" dt="2025-09-12T16:39:53.578" v="3103" actId="20577"/>
        <pc:sldMkLst>
          <pc:docMk/>
          <pc:sldMk cId="554775155" sldId="2134808785"/>
        </pc:sldMkLst>
        <pc:spChg chg="mod">
          <ac:chgData name="FERHANE EL MOSTAFA" userId="612e3f77-08f4-424c-9bd0-6ac275dcda07" providerId="ADAL" clId="{0E1024C3-58F3-4E60-9D56-58152775B348}" dt="2025-09-12T16:39:53.578" v="3103" actId="20577"/>
          <ac:spMkLst>
            <pc:docMk/>
            <pc:sldMk cId="554775155" sldId="2134808785"/>
            <ac:spMk id="6" creationId="{2B7ADDED-16C6-C8D6-127A-D1E2D868E29F}"/>
          </ac:spMkLst>
        </pc:spChg>
      </pc:sldChg>
      <pc:sldChg chg="modSp add">
        <pc:chgData name="FERHANE EL MOSTAFA" userId="612e3f77-08f4-424c-9bd0-6ac275dcda07" providerId="ADAL" clId="{0E1024C3-58F3-4E60-9D56-58152775B348}" dt="2025-09-12T16:40:02.945" v="3110" actId="20577"/>
        <pc:sldMkLst>
          <pc:docMk/>
          <pc:sldMk cId="499564967" sldId="2134808786"/>
        </pc:sldMkLst>
        <pc:spChg chg="mod">
          <ac:chgData name="FERHANE EL MOSTAFA" userId="612e3f77-08f4-424c-9bd0-6ac275dcda07" providerId="ADAL" clId="{0E1024C3-58F3-4E60-9D56-58152775B348}" dt="2025-09-12T16:40:02.945" v="3110" actId="20577"/>
          <ac:spMkLst>
            <pc:docMk/>
            <pc:sldMk cId="499564967" sldId="2134808786"/>
            <ac:spMk id="3" creationId="{81B8DDA2-3931-8FDC-2A36-2505354F3FAC}"/>
          </ac:spMkLst>
        </pc:spChg>
      </pc:sldChg>
    </pc:docChg>
  </pc:docChgLst>
  <pc:docChgLst>
    <pc:chgData name="FERHANE EL MOSTAFA" userId="612e3f77-08f4-424c-9bd0-6ac275dcda07" providerId="ADAL" clId="{80D1C615-5692-4BAC-A064-D1B80B49D071}"/>
    <pc:docChg chg="undo custSel addSld delSld modSld sldOrd modSection">
      <pc:chgData name="FERHANE EL MOSTAFA" userId="612e3f77-08f4-424c-9bd0-6ac275dcda07" providerId="ADAL" clId="{80D1C615-5692-4BAC-A064-D1B80B49D071}" dt="2025-08-30T08:36:48.931" v="2077" actId="47"/>
      <pc:docMkLst>
        <pc:docMk/>
      </pc:docMkLst>
      <pc:sldChg chg="modSp mod">
        <pc:chgData name="FERHANE EL MOSTAFA" userId="612e3f77-08f4-424c-9bd0-6ac275dcda07" providerId="ADAL" clId="{80D1C615-5692-4BAC-A064-D1B80B49D071}" dt="2025-08-03T18:11:48.638" v="14" actId="403"/>
        <pc:sldMkLst>
          <pc:docMk/>
          <pc:sldMk cId="0" sldId="257"/>
        </pc:sldMkLst>
      </pc:sldChg>
      <pc:sldChg chg="del">
        <pc:chgData name="FERHANE EL MOSTAFA" userId="612e3f77-08f4-424c-9bd0-6ac275dcda07" providerId="ADAL" clId="{80D1C615-5692-4BAC-A064-D1B80B49D071}" dt="2025-08-03T18:32:10.889" v="299" actId="47"/>
        <pc:sldMkLst>
          <pc:docMk/>
          <pc:sldMk cId="254142550" sldId="345"/>
        </pc:sldMkLst>
      </pc:sldChg>
      <pc:sldChg chg="addSp modSp mod modAnim">
        <pc:chgData name="FERHANE EL MOSTAFA" userId="612e3f77-08f4-424c-9bd0-6ac275dcda07" providerId="ADAL" clId="{80D1C615-5692-4BAC-A064-D1B80B49D071}" dt="2025-08-03T18:34:18.478" v="319" actId="403"/>
        <pc:sldMkLst>
          <pc:docMk/>
          <pc:sldMk cId="2425538299" sldId="542"/>
        </pc:sldMkLst>
      </pc:sldChg>
      <pc:sldChg chg="addSp modSp mod ord modAnim">
        <pc:chgData name="FERHANE EL MOSTAFA" userId="612e3f77-08f4-424c-9bd0-6ac275dcda07" providerId="ADAL" clId="{80D1C615-5692-4BAC-A064-D1B80B49D071}" dt="2025-08-04T17:46:44.100" v="1665" actId="20578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80D1C615-5692-4BAC-A064-D1B80B49D071}" dt="2025-08-03T18:32:53.005" v="305" actId="4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80D1C615-5692-4BAC-A064-D1B80B49D071}" dt="2025-08-04T17:32:10.658" v="1368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80D1C615-5692-4BAC-A064-D1B80B49D071}" dt="2025-08-03T18:47:03.812" v="431" actId="4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80D1C615-5692-4BAC-A064-D1B80B49D071}" dt="2025-08-03T19:15:42.882" v="889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80D1C615-5692-4BAC-A064-D1B80B49D071}" dt="2025-08-03T18:13:35.485" v="22"/>
        <pc:sldMkLst>
          <pc:docMk/>
          <pc:sldMk cId="1113929566" sldId="2134805101"/>
        </pc:sldMkLst>
      </pc:sldChg>
      <pc:sldChg chg="modSp add del mod">
        <pc:chgData name="FERHANE EL MOSTAFA" userId="612e3f77-08f4-424c-9bd0-6ac275dcda07" providerId="ADAL" clId="{80D1C615-5692-4BAC-A064-D1B80B49D071}" dt="2025-08-04T18:31:35.397" v="1681" actId="1076"/>
        <pc:sldMkLst>
          <pc:docMk/>
          <pc:sldMk cId="969077855" sldId="2134805155"/>
        </pc:sldMkLst>
      </pc:sldChg>
      <pc:sldChg chg="delSp modSp add del mod">
        <pc:chgData name="FERHANE EL MOSTAFA" userId="612e3f77-08f4-424c-9bd0-6ac275dcda07" providerId="ADAL" clId="{80D1C615-5692-4BAC-A064-D1B80B49D071}" dt="2025-08-03T18:15:09.211" v="38" actId="1076"/>
        <pc:sldMkLst>
          <pc:docMk/>
          <pc:sldMk cId="3727397737" sldId="2134805392"/>
        </pc:sldMkLst>
      </pc:sldChg>
      <pc:sldChg chg="modSp del mod">
        <pc:chgData name="FERHANE EL MOSTAFA" userId="612e3f77-08f4-424c-9bd0-6ac275dcda07" providerId="ADAL" clId="{80D1C615-5692-4BAC-A064-D1B80B49D071}" dt="2025-08-30T08:36:48.931" v="2077" actId="47"/>
        <pc:sldMkLst>
          <pc:docMk/>
          <pc:sldMk cId="2635296759" sldId="2134808443"/>
        </pc:sldMkLst>
      </pc:sldChg>
      <pc:sldChg chg="addSp modSp del mod">
        <pc:chgData name="FERHANE EL MOSTAFA" userId="612e3f77-08f4-424c-9bd0-6ac275dcda07" providerId="ADAL" clId="{80D1C615-5692-4BAC-A064-D1B80B49D071}" dt="2025-08-07T23:17:19.639" v="1949" actId="47"/>
        <pc:sldMkLst>
          <pc:docMk/>
          <pc:sldMk cId="2922113435" sldId="2134808446"/>
        </pc:sldMkLst>
      </pc:sldChg>
      <pc:sldChg chg="del">
        <pc:chgData name="FERHANE EL MOSTAFA" userId="612e3f77-08f4-424c-9bd0-6ac275dcda07" providerId="ADAL" clId="{80D1C615-5692-4BAC-A064-D1B80B49D071}" dt="2025-08-04T17:38:02.677" v="1580" actId="47"/>
        <pc:sldMkLst>
          <pc:docMk/>
          <pc:sldMk cId="1056702585" sldId="2134808447"/>
        </pc:sldMkLst>
      </pc:sldChg>
      <pc:sldChg chg="addSp modSp mod">
        <pc:chgData name="FERHANE EL MOSTAFA" userId="612e3f77-08f4-424c-9bd0-6ac275dcda07" providerId="ADAL" clId="{80D1C615-5692-4BAC-A064-D1B80B49D071}" dt="2025-08-03T18:48:59.744" v="440" actId="14100"/>
        <pc:sldMkLst>
          <pc:docMk/>
          <pc:sldMk cId="1007697454" sldId="2134808448"/>
        </pc:sldMkLst>
      </pc:sldChg>
      <pc:sldChg chg="addSp delSp modSp add mod">
        <pc:chgData name="FERHANE EL MOSTAFA" userId="612e3f77-08f4-424c-9bd0-6ac275dcda07" providerId="ADAL" clId="{80D1C615-5692-4BAC-A064-D1B80B49D071}" dt="2025-08-03T18:25:02.832" v="187" actId="20577"/>
        <pc:sldMkLst>
          <pc:docMk/>
          <pc:sldMk cId="3433722504" sldId="2134808449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2097033110" sldId="2134808450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875683726" sldId="2134808450"/>
        </pc:sldMkLst>
      </pc:sldChg>
      <pc:sldChg chg="modSp add mod">
        <pc:chgData name="FERHANE EL MOSTAFA" userId="612e3f77-08f4-424c-9bd0-6ac275dcda07" providerId="ADAL" clId="{80D1C615-5692-4BAC-A064-D1B80B49D071}" dt="2025-08-03T18:32:40.076" v="304" actId="20577"/>
        <pc:sldMkLst>
          <pc:docMk/>
          <pc:sldMk cId="368224478" sldId="2134808451"/>
        </pc:sldMkLst>
      </pc:sldChg>
      <pc:sldChg chg="delSp modSp add del mod delAnim modAnim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278540487" sldId="2134808451"/>
        </pc:sldMkLst>
      </pc:sldChg>
      <pc:sldChg chg="add">
        <pc:chgData name="FERHANE EL MOSTAFA" userId="612e3f77-08f4-424c-9bd0-6ac275dcda07" providerId="ADAL" clId="{80D1C615-5692-4BAC-A064-D1B80B49D071}" dt="2025-08-03T18:32:14.913" v="300"/>
        <pc:sldMkLst>
          <pc:docMk/>
          <pc:sldMk cId="1769652138" sldId="2134808454"/>
        </pc:sldMkLst>
      </pc:sldChg>
      <pc:sldChg chg="modSp add mod modAnim">
        <pc:chgData name="FERHANE EL MOSTAFA" userId="612e3f77-08f4-424c-9bd0-6ac275dcda07" providerId="ADAL" clId="{80D1C615-5692-4BAC-A064-D1B80B49D071}" dt="2025-08-03T18:43:25.132" v="370" actId="207"/>
        <pc:sldMkLst>
          <pc:docMk/>
          <pc:sldMk cId="420838356" sldId="2134808455"/>
        </pc:sldMkLst>
      </pc:sldChg>
      <pc:sldChg chg="addSp delSp modSp add mod">
        <pc:chgData name="FERHANE EL MOSTAFA" userId="612e3f77-08f4-424c-9bd0-6ac275dcda07" providerId="ADAL" clId="{80D1C615-5692-4BAC-A064-D1B80B49D071}" dt="2025-08-04T18:36:11.409" v="1760" actId="20577"/>
        <pc:sldMkLst>
          <pc:docMk/>
          <pc:sldMk cId="1403980755" sldId="2134808468"/>
        </pc:sldMkLst>
      </pc:sldChg>
      <pc:sldChg chg="add del">
        <pc:chgData name="FERHANE EL MOSTAFA" userId="612e3f77-08f4-424c-9bd0-6ac275dcda07" providerId="ADAL" clId="{80D1C615-5692-4BAC-A064-D1B80B49D071}" dt="2025-08-03T19:11:35.339" v="787" actId="269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80D1C615-5692-4BAC-A064-D1B80B49D071}" dt="2025-08-03T19:15:37.392" v="888" actId="113"/>
        <pc:sldMkLst>
          <pc:docMk/>
          <pc:sldMk cId="3664280258" sldId="2134808469"/>
        </pc:sldMkLst>
      </pc:sldChg>
      <pc:sldChg chg="addSp delSp modSp add mod">
        <pc:chgData name="FERHANE EL MOSTAFA" userId="612e3f77-08f4-424c-9bd0-6ac275dcda07" providerId="ADAL" clId="{80D1C615-5692-4BAC-A064-D1B80B49D071}" dt="2025-08-03T19:02:59.361" v="713" actId="20577"/>
        <pc:sldMkLst>
          <pc:docMk/>
          <pc:sldMk cId="1418471261" sldId="2134808474"/>
        </pc:sldMkLst>
      </pc:sldChg>
      <pc:sldChg chg="add">
        <pc:chgData name="FERHANE EL MOSTAFA" userId="612e3f77-08f4-424c-9bd0-6ac275dcda07" providerId="ADAL" clId="{80D1C615-5692-4BAC-A064-D1B80B49D071}" dt="2025-08-04T17:32:08.215" v="1367"/>
        <pc:sldMkLst>
          <pc:docMk/>
          <pc:sldMk cId="3222612512" sldId="2134808501"/>
        </pc:sldMkLst>
      </pc:sldChg>
      <pc:sldChg chg="add">
        <pc:chgData name="FERHANE EL MOSTAFA" userId="612e3f77-08f4-424c-9bd0-6ac275dcda07" providerId="ADAL" clId="{80D1C615-5692-4BAC-A064-D1B80B49D071}" dt="2025-08-04T17:37:59.911" v="157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80D1C615-5692-4BAC-A064-D1B80B49D071}" dt="2025-08-04T17:37:38.647" v="1578"/>
        <pc:sldMkLst>
          <pc:docMk/>
          <pc:sldMk cId="2328477974" sldId="2134808503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3T19:04:19.979" v="733" actId="20577"/>
        <pc:sldMkLst>
          <pc:docMk/>
          <pc:sldMk cId="1209427918" sldId="2134808511"/>
        </pc:sldMkLst>
      </pc:sldChg>
      <pc:sldChg chg="add">
        <pc:chgData name="FERHANE EL MOSTAFA" userId="612e3f77-08f4-424c-9bd0-6ac275dcda07" providerId="ADAL" clId="{80D1C615-5692-4BAC-A064-D1B80B49D071}" dt="2025-08-30T08:36:46.893" v="2076"/>
        <pc:sldMkLst>
          <pc:docMk/>
          <pc:sldMk cId="2533095450" sldId="2134808522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553663480" sldId="2134808531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1643866256" sldId="2134808531"/>
        </pc:sldMkLst>
      </pc:sldChg>
      <pc:sldChg chg="modSp add mod">
        <pc:chgData name="FERHANE EL MOSTAFA" userId="612e3f77-08f4-424c-9bd0-6ac275dcda07" providerId="ADAL" clId="{80D1C615-5692-4BAC-A064-D1B80B49D071}" dt="2025-08-03T18:36:44.829" v="325" actId="20577"/>
        <pc:sldMkLst>
          <pc:docMk/>
          <pc:sldMk cId="2639336920" sldId="2134808532"/>
        </pc:sldMkLst>
      </pc:sldChg>
      <pc:sldChg chg="modSp add mod">
        <pc:chgData name="FERHANE EL MOSTAFA" userId="612e3f77-08f4-424c-9bd0-6ac275dcda07" providerId="ADAL" clId="{80D1C615-5692-4BAC-A064-D1B80B49D071}" dt="2025-08-03T18:43:43.414" v="372" actId="14100"/>
        <pc:sldMkLst>
          <pc:docMk/>
          <pc:sldMk cId="736286595" sldId="2134808533"/>
        </pc:sldMkLst>
      </pc:sldChg>
      <pc:sldChg chg="modSp add mod modAnim">
        <pc:chgData name="FERHANE EL MOSTAFA" userId="612e3f77-08f4-424c-9bd0-6ac275dcda07" providerId="ADAL" clId="{80D1C615-5692-4BAC-A064-D1B80B49D071}" dt="2025-08-03T18:43:54.076" v="373" actId="207"/>
        <pc:sldMkLst>
          <pc:docMk/>
          <pc:sldMk cId="3526307757" sldId="2134808534"/>
        </pc:sldMkLst>
      </pc:sldChg>
      <pc:sldChg chg="modSp add mod">
        <pc:chgData name="FERHANE EL MOSTAFA" userId="612e3f77-08f4-424c-9bd0-6ac275dcda07" providerId="ADAL" clId="{80D1C615-5692-4BAC-A064-D1B80B49D071}" dt="2025-08-03T18:44:03.272" v="374" actId="6549"/>
        <pc:sldMkLst>
          <pc:docMk/>
          <pc:sldMk cId="1456947510" sldId="2134808535"/>
        </pc:sldMkLst>
      </pc:sldChg>
      <pc:sldChg chg="modSp add">
        <pc:chgData name="FERHANE EL MOSTAFA" userId="612e3f77-08f4-424c-9bd0-6ac275dcda07" providerId="ADAL" clId="{80D1C615-5692-4BAC-A064-D1B80B49D071}" dt="2025-08-03T18:44:15.039" v="375" actId="207"/>
        <pc:sldMkLst>
          <pc:docMk/>
          <pc:sldMk cId="4027987106" sldId="2134808536"/>
        </pc:sldMkLst>
      </pc:sldChg>
      <pc:sldChg chg="modSp add mod">
        <pc:chgData name="FERHANE EL MOSTAFA" userId="612e3f77-08f4-424c-9bd0-6ac275dcda07" providerId="ADAL" clId="{80D1C615-5692-4BAC-A064-D1B80B49D071}" dt="2025-08-04T18:33:07.837" v="1686" actId="20577"/>
        <pc:sldMkLst>
          <pc:docMk/>
          <pc:sldMk cId="274001843" sldId="2134808537"/>
        </pc:sldMkLst>
      </pc:sldChg>
      <pc:sldChg chg="modSp add">
        <pc:chgData name="FERHANE EL MOSTAFA" userId="612e3f77-08f4-424c-9bd0-6ac275dcda07" providerId="ADAL" clId="{80D1C615-5692-4BAC-A064-D1B80B49D071}" dt="2025-08-03T18:46:55.413" v="430" actId="20577"/>
        <pc:sldMkLst>
          <pc:docMk/>
          <pc:sldMk cId="58350007" sldId="2134808538"/>
        </pc:sldMkLst>
      </pc:sldChg>
      <pc:sldChg chg="addSp delSp modSp add mod">
        <pc:chgData name="FERHANE EL MOSTAFA" userId="612e3f77-08f4-424c-9bd0-6ac275dcda07" providerId="ADAL" clId="{80D1C615-5692-4BAC-A064-D1B80B49D071}" dt="2025-08-08T16:56:37.935" v="1956" actId="1076"/>
        <pc:sldMkLst>
          <pc:docMk/>
          <pc:sldMk cId="3114214726" sldId="2134808539"/>
        </pc:sldMkLst>
      </pc:sldChg>
      <pc:sldChg chg="modSp add del mod">
        <pc:chgData name="FERHANE EL MOSTAFA" userId="612e3f77-08f4-424c-9bd0-6ac275dcda07" providerId="ADAL" clId="{80D1C615-5692-4BAC-A064-D1B80B49D071}" dt="2025-08-03T19:02:30.266" v="689" actId="47"/>
        <pc:sldMkLst>
          <pc:docMk/>
          <pc:sldMk cId="204035235" sldId="2134808540"/>
        </pc:sldMkLst>
      </pc:sldChg>
      <pc:sldChg chg="modSp add mod modAnim">
        <pc:chgData name="FERHANE EL MOSTAFA" userId="612e3f77-08f4-424c-9bd0-6ac275dcda07" providerId="ADAL" clId="{80D1C615-5692-4BAC-A064-D1B80B49D071}" dt="2025-08-04T18:40:10.583" v="1837" actId="20577"/>
        <pc:sldMkLst>
          <pc:docMk/>
          <pc:sldMk cId="1843453747" sldId="2134808540"/>
        </pc:sldMkLst>
      </pc:sldChg>
      <pc:sldChg chg="modAnim">
        <pc:chgData name="FERHANE EL MOSTAFA" userId="612e3f77-08f4-424c-9bd0-6ac275dcda07" providerId="ADAL" clId="{80D1C615-5692-4BAC-A064-D1B80B49D071}" dt="2025-08-08T16:58:33.496" v="1957"/>
        <pc:sldMkLst>
          <pc:docMk/>
          <pc:sldMk cId="4035992643" sldId="2134808541"/>
        </pc:sldMkLst>
      </pc:sldChg>
      <pc:sldChg chg="addSp delSp modSp mod">
        <pc:chgData name="FERHANE EL MOSTAFA" userId="612e3f77-08f4-424c-9bd0-6ac275dcda07" providerId="ADAL" clId="{80D1C615-5692-4BAC-A064-D1B80B49D071}" dt="2025-08-08T16:59:15.423" v="1995" actId="20577"/>
        <pc:sldMkLst>
          <pc:docMk/>
          <pc:sldMk cId="875026982" sldId="2134808542"/>
        </pc:sldMkLst>
      </pc:sldChg>
      <pc:sldChg chg="addSp delSp modSp mod">
        <pc:chgData name="FERHANE EL MOSTAFA" userId="612e3f77-08f4-424c-9bd0-6ac275dcda07" providerId="ADAL" clId="{80D1C615-5692-4BAC-A064-D1B80B49D071}" dt="2025-08-08T17:03:34.458" v="2007" actId="478"/>
        <pc:sldMkLst>
          <pc:docMk/>
          <pc:sldMk cId="2679425699" sldId="2134808543"/>
        </pc:sldMkLst>
      </pc:sldChg>
      <pc:sldChg chg="modSp mod modAnim">
        <pc:chgData name="FERHANE EL MOSTAFA" userId="612e3f77-08f4-424c-9bd0-6ac275dcda07" providerId="ADAL" clId="{80D1C615-5692-4BAC-A064-D1B80B49D071}" dt="2025-08-04T18:49:56.567" v="1917"/>
        <pc:sldMkLst>
          <pc:docMk/>
          <pc:sldMk cId="4239359885" sldId="2134808544"/>
        </pc:sldMkLst>
      </pc:sldChg>
      <pc:sldChg chg="modSp mod">
        <pc:chgData name="FERHANE EL MOSTAFA" userId="612e3f77-08f4-424c-9bd0-6ac275dcda07" providerId="ADAL" clId="{80D1C615-5692-4BAC-A064-D1B80B49D071}" dt="2025-08-08T16:59:35.109" v="1997" actId="20577"/>
        <pc:sldMkLst>
          <pc:docMk/>
          <pc:sldMk cId="3555588327" sldId="2134808545"/>
        </pc:sldMkLst>
      </pc:sldChg>
      <pc:sldChg chg="modAnim">
        <pc:chgData name="FERHANE EL MOSTAFA" userId="612e3f77-08f4-424c-9bd0-6ac275dcda07" providerId="ADAL" clId="{80D1C615-5692-4BAC-A064-D1B80B49D071}" dt="2025-08-04T18:50:13.116" v="1918"/>
        <pc:sldMkLst>
          <pc:docMk/>
          <pc:sldMk cId="3626232917" sldId="2134808546"/>
        </pc:sldMkLst>
      </pc:sldChg>
      <pc:sldChg chg="addSp delSp modSp mod modAnim">
        <pc:chgData name="FERHANE EL MOSTAFA" userId="612e3f77-08f4-424c-9bd0-6ac275dcda07" providerId="ADAL" clId="{80D1C615-5692-4BAC-A064-D1B80B49D071}" dt="2025-08-08T17:04:21.184" v="2008"/>
        <pc:sldMkLst>
          <pc:docMk/>
          <pc:sldMk cId="2254889488" sldId="2134808547"/>
        </pc:sldMkLst>
      </pc:sldChg>
      <pc:sldChg chg="modSp mod">
        <pc:chgData name="FERHANE EL MOSTAFA" userId="612e3f77-08f4-424c-9bd0-6ac275dcda07" providerId="ADAL" clId="{80D1C615-5692-4BAC-A064-D1B80B49D071}" dt="2025-08-04T18:50:35.375" v="1919" actId="20577"/>
        <pc:sldMkLst>
          <pc:docMk/>
          <pc:sldMk cId="762796492" sldId="2134808549"/>
        </pc:sldMkLst>
      </pc:sldChg>
      <pc:sldChg chg="addSp delSp modSp mod">
        <pc:chgData name="FERHANE EL MOSTAFA" userId="612e3f77-08f4-424c-9bd0-6ac275dcda07" providerId="ADAL" clId="{80D1C615-5692-4BAC-A064-D1B80B49D071}" dt="2025-08-08T17:08:09.980" v="2041" actId="1076"/>
        <pc:sldMkLst>
          <pc:docMk/>
          <pc:sldMk cId="779578779" sldId="2134808553"/>
        </pc:sldMkLst>
      </pc:sldChg>
      <pc:sldChg chg="modSp mod">
        <pc:chgData name="FERHANE EL MOSTAFA" userId="612e3f77-08f4-424c-9bd0-6ac275dcda07" providerId="ADAL" clId="{80D1C615-5692-4BAC-A064-D1B80B49D071}" dt="2025-08-08T17:11:10.408" v="2064"/>
        <pc:sldMkLst>
          <pc:docMk/>
          <pc:sldMk cId="2465365777" sldId="2134808555"/>
        </pc:sldMkLst>
      </pc:sldChg>
      <pc:sldChg chg="modSp mod">
        <pc:chgData name="FERHANE EL MOSTAFA" userId="612e3f77-08f4-424c-9bd0-6ac275dcda07" providerId="ADAL" clId="{80D1C615-5692-4BAC-A064-D1B80B49D071}" dt="2025-08-08T17:12:43.944" v="2073"/>
        <pc:sldMkLst>
          <pc:docMk/>
          <pc:sldMk cId="4059753319" sldId="2134808557"/>
        </pc:sldMkLst>
      </pc:sldChg>
      <pc:sldChg chg="addSp delSp modSp add mod">
        <pc:chgData name="FERHANE EL MOSTAFA" userId="612e3f77-08f4-424c-9bd0-6ac275dcda07" providerId="ADAL" clId="{80D1C615-5692-4BAC-A064-D1B80B49D071}" dt="2025-08-04T17:16:24.277" v="982" actId="20577"/>
        <pc:sldMkLst>
          <pc:docMk/>
          <pc:sldMk cId="3153886839" sldId="2134808558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21:34.854" v="1123"/>
        <pc:sldMkLst>
          <pc:docMk/>
          <pc:sldMk cId="3783177623" sldId="2134808559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43:10.397" v="1646"/>
        <pc:sldMkLst>
          <pc:docMk/>
          <pc:sldMk cId="2796215011" sldId="2134808560"/>
        </pc:sldMkLst>
      </pc:sldChg>
      <pc:sldChg chg="addSp delSp modSp add mod modAnim">
        <pc:chgData name="FERHANE EL MOSTAFA" userId="612e3f77-08f4-424c-9bd0-6ac275dcda07" providerId="ADAL" clId="{80D1C615-5692-4BAC-A064-D1B80B49D071}" dt="2025-08-08T17:51:00.078" v="2075" actId="20577"/>
        <pc:sldMkLst>
          <pc:docMk/>
          <pc:sldMk cId="512562272" sldId="2134808561"/>
        </pc:sldMkLst>
      </pc:sldChg>
      <pc:sldChg chg="addSp delSp modSp add mod">
        <pc:chgData name="FERHANE EL MOSTAFA" userId="612e3f77-08f4-424c-9bd0-6ac275dcda07" providerId="ADAL" clId="{80D1C615-5692-4BAC-A064-D1B80B49D071}" dt="2025-08-07T23:16:13.430" v="1948" actId="1076"/>
        <pc:sldMkLst>
          <pc:docMk/>
          <pc:sldMk cId="1686837063" sldId="2134808562"/>
        </pc:sldMkLst>
      </pc:sldChg>
      <pc:sldMasterChg chg="delSldLayout">
        <pc:chgData name="FERHANE EL MOSTAFA" userId="612e3f77-08f4-424c-9bd0-6ac275dcda07" providerId="ADAL" clId="{80D1C615-5692-4BAC-A064-D1B80B49D071}" dt="2025-08-04T17:32:10.658" v="1368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80D1C615-5692-4BAC-A064-D1B80B49D071}" dt="2025-08-04T17:32:10.658" v="1368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sv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3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6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f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سنطبق السلوكات المتعلقة باستعمال الألواح. خذوا ألواحكم: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690255" y="1828801"/>
            <a:ext cx="11561691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أستخرج لوحتي بهدوء عند ظهور أيقونة اللوحة؛</a:t>
            </a:r>
          </a:p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كل واحد يكب اسمه الشخصي على اللوحة: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الأولى: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الأقلام/الطباشير؛ فكروا، واكتبوا الإجابة؛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الثانية: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الألواح كلكم دفعة واحدة؛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الثالثة: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الذين سأشير إليهم، اخفضوا الألواح فإن إجابتكم صحيحة؛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بالنسبة للذين ما زالت ألواحهم مرفوعة، فإن إجابتهم خاطئة؛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انتبهوا جيداً لعملية التصحيح للحصول على إجابة صحيحة في المرة القادمة؛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أمسح لوحتي عند الانتهاء من توظيفها، وأضعها في مكانها.</a:t>
            </a:r>
            <a:endParaRPr kumimoji="0" lang="a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DA8657C-B15E-6975-DD37-9EACCAFA9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241" y="686413"/>
            <a:ext cx="1713036" cy="116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36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578385"/>
            <a:ext cx="11765426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بعض الكلمات مما رأيناه سابقا. خذوا ألواحكم واستعدوا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عمارة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C5A57-0D50-6E4C-4D5E-CF0422EFA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A4A03F-C6BE-BD18-A580-87EF53337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F7497B-1772-D419-AD8E-649A8403F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8383EDC-A358-B6A3-8BA0-4E5B65747D68}"/>
              </a:ext>
            </a:extLst>
          </p:cNvPr>
          <p:cNvSpPr txBox="1"/>
          <p:nvPr/>
        </p:nvSpPr>
        <p:spPr>
          <a:xfrm>
            <a:off x="2456266" y="2027353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عِمارَةٌ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8F96833-4A11-1CE1-1EE0-2DBAADF64521}"/>
              </a:ext>
            </a:extLst>
          </p:cNvPr>
          <p:cNvSpPr/>
          <p:nvPr/>
        </p:nvSpPr>
        <p:spPr>
          <a:xfrm>
            <a:off x="3408219" y="5401637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6035980-8FBE-3290-CD1A-C331AD7EA644}"/>
              </a:ext>
            </a:extLst>
          </p:cNvPr>
          <p:cNvSpPr/>
          <p:nvPr/>
        </p:nvSpPr>
        <p:spPr>
          <a:xfrm>
            <a:off x="2576947" y="7091891"/>
            <a:ext cx="7744689" cy="134009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lang="ar-MA" sz="6000" b="1" dirty="0">
                <a:solidFill>
                  <a:srgbClr val="00206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هذه  كلمة تنتهي بتاء مربوطة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968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حديقة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983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F529A-6E54-E3F7-4082-60AE5F123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499EDBC-93F6-972C-90FB-51A7E42A764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DBA7581-B47E-0719-3036-BA137F4DD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937253E-C50E-50B9-6509-AD622DC342D5}"/>
              </a:ext>
            </a:extLst>
          </p:cNvPr>
          <p:cNvSpPr txBox="1"/>
          <p:nvPr/>
        </p:nvSpPr>
        <p:spPr>
          <a:xfrm>
            <a:off x="2456266" y="2235558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حَديقَةٌ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548407E-C701-3AC6-F1CE-AD47AD041676}"/>
              </a:ext>
            </a:extLst>
          </p:cNvPr>
          <p:cNvSpPr/>
          <p:nvPr/>
        </p:nvSpPr>
        <p:spPr>
          <a:xfrm>
            <a:off x="3225192" y="6005821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6E34BC0-F862-7240-E72C-AC62C71AAAB6}"/>
              </a:ext>
            </a:extLst>
          </p:cNvPr>
          <p:cNvSpPr/>
          <p:nvPr/>
        </p:nvSpPr>
        <p:spPr>
          <a:xfrm>
            <a:off x="2418712" y="7770763"/>
            <a:ext cx="7744689" cy="134009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lang="ar-MA" sz="6000" b="1" dirty="0">
                <a:solidFill>
                  <a:srgbClr val="00206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هذه  كلمة تنتهي بتاء مربوطة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609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7BF6C-DBAA-CC12-1502-B20C0C73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6224F4-3F96-8247-BDBF-D6410DFB3903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شرطية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6F6E7F-134B-0A67-D55B-27FADD12A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0526DB-EFC4-ACF7-2B5D-6C1F6382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6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C5DED-974E-43EA-26BA-4848F5672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D036D52-F2E0-3604-4915-3EAE365EA06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54863C9-43FE-15AD-FF81-7B1ABDCFD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339C6C9-60BF-28A0-CDFA-9FEF40024C58}"/>
              </a:ext>
            </a:extLst>
          </p:cNvPr>
          <p:cNvSpPr txBox="1"/>
          <p:nvPr/>
        </p:nvSpPr>
        <p:spPr>
          <a:xfrm>
            <a:off x="2625437" y="1853046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شُرْطِيَّةٌ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DD043C1-361E-B0A4-7322-2C154979E973}"/>
              </a:ext>
            </a:extLst>
          </p:cNvPr>
          <p:cNvSpPr/>
          <p:nvPr/>
        </p:nvSpPr>
        <p:spPr>
          <a:xfrm>
            <a:off x="3394363" y="5623309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F6DA9E1-E101-272B-DBE9-2E1E0F1E8AF0}"/>
              </a:ext>
            </a:extLst>
          </p:cNvPr>
          <p:cNvSpPr/>
          <p:nvPr/>
        </p:nvSpPr>
        <p:spPr>
          <a:xfrm>
            <a:off x="2456266" y="7465964"/>
            <a:ext cx="7744689" cy="134009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lang="ar-MA" sz="6000" b="1" dirty="0">
                <a:solidFill>
                  <a:srgbClr val="00206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بـماذا تنتهي هذه الكلمة؟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170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48E27-5949-1563-8E97-8D8D5377F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B7ADDED-16C6-C8D6-127A-D1E2D868E29F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جدة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2E66073-3A1B-D370-628F-675AEE0F6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904DD-60EB-B527-0F2C-CBBCC8916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75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11006-71B7-A483-98A3-77A0A9C6D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23026C0-344C-904A-A4B2-84685D7D333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263CEE4-62C8-EF49-212A-8EB2EAA25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1B8DDA2-3931-8FDC-2A36-2505354F3FAC}"/>
              </a:ext>
            </a:extLst>
          </p:cNvPr>
          <p:cNvSpPr txBox="1"/>
          <p:nvPr/>
        </p:nvSpPr>
        <p:spPr>
          <a:xfrm>
            <a:off x="2576947" y="2235558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جَدَّةٌ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73D69F-9D6B-F1A4-979E-5CFE2EB49B0A}"/>
              </a:ext>
            </a:extLst>
          </p:cNvPr>
          <p:cNvSpPr/>
          <p:nvPr/>
        </p:nvSpPr>
        <p:spPr>
          <a:xfrm>
            <a:off x="3345873" y="5826097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965BB72-6D7C-5E0D-E659-9C12C97055D9}"/>
              </a:ext>
            </a:extLst>
          </p:cNvPr>
          <p:cNvSpPr/>
          <p:nvPr/>
        </p:nvSpPr>
        <p:spPr>
          <a:xfrm>
            <a:off x="2456266" y="7465964"/>
            <a:ext cx="7744689" cy="134009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بـم</a:t>
            </a:r>
            <a:r>
              <a:rPr lang="ar-MA" sz="6000" b="1" dirty="0">
                <a:solidFill>
                  <a:srgbClr val="00206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اذا تنتهي هذه الكلمة؟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956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540327" y="2493819"/>
            <a:ext cx="6608618" cy="39069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قراءة الصورة: </a:t>
            </a:r>
            <a:r>
              <a:rPr lang="ar-MA" sz="6000" b="1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لوحة القرية</a:t>
            </a:r>
            <a:endParaRPr lang="fr-FR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41F881B-E076-25DC-C5BC-9B8DB6EDCB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3689" y="2050474"/>
            <a:ext cx="7941022" cy="805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48BD-803F-E619-9BFC-782E4C15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7D62742-39AC-2537-7AB6-D9BB6703BE70}"/>
              </a:ext>
            </a:extLst>
          </p:cNvPr>
          <p:cNvSpPr txBox="1"/>
          <p:nvPr/>
        </p:nvSpPr>
        <p:spPr>
          <a:xfrm>
            <a:off x="2687781" y="914098"/>
            <a:ext cx="100306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يكتب الأستاذ على السبورة  الكلمات والجمل التي توصل إليها المتعلمون، ثم ينتدب بعض المتعلمين للقراءة . مثلا: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4CF1E73-AB10-571F-EAB9-E27A096A2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2229" y="4445724"/>
            <a:ext cx="1902764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CDF0FD-04B5-6093-99F7-69DCCD0C6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2229" y="6055969"/>
            <a:ext cx="1924466" cy="634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A9B1CD-AD2E-A9F7-3E89-6C2E9362B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559E63E-6D0E-C4E9-25F6-CD8525E4019D}"/>
              </a:ext>
            </a:extLst>
          </p:cNvPr>
          <p:cNvSpPr/>
          <p:nvPr/>
        </p:nvSpPr>
        <p:spPr>
          <a:xfrm>
            <a:off x="11035779" y="605596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غابَةٌ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59412E6-117E-B405-C5FC-4CE07767F6B0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كَلْبٌ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C6E666E-1EC1-9407-EE81-04DBDE0DEBD2}"/>
              </a:ext>
            </a:extLst>
          </p:cNvPr>
          <p:cNvSpPr/>
          <p:nvPr/>
        </p:nvSpPr>
        <p:spPr>
          <a:xfrm>
            <a:off x="430510" y="4230558"/>
            <a:ext cx="736959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667FED6-D36C-D53E-8DBF-DA970F53A144}"/>
              </a:ext>
            </a:extLst>
          </p:cNvPr>
          <p:cNvSpPr/>
          <p:nvPr/>
        </p:nvSpPr>
        <p:spPr>
          <a:xfrm>
            <a:off x="582910" y="5808107"/>
            <a:ext cx="721719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6933F770-36B5-5962-9698-A4341EF4455D}"/>
              </a:ext>
            </a:extLst>
          </p:cNvPr>
          <p:cNvSpPr/>
          <p:nvPr/>
        </p:nvSpPr>
        <p:spPr>
          <a:xfrm>
            <a:off x="11035778" y="281375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فَلّاحٌ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427E2221-5F95-E878-A18F-CED2D43551C9}"/>
              </a:ext>
            </a:extLst>
          </p:cNvPr>
          <p:cNvSpPr/>
          <p:nvPr/>
        </p:nvSpPr>
        <p:spPr>
          <a:xfrm>
            <a:off x="8302229" y="2909970"/>
            <a:ext cx="1876653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E4493C6C-E42B-68FB-81E8-CD3E749A3849}"/>
              </a:ext>
            </a:extLst>
          </p:cNvPr>
          <p:cNvSpPr/>
          <p:nvPr/>
        </p:nvSpPr>
        <p:spPr>
          <a:xfrm>
            <a:off x="430510" y="2649891"/>
            <a:ext cx="736959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schemeClr val="tx1"/>
                </a:solidFill>
              </a:rPr>
              <a:t>.....................................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4345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3" grpId="0" animBg="1"/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1163782" y="2208114"/>
            <a:ext cx="6151418" cy="377079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الكلمات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إكمال سلسلة كلمات؛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إكمال جمل وقراءتها 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نقل الجمل.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جيدا، سأعرض مجموعة من الكلمات وأقرؤها، عليكم قراءتها مثلي.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4B67-7B41-35E4-D110-EC69CC9D5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201691E-D40A-CEFC-EB14-517EB6316293}"/>
              </a:ext>
            </a:extLst>
          </p:cNvPr>
          <p:cNvSpPr/>
          <p:nvPr/>
        </p:nvSpPr>
        <p:spPr>
          <a:xfrm>
            <a:off x="10556407" y="2559238"/>
            <a:ext cx="1746649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ذِئْبٌ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FDC1C7D0-BC65-7EBA-3780-F4B913BC5A78}"/>
              </a:ext>
            </a:extLst>
          </p:cNvPr>
          <p:cNvSpPr/>
          <p:nvPr/>
        </p:nvSpPr>
        <p:spPr>
          <a:xfrm>
            <a:off x="4566946" y="2541057"/>
            <a:ext cx="2096194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فَأْسٌ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D0620F9-C4A5-2675-E59D-54D9FB3C5A94}"/>
              </a:ext>
            </a:extLst>
          </p:cNvPr>
          <p:cNvSpPr/>
          <p:nvPr/>
        </p:nvSpPr>
        <p:spPr>
          <a:xfrm>
            <a:off x="7776525" y="2516705"/>
            <a:ext cx="1907801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بِئْرٌ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B4CAB8B-2418-F8CE-CFEA-56CA62082F02}"/>
              </a:ext>
            </a:extLst>
          </p:cNvPr>
          <p:cNvSpPr/>
          <p:nvPr/>
        </p:nvSpPr>
        <p:spPr>
          <a:xfrm>
            <a:off x="7387391" y="5038095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مَزْرَعَةٌ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3262762-74D4-81F0-2A60-E4A80B5C9AF0}"/>
              </a:ext>
            </a:extLst>
          </p:cNvPr>
          <p:cNvSpPr/>
          <p:nvPr/>
        </p:nvSpPr>
        <p:spPr>
          <a:xfrm>
            <a:off x="1412944" y="2507487"/>
            <a:ext cx="1985200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كَأْسٌ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DBC4E4DB-C918-5D90-4E49-6CB3CC60B6B1}"/>
              </a:ext>
            </a:extLst>
          </p:cNvPr>
          <p:cNvSpPr/>
          <p:nvPr/>
        </p:nvSpPr>
        <p:spPr>
          <a:xfrm>
            <a:off x="10658301" y="5038095"/>
            <a:ext cx="2353823" cy="128629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مِحْراثٌ</a:t>
            </a:r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7E677BA9-DA34-7F3C-B6F0-0071DEC81FFA}"/>
              </a:ext>
            </a:extLst>
          </p:cNvPr>
          <p:cNvSpPr/>
          <p:nvPr/>
        </p:nvSpPr>
        <p:spPr>
          <a:xfrm>
            <a:off x="4116481" y="5038095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فَلّاحٌ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C817FE6-E4FC-86D5-5643-7189C7BF1C63}"/>
              </a:ext>
            </a:extLst>
          </p:cNvPr>
          <p:cNvSpPr/>
          <p:nvPr/>
        </p:nvSpPr>
        <p:spPr>
          <a:xfrm>
            <a:off x="514287" y="4970956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حَقْلٌ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809B02B-090F-7DB1-6E0E-EAD921BC4282}"/>
              </a:ext>
            </a:extLst>
          </p:cNvPr>
          <p:cNvSpPr/>
          <p:nvPr/>
        </p:nvSpPr>
        <p:spPr>
          <a:xfrm>
            <a:off x="10451208" y="7551512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خَروفٌ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20597905-46FF-044D-55A7-6FC40E07583E}"/>
              </a:ext>
            </a:extLst>
          </p:cNvPr>
          <p:cNvSpPr/>
          <p:nvPr/>
        </p:nvSpPr>
        <p:spPr>
          <a:xfrm>
            <a:off x="7132543" y="7563776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بَقَرَةٌ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C3BDB6A9-3FEE-A4DE-1C1C-3F02179D3450}"/>
              </a:ext>
            </a:extLst>
          </p:cNvPr>
          <p:cNvSpPr/>
          <p:nvPr/>
        </p:nvSpPr>
        <p:spPr>
          <a:xfrm>
            <a:off x="3857123" y="7563776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دَجاجَةٌ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149F902-2990-F56D-A926-BB7D89ABBC5D}"/>
              </a:ext>
            </a:extLst>
          </p:cNvPr>
          <p:cNvSpPr/>
          <p:nvPr/>
        </p:nvSpPr>
        <p:spPr>
          <a:xfrm>
            <a:off x="581703" y="7536124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قِطّةٌ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948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11055-32BE-1CFE-F8C7-22C43125B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B520DE-9660-8888-75AB-70FBEBDBD952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عليكم قراءة الكلمات أولا بشكل هامس في ثنائيات: أقرأ لزميلي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A6803E2-C8A0-A65F-C8AF-8777D73B20D1}"/>
              </a:ext>
            </a:extLst>
          </p:cNvPr>
          <p:cNvSpPr/>
          <p:nvPr/>
        </p:nvSpPr>
        <p:spPr>
          <a:xfrm>
            <a:off x="10556407" y="2559238"/>
            <a:ext cx="1746649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ذِئْبٌ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2538BB5-20E4-8EAA-5A10-B2FC0E553BE2}"/>
              </a:ext>
            </a:extLst>
          </p:cNvPr>
          <p:cNvSpPr/>
          <p:nvPr/>
        </p:nvSpPr>
        <p:spPr>
          <a:xfrm>
            <a:off x="4566946" y="2541057"/>
            <a:ext cx="2096194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فَأْسٌ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B396604-10E9-F90C-10B3-CC7EE44B3D49}"/>
              </a:ext>
            </a:extLst>
          </p:cNvPr>
          <p:cNvSpPr/>
          <p:nvPr/>
        </p:nvSpPr>
        <p:spPr>
          <a:xfrm>
            <a:off x="7776525" y="2516705"/>
            <a:ext cx="1907801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بِئْرٌ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A6FA0DB0-3AE3-8E4B-0092-84F0DD8F038C}"/>
              </a:ext>
            </a:extLst>
          </p:cNvPr>
          <p:cNvSpPr/>
          <p:nvPr/>
        </p:nvSpPr>
        <p:spPr>
          <a:xfrm>
            <a:off x="7387391" y="5038095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مَزْرَعَةٌ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9B6EF959-7B26-0A5E-D198-82A550B9FA37}"/>
              </a:ext>
            </a:extLst>
          </p:cNvPr>
          <p:cNvSpPr/>
          <p:nvPr/>
        </p:nvSpPr>
        <p:spPr>
          <a:xfrm>
            <a:off x="1412944" y="2507487"/>
            <a:ext cx="1985200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كَأْسٌ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89AC479-D5E6-5727-D535-5D2C056CA3F4}"/>
              </a:ext>
            </a:extLst>
          </p:cNvPr>
          <p:cNvSpPr/>
          <p:nvPr/>
        </p:nvSpPr>
        <p:spPr>
          <a:xfrm>
            <a:off x="10658301" y="5038095"/>
            <a:ext cx="2353823" cy="128629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مِحْراثٌ</a:t>
            </a:r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AA854D8D-CDDA-6C84-1755-063FB25AB2CB}"/>
              </a:ext>
            </a:extLst>
          </p:cNvPr>
          <p:cNvSpPr/>
          <p:nvPr/>
        </p:nvSpPr>
        <p:spPr>
          <a:xfrm>
            <a:off x="4116481" y="5038095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فَلّاحٌ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4E6D81AF-79B0-DECD-9935-F2C4CA687714}"/>
              </a:ext>
            </a:extLst>
          </p:cNvPr>
          <p:cNvSpPr/>
          <p:nvPr/>
        </p:nvSpPr>
        <p:spPr>
          <a:xfrm>
            <a:off x="514287" y="4970956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حَقْلٌ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13BC571A-9296-7ADB-F6F4-02289539AD35}"/>
              </a:ext>
            </a:extLst>
          </p:cNvPr>
          <p:cNvSpPr/>
          <p:nvPr/>
        </p:nvSpPr>
        <p:spPr>
          <a:xfrm>
            <a:off x="10451208" y="7551512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خَروفٌ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42208438-FBF9-AFF6-BB70-B9340F9CF9E8}"/>
              </a:ext>
            </a:extLst>
          </p:cNvPr>
          <p:cNvSpPr/>
          <p:nvPr/>
        </p:nvSpPr>
        <p:spPr>
          <a:xfrm>
            <a:off x="7132543" y="7563776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بَقَرَةٌ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BC4FCDAC-5429-45BC-CDB8-A0FAF793339F}"/>
              </a:ext>
            </a:extLst>
          </p:cNvPr>
          <p:cNvSpPr/>
          <p:nvPr/>
        </p:nvSpPr>
        <p:spPr>
          <a:xfrm>
            <a:off x="3857123" y="7563776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دَجاجَةٌ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18525F8E-2A0A-FE87-8DF7-42A1E4481CA3}"/>
              </a:ext>
            </a:extLst>
          </p:cNvPr>
          <p:cNvSpPr/>
          <p:nvPr/>
        </p:nvSpPr>
        <p:spPr>
          <a:xfrm>
            <a:off x="581703" y="7536124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قِطّةٌ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0BE7F4F-79CE-79D6-E0BB-2AF034905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37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D0D84-306A-786A-63E4-161A9EBFF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CA15694-1DBA-BE89-CC25-603ECD1C2B3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جهرية، بالترتيب وبدونه، مع التصحيح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A81768-2016-9EE8-ED9E-E5B2E6301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ED96BC87-7FA6-C45D-FF62-3151BC42A0CB}"/>
              </a:ext>
            </a:extLst>
          </p:cNvPr>
          <p:cNvSpPr/>
          <p:nvPr/>
        </p:nvSpPr>
        <p:spPr>
          <a:xfrm>
            <a:off x="10556407" y="2559238"/>
            <a:ext cx="1746649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ذِئْبٌ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A65C6827-3410-8A88-70AD-825C1952E654}"/>
              </a:ext>
            </a:extLst>
          </p:cNvPr>
          <p:cNvSpPr/>
          <p:nvPr/>
        </p:nvSpPr>
        <p:spPr>
          <a:xfrm>
            <a:off x="4566946" y="2541057"/>
            <a:ext cx="2096194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فَأْسٌ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DB853DFF-588C-A49C-1375-8B290BFD4D7B}"/>
              </a:ext>
            </a:extLst>
          </p:cNvPr>
          <p:cNvSpPr/>
          <p:nvPr/>
        </p:nvSpPr>
        <p:spPr>
          <a:xfrm>
            <a:off x="7776525" y="2516705"/>
            <a:ext cx="1907801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بِئْرٌ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02C70063-31BF-BCBB-85E7-3B113F682727}"/>
              </a:ext>
            </a:extLst>
          </p:cNvPr>
          <p:cNvSpPr/>
          <p:nvPr/>
        </p:nvSpPr>
        <p:spPr>
          <a:xfrm>
            <a:off x="7387391" y="5038095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مَزْرَعَةٌ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466A9CA8-8DFE-EE94-C2A8-D4933D022774}"/>
              </a:ext>
            </a:extLst>
          </p:cNvPr>
          <p:cNvSpPr/>
          <p:nvPr/>
        </p:nvSpPr>
        <p:spPr>
          <a:xfrm>
            <a:off x="1412944" y="2507487"/>
            <a:ext cx="1985200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كَأْسٌ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DA77A93D-EB24-FE2A-202B-1D44E5D7A287}"/>
              </a:ext>
            </a:extLst>
          </p:cNvPr>
          <p:cNvSpPr/>
          <p:nvPr/>
        </p:nvSpPr>
        <p:spPr>
          <a:xfrm>
            <a:off x="10658301" y="5038095"/>
            <a:ext cx="2353823" cy="128629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مِحْراثٌ</a:t>
            </a:r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612D2186-4165-063A-9D52-E648AE9C243C}"/>
              </a:ext>
            </a:extLst>
          </p:cNvPr>
          <p:cNvSpPr/>
          <p:nvPr/>
        </p:nvSpPr>
        <p:spPr>
          <a:xfrm>
            <a:off x="4116481" y="5038095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فَلّاحٌ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A0A5EF21-12B3-3B3A-8C18-4F64DA7C91AC}"/>
              </a:ext>
            </a:extLst>
          </p:cNvPr>
          <p:cNvSpPr/>
          <p:nvPr/>
        </p:nvSpPr>
        <p:spPr>
          <a:xfrm>
            <a:off x="514287" y="4970956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حَقْلٌ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0D8777FA-9F97-7341-27F0-44F9C186F145}"/>
              </a:ext>
            </a:extLst>
          </p:cNvPr>
          <p:cNvSpPr/>
          <p:nvPr/>
        </p:nvSpPr>
        <p:spPr>
          <a:xfrm>
            <a:off x="10451208" y="7551512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خَروفٌ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9962AF34-B154-C67B-D77F-117B895099BA}"/>
              </a:ext>
            </a:extLst>
          </p:cNvPr>
          <p:cNvSpPr/>
          <p:nvPr/>
        </p:nvSpPr>
        <p:spPr>
          <a:xfrm>
            <a:off x="7132543" y="7563776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بَقَرَةٌ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06EEC919-5902-FE43-487B-BABA762AE110}"/>
              </a:ext>
            </a:extLst>
          </p:cNvPr>
          <p:cNvSpPr/>
          <p:nvPr/>
        </p:nvSpPr>
        <p:spPr>
          <a:xfrm>
            <a:off x="3857123" y="7563776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دَجاجَةٌ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A7CD8AF6-C2ED-9B2D-D6B4-00B25E65BDCB}"/>
              </a:ext>
            </a:extLst>
          </p:cNvPr>
          <p:cNvSpPr/>
          <p:nvPr/>
        </p:nvSpPr>
        <p:spPr>
          <a:xfrm>
            <a:off x="581703" y="7536124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قِطّةٌ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19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C7CCF-D129-42BC-7A78-AC3506B26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826D056-AA49-F582-23CE-EF40F0B07719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الآن، اقرؤوا الكلمات أولا قراءة هامسة، ثم أضيفوا  الكلمة المناسبة لكل عمود حسب وزن الكلمات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مثلا العمود الأول: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1C41D2B-406F-9166-3ABD-8E2677CD7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27BF48F-1CF4-71E3-E3AA-D9B46E7B5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5" y="3394363"/>
            <a:ext cx="12905002" cy="3948545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5F0862C9-CA54-9D42-A9E5-1A01B58878C3}"/>
              </a:ext>
            </a:extLst>
          </p:cNvPr>
          <p:cNvSpPr/>
          <p:nvPr/>
        </p:nvSpPr>
        <p:spPr>
          <a:xfrm>
            <a:off x="11152909" y="6224945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سَريرٌ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935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عن المدينة والقرية لكتابة كلمات وجمل؛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سلسلة كلمات وجمل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جمل وقراءتها،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218682" y="2024860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2000-4FFC-D372-B288-7596B695C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31FD0F-1F90-D020-CC0F-99EEF7D146E3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إشارتي أعرض جوابي على زميلي وأناقش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معه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سأمر بين الصفوف لتقديم المساعدة.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82FD558-A54D-92F1-5EA6-05ADDF3CE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28B39DF-3FE6-DB30-B688-D8EF8ABF05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5" y="3394363"/>
            <a:ext cx="12905002" cy="3948545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F45FD99C-9F2B-6B37-8CE4-7C9E3A59FB8E}"/>
              </a:ext>
            </a:extLst>
          </p:cNvPr>
          <p:cNvSpPr/>
          <p:nvPr/>
        </p:nvSpPr>
        <p:spPr>
          <a:xfrm>
            <a:off x="11152909" y="6224945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سَريرٌ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629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35CEC-E193-54B2-787A-93511DFE5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167B4F8-8811-73BA-F02E-07B61B191902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لنصحح جماعة على السبورة. نقبل جميع الكلمات ذات المعنى التي تحترم الوزن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1B2A076-4D64-60EA-80FA-DC814BA54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F510753-B671-E627-FEE0-66E63EAF4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5" y="3394363"/>
            <a:ext cx="12905002" cy="3948545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E816F73C-C605-B498-75F3-177299C40569}"/>
              </a:ext>
            </a:extLst>
          </p:cNvPr>
          <p:cNvSpPr/>
          <p:nvPr/>
        </p:nvSpPr>
        <p:spPr>
          <a:xfrm>
            <a:off x="11152909" y="6224945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سَريرٌ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17A8A2F-7C72-9CFD-641C-EB55680F68CD}"/>
              </a:ext>
            </a:extLst>
          </p:cNvPr>
          <p:cNvSpPr/>
          <p:nvPr/>
        </p:nvSpPr>
        <p:spPr>
          <a:xfrm>
            <a:off x="9026260" y="6224945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فَلّاحٌ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013F6FDE-F672-676E-665C-AF2BEC855AEF}"/>
              </a:ext>
            </a:extLst>
          </p:cNvPr>
          <p:cNvSpPr/>
          <p:nvPr/>
        </p:nvSpPr>
        <p:spPr>
          <a:xfrm>
            <a:off x="6899611" y="6156146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دَواويرُ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370A8F4C-BB83-31C0-D74E-C044F3668767}"/>
              </a:ext>
            </a:extLst>
          </p:cNvPr>
          <p:cNvSpPr/>
          <p:nvPr/>
        </p:nvSpPr>
        <p:spPr>
          <a:xfrm>
            <a:off x="4772962" y="6170474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أَسْوارٌ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78FCA7F3-2981-DF6F-FEEA-CA17673C211E}"/>
              </a:ext>
            </a:extLst>
          </p:cNvPr>
          <p:cNvSpPr/>
          <p:nvPr/>
        </p:nvSpPr>
        <p:spPr>
          <a:xfrm>
            <a:off x="2736250" y="6170474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نَوالٌ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43B8E61C-B4AB-86FA-17DF-45BA8E583FA5}"/>
              </a:ext>
            </a:extLst>
          </p:cNvPr>
          <p:cNvSpPr/>
          <p:nvPr/>
        </p:nvSpPr>
        <p:spPr>
          <a:xfrm>
            <a:off x="561399" y="6224945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حائِطٌ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542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F23E8-0464-8893-ED7D-38BFDFE61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96C1F2-4F90-C703-2429-98A75FC10C20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للكلمات بدقة وسرعة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0C59E03-56DF-2BF1-7856-D9179226B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0785786-FEE3-D828-1DF7-BBFA19652D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5" y="3394363"/>
            <a:ext cx="12905002" cy="3948545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BCAC55C5-190F-FCAE-EA7F-44017CF43625}"/>
              </a:ext>
            </a:extLst>
          </p:cNvPr>
          <p:cNvSpPr/>
          <p:nvPr/>
        </p:nvSpPr>
        <p:spPr>
          <a:xfrm>
            <a:off x="11152909" y="6224945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سَريرٌ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99F4A48C-0A25-41CB-1E6D-15D94EE60954}"/>
              </a:ext>
            </a:extLst>
          </p:cNvPr>
          <p:cNvSpPr/>
          <p:nvPr/>
        </p:nvSpPr>
        <p:spPr>
          <a:xfrm>
            <a:off x="9026260" y="6224945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فَلّاحٌ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B36F23A-B77B-4158-CE80-08484B3C1F95}"/>
              </a:ext>
            </a:extLst>
          </p:cNvPr>
          <p:cNvSpPr/>
          <p:nvPr/>
        </p:nvSpPr>
        <p:spPr>
          <a:xfrm>
            <a:off x="6899611" y="6156146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دَواويرُ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39EDA1E2-5835-1CEF-10D7-1EBA146DAB87}"/>
              </a:ext>
            </a:extLst>
          </p:cNvPr>
          <p:cNvSpPr/>
          <p:nvPr/>
        </p:nvSpPr>
        <p:spPr>
          <a:xfrm>
            <a:off x="4772962" y="6170474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أَسْوارٌ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E2D689D-5C98-7A1C-7C00-4417CA34C4AA}"/>
              </a:ext>
            </a:extLst>
          </p:cNvPr>
          <p:cNvSpPr/>
          <p:nvPr/>
        </p:nvSpPr>
        <p:spPr>
          <a:xfrm>
            <a:off x="2736250" y="6170474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نَوالٌ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CE796497-BB72-162B-571F-90F1BCF0343C}"/>
              </a:ext>
            </a:extLst>
          </p:cNvPr>
          <p:cNvSpPr/>
          <p:nvPr/>
        </p:nvSpPr>
        <p:spPr>
          <a:xfrm>
            <a:off x="561399" y="6224945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حائِطٌ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560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 على الصفحة رقم: 21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00400" y="834086"/>
            <a:ext cx="5583382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أنشطة قرائية على الكراسات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38E8B4F-5176-AA1D-7B45-43EBE2D87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23" y="699736"/>
            <a:ext cx="1332170" cy="139337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F16E17F-5042-4A3A-1BA2-DF60B86CD6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0265" y="1990471"/>
            <a:ext cx="6416135" cy="829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01E49-405B-F533-5D26-FE98BCAF9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8C5E8AA-8C35-A149-71C4-F16C189A084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اقرؤوا أولا الكلمات في النشاط رقم1 قراءة هامسة، سأمر بين الصفوف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513F4F0-39AD-AA09-48DA-9A0F2183B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23" y="3408218"/>
            <a:ext cx="13090985" cy="405938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870F67B-0D13-B1E1-4503-AEF4EABAB9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1002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09B4F-3443-E5E4-D352-4C13B5EC9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785ACA-0ED7-A6F2-A2BD-4F0A72BB2862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جهرية، كل متعلم يقرأ سطرا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B495027-8F25-346B-EAFE-11B5C1B98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23" y="3408218"/>
            <a:ext cx="13090985" cy="405938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AB2B197-E0D2-B1D5-EBB1-F4636855F0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9544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902A3-6218-6A6B-F69A-867EA15DE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72143E-DB83-3D54-C065-206468664F75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في ثنائيات، أكملوا جمل النشاط رقم 03 بالكلمات المناسبة. الثنائي الفائز من يجد الجمل الثلاث الصحيحة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C5F1DE-437B-028B-00A2-2E22B0F36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10" y="683048"/>
            <a:ext cx="1899538" cy="12518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18FB384-55C7-FA87-F0D5-B9E20DA3B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540" y="3036489"/>
            <a:ext cx="12882495" cy="451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8868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CEA29-3F01-F05A-C8F3-06A3C7A84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A17D79E-1EC8-2D60-FBF6-5BB0C17EA821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50E8FA3-F9C2-44F6-BFEF-DA8139807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52" y="793980"/>
            <a:ext cx="1617175" cy="123045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838ED24-F314-3753-3481-BF4168C30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152" y="3050343"/>
            <a:ext cx="12882495" cy="4514238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80452223-B543-C829-306E-7F66011463E3}"/>
              </a:ext>
            </a:extLst>
          </p:cNvPr>
          <p:cNvSpPr/>
          <p:nvPr/>
        </p:nvSpPr>
        <p:spPr>
          <a:xfrm>
            <a:off x="3920836" y="3963730"/>
            <a:ext cx="2133602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اؐلْفَلّاحُ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3FA32B88-0552-8630-4804-2490D2006654}"/>
              </a:ext>
            </a:extLst>
          </p:cNvPr>
          <p:cNvSpPr/>
          <p:nvPr/>
        </p:nvSpPr>
        <p:spPr>
          <a:xfrm>
            <a:off x="4835237" y="5143500"/>
            <a:ext cx="2341420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يَعْصِرُ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25B99E73-1831-9A11-335B-8A3E90583EB1}"/>
              </a:ext>
            </a:extLst>
          </p:cNvPr>
          <p:cNvSpPr/>
          <p:nvPr/>
        </p:nvSpPr>
        <p:spPr>
          <a:xfrm>
            <a:off x="2549235" y="6263585"/>
            <a:ext cx="2133602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أَليفَةٌ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75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89A5D-AF8B-5D0D-770A-1BD204728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E698A9E-C3CA-B230-7F63-C6EAA5F6742D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 للجمل الصحيحة.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74CBA37-DDAC-0F93-5D35-E2441B30B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2607CB2-116D-20DC-251A-1B2C6453E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152" y="3050343"/>
            <a:ext cx="12882495" cy="4514238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532EA85A-8820-49DF-C580-EBB90112D15B}"/>
              </a:ext>
            </a:extLst>
          </p:cNvPr>
          <p:cNvSpPr/>
          <p:nvPr/>
        </p:nvSpPr>
        <p:spPr>
          <a:xfrm>
            <a:off x="3920836" y="3963730"/>
            <a:ext cx="2133602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اؐلْفَلّاحُ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3B7A7C8-BCE5-BBCE-69BD-5ED475028125}"/>
              </a:ext>
            </a:extLst>
          </p:cNvPr>
          <p:cNvSpPr/>
          <p:nvPr/>
        </p:nvSpPr>
        <p:spPr>
          <a:xfrm>
            <a:off x="4835237" y="5143500"/>
            <a:ext cx="2341420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يَعْصِرُ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61F4906C-E2E5-0684-45E5-B2EA41A42D1F}"/>
              </a:ext>
            </a:extLst>
          </p:cNvPr>
          <p:cNvSpPr/>
          <p:nvPr/>
        </p:nvSpPr>
        <p:spPr>
          <a:xfrm>
            <a:off x="2549235" y="6263585"/>
            <a:ext cx="2133602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أَليفَةٌ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05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انتبهوا، سأ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قرأ الجمل في النشاط رقم4 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وأشرح لكم كيف نكتبها، وستفعلون مثلي في منازلكم على دفاتركم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46EFE3-8114-0A45-144F-AD2D5FF92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EBE6114-7D73-85A6-657A-D79211D3E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532" y="3283527"/>
            <a:ext cx="1295297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390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4BC8E-4C1F-5C70-BDF4-56BE15A07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19CB932-D864-BE71-F07C-148B08A91E5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قراءات فردية جهرية للجمل مع تصحيح الاخطاء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4A6CC02-8F73-0E82-F79D-94508B909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C3F22EF-A95B-5A19-FE13-DB85BC607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532" y="3283527"/>
            <a:ext cx="1295297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9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منكم يكتب كلمة/جملة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كلمة/جملة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ثم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مطالبة المتعلمين بإعادة الترتيب؛ لتكوين جمل مفيدة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21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كلمات النشاط2 بكلمات أخرى على الوزن نفسه وأكتبها على كراستي؛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الواردة في النشاط 4 وأنقلها على دفتري بخط جميل؛ 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C9670B5-7B3C-5F76-36CB-9A0BF5C58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909D25D-22F6-E11C-3FD7-EB1BF727D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018" y="2369579"/>
            <a:ext cx="5663593" cy="732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C3C867-06F3-1B2E-F2BF-258EB0CFC6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3895" y="2658746"/>
            <a:ext cx="2549407" cy="295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67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708875"/>
              </p:ext>
            </p:extLst>
          </p:nvPr>
        </p:nvGraphicFramePr>
        <p:xfrm>
          <a:off x="872836" y="279587"/>
          <a:ext cx="11970327" cy="911297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609337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4566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كلمات تتضمن التاء المربوطة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الصورة: ملاحظة لوحة القرية والتعبير عنها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5680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سلسلة الكلمات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إكمال سلسلة كلمات وقراءتها؛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إكمال جمل وقراءتها؛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قراءة جمل ونقلها.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20511" y="2244407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464574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3512" y="730536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3512" y="963843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292422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20511" y="356954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DCF4A5B-3239-6575-1B7D-7EBDCE46B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329" y="675100"/>
            <a:ext cx="1767993" cy="1377815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3828D506-11CC-C325-70EE-E134EB1DC636}"/>
              </a:ext>
            </a:extLst>
          </p:cNvPr>
          <p:cNvSpPr txBox="1">
            <a:spLocks/>
          </p:cNvSpPr>
          <p:nvPr/>
        </p:nvSpPr>
        <p:spPr>
          <a:xfrm>
            <a:off x="8714509" y="2350874"/>
            <a:ext cx="4493491" cy="704048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(النشاطان 1 من الصفحتين الصفحة 25)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أكمل الجمل على كراستي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(النشاط 2 الصفحة 18)؛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الجمل الواردة في النشاطين 3 من الصفحتين 18 و19 على دفتري بخط جميل؛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619BB2C-B330-0A8F-2953-9FB9C7A7B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2810" y="2762043"/>
            <a:ext cx="3680779" cy="662931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5B4A2F0-6315-3385-BD5F-19F97B295B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0" y="2716319"/>
            <a:ext cx="3673158" cy="667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676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357746" y="6373089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تطبيق السلوكات المتعلقة باستعمال الألواح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51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726</TotalTime>
  <Words>1138</Words>
  <Application>Microsoft Office PowerPoint</Application>
  <PresentationFormat>Personnalisé</PresentationFormat>
  <Paragraphs>235</Paragraphs>
  <Slides>47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47</vt:i4>
      </vt:variant>
    </vt:vector>
  </HeadingPairs>
  <TitlesOfParts>
    <vt:vector size="6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2195</cp:revision>
  <dcterms:created xsi:type="dcterms:W3CDTF">2014-10-09T07:32:24Z</dcterms:created>
  <dcterms:modified xsi:type="dcterms:W3CDTF">2025-09-16T10:19:14Z</dcterms:modified>
</cp:coreProperties>
</file>