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6"/>
  </p:notesMasterIdLst>
  <p:handoutMasterIdLst>
    <p:handoutMasterId r:id="rId57"/>
  </p:handoutMasterIdLst>
  <p:sldIdLst>
    <p:sldId id="257" r:id="rId5"/>
    <p:sldId id="2134804867" r:id="rId6"/>
    <p:sldId id="2134805101" r:id="rId7"/>
    <p:sldId id="2134808522" r:id="rId8"/>
    <p:sldId id="2134808773" r:id="rId9"/>
    <p:sldId id="2134808804" r:id="rId10"/>
    <p:sldId id="2134808794" r:id="rId11"/>
    <p:sldId id="2134808795" r:id="rId12"/>
    <p:sldId id="2134808450" r:id="rId13"/>
    <p:sldId id="2134808451" r:id="rId14"/>
    <p:sldId id="2134808796" r:id="rId15"/>
    <p:sldId id="2134808797" r:id="rId16"/>
    <p:sldId id="2134808532" r:id="rId17"/>
    <p:sldId id="2134808798" r:id="rId18"/>
    <p:sldId id="2134808799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800" r:id="rId26"/>
    <p:sldId id="2134808801" r:id="rId27"/>
    <p:sldId id="2134808802" r:id="rId28"/>
    <p:sldId id="2134808803" r:id="rId29"/>
    <p:sldId id="2134808445" r:id="rId30"/>
    <p:sldId id="2134808768" r:id="rId31"/>
    <p:sldId id="2134808542" r:id="rId32"/>
    <p:sldId id="2134808769" r:id="rId33"/>
    <p:sldId id="2134808700" r:id="rId34"/>
    <p:sldId id="2134808788" r:id="rId35"/>
    <p:sldId id="2134808613" r:id="rId36"/>
    <p:sldId id="2134808779" r:id="rId37"/>
    <p:sldId id="2134808780" r:id="rId38"/>
    <p:sldId id="2134808735" r:id="rId39"/>
    <p:sldId id="2134808789" r:id="rId40"/>
    <p:sldId id="2134808790" r:id="rId41"/>
    <p:sldId id="2134808791" r:id="rId42"/>
    <p:sldId id="2134808547" r:id="rId43"/>
    <p:sldId id="2134808479" r:id="rId44"/>
    <p:sldId id="2134808781" r:id="rId45"/>
    <p:sldId id="2134808782" r:id="rId46"/>
    <p:sldId id="2134808805" r:id="rId47"/>
    <p:sldId id="2134808806" r:id="rId48"/>
    <p:sldId id="2134808560" r:id="rId49"/>
    <p:sldId id="838" r:id="rId50"/>
    <p:sldId id="2134808562" r:id="rId51"/>
    <p:sldId id="2134808501" r:id="rId52"/>
    <p:sldId id="2134808497" r:id="rId53"/>
    <p:sldId id="2134808503" r:id="rId54"/>
    <p:sldId id="2134808502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8804"/>
            <p14:sldId id="2134808794"/>
            <p14:sldId id="2134808795"/>
            <p14:sldId id="2134808450"/>
            <p14:sldId id="2134808451"/>
            <p14:sldId id="2134808796"/>
            <p14:sldId id="2134808797"/>
            <p14:sldId id="2134808532"/>
            <p14:sldId id="2134808798"/>
            <p14:sldId id="2134808799"/>
            <p14:sldId id="2134808783"/>
            <p14:sldId id="2134808533"/>
            <p14:sldId id="2134808784"/>
            <p14:sldId id="2134808785"/>
            <p14:sldId id="2134808786"/>
            <p14:sldId id="2134808448"/>
            <p14:sldId id="2134808800"/>
            <p14:sldId id="2134808801"/>
            <p14:sldId id="2134808802"/>
          </p14:sldIdLst>
        </p14:section>
        <p14:section name="أنشطة القراءةوالكتابة" id="{A25CF4A3-DA66-4B51-A640-2EC4C5A8918F}">
          <p14:sldIdLst>
            <p14:sldId id="2134808803"/>
            <p14:sldId id="2134808445"/>
            <p14:sldId id="2134808768"/>
            <p14:sldId id="2134808542"/>
            <p14:sldId id="2134808769"/>
            <p14:sldId id="2134808700"/>
            <p14:sldId id="2134808788"/>
            <p14:sldId id="2134808613"/>
            <p14:sldId id="2134808779"/>
            <p14:sldId id="2134808780"/>
            <p14:sldId id="2134808735"/>
            <p14:sldId id="2134808789"/>
            <p14:sldId id="2134808790"/>
            <p14:sldId id="2134808791"/>
            <p14:sldId id="2134808547"/>
            <p14:sldId id="2134808479"/>
            <p14:sldId id="2134808781"/>
            <p14:sldId id="2134808782"/>
            <p14:sldId id="2134808805"/>
            <p14:sldId id="2134808806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49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287400-BAC0-4B46-B250-14CD7CCB3E4F}" v="493" dt="2025-09-13T08:51:03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04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notesMaster" Target="notesMasters/notesMaster1.xml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2E4FE696-825C-4F37-B1DC-9DB5C21DB884}"/>
    <pc:docChg chg="undo custSel addSld delSld modSld modSection">
      <pc:chgData name="FERHANE EL MOSTAFA" userId="612e3f77-08f4-424c-9bd0-6ac275dcda07" providerId="ADAL" clId="{2E4FE696-825C-4F37-B1DC-9DB5C21DB884}" dt="2025-08-30T08:37:13.358" v="3307"/>
      <pc:docMkLst>
        <pc:docMk/>
      </pc:docMkLst>
      <pc:sldChg chg="modSp mod">
        <pc:chgData name="FERHANE EL MOSTAFA" userId="612e3f77-08f4-424c-9bd0-6ac275dcda07" providerId="ADAL" clId="{2E4FE696-825C-4F37-B1DC-9DB5C21DB884}" dt="2025-08-08T06:59:59.819" v="4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2E4FE696-825C-4F37-B1DC-9DB5C21DB884}" dt="2025-08-08T07:12:53.948" v="160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2E4FE696-825C-4F37-B1DC-9DB5C21DB884}" dt="2025-08-08T09:42:52.444" v="483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2E4FE696-825C-4F37-B1DC-9DB5C21DB884}" dt="2025-08-08T07:01:45.173" v="86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2E4FE696-825C-4F37-B1DC-9DB5C21DB884}" dt="2025-08-08T18:11:38.054" v="3271" actId="1076"/>
        <pc:sldMkLst>
          <pc:docMk/>
          <pc:sldMk cId="969077855" sldId="2134805155"/>
        </pc:sldMkLst>
      </pc:sldChg>
      <pc:sldChg chg="modSp mod">
        <pc:chgData name="FERHANE EL MOSTAFA" userId="612e3f77-08f4-424c-9bd0-6ac275dcda07" providerId="ADAL" clId="{2E4FE696-825C-4F37-B1DC-9DB5C21DB884}" dt="2025-08-08T09:50:18.004" v="701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2E4FE696-825C-4F37-B1DC-9DB5C21DB884}" dt="2025-08-08T07:12:27.909" v="143" actId="47"/>
        <pc:sldMkLst>
          <pc:docMk/>
          <pc:sldMk cId="1056702585" sldId="2134808447"/>
        </pc:sldMkLst>
      </pc:sldChg>
      <pc:sldChg chg="addSp delSp modSp mod delAnim modAnim">
        <pc:chgData name="FERHANE EL MOSTAFA" userId="612e3f77-08f4-424c-9bd0-6ac275dcda07" providerId="ADAL" clId="{2E4FE696-825C-4F37-B1DC-9DB5C21DB884}" dt="2025-08-08T09:42:12.864" v="477"/>
        <pc:sldMkLst>
          <pc:docMk/>
          <pc:sldMk cId="2278540487" sldId="2134808449"/>
        </pc:sldMkLst>
      </pc:sldChg>
      <pc:sldChg chg="addSp modSp mod modAnim">
        <pc:chgData name="FERHANE EL MOSTAFA" userId="612e3f77-08f4-424c-9bd0-6ac275dcda07" providerId="ADAL" clId="{2E4FE696-825C-4F37-B1DC-9DB5C21DB884}" dt="2025-08-08T09:46:58.995" v="589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2E4FE696-825C-4F37-B1DC-9DB5C21DB884}" dt="2025-08-08T09:43:34.755" v="503" actId="20577"/>
        <pc:sldMkLst>
          <pc:docMk/>
          <pc:sldMk cId="1262276646" sldId="2134808456"/>
        </pc:sldMkLst>
      </pc:sldChg>
      <pc:sldChg chg="modSp del mod">
        <pc:chgData name="FERHANE EL MOSTAFA" userId="612e3f77-08f4-424c-9bd0-6ac275dcda07" providerId="ADAL" clId="{2E4FE696-825C-4F37-B1DC-9DB5C21DB884}" dt="2025-08-08T09:46:29.824" v="561" actId="4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2E4FE696-825C-4F37-B1DC-9DB5C21DB884}" dt="2025-08-08T09:48:13.094" v="598" actId="2057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2E4FE696-825C-4F37-B1DC-9DB5C21DB884}" dt="2025-08-08T09:48:24.187" v="600" actId="4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2E4FE696-825C-4F37-B1DC-9DB5C21DB884}" dt="2025-08-08T11:41:09.953" v="2891" actId="47"/>
        <pc:sldMkLst>
          <pc:docMk/>
          <pc:sldMk cId="2447610106" sldId="2134808477"/>
        </pc:sldMkLst>
      </pc:sldChg>
      <pc:sldChg chg="addSp delSp modSp mod modAnim">
        <pc:chgData name="FERHANE EL MOSTAFA" userId="612e3f77-08f4-424c-9bd0-6ac275dcda07" providerId="ADAL" clId="{2E4FE696-825C-4F37-B1DC-9DB5C21DB884}" dt="2025-08-08T11:03:04.567" v="1805"/>
        <pc:sldMkLst>
          <pc:docMk/>
          <pc:sldMk cId="2552599713" sldId="2134808479"/>
        </pc:sldMkLst>
      </pc:sldChg>
      <pc:sldChg chg="modSp del mod">
        <pc:chgData name="FERHANE EL MOSTAFA" userId="612e3f77-08f4-424c-9bd0-6ac275dcda07" providerId="ADAL" clId="{2E4FE696-825C-4F37-B1DC-9DB5C21DB884}" dt="2025-08-08T09:56:56.078" v="753" actId="47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2E4FE696-825C-4F37-B1DC-9DB5C21DB884}" dt="2025-08-08T11:23:47.784" v="2414" actId="1076"/>
        <pc:sldMkLst>
          <pc:docMk/>
          <pc:sldMk cId="678568683" sldId="2134808495"/>
        </pc:sldMkLst>
      </pc:sldChg>
      <pc:sldChg chg="del">
        <pc:chgData name="FERHANE EL MOSTAFA" userId="612e3f77-08f4-424c-9bd0-6ac275dcda07" providerId="ADAL" clId="{2E4FE696-825C-4F37-B1DC-9DB5C21DB884}" dt="2025-08-08T12:03:27.274" v="3255" actId="47"/>
        <pc:sldMkLst>
          <pc:docMk/>
          <pc:sldMk cId="207820426" sldId="2134808496"/>
        </pc:sldMkLst>
      </pc:sldChg>
      <pc:sldChg chg="addSp delSp modSp mod">
        <pc:chgData name="FERHANE EL MOSTAFA" userId="612e3f77-08f4-424c-9bd0-6ac275dcda07" providerId="ADAL" clId="{2E4FE696-825C-4F37-B1DC-9DB5C21DB884}" dt="2025-08-08T18:17:27.967" v="3289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2E4FE696-825C-4F37-B1DC-9DB5C21DB884}" dt="2025-08-08T11:37:05.160" v="2796" actId="47"/>
        <pc:sldMkLst>
          <pc:docMk/>
          <pc:sldMk cId="3546273917" sldId="2134808512"/>
        </pc:sldMkLst>
      </pc:sldChg>
      <pc:sldChg chg="modSp mod">
        <pc:chgData name="FERHANE EL MOSTAFA" userId="612e3f77-08f4-424c-9bd0-6ac275dcda07" providerId="ADAL" clId="{2E4FE696-825C-4F37-B1DC-9DB5C21DB884}" dt="2025-08-08T09:50:49.651" v="702" actId="6549"/>
        <pc:sldMkLst>
          <pc:docMk/>
          <pc:sldMk cId="924649818" sldId="2134808514"/>
        </pc:sldMkLst>
      </pc:sldChg>
      <pc:sldChg chg="modSp mod">
        <pc:chgData name="FERHANE EL MOSTAFA" userId="612e3f77-08f4-424c-9bd0-6ac275dcda07" providerId="ADAL" clId="{2E4FE696-825C-4F37-B1DC-9DB5C21DB884}" dt="2025-08-08T11:23:30.512" v="2412" actId="14100"/>
        <pc:sldMkLst>
          <pc:docMk/>
          <pc:sldMk cId="1821440554" sldId="2134808515"/>
        </pc:sldMkLst>
      </pc:sldChg>
      <pc:sldChg chg="del">
        <pc:chgData name="FERHANE EL MOSTAFA" userId="612e3f77-08f4-424c-9bd0-6ac275dcda07" providerId="ADAL" clId="{2E4FE696-825C-4F37-B1DC-9DB5C21DB884}" dt="2025-08-08T11:35:27.785" v="2721" actId="47"/>
        <pc:sldMkLst>
          <pc:docMk/>
          <pc:sldMk cId="212589244" sldId="2134808516"/>
        </pc:sldMkLst>
      </pc:sldChg>
      <pc:sldChg chg="del">
        <pc:chgData name="FERHANE EL MOSTAFA" userId="612e3f77-08f4-424c-9bd0-6ac275dcda07" providerId="ADAL" clId="{2E4FE696-825C-4F37-B1DC-9DB5C21DB884}" dt="2025-08-08T11:37:01.921" v="2795" actId="47"/>
        <pc:sldMkLst>
          <pc:docMk/>
          <pc:sldMk cId="16868779" sldId="2134808517"/>
        </pc:sldMkLst>
      </pc:sldChg>
      <pc:sldChg chg="del">
        <pc:chgData name="FERHANE EL MOSTAFA" userId="612e3f77-08f4-424c-9bd0-6ac275dcda07" providerId="ADAL" clId="{2E4FE696-825C-4F37-B1DC-9DB5C21DB884}" dt="2025-08-08T11:37:10.346" v="2797" actId="47"/>
        <pc:sldMkLst>
          <pc:docMk/>
          <pc:sldMk cId="2523983732" sldId="2134808518"/>
        </pc:sldMkLst>
      </pc:sldChg>
      <pc:sldChg chg="del">
        <pc:chgData name="FERHANE EL MOSTAFA" userId="612e3f77-08f4-424c-9bd0-6ac275dcda07" providerId="ADAL" clId="{2E4FE696-825C-4F37-B1DC-9DB5C21DB884}" dt="2025-08-08T11:37:33.338" v="2799" actId="47"/>
        <pc:sldMkLst>
          <pc:docMk/>
          <pc:sldMk cId="2988632555" sldId="2134808519"/>
        </pc:sldMkLst>
      </pc:sldChg>
      <pc:sldChg chg="del">
        <pc:chgData name="FERHANE EL MOSTAFA" userId="612e3f77-08f4-424c-9bd0-6ac275dcda07" providerId="ADAL" clId="{2E4FE696-825C-4F37-B1DC-9DB5C21DB884}" dt="2025-08-08T11:38:12.911" v="2849" actId="47"/>
        <pc:sldMkLst>
          <pc:docMk/>
          <pc:sldMk cId="3958609263" sldId="2134808520"/>
        </pc:sldMkLst>
      </pc:sldChg>
      <pc:sldChg chg="del">
        <pc:chgData name="FERHANE EL MOSTAFA" userId="612e3f77-08f4-424c-9bd0-6ac275dcda07" providerId="ADAL" clId="{2E4FE696-825C-4F37-B1DC-9DB5C21DB884}" dt="2025-08-08T11:37:26.455" v="2798" actId="47"/>
        <pc:sldMkLst>
          <pc:docMk/>
          <pc:sldMk cId="1308715285" sldId="2134808521"/>
        </pc:sldMkLst>
      </pc:sldChg>
      <pc:sldChg chg="del">
        <pc:chgData name="FERHANE EL MOSTAFA" userId="612e3f77-08f4-424c-9bd0-6ac275dcda07" providerId="ADAL" clId="{2E4FE696-825C-4F37-B1DC-9DB5C21DB884}" dt="2025-08-08T11:38:34.870" v="2852" actId="47"/>
        <pc:sldMkLst>
          <pc:docMk/>
          <pc:sldMk cId="1268082730" sldId="2134808522"/>
        </pc:sldMkLst>
      </pc:sldChg>
      <pc:sldChg chg="add">
        <pc:chgData name="FERHANE EL MOSTAFA" userId="612e3f77-08f4-424c-9bd0-6ac275dcda07" providerId="ADAL" clId="{2E4FE696-825C-4F37-B1DC-9DB5C21DB884}" dt="2025-08-30T08:37:13.358" v="3307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2E4FE696-825C-4F37-B1DC-9DB5C21DB884}" dt="2025-08-08T11:39:17.630" v="2871" actId="14100"/>
        <pc:sldMkLst>
          <pc:docMk/>
          <pc:sldMk cId="4081899632" sldId="2134808523"/>
        </pc:sldMkLst>
      </pc:sldChg>
      <pc:sldChg chg="addSp delSp modSp mod">
        <pc:chgData name="FERHANE EL MOSTAFA" userId="612e3f77-08f4-424c-9bd0-6ac275dcda07" providerId="ADAL" clId="{2E4FE696-825C-4F37-B1DC-9DB5C21DB884}" dt="2025-08-08T11:40:51.887" v="2890" actId="14100"/>
        <pc:sldMkLst>
          <pc:docMk/>
          <pc:sldMk cId="2747359" sldId="2134808524"/>
        </pc:sldMkLst>
      </pc:sldChg>
      <pc:sldChg chg="modSp mod">
        <pc:chgData name="FERHANE EL MOSTAFA" userId="612e3f77-08f4-424c-9bd0-6ac275dcda07" providerId="ADAL" clId="{2E4FE696-825C-4F37-B1DC-9DB5C21DB884}" dt="2025-08-08T18:17:03.910" v="3287" actId="404"/>
        <pc:sldMkLst>
          <pc:docMk/>
          <pc:sldMk cId="467803315" sldId="2134808526"/>
        </pc:sldMkLst>
      </pc:sldChg>
      <pc:sldChg chg="addSp delSp modSp mod">
        <pc:chgData name="FERHANE EL MOSTAFA" userId="612e3f77-08f4-424c-9bd0-6ac275dcda07" providerId="ADAL" clId="{2E4FE696-825C-4F37-B1DC-9DB5C21DB884}" dt="2025-08-08T11:38:09.865" v="2848" actId="1076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2E4FE696-825C-4F37-B1DC-9DB5C21DB884}" dt="2025-08-08T11:38:18.121" v="2850" actId="47"/>
        <pc:sldMkLst>
          <pc:docMk/>
          <pc:sldMk cId="3324305360" sldId="2134808528"/>
        </pc:sldMkLst>
      </pc:sldChg>
      <pc:sldChg chg="del">
        <pc:chgData name="FERHANE EL MOSTAFA" userId="612e3f77-08f4-424c-9bd0-6ac275dcda07" providerId="ADAL" clId="{2E4FE696-825C-4F37-B1DC-9DB5C21DB884}" dt="2025-08-08T11:38:25.570" v="2851" actId="47"/>
        <pc:sldMkLst>
          <pc:docMk/>
          <pc:sldMk cId="4131415470" sldId="2134808529"/>
        </pc:sldMkLst>
      </pc:sldChg>
      <pc:sldChg chg="addSp delSp modSp add mod delAnim modAnim">
        <pc:chgData name="FERHANE EL MOSTAFA" userId="612e3f77-08f4-424c-9bd0-6ac275dcda07" providerId="ADAL" clId="{2E4FE696-825C-4F37-B1DC-9DB5C21DB884}" dt="2025-08-08T10:51:53.648" v="1690"/>
        <pc:sldMkLst>
          <pc:docMk/>
          <pc:sldMk cId="2679425699" sldId="2134808543"/>
        </pc:sldMkLst>
      </pc:sldChg>
      <pc:sldChg chg="addSp delSp modSp add mod">
        <pc:chgData name="FERHANE EL MOSTAFA" userId="612e3f77-08f4-424c-9bd0-6ac275dcda07" providerId="ADAL" clId="{2E4FE696-825C-4F37-B1DC-9DB5C21DB884}" dt="2025-08-24T11:10:53.948" v="330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2E4FE696-825C-4F37-B1DC-9DB5C21DB884}" dt="2025-08-24T11:10:53.948" v="3306" actId="20577"/>
          <ac:spMkLst>
            <pc:docMk/>
            <pc:sldMk cId="512562272" sldId="2134808561"/>
            <ac:spMk id="2" creationId="{570C6D3E-D944-E7DF-6E2F-7037213AB7FF}"/>
          </ac:spMkLst>
        </pc:spChg>
      </pc:sldChg>
      <pc:sldChg chg="modSp add">
        <pc:chgData name="FERHANE EL MOSTAFA" userId="612e3f77-08f4-424c-9bd0-6ac275dcda07" providerId="ADAL" clId="{2E4FE696-825C-4F37-B1DC-9DB5C21DB884}" dt="2025-08-08T09:47:12.312" v="590"/>
        <pc:sldMkLst>
          <pc:docMk/>
          <pc:sldMk cId="4126088324" sldId="2134808562"/>
        </pc:sldMkLst>
      </pc:sldChg>
      <pc:sldChg chg="modSp add modAnim">
        <pc:chgData name="FERHANE EL MOSTAFA" userId="612e3f77-08f4-424c-9bd0-6ac275dcda07" providerId="ADAL" clId="{2E4FE696-825C-4F37-B1DC-9DB5C21DB884}" dt="2025-08-08T09:49:11.433" v="661" actId="20577"/>
        <pc:sldMkLst>
          <pc:docMk/>
          <pc:sldMk cId="1927115752" sldId="2134808563"/>
        </pc:sldMkLst>
      </pc:sldChg>
      <pc:sldChg chg="addSp delSp modSp add del mod delAnim modAnim">
        <pc:chgData name="FERHANE EL MOSTAFA" userId="612e3f77-08f4-424c-9bd0-6ac275dcda07" providerId="ADAL" clId="{2E4FE696-825C-4F37-B1DC-9DB5C21DB884}" dt="2025-08-08T10:24:50.748" v="1086" actId="47"/>
        <pc:sldMkLst>
          <pc:docMk/>
          <pc:sldMk cId="3272094394" sldId="2134808606"/>
        </pc:sldMkLst>
      </pc:sldChg>
      <pc:sldChg chg="addSp delSp modSp add mod modAnim">
        <pc:chgData name="FERHANE EL MOSTAFA" userId="612e3f77-08f4-424c-9bd0-6ac275dcda07" providerId="ADAL" clId="{2E4FE696-825C-4F37-B1DC-9DB5C21DB884}" dt="2025-08-08T10:25:32.542" v="1106" actId="20577"/>
        <pc:sldMkLst>
          <pc:docMk/>
          <pc:sldMk cId="2764078150" sldId="2134808607"/>
        </pc:sldMkLst>
      </pc:sldChg>
      <pc:sldChg chg="del">
        <pc:chgData name="FERHANE EL MOSTAFA" userId="612e3f77-08f4-424c-9bd0-6ac275dcda07" providerId="ADAL" clId="{2E4FE696-825C-4F37-B1DC-9DB5C21DB884}" dt="2025-08-08T10:25:46.535" v="1107" actId="47"/>
        <pc:sldMkLst>
          <pc:docMk/>
          <pc:sldMk cId="2074470917" sldId="2134808608"/>
        </pc:sldMkLst>
      </pc:sldChg>
      <pc:sldChg chg="mod modShow">
        <pc:chgData name="FERHANE EL MOSTAFA" userId="612e3f77-08f4-424c-9bd0-6ac275dcda07" providerId="ADAL" clId="{2E4FE696-825C-4F37-B1DC-9DB5C21DB884}" dt="2025-08-08T12:07:51.249" v="3267" actId="729"/>
        <pc:sldMkLst>
          <pc:docMk/>
          <pc:sldMk cId="3331176252" sldId="2134808609"/>
        </pc:sldMkLst>
      </pc:sldChg>
      <pc:sldChg chg="addSp delSp modSp add mod">
        <pc:chgData name="FERHANE EL MOSTAFA" userId="612e3f77-08f4-424c-9bd0-6ac275dcda07" providerId="ADAL" clId="{2E4FE696-825C-4F37-B1DC-9DB5C21DB884}" dt="2025-08-08T10:27:02.823" v="1159" actId="20577"/>
        <pc:sldMkLst>
          <pc:docMk/>
          <pc:sldMk cId="3879576007" sldId="2134808610"/>
        </pc:sldMkLst>
      </pc:sldChg>
      <pc:sldChg chg="addSp delSp modSp add del mod modAnim">
        <pc:chgData name="FERHANE EL MOSTAFA" userId="612e3f77-08f4-424c-9bd0-6ac275dcda07" providerId="ADAL" clId="{2E4FE696-825C-4F37-B1DC-9DB5C21DB884}" dt="2025-08-08T18:14:41.176" v="3277" actId="47"/>
        <pc:sldMkLst>
          <pc:docMk/>
          <pc:sldMk cId="3427732458" sldId="2134808611"/>
        </pc:sldMkLst>
      </pc:sldChg>
      <pc:sldChg chg="addSp delSp modSp add mod modAnim">
        <pc:chgData name="FERHANE EL MOSTAFA" userId="612e3f77-08f4-424c-9bd0-6ac275dcda07" providerId="ADAL" clId="{2E4FE696-825C-4F37-B1DC-9DB5C21DB884}" dt="2025-08-08T10:50:43.752" v="1685" actId="207"/>
        <pc:sldMkLst>
          <pc:docMk/>
          <pc:sldMk cId="3703813308" sldId="2134808612"/>
        </pc:sldMkLst>
      </pc:sldChg>
      <pc:sldChg chg="modSp mod modShow">
        <pc:chgData name="FERHANE EL MOSTAFA" userId="612e3f77-08f4-424c-9bd0-6ac275dcda07" providerId="ADAL" clId="{2E4FE696-825C-4F37-B1DC-9DB5C21DB884}" dt="2025-08-08T18:14:17.433" v="3276" actId="729"/>
        <pc:sldMkLst>
          <pc:docMk/>
          <pc:sldMk cId="4052746149" sldId="2134808613"/>
        </pc:sldMkLst>
      </pc:sldChg>
      <pc:sldChg chg="addSp modSp add mod modAnim">
        <pc:chgData name="FERHANE EL MOSTAFA" userId="612e3f77-08f4-424c-9bd0-6ac275dcda07" providerId="ADAL" clId="{2E4FE696-825C-4F37-B1DC-9DB5C21DB884}" dt="2025-08-08T11:10:56.370" v="2039"/>
        <pc:sldMkLst>
          <pc:docMk/>
          <pc:sldMk cId="791090039" sldId="2134808614"/>
        </pc:sldMkLst>
      </pc:sldChg>
      <pc:sldChg chg="addSp delSp modSp add mod modAnim">
        <pc:chgData name="FERHANE EL MOSTAFA" userId="612e3f77-08f4-424c-9bd0-6ac275dcda07" providerId="ADAL" clId="{2E4FE696-825C-4F37-B1DC-9DB5C21DB884}" dt="2025-08-08T11:12:21.353" v="2085" actId="1076"/>
        <pc:sldMkLst>
          <pc:docMk/>
          <pc:sldMk cId="906223887" sldId="2134808615"/>
        </pc:sldMkLst>
      </pc:sldChg>
      <pc:sldChg chg="addSp delSp modSp add mod modAnim">
        <pc:chgData name="FERHANE EL MOSTAFA" userId="612e3f77-08f4-424c-9bd0-6ac275dcda07" providerId="ADAL" clId="{2E4FE696-825C-4F37-B1DC-9DB5C21DB884}" dt="2025-08-08T11:33:28.880" v="2705" actId="108"/>
        <pc:sldMkLst>
          <pc:docMk/>
          <pc:sldMk cId="1348181363" sldId="2134808616"/>
        </pc:sldMkLst>
      </pc:sldChg>
      <pc:sldChg chg="addSp modSp add mod modAnim">
        <pc:chgData name="FERHANE EL MOSTAFA" userId="612e3f77-08f4-424c-9bd0-6ac275dcda07" providerId="ADAL" clId="{2E4FE696-825C-4F37-B1DC-9DB5C21DB884}" dt="2025-08-08T11:25:54.397" v="2467" actId="1076"/>
        <pc:sldMkLst>
          <pc:docMk/>
          <pc:sldMk cId="1506031484" sldId="2134808617"/>
        </pc:sldMkLst>
      </pc:sldChg>
      <pc:sldChg chg="addSp delSp modSp add mod modAnim">
        <pc:chgData name="FERHANE EL MOSTAFA" userId="612e3f77-08f4-424c-9bd0-6ac275dcda07" providerId="ADAL" clId="{2E4FE696-825C-4F37-B1DC-9DB5C21DB884}" dt="2025-08-08T11:30:53.840" v="2677"/>
        <pc:sldMkLst>
          <pc:docMk/>
          <pc:sldMk cId="3703511364" sldId="2134808618"/>
        </pc:sldMkLst>
      </pc:sldChg>
      <pc:sldChg chg="addSp delSp modSp add mod modAnim">
        <pc:chgData name="FERHANE EL MOSTAFA" userId="612e3f77-08f4-424c-9bd0-6ac275dcda07" providerId="ADAL" clId="{2E4FE696-825C-4F37-B1DC-9DB5C21DB884}" dt="2025-08-08T18:16:04.286" v="3278"/>
        <pc:sldMkLst>
          <pc:docMk/>
          <pc:sldMk cId="1025170553" sldId="2134808619"/>
        </pc:sldMkLst>
      </pc:sldChg>
      <pc:sldChg chg="del">
        <pc:chgData name="FERHANE EL MOSTAFA" userId="612e3f77-08f4-424c-9bd0-6ac275dcda07" providerId="ADAL" clId="{2E4FE696-825C-4F37-B1DC-9DB5C21DB884}" dt="2025-08-08T11:34:28.472" v="2713" actId="47"/>
        <pc:sldMkLst>
          <pc:docMk/>
          <pc:sldMk cId="3550981874" sldId="2134808620"/>
        </pc:sldMkLst>
      </pc:sldChg>
      <pc:sldChg chg="addSp delSp modSp add mod modAnim">
        <pc:chgData name="FERHANE EL MOSTAFA" userId="612e3f77-08f4-424c-9bd0-6ac275dcda07" providerId="ADAL" clId="{2E4FE696-825C-4F37-B1DC-9DB5C21DB884}" dt="2025-08-08T11:36:44.281" v="2794"/>
        <pc:sldMkLst>
          <pc:docMk/>
          <pc:sldMk cId="3629774141" sldId="2134808620"/>
        </pc:sldMkLst>
      </pc:sldChg>
      <pc:sldChg chg="add del">
        <pc:chgData name="FERHANE EL MOSTAFA" userId="612e3f77-08f4-424c-9bd0-6ac275dcda07" providerId="ADAL" clId="{2E4FE696-825C-4F37-B1DC-9DB5C21DB884}" dt="2025-08-08T12:07:25.675" v="3266" actId="47"/>
        <pc:sldMkLst>
          <pc:docMk/>
          <pc:sldMk cId="2051732852" sldId="2134808621"/>
        </pc:sldMkLst>
      </pc:sldChg>
      <pc:sldChg chg="del">
        <pc:chgData name="FERHANE EL MOSTAFA" userId="612e3f77-08f4-424c-9bd0-6ac275dcda07" providerId="ADAL" clId="{2E4FE696-825C-4F37-B1DC-9DB5C21DB884}" dt="2025-08-08T11:57:17.681" v="3100" actId="47"/>
        <pc:sldMkLst>
          <pc:docMk/>
          <pc:sldMk cId="2999037196" sldId="2134808621"/>
        </pc:sldMkLst>
      </pc:sldChg>
    </pc:docChg>
  </pc:docChgLst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1T11:10:08.865" v="1504" actId="20577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51:03.080" v="1323"/>
      <pc:docMkLst>
        <pc:docMk/>
      </pc:docMkLst>
      <pc:sldChg chg="modSp mod">
        <pc:chgData name="FERHANE EL MOSTAFA" userId="612e3f77-08f4-424c-9bd0-6ac275dcda07" providerId="ADAL" clId="{0E1024C3-58F3-4E60-9D56-58152775B348}" dt="2025-09-12T22:43:42.075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22:43:42.075" v="2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22:43:33.616" v="0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22:43:38.527" v="1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0E1024C3-58F3-4E60-9D56-58152775B348}" dt="2025-09-12T22:47:55.814" v="71" actId="4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2:48:25.828" v="77" actId="20577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22:48:25.828" v="77" actId="20577"/>
          <ac:spMkLst>
            <pc:docMk/>
            <pc:sldMk cId="307478271" sldId="988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22:44:05.631" v="1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22:44:05.631" v="1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3T00:02:28.700" v="998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3T00:02:28.700" v="99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0E1024C3-58F3-4E60-9D56-58152775B348}" dt="2025-09-12T22:46:02.274" v="17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0E1024C3-58F3-4E60-9D56-58152775B348}" dt="2025-09-13T00:00:48.688" v="949" actId="4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0E1024C3-58F3-4E60-9D56-58152775B348}" dt="2025-09-12T22:47:55.814" v="71" actId="47"/>
        <pc:sldMkLst>
          <pc:docMk/>
          <pc:sldMk cId="2278540487" sldId="2134808449"/>
        </pc:sldMkLst>
      </pc:sldChg>
      <pc:sldChg chg="modSp mod addAnim delAnim">
        <pc:chgData name="FERHANE EL MOSTAFA" userId="612e3f77-08f4-424c-9bd0-6ac275dcda07" providerId="ADAL" clId="{0E1024C3-58F3-4E60-9D56-58152775B348}" dt="2025-09-12T22:50:06.182" v="122" actId="21"/>
        <pc:sldMkLst>
          <pc:docMk/>
          <pc:sldMk cId="420838356" sldId="2134808455"/>
        </pc:sldMkLst>
        <pc:spChg chg="mod">
          <ac:chgData name="FERHANE EL MOSTAFA" userId="612e3f77-08f4-424c-9bd0-6ac275dcda07" providerId="ADAL" clId="{0E1024C3-58F3-4E60-9D56-58152775B348}" dt="2025-09-12T22:48:38.541" v="86" actId="20577"/>
          <ac:spMkLst>
            <pc:docMk/>
            <pc:sldMk cId="420838356" sldId="2134808455"/>
            <ac:spMk id="3" creationId="{072C3C92-152C-79BE-78B3-3053CEC713C3}"/>
          </ac:spMkLst>
        </pc:spChg>
        <pc:spChg chg="mod">
          <ac:chgData name="FERHANE EL MOSTAFA" userId="612e3f77-08f4-424c-9bd0-6ac275dcda07" providerId="ADAL" clId="{0E1024C3-58F3-4E60-9D56-58152775B348}" dt="2025-09-12T22:50:06.182" v="122" actId="21"/>
          <ac:spMkLst>
            <pc:docMk/>
            <pc:sldMk cId="420838356" sldId="2134808455"/>
            <ac:spMk id="4" creationId="{E33D6751-F7ED-7A93-E18E-EB2F4C4C75EB}"/>
          </ac:spMkLst>
        </pc:spChg>
      </pc:sldChg>
      <pc:sldChg chg="modSp mod">
        <pc:chgData name="FERHANE EL MOSTAFA" userId="612e3f77-08f4-424c-9bd0-6ac275dcda07" providerId="ADAL" clId="{0E1024C3-58F3-4E60-9D56-58152775B348}" dt="2025-09-12T22:49:44.953" v="112" actId="20577"/>
        <pc:sldMkLst>
          <pc:docMk/>
          <pc:sldMk cId="1262276646" sldId="2134808456"/>
        </pc:sldMkLst>
        <pc:spChg chg="mod">
          <ac:chgData name="FERHANE EL MOSTAFA" userId="612e3f77-08f4-424c-9bd0-6ac275dcda07" providerId="ADAL" clId="{0E1024C3-58F3-4E60-9D56-58152775B348}" dt="2025-09-12T22:49:44.953" v="112" actId="20577"/>
          <ac:spMkLst>
            <pc:docMk/>
            <pc:sldMk cId="1262276646" sldId="2134808456"/>
            <ac:spMk id="6" creationId="{E48C53A3-B9E9-4A83-137F-561DAE849EF3}"/>
          </ac:spMkLst>
        </pc:spChg>
      </pc:sldChg>
      <pc:sldChg chg="modSp mod">
        <pc:chgData name="FERHANE EL MOSTAFA" userId="612e3f77-08f4-424c-9bd0-6ac275dcda07" providerId="ADAL" clId="{0E1024C3-58F3-4E60-9D56-58152775B348}" dt="2025-09-12T22:50:40.814" v="129" actId="20577"/>
        <pc:sldMkLst>
          <pc:docMk/>
          <pc:sldMk cId="4256770935" sldId="2134808464"/>
        </pc:sldMkLst>
        <pc:spChg chg="mod">
          <ac:chgData name="FERHANE EL MOSTAFA" userId="612e3f77-08f4-424c-9bd0-6ac275dcda07" providerId="ADAL" clId="{0E1024C3-58F3-4E60-9D56-58152775B348}" dt="2025-09-12T22:50:40.814" v="129" actId="20577"/>
          <ac:spMkLst>
            <pc:docMk/>
            <pc:sldMk cId="4256770935" sldId="2134808464"/>
            <ac:spMk id="6" creationId="{7F2A62F8-A8EC-CDEA-9768-CEA2CB497CB9}"/>
          </ac:spMkLst>
        </pc:spChg>
      </pc:sldChg>
      <pc:sldChg chg="addSp delSp modSp mod delAnim">
        <pc:chgData name="FERHANE EL MOSTAFA" userId="612e3f77-08f4-424c-9bd0-6ac275dcda07" providerId="ADAL" clId="{0E1024C3-58F3-4E60-9D56-58152775B348}" dt="2025-09-13T08:50:10.624" v="1321" actId="20577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13T08:50:10.624" v="1321" actId="20577"/>
          <ac:spMkLst>
            <pc:docMk/>
            <pc:sldMk cId="2552599713" sldId="2134808479"/>
            <ac:spMk id="2" creationId="{B79E3849-7043-93F8-D3B6-37B851DAA40B}"/>
          </ac:spMkLst>
        </pc:spChg>
        <pc:spChg chg="del">
          <ac:chgData name="FERHANE EL MOSTAFA" userId="612e3f77-08f4-424c-9bd0-6ac275dcda07" providerId="ADAL" clId="{0E1024C3-58F3-4E60-9D56-58152775B348}" dt="2025-09-12T23:18:10.742" v="702" actId="478"/>
          <ac:spMkLst>
            <pc:docMk/>
            <pc:sldMk cId="2552599713" sldId="2134808479"/>
            <ac:spMk id="8" creationId="{12966421-17B0-23EA-D4ED-C214D43373E5}"/>
          </ac:spMkLst>
        </pc:spChg>
        <pc:picChg chg="add del">
          <ac:chgData name="FERHANE EL MOSTAFA" userId="612e3f77-08f4-424c-9bd0-6ac275dcda07" providerId="ADAL" clId="{0E1024C3-58F3-4E60-9D56-58152775B348}" dt="2025-09-13T08:48:59.394" v="1275" actId="21"/>
          <ac:picMkLst>
            <pc:docMk/>
            <pc:sldMk cId="2552599713" sldId="2134808479"/>
            <ac:picMk id="4" creationId="{55760749-AB69-EA9E-E988-C08462A671F6}"/>
          </ac:picMkLst>
        </pc:picChg>
        <pc:picChg chg="del">
          <ac:chgData name="FERHANE EL MOSTAFA" userId="612e3f77-08f4-424c-9bd0-6ac275dcda07" providerId="ADAL" clId="{0E1024C3-58F3-4E60-9D56-58152775B348}" dt="2025-09-12T23:18:08.316" v="701" actId="478"/>
          <ac:picMkLst>
            <pc:docMk/>
            <pc:sldMk cId="2552599713" sldId="2134808479"/>
            <ac:picMk id="4" creationId="{6382C0A2-E914-725B-1A15-B8740B0D8E99}"/>
          </ac:picMkLst>
        </pc:picChg>
        <pc:picChg chg="add mod">
          <ac:chgData name="FERHANE EL MOSTAFA" userId="612e3f77-08f4-424c-9bd0-6ac275dcda07" providerId="ADAL" clId="{0E1024C3-58F3-4E60-9D56-58152775B348}" dt="2025-09-12T23:18:39.564" v="706" actId="14100"/>
          <ac:picMkLst>
            <pc:docMk/>
            <pc:sldMk cId="2552599713" sldId="2134808479"/>
            <ac:picMk id="5" creationId="{D9145D9C-A862-E89E-B8C9-4115243469A7}"/>
          </ac:picMkLst>
        </pc:picChg>
      </pc:sldChg>
      <pc:sldChg chg="del">
        <pc:chgData name="FERHANE EL MOSTAFA" userId="612e3f77-08f4-424c-9bd0-6ac275dcda07" providerId="ADAL" clId="{0E1024C3-58F3-4E60-9D56-58152775B348}" dt="2025-09-12T23:20:53.640" v="826" actId="47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0E1024C3-58F3-4E60-9D56-58152775B348}" dt="2025-09-13T00:41:31.883" v="1267" actId="20577"/>
        <pc:sldMkLst>
          <pc:docMk/>
          <pc:sldMk cId="3367157074" sldId="2134808497"/>
        </pc:sldMkLst>
        <pc:spChg chg="mod">
          <ac:chgData name="FERHANE EL MOSTAFA" userId="612e3f77-08f4-424c-9bd0-6ac275dcda07" providerId="ADAL" clId="{0E1024C3-58F3-4E60-9D56-58152775B348}" dt="2025-09-12T23:35:16.923" v="915" actId="20577"/>
          <ac:spMkLst>
            <pc:docMk/>
            <pc:sldMk cId="3367157074" sldId="2134808497"/>
            <ac:spMk id="2" creationId="{98CD3D38-89FB-CBAF-DCAD-71222080288C}"/>
          </ac:spMkLst>
        </pc:spChg>
        <pc:spChg chg="mod">
          <ac:chgData name="FERHANE EL MOSTAFA" userId="612e3f77-08f4-424c-9bd0-6ac275dcda07" providerId="ADAL" clId="{0E1024C3-58F3-4E60-9D56-58152775B348}" dt="2025-09-13T00:41:31.883" v="1267" actId="20577"/>
          <ac:spMkLst>
            <pc:docMk/>
            <pc:sldMk cId="3367157074" sldId="2134808497"/>
            <ac:spMk id="9" creationId="{549CBA59-5192-1326-4A23-54D9A4222376}"/>
          </ac:spMkLst>
        </pc:spChg>
        <pc:picChg chg="add mod">
          <ac:chgData name="FERHANE EL MOSTAFA" userId="612e3f77-08f4-424c-9bd0-6ac275dcda07" providerId="ADAL" clId="{0E1024C3-58F3-4E60-9D56-58152775B348}" dt="2025-09-12T23:35:12.975" v="913" actId="14100"/>
          <ac:picMkLst>
            <pc:docMk/>
            <pc:sldMk cId="3367157074" sldId="2134808497"/>
            <ac:picMk id="4" creationId="{0549B805-06D4-29C9-D35D-B6B982EF5DDD}"/>
          </ac:picMkLst>
        </pc:picChg>
        <pc:picChg chg="del">
          <ac:chgData name="FERHANE EL MOSTAFA" userId="612e3f77-08f4-424c-9bd0-6ac275dcda07" providerId="ADAL" clId="{0E1024C3-58F3-4E60-9D56-58152775B348}" dt="2025-09-12T23:25:23.242" v="895" actId="478"/>
          <ac:picMkLst>
            <pc:docMk/>
            <pc:sldMk cId="3367157074" sldId="2134808497"/>
            <ac:picMk id="6" creationId="{CDCD6F7B-1B62-DCF1-172D-6F919D6E1022}"/>
          </ac:picMkLst>
        </pc:picChg>
        <pc:picChg chg="del">
          <ac:chgData name="FERHANE EL MOSTAFA" userId="612e3f77-08f4-424c-9bd0-6ac275dcda07" providerId="ADAL" clId="{0E1024C3-58F3-4E60-9D56-58152775B348}" dt="2025-09-12T23:25:25.526" v="896" actId="478"/>
          <ac:picMkLst>
            <pc:docMk/>
            <pc:sldMk cId="3367157074" sldId="2134808497"/>
            <ac:picMk id="8" creationId="{65098F3A-2B7C-8074-1E76-10CF7ADBDA40}"/>
          </ac:picMkLst>
        </pc:picChg>
      </pc:sldChg>
      <pc:sldChg chg="del">
        <pc:chgData name="FERHANE EL MOSTAFA" userId="612e3f77-08f4-424c-9bd0-6ac275dcda07" providerId="ADAL" clId="{0E1024C3-58F3-4E60-9D56-58152775B348}" dt="2025-09-13T00:00:49.992" v="950" actId="47"/>
        <pc:sldMkLst>
          <pc:docMk/>
          <pc:sldMk cId="2369219007" sldId="2134808513"/>
        </pc:sldMkLst>
      </pc:sldChg>
      <pc:sldChg chg="del">
        <pc:chgData name="FERHANE EL MOSTAFA" userId="612e3f77-08f4-424c-9bd0-6ac275dcda07" providerId="ADAL" clId="{0E1024C3-58F3-4E60-9D56-58152775B348}" dt="2025-09-13T00:00:52.169" v="951" actId="47"/>
        <pc:sldMkLst>
          <pc:docMk/>
          <pc:sldMk cId="924649818" sldId="2134808514"/>
        </pc:sldMkLst>
      </pc:sldChg>
      <pc:sldChg chg="del">
        <pc:chgData name="FERHANE EL MOSTAFA" userId="612e3f77-08f4-424c-9bd0-6ac275dcda07" providerId="ADAL" clId="{0E1024C3-58F3-4E60-9D56-58152775B348}" dt="2025-09-13T00:00:53.936" v="952" actId="47"/>
        <pc:sldMkLst>
          <pc:docMk/>
          <pc:sldMk cId="1821440554" sldId="2134808515"/>
        </pc:sldMkLst>
      </pc:sldChg>
      <pc:sldChg chg="modSp mod">
        <pc:chgData name="FERHANE EL MOSTAFA" userId="612e3f77-08f4-424c-9bd0-6ac275dcda07" providerId="ADAL" clId="{0E1024C3-58F3-4E60-9D56-58152775B348}" dt="2025-09-13T00:32:28.407" v="1011" actId="20577"/>
        <pc:sldMkLst>
          <pc:docMk/>
          <pc:sldMk cId="4081899632" sldId="2134808523"/>
        </pc:sldMkLst>
        <pc:spChg chg="mod">
          <ac:chgData name="FERHANE EL MOSTAFA" userId="612e3f77-08f4-424c-9bd0-6ac275dcda07" providerId="ADAL" clId="{0E1024C3-58F3-4E60-9D56-58152775B348}" dt="2025-09-13T00:32:28.407" v="1011" actId="20577"/>
          <ac:spMkLst>
            <pc:docMk/>
            <pc:sldMk cId="4081899632" sldId="2134808523"/>
            <ac:spMk id="4" creationId="{49F341F2-6F55-8376-7B11-EA012CEEEAE5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0:33:45.989" v="1050" actId="20577"/>
        <pc:sldMkLst>
          <pc:docMk/>
          <pc:sldMk cId="2747359" sldId="2134808524"/>
        </pc:sldMkLst>
        <pc:spChg chg="mod">
          <ac:chgData name="FERHANE EL MOSTAFA" userId="612e3f77-08f4-424c-9bd0-6ac275dcda07" providerId="ADAL" clId="{0E1024C3-58F3-4E60-9D56-58152775B348}" dt="2025-09-13T00:33:45.989" v="1050" actId="20577"/>
          <ac:spMkLst>
            <pc:docMk/>
            <pc:sldMk cId="2747359" sldId="2134808524"/>
            <ac:spMk id="2" creationId="{BE0DC904-53A3-23A8-95B2-521E3D5DCC3D}"/>
          </ac:spMkLst>
        </pc:spChg>
        <pc:picChg chg="del">
          <ac:chgData name="FERHANE EL MOSTAFA" userId="612e3f77-08f4-424c-9bd0-6ac275dcda07" providerId="ADAL" clId="{0E1024C3-58F3-4E60-9D56-58152775B348}" dt="2025-09-12T23:24:23.586" v="889" actId="478"/>
          <ac:picMkLst>
            <pc:docMk/>
            <pc:sldMk cId="2747359" sldId="2134808524"/>
            <ac:picMk id="4" creationId="{219B5AAA-C759-8D02-DCED-9B6A60D5242D}"/>
          </ac:picMkLst>
        </pc:picChg>
        <pc:picChg chg="add mod">
          <ac:chgData name="FERHANE EL MOSTAFA" userId="612e3f77-08f4-424c-9bd0-6ac275dcda07" providerId="ADAL" clId="{0E1024C3-58F3-4E60-9D56-58152775B348}" dt="2025-09-13T00:33:02.577" v="1015" actId="14100"/>
          <ac:picMkLst>
            <pc:docMk/>
            <pc:sldMk cId="2747359" sldId="2134808524"/>
            <ac:picMk id="4" creationId="{2DFEAF28-9BA0-74CB-8EAA-B6B50AE5794E}"/>
          </ac:picMkLst>
        </pc:picChg>
        <pc:picChg chg="add del mod">
          <ac:chgData name="FERHANE EL MOSTAFA" userId="612e3f77-08f4-424c-9bd0-6ac275dcda07" providerId="ADAL" clId="{0E1024C3-58F3-4E60-9D56-58152775B348}" dt="2025-09-13T00:32:51.031" v="1012" actId="478"/>
          <ac:picMkLst>
            <pc:docMk/>
            <pc:sldMk cId="2747359" sldId="2134808524"/>
            <ac:picMk id="5" creationId="{67F37C02-92C6-2633-5F8D-1E9FC7D90395}"/>
          </ac:picMkLst>
        </pc:picChg>
        <pc:picChg chg="add mod">
          <ac:chgData name="FERHANE EL MOSTAFA" userId="612e3f77-08f4-424c-9bd0-6ac275dcda07" providerId="ADAL" clId="{0E1024C3-58F3-4E60-9D56-58152775B348}" dt="2025-09-12T23:24:31.841" v="890"/>
          <ac:picMkLst>
            <pc:docMk/>
            <pc:sldMk cId="2747359" sldId="2134808524"/>
            <ac:picMk id="6" creationId="{3C57D1F8-6643-3400-BFD5-0841AB5E28DC}"/>
          </ac:picMkLst>
        </pc:picChg>
        <pc:picChg chg="del">
          <ac:chgData name="FERHANE EL MOSTAFA" userId="612e3f77-08f4-424c-9bd0-6ac275dcda07" providerId="ADAL" clId="{0E1024C3-58F3-4E60-9D56-58152775B348}" dt="2025-09-12T23:23:33.699" v="869" actId="478"/>
          <ac:picMkLst>
            <pc:docMk/>
            <pc:sldMk cId="2747359" sldId="2134808524"/>
            <ac:picMk id="7" creationId="{712B5D21-16D9-82AC-8CF8-5FDAB27CBD84}"/>
          </ac:picMkLst>
        </pc:picChg>
      </pc:sldChg>
      <pc:sldChg chg="del">
        <pc:chgData name="FERHANE EL MOSTAFA" userId="612e3f77-08f4-424c-9bd0-6ac275dcda07" providerId="ADAL" clId="{0E1024C3-58F3-4E60-9D56-58152775B348}" dt="2025-09-12T23:21:34.561" v="832" actId="47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0E1024C3-58F3-4E60-9D56-58152775B348}" dt="2025-09-12T23:16:44.678" v="641" actId="47"/>
        <pc:sldMkLst>
          <pc:docMk/>
          <pc:sldMk cId="2679425699" sldId="2134808543"/>
        </pc:sldMkLst>
      </pc:sldChg>
      <pc:sldChg chg="addSp delSp modSp add mod">
        <pc:chgData name="FERHANE EL MOSTAFA" userId="612e3f77-08f4-424c-9bd0-6ac275dcda07" providerId="ADAL" clId="{0E1024C3-58F3-4E60-9D56-58152775B348}" dt="2025-09-13T08:49:24.320" v="1292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3T08:49:14.931" v="1281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3T08:49:24.320" v="1292" actId="20577"/>
          <ac:spMkLst>
            <pc:docMk/>
            <pc:sldMk cId="2254889488" sldId="2134808547"/>
            <ac:spMk id="5" creationId="{40CCF6DB-8998-787B-E269-F4AC61E1654C}"/>
          </ac:spMkLst>
        </pc:spChg>
        <pc:picChg chg="add mod">
          <ac:chgData name="FERHANE EL MOSTAFA" userId="612e3f77-08f4-424c-9bd0-6ac275dcda07" providerId="ADAL" clId="{0E1024C3-58F3-4E60-9D56-58152775B348}" dt="2025-09-13T08:49:10.208" v="1279" actId="14100"/>
          <ac:picMkLst>
            <pc:docMk/>
            <pc:sldMk cId="2254889488" sldId="2134808547"/>
            <ac:picMk id="3" creationId="{CED5BE79-AF22-39E4-1C70-6935EF95234C}"/>
          </ac:picMkLst>
        </pc:picChg>
        <pc:picChg chg="del">
          <ac:chgData name="FERHANE EL MOSTAFA" userId="612e3f77-08f4-424c-9bd0-6ac275dcda07" providerId="ADAL" clId="{0E1024C3-58F3-4E60-9D56-58152775B348}" dt="2025-09-13T08:49:02.260" v="1276" actId="478"/>
          <ac:picMkLst>
            <pc:docMk/>
            <pc:sldMk cId="2254889488" sldId="2134808547"/>
            <ac:picMk id="6" creationId="{9761A630-500F-286D-0070-D2107199C4E2}"/>
          </ac:picMkLst>
        </pc:picChg>
      </pc:sldChg>
      <pc:sldChg chg="add">
        <pc:chgData name="FERHANE EL MOSTAFA" userId="612e3f77-08f4-424c-9bd0-6ac275dcda07" providerId="ADAL" clId="{0E1024C3-58F3-4E60-9D56-58152775B348}" dt="2025-09-13T08:51:03.080" v="1323"/>
        <pc:sldMkLst>
          <pc:docMk/>
          <pc:sldMk cId="570837218" sldId="2134808560"/>
        </pc:sldMkLst>
      </pc:sldChg>
      <pc:sldChg chg="add del">
        <pc:chgData name="FERHANE EL MOSTAFA" userId="612e3f77-08f4-424c-9bd0-6ac275dcda07" providerId="ADAL" clId="{0E1024C3-58F3-4E60-9D56-58152775B348}" dt="2025-09-13T08:50:57.496" v="1322" actId="2696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0E1024C3-58F3-4E60-9D56-58152775B348}" dt="2025-09-13T00:29:20.938" v="100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3T00:29:20.938" v="1003" actId="20577"/>
          <ac:spMkLst>
            <pc:docMk/>
            <pc:sldMk cId="512562272" sldId="2134808561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0E1024C3-58F3-4E60-9D56-58152775B348}" dt="2025-09-13T00:29:15.477" v="1001"/>
          <ac:spMkLst>
            <pc:docMk/>
            <pc:sldMk cId="512562272" sldId="2134808561"/>
            <ac:spMk id="3" creationId="{CF655A35-BAB6-34A9-96BA-96E474D11AD1}"/>
          </ac:spMkLst>
        </pc:spChg>
        <pc:spChg chg="del">
          <ac:chgData name="FERHANE EL MOSTAFA" userId="612e3f77-08f4-424c-9bd0-6ac275dcda07" providerId="ADAL" clId="{0E1024C3-58F3-4E60-9D56-58152775B348}" dt="2025-09-12T22:45:31.416" v="14" actId="478"/>
          <ac:spMkLst>
            <pc:docMk/>
            <pc:sldMk cId="512562272" sldId="2134808561"/>
            <ac:spMk id="4" creationId="{D012E12E-157F-1F50-18B5-626DB37D1ECA}"/>
          </ac:spMkLst>
        </pc:spChg>
        <pc:spChg chg="add del mod">
          <ac:chgData name="FERHANE EL MOSTAFA" userId="612e3f77-08f4-424c-9bd0-6ac275dcda07" providerId="ADAL" clId="{0E1024C3-58F3-4E60-9D56-58152775B348}" dt="2025-09-13T00:29:14.077" v="1000" actId="478"/>
          <ac:spMkLst>
            <pc:docMk/>
            <pc:sldMk cId="512562272" sldId="2134808561"/>
            <ac:spMk id="5" creationId="{2B4775DF-FB9D-49F1-1F61-6F2424501AC9}"/>
          </ac:spMkLst>
        </pc:spChg>
        <pc:picChg chg="del">
          <ac:chgData name="FERHANE EL MOSTAFA" userId="612e3f77-08f4-424c-9bd0-6ac275dcda07" providerId="ADAL" clId="{0E1024C3-58F3-4E60-9D56-58152775B348}" dt="2025-09-12T22:45:29.333" v="13" actId="478"/>
          <ac:picMkLst>
            <pc:docMk/>
            <pc:sldMk cId="512562272" sldId="2134808561"/>
            <ac:picMk id="3" creationId="{0DBA5CD0-F9E4-884F-AAE0-EE4142484E11}"/>
          </ac:picMkLst>
        </pc:picChg>
        <pc:picChg chg="add mod">
          <ac:chgData name="FERHANE EL MOSTAFA" userId="612e3f77-08f4-424c-9bd0-6ac275dcda07" providerId="ADAL" clId="{0E1024C3-58F3-4E60-9D56-58152775B348}" dt="2025-09-13T00:29:15.477" v="1001"/>
          <ac:picMkLst>
            <pc:docMk/>
            <pc:sldMk cId="512562272" sldId="2134808561"/>
            <ac:picMk id="4" creationId="{688ABF1B-3D25-CDC3-98BC-622523244D63}"/>
          </ac:picMkLst>
        </pc:picChg>
        <pc:picChg chg="add del mod">
          <ac:chgData name="FERHANE EL MOSTAFA" userId="612e3f77-08f4-424c-9bd0-6ac275dcda07" providerId="ADAL" clId="{0E1024C3-58F3-4E60-9D56-58152775B348}" dt="2025-09-13T00:29:11.609" v="999" actId="478"/>
          <ac:picMkLst>
            <pc:docMk/>
            <pc:sldMk cId="512562272" sldId="2134808561"/>
            <ac:picMk id="7" creationId="{A4316BB4-A099-7DBB-20D6-CBB1ECF83B1E}"/>
          </ac:picMkLst>
        </pc:picChg>
      </pc:sldChg>
      <pc:sldChg chg="modSp">
        <pc:chgData name="FERHANE EL MOSTAFA" userId="612e3f77-08f4-424c-9bd0-6ac275dcda07" providerId="ADAL" clId="{0E1024C3-58F3-4E60-9D56-58152775B348}" dt="2025-09-12T22:50:14.539" v="123"/>
        <pc:sldMkLst>
          <pc:docMk/>
          <pc:sldMk cId="4126088324" sldId="2134808562"/>
        </pc:sldMkLst>
        <pc:spChg chg="mod">
          <ac:chgData name="FERHANE EL MOSTAFA" userId="612e3f77-08f4-424c-9bd0-6ac275dcda07" providerId="ADAL" clId="{0E1024C3-58F3-4E60-9D56-58152775B348}" dt="2025-09-12T22:49:54.881" v="120" actId="20577"/>
          <ac:spMkLst>
            <pc:docMk/>
            <pc:sldMk cId="4126088324" sldId="2134808562"/>
            <ac:spMk id="3" creationId="{C1F917CA-21C9-671C-0794-6A24C40CA0D4}"/>
          </ac:spMkLst>
        </pc:spChg>
        <pc:spChg chg="mod">
          <ac:chgData name="FERHANE EL MOSTAFA" userId="612e3f77-08f4-424c-9bd0-6ac275dcda07" providerId="ADAL" clId="{0E1024C3-58F3-4E60-9D56-58152775B348}" dt="2025-09-12T22:50:14.539" v="123"/>
          <ac:spMkLst>
            <pc:docMk/>
            <pc:sldMk cId="4126088324" sldId="2134808562"/>
            <ac:spMk id="4" creationId="{5746BEEF-232B-6A8F-9707-F66D87D257D0}"/>
          </ac:spMkLst>
        </pc:spChg>
      </pc:sldChg>
      <pc:sldChg chg="modSp">
        <pc:chgData name="FERHANE EL MOSTAFA" userId="612e3f77-08f4-424c-9bd0-6ac275dcda07" providerId="ADAL" clId="{0E1024C3-58F3-4E60-9D56-58152775B348}" dt="2025-09-12T22:50:54.121" v="138"/>
        <pc:sldMkLst>
          <pc:docMk/>
          <pc:sldMk cId="1927115752" sldId="2134808563"/>
        </pc:sldMkLst>
        <pc:spChg chg="mod">
          <ac:chgData name="FERHANE EL MOSTAFA" userId="612e3f77-08f4-424c-9bd0-6ac275dcda07" providerId="ADAL" clId="{0E1024C3-58F3-4E60-9D56-58152775B348}" dt="2025-09-12T22:50:49.100" v="137" actId="20577"/>
          <ac:spMkLst>
            <pc:docMk/>
            <pc:sldMk cId="1927115752" sldId="2134808563"/>
            <ac:spMk id="3" creationId="{2C7AECEB-4C4A-49ED-4F5C-3F317A3BEE0B}"/>
          </ac:spMkLst>
        </pc:spChg>
        <pc:spChg chg="mod">
          <ac:chgData name="FERHANE EL MOSTAFA" userId="612e3f77-08f4-424c-9bd0-6ac275dcda07" providerId="ADAL" clId="{0E1024C3-58F3-4E60-9D56-58152775B348}" dt="2025-09-12T22:50:54.121" v="138"/>
          <ac:spMkLst>
            <pc:docMk/>
            <pc:sldMk cId="1927115752" sldId="2134808563"/>
            <ac:spMk id="4" creationId="{C6D72F33-4005-F122-5752-2BCFC5FE5F31}"/>
          </ac:spMkLst>
        </pc:spChg>
      </pc:sldChg>
      <pc:sldChg chg="del">
        <pc:chgData name="FERHANE EL MOSTAFA" userId="612e3f77-08f4-424c-9bd0-6ac275dcda07" providerId="ADAL" clId="{0E1024C3-58F3-4E60-9D56-58152775B348}" dt="2025-09-12T22:59:29.556" v="328" actId="47"/>
        <pc:sldMkLst>
          <pc:docMk/>
          <pc:sldMk cId="2764078150" sldId="2134808607"/>
        </pc:sldMkLst>
      </pc:sldChg>
      <pc:sldChg chg="modSp mod modAnim">
        <pc:chgData name="FERHANE EL MOSTAFA" userId="612e3f77-08f4-424c-9bd0-6ac275dcda07" providerId="ADAL" clId="{0E1024C3-58F3-4E60-9D56-58152775B348}" dt="2025-09-12T22:58:28.549" v="322" actId="20577"/>
        <pc:sldMkLst>
          <pc:docMk/>
          <pc:sldMk cId="3331176252" sldId="2134808609"/>
        </pc:sldMkLst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3" creationId="{BBFF6C4F-10BE-A4B9-B6E6-0FAA16F1D5C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4" creationId="{30759656-F6C1-C8FD-3B5B-58515B2A970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6" creationId="{6EFE87C5-675D-A1C3-0344-1CBA8C0BBC16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7" creationId="{900AE36E-1AF7-8F1F-45AE-6FFB3935874B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11" creationId="{04612797-76D7-5B47-EEBC-A348B9F036D7}"/>
          </ac:spMkLst>
        </pc:spChg>
        <pc:spChg chg="mod">
          <ac:chgData name="FERHANE EL MOSTAFA" userId="612e3f77-08f4-424c-9bd0-6ac275dcda07" providerId="ADAL" clId="{0E1024C3-58F3-4E60-9D56-58152775B348}" dt="2025-09-12T22:54:33.208" v="214" actId="20577"/>
          <ac:spMkLst>
            <pc:docMk/>
            <pc:sldMk cId="3331176252" sldId="2134808609"/>
            <ac:spMk id="15" creationId="{E6A5F5ED-07A5-ECED-03A0-A438F5F03BF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17" creationId="{1E40C8DA-A47E-FB29-7984-5074B26D8E43}"/>
          </ac:spMkLst>
        </pc:spChg>
        <pc:spChg chg="mod">
          <ac:chgData name="FERHANE EL MOSTAFA" userId="612e3f77-08f4-424c-9bd0-6ac275dcda07" providerId="ADAL" clId="{0E1024C3-58F3-4E60-9D56-58152775B348}" dt="2025-09-12T22:58:28.549" v="322" actId="20577"/>
          <ac:spMkLst>
            <pc:docMk/>
            <pc:sldMk cId="3331176252" sldId="2134808609"/>
            <ac:spMk id="20" creationId="{E186496A-6465-56AC-BBA2-1C97813DD12A}"/>
          </ac:spMkLst>
        </pc:spChg>
        <pc:spChg chg="mod">
          <ac:chgData name="FERHANE EL MOSTAFA" userId="612e3f77-08f4-424c-9bd0-6ac275dcda07" providerId="ADAL" clId="{0E1024C3-58F3-4E60-9D56-58152775B348}" dt="2025-09-12T22:55:34.688" v="250" actId="20577"/>
          <ac:spMkLst>
            <pc:docMk/>
            <pc:sldMk cId="3331176252" sldId="2134808609"/>
            <ac:spMk id="22" creationId="{C5CBC510-062A-0C6D-C41D-61022E19B7F6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3" creationId="{46C63D3D-0A07-32DA-BA37-B0DC380FD717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5" creationId="{A91E1F33-A7B6-6057-7951-8AFD2DE8B36D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6" creationId="{792AA858-2168-B333-5A81-06B301CD2C2C}"/>
          </ac:spMkLst>
        </pc:spChg>
      </pc:sldChg>
      <pc:sldChg chg="del">
        <pc:chgData name="FERHANE EL MOSTAFA" userId="612e3f77-08f4-424c-9bd0-6ac275dcda07" providerId="ADAL" clId="{0E1024C3-58F3-4E60-9D56-58152775B348}" dt="2025-09-12T23:17:04.084" v="642" actId="47"/>
        <pc:sldMkLst>
          <pc:docMk/>
          <pc:sldMk cId="3879576007" sldId="2134808610"/>
        </pc:sldMkLst>
      </pc:sldChg>
      <pc:sldChg chg="del">
        <pc:chgData name="FERHANE EL MOSTAFA" userId="612e3f77-08f4-424c-9bd0-6ac275dcda07" providerId="ADAL" clId="{0E1024C3-58F3-4E60-9D56-58152775B348}" dt="2025-09-12T23:16:34.117" v="640" actId="47"/>
        <pc:sldMkLst>
          <pc:docMk/>
          <pc:sldMk cId="3703813308" sldId="2134808612"/>
        </pc:sldMkLst>
      </pc:sldChg>
      <pc:sldChg chg="addSp delSp modSp mod delAnim modAnim">
        <pc:chgData name="FERHANE EL MOSTAFA" userId="612e3f77-08f4-424c-9bd0-6ac275dcda07" providerId="ADAL" clId="{0E1024C3-58F3-4E60-9D56-58152775B348}" dt="2025-09-12T23:09:46.309" v="532" actId="20577"/>
        <pc:sldMkLst>
          <pc:docMk/>
          <pc:sldMk cId="4052746149" sldId="2134808613"/>
        </pc:sldMkLst>
        <pc:spChg chg="mod">
          <ac:chgData name="FERHANE EL MOSTAFA" userId="612e3f77-08f4-424c-9bd0-6ac275dcda07" providerId="ADAL" clId="{0E1024C3-58F3-4E60-9D56-58152775B348}" dt="2025-09-12T23:09:46.309" v="532" actId="20577"/>
          <ac:spMkLst>
            <pc:docMk/>
            <pc:sldMk cId="4052746149" sldId="2134808613"/>
            <ac:spMk id="2" creationId="{15F210FD-04DF-7583-2318-7103AC9166DF}"/>
          </ac:spMkLst>
        </pc:spChg>
        <pc:spChg chg="add mod">
          <ac:chgData name="FERHANE EL MOSTAFA" userId="612e3f77-08f4-424c-9bd0-6ac275dcda07" providerId="ADAL" clId="{0E1024C3-58F3-4E60-9D56-58152775B348}" dt="2025-09-12T23:08:18.168" v="511" actId="1076"/>
          <ac:spMkLst>
            <pc:docMk/>
            <pc:sldMk cId="4052746149" sldId="2134808613"/>
            <ac:spMk id="3" creationId="{949D9362-AAFD-5337-6C2F-A648767D9631}"/>
          </ac:spMkLst>
        </pc:spChg>
        <pc:spChg chg="mod">
          <ac:chgData name="FERHANE EL MOSTAFA" userId="612e3f77-08f4-424c-9bd0-6ac275dcda07" providerId="ADAL" clId="{0E1024C3-58F3-4E60-9D56-58152775B348}" dt="2025-09-12T23:08:21.422" v="512" actId="14100"/>
          <ac:spMkLst>
            <pc:docMk/>
            <pc:sldMk cId="4052746149" sldId="2134808613"/>
            <ac:spMk id="4" creationId="{08125F5C-51C6-47AB-10EF-4CA57B76EED0}"/>
          </ac:spMkLst>
        </pc:spChg>
        <pc:spChg chg="mod">
          <ac:chgData name="FERHANE EL MOSTAFA" userId="612e3f77-08f4-424c-9bd0-6ac275dcda07" providerId="ADAL" clId="{0E1024C3-58F3-4E60-9D56-58152775B348}" dt="2025-09-12T23:01:37.204" v="375" actId="20577"/>
          <ac:spMkLst>
            <pc:docMk/>
            <pc:sldMk cId="4052746149" sldId="2134808613"/>
            <ac:spMk id="6" creationId="{731EDB3D-B2BA-87C7-E1AB-9E3799C1B41A}"/>
          </ac:spMkLst>
        </pc:spChg>
        <pc:spChg chg="mod">
          <ac:chgData name="FERHANE EL MOSTAFA" userId="612e3f77-08f4-424c-9bd0-6ac275dcda07" providerId="ADAL" clId="{0E1024C3-58F3-4E60-9D56-58152775B348}" dt="2025-09-12T23:02:40.107" v="403" actId="20577"/>
          <ac:spMkLst>
            <pc:docMk/>
            <pc:sldMk cId="4052746149" sldId="2134808613"/>
            <ac:spMk id="7" creationId="{D524E57A-9E2E-638A-DF22-D7A4E0618833}"/>
          </ac:spMkLst>
        </pc:spChg>
        <pc:spChg chg="add mod">
          <ac:chgData name="FERHANE EL MOSTAFA" userId="612e3f77-08f4-424c-9bd0-6ac275dcda07" providerId="ADAL" clId="{0E1024C3-58F3-4E60-9D56-58152775B348}" dt="2025-09-12T23:05:51.379" v="467" actId="20577"/>
          <ac:spMkLst>
            <pc:docMk/>
            <pc:sldMk cId="4052746149" sldId="2134808613"/>
            <ac:spMk id="8" creationId="{400431AF-863C-303C-C6D1-052CA98B7E94}"/>
          </ac:spMkLst>
        </pc:spChg>
        <pc:spChg chg="add mod">
          <ac:chgData name="FERHANE EL MOSTAFA" userId="612e3f77-08f4-424c-9bd0-6ac275dcda07" providerId="ADAL" clId="{0E1024C3-58F3-4E60-9D56-58152775B348}" dt="2025-09-12T23:07:09.483" v="506" actId="1076"/>
          <ac:spMkLst>
            <pc:docMk/>
            <pc:sldMk cId="4052746149" sldId="2134808613"/>
            <ac:spMk id="10" creationId="{50794448-C80A-975F-3D54-7D9E413380C8}"/>
          </ac:spMkLst>
        </pc:spChg>
        <pc:spChg chg="mod">
          <ac:chgData name="FERHANE EL MOSTAFA" userId="612e3f77-08f4-424c-9bd0-6ac275dcda07" providerId="ADAL" clId="{0E1024C3-58F3-4E60-9D56-58152775B348}" dt="2025-09-12T23:08:15.486" v="510" actId="1076"/>
          <ac:spMkLst>
            <pc:docMk/>
            <pc:sldMk cId="4052746149" sldId="2134808613"/>
            <ac:spMk id="11" creationId="{AD9A3277-EF3B-223D-52CE-3CFF8BBB1C83}"/>
          </ac:spMkLst>
        </pc:spChg>
        <pc:spChg chg="add mod">
          <ac:chgData name="FERHANE EL MOSTAFA" userId="612e3f77-08f4-424c-9bd0-6ac275dcda07" providerId="ADAL" clId="{0E1024C3-58F3-4E60-9D56-58152775B348}" dt="2025-09-12T23:07:07.309" v="505" actId="1076"/>
          <ac:spMkLst>
            <pc:docMk/>
            <pc:sldMk cId="4052746149" sldId="2134808613"/>
            <ac:spMk id="12" creationId="{229765DA-C18B-B101-7B12-51EC35A408E6}"/>
          </ac:spMkLst>
        </pc:spChg>
        <pc:spChg chg="mod">
          <ac:chgData name="FERHANE EL MOSTAFA" userId="612e3f77-08f4-424c-9bd0-6ac275dcda07" providerId="ADAL" clId="{0E1024C3-58F3-4E60-9D56-58152775B348}" dt="2025-09-12T23:08:32.644" v="515" actId="14100"/>
          <ac:spMkLst>
            <pc:docMk/>
            <pc:sldMk cId="4052746149" sldId="2134808613"/>
            <ac:spMk id="17" creationId="{06EAC263-87CD-E76B-68E0-8EEEDB5AAD75}"/>
          </ac:spMkLst>
        </pc:spChg>
        <pc:spChg chg="mod">
          <ac:chgData name="FERHANE EL MOSTAFA" userId="612e3f77-08f4-424c-9bd0-6ac275dcda07" providerId="ADAL" clId="{0E1024C3-58F3-4E60-9D56-58152775B348}" dt="2025-09-12T23:08:40.716" v="517" actId="14100"/>
          <ac:spMkLst>
            <pc:docMk/>
            <pc:sldMk cId="4052746149" sldId="2134808613"/>
            <ac:spMk id="20" creationId="{BAC11AAD-1480-F06E-5A3D-62C53D2F46B0}"/>
          </ac:spMkLst>
        </pc:spChg>
        <pc:spChg chg="mod">
          <ac:chgData name="FERHANE EL MOSTAFA" userId="612e3f77-08f4-424c-9bd0-6ac275dcda07" providerId="ADAL" clId="{0E1024C3-58F3-4E60-9D56-58152775B348}" dt="2025-09-12T23:08:36.335" v="516" actId="14100"/>
          <ac:spMkLst>
            <pc:docMk/>
            <pc:sldMk cId="4052746149" sldId="2134808613"/>
            <ac:spMk id="22" creationId="{692E38D5-694E-974D-7888-86954622300F}"/>
          </ac:spMkLst>
        </pc:spChg>
        <pc:spChg chg="mod">
          <ac:chgData name="FERHANE EL MOSTAFA" userId="612e3f77-08f4-424c-9bd0-6ac275dcda07" providerId="ADAL" clId="{0E1024C3-58F3-4E60-9D56-58152775B348}" dt="2025-09-12T23:08:24.818" v="513" actId="14100"/>
          <ac:spMkLst>
            <pc:docMk/>
            <pc:sldMk cId="4052746149" sldId="2134808613"/>
            <ac:spMk id="23" creationId="{F43E280D-8B15-8817-2637-0D9741DCCE77}"/>
          </ac:spMkLst>
        </pc:spChg>
        <pc:spChg chg="mod">
          <ac:chgData name="FERHANE EL MOSTAFA" userId="612e3f77-08f4-424c-9bd0-6ac275dcda07" providerId="ADAL" clId="{0E1024C3-58F3-4E60-9D56-58152775B348}" dt="2025-09-12T23:00:44.378" v="349" actId="14100"/>
          <ac:spMkLst>
            <pc:docMk/>
            <pc:sldMk cId="4052746149" sldId="2134808613"/>
            <ac:spMk id="25" creationId="{1EBB05AC-8B5C-B2F1-EFB4-0C3008204C4E}"/>
          </ac:spMkLst>
        </pc:spChg>
        <pc:spChg chg="mod">
          <ac:chgData name="FERHANE EL MOSTAFA" userId="612e3f77-08f4-424c-9bd0-6ac275dcda07" providerId="ADAL" clId="{0E1024C3-58F3-4E60-9D56-58152775B348}" dt="2025-09-12T23:08:28.285" v="514" actId="14100"/>
          <ac:spMkLst>
            <pc:docMk/>
            <pc:sldMk cId="4052746149" sldId="2134808613"/>
            <ac:spMk id="26" creationId="{7CA0C02F-7B61-8602-7448-338F6D3F2322}"/>
          </ac:spMkLst>
        </pc:spChg>
        <pc:graphicFrameChg chg="modGraphic">
          <ac:chgData name="FERHANE EL MOSTAFA" userId="612e3f77-08f4-424c-9bd0-6ac275dcda07" providerId="ADAL" clId="{0E1024C3-58F3-4E60-9D56-58152775B348}" dt="2025-09-12T23:06:19.629" v="499" actId="20577"/>
          <ac:graphicFrameMkLst>
            <pc:docMk/>
            <pc:sldMk cId="4052746149" sldId="2134808613"/>
            <ac:graphicFrameMk id="9" creationId="{F335B947-A0AB-148A-E734-F25F86C5D7AF}"/>
          </ac:graphicFrameMkLst>
        </pc:graphicFrameChg>
        <pc:picChg chg="del">
          <ac:chgData name="FERHANE EL MOSTAFA" userId="612e3f77-08f4-424c-9bd0-6ac275dcda07" providerId="ADAL" clId="{0E1024C3-58F3-4E60-9D56-58152775B348}" dt="2025-09-12T23:06:23.804" v="500" actId="478"/>
          <ac:picMkLst>
            <pc:docMk/>
            <pc:sldMk cId="4052746149" sldId="2134808613"/>
            <ac:picMk id="13" creationId="{D861279E-81B2-B194-1033-368C070E79E0}"/>
          </ac:picMkLst>
        </pc:picChg>
        <pc:picChg chg="del">
          <ac:chgData name="FERHANE EL MOSTAFA" userId="612e3f77-08f4-424c-9bd0-6ac275dcda07" providerId="ADAL" clId="{0E1024C3-58F3-4E60-9D56-58152775B348}" dt="2025-09-12T23:06:54.520" v="503" actId="478"/>
          <ac:picMkLst>
            <pc:docMk/>
            <pc:sldMk cId="4052746149" sldId="2134808613"/>
            <ac:picMk id="14" creationId="{1FEF4724-164F-4B77-7ECC-67F79C464ADE}"/>
          </ac:picMkLst>
        </pc:picChg>
        <pc:picChg chg="del">
          <ac:chgData name="FERHANE EL MOSTAFA" userId="612e3f77-08f4-424c-9bd0-6ac275dcda07" providerId="ADAL" clId="{0E1024C3-58F3-4E60-9D56-58152775B348}" dt="2025-09-12T23:04:15.559" v="441" actId="478"/>
          <ac:picMkLst>
            <pc:docMk/>
            <pc:sldMk cId="4052746149" sldId="2134808613"/>
            <ac:picMk id="16" creationId="{E5216213-02D6-1DF5-6330-65ECB59BA2C6}"/>
          </ac:picMkLst>
        </pc:picChg>
        <pc:picChg chg="del mod">
          <ac:chgData name="FERHANE EL MOSTAFA" userId="612e3f77-08f4-424c-9bd0-6ac275dcda07" providerId="ADAL" clId="{0E1024C3-58F3-4E60-9D56-58152775B348}" dt="2025-09-12T23:03:43.291" v="426" actId="478"/>
          <ac:picMkLst>
            <pc:docMk/>
            <pc:sldMk cId="4052746149" sldId="2134808613"/>
            <ac:picMk id="18" creationId="{F05186AA-493E-BC0A-F993-25C9CDEE51C4}"/>
          </ac:picMkLst>
        </pc:picChg>
      </pc:sldChg>
      <pc:sldChg chg="del">
        <pc:chgData name="FERHANE EL MOSTAFA" userId="612e3f77-08f4-424c-9bd0-6ac275dcda07" providerId="ADAL" clId="{0E1024C3-58F3-4E60-9D56-58152775B348}" dt="2025-09-12T23:20:39.670" v="824" actId="47"/>
        <pc:sldMkLst>
          <pc:docMk/>
          <pc:sldMk cId="791090039" sldId="2134808614"/>
        </pc:sldMkLst>
      </pc:sldChg>
      <pc:sldChg chg="del">
        <pc:chgData name="FERHANE EL MOSTAFA" userId="612e3f77-08f4-424c-9bd0-6ac275dcda07" providerId="ADAL" clId="{0E1024C3-58F3-4E60-9D56-58152775B348}" dt="2025-09-12T23:20:45.797" v="825" actId="47"/>
        <pc:sldMkLst>
          <pc:docMk/>
          <pc:sldMk cId="906223887" sldId="2134808615"/>
        </pc:sldMkLst>
      </pc:sldChg>
      <pc:sldChg chg="del">
        <pc:chgData name="FERHANE EL MOSTAFA" userId="612e3f77-08f4-424c-9bd0-6ac275dcda07" providerId="ADAL" clId="{0E1024C3-58F3-4E60-9D56-58152775B348}" dt="2025-09-12T23:20:56.899" v="827" actId="47"/>
        <pc:sldMkLst>
          <pc:docMk/>
          <pc:sldMk cId="1348181363" sldId="2134808616"/>
        </pc:sldMkLst>
      </pc:sldChg>
      <pc:sldChg chg="del">
        <pc:chgData name="FERHANE EL MOSTAFA" userId="612e3f77-08f4-424c-9bd0-6ac275dcda07" providerId="ADAL" clId="{0E1024C3-58F3-4E60-9D56-58152775B348}" dt="2025-09-12T23:21:00.319" v="828" actId="47"/>
        <pc:sldMkLst>
          <pc:docMk/>
          <pc:sldMk cId="1506031484" sldId="2134808617"/>
        </pc:sldMkLst>
      </pc:sldChg>
      <pc:sldChg chg="del">
        <pc:chgData name="FERHANE EL MOSTAFA" userId="612e3f77-08f4-424c-9bd0-6ac275dcda07" providerId="ADAL" clId="{0E1024C3-58F3-4E60-9D56-58152775B348}" dt="2025-09-12T23:21:06.614" v="829" actId="47"/>
        <pc:sldMkLst>
          <pc:docMk/>
          <pc:sldMk cId="3703511364" sldId="2134808618"/>
        </pc:sldMkLst>
      </pc:sldChg>
      <pc:sldChg chg="del">
        <pc:chgData name="FERHANE EL MOSTAFA" userId="612e3f77-08f4-424c-9bd0-6ac275dcda07" providerId="ADAL" clId="{0E1024C3-58F3-4E60-9D56-58152775B348}" dt="2025-09-12T23:21:22.841" v="831" actId="47"/>
        <pc:sldMkLst>
          <pc:docMk/>
          <pc:sldMk cId="1025170553" sldId="2134808619"/>
        </pc:sldMkLst>
      </pc:sldChg>
      <pc:sldChg chg="del">
        <pc:chgData name="FERHANE EL MOSTAFA" userId="612e3f77-08f4-424c-9bd0-6ac275dcda07" providerId="ADAL" clId="{0E1024C3-58F3-4E60-9D56-58152775B348}" dt="2025-09-12T23:21:20.126" v="830" actId="47"/>
        <pc:sldMkLst>
          <pc:docMk/>
          <pc:sldMk cId="3629774141" sldId="2134808620"/>
        </pc:sldMkLst>
      </pc:sldChg>
      <pc:sldChg chg="add">
        <pc:chgData name="FERHANE EL MOSTAFA" userId="612e3f77-08f4-424c-9bd0-6ac275dcda07" providerId="ADAL" clId="{0E1024C3-58F3-4E60-9D56-58152775B348}" dt="2025-09-12T22:46:05.328" v="18"/>
        <pc:sldMkLst>
          <pc:docMk/>
          <pc:sldMk cId="2644667022" sldId="2134808773"/>
        </pc:sldMkLst>
      </pc:sldChg>
      <pc:sldChg chg="add">
        <pc:chgData name="FERHANE EL MOSTAFA" userId="612e3f77-08f4-424c-9bd0-6ac275dcda07" providerId="ADAL" clId="{0E1024C3-58F3-4E60-9D56-58152775B348}" dt="2025-09-12T22:47:49.733" v="70"/>
        <pc:sldMkLst>
          <pc:docMk/>
          <pc:sldMk cId="1654552317" sldId="2134808774"/>
        </pc:sldMkLst>
      </pc:sldChg>
      <pc:sldChg chg="add">
        <pc:chgData name="FERHANE EL MOSTAFA" userId="612e3f77-08f4-424c-9bd0-6ac275dcda07" providerId="ADAL" clId="{0E1024C3-58F3-4E60-9D56-58152775B348}" dt="2025-09-12T22:47:49.733" v="70"/>
        <pc:sldMkLst>
          <pc:docMk/>
          <pc:sldMk cId="3257660050" sldId="2134808775"/>
        </pc:sldMkLst>
      </pc:sldChg>
      <pc:sldChg chg="modSp add mod">
        <pc:chgData name="FERHANE EL MOSTAFA" userId="612e3f77-08f4-424c-9bd0-6ac275dcda07" providerId="ADAL" clId="{0E1024C3-58F3-4E60-9D56-58152775B348}" dt="2025-09-12T22:52:19.793" v="144" actId="20577"/>
        <pc:sldMkLst>
          <pc:docMk/>
          <pc:sldMk cId="2012528421" sldId="2134808776"/>
        </pc:sldMkLst>
        <pc:spChg chg="mod">
          <ac:chgData name="FERHANE EL MOSTAFA" userId="612e3f77-08f4-424c-9bd0-6ac275dcda07" providerId="ADAL" clId="{0E1024C3-58F3-4E60-9D56-58152775B348}" dt="2025-09-12T22:52:19.793" v="144" actId="20577"/>
          <ac:spMkLst>
            <pc:docMk/>
            <pc:sldMk cId="2012528421" sldId="2134808776"/>
            <ac:spMk id="6" creationId="{1CA2ACC6-2E23-2370-4E16-2F8CFAAF11DB}"/>
          </ac:spMkLst>
        </pc:spChg>
      </pc:sldChg>
      <pc:sldChg chg="modSp add">
        <pc:chgData name="FERHANE EL MOSTAFA" userId="612e3f77-08f4-424c-9bd0-6ac275dcda07" providerId="ADAL" clId="{0E1024C3-58F3-4E60-9D56-58152775B348}" dt="2025-09-12T22:53:23.799" v="206" actId="20577"/>
        <pc:sldMkLst>
          <pc:docMk/>
          <pc:sldMk cId="115567367" sldId="2134808777"/>
        </pc:sldMkLst>
        <pc:spChg chg="mod">
          <ac:chgData name="FERHANE EL MOSTAFA" userId="612e3f77-08f4-424c-9bd0-6ac275dcda07" providerId="ADAL" clId="{0E1024C3-58F3-4E60-9D56-58152775B348}" dt="2025-09-12T22:52:33.278" v="155" actId="20577"/>
          <ac:spMkLst>
            <pc:docMk/>
            <pc:sldMk cId="115567367" sldId="2134808777"/>
            <ac:spMk id="3" creationId="{83DAD4B8-93E6-D339-6852-680763BF4A94}"/>
          </ac:spMkLst>
        </pc:spChg>
        <pc:spChg chg="mod">
          <ac:chgData name="FERHANE EL MOSTAFA" userId="612e3f77-08f4-424c-9bd0-6ac275dcda07" providerId="ADAL" clId="{0E1024C3-58F3-4E60-9D56-58152775B348}" dt="2025-09-12T22:53:23.799" v="206" actId="20577"/>
          <ac:spMkLst>
            <pc:docMk/>
            <pc:sldMk cId="115567367" sldId="2134808777"/>
            <ac:spMk id="4" creationId="{C432BAD4-233C-0C26-FC82-8354D59AAFE2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9-12T22:59:24.512" v="327" actId="1076"/>
        <pc:sldMkLst>
          <pc:docMk/>
          <pc:sldMk cId="4124079049" sldId="2134808778"/>
        </pc:sldMkLst>
        <pc:spChg chg="mod">
          <ac:chgData name="FERHANE EL MOSTAFA" userId="612e3f77-08f4-424c-9bd0-6ac275dcda07" providerId="ADAL" clId="{0E1024C3-58F3-4E60-9D56-58152775B348}" dt="2025-09-12T22:59:12.553" v="326"/>
          <ac:spMkLst>
            <pc:docMk/>
            <pc:sldMk cId="4124079049" sldId="2134808778"/>
            <ac:spMk id="2" creationId="{B86B1DE4-0EC5-A600-7484-3FC22631F8D9}"/>
          </ac:spMkLst>
        </pc:spChg>
        <pc:spChg chg="mod">
          <ac:chgData name="FERHANE EL MOSTAFA" userId="612e3f77-08f4-424c-9bd0-6ac275dcda07" providerId="ADAL" clId="{0E1024C3-58F3-4E60-9D56-58152775B348}" dt="2025-09-12T22:59:24.512" v="327" actId="1076"/>
          <ac:spMkLst>
            <pc:docMk/>
            <pc:sldMk cId="4124079049" sldId="2134808778"/>
            <ac:spMk id="7" creationId="{604D62E2-AF6E-2664-5AAB-2762096EF8D2}"/>
          </ac:spMkLst>
        </pc:spChg>
        <pc:picChg chg="add mod">
          <ac:chgData name="FERHANE EL MOSTAFA" userId="612e3f77-08f4-424c-9bd0-6ac275dcda07" providerId="ADAL" clId="{0E1024C3-58F3-4E60-9D56-58152775B348}" dt="2025-09-12T22:59:01.506" v="325"/>
          <ac:picMkLst>
            <pc:docMk/>
            <pc:sldMk cId="4124079049" sldId="2134808778"/>
            <ac:picMk id="5" creationId="{199E8DDC-6A04-5E8E-912B-BFC8F64F9617}"/>
          </ac:picMkLst>
        </pc:picChg>
        <pc:picChg chg="del">
          <ac:chgData name="FERHANE EL MOSTAFA" userId="612e3f77-08f4-424c-9bd0-6ac275dcda07" providerId="ADAL" clId="{0E1024C3-58F3-4E60-9D56-58152775B348}" dt="2025-09-12T22:58:59.333" v="324" actId="478"/>
          <ac:picMkLst>
            <pc:docMk/>
            <pc:sldMk cId="4124079049" sldId="2134808778"/>
            <ac:picMk id="8" creationId="{771089D5-7A63-7172-B069-214AF587B025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45:11.361" v="1271"/>
        <pc:sldMkLst>
          <pc:docMk/>
          <pc:sldMk cId="4208424580" sldId="2134808779"/>
        </pc:sldMkLst>
        <pc:spChg chg="mod">
          <ac:chgData name="FERHANE EL MOSTAFA" userId="612e3f77-08f4-424c-9bd0-6ac275dcda07" providerId="ADAL" clId="{0E1024C3-58F3-4E60-9D56-58152775B348}" dt="2025-09-12T23:10:33.912" v="558" actId="20577"/>
          <ac:spMkLst>
            <pc:docMk/>
            <pc:sldMk cId="4208424580" sldId="2134808779"/>
            <ac:spMk id="2" creationId="{45E6864A-9A28-C119-62B9-2543A7810E6F}"/>
          </ac:spMkLst>
        </pc:spChg>
        <pc:spChg chg="del">
          <ac:chgData name="FERHANE EL MOSTAFA" userId="612e3f77-08f4-424c-9bd0-6ac275dcda07" providerId="ADAL" clId="{0E1024C3-58F3-4E60-9D56-58152775B348}" dt="2025-09-12T23:13:01.555" v="590" actId="21"/>
          <ac:spMkLst>
            <pc:docMk/>
            <pc:sldMk cId="4208424580" sldId="2134808779"/>
            <ac:spMk id="3" creationId="{6A226DEC-C463-FC23-9954-69D4F07294AA}"/>
          </ac:spMkLst>
        </pc:spChg>
        <pc:spChg chg="del">
          <ac:chgData name="FERHANE EL MOSTAFA" userId="612e3f77-08f4-424c-9bd0-6ac275dcda07" providerId="ADAL" clId="{0E1024C3-58F3-4E60-9D56-58152775B348}" dt="2025-09-12T23:12:40.029" v="582" actId="21"/>
          <ac:spMkLst>
            <pc:docMk/>
            <pc:sldMk cId="4208424580" sldId="2134808779"/>
            <ac:spMk id="4" creationId="{D9838785-96D6-F33F-A230-01345AD8A8F2}"/>
          </ac:spMkLst>
        </pc:spChg>
        <pc:spChg chg="del">
          <ac:chgData name="FERHANE EL MOSTAFA" userId="612e3f77-08f4-424c-9bd0-6ac275dcda07" providerId="ADAL" clId="{0E1024C3-58F3-4E60-9D56-58152775B348}" dt="2025-09-12T23:11:21.959" v="561" actId="21"/>
          <ac:spMkLst>
            <pc:docMk/>
            <pc:sldMk cId="4208424580" sldId="2134808779"/>
            <ac:spMk id="6" creationId="{92222456-9F17-BB2F-D8D0-B2E70B8D2FE8}"/>
          </ac:spMkLst>
        </pc:spChg>
        <pc:spChg chg="del">
          <ac:chgData name="FERHANE EL MOSTAFA" userId="612e3f77-08f4-424c-9bd0-6ac275dcda07" providerId="ADAL" clId="{0E1024C3-58F3-4E60-9D56-58152775B348}" dt="2025-09-12T23:11:51.855" v="568" actId="21"/>
          <ac:spMkLst>
            <pc:docMk/>
            <pc:sldMk cId="4208424580" sldId="2134808779"/>
            <ac:spMk id="7" creationId="{7D24B791-71F8-2AF3-A25A-4BE9155BDF51}"/>
          </ac:spMkLst>
        </pc:spChg>
        <pc:spChg chg="del">
          <ac:chgData name="FERHANE EL MOSTAFA" userId="612e3f77-08f4-424c-9bd0-6ac275dcda07" providerId="ADAL" clId="{0E1024C3-58F3-4E60-9D56-58152775B348}" dt="2025-09-12T23:12:48.251" v="585" actId="21"/>
          <ac:spMkLst>
            <pc:docMk/>
            <pc:sldMk cId="4208424580" sldId="2134808779"/>
            <ac:spMk id="8" creationId="{1D5659FA-B06D-2E8F-527B-92DF7FC95EB9}"/>
          </ac:spMkLst>
        </pc:spChg>
        <pc:spChg chg="mod">
          <ac:chgData name="FERHANE EL MOSTAFA" userId="612e3f77-08f4-424c-9bd0-6ac275dcda07" providerId="ADAL" clId="{0E1024C3-58F3-4E60-9D56-58152775B348}" dt="2025-09-12T23:14:43.318" v="614" actId="14100"/>
          <ac:spMkLst>
            <pc:docMk/>
            <pc:sldMk cId="4208424580" sldId="2134808779"/>
            <ac:spMk id="10" creationId="{E9096D84-C045-7949-B6DC-C019673DCCE4}"/>
          </ac:spMkLst>
        </pc:spChg>
        <pc:spChg chg="del">
          <ac:chgData name="FERHANE EL MOSTAFA" userId="612e3f77-08f4-424c-9bd0-6ac275dcda07" providerId="ADAL" clId="{0E1024C3-58F3-4E60-9D56-58152775B348}" dt="2025-09-12T23:12:02.086" v="571" actId="21"/>
          <ac:spMkLst>
            <pc:docMk/>
            <pc:sldMk cId="4208424580" sldId="2134808779"/>
            <ac:spMk id="11" creationId="{D0FA0024-E5FB-440C-4103-23A65B904D35}"/>
          </ac:spMkLst>
        </pc:spChg>
        <pc:spChg chg="mod">
          <ac:chgData name="FERHANE EL MOSTAFA" userId="612e3f77-08f4-424c-9bd0-6ac275dcda07" providerId="ADAL" clId="{0E1024C3-58F3-4E60-9D56-58152775B348}" dt="2025-09-12T23:14:13.303" v="603" actId="14100"/>
          <ac:spMkLst>
            <pc:docMk/>
            <pc:sldMk cId="4208424580" sldId="2134808779"/>
            <ac:spMk id="12" creationId="{6BB83D30-090C-0502-C0BB-93204AC428C7}"/>
          </ac:spMkLst>
        </pc:spChg>
        <pc:spChg chg="add mod">
          <ac:chgData name="FERHANE EL MOSTAFA" userId="612e3f77-08f4-424c-9bd0-6ac275dcda07" providerId="ADAL" clId="{0E1024C3-58F3-4E60-9D56-58152775B348}" dt="2025-09-12T23:11:31.244" v="563" actId="1076"/>
          <ac:spMkLst>
            <pc:docMk/>
            <pc:sldMk cId="4208424580" sldId="2134808779"/>
            <ac:spMk id="14" creationId="{92222456-9F17-BB2F-D8D0-B2E70B8D2FE8}"/>
          </ac:spMkLst>
        </pc:spChg>
        <pc:spChg chg="add mod">
          <ac:chgData name="FERHANE EL MOSTAFA" userId="612e3f77-08f4-424c-9bd0-6ac275dcda07" providerId="ADAL" clId="{0E1024C3-58F3-4E60-9D56-58152775B348}" dt="2025-09-12T23:13:58.475" v="598" actId="14100"/>
          <ac:spMkLst>
            <pc:docMk/>
            <pc:sldMk cId="4208424580" sldId="2134808779"/>
            <ac:spMk id="15" creationId="{3BBE1EE9-C5E2-966E-901F-82820E106F45}"/>
          </ac:spMkLst>
        </pc:spChg>
        <pc:spChg chg="add mod">
          <ac:chgData name="FERHANE EL MOSTAFA" userId="612e3f77-08f4-424c-9bd0-6ac275dcda07" providerId="ADAL" clId="{0E1024C3-58F3-4E60-9D56-58152775B348}" dt="2025-09-12T23:14:48.661" v="615" actId="14100"/>
          <ac:spMkLst>
            <pc:docMk/>
            <pc:sldMk cId="4208424580" sldId="2134808779"/>
            <ac:spMk id="16" creationId="{7D24B791-71F8-2AF3-A25A-4BE9155BDF51}"/>
          </ac:spMkLst>
        </pc:spChg>
        <pc:spChg chg="del">
          <ac:chgData name="FERHANE EL MOSTAFA" userId="612e3f77-08f4-424c-9bd0-6ac275dcda07" providerId="ADAL" clId="{0E1024C3-58F3-4E60-9D56-58152775B348}" dt="2025-09-12T23:12:23.217" v="577" actId="21"/>
          <ac:spMkLst>
            <pc:docMk/>
            <pc:sldMk cId="4208424580" sldId="2134808779"/>
            <ac:spMk id="17" creationId="{BE879561-2A47-E3C7-1F60-C609B1262B7E}"/>
          </ac:spMkLst>
        </pc:spChg>
        <pc:spChg chg="add mod">
          <ac:chgData name="FERHANE EL MOSTAFA" userId="612e3f77-08f4-424c-9bd0-6ac275dcda07" providerId="ADAL" clId="{0E1024C3-58F3-4E60-9D56-58152775B348}" dt="2025-09-12T23:14:15.977" v="604" actId="14100"/>
          <ac:spMkLst>
            <pc:docMk/>
            <pc:sldMk cId="4208424580" sldId="2134808779"/>
            <ac:spMk id="18" creationId="{1816A3D7-73B3-327E-D158-8A37CD760EBF}"/>
          </ac:spMkLst>
        </pc:spChg>
        <pc:spChg chg="add mod">
          <ac:chgData name="FERHANE EL MOSTAFA" userId="612e3f77-08f4-424c-9bd0-6ac275dcda07" providerId="ADAL" clId="{0E1024C3-58F3-4E60-9D56-58152775B348}" dt="2025-09-12T23:14:51.107" v="616" actId="14100"/>
          <ac:spMkLst>
            <pc:docMk/>
            <pc:sldMk cId="4208424580" sldId="2134808779"/>
            <ac:spMk id="19" creationId="{B0136373-2B12-3B9B-642C-34925812105D}"/>
          </ac:spMkLst>
        </pc:spChg>
        <pc:spChg chg="del">
          <ac:chgData name="FERHANE EL MOSTAFA" userId="612e3f77-08f4-424c-9bd0-6ac275dcda07" providerId="ADAL" clId="{0E1024C3-58F3-4E60-9D56-58152775B348}" dt="2025-09-12T23:12:13.136" v="574" actId="21"/>
          <ac:spMkLst>
            <pc:docMk/>
            <pc:sldMk cId="4208424580" sldId="2134808779"/>
            <ac:spMk id="20" creationId="{B0136373-2B12-3B9B-642C-34925812105D}"/>
          </ac:spMkLst>
        </pc:spChg>
        <pc:spChg chg="add mod">
          <ac:chgData name="FERHANE EL MOSTAFA" userId="612e3f77-08f4-424c-9bd0-6ac275dcda07" providerId="ADAL" clId="{0E1024C3-58F3-4E60-9D56-58152775B348}" dt="2025-09-12T23:14:17.740" v="605" actId="14100"/>
          <ac:spMkLst>
            <pc:docMk/>
            <pc:sldMk cId="4208424580" sldId="2134808779"/>
            <ac:spMk id="21" creationId="{BE879561-2A47-E3C7-1F60-C609B1262B7E}"/>
          </ac:spMkLst>
        </pc:spChg>
        <pc:spChg chg="del">
          <ac:chgData name="FERHANE EL MOSTAFA" userId="612e3f77-08f4-424c-9bd0-6ac275dcda07" providerId="ADAL" clId="{0E1024C3-58F3-4E60-9D56-58152775B348}" dt="2025-09-12T23:13:11.247" v="593" actId="21"/>
          <ac:spMkLst>
            <pc:docMk/>
            <pc:sldMk cId="4208424580" sldId="2134808779"/>
            <ac:spMk id="22" creationId="{2967EB5D-A1FD-3AA9-89D2-2FA41CBE3671}"/>
          </ac:spMkLst>
        </pc:spChg>
        <pc:spChg chg="del">
          <ac:chgData name="FERHANE EL MOSTAFA" userId="612e3f77-08f4-424c-9bd0-6ac275dcda07" providerId="ADAL" clId="{0E1024C3-58F3-4E60-9D56-58152775B348}" dt="2025-09-12T23:12:33.945" v="580" actId="478"/>
          <ac:spMkLst>
            <pc:docMk/>
            <pc:sldMk cId="4208424580" sldId="2134808779"/>
            <ac:spMk id="23" creationId="{676E0767-E197-FE8B-4D94-472DF3356CC7}"/>
          </ac:spMkLst>
        </pc:spChg>
        <pc:spChg chg="add mod">
          <ac:chgData name="FERHANE EL MOSTAFA" userId="612e3f77-08f4-424c-9bd0-6ac275dcda07" providerId="ADAL" clId="{0E1024C3-58F3-4E60-9D56-58152775B348}" dt="2025-09-12T23:14:53.810" v="617" actId="14100"/>
          <ac:spMkLst>
            <pc:docMk/>
            <pc:sldMk cId="4208424580" sldId="2134808779"/>
            <ac:spMk id="24" creationId="{5DE4E3A5-D210-A34B-1198-1FC9771B0237}"/>
          </ac:spMkLst>
        </pc:spChg>
        <pc:spChg chg="del">
          <ac:chgData name="FERHANE EL MOSTAFA" userId="612e3f77-08f4-424c-9bd0-6ac275dcda07" providerId="ADAL" clId="{0E1024C3-58F3-4E60-9D56-58152775B348}" dt="2025-09-12T23:12:35.967" v="581" actId="478"/>
          <ac:spMkLst>
            <pc:docMk/>
            <pc:sldMk cId="4208424580" sldId="2134808779"/>
            <ac:spMk id="25" creationId="{DC62B4FD-DA6C-CF62-894F-43D0F141B4EA}"/>
          </ac:spMkLst>
        </pc:spChg>
        <pc:spChg chg="del mod">
          <ac:chgData name="FERHANE EL MOSTAFA" userId="612e3f77-08f4-424c-9bd0-6ac275dcda07" providerId="ADAL" clId="{0E1024C3-58F3-4E60-9D56-58152775B348}" dt="2025-09-12T23:11:38.109" v="565" actId="21"/>
          <ac:spMkLst>
            <pc:docMk/>
            <pc:sldMk cId="4208424580" sldId="2134808779"/>
            <ac:spMk id="26" creationId="{3BBE1EE9-C5E2-966E-901F-82820E106F45}"/>
          </ac:spMkLst>
        </pc:spChg>
        <pc:spChg chg="add mod">
          <ac:chgData name="FERHANE EL MOSTAFA" userId="612e3f77-08f4-424c-9bd0-6ac275dcda07" providerId="ADAL" clId="{0E1024C3-58F3-4E60-9D56-58152775B348}" dt="2025-09-12T23:14:19.594" v="606" actId="14100"/>
          <ac:spMkLst>
            <pc:docMk/>
            <pc:sldMk cId="4208424580" sldId="2134808779"/>
            <ac:spMk id="27" creationId="{1D5659FA-B06D-2E8F-527B-92DF7FC95EB9}"/>
          </ac:spMkLst>
        </pc:spChg>
        <pc:spChg chg="add mod">
          <ac:chgData name="FERHANE EL MOSTAFA" userId="612e3f77-08f4-424c-9bd0-6ac275dcda07" providerId="ADAL" clId="{0E1024C3-58F3-4E60-9D56-58152775B348}" dt="2025-09-12T23:14:56.687" v="618" actId="14100"/>
          <ac:spMkLst>
            <pc:docMk/>
            <pc:sldMk cId="4208424580" sldId="2134808779"/>
            <ac:spMk id="28" creationId="{C14E36A2-1DA3-0B11-4DA5-03F45424C01C}"/>
          </ac:spMkLst>
        </pc:spChg>
        <pc:spChg chg="add mod">
          <ac:chgData name="FERHANE EL MOSTAFA" userId="612e3f77-08f4-424c-9bd0-6ac275dcda07" providerId="ADAL" clId="{0E1024C3-58F3-4E60-9D56-58152775B348}" dt="2025-09-12T23:14:22.148" v="607" actId="14100"/>
          <ac:spMkLst>
            <pc:docMk/>
            <pc:sldMk cId="4208424580" sldId="2134808779"/>
            <ac:spMk id="29" creationId="{2967EB5D-A1FD-3AA9-89D2-2FA41CBE3671}"/>
          </ac:spMkLst>
        </pc:spChg>
        <pc:graphicFrameChg chg="modGraphic">
          <ac:chgData name="FERHANE EL MOSTAFA" userId="612e3f77-08f4-424c-9bd0-6ac275dcda07" providerId="ADAL" clId="{0E1024C3-58F3-4E60-9D56-58152775B348}" dt="2025-09-12T23:12:56.239" v="589" actId="20577"/>
          <ac:graphicFrameMkLst>
            <pc:docMk/>
            <pc:sldMk cId="4208424580" sldId="2134808779"/>
            <ac:graphicFrameMk id="9" creationId="{745F08D5-41B5-C65B-43F6-723EBCB22153}"/>
          </ac:graphicFrameMkLst>
        </pc:graphicFrameChg>
        <pc:picChg chg="del">
          <ac:chgData name="FERHANE EL MOSTAFA" userId="612e3f77-08f4-424c-9bd0-6ac275dcda07" providerId="ADAL" clId="{0E1024C3-58F3-4E60-9D56-58152775B348}" dt="2025-09-12T23:10:11.545" v="534" actId="478"/>
          <ac:picMkLst>
            <pc:docMk/>
            <pc:sldMk cId="4208424580" sldId="2134808779"/>
            <ac:picMk id="5" creationId="{0C21668D-FED8-E58A-41D9-032B816FBE73}"/>
          </ac:picMkLst>
        </pc:picChg>
        <pc:picChg chg="add mod">
          <ac:chgData name="FERHANE EL MOSTAFA" userId="612e3f77-08f4-424c-9bd0-6ac275dcda07" providerId="ADAL" clId="{0E1024C3-58F3-4E60-9D56-58152775B348}" dt="2025-09-12T23:10:22.074" v="535"/>
          <ac:picMkLst>
            <pc:docMk/>
            <pc:sldMk cId="4208424580" sldId="2134808779"/>
            <ac:picMk id="13" creationId="{FD3DA00D-3451-A841-DD3C-57E6C4DC127D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23:16:28.513" v="639"/>
        <pc:sldMkLst>
          <pc:docMk/>
          <pc:sldMk cId="2700372809" sldId="2134808780"/>
        </pc:sldMkLst>
        <pc:spChg chg="mod">
          <ac:chgData name="FERHANE EL MOSTAFA" userId="612e3f77-08f4-424c-9bd0-6ac275dcda07" providerId="ADAL" clId="{0E1024C3-58F3-4E60-9D56-58152775B348}" dt="2025-09-12T23:15:49.380" v="637" actId="20577"/>
          <ac:spMkLst>
            <pc:docMk/>
            <pc:sldMk cId="2700372809" sldId="2134808780"/>
            <ac:spMk id="2" creationId="{B1B8F9DC-97A6-7483-4235-A9C5EC7C5F15}"/>
          </ac:spMkLst>
        </pc:spChg>
        <pc:picChg chg="add mod">
          <ac:chgData name="FERHANE EL MOSTAFA" userId="612e3f77-08f4-424c-9bd0-6ac275dcda07" providerId="ADAL" clId="{0E1024C3-58F3-4E60-9D56-58152775B348}" dt="2025-09-12T23:15:25.684" v="621"/>
          <ac:picMkLst>
            <pc:docMk/>
            <pc:sldMk cId="2700372809" sldId="2134808780"/>
            <ac:picMk id="3" creationId="{17C3C0DA-A431-FE71-F35E-B8C6B5821400}"/>
          </ac:picMkLst>
        </pc:picChg>
        <pc:picChg chg="del">
          <ac:chgData name="FERHANE EL MOSTAFA" userId="612e3f77-08f4-424c-9bd0-6ac275dcda07" providerId="ADAL" clId="{0E1024C3-58F3-4E60-9D56-58152775B348}" dt="2025-09-12T23:15:18.073" v="620" actId="478"/>
          <ac:picMkLst>
            <pc:docMk/>
            <pc:sldMk cId="2700372809" sldId="2134808780"/>
            <ac:picMk id="13" creationId="{451F315B-CB48-7091-B15E-E02F6F2D4A7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23:19:43.150" v="772"/>
        <pc:sldMkLst>
          <pc:docMk/>
          <pc:sldMk cId="1154922610" sldId="2134808781"/>
        </pc:sldMkLst>
        <pc:spChg chg="mod">
          <ac:chgData name="FERHANE EL MOSTAFA" userId="612e3f77-08f4-424c-9bd0-6ac275dcda07" providerId="ADAL" clId="{0E1024C3-58F3-4E60-9D56-58152775B348}" dt="2025-09-12T23:19:32.259" v="771" actId="20577"/>
          <ac:spMkLst>
            <pc:docMk/>
            <pc:sldMk cId="1154922610" sldId="2134808781"/>
            <ac:spMk id="2" creationId="{10BF3A74-D2CA-D01B-A3CB-B67F47DB00B9}"/>
          </ac:spMkLst>
        </pc:spChg>
        <pc:picChg chg="add mod">
          <ac:chgData name="FERHANE EL MOSTAFA" userId="612e3f77-08f4-424c-9bd0-6ac275dcda07" providerId="ADAL" clId="{0E1024C3-58F3-4E60-9D56-58152775B348}" dt="2025-09-12T23:19:43.150" v="772"/>
          <ac:picMkLst>
            <pc:docMk/>
            <pc:sldMk cId="1154922610" sldId="2134808781"/>
            <ac:picMk id="3" creationId="{7301FAA3-D001-5499-AA42-35D5F01508AF}"/>
          </ac:picMkLst>
        </pc:picChg>
        <pc:picChg chg="del">
          <ac:chgData name="FERHANE EL MOSTAFA" userId="612e3f77-08f4-424c-9bd0-6ac275dcda07" providerId="ADAL" clId="{0E1024C3-58F3-4E60-9D56-58152775B348}" dt="2025-09-12T23:19:03.623" v="708" actId="478"/>
          <ac:picMkLst>
            <pc:docMk/>
            <pc:sldMk cId="1154922610" sldId="2134808781"/>
            <ac:picMk id="6" creationId="{A753D0C7-5F9D-469C-6B6F-E1435EA498B1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23:20:33.699" v="823" actId="20577"/>
        <pc:sldMkLst>
          <pc:docMk/>
          <pc:sldMk cId="1776668150" sldId="2134808782"/>
        </pc:sldMkLst>
        <pc:spChg chg="mod">
          <ac:chgData name="FERHANE EL MOSTAFA" userId="612e3f77-08f4-424c-9bd0-6ac275dcda07" providerId="ADAL" clId="{0E1024C3-58F3-4E60-9D56-58152775B348}" dt="2025-09-12T23:20:33.699" v="823" actId="20577"/>
          <ac:spMkLst>
            <pc:docMk/>
            <pc:sldMk cId="1776668150" sldId="2134808782"/>
            <ac:spMk id="2" creationId="{40A647BB-6782-59D1-5E3E-041B12549911}"/>
          </ac:spMkLst>
        </pc:spChg>
        <pc:picChg chg="del">
          <ac:chgData name="FERHANE EL MOSTAFA" userId="612e3f77-08f4-424c-9bd0-6ac275dcda07" providerId="ADAL" clId="{0E1024C3-58F3-4E60-9D56-58152775B348}" dt="2025-09-12T23:20:06.250" v="774" actId="478"/>
          <ac:picMkLst>
            <pc:docMk/>
            <pc:sldMk cId="1776668150" sldId="2134808782"/>
            <ac:picMk id="3" creationId="{1F9366F8-54F1-A9D8-05C8-7CDDEACCC4FB}"/>
          </ac:picMkLst>
        </pc:picChg>
        <pc:picChg chg="add mod">
          <ac:chgData name="FERHANE EL MOSTAFA" userId="612e3f77-08f4-424c-9bd0-6ac275dcda07" providerId="ADAL" clId="{0E1024C3-58F3-4E60-9D56-58152775B348}" dt="2025-09-12T23:20:16.296" v="775"/>
          <ac:picMkLst>
            <pc:docMk/>
            <pc:sldMk cId="1776668150" sldId="2134808782"/>
            <ac:picMk id="4" creationId="{8F4C3729-E251-0A5F-E882-C0DB47342399}"/>
          </ac:picMkLst>
        </pc:picChg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1318268601" sldId="2134808789"/>
        </pc:sldMkLst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3335627181" sldId="2134808790"/>
        </pc:sldMkLst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79300928" sldId="2134808791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13T00:39:22.552" v="1216" actId="478"/>
        <pc:sldMkLst>
          <pc:docMk/>
          <pc:sldMk cId="598015134" sldId="2134808792"/>
        </pc:sldMkLst>
        <pc:spChg chg="del mod">
          <ac:chgData name="FERHANE EL MOSTAFA" userId="612e3f77-08f4-424c-9bd0-6ac275dcda07" providerId="ADAL" clId="{0E1024C3-58F3-4E60-9D56-58152775B348}" dt="2025-09-13T00:39:22.552" v="1216" actId="478"/>
          <ac:spMkLst>
            <pc:docMk/>
            <pc:sldMk cId="598015134" sldId="2134808792"/>
            <ac:spMk id="4" creationId="{9E87189E-AED7-776F-5462-888B76AC3EB7}"/>
          </ac:spMkLst>
        </pc:spChg>
        <pc:spChg chg="mod">
          <ac:chgData name="FERHANE EL MOSTAFA" userId="612e3f77-08f4-424c-9bd0-6ac275dcda07" providerId="ADAL" clId="{0E1024C3-58F3-4E60-9D56-58152775B348}" dt="2025-09-13T00:34:48.584" v="1100" actId="20577"/>
          <ac:spMkLst>
            <pc:docMk/>
            <pc:sldMk cId="598015134" sldId="2134808792"/>
            <ac:spMk id="6" creationId="{E85CA4DF-69D0-657D-433C-DA619948281B}"/>
          </ac:spMkLst>
        </pc:spChg>
        <pc:spChg chg="del">
          <ac:chgData name="FERHANE EL MOSTAFA" userId="612e3f77-08f4-424c-9bd0-6ac275dcda07" providerId="ADAL" clId="{0E1024C3-58F3-4E60-9D56-58152775B348}" dt="2025-09-13T00:34:55.093" v="1103" actId="478"/>
          <ac:spMkLst>
            <pc:docMk/>
            <pc:sldMk cId="598015134" sldId="2134808792"/>
            <ac:spMk id="7" creationId="{97C63AE3-7DE7-B06F-E331-D037103C3BB7}"/>
          </ac:spMkLst>
        </pc:spChg>
        <pc:spChg chg="del">
          <ac:chgData name="FERHANE EL MOSTAFA" userId="612e3f77-08f4-424c-9bd0-6ac275dcda07" providerId="ADAL" clId="{0E1024C3-58F3-4E60-9D56-58152775B348}" dt="2025-09-13T00:34:57.296" v="1105" actId="478"/>
          <ac:spMkLst>
            <pc:docMk/>
            <pc:sldMk cId="598015134" sldId="2134808792"/>
            <ac:spMk id="8" creationId="{5C964C70-9700-0391-9C38-CA1918C9D3B0}"/>
          </ac:spMkLst>
        </pc:spChg>
        <pc:spChg chg="del">
          <ac:chgData name="FERHANE EL MOSTAFA" userId="612e3f77-08f4-424c-9bd0-6ac275dcda07" providerId="ADAL" clId="{0E1024C3-58F3-4E60-9D56-58152775B348}" dt="2025-09-13T00:34:56.200" v="1104" actId="478"/>
          <ac:spMkLst>
            <pc:docMk/>
            <pc:sldMk cId="598015134" sldId="2134808792"/>
            <ac:spMk id="9" creationId="{D87A57B0-A38C-5D71-DDDD-031C76E94D39}"/>
          </ac:spMkLst>
        </pc:spChg>
        <pc:spChg chg="add mod">
          <ac:chgData name="FERHANE EL MOSTAFA" userId="612e3f77-08f4-424c-9bd0-6ac275dcda07" providerId="ADAL" clId="{0E1024C3-58F3-4E60-9D56-58152775B348}" dt="2025-09-13T00:37:01.425" v="1135" actId="1076"/>
          <ac:spMkLst>
            <pc:docMk/>
            <pc:sldMk cId="598015134" sldId="2134808792"/>
            <ac:spMk id="11" creationId="{FC0A7FDE-0020-7E7A-F4C3-DBFD6D54FC23}"/>
          </ac:spMkLst>
        </pc:spChg>
        <pc:spChg chg="add mod">
          <ac:chgData name="FERHANE EL MOSTAFA" userId="612e3f77-08f4-424c-9bd0-6ac275dcda07" providerId="ADAL" clId="{0E1024C3-58F3-4E60-9D56-58152775B348}" dt="2025-09-13T00:37:24.040" v="1147" actId="20577"/>
          <ac:spMkLst>
            <pc:docMk/>
            <pc:sldMk cId="598015134" sldId="2134808792"/>
            <ac:spMk id="12" creationId="{32A852ED-6C94-1F28-FA4C-92413440813F}"/>
          </ac:spMkLst>
        </pc:spChg>
        <pc:spChg chg="add mod">
          <ac:chgData name="FERHANE EL MOSTAFA" userId="612e3f77-08f4-424c-9bd0-6ac275dcda07" providerId="ADAL" clId="{0E1024C3-58F3-4E60-9D56-58152775B348}" dt="2025-09-13T00:37:55.186" v="1172" actId="20577"/>
          <ac:spMkLst>
            <pc:docMk/>
            <pc:sldMk cId="598015134" sldId="2134808792"/>
            <ac:spMk id="13" creationId="{197D01ED-FB12-E338-6D51-645419A04C32}"/>
          </ac:spMkLst>
        </pc:spChg>
        <pc:spChg chg="del">
          <ac:chgData name="FERHANE EL MOSTAFA" userId="612e3f77-08f4-424c-9bd0-6ac275dcda07" providerId="ADAL" clId="{0E1024C3-58F3-4E60-9D56-58152775B348}" dt="2025-09-13T00:34:58.106" v="1106" actId="478"/>
          <ac:spMkLst>
            <pc:docMk/>
            <pc:sldMk cId="598015134" sldId="2134808792"/>
            <ac:spMk id="14" creationId="{F45AC56B-BBD2-7F67-0860-3897A05007D5}"/>
          </ac:spMkLst>
        </pc:spChg>
        <pc:spChg chg="del">
          <ac:chgData name="FERHANE EL MOSTAFA" userId="612e3f77-08f4-424c-9bd0-6ac275dcda07" providerId="ADAL" clId="{0E1024C3-58F3-4E60-9D56-58152775B348}" dt="2025-09-13T00:34:59.007" v="1107" actId="478"/>
          <ac:spMkLst>
            <pc:docMk/>
            <pc:sldMk cId="598015134" sldId="2134808792"/>
            <ac:spMk id="15" creationId="{CAB1D259-12C4-DF9A-79EF-094FF3FE5892}"/>
          </ac:spMkLst>
        </pc:spChg>
        <pc:spChg chg="add mod">
          <ac:chgData name="FERHANE EL MOSTAFA" userId="612e3f77-08f4-424c-9bd0-6ac275dcda07" providerId="ADAL" clId="{0E1024C3-58F3-4E60-9D56-58152775B348}" dt="2025-09-13T00:38:16.100" v="1189" actId="20577"/>
          <ac:spMkLst>
            <pc:docMk/>
            <pc:sldMk cId="598015134" sldId="2134808792"/>
            <ac:spMk id="16" creationId="{EB0317AC-DDC3-2EFC-DC36-9BACCE66A572}"/>
          </ac:spMkLst>
        </pc:spChg>
        <pc:spChg chg="add mod">
          <ac:chgData name="FERHANE EL MOSTAFA" userId="612e3f77-08f4-424c-9bd0-6ac275dcda07" providerId="ADAL" clId="{0E1024C3-58F3-4E60-9D56-58152775B348}" dt="2025-09-13T00:38:35.153" v="1200" actId="20577"/>
          <ac:spMkLst>
            <pc:docMk/>
            <pc:sldMk cId="598015134" sldId="2134808792"/>
            <ac:spMk id="17" creationId="{CA8723FC-5D57-D2AD-7E6B-6D3346A25DEB}"/>
          </ac:spMkLst>
        </pc:spChg>
        <pc:spChg chg="add mod">
          <ac:chgData name="FERHANE EL MOSTAFA" userId="612e3f77-08f4-424c-9bd0-6ac275dcda07" providerId="ADAL" clId="{0E1024C3-58F3-4E60-9D56-58152775B348}" dt="2025-09-13T00:38:58.727" v="1215" actId="20577"/>
          <ac:spMkLst>
            <pc:docMk/>
            <pc:sldMk cId="598015134" sldId="2134808792"/>
            <ac:spMk id="18" creationId="{35BED34F-BBC5-2FBB-F674-243A46EFCB6C}"/>
          </ac:spMkLst>
        </pc:spChg>
        <pc:picChg chg="del">
          <ac:chgData name="FERHANE EL MOSTAFA" userId="612e3f77-08f4-424c-9bd0-6ac275dcda07" providerId="ADAL" clId="{0E1024C3-58F3-4E60-9D56-58152775B348}" dt="2025-09-13T00:34:51.127" v="1101" actId="478"/>
          <ac:picMkLst>
            <pc:docMk/>
            <pc:sldMk cId="598015134" sldId="2134808792"/>
            <ac:picMk id="5" creationId="{0D8E2C27-ACFF-7E73-7B79-1FE4903EE8B4}"/>
          </ac:picMkLst>
        </pc:picChg>
        <pc:picChg chg="add mod">
          <ac:chgData name="FERHANE EL MOSTAFA" userId="612e3f77-08f4-424c-9bd0-6ac275dcda07" providerId="ADAL" clId="{0E1024C3-58F3-4E60-9D56-58152775B348}" dt="2025-09-13T00:35:40.078" v="1111" actId="14100"/>
          <ac:picMkLst>
            <pc:docMk/>
            <pc:sldMk cId="598015134" sldId="2134808792"/>
            <ac:picMk id="10" creationId="{60958BEC-A963-EC69-A79A-D5D8BFD7C07F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0:40:24.566" v="1263"/>
        <pc:sldMkLst>
          <pc:docMk/>
          <pc:sldMk cId="170938752" sldId="2134808793"/>
        </pc:sldMkLst>
        <pc:spChg chg="mod">
          <ac:chgData name="FERHANE EL MOSTAFA" userId="612e3f77-08f4-424c-9bd0-6ac275dcda07" providerId="ADAL" clId="{0E1024C3-58F3-4E60-9D56-58152775B348}" dt="2025-09-13T00:40:09.988" v="1261" actId="20577"/>
          <ac:spMkLst>
            <pc:docMk/>
            <pc:sldMk cId="170938752" sldId="2134808793"/>
            <ac:spMk id="6" creationId="{1720624F-E182-9738-1167-8A3C62EDD460}"/>
          </ac:spMkLst>
        </pc:spChg>
        <pc:picChg chg="add mod">
          <ac:chgData name="FERHANE EL MOSTAFA" userId="612e3f77-08f4-424c-9bd0-6ac275dcda07" providerId="ADAL" clId="{0E1024C3-58F3-4E60-9D56-58152775B348}" dt="2025-09-13T00:39:50.745" v="1219"/>
          <ac:picMkLst>
            <pc:docMk/>
            <pc:sldMk cId="170938752" sldId="2134808793"/>
            <ac:picMk id="2" creationId="{96DE2B97-D1E6-4C60-CBE1-85503AB42BF6}"/>
          </ac:picMkLst>
        </pc:picChg>
        <pc:picChg chg="del">
          <ac:chgData name="FERHANE EL MOSTAFA" userId="612e3f77-08f4-424c-9bd0-6ac275dcda07" providerId="ADAL" clId="{0E1024C3-58F3-4E60-9D56-58152775B348}" dt="2025-09-13T00:39:38.072" v="1218" actId="478"/>
          <ac:picMkLst>
            <pc:docMk/>
            <pc:sldMk cId="170938752" sldId="2134808793"/>
            <ac:picMk id="3" creationId="{58E9BBDE-B29B-02FE-54AB-A3D9E3946724}"/>
          </ac:picMkLst>
        </pc:picChg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F488258E-CAE1-4C44-8EC8-77350F39B7E2}"/>
    <pc:docChg chg="undo custSel addSld delSld modSld delSection modSection">
      <pc:chgData name="FERHANE EL MOSTAFA" userId="612e3f77-08f4-424c-9bd0-6ac275dcda07" providerId="ADAL" clId="{F488258E-CAE1-4C44-8EC8-77350F39B7E2}" dt="2025-08-03T18:35:21.315" v="3588" actId="1076"/>
      <pc:docMkLst>
        <pc:docMk/>
      </pc:docMkLst>
      <pc:sldChg chg="addSp modSp mod">
        <pc:chgData name="FERHANE EL MOSTAFA" userId="612e3f77-08f4-424c-9bd0-6ac275dcda07" providerId="ADAL" clId="{F488258E-CAE1-4C44-8EC8-77350F39B7E2}" dt="2025-08-02T10:01:41.891" v="2854" actId="404"/>
        <pc:sldMkLst>
          <pc:docMk/>
          <pc:sldMk cId="0" sldId="257"/>
        </pc:sldMkLst>
      </pc:sldChg>
      <pc:sldChg chg="modSp">
        <pc:chgData name="FERHANE EL MOSTAFA" userId="612e3f77-08f4-424c-9bd0-6ac275dcda07" providerId="ADAL" clId="{F488258E-CAE1-4C44-8EC8-77350F39B7E2}" dt="2025-08-02T10:27:17.304" v="3370" actId="20577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F488258E-CAE1-4C44-8EC8-77350F39B7E2}" dt="2025-08-02T09:56:54.123" v="2756" actId="47"/>
        <pc:sldMkLst>
          <pc:docMk/>
          <pc:sldMk cId="1948545125" sldId="838"/>
        </pc:sldMkLst>
      </pc:sldChg>
      <pc:sldChg chg="addSp modSp mod modAnim">
        <pc:chgData name="FERHANE EL MOSTAFA" userId="612e3f77-08f4-424c-9bd0-6ac275dcda07" providerId="ADAL" clId="{F488258E-CAE1-4C44-8EC8-77350F39B7E2}" dt="2025-08-02T23:08:34.798" v="3473" actId="14100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F488258E-CAE1-4C44-8EC8-77350F39B7E2}" dt="2025-08-01T18:26:27.917" v="242" actId="2057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702143944" sldId="989"/>
        </pc:sldMkLst>
      </pc:sldChg>
      <pc:sldChg chg="addSp delSp modSp mod">
        <pc:chgData name="FERHANE EL MOSTAFA" userId="612e3f77-08f4-424c-9bd0-6ac275dcda07" providerId="ADAL" clId="{F488258E-CAE1-4C44-8EC8-77350F39B7E2}" dt="2025-08-02T10:03:02.885" v="2864" actId="20577"/>
        <pc:sldMkLst>
          <pc:docMk/>
          <pc:sldMk cId="1113929566" sldId="2134805101"/>
        </pc:sldMkLst>
      </pc:sldChg>
      <pc:sldChg chg="addSp delSp modSp mod">
        <pc:chgData name="FERHANE EL MOSTAFA" userId="612e3f77-08f4-424c-9bd0-6ac275dcda07" providerId="ADAL" clId="{F488258E-CAE1-4C44-8EC8-77350F39B7E2}" dt="2025-08-02T23:03:33.534" v="3414" actId="20577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F488258E-CAE1-4C44-8EC8-77350F39B7E2}" dt="2025-08-01T18:15:04.502" v="49" actId="47"/>
        <pc:sldMkLst>
          <pc:docMk/>
          <pc:sldMk cId="2635296759" sldId="2134808443"/>
        </pc:sldMkLst>
      </pc:sldChg>
      <pc:sldChg chg="addSp delSp modSp mod delAnim">
        <pc:chgData name="FERHANE EL MOSTAFA" userId="612e3f77-08f4-424c-9bd0-6ac275dcda07" providerId="ADAL" clId="{F488258E-CAE1-4C44-8EC8-77350F39B7E2}" dt="2025-08-02T10:04:41.198" v="2937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F488258E-CAE1-4C44-8EC8-77350F39B7E2}" dt="2025-08-02T09:56:56.007" v="2757" actId="47"/>
        <pc:sldMkLst>
          <pc:docMk/>
          <pc:sldMk cId="2922113435" sldId="2134808446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07:35.137" v="3459"/>
        <pc:sldMkLst>
          <pc:docMk/>
          <pc:sldMk cId="1056702585" sldId="2134808447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007697454" sldId="2134808448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13:14.604" v="358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F488258E-CAE1-4C44-8EC8-77350F39B7E2}" dt="2025-08-01T18:25:41.823" v="217" actId="47"/>
        <pc:sldMkLst>
          <pc:docMk/>
          <pc:sldMk cId="2058177563" sldId="2134808453"/>
        </pc:sldMkLst>
      </pc:sldChg>
      <pc:sldChg chg="modSp modAnim">
        <pc:chgData name="FERHANE EL MOSTAFA" userId="612e3f77-08f4-424c-9bd0-6ac275dcda07" providerId="ADAL" clId="{F488258E-CAE1-4C44-8EC8-77350F39B7E2}" dt="2025-08-01T18:27:17.895" v="256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F488258E-CAE1-4C44-8EC8-77350F39B7E2}" dt="2025-08-01T18:27:39.612" v="260" actId="20577"/>
        <pc:sldMkLst>
          <pc:docMk/>
          <pc:sldMk cId="1262276646" sldId="2134808456"/>
        </pc:sldMkLst>
      </pc:sldChg>
      <pc:sldChg chg="modSp modAnim">
        <pc:chgData name="FERHANE EL MOSTAFA" userId="612e3f77-08f4-424c-9bd0-6ac275dcda07" providerId="ADAL" clId="{F488258E-CAE1-4C44-8EC8-77350F39B7E2}" dt="2025-08-01T18:28:07.365" v="270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F488258E-CAE1-4C44-8EC8-77350F39B7E2}" dt="2025-08-01T18:28:16.842" v="275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F488258E-CAE1-4C44-8EC8-77350F39B7E2}" dt="2025-08-01T18:28:41.619" v="289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2738640710" sldId="213480846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F488258E-CAE1-4C44-8EC8-77350F39B7E2}" dt="2025-08-02T09:57:18.291" v="2759" actId="47"/>
        <pc:sldMkLst>
          <pc:docMk/>
          <pc:sldMk cId="2710047628" sldId="2134808476"/>
        </pc:sldMkLst>
      </pc:sldChg>
      <pc:sldChg chg="addSp modSp mod">
        <pc:chgData name="FERHANE EL MOSTAFA" userId="612e3f77-08f4-424c-9bd0-6ac275dcda07" providerId="ADAL" clId="{F488258E-CAE1-4C44-8EC8-77350F39B7E2}" dt="2025-08-02T10:23:52.711" v="3267" actId="1076"/>
        <pc:sldMkLst>
          <pc:docMk/>
          <pc:sldMk cId="2447610106" sldId="2134808477"/>
        </pc:sldMkLst>
      </pc:sldChg>
      <pc:sldChg chg="addSp delSp modSp mod">
        <pc:chgData name="FERHANE EL MOSTAFA" userId="612e3f77-08f4-424c-9bd0-6ac275dcda07" providerId="ADAL" clId="{F488258E-CAE1-4C44-8EC8-77350F39B7E2}" dt="2025-08-01T18:44:03.988" v="779" actId="404"/>
        <pc:sldMkLst>
          <pc:docMk/>
          <pc:sldMk cId="2552599713" sldId="2134808479"/>
        </pc:sldMkLst>
      </pc:sldChg>
      <pc:sldChg chg="del">
        <pc:chgData name="FERHANE EL MOSTAFA" userId="612e3f77-08f4-424c-9bd0-6ac275dcda07" providerId="ADAL" clId="{F488258E-CAE1-4C44-8EC8-77350F39B7E2}" dt="2025-08-01T18:42:32.253" v="696" actId="47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F488258E-CAE1-4C44-8EC8-77350F39B7E2}" dt="2025-08-01T18:42:28.062" v="692" actId="47"/>
        <pc:sldMkLst>
          <pc:docMk/>
          <pc:sldMk cId="2451616425" sldId="2134808482"/>
        </pc:sldMkLst>
      </pc:sldChg>
      <pc:sldChg chg="del">
        <pc:chgData name="FERHANE EL MOSTAFA" userId="612e3f77-08f4-424c-9bd0-6ac275dcda07" providerId="ADAL" clId="{F488258E-CAE1-4C44-8EC8-77350F39B7E2}" dt="2025-08-01T18:42:26.973" v="691" actId="47"/>
        <pc:sldMkLst>
          <pc:docMk/>
          <pc:sldMk cId="2492661190" sldId="2134808483"/>
        </pc:sldMkLst>
      </pc:sldChg>
      <pc:sldChg chg="del">
        <pc:chgData name="FERHANE EL MOSTAFA" userId="612e3f77-08f4-424c-9bd0-6ac275dcda07" providerId="ADAL" clId="{F488258E-CAE1-4C44-8EC8-77350F39B7E2}" dt="2025-08-01T18:42:21.575" v="688" actId="47"/>
        <pc:sldMkLst>
          <pc:docMk/>
          <pc:sldMk cId="814815207" sldId="2134808484"/>
        </pc:sldMkLst>
      </pc:sldChg>
      <pc:sldChg chg="del">
        <pc:chgData name="FERHANE EL MOSTAFA" userId="612e3f77-08f4-424c-9bd0-6ac275dcda07" providerId="ADAL" clId="{F488258E-CAE1-4C44-8EC8-77350F39B7E2}" dt="2025-08-01T18:42:14.009" v="681" actId="47"/>
        <pc:sldMkLst>
          <pc:docMk/>
          <pc:sldMk cId="2750693596" sldId="2134808485"/>
        </pc:sldMkLst>
      </pc:sldChg>
      <pc:sldChg chg="del">
        <pc:chgData name="FERHANE EL MOSTAFA" userId="612e3f77-08f4-424c-9bd0-6ac275dcda07" providerId="ADAL" clId="{F488258E-CAE1-4C44-8EC8-77350F39B7E2}" dt="2025-08-01T18:42:16.507" v="683" actId="47"/>
        <pc:sldMkLst>
          <pc:docMk/>
          <pc:sldMk cId="4039521206" sldId="2134808486"/>
        </pc:sldMkLst>
      </pc:sldChg>
      <pc:sldChg chg="del">
        <pc:chgData name="FERHANE EL MOSTAFA" userId="612e3f77-08f4-424c-9bd0-6ac275dcda07" providerId="ADAL" clId="{F488258E-CAE1-4C44-8EC8-77350F39B7E2}" dt="2025-08-01T18:42:17.503" v="684" actId="47"/>
        <pc:sldMkLst>
          <pc:docMk/>
          <pc:sldMk cId="3557580989" sldId="2134808487"/>
        </pc:sldMkLst>
      </pc:sldChg>
      <pc:sldChg chg="del">
        <pc:chgData name="FERHANE EL MOSTAFA" userId="612e3f77-08f4-424c-9bd0-6ac275dcda07" providerId="ADAL" clId="{F488258E-CAE1-4C44-8EC8-77350F39B7E2}" dt="2025-08-01T18:42:18.608" v="685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F488258E-CAE1-4C44-8EC8-77350F39B7E2}" dt="2025-08-01T18:42:19.583" v="686" actId="47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F488258E-CAE1-4C44-8EC8-77350F39B7E2}" dt="2025-08-01T18:42:24.680" v="690" actId="47"/>
        <pc:sldMkLst>
          <pc:docMk/>
          <pc:sldMk cId="2426074610" sldId="2134808491"/>
        </pc:sldMkLst>
      </pc:sldChg>
      <pc:sldChg chg="del">
        <pc:chgData name="FERHANE EL MOSTAFA" userId="612e3f77-08f4-424c-9bd0-6ac275dcda07" providerId="ADAL" clId="{F488258E-CAE1-4C44-8EC8-77350F39B7E2}" dt="2025-08-01T18:42:29.044" v="693" actId="47"/>
        <pc:sldMkLst>
          <pc:docMk/>
          <pc:sldMk cId="4056254268" sldId="2134808492"/>
        </pc:sldMkLst>
      </pc:sldChg>
      <pc:sldChg chg="addSp delSp modSp mod">
        <pc:chgData name="FERHANE EL MOSTAFA" userId="612e3f77-08f4-424c-9bd0-6ac275dcda07" providerId="ADAL" clId="{F488258E-CAE1-4C44-8EC8-77350F39B7E2}" dt="2025-08-01T18:45:20.015" v="789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488258E-CAE1-4C44-8EC8-77350F39B7E2}" dt="2025-08-03T18:35:21.315" v="3588" actId="1076"/>
        <pc:sldMkLst>
          <pc:docMk/>
          <pc:sldMk cId="207820426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41:42.059" v="2486" actId="2696"/>
        <pc:sldMkLst>
          <pc:docMk/>
          <pc:sldMk cId="1533113094" sldId="2134808496"/>
        </pc:sldMkLst>
      </pc:sldChg>
      <pc:sldChg chg="add del">
        <pc:chgData name="FERHANE EL MOSTAFA" userId="612e3f77-08f4-424c-9bd0-6ac275dcda07" providerId="ADAL" clId="{F488258E-CAE1-4C44-8EC8-77350F39B7E2}" dt="2025-08-02T09:57:35.345" v="2762" actId="2696"/>
        <pc:sldMkLst>
          <pc:docMk/>
          <pc:sldMk cId="3854079605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57:47.945" v="2764" actId="2696"/>
        <pc:sldMkLst>
          <pc:docMk/>
          <pc:sldMk cId="1182404594" sldId="2134808497"/>
        </pc:sldMkLst>
      </pc:sldChg>
      <pc:sldChg chg="modSp add mod">
        <pc:chgData name="FERHANE EL MOSTAFA" userId="612e3f77-08f4-424c-9bd0-6ac275dcda07" providerId="ADAL" clId="{F488258E-CAE1-4C44-8EC8-77350F39B7E2}" dt="2025-08-02T09:59:51.796" v="2830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488258E-CAE1-4C44-8EC8-77350F39B7E2}" dt="2025-08-02T09:57:24.692" v="2760" actId="47"/>
        <pc:sldMkLst>
          <pc:docMk/>
          <pc:sldMk cId="4179121087" sldId="2134808498"/>
        </pc:sldMkLst>
      </pc:sldChg>
      <pc:sldChg chg="delSp del mod">
        <pc:chgData name="FERHANE EL MOSTAFA" userId="612e3f77-08f4-424c-9bd0-6ac275dcda07" providerId="ADAL" clId="{F488258E-CAE1-4C44-8EC8-77350F39B7E2}" dt="2025-08-02T09:56:44.533" v="2755" actId="47"/>
        <pc:sldMkLst>
          <pc:docMk/>
          <pc:sldMk cId="705810160" sldId="2134808499"/>
        </pc:sldMkLst>
      </pc:sldChg>
      <pc:sldChg chg="modSp">
        <pc:chgData name="FERHANE EL MOSTAFA" userId="612e3f77-08f4-424c-9bd0-6ac275dcda07" providerId="ADAL" clId="{F488258E-CAE1-4C44-8EC8-77350F39B7E2}" dt="2025-08-02T10:28:50.459" v="3399" actId="20577"/>
        <pc:sldMkLst>
          <pc:docMk/>
          <pc:sldMk cId="3222612512" sldId="2134808501"/>
        </pc:sldMkLst>
      </pc:sldChg>
      <pc:sldChg chg="del">
        <pc:chgData name="FERHANE EL MOSTAFA" userId="612e3f77-08f4-424c-9bd0-6ac275dcda07" providerId="ADAL" clId="{F488258E-CAE1-4C44-8EC8-77350F39B7E2}" dt="2025-08-01T18:42:33.392" v="697" actId="47"/>
        <pc:sldMkLst>
          <pc:docMk/>
          <pc:sldMk cId="1126235140" sldId="2134808505"/>
        </pc:sldMkLst>
      </pc:sldChg>
      <pc:sldChg chg="del">
        <pc:chgData name="FERHANE EL MOSTAFA" userId="612e3f77-08f4-424c-9bd0-6ac275dcda07" providerId="ADAL" clId="{F488258E-CAE1-4C44-8EC8-77350F39B7E2}" dt="2025-08-01T18:42:20.555" v="687" actId="47"/>
        <pc:sldMkLst>
          <pc:docMk/>
          <pc:sldMk cId="2091575792" sldId="2134808506"/>
        </pc:sldMkLst>
      </pc:sldChg>
      <pc:sldChg chg="del">
        <pc:chgData name="FERHANE EL MOSTAFA" userId="612e3f77-08f4-424c-9bd0-6ac275dcda07" providerId="ADAL" clId="{F488258E-CAE1-4C44-8EC8-77350F39B7E2}" dt="2025-08-01T18:42:22.494" v="689" actId="47"/>
        <pc:sldMkLst>
          <pc:docMk/>
          <pc:sldMk cId="3089496847" sldId="2134808507"/>
        </pc:sldMkLst>
      </pc:sldChg>
      <pc:sldChg chg="del">
        <pc:chgData name="FERHANE EL MOSTAFA" userId="612e3f77-08f4-424c-9bd0-6ac275dcda07" providerId="ADAL" clId="{F488258E-CAE1-4C44-8EC8-77350F39B7E2}" dt="2025-08-01T18:42:30.221" v="694" actId="47"/>
        <pc:sldMkLst>
          <pc:docMk/>
          <pc:sldMk cId="2865839544" sldId="2134808508"/>
        </pc:sldMkLst>
      </pc:sldChg>
      <pc:sldChg chg="del">
        <pc:chgData name="FERHANE EL MOSTAFA" userId="612e3f77-08f4-424c-9bd0-6ac275dcda07" providerId="ADAL" clId="{F488258E-CAE1-4C44-8EC8-77350F39B7E2}" dt="2025-08-01T18:42:31.237" v="695" actId="47"/>
        <pc:sldMkLst>
          <pc:docMk/>
          <pc:sldMk cId="2932783216" sldId="2134808509"/>
        </pc:sldMkLst>
      </pc:sldChg>
      <pc:sldChg chg="del">
        <pc:chgData name="FERHANE EL MOSTAFA" userId="612e3f77-08f4-424c-9bd0-6ac275dcda07" providerId="ADAL" clId="{F488258E-CAE1-4C44-8EC8-77350F39B7E2}" dt="2025-08-02T09:57:27.883" v="2761" actId="47"/>
        <pc:sldMkLst>
          <pc:docMk/>
          <pc:sldMk cId="3380457647" sldId="2134808510"/>
        </pc:sldMkLst>
      </pc:sldChg>
      <pc:sldChg chg="del">
        <pc:chgData name="FERHANE EL MOSTAFA" userId="612e3f77-08f4-424c-9bd0-6ac275dcda07" providerId="ADAL" clId="{F488258E-CAE1-4C44-8EC8-77350F39B7E2}" dt="2025-08-01T18:42:15.525" v="682" actId="47"/>
        <pc:sldMkLst>
          <pc:docMk/>
          <pc:sldMk cId="1209427918" sldId="2134808511"/>
        </pc:sldMkLst>
      </pc:sldChg>
      <pc:sldChg chg="addSp delSp modSp mod modAnim">
        <pc:chgData name="FERHANE EL MOSTAFA" userId="612e3f77-08f4-424c-9bd0-6ac275dcda07" providerId="ADAL" clId="{F488258E-CAE1-4C44-8EC8-77350F39B7E2}" dt="2025-08-02T10:19:57.983" v="3248" actId="14100"/>
        <pc:sldMkLst>
          <pc:docMk/>
          <pc:sldMk cId="3546273917" sldId="2134808512"/>
        </pc:sldMkLst>
      </pc:sldChg>
      <pc:sldChg chg="addSp delSp modSp add mod">
        <pc:chgData name="FERHANE EL MOSTAFA" userId="612e3f77-08f4-424c-9bd0-6ac275dcda07" providerId="ADAL" clId="{F488258E-CAE1-4C44-8EC8-77350F39B7E2}" dt="2025-08-02T10:05:21.428" v="2976" actId="20577"/>
        <pc:sldMkLst>
          <pc:docMk/>
          <pc:sldMk cId="2369219007" sldId="2134808513"/>
        </pc:sldMkLst>
      </pc:sldChg>
      <pc:sldChg chg="modSp add mod">
        <pc:chgData name="FERHANE EL MOSTAFA" userId="612e3f77-08f4-424c-9bd0-6ac275dcda07" providerId="ADAL" clId="{F488258E-CAE1-4C44-8EC8-77350F39B7E2}" dt="2025-08-02T10:05:37.538" v="2977" actId="20577"/>
        <pc:sldMkLst>
          <pc:docMk/>
          <pc:sldMk cId="924649818" sldId="2134808514"/>
        </pc:sldMkLst>
      </pc:sldChg>
      <pc:sldChg chg="addSp modSp add mod modAnim">
        <pc:chgData name="FERHANE EL MOSTAFA" userId="612e3f77-08f4-424c-9bd0-6ac275dcda07" providerId="ADAL" clId="{F488258E-CAE1-4C44-8EC8-77350F39B7E2}" dt="2025-08-02T10:06:22.643" v="2980" actId="1076"/>
        <pc:sldMkLst>
          <pc:docMk/>
          <pc:sldMk cId="1821440554" sldId="2134808515"/>
        </pc:sldMkLst>
      </pc:sldChg>
      <pc:sldChg chg="modSp add mod">
        <pc:chgData name="FERHANE EL MOSTAFA" userId="612e3f77-08f4-424c-9bd0-6ac275dcda07" providerId="ADAL" clId="{F488258E-CAE1-4C44-8EC8-77350F39B7E2}" dt="2025-08-01T18:46:04.951" v="811" actId="20577"/>
        <pc:sldMkLst>
          <pc:docMk/>
          <pc:sldMk cId="212589244" sldId="2134808516"/>
        </pc:sldMkLst>
      </pc:sldChg>
      <pc:sldChg chg="addSp delSp modSp add mod">
        <pc:chgData name="FERHANE EL MOSTAFA" userId="612e3f77-08f4-424c-9bd0-6ac275dcda07" providerId="ADAL" clId="{F488258E-CAE1-4C44-8EC8-77350F39B7E2}" dt="2025-08-01T18:47:10.594" v="820" actId="1076"/>
        <pc:sldMkLst>
          <pc:docMk/>
          <pc:sldMk cId="16868779" sldId="2134808517"/>
        </pc:sldMkLst>
      </pc:sldChg>
      <pc:sldChg chg="add del">
        <pc:chgData name="FERHANE EL MOSTAFA" userId="612e3f77-08f4-424c-9bd0-6ac275dcda07" providerId="ADAL" clId="{F488258E-CAE1-4C44-8EC8-77350F39B7E2}" dt="2025-08-01T18:46:21.094" v="813"/>
        <pc:sldMkLst>
          <pc:docMk/>
          <pc:sldMk cId="965600971" sldId="2134808517"/>
        </pc:sldMkLst>
      </pc:sldChg>
      <pc:sldChg chg="addSp delSp modSp add mod">
        <pc:chgData name="FERHANE EL MOSTAFA" userId="612e3f77-08f4-424c-9bd0-6ac275dcda07" providerId="ADAL" clId="{F488258E-CAE1-4C44-8EC8-77350F39B7E2}" dt="2025-08-01T18:55:56.873" v="1087" actId="1076"/>
        <pc:sldMkLst>
          <pc:docMk/>
          <pc:sldMk cId="2523983732" sldId="2134808518"/>
        </pc:sldMkLst>
      </pc:sldChg>
      <pc:sldChg chg="addSp delSp modSp add mod modAnim">
        <pc:chgData name="FERHANE EL MOSTAFA" userId="612e3f77-08f4-424c-9bd0-6ac275dcda07" providerId="ADAL" clId="{F488258E-CAE1-4C44-8EC8-77350F39B7E2}" dt="2025-08-02T10:21:11.908" v="3255" actId="478"/>
        <pc:sldMkLst>
          <pc:docMk/>
          <pc:sldMk cId="2988632555" sldId="2134808519"/>
        </pc:sldMkLst>
      </pc:sldChg>
      <pc:sldChg chg="addSp delSp modSp add mod modAnim">
        <pc:chgData name="FERHANE EL MOSTAFA" userId="612e3f77-08f4-424c-9bd0-6ac275dcda07" providerId="ADAL" clId="{F488258E-CAE1-4C44-8EC8-77350F39B7E2}" dt="2025-08-02T10:22:06.252" v="3259" actId="478"/>
        <pc:sldMkLst>
          <pc:docMk/>
          <pc:sldMk cId="3958609263" sldId="2134808520"/>
        </pc:sldMkLst>
      </pc:sldChg>
      <pc:sldChg chg="delSp modSp add mod modAnim">
        <pc:chgData name="FERHANE EL MOSTAFA" userId="612e3f77-08f4-424c-9bd0-6ac275dcda07" providerId="ADAL" clId="{F488258E-CAE1-4C44-8EC8-77350F39B7E2}" dt="2025-08-02T10:18:39.491" v="3216"/>
        <pc:sldMkLst>
          <pc:docMk/>
          <pc:sldMk cId="1308715285" sldId="2134808521"/>
        </pc:sldMkLst>
      </pc:sldChg>
      <pc:sldChg chg="addSp delSp modSp add mod delAnim modAnim">
        <pc:chgData name="FERHANE EL MOSTAFA" userId="612e3f77-08f4-424c-9bd0-6ac275dcda07" providerId="ADAL" clId="{F488258E-CAE1-4C44-8EC8-77350F39B7E2}" dt="2025-08-02T09:33:40.895" v="2073" actId="20577"/>
        <pc:sldMkLst>
          <pc:docMk/>
          <pc:sldMk cId="1268082730" sldId="2134808522"/>
        </pc:sldMkLst>
      </pc:sldChg>
      <pc:sldChg chg="delSp modSp add mod modAnim">
        <pc:chgData name="FERHANE EL MOSTAFA" userId="612e3f77-08f4-424c-9bd0-6ac275dcda07" providerId="ADAL" clId="{F488258E-CAE1-4C44-8EC8-77350F39B7E2}" dt="2025-08-02T09:41:56.929" v="2488"/>
        <pc:sldMkLst>
          <pc:docMk/>
          <pc:sldMk cId="4081899632" sldId="2134808523"/>
        </pc:sldMkLst>
      </pc:sldChg>
      <pc:sldChg chg="modSp add mod">
        <pc:chgData name="FERHANE EL MOSTAFA" userId="612e3f77-08f4-424c-9bd0-6ac275dcda07" providerId="ADAL" clId="{F488258E-CAE1-4C44-8EC8-77350F39B7E2}" dt="2025-08-02T09:42:53.570" v="2491" actId="20577"/>
        <pc:sldMkLst>
          <pc:docMk/>
          <pc:sldMk cId="2747359" sldId="2134808524"/>
        </pc:sldMkLst>
      </pc:sldChg>
      <pc:sldChg chg="addSp delSp modSp add del mod">
        <pc:chgData name="FERHANE EL MOSTAFA" userId="612e3f77-08f4-424c-9bd0-6ac275dcda07" providerId="ADAL" clId="{F488258E-CAE1-4C44-8EC8-77350F39B7E2}" dt="2025-08-02T09:41:21.371" v="2484" actId="2696"/>
        <pc:sldMkLst>
          <pc:docMk/>
          <pc:sldMk cId="2611444949" sldId="2134808524"/>
        </pc:sldMkLst>
      </pc:sldChg>
      <pc:sldChg chg="add del">
        <pc:chgData name="FERHANE EL MOSTAFA" userId="612e3f77-08f4-424c-9bd0-6ac275dcda07" providerId="ADAL" clId="{F488258E-CAE1-4C44-8EC8-77350F39B7E2}" dt="2025-08-02T10:10:12.153" v="2998" actId="47"/>
        <pc:sldMkLst>
          <pc:docMk/>
          <pc:sldMk cId="2911363350" sldId="2134808525"/>
        </pc:sldMkLst>
      </pc:sldChg>
      <pc:sldChg chg="addSp modSp add mod modAnim">
        <pc:chgData name="FERHANE EL MOSTAFA" userId="612e3f77-08f4-424c-9bd0-6ac275dcda07" providerId="ADAL" clId="{F488258E-CAE1-4C44-8EC8-77350F39B7E2}" dt="2025-08-02T10:24:17.574" v="3280" actId="20577"/>
        <pc:sldMkLst>
          <pc:docMk/>
          <pc:sldMk cId="467803315" sldId="2134808526"/>
        </pc:sldMkLst>
      </pc:sldChg>
      <pc:sldChg chg="addSp modSp add mod">
        <pc:chgData name="FERHANE EL MOSTAFA" userId="612e3f77-08f4-424c-9bd0-6ac275dcda07" providerId="ADAL" clId="{F488258E-CAE1-4C44-8EC8-77350F39B7E2}" dt="2025-08-02T10:20:32.787" v="3250" actId="1076"/>
        <pc:sldMkLst>
          <pc:docMk/>
          <pc:sldMk cId="148150509" sldId="2134808527"/>
        </pc:sldMkLst>
      </pc:sldChg>
      <pc:sldChg chg="modSp add del mod">
        <pc:chgData name="FERHANE EL MOSTAFA" userId="612e3f77-08f4-424c-9bd0-6ac275dcda07" providerId="ADAL" clId="{F488258E-CAE1-4C44-8EC8-77350F39B7E2}" dt="2025-08-02T10:08:10.085" v="2984" actId="2696"/>
        <pc:sldMkLst>
          <pc:docMk/>
          <pc:sldMk cId="3794512838" sldId="2134808527"/>
        </pc:sldMkLst>
      </pc:sldChg>
      <pc:sldChg chg="addSp delSp modSp add mod">
        <pc:chgData name="FERHANE EL MOSTAFA" userId="612e3f77-08f4-424c-9bd0-6ac275dcda07" providerId="ADAL" clId="{F488258E-CAE1-4C44-8EC8-77350F39B7E2}" dt="2025-08-02T10:16:41.886" v="3188" actId="1076"/>
        <pc:sldMkLst>
          <pc:docMk/>
          <pc:sldMk cId="3324305360" sldId="2134808528"/>
        </pc:sldMkLst>
      </pc:sldChg>
      <pc:sldChg chg="addSp delSp modSp add mod">
        <pc:chgData name="FERHANE EL MOSTAFA" userId="612e3f77-08f4-424c-9bd0-6ac275dcda07" providerId="ADAL" clId="{F488258E-CAE1-4C44-8EC8-77350F39B7E2}" dt="2025-08-02T10:23:07.812" v="3264" actId="1076"/>
        <pc:sldMkLst>
          <pc:docMk/>
          <pc:sldMk cId="4131415470" sldId="2134808529"/>
        </pc:sldMkLst>
      </pc:sldChg>
      <pc:sldChg chg="delSp modSp add mod">
        <pc:chgData name="FERHANE EL MOSTAFA" userId="612e3f77-08f4-424c-9bd0-6ac275dcda07" providerId="ADAL" clId="{F488258E-CAE1-4C44-8EC8-77350F39B7E2}" dt="2025-08-02T10:28:06.357" v="3398" actId="404"/>
        <pc:sldMkLst>
          <pc:docMk/>
          <pc:sldMk cId="2346640901" sldId="2134808530"/>
        </pc:sldMkLst>
      </pc:sldChg>
      <pc:sldChg chg="add">
        <pc:chgData name="FERHANE EL MOSTAFA" userId="612e3f77-08f4-424c-9bd0-6ac275dcda07" providerId="ADAL" clId="{F488258E-CAE1-4C44-8EC8-77350F39B7E2}" dt="2025-08-02T23:08:09.550" v="3460"/>
        <pc:sldMkLst>
          <pc:docMk/>
          <pc:sldMk cId="1643866256" sldId="213480853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5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5451765" y="7622269"/>
            <a:ext cx="3418548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4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توليف</a:t>
            </a:r>
            <a:endParaRPr lang="fr-MA" sz="14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 اليوم شروط استعمال الألواح، خذوا ألواحكم لنطبق الشروط التي تعرفتم عليها سابقا.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واحدة، هكذا؛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C18A1E-EFE3-7EE4-5AB8-E9A5F0D42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52" y="682654"/>
            <a:ext cx="1676545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1151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مما رأيناه سابقا.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مطار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مَطارٌ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ينط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يَنِطُّ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548407E-C701-3AC6-F1CE-AD47AD041676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سماء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سَماءٌ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DD043C1-361E-B0A4-7322-2C154979E973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حديقة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حَديقَةٌ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973D69F-9D6B-F1A4-979E-5CFE2EB49B0A}"/>
              </a:ext>
            </a:extLst>
          </p:cNvPr>
          <p:cNvSpPr/>
          <p:nvPr/>
        </p:nvSpPr>
        <p:spPr>
          <a:xfrm>
            <a:off x="3394364" y="6884073"/>
            <a:ext cx="6206836" cy="134009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94C0570-B91A-1A7B-6FD6-B5904CB50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21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342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على السبورة  الكلمات والجمل التي توصل إليها المتعلمون، ثم ينتدب بعض المتعلمين للقراءة</a:t>
            </a:r>
            <a:endParaRPr kumimoji="0" lang="fr-FR" sz="1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4445724"/>
            <a:ext cx="1902764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2229" y="6003656"/>
            <a:ext cx="1902764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اَلْمَقْهى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اَلشُّرْطَةُ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72171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933F770-36B5-5962-9698-A4341EF4455D}"/>
              </a:ext>
            </a:extLst>
          </p:cNvPr>
          <p:cNvSpPr/>
          <p:nvPr/>
        </p:nvSpPr>
        <p:spPr>
          <a:xfrm>
            <a:off x="11035779" y="283547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حَلّاقٌ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427E2221-5F95-E878-A18F-CED2D43551C9}"/>
              </a:ext>
            </a:extLst>
          </p:cNvPr>
          <p:cNvSpPr/>
          <p:nvPr/>
        </p:nvSpPr>
        <p:spPr>
          <a:xfrm>
            <a:off x="8302229" y="2909970"/>
            <a:ext cx="1902764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E4493C6C-E42B-68FB-81E8-CD3E749A3849}"/>
              </a:ext>
            </a:extLst>
          </p:cNvPr>
          <p:cNvSpPr/>
          <p:nvPr/>
        </p:nvSpPr>
        <p:spPr>
          <a:xfrm>
            <a:off x="430510" y="2649891"/>
            <a:ext cx="736959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32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marR="0" lvl="1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قراءات فردية؛</a:t>
            </a:r>
          </a:p>
          <a:p>
            <a:pPr marL="742950" marR="0" lvl="1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تركيب الجمل وقراءتها؛</a:t>
            </a:r>
          </a:p>
          <a:p>
            <a:pPr marL="742950" marR="0" lvl="1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سأعرض مجموعة من الكلمات وأقرؤها، عليكم قراءتها مثلي.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9288529" y="2679496"/>
            <a:ext cx="311034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شَوارِعٌ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664562" y="2679496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4976545" y="2730923"/>
            <a:ext cx="3365916" cy="173024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عِماراتٌ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664562" y="6057900"/>
            <a:ext cx="3658924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غاباتٌ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4912239" y="6057900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866909" y="6057900"/>
            <a:ext cx="353196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أَضْواءٌ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82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دوركم.  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48289DE-B1A8-26BD-93E7-EA11FD070B79}"/>
              </a:ext>
            </a:extLst>
          </p:cNvPr>
          <p:cNvSpPr/>
          <p:nvPr/>
        </p:nvSpPr>
        <p:spPr>
          <a:xfrm>
            <a:off x="9288529" y="2679496"/>
            <a:ext cx="311034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شَوارِعٌ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65A8AE3-3C97-20F8-73D2-A987614D24CF}"/>
              </a:ext>
            </a:extLst>
          </p:cNvPr>
          <p:cNvSpPr/>
          <p:nvPr/>
        </p:nvSpPr>
        <p:spPr>
          <a:xfrm>
            <a:off x="664562" y="2679496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694B60B-3596-87C5-3AEC-8DFA15F9EE8B}"/>
              </a:ext>
            </a:extLst>
          </p:cNvPr>
          <p:cNvSpPr/>
          <p:nvPr/>
        </p:nvSpPr>
        <p:spPr>
          <a:xfrm>
            <a:off x="4976545" y="2730923"/>
            <a:ext cx="3365916" cy="173024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عِماراتٌ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F9C776F-A34A-9F47-A449-0DB7DA44F2AE}"/>
              </a:ext>
            </a:extLst>
          </p:cNvPr>
          <p:cNvSpPr/>
          <p:nvPr/>
        </p:nvSpPr>
        <p:spPr>
          <a:xfrm>
            <a:off x="664562" y="6057900"/>
            <a:ext cx="3658924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غاباتٌ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D108993-67F1-AA7C-6690-FB1F2F2500B5}"/>
              </a:ext>
            </a:extLst>
          </p:cNvPr>
          <p:cNvSpPr/>
          <p:nvPr/>
        </p:nvSpPr>
        <p:spPr>
          <a:xfrm>
            <a:off x="4912239" y="6057900"/>
            <a:ext cx="3365916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75248DC-89AD-AD83-A404-4881A380C255}"/>
              </a:ext>
            </a:extLst>
          </p:cNvPr>
          <p:cNvSpPr/>
          <p:nvPr/>
        </p:nvSpPr>
        <p:spPr>
          <a:xfrm>
            <a:off x="8866909" y="6057900"/>
            <a:ext cx="3531965" cy="178166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أَضْواءٌ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46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سننتقل إلى سلسلة كلمات أخرى، عليكم قراءتها أولا بشكل هامس في ثنائيات: أقرأ لزميلي.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717972" y="6057900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ضَوْءٌ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399309" y="6057900"/>
            <a:ext cx="310474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غابَةٌ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956963" y="266526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شارِعٌ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526681" y="2780553"/>
            <a:ext cx="26310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حافِلَةٌ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105401" y="2679495"/>
            <a:ext cx="2671125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جهرية، مع التصحيح.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7AB0B274-2F26-8953-655C-299A5C6F9917}"/>
              </a:ext>
            </a:extLst>
          </p:cNvPr>
          <p:cNvSpPr/>
          <p:nvPr/>
        </p:nvSpPr>
        <p:spPr>
          <a:xfrm>
            <a:off x="8717972" y="6057900"/>
            <a:ext cx="291638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ضَوْءٌ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05577E2-9DDC-AE46-5F3F-C4156D118DA2}"/>
              </a:ext>
            </a:extLst>
          </p:cNvPr>
          <p:cNvSpPr/>
          <p:nvPr/>
        </p:nvSpPr>
        <p:spPr>
          <a:xfrm>
            <a:off x="1399309" y="6057900"/>
            <a:ext cx="3104742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غابَةٌ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6A835F3-A1DE-DA13-E38D-2B2D57841441}"/>
              </a:ext>
            </a:extLst>
          </p:cNvPr>
          <p:cNvSpPr/>
          <p:nvPr/>
        </p:nvSpPr>
        <p:spPr>
          <a:xfrm>
            <a:off x="8956963" y="2665266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شارِعٌ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6DA96FF-1403-C6DA-D111-A9606FC0C821}"/>
              </a:ext>
            </a:extLst>
          </p:cNvPr>
          <p:cNvSpPr/>
          <p:nvPr/>
        </p:nvSpPr>
        <p:spPr>
          <a:xfrm>
            <a:off x="1526681" y="2780553"/>
            <a:ext cx="2631006" cy="144854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حافِلَةٌ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655842CF-574F-C48D-B217-BC017E2F409C}"/>
              </a:ext>
            </a:extLst>
          </p:cNvPr>
          <p:cNvSpPr/>
          <p:nvPr/>
        </p:nvSpPr>
        <p:spPr>
          <a:xfrm>
            <a:off x="5105401" y="2679495"/>
            <a:ext cx="2671125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2AD82C8-CA0D-1038-D485-042C7242F23E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900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توظيف معجم عن المدينة والقرية لكتابة كلمات وجمل؛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تركيب جمل وقراءتها، ونقلها.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في ثنائيات اقرؤوا الكلمات وجمعها قراءة هامسة، أصحح لزميلي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60910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651982" y="496339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651982" y="636958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C5C634A7-D26F-38FD-7B27-4B575F6CF20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93758FA-A1B2-CBBD-5114-6AF1D655012C}"/>
              </a:ext>
            </a:extLst>
          </p:cNvPr>
          <p:cNvSpPr/>
          <p:nvPr/>
        </p:nvSpPr>
        <p:spPr>
          <a:xfrm>
            <a:off x="8212145" y="3191677"/>
            <a:ext cx="2286000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شارِعٌ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0AE61FB-83E1-BFBA-B3A5-4E14D950F8A9}"/>
              </a:ext>
            </a:extLst>
          </p:cNvPr>
          <p:cNvSpPr/>
          <p:nvPr/>
        </p:nvSpPr>
        <p:spPr>
          <a:xfrm>
            <a:off x="3103418" y="3192169"/>
            <a:ext cx="2852373" cy="10778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شَوارِعٌ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F452F82-47FA-7427-68A2-C49FA47FE4F9}"/>
              </a:ext>
            </a:extLst>
          </p:cNvPr>
          <p:cNvSpPr/>
          <p:nvPr/>
        </p:nvSpPr>
        <p:spPr>
          <a:xfrm>
            <a:off x="8326582" y="4627418"/>
            <a:ext cx="2286000" cy="10482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BF1D3B94-549E-45B1-7185-31BBD12CCFB0}"/>
              </a:ext>
            </a:extLst>
          </p:cNvPr>
          <p:cNvSpPr/>
          <p:nvPr/>
        </p:nvSpPr>
        <p:spPr>
          <a:xfrm>
            <a:off x="3103417" y="4488872"/>
            <a:ext cx="2852373" cy="118677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عِماراتٌ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F66ED72-DCAE-D86E-D98C-B8E11E3ED514}"/>
              </a:ext>
            </a:extLst>
          </p:cNvPr>
          <p:cNvSpPr/>
          <p:nvPr/>
        </p:nvSpPr>
        <p:spPr>
          <a:xfrm>
            <a:off x="8326580" y="5880595"/>
            <a:ext cx="2286001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حافِلَةٌ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61A8964-191A-3232-43AA-210EFE0507F4}"/>
              </a:ext>
            </a:extLst>
          </p:cNvPr>
          <p:cNvSpPr/>
          <p:nvPr/>
        </p:nvSpPr>
        <p:spPr>
          <a:xfrm>
            <a:off x="3103416" y="5880596"/>
            <a:ext cx="2852373" cy="118678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E1FB548-5043-F64A-DB42-761DAF2F458B}"/>
              </a:ext>
            </a:extLst>
          </p:cNvPr>
          <p:cNvSpPr/>
          <p:nvPr/>
        </p:nvSpPr>
        <p:spPr>
          <a:xfrm>
            <a:off x="8326579" y="7316336"/>
            <a:ext cx="2286002" cy="11752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A208B1DB-AAD6-B042-4A9C-B8603187730A}"/>
              </a:ext>
            </a:extLst>
          </p:cNvPr>
          <p:cNvSpPr/>
          <p:nvPr/>
        </p:nvSpPr>
        <p:spPr>
          <a:xfrm>
            <a:off x="3103416" y="7231016"/>
            <a:ext cx="2852374" cy="12193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سَيّاراتٌ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CD082915-6F43-28AE-CB26-8E4712A9918E}"/>
              </a:ext>
            </a:extLst>
          </p:cNvPr>
          <p:cNvSpPr/>
          <p:nvPr/>
        </p:nvSpPr>
        <p:spPr>
          <a:xfrm>
            <a:off x="8326579" y="8655374"/>
            <a:ext cx="2286002" cy="11752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غابَةٌ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2424D0CE-1185-500C-8FB1-3D6095721A8C}"/>
              </a:ext>
            </a:extLst>
          </p:cNvPr>
          <p:cNvSpPr/>
          <p:nvPr/>
        </p:nvSpPr>
        <p:spPr>
          <a:xfrm>
            <a:off x="3103415" y="8677933"/>
            <a:ext cx="2852374" cy="125843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غاباتٌ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69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3E337-27B9-8B83-12A0-7F91BEA85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9FC9FC0-C74E-43A3-9788-73E8FF1AB49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CE52BC7-69F5-DD62-5ABA-53AEAE440313}"/>
              </a:ext>
            </a:extLst>
          </p:cNvPr>
          <p:cNvGraphicFramePr>
            <a:graphicFrameLocks noGrp="1"/>
          </p:cNvGraphicFramePr>
          <p:nvPr/>
        </p:nvGraphicFramePr>
        <p:xfrm>
          <a:off x="2216725" y="2127554"/>
          <a:ext cx="9171710" cy="787813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585855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883991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جَمْعُها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392746">
                <a:tc>
                  <a:txBody>
                    <a:bodyPr/>
                    <a:lstStyle/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1950232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9EC29F5B-D8DC-064F-5E39-2F0934341739}"/>
              </a:ext>
            </a:extLst>
          </p:cNvPr>
          <p:cNvSpPr/>
          <p:nvPr/>
        </p:nvSpPr>
        <p:spPr>
          <a:xfrm>
            <a:off x="6594764" y="360910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3881744-5D29-B8EA-0699-91DC8B5F24FD}"/>
              </a:ext>
            </a:extLst>
          </p:cNvPr>
          <p:cNvSpPr/>
          <p:nvPr/>
        </p:nvSpPr>
        <p:spPr>
          <a:xfrm>
            <a:off x="6651982" y="496339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4E9AF2E-5766-665C-71CB-CBD3DB635D9C}"/>
              </a:ext>
            </a:extLst>
          </p:cNvPr>
          <p:cNvSpPr/>
          <p:nvPr/>
        </p:nvSpPr>
        <p:spPr>
          <a:xfrm>
            <a:off x="6651982" y="636958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DE01772-2409-460A-3438-19FC93E2929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4243338F-DD63-55E0-0974-D7A607F4A9A1}"/>
              </a:ext>
            </a:extLst>
          </p:cNvPr>
          <p:cNvSpPr/>
          <p:nvPr/>
        </p:nvSpPr>
        <p:spPr>
          <a:xfrm>
            <a:off x="6594764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43D38AF-7E53-C428-5444-A02656B7BA3E}"/>
              </a:ext>
            </a:extLst>
          </p:cNvPr>
          <p:cNvSpPr/>
          <p:nvPr/>
        </p:nvSpPr>
        <p:spPr>
          <a:xfrm>
            <a:off x="8212145" y="3191677"/>
            <a:ext cx="2286000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شارِعٌ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3DEDF9D-3BB9-5B3B-E701-1CA8C9F95986}"/>
              </a:ext>
            </a:extLst>
          </p:cNvPr>
          <p:cNvSpPr/>
          <p:nvPr/>
        </p:nvSpPr>
        <p:spPr>
          <a:xfrm>
            <a:off x="3103418" y="3192169"/>
            <a:ext cx="2852373" cy="107787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شَوارِعٌ</a:t>
            </a:r>
            <a:endParaRPr kumimoji="0" lang="fr-FR" sz="11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DCABD93-8A1E-8684-12FF-BB903FDAF423}"/>
              </a:ext>
            </a:extLst>
          </p:cNvPr>
          <p:cNvSpPr/>
          <p:nvPr/>
        </p:nvSpPr>
        <p:spPr>
          <a:xfrm>
            <a:off x="8326582" y="4627418"/>
            <a:ext cx="2286000" cy="10482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CE332D71-141F-1BE0-AFC6-8FCD69556215}"/>
              </a:ext>
            </a:extLst>
          </p:cNvPr>
          <p:cNvSpPr/>
          <p:nvPr/>
        </p:nvSpPr>
        <p:spPr>
          <a:xfrm>
            <a:off x="3103417" y="4488872"/>
            <a:ext cx="2852373" cy="118677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عِماراتٌ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7ECC8BA-43A1-16CC-626E-D953C66EC273}"/>
              </a:ext>
            </a:extLst>
          </p:cNvPr>
          <p:cNvSpPr/>
          <p:nvPr/>
        </p:nvSpPr>
        <p:spPr>
          <a:xfrm>
            <a:off x="8326580" y="5880595"/>
            <a:ext cx="2286001" cy="10696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حافِلَةٌ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F8179A7-F6FF-F72C-9266-1EC64AAB0957}"/>
              </a:ext>
            </a:extLst>
          </p:cNvPr>
          <p:cNvSpPr/>
          <p:nvPr/>
        </p:nvSpPr>
        <p:spPr>
          <a:xfrm>
            <a:off x="3103416" y="5880596"/>
            <a:ext cx="2852373" cy="118678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حافِلاتٌ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D04B427-7ABA-800B-B404-1AB8E027B6B9}"/>
              </a:ext>
            </a:extLst>
          </p:cNvPr>
          <p:cNvSpPr/>
          <p:nvPr/>
        </p:nvSpPr>
        <p:spPr>
          <a:xfrm>
            <a:off x="8326579" y="7316336"/>
            <a:ext cx="2286002" cy="117528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23E0A0EC-1236-CEE7-2315-951225CE9CBC}"/>
              </a:ext>
            </a:extLst>
          </p:cNvPr>
          <p:cNvSpPr/>
          <p:nvPr/>
        </p:nvSpPr>
        <p:spPr>
          <a:xfrm>
            <a:off x="3103416" y="7231016"/>
            <a:ext cx="2852374" cy="121930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سَيّاراتٌ</a:t>
            </a: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DFED634-D3C7-45B8-DFFF-F4FC3B15E4A5}"/>
              </a:ext>
            </a:extLst>
          </p:cNvPr>
          <p:cNvSpPr/>
          <p:nvPr/>
        </p:nvSpPr>
        <p:spPr>
          <a:xfrm>
            <a:off x="8326579" y="8655374"/>
            <a:ext cx="2286002" cy="117528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غابَةٌ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970128A4-52B2-A27A-00CE-3B6461EB22A9}"/>
              </a:ext>
            </a:extLst>
          </p:cNvPr>
          <p:cNvSpPr/>
          <p:nvPr/>
        </p:nvSpPr>
        <p:spPr>
          <a:xfrm>
            <a:off x="3103415" y="8677933"/>
            <a:ext cx="2852374" cy="125843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غاباتٌ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7A330CC-FF50-B9BD-B7A9-A110B25F8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58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921A7-8A8C-9ECF-D646-926B543C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5F210FD-04DF-7583-2318-7103AC9166D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سنقرأ بطاقات الكلمات ونضعها في جدول المفرد والجمع، سأبدأ وانتم تكملون العمل في ثنائيات: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D9A3277-EF3B-223D-52CE-3CFF8BBB1C83}"/>
              </a:ext>
            </a:extLst>
          </p:cNvPr>
          <p:cNvSpPr/>
          <p:nvPr/>
        </p:nvSpPr>
        <p:spPr>
          <a:xfrm>
            <a:off x="9301407" y="6914442"/>
            <a:ext cx="191831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اَلْأَضْواءُ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6EAC263-87CD-E76B-68E0-8EEEDB5AAD75}"/>
              </a:ext>
            </a:extLst>
          </p:cNvPr>
          <p:cNvSpPr/>
          <p:nvPr/>
        </p:nvSpPr>
        <p:spPr>
          <a:xfrm>
            <a:off x="9334933" y="2496462"/>
            <a:ext cx="1862415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اَلطَّرائِدُ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AC11AAD-1480-F06E-5A3D-62C53D2F46B0}"/>
              </a:ext>
            </a:extLst>
          </p:cNvPr>
          <p:cNvSpPr/>
          <p:nvPr/>
        </p:nvSpPr>
        <p:spPr>
          <a:xfrm>
            <a:off x="11712891" y="5890711"/>
            <a:ext cx="172476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692E38D5-694E-974D-7888-86954622300F}"/>
              </a:ext>
            </a:extLst>
          </p:cNvPr>
          <p:cNvSpPr/>
          <p:nvPr/>
        </p:nvSpPr>
        <p:spPr>
          <a:xfrm>
            <a:off x="11808002" y="4676739"/>
            <a:ext cx="1597405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اَلرُّوّادُ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43E280D-8B15-8817-2637-0D9741DCCE77}"/>
              </a:ext>
            </a:extLst>
          </p:cNvPr>
          <p:cNvSpPr/>
          <p:nvPr/>
        </p:nvSpPr>
        <p:spPr>
          <a:xfrm>
            <a:off x="9301406" y="4742484"/>
            <a:ext cx="191832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1EBB05AC-8B5C-B2F1-EFB4-0C3008204C4E}"/>
              </a:ext>
            </a:extLst>
          </p:cNvPr>
          <p:cNvSpPr/>
          <p:nvPr/>
        </p:nvSpPr>
        <p:spPr>
          <a:xfrm>
            <a:off x="11714147" y="6964082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CA0C02F-7B61-8602-7448-338F6D3F2322}"/>
              </a:ext>
            </a:extLst>
          </p:cNvPr>
          <p:cNvSpPr/>
          <p:nvPr/>
        </p:nvSpPr>
        <p:spPr>
          <a:xfrm>
            <a:off x="9334933" y="3619473"/>
            <a:ext cx="191832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اَلْطُّرُقُ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08125F5C-51C6-47AB-10EF-4CA57B76EED0}"/>
              </a:ext>
            </a:extLst>
          </p:cNvPr>
          <p:cNvSpPr/>
          <p:nvPr/>
        </p:nvSpPr>
        <p:spPr>
          <a:xfrm>
            <a:off x="9301408" y="5841071"/>
            <a:ext cx="191832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31EDB3D-B2BA-87C7-E1AB-9E3799C1B41A}"/>
              </a:ext>
            </a:extLst>
          </p:cNvPr>
          <p:cNvSpPr/>
          <p:nvPr/>
        </p:nvSpPr>
        <p:spPr>
          <a:xfrm>
            <a:off x="11714147" y="2412248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524E57A-9E2E-638A-DF22-D7A4E0618833}"/>
              </a:ext>
            </a:extLst>
          </p:cNvPr>
          <p:cNvSpPr/>
          <p:nvPr/>
        </p:nvSpPr>
        <p:spPr>
          <a:xfrm>
            <a:off x="11808002" y="3580606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اَلضَّوْءُ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5FC14E-6948-D4ED-E50A-EC9008BD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3" y="732479"/>
            <a:ext cx="1851818" cy="122332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35B947-A0AB-148A-E734-F25F86C5D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562419"/>
              </p:ext>
            </p:extLst>
          </p:nvPr>
        </p:nvGraphicFramePr>
        <p:xfrm>
          <a:off x="1295400" y="2440794"/>
          <a:ext cx="7674152" cy="6398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76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3837076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99776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اَلْجَمْعُ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اَلْمُفْرَدُ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98630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949D9362-AAFD-5337-6C2F-A648767D9631}"/>
              </a:ext>
            </a:extLst>
          </p:cNvPr>
          <p:cNvSpPr/>
          <p:nvPr/>
        </p:nvSpPr>
        <p:spPr>
          <a:xfrm>
            <a:off x="9279029" y="8031648"/>
            <a:ext cx="191831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اَلرّائِدُ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00431AF-863C-303C-C6D1-052CA98B7E94}"/>
              </a:ext>
            </a:extLst>
          </p:cNvPr>
          <p:cNvSpPr/>
          <p:nvPr/>
        </p:nvSpPr>
        <p:spPr>
          <a:xfrm>
            <a:off x="11712890" y="8031648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اَلْأُمَّهاتُ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0794448-C80A-975F-3D54-7D9E413380C8}"/>
              </a:ext>
            </a:extLst>
          </p:cNvPr>
          <p:cNvSpPr/>
          <p:nvPr/>
        </p:nvSpPr>
        <p:spPr>
          <a:xfrm>
            <a:off x="6328611" y="3482839"/>
            <a:ext cx="156875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29765DA-C18B-B101-7B12-51EC35A408E6}"/>
              </a:ext>
            </a:extLst>
          </p:cNvPr>
          <p:cNvSpPr/>
          <p:nvPr/>
        </p:nvSpPr>
        <p:spPr>
          <a:xfrm>
            <a:off x="2324126" y="3482840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4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4" grpId="0" animBg="1"/>
      <p:bldP spid="6" grpId="0" animBg="1"/>
      <p:bldP spid="7" grpId="0" animBg="1"/>
      <p:bldP spid="3" grpId="0" animBg="1"/>
      <p:bldP spid="8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B0C28-0141-3EE4-07E0-2D0D2B3DE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E6864A-9A28-C119-62B9-2543A7810E6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45F08D5-41B5-C65B-43F6-723EBCB22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932819"/>
              </p:ext>
            </p:extLst>
          </p:nvPr>
        </p:nvGraphicFramePr>
        <p:xfrm>
          <a:off x="1295400" y="2440794"/>
          <a:ext cx="7674152" cy="6751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76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3837076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99776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اَلْجَمْعُ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اَلْمُفْرَدُ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98630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E9096D84-C045-7949-B6DC-C019673DCCE4}"/>
              </a:ext>
            </a:extLst>
          </p:cNvPr>
          <p:cNvSpPr/>
          <p:nvPr/>
        </p:nvSpPr>
        <p:spPr>
          <a:xfrm>
            <a:off x="6280426" y="3482839"/>
            <a:ext cx="172476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BB83D30-090C-0502-C0BB-93204AC428C7}"/>
              </a:ext>
            </a:extLst>
          </p:cNvPr>
          <p:cNvSpPr/>
          <p:nvPr/>
        </p:nvSpPr>
        <p:spPr>
          <a:xfrm>
            <a:off x="2226720" y="34828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D3DA00D-3451-A841-DD3C-57E6C4DC1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4" y="717170"/>
            <a:ext cx="1676542" cy="1280269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2222456-9F17-BB2F-D8D0-B2E70B8D2FE8}"/>
              </a:ext>
            </a:extLst>
          </p:cNvPr>
          <p:cNvSpPr/>
          <p:nvPr/>
        </p:nvSpPr>
        <p:spPr>
          <a:xfrm>
            <a:off x="6328611" y="4444401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3BBE1EE9-C5E2-966E-901F-82820E106F45}"/>
              </a:ext>
            </a:extLst>
          </p:cNvPr>
          <p:cNvSpPr/>
          <p:nvPr/>
        </p:nvSpPr>
        <p:spPr>
          <a:xfrm>
            <a:off x="2226719" y="442878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اَلْطُّرُقُ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7D24B791-71F8-2AF3-A25A-4BE9155BDF51}"/>
              </a:ext>
            </a:extLst>
          </p:cNvPr>
          <p:cNvSpPr/>
          <p:nvPr/>
        </p:nvSpPr>
        <p:spPr>
          <a:xfrm>
            <a:off x="6328611" y="5405963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اَلضَّوْءُ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816A3D7-73B3-327E-D158-8A37CD760EBF}"/>
              </a:ext>
            </a:extLst>
          </p:cNvPr>
          <p:cNvSpPr/>
          <p:nvPr/>
        </p:nvSpPr>
        <p:spPr>
          <a:xfrm>
            <a:off x="2226720" y="5429916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اَلْأَضْواءُ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B0136373-2B12-3B9B-642C-34925812105D}"/>
              </a:ext>
            </a:extLst>
          </p:cNvPr>
          <p:cNvSpPr/>
          <p:nvPr/>
        </p:nvSpPr>
        <p:spPr>
          <a:xfrm>
            <a:off x="6327354" y="6367525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BE879561-2A47-E3C7-1F60-C609B1262B7E}"/>
              </a:ext>
            </a:extLst>
          </p:cNvPr>
          <p:cNvSpPr/>
          <p:nvPr/>
        </p:nvSpPr>
        <p:spPr>
          <a:xfrm>
            <a:off x="2226720" y="6367524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اَلطَّرائِدُ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5DE4E3A5-D210-A34B-1198-1FC9771B0237}"/>
              </a:ext>
            </a:extLst>
          </p:cNvPr>
          <p:cNvSpPr/>
          <p:nvPr/>
        </p:nvSpPr>
        <p:spPr>
          <a:xfrm>
            <a:off x="6327354" y="7250039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1D5659FA-B06D-2E8F-527B-92DF7FC95EB9}"/>
              </a:ext>
            </a:extLst>
          </p:cNvPr>
          <p:cNvSpPr/>
          <p:nvPr/>
        </p:nvSpPr>
        <p:spPr>
          <a:xfrm>
            <a:off x="2226719" y="730513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اَلْأُمَّهاتُ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C14E36A2-1DA3-0B11-4DA5-03F45424C01C}"/>
              </a:ext>
            </a:extLst>
          </p:cNvPr>
          <p:cNvSpPr/>
          <p:nvPr/>
        </p:nvSpPr>
        <p:spPr>
          <a:xfrm>
            <a:off x="6327354" y="8221384"/>
            <a:ext cx="167658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اَلرّائِدُ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2967EB5D-A1FD-3AA9-89D2-2FA41CBE3671}"/>
              </a:ext>
            </a:extLst>
          </p:cNvPr>
          <p:cNvSpPr/>
          <p:nvPr/>
        </p:nvSpPr>
        <p:spPr>
          <a:xfrm>
            <a:off x="2226720" y="82427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اَلرُّوّادُ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42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4" grpId="0" animBg="1"/>
      <p:bldP spid="27" grpId="0" animBg="1"/>
      <p:bldP spid="28" grpId="0" animBg="1"/>
      <p:bldP spid="2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E2C64-98BA-822C-D922-F16436CA1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B8F9DC-97A6-7483-4235-A9C5EC7C5F1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لجدول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المفرد والجمع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364C50C-F050-F1EA-71BA-EC578A01A48C}"/>
              </a:ext>
            </a:extLst>
          </p:cNvPr>
          <p:cNvGraphicFramePr>
            <a:graphicFrameLocks noGrp="1"/>
          </p:cNvGraphicFramePr>
          <p:nvPr/>
        </p:nvGraphicFramePr>
        <p:xfrm>
          <a:off x="1295400" y="2440794"/>
          <a:ext cx="7674152" cy="6751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76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3837076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99776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اَلْجَمْعُ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اَلْمُفْرَدُ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98630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C10FD58-8EDD-3D55-138C-90335DC4BD5F}"/>
              </a:ext>
            </a:extLst>
          </p:cNvPr>
          <p:cNvSpPr/>
          <p:nvPr/>
        </p:nvSpPr>
        <p:spPr>
          <a:xfrm>
            <a:off x="6280426" y="3482839"/>
            <a:ext cx="172476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11239BF-D619-C444-0779-6A520DAABA2E}"/>
              </a:ext>
            </a:extLst>
          </p:cNvPr>
          <p:cNvSpPr/>
          <p:nvPr/>
        </p:nvSpPr>
        <p:spPr>
          <a:xfrm>
            <a:off x="2226720" y="34828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F3C5A1E-EB71-8C64-814E-96ABE3672295}"/>
              </a:ext>
            </a:extLst>
          </p:cNvPr>
          <p:cNvSpPr/>
          <p:nvPr/>
        </p:nvSpPr>
        <p:spPr>
          <a:xfrm>
            <a:off x="6328611" y="4444401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0BEF2B6-E38E-D1E4-1CFE-8E4B2D9F9B91}"/>
              </a:ext>
            </a:extLst>
          </p:cNvPr>
          <p:cNvSpPr/>
          <p:nvPr/>
        </p:nvSpPr>
        <p:spPr>
          <a:xfrm>
            <a:off x="2226719" y="442878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اَلْطُّرُقُ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0764E22-B53C-CE77-0003-670783691CD6}"/>
              </a:ext>
            </a:extLst>
          </p:cNvPr>
          <p:cNvSpPr/>
          <p:nvPr/>
        </p:nvSpPr>
        <p:spPr>
          <a:xfrm>
            <a:off x="6328611" y="5405963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اَلضَّوْءُ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41F5356-EEF0-9DAF-8C04-D15F0F096632}"/>
              </a:ext>
            </a:extLst>
          </p:cNvPr>
          <p:cNvSpPr/>
          <p:nvPr/>
        </p:nvSpPr>
        <p:spPr>
          <a:xfrm>
            <a:off x="2226720" y="5429916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اَلْأَضْواءُ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93C3E1C3-16AA-DCB3-C813-35B6081F91D7}"/>
              </a:ext>
            </a:extLst>
          </p:cNvPr>
          <p:cNvSpPr/>
          <p:nvPr/>
        </p:nvSpPr>
        <p:spPr>
          <a:xfrm>
            <a:off x="6327354" y="6367525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9421007C-9DA7-6068-72C5-0AC7820D3BE8}"/>
              </a:ext>
            </a:extLst>
          </p:cNvPr>
          <p:cNvSpPr/>
          <p:nvPr/>
        </p:nvSpPr>
        <p:spPr>
          <a:xfrm>
            <a:off x="2226720" y="6367524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اَلطَّرائِدُ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96271023-432E-57F2-9C08-EAD07DD12081}"/>
              </a:ext>
            </a:extLst>
          </p:cNvPr>
          <p:cNvSpPr/>
          <p:nvPr/>
        </p:nvSpPr>
        <p:spPr>
          <a:xfrm>
            <a:off x="6327354" y="7250039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FDCB27EF-2302-467F-B72F-17ED35B0E729}"/>
              </a:ext>
            </a:extLst>
          </p:cNvPr>
          <p:cNvSpPr/>
          <p:nvPr/>
        </p:nvSpPr>
        <p:spPr>
          <a:xfrm>
            <a:off x="2226719" y="730513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اَلْأُمَّهاتُ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23ABB28A-8DE7-CA19-13D7-F5AD48053B6F}"/>
              </a:ext>
            </a:extLst>
          </p:cNvPr>
          <p:cNvSpPr/>
          <p:nvPr/>
        </p:nvSpPr>
        <p:spPr>
          <a:xfrm>
            <a:off x="6327354" y="8221384"/>
            <a:ext cx="167658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اَلرّائِدُ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1CE80A71-BF6A-E984-01F6-8AE63FDD8B20}"/>
              </a:ext>
            </a:extLst>
          </p:cNvPr>
          <p:cNvSpPr/>
          <p:nvPr/>
        </p:nvSpPr>
        <p:spPr>
          <a:xfrm>
            <a:off x="2226720" y="82427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اَلرُّوّادُ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C3C0DA-A431-FE71-F35E-B8C6B5821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4" grpId="0" animBg="1"/>
      <p:bldP spid="27" grpId="0" animBg="1"/>
      <p:bldP spid="28" grpId="0" animBg="1"/>
      <p:bldP spid="2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جمعها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شارِعُ</a:t>
            </a:r>
            <a:endParaRPr kumimoji="0" lang="fr-FR" sz="9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غابَةٌ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4523510" y="6158763"/>
            <a:ext cx="3352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اَلضَّوْءُ</a:t>
            </a:r>
            <a:endParaRPr kumimoji="0" lang="fr-FR" sz="96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1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B7499-99A2-826C-5D15-4A7A0E39E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0346504-BBA9-96A2-27E1-AFCB2FCDD9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ستكملون الجمل بالكلمات المناسبة في النشاط الآتي. المجموعة الفائزة من تجد أكبر عدد من الجمل الصحيحة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8E865F-1A28-26B9-112A-0D3C951B3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75" y="708025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F8BA04-3B7F-3A8D-9CB6-9022CA5A7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13" y="2194202"/>
            <a:ext cx="13231596" cy="660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686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6DF2E-806F-EE85-9A63-05210C97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626CB9B-6A7E-E7FE-CF5E-CDDB40E67EF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نصحح جميعا على السبورة: عرض أعمال المجموعات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15EB77-B94B-FC60-77E2-9E8F5885F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3" y="2194202"/>
            <a:ext cx="13231596" cy="660343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0CB1B9-80D5-671A-39B3-45ADFFE04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07" y="742076"/>
            <a:ext cx="1617175" cy="123045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76D6E97D-E482-C31E-D890-4D34E5DCA23F}"/>
              </a:ext>
            </a:extLst>
          </p:cNvPr>
          <p:cNvSpPr/>
          <p:nvPr/>
        </p:nvSpPr>
        <p:spPr>
          <a:xfrm>
            <a:off x="10224655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216E83E-B71D-13FC-3EFB-1A747ABF91BD}"/>
              </a:ext>
            </a:extLst>
          </p:cNvPr>
          <p:cNvSpPr/>
          <p:nvPr/>
        </p:nvSpPr>
        <p:spPr>
          <a:xfrm>
            <a:off x="2618509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اؐلشُّرْطِيَّةُ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5B14AFB-C100-05B3-2001-E64A8FC07472}"/>
              </a:ext>
            </a:extLst>
          </p:cNvPr>
          <p:cNvSpPr/>
          <p:nvPr/>
        </p:nvSpPr>
        <p:spPr>
          <a:xfrm>
            <a:off x="7190509" y="4818552"/>
            <a:ext cx="38515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 ؐالْمُرورِ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CEDA6A2-BCA0-2D92-7F25-635D3C6A43A6}"/>
              </a:ext>
            </a:extLst>
          </p:cNvPr>
          <p:cNvSpPr/>
          <p:nvPr/>
        </p:nvSpPr>
        <p:spPr>
          <a:xfrm>
            <a:off x="2673927" y="4818552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اؐلطَّبيبَةُ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2D8E173A-B1CB-E4C5-AC06-FA6443BCDE8A}"/>
              </a:ext>
            </a:extLst>
          </p:cNvPr>
          <p:cNvSpPr/>
          <p:nvPr/>
        </p:nvSpPr>
        <p:spPr>
          <a:xfrm>
            <a:off x="10044545" y="621786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اَلْجَزّارُ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6C54BF9D-ECE6-B8BB-3BC3-DDB74E6430C4}"/>
              </a:ext>
            </a:extLst>
          </p:cNvPr>
          <p:cNvSpPr/>
          <p:nvPr/>
        </p:nvSpPr>
        <p:spPr>
          <a:xfrm>
            <a:off x="6580909" y="7653233"/>
            <a:ext cx="156556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62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56E03-6749-21B5-D5DE-E010C86D6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5635FF-F0FE-1B4D-D22E-A6B8E58A997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للجمل: كل متعلم يقرأ جملة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5B5C4E-C491-7F54-3933-9CFDB590E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3" y="2194202"/>
            <a:ext cx="13231596" cy="6603433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4D56FC5-DE07-DB65-7ACD-EB5C93320147}"/>
              </a:ext>
            </a:extLst>
          </p:cNvPr>
          <p:cNvSpPr/>
          <p:nvPr/>
        </p:nvSpPr>
        <p:spPr>
          <a:xfrm>
            <a:off x="10224655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3EA036E-3E31-54EA-A1F8-BD860AA7107C}"/>
              </a:ext>
            </a:extLst>
          </p:cNvPr>
          <p:cNvSpPr/>
          <p:nvPr/>
        </p:nvSpPr>
        <p:spPr>
          <a:xfrm>
            <a:off x="2618509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اؐلشُّرْطِيَّةُ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E44E9E1-E13F-6746-B790-E27EC0432819}"/>
              </a:ext>
            </a:extLst>
          </p:cNvPr>
          <p:cNvSpPr/>
          <p:nvPr/>
        </p:nvSpPr>
        <p:spPr>
          <a:xfrm>
            <a:off x="7190509" y="4818552"/>
            <a:ext cx="38515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 ؐالْمُرورِ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A5007E9-97AB-DC0D-CDB3-562A842E72F0}"/>
              </a:ext>
            </a:extLst>
          </p:cNvPr>
          <p:cNvSpPr/>
          <p:nvPr/>
        </p:nvSpPr>
        <p:spPr>
          <a:xfrm>
            <a:off x="2673927" y="4818552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اؐلطَّبيبَةُ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0CD3C43-D71C-BB8A-B300-0A9BE2365494}"/>
              </a:ext>
            </a:extLst>
          </p:cNvPr>
          <p:cNvSpPr/>
          <p:nvPr/>
        </p:nvSpPr>
        <p:spPr>
          <a:xfrm>
            <a:off x="10044545" y="621786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اَلْجَزّارُ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557EFB1-BB68-0FC8-37F8-3A4333C8DC34}"/>
              </a:ext>
            </a:extLst>
          </p:cNvPr>
          <p:cNvSpPr/>
          <p:nvPr/>
        </p:nvSpPr>
        <p:spPr>
          <a:xfrm>
            <a:off x="6580909" y="7647572"/>
            <a:ext cx="156556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FC8CDDA-968B-A3D1-471F-5E914AF22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19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كتابي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3C137E-1E5A-D98B-55C6-7C5C9AE3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ED5BE79-AF22-39E4-1C70-6935EF952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507" y="2093114"/>
            <a:ext cx="6263089" cy="819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لكم الكلمات المبعثرة في النشاط رقم 2، عليكم البحث في مجموعات عن الجمل المفيدة بترتيب الكلمات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0AC2B1-D7B9-2BBA-CD8A-C26B6D1EA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55" y="641559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145D9C-A862-E89E-B8C9-411524346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47" y="2448159"/>
            <a:ext cx="12711472" cy="590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2CA9F-CBB3-171C-C3BA-1B39FB2E7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0BF3A74-D2CA-D01B-A3CB-B67F47DB00B9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جماعة، المجموعة الفائزة هي من وجدت الجمل الأربعة الصحيحة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DF8109-C0DF-D9E0-5DFF-4F51B400F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47" y="2448159"/>
            <a:ext cx="12711472" cy="59061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301FAA3-D001-5499-AA42-35D5F0150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64" y="717170"/>
            <a:ext cx="1676542" cy="128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226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CDD13-7FA0-8019-A11E-C499F99D3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A647BB-6782-59D1-5E3E-041B12549911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للجمل بعد تسجيلها على السبورة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4675FC-8B1F-ACCA-02EC-7A973A46B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47" y="2448159"/>
            <a:ext cx="12711472" cy="59061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F4C3729-E251-0A5F-E882-C0DB47342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681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انتبهوا، سأقرأ الجمل في النشاط رقم3 الصفحة 18 ، وأشرح لكم كيف نكتبها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6D2ACA3-C836-41E3-AD2D-E734BDB89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86" y="3089564"/>
            <a:ext cx="13178604" cy="417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390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4BC8E-4C1F-5C70-BDF4-56BE15A0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9CB932-D864-BE71-F07C-148B08A91E5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 للجمل مع تصحيح الاخطاء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A6CC02-8F73-0E82-F79D-94508B909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1A4FC9B-ABF9-0803-61DD-68A510CE5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86" y="2770910"/>
            <a:ext cx="13178604" cy="448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خذوا ألواحكم، كل واحد منكم يكتب كلمة جديدة تعلمها هذا اليوم: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ثم مطالبة المتعلمين بإعادة الترتيب؛ لتكوين جمل مفيدة؛</a:t>
            </a:r>
          </a:p>
          <a:p>
            <a:pPr marL="0" marR="0" lvl="0" indent="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ألعاب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ستنجزون المطلوب (الصفحتان 18 و19).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549CBA59-5192-1326-4A23-54D9A4222376}"/>
              </a:ext>
            </a:extLst>
          </p:cNvPr>
          <p:cNvSpPr txBox="1">
            <a:spLocks/>
          </p:cNvSpPr>
          <p:nvPr/>
        </p:nvSpPr>
        <p:spPr>
          <a:xfrm>
            <a:off x="8714509" y="2350874"/>
            <a:ext cx="4493491" cy="704048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(النشاطان 1 من الصفحتين الصفحة 25)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أكمل الجمل على كراستي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2 الصفحة 18)؛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الجمل الواردة في النشاطين 3 من الصفحتين 18 و19 على دفتري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D38F5E-ABC9-F863-3E91-FB753F032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60442F-BFF3-D433-6BD0-9947CEC35A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2810" y="2762043"/>
            <a:ext cx="3680779" cy="66293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F7CCC9E-CCC8-CCB4-870D-76D3AF10A0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2716319"/>
            <a:ext cx="3673158" cy="66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57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748154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التضعيف والمدود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المدينة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إغناء المعجم بكلمات جديدة؛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تركيب جمل وقراءتها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قراءة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544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 الصفحة 17.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CF4A5B-3239-6575-1B7D-7EBDCE46B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EF6CE666-715E-BB52-D8A6-B3B4DA66CD57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 1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أحيط الكلمات المناسبة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الجمل الواردة في النشاط 4 على دفتري بخط جميل؛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09D6E3-605F-D2E0-31E4-A92249254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145" y="2350874"/>
            <a:ext cx="5347855" cy="704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676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0769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تذكير بشروط 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1208</Words>
  <Application>Microsoft Office PowerPoint</Application>
  <PresentationFormat>Personnalisé</PresentationFormat>
  <Paragraphs>326</Paragraphs>
  <Slides>51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51</vt:i4>
      </vt:variant>
    </vt:vector>
  </HeadingPairs>
  <TitlesOfParts>
    <vt:vector size="69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2197</cp:revision>
  <dcterms:created xsi:type="dcterms:W3CDTF">2014-10-09T07:32:24Z</dcterms:created>
  <dcterms:modified xsi:type="dcterms:W3CDTF">2025-09-16T10:16:38Z</dcterms:modified>
</cp:coreProperties>
</file>