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9"/>
  </p:notesMasterIdLst>
  <p:handoutMasterIdLst>
    <p:handoutMasterId r:id="rId60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539" r:id="rId26"/>
    <p:sldId id="2134808511" r:id="rId27"/>
    <p:sldId id="2134808787" r:id="rId28"/>
    <p:sldId id="2134808788" r:id="rId29"/>
    <p:sldId id="2134808789" r:id="rId30"/>
    <p:sldId id="597" r:id="rId31"/>
    <p:sldId id="2134808445" r:id="rId32"/>
    <p:sldId id="2134808768" r:id="rId33"/>
    <p:sldId id="2134808542" r:id="rId34"/>
    <p:sldId id="2134808769" r:id="rId35"/>
    <p:sldId id="2134808543" r:id="rId36"/>
    <p:sldId id="2134808544" r:id="rId37"/>
    <p:sldId id="2134808771" r:id="rId38"/>
    <p:sldId id="2134808790" r:id="rId39"/>
    <p:sldId id="2134808791" r:id="rId40"/>
    <p:sldId id="2134808549" r:id="rId41"/>
    <p:sldId id="2134808551" r:id="rId42"/>
    <p:sldId id="2134808550" r:id="rId43"/>
    <p:sldId id="2134808781" r:id="rId44"/>
    <p:sldId id="2134808774" r:id="rId45"/>
    <p:sldId id="2134808556" r:id="rId46"/>
    <p:sldId id="2134808792" r:id="rId47"/>
    <p:sldId id="2134808793" r:id="rId48"/>
    <p:sldId id="2134808794" r:id="rId49"/>
    <p:sldId id="2134808795" r:id="rId50"/>
    <p:sldId id="2134808805" r:id="rId51"/>
    <p:sldId id="2134808560" r:id="rId52"/>
    <p:sldId id="838" r:id="rId53"/>
    <p:sldId id="2134808562" r:id="rId54"/>
    <p:sldId id="2134808501" r:id="rId55"/>
    <p:sldId id="2134808561" r:id="rId56"/>
    <p:sldId id="2134808503" r:id="rId57"/>
    <p:sldId id="2134808502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787"/>
            <p14:sldId id="2134808788"/>
            <p14:sldId id="213480878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1"/>
            <p14:sldId id="2134808790"/>
            <p14:sldId id="2134808791"/>
            <p14:sldId id="2134808549"/>
            <p14:sldId id="2134808551"/>
            <p14:sldId id="2134808550"/>
            <p14:sldId id="2134808781"/>
            <p14:sldId id="2134808774"/>
            <p14:sldId id="2134808556"/>
            <p14:sldId id="2134808792"/>
            <p14:sldId id="2134808793"/>
            <p14:sldId id="2134808794"/>
            <p14:sldId id="2134808795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601" dt="2025-09-13T08:22:11.735"/>
    <p1510:client id="{38A6D1A5-02E0-4B6D-B594-F7FBF0A1E5F6}" v="581" dt="2025-09-12T14:22:03.372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commentAuthors" Target="comment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35:51.395" v="434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6:15:08.330" v="305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6:15:08.330" v="305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3:38:19.020" v="389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23:38:19.020" v="389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23:38:32.108" v="39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23:38:32.108" v="39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5:16.189" v="4189" actId="255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4:50.305" v="4183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4:55.423" v="4185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4:53.347" v="4184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5:16.189" v="4189" actId="255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5:01.532" v="4187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4:58.682" v="4186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51.395" v="4344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51.395" v="4344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23:39:02.052" v="3909" actId="6549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23:39:02.052" v="3909" actId="6549"/>
          <ac:spMkLst>
            <pc:docMk/>
            <pc:sldMk cId="1418471261" sldId="2134808474"/>
            <ac:spMk id="6" creationId="{1B155A66-866E-E463-318C-EE1278D49B2D}"/>
          </ac:spMkLst>
        </pc:spChg>
        <pc:picChg chg="add del mod">
          <ac:chgData name="FERHANE EL MOSTAFA" userId="612e3f77-08f4-424c-9bd0-6ac275dcda07" providerId="ADAL" clId="{0E1024C3-58F3-4E60-9D56-58152775B348}" dt="2025-09-12T23:38:47.456" v="3904" actId="478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  <pc:picChg chg="add mod">
          <ac:chgData name="FERHANE EL MOSTAFA" userId="612e3f77-08f4-424c-9bd0-6ac275dcda07" providerId="ADAL" clId="{0E1024C3-58F3-4E60-9D56-58152775B348}" dt="2025-09-12T23:38:56.619" v="3908" actId="14100"/>
          <ac:picMkLst>
            <pc:docMk/>
            <pc:sldMk cId="1418471261" sldId="2134808474"/>
            <ac:picMk id="5" creationId="{941F881B-E076-25DC-C5BC-9B8DB6EDCB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3:08.923" v="4337" actId="20577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3T08:23:08.923" v="4337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23:50:26.593" v="4107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23:50:33.988" v="4110" actId="14100"/>
          <ac:picMkLst>
            <pc:docMk/>
            <pc:sldMk cId="3380457647" sldId="2134808510"/>
            <ac:picMk id="6" creationId="{7E1A0F56-E5CC-CE80-BD41-81EE107C4F2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6:38:39.077" v="307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6:38:39.077" v="307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6:39:23.046" v="3094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6:39:23.046" v="3094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14:42.284" v="4182" actId="14100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3T08:14:27.595" v="4177" actId="1076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3T08:14:30.561" v="4178" actId="14100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23:56:12.032" v="41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5:30.745" v="4162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14:39.576" v="4181" actId="14100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14:42.284" v="4182" actId="14100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mod">
          <ac:chgData name="FERHANE EL MOSTAFA" userId="612e3f77-08f4-424c-9bd0-6ac275dcda07" providerId="ADAL" clId="{0E1024C3-58F3-4E60-9D56-58152775B348}" dt="2025-09-13T08:14:34.603" v="4179" actId="14100"/>
          <ac:picMkLst>
            <pc:docMk/>
            <pc:sldMk cId="1843453747" sldId="2134808540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14:37.428" v="4180" actId="14100"/>
          <ac:picMkLst>
            <pc:docMk/>
            <pc:sldMk cId="1843453747" sldId="2134808540"/>
            <ac:picMk id="11" creationId="{2FCDF0FD-04B5-6093-99F7-69DCCD0C6F08}"/>
          </ac:picMkLst>
        </pc:pic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6:19.443" v="420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6:03.081" v="4199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2T23:42:38.741" v="3988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6:09.710" v="4201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6:19.443" v="4203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6:13.548" v="4202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6:06.908" v="420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5:57.657" v="4061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23:44:50.434" v="4049" actId="5793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add mod">
          <ac:chgData name="FERHANE EL MOSTAFA" userId="612e3f77-08f4-424c-9bd0-6ac275dcda07" providerId="ADAL" clId="{0E1024C3-58F3-4E60-9D56-58152775B348}" dt="2025-09-12T23:45:38.573" v="4058" actId="20577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23:43:29.253" v="3998" actId="478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23:44:14.477" v="4002" actId="14100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10:50.159" v="41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23:48:26.112" v="409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50.159" v="4176"/>
          <ac:picMkLst>
            <pc:docMk/>
            <pc:sldMk cId="2254889488" sldId="2134808547"/>
            <ac:picMk id="3" creationId="{938E8B4F-5176-AA1D-7B45-43EBE2D878EA}"/>
          </ac:picMkLst>
        </pc:picChg>
        <pc:picChg chg="del">
          <ac:chgData name="FERHANE EL MOSTAFA" userId="612e3f77-08f4-424c-9bd0-6ac275dcda07" providerId="ADAL" clId="{0E1024C3-58F3-4E60-9D56-58152775B348}" dt="2025-09-13T00:10:49.617" v="4175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53:47.735" v="3383" actId="14100"/>
          <ac:picMkLst>
            <pc:docMk/>
            <pc:sldMk cId="2254889488" sldId="2134808547"/>
            <ac:picMk id="6" creationId="{82E2F597-C4F4-1103-D9C1-8F17AFE9AF33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37.489" v="4092" actId="4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23:48:34.429" v="4091" actId="478"/>
          <ac:picMkLst>
            <pc:docMk/>
            <pc:sldMk cId="762796492" sldId="2134808549"/>
            <ac:picMk id="6" creationId="{F867E3FE-983C-0680-6762-D768153826F6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23:49:07.498" v="4098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40.417" v="4093" actId="47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0E1024C3-58F3-4E60-9D56-58152775B348}" dt="2025-09-12T16:56:16.228" v="3392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38:16.503" v="3886" actId="47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22:23.300" v="432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3T08:22:23.300" v="4322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8:23:36.045" v="433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23:52:06.633" v="412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23:53:19.962" v="4155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23:51:00.814" v="4121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mod">
          <ac:chgData name="FERHANE EL MOSTAFA" userId="612e3f77-08f4-424c-9bd0-6ac275dcda07" providerId="ADAL" clId="{0E1024C3-58F3-4E60-9D56-58152775B348}" dt="2025-09-13T08:23:36.045" v="4338" actId="1076"/>
          <ac:picMkLst>
            <pc:docMk/>
            <pc:sldMk cId="512562272" sldId="2134808561"/>
            <ac:picMk id="7" creationId="{57005F4C-D3C9-3438-7930-1BC45E4C729A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5:39.923" v="4197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15:28.908" v="4190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4" creationId="{AAB9E3D5-F6A0-62F0-42CC-0AC94ABAC236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5" creationId="{ED234692-654A-A7DB-9948-473ECD38ADF9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6" creationId="{6C4DF1C2-271F-3447-3E86-DFBE21FDBB0F}"/>
          </ac:spMkLst>
        </pc:spChg>
        <pc:spChg chg="add del mod">
          <ac:chgData name="FERHANE EL MOSTAFA" userId="612e3f77-08f4-424c-9bd0-6ac275dcda07" providerId="ADAL" clId="{0E1024C3-58F3-4E60-9D56-58152775B348}" dt="2025-09-13T08:15:31.668" v="4193" actId="478"/>
          <ac:spMkLst>
            <pc:docMk/>
            <pc:sldMk cId="4224377660" sldId="2134808768"/>
            <ac:spMk id="8" creationId="{0A3F80B1-7D4D-AFFC-AB72-06811212B57C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15:31.029" v="4192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0" creationId="{5579D7CE-F104-167B-F359-3771AB99A989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1" creationId="{FF0A588A-9548-157C-6481-625A6664E6D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2" creationId="{7DAF36AA-0607-D01C-FA5B-31ADE0A152E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15:33.551" v="4195" actId="478"/>
          <ac:spMkLst>
            <pc:docMk/>
            <pc:sldMk cId="4224377660" sldId="2134808768"/>
            <ac:spMk id="13" creationId="{B3A4CA12-11C4-9D8A-059D-D73A5511FF7A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15:32.644" v="4194" actId="478"/>
          <ac:spMkLst>
            <pc:docMk/>
            <pc:sldMk cId="4224377660" sldId="2134808768"/>
            <ac:spMk id="14" creationId="{608751E7-3239-F022-4A71-5CEFEBBBB62A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del mod">
          <ac:chgData name="FERHANE EL MOSTAFA" userId="612e3f77-08f4-424c-9bd0-6ac275dcda07" providerId="ADAL" clId="{0E1024C3-58F3-4E60-9D56-58152775B348}" dt="2025-09-13T08:15:29.832" v="4191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6:44.648" v="4212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6:38.431" v="4208" actId="478"/>
          <ac:spMkLst>
            <pc:docMk/>
            <pc:sldMk cId="487191582" sldId="2134808769"/>
            <ac:spMk id="3" creationId="{09195413-D4E0-31BA-5EDE-74CEC4E626B6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4" creationId="{AA573EC0-932D-8655-5382-FCE2E85A936E}"/>
          </ac:spMkLst>
        </pc:spChg>
        <pc:spChg chg="add del mod">
          <ac:chgData name="FERHANE EL MOSTAFA" userId="612e3f77-08f4-424c-9bd0-6ac275dcda07" providerId="ADAL" clId="{0E1024C3-58F3-4E60-9D56-58152775B348}" dt="2025-09-12T23:42:59.413" v="3992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6" creationId="{6B60CF62-1BC5-E981-8244-B18AD62CABBD}"/>
          </ac:spMkLst>
        </pc:spChg>
        <pc:spChg chg="add del mod">
          <ac:chgData name="FERHANE EL MOSTAFA" userId="612e3f77-08f4-424c-9bd0-6ac275dcda07" providerId="ADAL" clId="{0E1024C3-58F3-4E60-9D56-58152775B348}" dt="2025-09-12T23:43:01.298" v="3994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7" creationId="{0A75FB27-14B8-F48E-977A-BE3E82072D94}"/>
          </ac:spMkLst>
        </pc:spChg>
        <pc:spChg chg="add del mod">
          <ac:chgData name="FERHANE EL MOSTAFA" userId="612e3f77-08f4-424c-9bd0-6ac275dcda07" providerId="ADAL" clId="{0E1024C3-58F3-4E60-9D56-58152775B348}" dt="2025-09-12T23:42:56.369" v="3989" actId="478"/>
          <ac:spMkLst>
            <pc:docMk/>
            <pc:sldMk cId="487191582" sldId="2134808769"/>
            <ac:spMk id="7" creationId="{4D71283B-A985-AFEC-97AE-476BECF017F9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16:40.323" v="4210" actId="478"/>
          <ac:spMkLst>
            <pc:docMk/>
            <pc:sldMk cId="487191582" sldId="2134808769"/>
            <ac:spMk id="8" creationId="{726C0722-3A3B-E012-9133-85880555B896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6:33.329" v="4204" actId="478"/>
          <ac:spMkLst>
            <pc:docMk/>
            <pc:sldMk cId="487191582" sldId="2134808769"/>
            <ac:spMk id="9" creationId="{2567A661-F125-8423-F4DE-B4415FA38C31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23:42:58.361" v="3991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0" creationId="{AB476519-4E6F-BEB0-69F6-22275B4EBC6B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1" creationId="{9469BC29-07BC-DA04-BB34-A3A2FC47BFE1}"/>
          </ac:spMkLst>
        </pc:spChg>
        <pc:spChg chg="add del mod">
          <ac:chgData name="FERHANE EL MOSTAFA" userId="612e3f77-08f4-424c-9bd0-6ac275dcda07" providerId="ADAL" clId="{0E1024C3-58F3-4E60-9D56-58152775B348}" dt="2025-09-12T23:42:57.389" v="3990" actId="478"/>
          <ac:spMkLst>
            <pc:docMk/>
            <pc:sldMk cId="487191582" sldId="2134808769"/>
            <ac:spMk id="11" creationId="{AAA462F4-4B0C-EC3E-D6EB-B24E116D6F1E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2" creationId="{04A67DCD-7234-33D1-09D9-EE5D0C58C574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del mod">
          <ac:chgData name="FERHANE EL MOSTAFA" userId="612e3f77-08f4-424c-9bd0-6ac275dcda07" providerId="ADAL" clId="{0E1024C3-58F3-4E60-9D56-58152775B348}" dt="2025-09-12T23:43:00.428" v="3993" actId="478"/>
          <ac:spMkLst>
            <pc:docMk/>
            <pc:sldMk cId="487191582" sldId="2134808769"/>
            <ac:spMk id="12" creationId="{FDEA8649-0D10-00B1-A40F-5C7869F42824}"/>
          </ac:spMkLst>
        </pc:spChg>
        <pc:spChg chg="add del mod">
          <ac:chgData name="FERHANE EL MOSTAFA" userId="612e3f77-08f4-424c-9bd0-6ac275dcda07" providerId="ADAL" clId="{0E1024C3-58F3-4E60-9D56-58152775B348}" dt="2025-09-13T08:16:37.236" v="4207" actId="478"/>
          <ac:spMkLst>
            <pc:docMk/>
            <pc:sldMk cId="487191582" sldId="2134808769"/>
            <ac:spMk id="13" creationId="{BD1BBEFD-1368-BF17-BEE6-E48343F11FD6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16:36.199" v="4206" actId="478"/>
          <ac:spMkLst>
            <pc:docMk/>
            <pc:sldMk cId="487191582" sldId="2134808769"/>
            <ac:spMk id="14" creationId="{9F03428A-E1AA-9E13-AB8A-675F199BEF93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6:39.476" v="4209" actId="478"/>
          <ac:spMkLst>
            <pc:docMk/>
            <pc:sldMk cId="487191582" sldId="2134808769"/>
            <ac:spMk id="15" creationId="{6A39A030-62C3-3083-611A-A210668F7031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7:29.394" v="4215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add mod">
          <ac:chgData name="FERHANE EL MOSTAFA" userId="612e3f77-08f4-424c-9bd0-6ac275dcda07" providerId="ADAL" clId="{0E1024C3-58F3-4E60-9D56-58152775B348}" dt="2025-09-12T23:46:20.329" v="4063"/>
          <ac:spMkLst>
            <pc:docMk/>
            <pc:sldMk cId="1056297373" sldId="2134808770"/>
            <ac:spMk id="6" creationId="{F45FD99C-9F2B-6B37-8CE4-7C9E3A59FB8E}"/>
          </ac:spMkLst>
        </pc:spChg>
        <pc:picChg chg="add del mod">
          <ac:chgData name="FERHANE EL MOSTAFA" userId="612e3f77-08f4-424c-9bd0-6ac275dcda07" providerId="ADAL" clId="{0E1024C3-58F3-4E60-9D56-58152775B348}" dt="2025-09-12T23:46:11.479" v="4062" actId="478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add mod">
          <ac:chgData name="FERHANE EL MOSTAFA" userId="612e3f77-08f4-424c-9bd0-6ac275dcda07" providerId="ADAL" clId="{0E1024C3-58F3-4E60-9D56-58152775B348}" dt="2025-09-12T23:46:20.329" v="4063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1:43.192" v="431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8:18:44.530" v="427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3T08:18:23.216" v="4226" actId="20577"/>
          <ac:spMkLst>
            <pc:docMk/>
            <pc:sldMk cId="2545421552" sldId="2134808771"/>
            <ac:spMk id="5" creationId="{117A8A2F-7C72-9CFD-641C-EB55680F68CD}"/>
          </ac:spMkLst>
        </pc:spChg>
        <pc:spChg chg="add mod">
          <ac:chgData name="FERHANE EL MOSTAFA" userId="612e3f77-08f4-424c-9bd0-6ac275dcda07" providerId="ADAL" clId="{0E1024C3-58F3-4E60-9D56-58152775B348}" dt="2025-09-12T23:46:39.760" v="4069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8:19:37.017" v="4286" actId="20577"/>
          <ac:spMkLst>
            <pc:docMk/>
            <pc:sldMk cId="2545421552" sldId="2134808771"/>
            <ac:spMk id="7" creationId="{013F6FDE-F672-676E-665C-AF2BEC855AEF}"/>
          </ac:spMkLst>
        </pc:spChg>
        <pc:spChg chg="add mod">
          <ac:chgData name="FERHANE EL MOSTAFA" userId="612e3f77-08f4-424c-9bd0-6ac275dcda07" providerId="ADAL" clId="{0E1024C3-58F3-4E60-9D56-58152775B348}" dt="2025-09-13T08:19:58.856" v="4296" actId="20577"/>
          <ac:spMkLst>
            <pc:docMk/>
            <pc:sldMk cId="2545421552" sldId="2134808771"/>
            <ac:spMk id="8" creationId="{370A8F4C-BB83-31C0-D74E-C044F3668767}"/>
          </ac:spMkLst>
        </pc:spChg>
        <pc:spChg chg="add mod">
          <ac:chgData name="FERHANE EL MOSTAFA" userId="612e3f77-08f4-424c-9bd0-6ac275dcda07" providerId="ADAL" clId="{0E1024C3-58F3-4E60-9D56-58152775B348}" dt="2025-09-13T08:20:20.765" v="4304" actId="20577"/>
          <ac:spMkLst>
            <pc:docMk/>
            <pc:sldMk cId="2545421552" sldId="2134808771"/>
            <ac:spMk id="9" creationId="{78FCA7F3-2981-DF6F-FEEA-CA17673C211E}"/>
          </ac:spMkLst>
        </pc:spChg>
        <pc:spChg chg="add mod">
          <ac:chgData name="FERHANE EL MOSTAFA" userId="612e3f77-08f4-424c-9bd0-6ac275dcda07" providerId="ADAL" clId="{0E1024C3-58F3-4E60-9D56-58152775B348}" dt="2025-09-13T08:21:03.056" v="4312" actId="20577"/>
          <ac:spMkLst>
            <pc:docMk/>
            <pc:sldMk cId="2545421552" sldId="2134808771"/>
            <ac:spMk id="10" creationId="{43B8E61C-B4AB-86FA-17DF-45BA8E583FA5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add mod">
          <ac:chgData name="FERHANE EL MOSTAFA" userId="612e3f77-08f4-424c-9bd0-6ac275dcda07" providerId="ADAL" clId="{0E1024C3-58F3-4E60-9D56-58152775B348}" dt="2025-09-12T23:46:39.760" v="4069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23:46:25.224" v="4064" actId="478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del mod">
          <ac:chgData name="FERHANE EL MOSTAFA" userId="612e3f77-08f4-424c-9bd0-6ac275dcda07" providerId="ADAL" clId="{0E1024C3-58F3-4E60-9D56-58152775B348}" dt="2025-09-12T23:46:28.668" v="4066" actId="478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23:46:29.354" v="4067" actId="478"/>
          <ac:picMkLst>
            <pc:docMk/>
            <pc:sldMk cId="2545421552" sldId="2134808771"/>
            <ac:picMk id="9" creationId="{D5EA23E3-7E96-909E-4E5D-6F7112B3B50A}"/>
          </ac:picMkLst>
        </pc:picChg>
        <pc:picChg chg="add del mod">
          <ac:chgData name="FERHANE EL MOSTAFA" userId="612e3f77-08f4-424c-9bd0-6ac275dcda07" providerId="ADAL" clId="{0E1024C3-58F3-4E60-9D56-58152775B348}" dt="2025-09-12T23:46:27.558" v="4065" actId="478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23:46:30.211" v="4068" actId="478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2:11.735" v="4321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23:47:26.087" v="4084" actId="20577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6" creationId="{BCAC55C5-190F-FCAE-EA7F-44017CF43625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7" creationId="{99F4A48C-0A25-41CB-1E6D-15D94EE60954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8" creationId="{CB36F23A-B77B-4158-CE80-08484B3C1F95}"/>
          </ac:spMkLst>
        </pc:spChg>
        <pc:spChg chg="add del mod">
          <ac:chgData name="FERHANE EL MOSTAFA" userId="612e3f77-08f4-424c-9bd0-6ac275dcda07" providerId="ADAL" clId="{0E1024C3-58F3-4E60-9D56-58152775B348}" dt="2025-09-13T08:21:52.606" v="431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0" creationId="{39EDA1E2-5835-1CEF-10D7-1EBA146DAB87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1" creationId="{0E2D689D-5C98-7A1C-7C00-4417CA34C4AA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2" creationId="{CE796497-BB72-162B-571F-90F1BCF0343C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del mod">
          <ac:chgData name="FERHANE EL MOSTAFA" userId="612e3f77-08f4-424c-9bd0-6ac275dcda07" providerId="ADAL" clId="{0E1024C3-58F3-4E60-9D56-58152775B348}" dt="2025-09-13T08:21:51.458" v="431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8:22:07.406" v="4320"/>
          <ac:picMkLst>
            <pc:docMk/>
            <pc:sldMk cId="3085604696" sldId="2134808772"/>
            <ac:picMk id="4" creationId="{F0785786-FEE3-D828-1DF7-BBFA19652D66}"/>
          </ac:picMkLst>
        </pc:picChg>
        <pc:picChg chg="add del mod">
          <ac:chgData name="FERHANE EL MOSTAFA" userId="612e3f77-08f4-424c-9bd0-6ac275dcda07" providerId="ADAL" clId="{0E1024C3-58F3-4E60-9D56-58152775B348}" dt="2025-09-12T23:47:00.441" v="4070" actId="478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7" creationId="{D9CE718E-8D58-2E24-F238-A8DFBF40085D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09.936" v="4100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8:32.138" v="388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1:45.628" v="3862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1:45.628" v="3862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mod">
          <ac:chgData name="FERHANE EL MOSTAFA" userId="612e3f77-08f4-424c-9bd0-6ac275dcda07" providerId="ADAL" clId="{0E1024C3-58F3-4E60-9D56-58152775B348}" dt="2025-09-12T16:37:04.544" v="3060" actId="14100"/>
          <ac:spMkLst>
            <pc:docMk/>
            <pc:sldMk cId="2253676922" sldId="2134808776"/>
            <ac:spMk id="4" creationId="{8815F98A-4055-4D74-2A32-C9246AD797DD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2T16:37:04.544" v="3060" actId="14100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6:38:51.898" v="3080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6:38:51.898" v="308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8:59.102" v="308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6:38:59.102" v="308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23:47:38.399" v="4086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del mod">
          <ac:chgData name="FERHANE EL MOSTAFA" userId="612e3f77-08f4-424c-9bd0-6ac275dcda07" providerId="ADAL" clId="{0E1024C3-58F3-4E60-9D56-58152775B348}" dt="2025-09-12T23:47:33.097" v="4085" actId="478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23:49:08.881" v="4099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10.857" v="4101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6:39:06.298" v="3090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6:39:06.298" v="3090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6:39:30.851" v="3100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6:39:30.851" v="3100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9:53.578" v="3103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6:39:53.578" v="3103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6:40:02.945" v="3110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6:40:02.945" v="3110" actId="20577"/>
          <ac:spMkLst>
            <pc:docMk/>
            <pc:sldMk cId="499564967" sldId="2134808786"/>
            <ac:spMk id="3" creationId="{81B8DDA2-3931-8FDC-2A36-2505354F3FA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 اليوم شروط استعمال الألواح، خذوا ألواحكم لنطبق الشروط التي تعرفتم عليها سابقا.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واحدة، هكذا؛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C18A1E-EFE3-7EE4-5AB8-E9A5F0D42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52" y="682654"/>
            <a:ext cx="1676545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مقص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مِقَصٌّ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شاهق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شاهِقٌ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نائم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نائِمٌ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جدة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جَدَّةٌ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صيدلية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2312627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صَيْدَلِيَّةٌ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8482339" y="5164722"/>
            <a:ext cx="168462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7729816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يَشْتَري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</a:t>
            </a:r>
            <a:r>
              <a:rPr lang="ar-MA" sz="4400" b="1" dirty="0">
                <a:solidFill>
                  <a:prstClr val="black"/>
                </a:solidFill>
              </a:rPr>
              <a:t>َريضُ اؐلدَّواءَ مِنَ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</a:rPr>
              <a:t>اؐلصَّيْدَلِيَّةِ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جديد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99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74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338" y="4445724"/>
            <a:ext cx="1722655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338" y="6055969"/>
            <a:ext cx="1744357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0924947" y="5971971"/>
            <a:ext cx="198748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حافِلاتٌ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0924947" y="4445724"/>
            <a:ext cx="198748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729816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430510" y="5808107"/>
            <a:ext cx="7729816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C1116A0-2786-C1CD-B346-233D7FAFB003}"/>
              </a:ext>
            </a:extLst>
          </p:cNvPr>
          <p:cNvSpPr/>
          <p:nvPr/>
        </p:nvSpPr>
        <p:spPr>
          <a:xfrm>
            <a:off x="10924946" y="266748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صَيْدَلِيَّةٌ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934EF7D4-A104-B971-496E-288C8DA182CA}"/>
              </a:ext>
            </a:extLst>
          </p:cNvPr>
          <p:cNvSpPr/>
          <p:nvPr/>
        </p:nvSpPr>
        <p:spPr>
          <a:xfrm>
            <a:off x="8482338" y="2763702"/>
            <a:ext cx="168462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F021572-8FAC-2166-5406-6B05B25686B0}"/>
              </a:ext>
            </a:extLst>
          </p:cNvPr>
          <p:cNvSpPr/>
          <p:nvPr/>
        </p:nvSpPr>
        <p:spPr>
          <a:xfrm>
            <a:off x="430510" y="2503623"/>
            <a:ext cx="7729816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يَشْتَري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</a:t>
            </a:r>
            <a:r>
              <a:rPr lang="ar-MA" sz="4400" b="1" dirty="0">
                <a:solidFill>
                  <a:prstClr val="black"/>
                </a:solidFill>
              </a:rPr>
              <a:t>َريضُ اؐلدَّواءَ مِنَ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</a:rPr>
              <a:t>اؐلصَّيْدَلِيَّةِ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45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بَطٌّ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535053" y="2679495"/>
            <a:ext cx="2711778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قَيْظٌ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323120" y="2730924"/>
            <a:ext cx="2711778" cy="171239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845127" y="6057900"/>
            <a:ext cx="3658924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أَسْماءُ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هِوايَةٌ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492836" y="6057900"/>
            <a:ext cx="3531965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خُطوطٌ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AB9E3D5-F6A0-62F0-42CC-0AC94ABAC236}"/>
              </a:ext>
            </a:extLst>
          </p:cNvPr>
          <p:cNvSpPr/>
          <p:nvPr/>
        </p:nvSpPr>
        <p:spPr>
          <a:xfrm>
            <a:off x="8610600" y="2679496"/>
            <a:ext cx="233449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بَطٌّ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D234692-654A-A7DB-9948-473ECD38ADF9}"/>
              </a:ext>
            </a:extLst>
          </p:cNvPr>
          <p:cNvSpPr/>
          <p:nvPr/>
        </p:nvSpPr>
        <p:spPr>
          <a:xfrm>
            <a:off x="1535053" y="2679495"/>
            <a:ext cx="2711778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قَيْظٌ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C4DF1C2-271F-3447-3E86-DFBE21FDBB0F}"/>
              </a:ext>
            </a:extLst>
          </p:cNvPr>
          <p:cNvSpPr/>
          <p:nvPr/>
        </p:nvSpPr>
        <p:spPr>
          <a:xfrm>
            <a:off x="5323120" y="2730924"/>
            <a:ext cx="2711778" cy="171239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579D7CE-F104-167B-F359-3771AB99A989}"/>
              </a:ext>
            </a:extLst>
          </p:cNvPr>
          <p:cNvSpPr/>
          <p:nvPr/>
        </p:nvSpPr>
        <p:spPr>
          <a:xfrm>
            <a:off x="845127" y="6057900"/>
            <a:ext cx="3658924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أَسْماءُ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F0A588A-9548-157C-6481-625A6664E6D6}"/>
              </a:ext>
            </a:extLst>
          </p:cNvPr>
          <p:cNvSpPr/>
          <p:nvPr/>
        </p:nvSpPr>
        <p:spPr>
          <a:xfrm>
            <a:off x="5064748" y="6057900"/>
            <a:ext cx="2711778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هِوايَةٌ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DAF36AA-0607-D01C-FA5B-31ADE0A152EB}"/>
              </a:ext>
            </a:extLst>
          </p:cNvPr>
          <p:cNvSpPr/>
          <p:nvPr/>
        </p:nvSpPr>
        <p:spPr>
          <a:xfrm>
            <a:off x="8492836" y="6057900"/>
            <a:ext cx="3531965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خُطوطٌ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925128" y="6057899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نَهْرٌ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914400" y="6057900"/>
            <a:ext cx="3589651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9211951" y="267949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بئْرٌ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662545" y="2679495"/>
            <a:ext cx="28415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سَنابِلُ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3293256" cy="13798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303002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A573EC0-932D-8655-5382-FCE2E85A936E}"/>
              </a:ext>
            </a:extLst>
          </p:cNvPr>
          <p:cNvSpPr/>
          <p:nvPr/>
        </p:nvSpPr>
        <p:spPr>
          <a:xfrm>
            <a:off x="8925128" y="6057899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نَهْرٌ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B60CF62-1BC5-E981-8244-B18AD62CABBD}"/>
              </a:ext>
            </a:extLst>
          </p:cNvPr>
          <p:cNvSpPr/>
          <p:nvPr/>
        </p:nvSpPr>
        <p:spPr>
          <a:xfrm>
            <a:off x="914400" y="6057900"/>
            <a:ext cx="3589651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A75FB27-14B8-F48E-977A-BE3E82072D94}"/>
              </a:ext>
            </a:extLst>
          </p:cNvPr>
          <p:cNvSpPr/>
          <p:nvPr/>
        </p:nvSpPr>
        <p:spPr>
          <a:xfrm>
            <a:off x="9211951" y="267949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بئْرٌ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AB476519-4E6F-BEB0-69F6-22275B4EBC6B}"/>
              </a:ext>
            </a:extLst>
          </p:cNvPr>
          <p:cNvSpPr/>
          <p:nvPr/>
        </p:nvSpPr>
        <p:spPr>
          <a:xfrm>
            <a:off x="1662545" y="2679495"/>
            <a:ext cx="28415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سَنابِلُ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469BC29-07BC-DA04-BB34-A3A2FC47BFE1}"/>
              </a:ext>
            </a:extLst>
          </p:cNvPr>
          <p:cNvSpPr/>
          <p:nvPr/>
        </p:nvSpPr>
        <p:spPr>
          <a:xfrm>
            <a:off x="5338126" y="2679495"/>
            <a:ext cx="3293256" cy="13798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4A67DCD-7234-33D1-09D9-EE5D0C58C574}"/>
              </a:ext>
            </a:extLst>
          </p:cNvPr>
          <p:cNvSpPr/>
          <p:nvPr/>
        </p:nvSpPr>
        <p:spPr>
          <a:xfrm>
            <a:off x="5338125" y="6057900"/>
            <a:ext cx="303002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انتبهوا جيدا، سأعرض مجموعة من الكلمات وأقرؤها، ثم أحيط بخط الكلمة المناسبة للصورة، وأركبها في جملة.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A31E78-B278-D4AB-CC61-4B370D140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271" y="2228065"/>
            <a:ext cx="3090769" cy="74562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C73A99-F083-4FF8-9EA4-89BF1531E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6327" y="7273277"/>
            <a:ext cx="1620982" cy="1219559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7AD2736-1D70-62CE-86EF-2E0A1DA890DC}"/>
              </a:ext>
            </a:extLst>
          </p:cNvPr>
          <p:cNvSpPr/>
          <p:nvPr/>
        </p:nvSpPr>
        <p:spPr>
          <a:xfrm>
            <a:off x="387929" y="3532908"/>
            <a:ext cx="8963890" cy="198120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endParaRPr lang="ar-MA" sz="4000" b="1" dirty="0">
              <a:solidFill>
                <a:srgbClr val="FF0000"/>
              </a:solidFill>
            </a:endParaRPr>
          </a:p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وَصَلَ اؐلمُسافِرُ إِلَى </a:t>
            </a:r>
            <a:r>
              <a:rPr lang="ar-MA" sz="4000" b="1" dirty="0" err="1">
                <a:solidFill>
                  <a:srgbClr val="FF0000"/>
                </a:solidFill>
              </a:rPr>
              <a:t>اؐلمَطَارِ</a:t>
            </a:r>
            <a:r>
              <a:rPr lang="ar-MA" sz="4000" b="1" dirty="0">
                <a:solidFill>
                  <a:srgbClr val="FF0000"/>
                </a:solidFill>
              </a:rPr>
              <a:t> قَبْلَ مَوْعِدِ إِقْلاَعِ </a:t>
            </a:r>
            <a:r>
              <a:rPr lang="ar-MA" sz="4000" b="1" dirty="0" err="1">
                <a:solidFill>
                  <a:srgbClr val="FF0000"/>
                </a:solidFill>
              </a:rPr>
              <a:t>اؐلطّائِرَةِ</a:t>
            </a:r>
            <a:r>
              <a:rPr lang="ar-MA" sz="4000" b="1" dirty="0">
                <a:solidFill>
                  <a:srgbClr val="FF0000"/>
                </a:solidFill>
              </a:rPr>
              <a:t>. </a:t>
            </a:r>
            <a:endParaRPr kumimoji="0" lang="fr-FR" sz="4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مجموعات، اقرؤوا الكلمات أولا قراءة هامسة، قبل تحديد الكلمة المناسبة. ثم ركبوا الكلمات في جمل مفيدة.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313F79-CB24-C7DF-D532-60ED805BD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5" y="2527269"/>
            <a:ext cx="12786490" cy="70191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81992B-919A-575B-19E9-BB37F968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54" y="674504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E8DDCDF-AE1C-8091-E793-771B65F86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2527269"/>
            <a:ext cx="12786490" cy="70191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08A90A-2C1A-0906-7CD2-244CC7392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5192" y="8093868"/>
            <a:ext cx="1288473" cy="10036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00E31E-AE2B-1AC9-85BF-FB2BF1C7E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628" y="5244034"/>
            <a:ext cx="1288473" cy="10036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4EE3C58-BCC5-64C6-3C92-3CD4B784B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783" y="5244034"/>
            <a:ext cx="2005992" cy="10036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84CA54A-C896-B098-B268-7FAEDD33B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345" y="7135092"/>
            <a:ext cx="1665463" cy="1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764F1-237D-13B6-3FBE-779FC7E0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C8F6ECF-97AC-55C4-7624-1BE1BFD6444C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للكلمات والجمل المتوصل إليها. المجموعة الفائزة من وجدت جملا صحيحة.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مثلل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6252BF-EA83-1AC1-0C20-AE045567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8FACE6D-4407-38B9-EB0A-E71894418CEE}"/>
              </a:ext>
            </a:extLst>
          </p:cNvPr>
          <p:cNvSpPr/>
          <p:nvPr/>
        </p:nvSpPr>
        <p:spPr>
          <a:xfrm>
            <a:off x="11063945" y="2800984"/>
            <a:ext cx="2244437" cy="9421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لَيْلٌ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3615A-E419-8E7E-7BDB-7F338F7A22A2}"/>
              </a:ext>
            </a:extLst>
          </p:cNvPr>
          <p:cNvSpPr/>
          <p:nvPr/>
        </p:nvSpPr>
        <p:spPr>
          <a:xfrm>
            <a:off x="3837709" y="2800984"/>
            <a:ext cx="5430982" cy="94210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تَظْهَرُ </a:t>
            </a:r>
            <a:r>
              <a:rPr lang="ar-MA" sz="4000" b="1" dirty="0">
                <a:solidFill>
                  <a:prstClr val="black"/>
                </a:solidFill>
              </a:rPr>
              <a:t>ؐالنُّجومُ في </a:t>
            </a:r>
            <a:r>
              <a:rPr lang="ar-MA" sz="4000" b="1" dirty="0">
                <a:solidFill>
                  <a:schemeClr val="tx1"/>
                </a:solidFill>
              </a:rPr>
              <a:t>ؐاللَّيْلِ. </a:t>
            </a:r>
            <a:endParaRPr kumimoji="0" lang="fr-FR" sz="40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A03EB6-A535-AFF9-8442-BA75C49A9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228" y="2955018"/>
            <a:ext cx="936301" cy="634039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C7705E9C-29E5-F259-FA43-027C06EBBDD2}"/>
              </a:ext>
            </a:extLst>
          </p:cNvPr>
          <p:cNvSpPr/>
          <p:nvPr/>
        </p:nvSpPr>
        <p:spPr>
          <a:xfrm>
            <a:off x="11063946" y="4676665"/>
            <a:ext cx="2244437" cy="9421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يَنِطُّ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106F767-E96A-7F5B-E2D2-8B1B53F22538}"/>
              </a:ext>
            </a:extLst>
          </p:cNvPr>
          <p:cNvSpPr/>
          <p:nvPr/>
        </p:nvSpPr>
        <p:spPr>
          <a:xfrm>
            <a:off x="3837708" y="4654161"/>
            <a:ext cx="5528445" cy="94210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يَنِطُّ  </a:t>
            </a:r>
            <a:r>
              <a:rPr lang="ar-MA" sz="4000" b="1" dirty="0" err="1">
                <a:solidFill>
                  <a:schemeClr val="tx1"/>
                </a:solidFill>
              </a:rPr>
              <a:t>اؐلطِّفْلُ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chemeClr val="tx1"/>
                </a:solidFill>
              </a:rPr>
              <a:t>اؐلحَبْلِ</a:t>
            </a:r>
            <a:r>
              <a:rPr lang="ar-MA" sz="4000" b="1" dirty="0">
                <a:solidFill>
                  <a:schemeClr val="tx1"/>
                </a:solidFill>
              </a:rPr>
              <a:t> نَطّاً. </a:t>
            </a:r>
            <a:endParaRPr kumimoji="0" lang="fr-FR" sz="40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63B435B-CD3E-CCB0-EC3C-47086A560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748" y="4763744"/>
            <a:ext cx="936301" cy="634039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8ECB3B3-82AF-B093-18B7-A644EB987E5B}"/>
              </a:ext>
            </a:extLst>
          </p:cNvPr>
          <p:cNvSpPr/>
          <p:nvPr/>
        </p:nvSpPr>
        <p:spPr>
          <a:xfrm>
            <a:off x="11063947" y="6203885"/>
            <a:ext cx="2244437" cy="9421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مُطالَعَةٌ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D197FC6-53B4-122C-5B9B-4A4D07557686}"/>
              </a:ext>
            </a:extLst>
          </p:cNvPr>
          <p:cNvSpPr/>
          <p:nvPr/>
        </p:nvSpPr>
        <p:spPr>
          <a:xfrm>
            <a:off x="2147454" y="6203887"/>
            <a:ext cx="7218699" cy="94210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يُحِبُّ  </a:t>
            </a:r>
            <a:r>
              <a:rPr lang="ar-MA" sz="4000" b="1" dirty="0" err="1">
                <a:solidFill>
                  <a:schemeClr val="tx1"/>
                </a:solidFill>
              </a:rPr>
              <a:t>اؐلمُجْتَهِدُ</a:t>
            </a:r>
            <a:r>
              <a:rPr lang="ar-MA" sz="4000" b="1" dirty="0">
                <a:solidFill>
                  <a:schemeClr val="tx1"/>
                </a:solidFill>
              </a:rPr>
              <a:t> ؐالْمُطالَعَةَ في أوْقاتِ ؐالْفَراغِ. </a:t>
            </a:r>
            <a:endParaRPr kumimoji="0" lang="fr-FR" sz="40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F8CDDD2-42DB-0F2F-F0B4-654837142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6900" y="6357921"/>
            <a:ext cx="936301" cy="634039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D4DEC46-BA7D-3262-A3FD-E2F55E737045}"/>
              </a:ext>
            </a:extLst>
          </p:cNvPr>
          <p:cNvSpPr/>
          <p:nvPr/>
        </p:nvSpPr>
        <p:spPr>
          <a:xfrm>
            <a:off x="11063945" y="7929530"/>
            <a:ext cx="2244437" cy="9421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</a:t>
            </a: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وْلودٌ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3A031ECC-3882-B12F-85CF-785EA5459DCC}"/>
              </a:ext>
            </a:extLst>
          </p:cNvPr>
          <p:cNvSpPr/>
          <p:nvPr/>
        </p:nvSpPr>
        <p:spPr>
          <a:xfrm>
            <a:off x="3866890" y="7929530"/>
            <a:ext cx="5499263" cy="94210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رُزِقَ جارُنا بِمَوْلودٍ جَديدٍ. </a:t>
            </a:r>
            <a:endParaRPr kumimoji="0" lang="fr-FR" sz="40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CD6B3B2-7F32-2C33-8760-1538F7A2D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9110" y="8170692"/>
            <a:ext cx="936301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1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10" grpId="0" animBg="1"/>
      <p:bldP spid="11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17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2DF5523-F1C5-849B-20CD-F54AFE201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EB8509-2E92-27A0-B90E-E580B7031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488" y="2093114"/>
            <a:ext cx="6239013" cy="80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62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في ثنائيات كل واحد يقرأ لزميله قراءة هامسة كلمات النشاط رقم 1,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E5B73C-D4FE-CAAC-6F7F-D104ACAB6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94" y="3643763"/>
            <a:ext cx="13076206" cy="299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مع التصحيح، كل متعلم يقرأ سطرا.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F582D9-C481-A61F-6EBE-BE78EED5C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94" y="3643763"/>
            <a:ext cx="13076206" cy="299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للصورة، وأركبها في جملة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AB58FFA-F7B2-E21F-8088-AC5D23165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255" y="2119745"/>
            <a:ext cx="3392241" cy="80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FEE4A-F2A9-78BA-9804-4E2512C3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F68DB1-AA7B-AE5E-4E20-7EC8A2E8B95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كل واحد يعرض جوابه على زميله ويناقشه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2AFFC5-7302-F7C2-3BBB-ED594345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35D819C-DFD8-20E1-BFE9-ADB273549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255" y="2119745"/>
            <a:ext cx="3392241" cy="80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423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تقبل جميع الجمل المفيدة، وتصحح الجمل الخاطئة شفهيا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C494665-04A8-8D96-584A-26FB8D6BA222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رَأَيْنا 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هِلالَ</a:t>
            </a:r>
            <a:r>
              <a:rPr kumimoji="0" lang="ar-MA" sz="48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شَهْرِ رَمَضانَ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4484EB-FB4A-BE47-CA04-6F3C9F329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130" y="2226228"/>
            <a:ext cx="3103634" cy="73749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4CB1539-550D-8055-D976-47C6C1FE4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364" y="7321929"/>
            <a:ext cx="1551709" cy="96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كراساتكم، أكملوا الجمل(النشاط3)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AC6D74-63E6-34EC-5FE2-A08B394A1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6" y="3089563"/>
            <a:ext cx="13230728" cy="453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كل متعلم يعرض على زميله الجواب الذي توصل إليه،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57FEC2-0A56-9C1D-93AF-DD34EF9BD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6" y="3089563"/>
            <a:ext cx="13230728" cy="453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0946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2B2B69-B4A3-EDC5-296A-B243A6386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6" y="3089563"/>
            <a:ext cx="13230728" cy="4530437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6A126EA-024E-358C-05A1-D0579D91E646}"/>
              </a:ext>
            </a:extLst>
          </p:cNvPr>
          <p:cNvSpPr/>
          <p:nvPr/>
        </p:nvSpPr>
        <p:spPr>
          <a:xfrm>
            <a:off x="3460718" y="3928856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اؐلْجارُ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CD5CCAD-508D-1C1A-4406-A907610EF0BE}"/>
              </a:ext>
            </a:extLst>
          </p:cNvPr>
          <p:cNvSpPr/>
          <p:nvPr/>
        </p:nvSpPr>
        <p:spPr>
          <a:xfrm>
            <a:off x="3574473" y="5143500"/>
            <a:ext cx="2272146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مَخْبَزَةُ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5A1689E-B43A-7691-1B5D-5A878C94FAD9}"/>
              </a:ext>
            </a:extLst>
          </p:cNvPr>
          <p:cNvSpPr/>
          <p:nvPr/>
        </p:nvSpPr>
        <p:spPr>
          <a:xfrm>
            <a:off x="5164826" y="6334532"/>
            <a:ext cx="227214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02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2B448E-398B-6DFD-E62C-212CCA55B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6" y="3089563"/>
            <a:ext cx="13230728" cy="4530437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A918B77-A0B7-1209-3B59-6EFC271A64FB}"/>
              </a:ext>
            </a:extLst>
          </p:cNvPr>
          <p:cNvSpPr/>
          <p:nvPr/>
        </p:nvSpPr>
        <p:spPr>
          <a:xfrm>
            <a:off x="3460718" y="3928856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اؐلْجارُ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2761CA1-8186-F7A8-911E-3AD67B3EE324}"/>
              </a:ext>
            </a:extLst>
          </p:cNvPr>
          <p:cNvSpPr/>
          <p:nvPr/>
        </p:nvSpPr>
        <p:spPr>
          <a:xfrm>
            <a:off x="3574473" y="5143500"/>
            <a:ext cx="2272146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مَخْبَزَةُ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BE2A385-2822-E901-F5A7-E4971CBA7648}"/>
              </a:ext>
            </a:extLst>
          </p:cNvPr>
          <p:cNvSpPr/>
          <p:nvPr/>
        </p:nvSpPr>
        <p:spPr>
          <a:xfrm>
            <a:off x="5164826" y="6334532"/>
            <a:ext cx="227214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52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انتبهوا، سأقرأ الجملتين في النشاط رقم4  وأشرح لكم كيف نكتبها،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02D255-0E41-6C99-2909-705C22D19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20" y="3477491"/>
            <a:ext cx="13085835" cy="321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0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للجملتين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58238E9-A39C-FAA9-EF92-EB303BFCC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20" y="3477491"/>
            <a:ext cx="13085835" cy="321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17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أحيط الكلمات المناسبة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نقل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الجمل الواردة في النشاط 4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767F5F-2B89-6E29-4CCF-D1A06ABB1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" y="2350874"/>
            <a:ext cx="5347855" cy="70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516014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 والمدود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جمل وقراءتها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 الصفحة 16.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8815F98A-4055-4D74-2A32-C9246AD797DD}"/>
              </a:ext>
            </a:extLst>
          </p:cNvPr>
          <p:cNvSpPr txBox="1">
            <a:spLocks/>
          </p:cNvSpPr>
          <p:nvPr/>
        </p:nvSpPr>
        <p:spPr>
          <a:xfrm>
            <a:off x="6858000" y="2434003"/>
            <a:ext cx="5458690" cy="621123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00BA8A2-890D-A47C-3F8F-6337DDF2F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21" y="2434002"/>
            <a:ext cx="5458689" cy="687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1289</Words>
  <Application>Microsoft Office PowerPoint</Application>
  <PresentationFormat>Personnalisé</PresentationFormat>
  <Paragraphs>227</Paragraphs>
  <Slides>54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54</vt:i4>
      </vt:variant>
    </vt:vector>
  </HeadingPairs>
  <TitlesOfParts>
    <vt:vector size="7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2198</cp:revision>
  <dcterms:created xsi:type="dcterms:W3CDTF">2014-10-09T07:32:24Z</dcterms:created>
  <dcterms:modified xsi:type="dcterms:W3CDTF">2025-09-16T10:08:24Z</dcterms:modified>
</cp:coreProperties>
</file>