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2"/>
  </p:notesMasterIdLst>
  <p:handoutMasterIdLst>
    <p:handoutMasterId r:id="rId63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539" r:id="rId26"/>
    <p:sldId id="2134808511" r:id="rId27"/>
    <p:sldId id="2134808474" r:id="rId28"/>
    <p:sldId id="2134808468" r:id="rId29"/>
    <p:sldId id="2134808540" r:id="rId30"/>
    <p:sldId id="597" r:id="rId31"/>
    <p:sldId id="2134808445" r:id="rId32"/>
    <p:sldId id="2134808768" r:id="rId33"/>
    <p:sldId id="2134808542" r:id="rId34"/>
    <p:sldId id="2134808769" r:id="rId35"/>
    <p:sldId id="2134808543" r:id="rId36"/>
    <p:sldId id="2134808544" r:id="rId37"/>
    <p:sldId id="2134808770" r:id="rId38"/>
    <p:sldId id="2134808771" r:id="rId39"/>
    <p:sldId id="2134808787" r:id="rId40"/>
    <p:sldId id="2134808780" r:id="rId41"/>
    <p:sldId id="2134808547" r:id="rId42"/>
    <p:sldId id="2134808549" r:id="rId43"/>
    <p:sldId id="2134808551" r:id="rId44"/>
    <p:sldId id="2134808550" r:id="rId45"/>
    <p:sldId id="2134808781" r:id="rId46"/>
    <p:sldId id="2134808774" r:id="rId47"/>
    <p:sldId id="2134808782" r:id="rId48"/>
    <p:sldId id="2134808556" r:id="rId49"/>
    <p:sldId id="2134808558" r:id="rId50"/>
    <p:sldId id="2134808557" r:id="rId51"/>
    <p:sldId id="2134808775" r:id="rId52"/>
    <p:sldId id="2134808510" r:id="rId53"/>
    <p:sldId id="2134808805" r:id="rId54"/>
    <p:sldId id="2134808560" r:id="rId55"/>
    <p:sldId id="838" r:id="rId56"/>
    <p:sldId id="2134808562" r:id="rId57"/>
    <p:sldId id="2134808501" r:id="rId58"/>
    <p:sldId id="2134808561" r:id="rId59"/>
    <p:sldId id="2134808503" r:id="rId60"/>
    <p:sldId id="2134808502" r:id="rId6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542"/>
            <p14:sldId id="2134808769"/>
            <p14:sldId id="2134808543"/>
            <p14:sldId id="2134808544"/>
            <p14:sldId id="2134808770"/>
            <p14:sldId id="2134808771"/>
            <p14:sldId id="2134808787"/>
            <p14:sldId id="2134808780"/>
            <p14:sldId id="2134808547"/>
            <p14:sldId id="2134808549"/>
            <p14:sldId id="2134808551"/>
            <p14:sldId id="2134808550"/>
            <p14:sldId id="2134808781"/>
            <p14:sldId id="2134808774"/>
            <p14:sldId id="2134808782"/>
            <p14:sldId id="2134808556"/>
            <p14:sldId id="2134808558"/>
            <p14:sldId id="2134808557"/>
            <p14:sldId id="2134808775"/>
            <p14:sldId id="2134808510"/>
            <p14:sldId id="2134808805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A6D1A5-02E0-4B6D-B594-F7FBF0A1E5F6}" v="581" dt="2025-09-12T14:22:03.372"/>
    <p1510:client id="{67D153FE-B827-4874-B190-062EAB93E820}" v="339" dt="2025-09-12T11:25:27.505"/>
    <p1510:client id="{6F996DED-3E7E-44B6-83DF-B05B9267A33F}" v="476" dt="2025-09-13T08:13:08.3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commentAuthors" Target="commentAuthors.xml"/><Relationship Id="rId69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13:20.539" v="3163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2T14:23:43.736" v="2243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4:23:43.736" v="2243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1:39:29.111" v="1228" actId="4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3T08:10:07.207" v="312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3T08:10:07.207" v="312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14:25:25.210" v="2285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14:25:25.210" v="228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11:22.839" v="3134" actId="14100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11:04.935" v="3129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11:11.288" v="3131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11:07.750" v="3130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11:22.839" v="3134" actId="14100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11:18.852" v="3133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11:15.900" v="3132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2T10:29:48.525" v="109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2T10:29:48.525" v="109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1:39:31.296" v="1229" actId="47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14:32:39.217" v="2522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12T14:32:39.217" v="2522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0E1024C3-58F3-4E60-9D56-58152775B348}" dt="2025-09-12T10:31:50.340" v="149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6:13:04.714" v="3043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2T11:26:36.215" v="1083" actId="20577"/>
          <ac:spMkLst>
            <pc:docMk/>
            <pc:sldMk cId="3380457647" sldId="2134808510"/>
            <ac:spMk id="2" creationId="{F0FB8180-6939-47BE-71A9-1CF80927CC95}"/>
          </ac:spMkLst>
        </pc:spChg>
        <pc:picChg chg="add del mod">
          <ac:chgData name="FERHANE EL MOSTAFA" userId="612e3f77-08f4-424c-9bd0-6ac275dcda07" providerId="ADAL" clId="{0E1024C3-58F3-4E60-9D56-58152775B348}" dt="2025-09-12T16:12:17.370" v="3039" actId="478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  <pc:picChg chg="add mod">
          <ac:chgData name="FERHANE EL MOSTAFA" userId="612e3f77-08f4-424c-9bd0-6ac275dcda07" providerId="ADAL" clId="{0E1024C3-58F3-4E60-9D56-58152775B348}" dt="2025-09-12T16:13:04.714" v="3043" actId="14100"/>
          <ac:picMkLst>
            <pc:docMk/>
            <pc:sldMk cId="3380457647" sldId="2134808510"/>
            <ac:picMk id="6" creationId="{8E664B43-8463-A377-265A-4D369D0EEC72}"/>
          </ac:picMkLst>
        </pc:picChg>
      </pc:sldChg>
      <pc:sldChg chg="modSp mod modAnim">
        <pc:chgData name="FERHANE EL MOSTAFA" userId="612e3f77-08f4-424c-9bd0-6ac275dcda07" providerId="ADAL" clId="{0E1024C3-58F3-4E60-9D56-58152775B348}" dt="2025-09-12T14:32:14.042" v="2515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4:30:20.462" v="242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4:32:01.982" v="2512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9-12T14:32:14.042" v="2515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12T11:39:24.295" v="122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4:26:44.834" v="231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4:26:44.834" v="231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4:28:37.617" v="2373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4:28:37.617" v="2373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4:28:49.935" v="2375" actId="4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mod">
        <pc:chgData name="FERHANE EL MOSTAFA" userId="612e3f77-08f4-424c-9bd0-6ac275dcda07" providerId="ADAL" clId="{0E1024C3-58F3-4E60-9D56-58152775B348}" dt="2025-09-12T14:30:09.658" v="2410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4:30:09.658" v="2410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27:26.504" v="3053"/>
        <pc:sldMkLst>
          <pc:docMk/>
          <pc:sldMk cId="1843453747" sldId="2134808540"/>
        </pc:sldMkLst>
        <pc:spChg chg="add mod">
          <ac:chgData name="FERHANE EL MOSTAFA" userId="612e3f77-08f4-424c-9bd0-6ac275dcda07" providerId="ADAL" clId="{0E1024C3-58F3-4E60-9D56-58152775B348}" dt="2025-09-12T17:27:13.912" v="3052" actId="14100"/>
          <ac:spMkLst>
            <pc:docMk/>
            <pc:sldMk cId="1843453747" sldId="2134808540"/>
            <ac:spMk id="3" creationId="{6933F770-36B5-5962-9698-A4341EF4455D}"/>
          </ac:spMkLst>
        </pc:spChg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add mod">
          <ac:chgData name="FERHANE EL MOSTAFA" userId="612e3f77-08f4-424c-9bd0-6ac275dcda07" providerId="ADAL" clId="{0E1024C3-58F3-4E60-9D56-58152775B348}" dt="2025-09-12T14:33:03.742" v="2527" actId="1076"/>
          <ac:spMkLst>
            <pc:docMk/>
            <pc:sldMk cId="1843453747" sldId="2134808540"/>
            <ac:spMk id="4" creationId="{427E2221-5F95-E878-A18F-CED2D43551C9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4:33:03.742" v="2527" actId="1076"/>
          <ac:spMkLst>
            <pc:docMk/>
            <pc:sldMk cId="1843453747" sldId="2134808540"/>
            <ac:spMk id="5" creationId="{E4493C6C-E42B-68FB-81E8-CD3E749A3849}"/>
          </ac:spMkLst>
        </pc:spChg>
        <pc:spChg chg="add del mod">
          <ac:chgData name="FERHANE EL MOSTAFA" userId="612e3f77-08f4-424c-9bd0-6ac275dcda07" providerId="ADAL" clId="{0E1024C3-58F3-4E60-9D56-58152775B348}" dt="2025-09-12T14:32:56.462" v="2523" actId="478"/>
          <ac:spMkLst>
            <pc:docMk/>
            <pc:sldMk cId="1843453747" sldId="2134808540"/>
            <ac:spMk id="7" creationId="{3D0203A1-0BCC-39F1-8E47-A9A697CBB416}"/>
          </ac:spMkLst>
        </pc:spChg>
        <pc:spChg chg="add del mod">
          <ac:chgData name="FERHANE EL MOSTAFA" userId="612e3f77-08f4-424c-9bd0-6ac275dcda07" providerId="ADAL" clId="{0E1024C3-58F3-4E60-9D56-58152775B348}" dt="2025-09-12T14:32:57.573" v="2524" actId="478"/>
          <ac:spMkLst>
            <pc:docMk/>
            <pc:sldMk cId="1843453747" sldId="2134808540"/>
            <ac:spMk id="8" creationId="{9CDDBE5E-8433-6331-4091-C022484F15FF}"/>
          </ac:spMkLst>
        </pc:spChg>
        <pc:spChg chg="add del mod">
          <ac:chgData name="FERHANE EL MOSTAFA" userId="612e3f77-08f4-424c-9bd0-6ac275dcda07" providerId="ADAL" clId="{0E1024C3-58F3-4E60-9D56-58152775B348}" dt="2025-09-12T14:32:58.659" v="2525" actId="478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10:34:39.309" v="225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11:57:22.943" v="1506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2T11:57:16.794" v="1499" actId="20577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2T11:57:18.974" v="1500" actId="20577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12:43.953" v="3153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12:37.646" v="3151" actId="1076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3T08:12:43.953" v="3153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11:56.026" v="3143" actId="14100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12:01.701" v="3145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11:59.052" v="3144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12:41.031" v="3152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12T15:51:29.906" v="2678" actId="478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del mod">
          <ac:chgData name="FERHANE EL MOSTAFA" userId="612e3f77-08f4-424c-9bd0-6ac275dcda07" providerId="ADAL" clId="{0E1024C3-58F3-4E60-9D56-58152775B348}" dt="2025-09-12T15:50:43.713" v="2668" actId="478"/>
          <ac:picMkLst>
            <pc:docMk/>
            <pc:sldMk cId="2679425699" sldId="2134808543"/>
            <ac:picMk id="4" creationId="{66F4CB84-ED46-F6A4-2564-687EF1470BE3}"/>
          </ac:picMkLst>
        </pc:picChg>
        <pc:picChg chg="add del mod">
          <ac:chgData name="FERHANE EL MOSTAFA" userId="612e3f77-08f4-424c-9bd0-6ac275dcda07" providerId="ADAL" clId="{0E1024C3-58F3-4E60-9D56-58152775B348}" dt="2025-09-12T15:51:29.906" v="2678" actId="478"/>
          <ac:picMkLst>
            <pc:docMk/>
            <pc:sldMk cId="2679425699" sldId="2134808543"/>
            <ac:picMk id="5" creationId="{E329848F-F6EF-4326-834A-A24DD0B6BCA7}"/>
          </ac:picMkLst>
        </pc:picChg>
        <pc:picChg chg="add mod">
          <ac:chgData name="FERHANE EL MOSTAFA" userId="612e3f77-08f4-424c-9bd0-6ac275dcda07" providerId="ADAL" clId="{0E1024C3-58F3-4E60-9D56-58152775B348}" dt="2025-09-12T15:51:17.613" v="2674" actId="1076"/>
          <ac:picMkLst>
            <pc:docMk/>
            <pc:sldMk cId="2679425699" sldId="2134808543"/>
            <ac:picMk id="6" creationId="{C8237250-1600-5126-2FCA-DCBDB73EC1DC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5:51:28.188" v="2677" actId="14100"/>
          <ac:picMkLst>
            <pc:docMk/>
            <pc:sldMk cId="2679425699" sldId="2134808543"/>
            <ac:picMk id="7" creationId="{CA02B04D-8FD8-1BD2-70D1-086E6FBC8800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8:36.797" v="3057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15:54:42.134" v="2743" actId="20577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del mod">
          <ac:chgData name="FERHANE EL MOSTAFA" userId="612e3f77-08f4-424c-9bd0-6ac275dcda07" providerId="ADAL" clId="{0E1024C3-58F3-4E60-9D56-58152775B348}" dt="2025-09-12T15:51:40.821" v="2679" actId="478"/>
          <ac:picMkLst>
            <pc:docMk/>
            <pc:sldMk cId="4239359885" sldId="2134808544"/>
            <ac:picMk id="4" creationId="{7E2CF0A4-E709-F680-86F4-5F5158408112}"/>
          </ac:picMkLst>
        </pc:picChg>
        <pc:picChg chg="add mod">
          <ac:chgData name="FERHANE EL MOSTAFA" userId="612e3f77-08f4-424c-9bd0-6ac275dcda07" providerId="ADAL" clId="{0E1024C3-58F3-4E60-9D56-58152775B348}" dt="2025-09-12T15:52:17.560" v="2684" actId="14100"/>
          <ac:picMkLst>
            <pc:docMk/>
            <pc:sldMk cId="4239359885" sldId="2134808544"/>
            <ac:picMk id="5" creationId="{373824B0-FDF0-F590-255E-6280DE73259D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8:13:20.539" v="3163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3T08:13:20.539" v="3163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10:29.174" v="3119"/>
          <ac:picMkLst>
            <pc:docMk/>
            <pc:sldMk cId="2254889488" sldId="2134808547"/>
            <ac:picMk id="3" creationId="{92DF5523-F1C5-849B-20CD-F54AFE2019C3}"/>
          </ac:picMkLst>
        </pc:picChg>
        <pc:picChg chg="del">
          <ac:chgData name="FERHANE EL MOSTAFA" userId="612e3f77-08f4-424c-9bd0-6ac275dcda07" providerId="ADAL" clId="{0E1024C3-58F3-4E60-9D56-58152775B348}" dt="2025-09-13T00:10:28.554" v="3118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del mod">
          <ac:chgData name="FERHANE EL MOSTAFA" userId="612e3f77-08f4-424c-9bd0-6ac275dcda07" providerId="ADAL" clId="{0E1024C3-58F3-4E60-9D56-58152775B348}" dt="2025-09-12T15:59:12.907" v="2826" actId="478"/>
          <ac:picMkLst>
            <pc:docMk/>
            <pc:sldMk cId="2254889488" sldId="2134808547"/>
            <ac:picMk id="6" creationId="{06CAE1EF-FEA7-BB3B-086C-9BCE8C136F18}"/>
          </ac:picMkLst>
        </pc:picChg>
        <pc:picChg chg="add mod">
          <ac:chgData name="FERHANE EL MOSTAFA" userId="612e3f77-08f4-424c-9bd0-6ac275dcda07" providerId="ADAL" clId="{0E1024C3-58F3-4E60-9D56-58152775B348}" dt="2025-09-12T16:00:09.489" v="2829" actId="14100"/>
          <ac:picMkLst>
            <pc:docMk/>
            <pc:sldMk cId="2254889488" sldId="2134808547"/>
            <ac:picMk id="7" creationId="{400D05F2-CD7A-73F8-1C7B-5F3AFD015C45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6:01:10.992" v="2836" actId="14100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mod">
          <ac:chgData name="FERHANE EL MOSTAFA" userId="612e3f77-08f4-424c-9bd0-6ac275dcda07" providerId="ADAL" clId="{0E1024C3-58F3-4E60-9D56-58152775B348}" dt="2025-09-12T16:01:10.992" v="2836" actId="14100"/>
          <ac:picMkLst>
            <pc:docMk/>
            <pc:sldMk cId="762796492" sldId="2134808549"/>
            <ac:picMk id="4" creationId="{AC6B1A3B-2E86-D05F-BFE7-4F5664EFD507}"/>
          </ac:picMkLst>
        </pc:picChg>
        <pc:picChg chg="add del mod">
          <ac:chgData name="FERHANE EL MOSTAFA" userId="612e3f77-08f4-424c-9bd0-6ac275dcda07" providerId="ADAL" clId="{0E1024C3-58F3-4E60-9D56-58152775B348}" dt="2025-09-12T16:00:20.270" v="2830" actId="478"/>
          <ac:picMkLst>
            <pc:docMk/>
            <pc:sldMk cId="762796492" sldId="2134808549"/>
            <ac:picMk id="6" creationId="{AAB9A0E9-B1BB-CA31-EEA2-BED5A24791CC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6:02:07.583" v="2845" actId="14100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del mod">
          <ac:chgData name="FERHANE EL MOSTAFA" userId="612e3f77-08f4-424c-9bd0-6ac275dcda07" providerId="ADAL" clId="{0E1024C3-58F3-4E60-9D56-58152775B348}" dt="2025-09-12T16:01:25.305" v="2839" actId="478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mod">
          <ac:chgData name="FERHANE EL MOSTAFA" userId="612e3f77-08f4-424c-9bd0-6ac275dcda07" providerId="ADAL" clId="{0E1024C3-58F3-4E60-9D56-58152775B348}" dt="2025-09-12T16:02:07.583" v="2845" actId="14100"/>
          <ac:picMkLst>
            <pc:docMk/>
            <pc:sldMk cId="55609540" sldId="2134808550"/>
            <ac:picMk id="6" creationId="{450A62AA-2A1C-9E45-6608-677364E59A26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6:01:20.405" v="2838"/>
        <pc:sldMkLst>
          <pc:docMk/>
          <pc:sldMk cId="3235497932" sldId="2134808551"/>
        </pc:sldMkLst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del mod">
          <ac:chgData name="FERHANE EL MOSTAFA" userId="612e3f77-08f4-424c-9bd0-6ac275dcda07" providerId="ADAL" clId="{0E1024C3-58F3-4E60-9D56-58152775B348}" dt="2025-09-12T16:01:19.580" v="2837" actId="478"/>
          <ac:picMkLst>
            <pc:docMk/>
            <pc:sldMk cId="3235497932" sldId="2134808551"/>
            <ac:picMk id="3" creationId="{C4FE2171-8449-C70F-B848-8D4A8E3AFA14}"/>
          </ac:picMkLst>
        </pc:picChg>
        <pc:picChg chg="add mod">
          <ac:chgData name="FERHANE EL MOSTAFA" userId="612e3f77-08f4-424c-9bd0-6ac275dcda07" providerId="ADAL" clId="{0E1024C3-58F3-4E60-9D56-58152775B348}" dt="2025-09-12T16:01:20.405" v="2838"/>
          <ac:picMkLst>
            <pc:docMk/>
            <pc:sldMk cId="3235497932" sldId="2134808551"/>
            <ac:picMk id="5" creationId="{61364DED-1493-14EA-5EBB-A6CA2C8402A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mod delAnim modAnim">
        <pc:chgData name="FERHANE EL MOSTAFA" userId="612e3f77-08f4-424c-9bd0-6ac275dcda07" providerId="ADAL" clId="{0E1024C3-58F3-4E60-9D56-58152775B348}" dt="2025-09-12T16:09:06.971" v="2991" actId="20577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6:09:06.971" v="2991" actId="20577"/>
          <ac:spMkLst>
            <pc:docMk/>
            <pc:sldMk cId="3556510396" sldId="2134808554"/>
            <ac:spMk id="7" creationId="{E09E6872-054C-4EA0-1625-D92EC7E6F579}"/>
          </ac:spMkLst>
        </pc:spChg>
        <pc:spChg chg="add del mod">
          <ac:chgData name="FERHANE EL MOSTAFA" userId="612e3f77-08f4-424c-9bd0-6ac275dcda07" providerId="ADAL" clId="{0E1024C3-58F3-4E60-9D56-58152775B348}" dt="2025-09-12T16:08:51.790" v="2975" actId="478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del mod">
          <ac:chgData name="FERHANE EL MOSTAFA" userId="612e3f77-08f4-424c-9bd0-6ac275dcda07" providerId="ADAL" clId="{0E1024C3-58F3-4E60-9D56-58152775B348}" dt="2025-09-12T16:08:05.322" v="2966" actId="478"/>
          <ac:picMkLst>
            <pc:docMk/>
            <pc:sldMk cId="3556510396" sldId="2134808554"/>
            <ac:picMk id="4" creationId="{B38D771B-F72A-6C3F-8761-2732624AA27C}"/>
          </ac:picMkLst>
        </pc:picChg>
        <pc:picChg chg="add mod">
          <ac:chgData name="FERHANE EL MOSTAFA" userId="612e3f77-08f4-424c-9bd0-6ac275dcda07" providerId="ADAL" clId="{0E1024C3-58F3-4E60-9D56-58152775B348}" dt="2025-09-12T16:08:37.661" v="2971" actId="14100"/>
          <ac:picMkLst>
            <pc:docMk/>
            <pc:sldMk cId="3556510396" sldId="2134808554"/>
            <ac:picMk id="6" creationId="{1E58F841-3492-1B0D-2C21-93C8D3E45E47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mod delAnim modAnim">
        <pc:chgData name="FERHANE EL MOSTAFA" userId="612e3f77-08f4-424c-9bd0-6ac275dcda07" providerId="ADAL" clId="{0E1024C3-58F3-4E60-9D56-58152775B348}" dt="2025-09-12T16:09:38.601" v="2995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4:17:25.100" v="2174" actId="20577"/>
          <ac:spMkLst>
            <pc:docMk/>
            <pc:sldMk cId="967815637" sldId="2134808556"/>
            <ac:spMk id="2" creationId="{6BBA978B-FE01-EE91-9F3F-9CD2E4BC1C79}"/>
          </ac:spMkLst>
        </pc:spChg>
        <pc:spChg chg="add del mod">
          <ac:chgData name="FERHANE EL MOSTAFA" userId="612e3f77-08f4-424c-9bd0-6ac275dcda07" providerId="ADAL" clId="{0E1024C3-58F3-4E60-9D56-58152775B348}" dt="2025-09-12T16:09:23.077" v="2993" actId="478"/>
          <ac:spMkLst>
            <pc:docMk/>
            <pc:sldMk cId="967815637" sldId="2134808556"/>
            <ac:spMk id="6" creationId="{122E5AD6-F0F5-1E30-79DC-0C61C7E2ECA2}"/>
          </ac:spMkLst>
        </pc:spChg>
        <pc:spChg chg="add mod">
          <ac:chgData name="FERHANE EL MOSTAFA" userId="612e3f77-08f4-424c-9bd0-6ac275dcda07" providerId="ADAL" clId="{0E1024C3-58F3-4E60-9D56-58152775B348}" dt="2025-09-12T16:09:24.154" v="2994"/>
          <ac:spMkLst>
            <pc:docMk/>
            <pc:sldMk cId="967815637" sldId="2134808556"/>
            <ac:spMk id="7" creationId="{DB307F6D-F988-1459-A039-41B82060D448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09:21.866" v="2992" actId="478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  <pc:picChg chg="add mod">
          <ac:chgData name="FERHANE EL MOSTAFA" userId="612e3f77-08f4-424c-9bd0-6ac275dcda07" providerId="ADAL" clId="{0E1024C3-58F3-4E60-9D56-58152775B348}" dt="2025-09-12T16:09:24.154" v="2994"/>
          <ac:picMkLst>
            <pc:docMk/>
            <pc:sldMk cId="967815637" sldId="2134808556"/>
            <ac:picMk id="5" creationId="{F8C964CB-03F9-6B2C-7CD9-9E8620CE0D9D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6:11:35.185" v="3031" actId="1076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mod">
          <ac:chgData name="FERHANE EL MOSTAFA" userId="612e3f77-08f4-424c-9bd0-6ac275dcda07" providerId="ADAL" clId="{0E1024C3-58F3-4E60-9D56-58152775B348}" dt="2025-09-12T16:10:16.104" v="3004"/>
          <ac:spMkLst>
            <pc:docMk/>
            <pc:sldMk cId="4059753319" sldId="2134808557"/>
            <ac:spMk id="6" creationId="{D5FD8983-CF8F-A980-8079-4BB2D24220AA}"/>
          </ac:spMkLst>
        </pc:spChg>
        <pc:spChg chg="add mod">
          <ac:chgData name="FERHANE EL MOSTAFA" userId="612e3f77-08f4-424c-9bd0-6ac275dcda07" providerId="ADAL" clId="{0E1024C3-58F3-4E60-9D56-58152775B348}" dt="2025-09-12T16:11:23.156" v="3028" actId="1076"/>
          <ac:spMkLst>
            <pc:docMk/>
            <pc:sldMk cId="4059753319" sldId="2134808557"/>
            <ac:spMk id="7" creationId="{33A256C8-690B-7084-4BC8-945226E67282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mod">
          <ac:chgData name="FERHANE EL MOSTAFA" userId="612e3f77-08f4-424c-9bd0-6ac275dcda07" providerId="ADAL" clId="{0E1024C3-58F3-4E60-9D56-58152775B348}" dt="2025-09-12T16:11:35.185" v="3031" actId="1076"/>
          <ac:spMkLst>
            <pc:docMk/>
            <pc:sldMk cId="4059753319" sldId="2134808557"/>
            <ac:spMk id="8" creationId="{3E3462D1-AF30-63C4-90E6-BC5235E63734}"/>
          </ac:spMkLst>
        </pc:spChg>
        <pc:spChg chg="add del mod">
          <ac:chgData name="FERHANE EL MOSTAFA" userId="612e3f77-08f4-424c-9bd0-6ac275dcda07" providerId="ADAL" clId="{0E1024C3-58F3-4E60-9D56-58152775B348}" dt="2025-09-12T16:10:12.798" v="3001" actId="478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del mod">
          <ac:chgData name="FERHANE EL MOSTAFA" userId="612e3f77-08f4-424c-9bd0-6ac275dcda07" providerId="ADAL" clId="{0E1024C3-58F3-4E60-9D56-58152775B348}" dt="2025-09-12T16:10:13.794" v="3002" actId="478"/>
          <ac:spMkLst>
            <pc:docMk/>
            <pc:sldMk cId="4059753319" sldId="2134808557"/>
            <ac:spMk id="12" creationId="{36B42A18-1F02-447E-908D-CA8CA92AC19C}"/>
          </ac:spMkLst>
        </pc:spChg>
        <pc:spChg chg="add del mod">
          <ac:chgData name="FERHANE EL MOSTAFA" userId="612e3f77-08f4-424c-9bd0-6ac275dcda07" providerId="ADAL" clId="{0E1024C3-58F3-4E60-9D56-58152775B348}" dt="2025-09-12T16:10:14.976" v="3003" actId="478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10:10.576" v="3000" actId="478"/>
          <ac:picMkLst>
            <pc:docMk/>
            <pc:sldMk cId="4059753319" sldId="2134808557"/>
            <ac:picMk id="4" creationId="{B131AC21-284B-6F96-4503-F17F3B0DD0EC}"/>
          </ac:picMkLst>
        </pc:picChg>
        <pc:picChg chg="add mod">
          <ac:chgData name="FERHANE EL MOSTAFA" userId="612e3f77-08f4-424c-9bd0-6ac275dcda07" providerId="ADAL" clId="{0E1024C3-58F3-4E60-9D56-58152775B348}" dt="2025-09-12T16:10:16.104" v="3004"/>
          <ac:picMkLst>
            <pc:docMk/>
            <pc:sldMk cId="4059753319" sldId="2134808557"/>
            <ac:picMk id="5" creationId="{5724DD15-A6B0-D3C4-008F-8570445EF467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6:10:03.070" v="2999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2T14:18:56.585" v="2178" actId="6549"/>
          <ac:spMkLst>
            <pc:docMk/>
            <pc:sldMk cId="3153886839" sldId="2134808558"/>
            <ac:spMk id="2" creationId="{7272143E-DB83-3D54-C065-206468664F75}"/>
          </ac:spMkLst>
        </pc:spChg>
        <pc:spChg chg="add del mod">
          <ac:chgData name="FERHANE EL MOSTAFA" userId="612e3f77-08f4-424c-9bd0-6ac275dcda07" providerId="ADAL" clId="{0E1024C3-58F3-4E60-9D56-58152775B348}" dt="2025-09-12T16:09:49.724" v="2997" actId="478"/>
          <ac:spMkLst>
            <pc:docMk/>
            <pc:sldMk cId="3153886839" sldId="2134808558"/>
            <ac:spMk id="6" creationId="{6FF8B0D1-C4AF-BC41-7889-F332380AFB0A}"/>
          </ac:spMkLst>
        </pc:spChg>
        <pc:spChg chg="add mod">
          <ac:chgData name="FERHANE EL MOSTAFA" userId="612e3f77-08f4-424c-9bd0-6ac275dcda07" providerId="ADAL" clId="{0E1024C3-58F3-4E60-9D56-58152775B348}" dt="2025-09-12T16:09:50.895" v="2998"/>
          <ac:spMkLst>
            <pc:docMk/>
            <pc:sldMk cId="3153886839" sldId="2134808558"/>
            <ac:spMk id="7" creationId="{2577A238-9373-AA3A-9C05-0FBB3716A15D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del mod">
          <ac:chgData name="FERHANE EL MOSTAFA" userId="612e3f77-08f4-424c-9bd0-6ac275dcda07" providerId="ADAL" clId="{0E1024C3-58F3-4E60-9D56-58152775B348}" dt="2025-09-12T16:09:48.790" v="2996" actId="478"/>
          <ac:picMkLst>
            <pc:docMk/>
            <pc:sldMk cId="3153886839" sldId="2134808558"/>
            <ac:picMk id="3" creationId="{E7FD2097-1F7A-1695-2A0F-ED55E93C65C6}"/>
          </ac:picMkLst>
        </pc:picChg>
        <pc:picChg chg="add mod">
          <ac:chgData name="FERHANE EL MOSTAFA" userId="612e3f77-08f4-424c-9bd0-6ac275dcda07" providerId="ADAL" clId="{0E1024C3-58F3-4E60-9D56-58152775B348}" dt="2025-09-12T16:09:50.895" v="2998"/>
          <ac:picMkLst>
            <pc:docMk/>
            <pc:sldMk cId="3153886839" sldId="2134808558"/>
            <ac:picMk id="4" creationId="{09B3D928-3F12-9E90-248E-80DBAEAE3091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2T17:14:02.244" v="3051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17:14:02.244" v="3051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11:30:14.199" v="1220" actId="20577"/>
          <ac:spMkLst>
            <pc:docMk/>
            <pc:sldMk cId="512562272" sldId="2134808561"/>
            <ac:spMk id="4" creationId="{D012E12E-157F-1F50-18B5-626DB37D1ECA}"/>
          </ac:spMkLst>
        </pc:spChg>
        <pc:picChg chg="add del mod">
          <ac:chgData name="FERHANE EL MOSTAFA" userId="612e3f77-08f4-424c-9bd0-6ac275dcda07" providerId="ADAL" clId="{0E1024C3-58F3-4E60-9D56-58152775B348}" dt="2025-09-12T16:13:13.946" v="3044" actId="478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mod">
          <ac:chgData name="FERHANE EL MOSTAFA" userId="612e3f77-08f4-424c-9bd0-6ac275dcda07" providerId="ADAL" clId="{0E1024C3-58F3-4E60-9D56-58152775B348}" dt="2025-09-12T16:13:40.077" v="3049" actId="14100"/>
          <ac:picMkLst>
            <pc:docMk/>
            <pc:sldMk cId="512562272" sldId="2134808561"/>
            <ac:picMk id="6" creationId="{EDB3A259-3BEC-893E-1DAA-3E96AAF80A61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1:44.447" v="3142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3" creationId="{37720FCC-18B1-DB74-721A-50ED3884763B}"/>
          </ac:spMkLst>
        </pc:spChg>
        <pc:spChg chg="add del mod">
          <ac:chgData name="FERHANE EL MOSTAFA" userId="612e3f77-08f4-424c-9bd0-6ac275dcda07" providerId="ADAL" clId="{0E1024C3-58F3-4E60-9D56-58152775B348}" dt="2025-09-12T15:47:27.242" v="2592" actId="478"/>
          <ac:spMkLst>
            <pc:docMk/>
            <pc:sldMk cId="4224377660" sldId="2134808768"/>
            <ac:spMk id="3" creationId="{A369748A-B11E-DBDA-8658-83FB9FB14965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add del mod">
          <ac:chgData name="FERHANE EL MOSTAFA" userId="612e3f77-08f4-424c-9bd0-6ac275dcda07" providerId="ADAL" clId="{0E1024C3-58F3-4E60-9D56-58152775B348}" dt="2025-09-13T08:11:35.151" v="3135" actId="478"/>
          <ac:spMkLst>
            <pc:docMk/>
            <pc:sldMk cId="4224377660" sldId="2134808768"/>
            <ac:spMk id="4" creationId="{526E22B1-9369-6F16-45F9-1E74C0417E1C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del mod">
          <ac:chgData name="FERHANE EL MOSTAFA" userId="612e3f77-08f4-424c-9bd0-6ac275dcda07" providerId="ADAL" clId="{0E1024C3-58F3-4E60-9D56-58152775B348}" dt="2025-09-13T08:11:38.362" v="3139" actId="478"/>
          <ac:spMkLst>
            <pc:docMk/>
            <pc:sldMk cId="4224377660" sldId="2134808768"/>
            <ac:spMk id="5" creationId="{94E6BB41-FBFB-32C1-7FD9-5004AE10FAEF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del mod">
          <ac:chgData name="FERHANE EL MOSTAFA" userId="612e3f77-08f4-424c-9bd0-6ac275dcda07" providerId="ADAL" clId="{0E1024C3-58F3-4E60-9D56-58152775B348}" dt="2025-09-13T08:11:36.883" v="3137" actId="478"/>
          <ac:spMkLst>
            <pc:docMk/>
            <pc:sldMk cId="4224377660" sldId="2134808768"/>
            <ac:spMk id="6" creationId="{62D3E320-EF9F-317B-0AA4-599BABB796C9}"/>
          </ac:spMkLst>
        </pc:spChg>
        <pc:spChg chg="add del mod">
          <ac:chgData name="FERHANE EL MOSTAFA" userId="612e3f77-08f4-424c-9bd0-6ac275dcda07" providerId="ADAL" clId="{0E1024C3-58F3-4E60-9D56-58152775B348}" dt="2025-09-12T15:47:29.432" v="2594" actId="478"/>
          <ac:spMkLst>
            <pc:docMk/>
            <pc:sldMk cId="4224377660" sldId="2134808768"/>
            <ac:spMk id="8" creationId="{85697B09-A9DB-4C85-BC4A-1EEFF78B1B6B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8" creationId="{E109C8CC-D029-02DF-A098-7A0453D20C5E}"/>
          </ac:spMkLst>
        </pc:spChg>
        <pc:spChg chg="add del mod">
          <ac:chgData name="FERHANE EL MOSTAFA" userId="612e3f77-08f4-424c-9bd0-6ac275dcda07" providerId="ADAL" clId="{0E1024C3-58F3-4E60-9D56-58152775B348}" dt="2025-09-12T15:47:28.482" v="259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9" creationId="{FDED54E0-E6A2-A29E-C6E5-4F6B3811A2EE}"/>
          </ac:spMkLst>
        </pc:spChg>
        <pc:spChg chg="add del mod">
          <ac:chgData name="FERHANE EL MOSTAFA" userId="612e3f77-08f4-424c-9bd0-6ac275dcda07" providerId="ADAL" clId="{0E1024C3-58F3-4E60-9D56-58152775B348}" dt="2025-09-13T08:11:39.155" v="3140" actId="478"/>
          <ac:spMkLst>
            <pc:docMk/>
            <pc:sldMk cId="4224377660" sldId="2134808768"/>
            <ac:spMk id="10" creationId="{715CC91B-BA83-D944-7A2A-4586A939D221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del mod">
          <ac:chgData name="FERHANE EL MOSTAFA" userId="612e3f77-08f4-424c-9bd0-6ac275dcda07" providerId="ADAL" clId="{0E1024C3-58F3-4E60-9D56-58152775B348}" dt="2025-09-13T08:11:37.572" v="3138" actId="478"/>
          <ac:spMkLst>
            <pc:docMk/>
            <pc:sldMk cId="4224377660" sldId="2134808768"/>
            <ac:spMk id="11" creationId="{FE3B81EA-A52B-B561-2F99-EAFF17CF3CFE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3T08:11:36.014" v="3136" actId="478"/>
          <ac:spMkLst>
            <pc:docMk/>
            <pc:sldMk cId="4224377660" sldId="2134808768"/>
            <ac:spMk id="12" creationId="{94B9AB3A-E79E-0035-CBC8-F10E9216B68B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13" creationId="{217359DE-1CB2-558D-0B65-889C80D2BABF}"/>
          </ac:spMkLst>
        </pc:spChg>
        <pc:spChg chg="add del mod">
          <ac:chgData name="FERHANE EL MOSTAFA" userId="612e3f77-08f4-424c-9bd0-6ac275dcda07" providerId="ADAL" clId="{0E1024C3-58F3-4E60-9D56-58152775B348}" dt="2025-09-12T15:47:34.301" v="2598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2T15:47:33.411" v="2597" actId="478"/>
          <ac:spMkLst>
            <pc:docMk/>
            <pc:sldMk cId="4224377660" sldId="2134808768"/>
            <ac:spMk id="14" creationId="{293F44E2-E43A-CAC7-3669-529A6ECFE8BC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14" creationId="{E6F2DBDC-1C8E-8AC5-EF62-668ED6BBA439}"/>
          </ac:spMkLst>
        </pc:spChg>
        <pc:spChg chg="add del mod">
          <ac:chgData name="FERHANE EL MOSTAFA" userId="612e3f77-08f4-424c-9bd0-6ac275dcda07" providerId="ADAL" clId="{0E1024C3-58F3-4E60-9D56-58152775B348}" dt="2025-09-12T15:47:32.060" v="2596" actId="478"/>
          <ac:spMkLst>
            <pc:docMk/>
            <pc:sldMk cId="4224377660" sldId="2134808768"/>
            <ac:spMk id="15" creationId="{6EFF96A1-785B-4D86-5D77-B4C737B8E036}"/>
          </ac:spMkLst>
        </pc:spChg>
        <pc:spChg chg="add mod">
          <ac:chgData name="FERHANE EL MOSTAFA" userId="612e3f77-08f4-424c-9bd0-6ac275dcda07" providerId="ADAL" clId="{0E1024C3-58F3-4E60-9D56-58152775B348}" dt="2025-09-13T08:11:40.354" v="3141"/>
          <ac:spMkLst>
            <pc:docMk/>
            <pc:sldMk cId="4224377660" sldId="2134808768"/>
            <ac:spMk id="15" creationId="{F71A8CF9-AB6C-1A18-B9D2-A34372032E78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3:08.308" v="3161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add del mod">
          <ac:chgData name="FERHANE EL MOSTAFA" userId="612e3f77-08f4-424c-9bd0-6ac275dcda07" providerId="ADAL" clId="{0E1024C3-58F3-4E60-9D56-58152775B348}" dt="2025-09-13T08:13:00.706" v="3157" actId="478"/>
          <ac:spMkLst>
            <pc:docMk/>
            <pc:sldMk cId="487191582" sldId="2134808769"/>
            <ac:spMk id="3" creationId="{79D6AAAF-CCCA-F3E2-FA74-F79C3948E87C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del mod">
          <ac:chgData name="FERHANE EL MOSTAFA" userId="612e3f77-08f4-424c-9bd0-6ac275dcda07" providerId="ADAL" clId="{0E1024C3-58F3-4E60-9D56-58152775B348}" dt="2025-09-12T15:50:35.318" v="2664" actId="478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4" creationId="{C41E84F6-FD60-5D92-86C5-4340E32ED486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6" creationId="{AC10EE08-884A-6BEA-F332-4C053B2E827F}"/>
          </ac:spMkLst>
        </pc:spChg>
        <pc:spChg chg="add del mod">
          <ac:chgData name="FERHANE EL MOSTAFA" userId="612e3f77-08f4-424c-9bd0-6ac275dcda07" providerId="ADAL" clId="{0E1024C3-58F3-4E60-9D56-58152775B348}" dt="2025-09-12T15:50:37.289" v="2666" actId="478"/>
          <ac:spMkLst>
            <pc:docMk/>
            <pc:sldMk cId="487191582" sldId="2134808769"/>
            <ac:spMk id="6" creationId="{C68492C8-1055-E187-5AC7-1EE0D5D6F180}"/>
          </ac:spMkLst>
        </pc:spChg>
        <pc:spChg chg="add del mod">
          <ac:chgData name="FERHANE EL MOSTAFA" userId="612e3f77-08f4-424c-9bd0-6ac275dcda07" providerId="ADAL" clId="{0E1024C3-58F3-4E60-9D56-58152775B348}" dt="2025-09-12T15:50:30.876" v="2661" actId="478"/>
          <ac:spMkLst>
            <pc:docMk/>
            <pc:sldMk cId="487191582" sldId="2134808769"/>
            <ac:spMk id="7" creationId="{C428D774-1825-F066-54EF-C61BEF7455AD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7" creationId="{D3C6CA53-BF77-EEF5-DB14-660441FC49EB}"/>
          </ac:spMkLst>
        </pc:spChg>
        <pc:spChg chg="add del mod">
          <ac:chgData name="FERHANE EL MOSTAFA" userId="612e3f77-08f4-424c-9bd0-6ac275dcda07" providerId="ADAL" clId="{0E1024C3-58F3-4E60-9D56-58152775B348}" dt="2025-09-13T08:13:02.189" v="3159" actId="478"/>
          <ac:spMkLst>
            <pc:docMk/>
            <pc:sldMk cId="487191582" sldId="2134808769"/>
            <ac:spMk id="8" creationId="{12D4436A-64E6-985E-CE67-0DBD64162A6E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del mod">
          <ac:chgData name="FERHANE EL MOSTAFA" userId="612e3f77-08f4-424c-9bd0-6ac275dcda07" providerId="ADAL" clId="{0E1024C3-58F3-4E60-9D56-58152775B348}" dt="2025-09-13T08:12:57.480" v="3154" actId="478"/>
          <ac:spMkLst>
            <pc:docMk/>
            <pc:sldMk cId="487191582" sldId="2134808769"/>
            <ac:spMk id="9" creationId="{278B1EC8-CD5D-F994-DBA5-49C1DB293C7E}"/>
          </ac:spMkLst>
        </pc:spChg>
        <pc:spChg chg="add del mod">
          <ac:chgData name="FERHANE EL MOSTAFA" userId="612e3f77-08f4-424c-9bd0-6ac275dcda07" providerId="ADAL" clId="{0E1024C3-58F3-4E60-9D56-58152775B348}" dt="2025-09-12T15:50:34.192" v="2663" actId="478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10" creationId="{DD5DAB7E-6F7A-6A34-D9DA-2FD4B061A79E}"/>
          </ac:spMkLst>
        </pc:spChg>
        <pc:spChg chg="add del mod">
          <ac:chgData name="FERHANE EL MOSTAFA" userId="612e3f77-08f4-424c-9bd0-6ac275dcda07" providerId="ADAL" clId="{0E1024C3-58F3-4E60-9D56-58152775B348}" dt="2025-09-12T15:50:31.996" v="2662" actId="478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11" creationId="{FE42A225-BF39-043F-2A95-FB568316AF02}"/>
          </ac:spMkLst>
        </pc:spChg>
        <pc:spChg chg="add del mod">
          <ac:chgData name="FERHANE EL MOSTAFA" userId="612e3f77-08f4-424c-9bd0-6ac275dcda07" providerId="ADAL" clId="{0E1024C3-58F3-4E60-9D56-58152775B348}" dt="2025-09-12T15:50:36.359" v="2665" actId="478"/>
          <ac:spMkLst>
            <pc:docMk/>
            <pc:sldMk cId="487191582" sldId="2134808769"/>
            <ac:spMk id="12" creationId="{ED1C995E-AF69-E244-C3DF-E8E7C880F5F2}"/>
          </ac:spMkLst>
        </pc:spChg>
        <pc:spChg chg="add mod">
          <ac:chgData name="FERHANE EL MOSTAFA" userId="612e3f77-08f4-424c-9bd0-6ac275dcda07" providerId="ADAL" clId="{0E1024C3-58F3-4E60-9D56-58152775B348}" dt="2025-09-13T08:13:03.331" v="3160"/>
          <ac:spMkLst>
            <pc:docMk/>
            <pc:sldMk cId="487191582" sldId="2134808769"/>
            <ac:spMk id="12" creationId="{F8EA1EC5-46A6-4BDE-9604-D82463ADA629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add del mod">
          <ac:chgData name="FERHANE EL MOSTAFA" userId="612e3f77-08f4-424c-9bd0-6ac275dcda07" providerId="ADAL" clId="{0E1024C3-58F3-4E60-9D56-58152775B348}" dt="2025-09-13T08:12:59.403" v="3156" actId="478"/>
          <ac:spMkLst>
            <pc:docMk/>
            <pc:sldMk cId="487191582" sldId="2134808769"/>
            <ac:spMk id="13" creationId="{FBB800E4-FEE3-91A4-3298-88B2559AB96B}"/>
          </ac:spMkLst>
        </pc:spChg>
        <pc:spChg chg="add del mod">
          <ac:chgData name="FERHANE EL MOSTAFA" userId="612e3f77-08f4-424c-9bd0-6ac275dcda07" providerId="ADAL" clId="{0E1024C3-58F3-4E60-9D56-58152775B348}" dt="2025-09-13T08:12:58.280" v="3155" actId="478"/>
          <ac:spMkLst>
            <pc:docMk/>
            <pc:sldMk cId="487191582" sldId="2134808769"/>
            <ac:spMk id="14" creationId="{7FD9F04A-A1F6-D63C-2C64-6D6FDA2C04A6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add del mod">
          <ac:chgData name="FERHANE EL MOSTAFA" userId="612e3f77-08f4-424c-9bd0-6ac275dcda07" providerId="ADAL" clId="{0E1024C3-58F3-4E60-9D56-58152775B348}" dt="2025-09-13T08:13:01.450" v="3158" actId="478"/>
          <ac:spMkLst>
            <pc:docMk/>
            <pc:sldMk cId="487191582" sldId="2134808769"/>
            <ac:spMk id="15" creationId="{ED3F19CB-6AE7-C307-4531-040B02397ACE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28:40.253" v="3058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5:52:22.996" v="2685" actId="478"/>
          <ac:picMkLst>
            <pc:docMk/>
            <pc:sldMk cId="1056297373" sldId="2134808770"/>
            <ac:picMk id="3" creationId="{B157044E-8365-8213-9CF1-60F72DCE2083}"/>
          </ac:picMkLst>
        </pc:picChg>
        <pc:picChg chg="add mod">
          <ac:chgData name="FERHANE EL MOSTAFA" userId="612e3f77-08f4-424c-9bd0-6ac275dcda07" providerId="ADAL" clId="{0E1024C3-58F3-4E60-9D56-58152775B348}" dt="2025-09-12T15:52:23.642" v="2686"/>
          <ac:picMkLst>
            <pc:docMk/>
            <pc:sldMk cId="1056297373" sldId="2134808770"/>
            <ac:picMk id="4" creationId="{1695932A-B8E9-1B37-A8AF-C5B16BD573E7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5:57:09.698" v="2765" actId="1076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2T10:47:33.644" v="592" actId="20577"/>
          <ac:spMkLst>
            <pc:docMk/>
            <pc:sldMk cId="2545421552" sldId="2134808771"/>
            <ac:spMk id="2" creationId="{A167B4F8-8811-73BA-F02E-07B61B191902}"/>
          </ac:spMkLst>
        </pc:spChg>
        <pc:spChg chg="add mod">
          <ac:chgData name="FERHANE EL MOSTAFA" userId="612e3f77-08f4-424c-9bd0-6ac275dcda07" providerId="ADAL" clId="{0E1024C3-58F3-4E60-9D56-58152775B348}" dt="2025-09-12T15:57:09.698" v="2765" actId="1076"/>
          <ac:spMkLst>
            <pc:docMk/>
            <pc:sldMk cId="2545421552" sldId="2134808771"/>
            <ac:spMk id="14" creationId="{B9A600C3-FAA2-032C-F7F8-E56D26944588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add mod">
          <ac:chgData name="FERHANE EL MOSTAFA" userId="612e3f77-08f4-424c-9bd0-6ac275dcda07" providerId="ADAL" clId="{0E1024C3-58F3-4E60-9D56-58152775B348}" dt="2025-09-12T15:55:54.259" v="2757" actId="14100"/>
          <ac:picMkLst>
            <pc:docMk/>
            <pc:sldMk cId="2545421552" sldId="2134808771"/>
            <ac:picMk id="4" creationId="{45D1D391-785F-CF4A-B25F-F53930269F71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del mod">
          <ac:chgData name="FERHANE EL MOSTAFA" userId="612e3f77-08f4-424c-9bd0-6ac275dcda07" providerId="ADAL" clId="{0E1024C3-58F3-4E60-9D56-58152775B348}" dt="2025-09-12T15:52:30.969" v="2687" actId="478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mod">
          <ac:chgData name="FERHANE EL MOSTAFA" userId="612e3f77-08f4-424c-9bd0-6ac275dcda07" providerId="ADAL" clId="{0E1024C3-58F3-4E60-9D56-58152775B348}" dt="2025-09-12T15:56:26.725" v="2761" actId="14100"/>
          <ac:picMkLst>
            <pc:docMk/>
            <pc:sldMk cId="2545421552" sldId="2134808771"/>
            <ac:picMk id="6" creationId="{ACDF0DA7-FE82-2841-2BC1-37BA8A1D9E37}"/>
          </ac:picMkLst>
        </pc:picChg>
        <pc:picChg chg="add mod">
          <ac:chgData name="FERHANE EL MOSTAFA" userId="612e3f77-08f4-424c-9bd0-6ac275dcda07" providerId="ADAL" clId="{0E1024C3-58F3-4E60-9D56-58152775B348}" dt="2025-09-12T15:53:04.880" v="2699"/>
          <ac:picMkLst>
            <pc:docMk/>
            <pc:sldMk cId="2545421552" sldId="2134808771"/>
            <ac:picMk id="7" creationId="{37A3026F-B641-48C8-A2D2-A8C2C9E0BC6B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mod">
          <ac:chgData name="FERHANE EL MOSTAFA" userId="612e3f77-08f4-424c-9bd0-6ac275dcda07" providerId="ADAL" clId="{0E1024C3-58F3-4E60-9D56-58152775B348}" dt="2025-09-12T15:56:30.046" v="2762" actId="14100"/>
          <ac:picMkLst>
            <pc:docMk/>
            <pc:sldMk cId="2545421552" sldId="2134808771"/>
            <ac:picMk id="8" creationId="{8D86358C-3582-F815-0384-BA27AF86322C}"/>
          </ac:picMkLst>
        </pc:picChg>
        <pc:picChg chg="add del mod">
          <ac:chgData name="FERHANE EL MOSTAFA" userId="612e3f77-08f4-424c-9bd0-6ac275dcda07" providerId="ADAL" clId="{0E1024C3-58F3-4E60-9D56-58152775B348}" dt="2025-09-12T15:52:35.099" v="2689" actId="478"/>
          <ac:picMkLst>
            <pc:docMk/>
            <pc:sldMk cId="2545421552" sldId="2134808771"/>
            <ac:picMk id="9" creationId="{ADDB56DB-54F3-8096-6F5E-1B49107EDF12}"/>
          </ac:picMkLst>
        </pc:picChg>
        <pc:picChg chg="add del mod">
          <ac:chgData name="FERHANE EL MOSTAFA" userId="612e3f77-08f4-424c-9bd0-6ac275dcda07" providerId="ADAL" clId="{0E1024C3-58F3-4E60-9D56-58152775B348}" dt="2025-09-12T15:52:36.695" v="2690" actId="478"/>
          <ac:picMkLst>
            <pc:docMk/>
            <pc:sldMk cId="2545421552" sldId="2134808771"/>
            <ac:picMk id="10" creationId="{FB26E094-9CAB-580D-EC98-C38A0F8AF031}"/>
          </ac:picMkLst>
        </pc:picChg>
        <pc:picChg chg="add del mod">
          <ac:chgData name="FERHANE EL MOSTAFA" userId="612e3f77-08f4-424c-9bd0-6ac275dcda07" providerId="ADAL" clId="{0E1024C3-58F3-4E60-9D56-58152775B348}" dt="2025-09-12T15:54:55.385" v="2744" actId="478"/>
          <ac:picMkLst>
            <pc:docMk/>
            <pc:sldMk cId="2545421552" sldId="2134808771"/>
            <ac:picMk id="11" creationId="{F766845D-CCCE-3D47-0801-D1635CE518F4}"/>
          </ac:picMkLst>
        </pc:picChg>
        <pc:picChg chg="add del mod">
          <ac:chgData name="FERHANE EL MOSTAFA" userId="612e3f77-08f4-424c-9bd0-6ac275dcda07" providerId="ADAL" clId="{0E1024C3-58F3-4E60-9D56-58152775B348}" dt="2025-09-12T15:52:37.614" v="2691" actId="478"/>
          <ac:picMkLst>
            <pc:docMk/>
            <pc:sldMk cId="2545421552" sldId="2134808771"/>
            <ac:picMk id="12" creationId="{3BCEEF1C-7CC7-6284-FEA4-8148883EB215}"/>
          </ac:picMkLst>
        </pc:picChg>
        <pc:picChg chg="add mod">
          <ac:chgData name="FERHANE EL MOSTAFA" userId="612e3f77-08f4-424c-9bd0-6ac275dcda07" providerId="ADAL" clId="{0E1024C3-58F3-4E60-9D56-58152775B348}" dt="2025-09-12T15:56:36.586" v="2764" actId="14100"/>
          <ac:picMkLst>
            <pc:docMk/>
            <pc:sldMk cId="2545421552" sldId="2134808771"/>
            <ac:picMk id="13" creationId="{719F4500-A50D-0DD7-7324-25C2A6378BFE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17:29:28.761" v="3059" actId="47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14:05:21.104" v="1756" actId="20577"/>
          <ac:spMkLst>
            <pc:docMk/>
            <pc:sldMk cId="3085604696" sldId="2134808772"/>
            <ac:spMk id="2" creationId="{7796C1F2-4F90-C703-2429-98A75FC10C20}"/>
          </ac:spMkLst>
        </pc:sp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9" creationId="{0C1A0E77-8459-3142-C435-C875759E183E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0" creationId="{ED5D9C08-8047-4702-2EB0-3B62D69AD96B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1" creationId="{40F8E9BF-DA17-CDFF-0012-E573682530A4}"/>
          </ac:picMkLst>
        </pc:picChg>
        <pc:picChg chg="add mod">
          <ac:chgData name="FERHANE EL MOSTAFA" userId="612e3f77-08f4-424c-9bd0-6ac275dcda07" providerId="ADAL" clId="{0E1024C3-58F3-4E60-9D56-58152775B348}" dt="2025-09-12T14:04:46.110" v="1733"/>
          <ac:picMkLst>
            <pc:docMk/>
            <pc:sldMk cId="3085604696" sldId="2134808772"/>
            <ac:picMk id="12" creationId="{67D67957-848A-8F77-A99E-17D28362C357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2:22.419" v="3113" actId="20577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1:14:50.943" v="824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6:04:52.514" v="2906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7:32:22.419" v="3113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add mod">
          <ac:chgData name="FERHANE EL MOSTAFA" userId="612e3f77-08f4-424c-9bd0-6ac275dcda07" providerId="ADAL" clId="{0E1024C3-58F3-4E60-9D56-58152775B348}" dt="2025-09-12T16:03:16.447" v="2851" actId="1076"/>
          <ac:picMkLst>
            <pc:docMk/>
            <pc:sldMk cId="4168487832" sldId="2134808774"/>
            <ac:picMk id="4" creationId="{FD85B056-35C3-8EE3-347D-91348617036D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del mod">
          <ac:chgData name="FERHANE EL MOSTAFA" userId="612e3f77-08f4-424c-9bd0-6ac275dcda07" providerId="ADAL" clId="{0E1024C3-58F3-4E60-9D56-58152775B348}" dt="2025-09-12T16:03:10.088" v="2848" actId="478"/>
          <ac:picMkLst>
            <pc:docMk/>
            <pc:sldMk cId="4168487832" sldId="2134808774"/>
            <ac:picMk id="5" creationId="{E93A3616-8A78-61FD-1339-62DD2A978E43}"/>
          </ac:picMkLst>
        </pc:picChg>
        <pc:picChg chg="add mod">
          <ac:chgData name="FERHANE EL MOSTAFA" userId="612e3f77-08f4-424c-9bd0-6ac275dcda07" providerId="ADAL" clId="{0E1024C3-58F3-4E60-9D56-58152775B348}" dt="2025-09-12T16:03:30.285" v="2855" actId="14100"/>
          <ac:picMkLst>
            <pc:docMk/>
            <pc:sldMk cId="4168487832" sldId="2134808774"/>
            <ac:picMk id="6" creationId="{AE4FBCBB-C72A-1D79-60FC-170760D121FE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del mod">
          <ac:chgData name="FERHANE EL MOSTAFA" userId="612e3f77-08f4-424c-9bd0-6ac275dcda07" providerId="ADAL" clId="{0E1024C3-58F3-4E60-9D56-58152775B348}" dt="2025-09-12T16:03:33.062" v="2856" actId="478"/>
          <ac:picMkLst>
            <pc:docMk/>
            <pc:sldMk cId="4168487832" sldId="2134808774"/>
            <ac:picMk id="8" creationId="{4088D692-CAC4-261E-9DB2-A49028A0D5F0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6:12:10.295" v="3038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add mod">
          <ac:chgData name="FERHANE EL MOSTAFA" userId="612e3f77-08f4-424c-9bd0-6ac275dcda07" providerId="ADAL" clId="{0E1024C3-58F3-4E60-9D56-58152775B348}" dt="2025-09-12T16:12:00.565" v="3036"/>
          <ac:spMkLst>
            <pc:docMk/>
            <pc:sldMk cId="3742050327" sldId="2134808775"/>
            <ac:spMk id="6" creationId="{B1E50441-3887-CD3A-C1D2-941B102AA024}"/>
          </ac:spMkLst>
        </pc:spChg>
        <pc:spChg chg="add mod">
          <ac:chgData name="FERHANE EL MOSTAFA" userId="612e3f77-08f4-424c-9bd0-6ac275dcda07" providerId="ADAL" clId="{0E1024C3-58F3-4E60-9D56-58152775B348}" dt="2025-09-12T16:12:00.565" v="3036"/>
          <ac:spMkLst>
            <pc:docMk/>
            <pc:sldMk cId="3742050327" sldId="2134808775"/>
            <ac:spMk id="7" creationId="{03587178-6555-FE12-7E7C-C4EA7D800767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mod">
          <ac:chgData name="FERHANE EL MOSTAFA" userId="612e3f77-08f4-424c-9bd0-6ac275dcda07" providerId="ADAL" clId="{0E1024C3-58F3-4E60-9D56-58152775B348}" dt="2025-09-12T16:12:00.565" v="3036"/>
          <ac:spMkLst>
            <pc:docMk/>
            <pc:sldMk cId="3742050327" sldId="2134808775"/>
            <ac:spMk id="8" creationId="{A1C6ED5C-84F5-567B-FE95-287D5E847508}"/>
          </ac:spMkLst>
        </pc:spChg>
        <pc:spChg chg="add del mod">
          <ac:chgData name="FERHANE EL MOSTAFA" userId="612e3f77-08f4-424c-9bd0-6ac275dcda07" providerId="ADAL" clId="{0E1024C3-58F3-4E60-9D56-58152775B348}" dt="2025-09-12T16:11:58.139" v="3033" actId="478"/>
          <ac:spMkLst>
            <pc:docMk/>
            <pc:sldMk cId="3742050327" sldId="2134808775"/>
            <ac:spMk id="9" creationId="{1ACB6DB1-0C8E-BD7B-64AB-E5E27899F7F5}"/>
          </ac:spMkLst>
        </pc:spChg>
        <pc:spChg chg="add del mod">
          <ac:chgData name="FERHANE EL MOSTAFA" userId="612e3f77-08f4-424c-9bd0-6ac275dcda07" providerId="ADAL" clId="{0E1024C3-58F3-4E60-9D56-58152775B348}" dt="2025-09-12T16:11:58.798" v="3034" actId="478"/>
          <ac:spMkLst>
            <pc:docMk/>
            <pc:sldMk cId="3742050327" sldId="2134808775"/>
            <ac:spMk id="10" creationId="{897E25C9-C712-566A-A93D-A9CFC7A6D62B}"/>
          </ac:spMkLst>
        </pc:spChg>
        <pc:spChg chg="add del mod">
          <ac:chgData name="FERHANE EL MOSTAFA" userId="612e3f77-08f4-424c-9bd0-6ac275dcda07" providerId="ADAL" clId="{0E1024C3-58F3-4E60-9D56-58152775B348}" dt="2025-09-12T16:11:59.437" v="3035" actId="478"/>
          <ac:spMkLst>
            <pc:docMk/>
            <pc:sldMk cId="3742050327" sldId="2134808775"/>
            <ac:spMk id="11" creationId="{D4BBC502-1137-7974-A8C8-F77852B95A2F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del mod">
          <ac:chgData name="FERHANE EL MOSTAFA" userId="612e3f77-08f4-424c-9bd0-6ac275dcda07" providerId="ADAL" clId="{0E1024C3-58F3-4E60-9D56-58152775B348}" dt="2025-09-12T16:11:57.156" v="3032" actId="478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add mod">
          <ac:chgData name="FERHANE EL MOSTAFA" userId="612e3f77-08f4-424c-9bd0-6ac275dcda07" providerId="ADAL" clId="{0E1024C3-58F3-4E60-9D56-58152775B348}" dt="2025-09-12T16:12:00.565" v="3036"/>
          <ac:picMkLst>
            <pc:docMk/>
            <pc:sldMk cId="3742050327" sldId="2134808775"/>
            <ac:picMk id="5" creationId="{517BCD76-9CFE-4B89-3409-CF06BA55A7C8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4:24:37.913" v="2277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4:24:37.913" v="2277" actId="20577"/>
          <ac:spMkLst>
            <pc:docMk/>
            <pc:sldMk cId="2253676922" sldId="2134808776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0E1024C3-58F3-4E60-9D56-58152775B348}" dt="2025-09-12T14:24:16.410" v="2246"/>
          <ac:spMkLst>
            <pc:docMk/>
            <pc:sldMk cId="2253676922" sldId="2134808776"/>
            <ac:spMk id="3" creationId="{81A739E0-237D-0ED5-9E49-C3F463E2A289}"/>
          </ac:spMkLst>
        </pc:spChg>
        <pc:spChg chg="del">
          <ac:chgData name="FERHANE EL MOSTAFA" userId="612e3f77-08f4-424c-9bd0-6ac275dcda07" providerId="ADAL" clId="{0E1024C3-58F3-4E60-9D56-58152775B348}" dt="2025-09-12T14:24:15.060" v="2245" actId="478"/>
          <ac:spMkLst>
            <pc:docMk/>
            <pc:sldMk cId="2253676922" sldId="2134808776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  <pc:picChg chg="add mod">
          <ac:chgData name="FERHANE EL MOSTAFA" userId="612e3f77-08f4-424c-9bd0-6ac275dcda07" providerId="ADAL" clId="{0E1024C3-58F3-4E60-9D56-58152775B348}" dt="2025-09-12T14:24:16.410" v="2246"/>
          <ac:picMkLst>
            <pc:docMk/>
            <pc:sldMk cId="2253676922" sldId="2134808776"/>
            <ac:picMk id="6" creationId="{417A2946-ECFE-F205-2E21-100C0AC4D567}"/>
          </ac:picMkLst>
        </pc:picChg>
        <pc:picChg chg="del">
          <ac:chgData name="FERHANE EL MOSTAFA" userId="612e3f77-08f4-424c-9bd0-6ac275dcda07" providerId="ADAL" clId="{0E1024C3-58F3-4E60-9D56-58152775B348}" dt="2025-09-12T14:24:12.802" v="2244" actId="478"/>
          <ac:picMkLst>
            <pc:docMk/>
            <pc:sldMk cId="2253676922" sldId="2134808776"/>
            <ac:picMk id="7" creationId="{5975C665-1813-53B7-5E54-41B9CA129C88}"/>
          </ac:picMkLst>
        </pc:picChg>
      </pc:sldChg>
      <pc:sldChg chg="modSp add mod modAnim">
        <pc:chgData name="FERHANE EL MOSTAFA" userId="612e3f77-08f4-424c-9bd0-6ac275dcda07" providerId="ADAL" clId="{0E1024C3-58F3-4E60-9D56-58152775B348}" dt="2025-09-12T14:27:41.117" v="2358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4:27:41.117" v="2358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4:27:18.039" v="2350" actId="14100"/>
          <ac:spMkLst>
            <pc:docMk/>
            <pc:sldMk cId="4149683233" sldId="2134808777"/>
            <ac:spMk id="4" creationId="{A8F96833-4A11-1CE1-1EE0-2DBAADF64521}"/>
          </ac:spMkLst>
        </pc:spChg>
      </pc:sldChg>
      <pc:sldChg chg="modSp add mod">
        <pc:chgData name="FERHANE EL MOSTAFA" userId="612e3f77-08f4-424c-9bd0-6ac275dcda07" providerId="ADAL" clId="{0E1024C3-58F3-4E60-9D56-58152775B348}" dt="2025-09-12T14:27:56.744" v="2362" actId="20577"/>
        <pc:sldMkLst>
          <pc:docMk/>
          <pc:sldMk cId="1531983599" sldId="2134808778"/>
        </pc:sldMkLst>
        <pc:spChg chg="mod">
          <ac:chgData name="FERHANE EL MOSTAFA" userId="612e3f77-08f4-424c-9bd0-6ac275dcda07" providerId="ADAL" clId="{0E1024C3-58F3-4E60-9D56-58152775B348}" dt="2025-09-12T14:27:56.744" v="2362" actId="20577"/>
          <ac:spMkLst>
            <pc:docMk/>
            <pc:sldMk cId="1531983599" sldId="2134808778"/>
            <ac:spMk id="6" creationId="{FBDE9B1E-6478-F4F5-549A-1A28F55C4B6A}"/>
          </ac:spMkLst>
        </pc:spChg>
      </pc:sldChg>
      <pc:sldChg chg="add del">
        <pc:chgData name="FERHANE EL MOSTAFA" userId="612e3f77-08f4-424c-9bd0-6ac275dcda07" providerId="ADAL" clId="{0E1024C3-58F3-4E60-9D56-58152775B348}" dt="2025-09-12T14:28:06.081" v="2363" actId="47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mod delAnim modAnim">
        <pc:chgData name="FERHANE EL MOSTAFA" userId="612e3f77-08f4-424c-9bd0-6ac275dcda07" providerId="ADAL" clId="{0E1024C3-58F3-4E60-9D56-58152775B348}" dt="2025-09-12T17:31:08.696" v="3108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5:59:06.235" v="2825" actId="20577"/>
          <ac:spMkLst>
            <pc:docMk/>
            <pc:sldMk cId="2262530789" sldId="2134808780"/>
            <ac:spMk id="2" creationId="{AFB09236-1369-F192-A79A-080E97004829}"/>
          </ac:spMkLst>
        </pc:spChg>
        <pc:spChg chg="add mod">
          <ac:chgData name="FERHANE EL MOSTAFA" userId="612e3f77-08f4-424c-9bd0-6ac275dcda07" providerId="ADAL" clId="{0E1024C3-58F3-4E60-9D56-58152775B348}" dt="2025-09-12T15:58:18.898" v="2771"/>
          <ac:spMkLst>
            <pc:docMk/>
            <pc:sldMk cId="2262530789" sldId="2134808780"/>
            <ac:spMk id="13" creationId="{4240128E-75E6-12AF-B29B-BA99C4F6904E}"/>
          </ac:spMkLst>
        </pc:spChg>
        <pc:picChg chg="del">
          <ac:chgData name="FERHANE EL MOSTAFA" userId="612e3f77-08f4-424c-9bd0-6ac275dcda07" providerId="ADAL" clId="{0E1024C3-58F3-4E60-9D56-58152775B348}" dt="2025-09-12T15:58:11.756" v="2766" actId="478"/>
          <ac:picMkLst>
            <pc:docMk/>
            <pc:sldMk cId="2262530789" sldId="2134808780"/>
            <ac:picMk id="3" creationId="{4BD12A70-2E2F-4680-A531-4A11FEF46594}"/>
          </ac:picMkLst>
        </pc:picChg>
        <pc:picChg chg="add mod">
          <ac:chgData name="FERHANE EL MOSTAFA" userId="612e3f77-08f4-424c-9bd0-6ac275dcda07" providerId="ADAL" clId="{0E1024C3-58F3-4E60-9D56-58152775B348}" dt="2025-09-12T17:31:08.696" v="3108"/>
          <ac:picMkLst>
            <pc:docMk/>
            <pc:sldMk cId="2262530789" sldId="2134808780"/>
            <ac:picMk id="3" creationId="{B7AFFD76-A7EE-0315-96F8-0E3D7AC2CEC4}"/>
          </ac:picMkLst>
        </pc:picChg>
        <pc:picChg chg="add mod">
          <ac:chgData name="FERHANE EL MOSTAFA" userId="612e3f77-08f4-424c-9bd0-6ac275dcda07" providerId="ADAL" clId="{0E1024C3-58F3-4E60-9D56-58152775B348}" dt="2025-09-12T15:58:18.898" v="2771"/>
          <ac:picMkLst>
            <pc:docMk/>
            <pc:sldMk cId="2262530789" sldId="2134808780"/>
            <ac:picMk id="4" creationId="{5BCA9FE7-4E8B-9C6C-F211-C95D0DFC0C16}"/>
          </ac:picMkLst>
        </pc:picChg>
        <pc:picChg chg="del">
          <ac:chgData name="FERHANE EL MOSTAFA" userId="612e3f77-08f4-424c-9bd0-6ac275dcda07" providerId="ADAL" clId="{0E1024C3-58F3-4E60-9D56-58152775B348}" dt="2025-09-12T17:31:02.376" v="3107" actId="478"/>
          <ac:picMkLst>
            <pc:docMk/>
            <pc:sldMk cId="2262530789" sldId="2134808780"/>
            <ac:picMk id="5" creationId="{9D6AF060-4057-57AD-44EF-56A13B8F7734}"/>
          </ac:picMkLst>
        </pc:picChg>
        <pc:picChg chg="add mod">
          <ac:chgData name="FERHANE EL MOSTAFA" userId="612e3f77-08f4-424c-9bd0-6ac275dcda07" providerId="ADAL" clId="{0E1024C3-58F3-4E60-9D56-58152775B348}" dt="2025-09-12T15:58:18.898" v="2771"/>
          <ac:picMkLst>
            <pc:docMk/>
            <pc:sldMk cId="2262530789" sldId="2134808780"/>
            <ac:picMk id="6" creationId="{29D2D315-999D-1AD5-DFB4-106AA3A80C8A}"/>
          </ac:picMkLst>
        </pc:picChg>
        <pc:picChg chg="add mod">
          <ac:chgData name="FERHANE EL MOSTAFA" userId="612e3f77-08f4-424c-9bd0-6ac275dcda07" providerId="ADAL" clId="{0E1024C3-58F3-4E60-9D56-58152775B348}" dt="2025-09-12T15:58:18.898" v="2771"/>
          <ac:picMkLst>
            <pc:docMk/>
            <pc:sldMk cId="2262530789" sldId="2134808780"/>
            <ac:picMk id="7" creationId="{7AB483D9-826F-5B10-FAB2-04301D1846A9}"/>
          </ac:picMkLst>
        </pc:picChg>
        <pc:picChg chg="add mod">
          <ac:chgData name="FERHANE EL MOSTAFA" userId="612e3f77-08f4-424c-9bd0-6ac275dcda07" providerId="ADAL" clId="{0E1024C3-58F3-4E60-9D56-58152775B348}" dt="2025-09-12T15:58:18.898" v="2771"/>
          <ac:picMkLst>
            <pc:docMk/>
            <pc:sldMk cId="2262530789" sldId="2134808780"/>
            <ac:picMk id="8" creationId="{5BDF5CFB-F268-A7C4-0B50-BC67E01CFC90}"/>
          </ac:picMkLst>
        </pc:picChg>
        <pc:picChg chg="del">
          <ac:chgData name="FERHANE EL MOSTAFA" userId="612e3f77-08f4-424c-9bd0-6ac275dcda07" providerId="ADAL" clId="{0E1024C3-58F3-4E60-9D56-58152775B348}" dt="2025-09-12T15:58:14.662" v="2767" actId="478"/>
          <ac:picMkLst>
            <pc:docMk/>
            <pc:sldMk cId="2262530789" sldId="2134808780"/>
            <ac:picMk id="9" creationId="{E3E60443-4FC5-0453-684C-5F2C2C994BDD}"/>
          </ac:picMkLst>
        </pc:picChg>
        <pc:picChg chg="del">
          <ac:chgData name="FERHANE EL MOSTAFA" userId="612e3f77-08f4-424c-9bd0-6ac275dcda07" providerId="ADAL" clId="{0E1024C3-58F3-4E60-9D56-58152775B348}" dt="2025-09-12T15:58:15.670" v="2768" actId="478"/>
          <ac:picMkLst>
            <pc:docMk/>
            <pc:sldMk cId="2262530789" sldId="2134808780"/>
            <ac:picMk id="10" creationId="{FE9A2F16-EFD3-298E-F633-1D08B9108FD0}"/>
          </ac:picMkLst>
        </pc:picChg>
        <pc:picChg chg="del">
          <ac:chgData name="FERHANE EL MOSTAFA" userId="612e3f77-08f4-424c-9bd0-6ac275dcda07" providerId="ADAL" clId="{0E1024C3-58F3-4E60-9D56-58152775B348}" dt="2025-09-12T15:58:16.613" v="2769" actId="478"/>
          <ac:picMkLst>
            <pc:docMk/>
            <pc:sldMk cId="2262530789" sldId="2134808780"/>
            <ac:picMk id="11" creationId="{73EB62B2-2006-8703-8106-92C71323ED66}"/>
          </ac:picMkLst>
        </pc:picChg>
        <pc:picChg chg="del">
          <ac:chgData name="FERHANE EL MOSTAFA" userId="612e3f77-08f4-424c-9bd0-6ac275dcda07" providerId="ADAL" clId="{0E1024C3-58F3-4E60-9D56-58152775B348}" dt="2025-09-12T15:58:17.682" v="2770" actId="478"/>
          <ac:picMkLst>
            <pc:docMk/>
            <pc:sldMk cId="2262530789" sldId="2134808780"/>
            <ac:picMk id="12" creationId="{E4249A3A-DE66-BDF3-FEE0-8B228F65526D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6:03:05.677" v="2847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del">
          <ac:chgData name="FERHANE EL MOSTAFA" userId="612e3f77-08f4-424c-9bd0-6ac275dcda07" providerId="ADAL" clId="{0E1024C3-58F3-4E60-9D56-58152775B348}" dt="2025-09-12T16:03:05.066" v="2846" actId="478"/>
          <ac:picMkLst>
            <pc:docMk/>
            <pc:sldMk cId="1448342313" sldId="2134808781"/>
            <ac:picMk id="4" creationId="{CD2706BE-7802-51EC-6860-07B1E147BE0A}"/>
          </ac:picMkLst>
        </pc:picChg>
        <pc:picChg chg="add mod">
          <ac:chgData name="FERHANE EL MOSTAFA" userId="612e3f77-08f4-424c-9bd0-6ac275dcda07" providerId="ADAL" clId="{0E1024C3-58F3-4E60-9D56-58152775B348}" dt="2025-09-12T16:03:05.677" v="2847"/>
          <ac:picMkLst>
            <pc:docMk/>
            <pc:sldMk cId="1448342313" sldId="2134808781"/>
            <ac:picMk id="5" creationId="{7C2B56BC-6D2B-53F7-1ECD-95B20DFFE31E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2:49.842" v="3117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spChg chg="add mod">
          <ac:chgData name="FERHANE EL MOSTAFA" userId="612e3f77-08f4-424c-9bd0-6ac275dcda07" providerId="ADAL" clId="{0E1024C3-58F3-4E60-9D56-58152775B348}" dt="2025-09-12T16:07:18.890" v="2965"/>
          <ac:spMkLst>
            <pc:docMk/>
            <pc:sldMk cId="2816113997" sldId="2134808782"/>
            <ac:spMk id="6" creationId="{13B398EB-5D75-E01E-87F9-6604C2312CDC}"/>
          </ac:spMkLst>
        </pc:spChg>
        <pc:spChg chg="add mod">
          <ac:chgData name="FERHANE EL MOSTAFA" userId="612e3f77-08f4-424c-9bd0-6ac275dcda07" providerId="ADAL" clId="{0E1024C3-58F3-4E60-9D56-58152775B348}" dt="2025-09-12T17:32:38.417" v="3115" actId="20577"/>
          <ac:spMkLst>
            <pc:docMk/>
            <pc:sldMk cId="2816113997" sldId="2134808782"/>
            <ac:spMk id="7" creationId="{82494904-B3E1-83B6-F55B-4F72C329A253}"/>
          </ac:spMkLst>
        </pc:spChg>
        <pc:spChg chg="del">
          <ac:chgData name="FERHANE EL MOSTAFA" userId="612e3f77-08f4-424c-9bd0-6ac275dcda07" providerId="ADAL" clId="{0E1024C3-58F3-4E60-9D56-58152775B348}" dt="2025-09-12T16:07:06.852" v="2963" actId="478"/>
          <ac:spMkLst>
            <pc:docMk/>
            <pc:sldMk cId="2816113997" sldId="2134808782"/>
            <ac:spMk id="9" creationId="{20D37EAE-4748-6FE2-A4ED-58EF92AE5BE6}"/>
          </ac:spMkLst>
        </pc:spChg>
        <pc:spChg chg="del">
          <ac:chgData name="FERHANE EL MOSTAFA" userId="612e3f77-08f4-424c-9bd0-6ac275dcda07" providerId="ADAL" clId="{0E1024C3-58F3-4E60-9D56-58152775B348}" dt="2025-09-12T16:07:07.610" v="2964" actId="478"/>
          <ac:spMkLst>
            <pc:docMk/>
            <pc:sldMk cId="2816113997" sldId="2134808782"/>
            <ac:spMk id="11" creationId="{BE034B80-4BB4-1997-364B-B9532796FD78}"/>
          </ac:spMkLst>
        </pc:spChg>
        <pc:picChg chg="del">
          <ac:chgData name="FERHANE EL MOSTAFA" userId="612e3f77-08f4-424c-9bd0-6ac275dcda07" providerId="ADAL" clId="{0E1024C3-58F3-4E60-9D56-58152775B348}" dt="2025-09-12T16:06:56.023" v="2959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02.907" v="2960"/>
          <ac:picMkLst>
            <pc:docMk/>
            <pc:sldMk cId="2816113997" sldId="2134808782"/>
            <ac:picMk id="4" creationId="{DC846765-2F71-8A2F-251D-3EA03A488F5B}"/>
          </ac:picMkLst>
        </pc:picChg>
        <pc:picChg chg="del">
          <ac:chgData name="FERHANE EL MOSTAFA" userId="612e3f77-08f4-424c-9bd0-6ac275dcda07" providerId="ADAL" clId="{0E1024C3-58F3-4E60-9D56-58152775B348}" dt="2025-09-12T16:07:05.086" v="2961" actId="478"/>
          <ac:picMkLst>
            <pc:docMk/>
            <pc:sldMk cId="2816113997" sldId="2134808782"/>
            <ac:picMk id="5" creationId="{78CFED8E-6740-B5F2-7216-BA43CD551747}"/>
          </ac:picMkLst>
        </pc:picChg>
        <pc:picChg chg="del">
          <ac:chgData name="FERHANE EL MOSTAFA" userId="612e3f77-08f4-424c-9bd0-6ac275dcda07" providerId="ADAL" clId="{0E1024C3-58F3-4E60-9D56-58152775B348}" dt="2025-09-12T16:07:06.002" v="2962" actId="478"/>
          <ac:picMkLst>
            <pc:docMk/>
            <pc:sldMk cId="2816113997" sldId="2134808782"/>
            <ac:picMk id="8" creationId="{18C0C492-527A-E8B6-6401-E76D05654AB5}"/>
          </ac:picMkLst>
        </pc:picChg>
        <pc:picChg chg="add mod">
          <ac:chgData name="FERHANE EL MOSTAFA" userId="612e3f77-08f4-424c-9bd0-6ac275dcda07" providerId="ADAL" clId="{0E1024C3-58F3-4E60-9D56-58152775B348}" dt="2025-09-12T16:07:18.890" v="2965"/>
          <ac:picMkLst>
            <pc:docMk/>
            <pc:sldMk cId="2816113997" sldId="2134808782"/>
            <ac:picMk id="10" creationId="{3218AA34-A0BA-6CD7-962E-9E46CE562288}"/>
          </ac:picMkLst>
        </pc:picChg>
        <pc:picChg chg="add mod">
          <ac:chgData name="FERHANE EL MOSTAFA" userId="612e3f77-08f4-424c-9bd0-6ac275dcda07" providerId="ADAL" clId="{0E1024C3-58F3-4E60-9D56-58152775B348}" dt="2025-09-12T16:07:18.890" v="2965"/>
          <ac:picMkLst>
            <pc:docMk/>
            <pc:sldMk cId="2816113997" sldId="2134808782"/>
            <ac:picMk id="12" creationId="{BC0DC7F0-E4CF-EDE6-3650-DCD6DA37A5F3}"/>
          </ac:picMkLst>
        </pc:picChg>
      </pc:sldChg>
      <pc:sldChg chg="modSp add">
        <pc:chgData name="FERHANE EL MOSTAFA" userId="612e3f77-08f4-424c-9bd0-6ac275dcda07" providerId="ADAL" clId="{0E1024C3-58F3-4E60-9D56-58152775B348}" dt="2025-09-12T14:28:16.268" v="2369" actId="20577"/>
        <pc:sldMkLst>
          <pc:docMk/>
          <pc:sldMk cId="86094159" sldId="2134808783"/>
        </pc:sldMkLst>
        <pc:spChg chg="mod">
          <ac:chgData name="FERHANE EL MOSTAFA" userId="612e3f77-08f4-424c-9bd0-6ac275dcda07" providerId="ADAL" clId="{0E1024C3-58F3-4E60-9D56-58152775B348}" dt="2025-09-12T14:28:16.268" v="2369" actId="20577"/>
          <ac:spMkLst>
            <pc:docMk/>
            <pc:sldMk cId="86094159" sldId="2134808783"/>
            <ac:spMk id="3" creationId="{E937253E-C50E-50B9-6509-AD622DC342D5}"/>
          </ac:spMkLst>
        </pc:spChg>
      </pc:sldChg>
      <pc:sldChg chg="modSp add">
        <pc:chgData name="FERHANE EL MOSTAFA" userId="612e3f77-08f4-424c-9bd0-6ac275dcda07" providerId="ADAL" clId="{0E1024C3-58F3-4E60-9D56-58152775B348}" dt="2025-09-12T14:28:56.299" v="2381" actId="20577"/>
        <pc:sldMkLst>
          <pc:docMk/>
          <pc:sldMk cId="1381709785" sldId="2134808784"/>
        </pc:sldMkLst>
        <pc:spChg chg="mod">
          <ac:chgData name="FERHANE EL MOSTAFA" userId="612e3f77-08f4-424c-9bd0-6ac275dcda07" providerId="ADAL" clId="{0E1024C3-58F3-4E60-9D56-58152775B348}" dt="2025-09-12T14:28:56.299" v="2381" actId="20577"/>
          <ac:spMkLst>
            <pc:docMk/>
            <pc:sldMk cId="1381709785" sldId="2134808784"/>
            <ac:spMk id="3" creationId="{1339C6C9-60BF-28A0-CDFA-9FEF40024C58}"/>
          </ac:spMkLst>
        </pc:spChg>
      </pc:sldChg>
      <pc:sldChg chg="modSp add mod">
        <pc:chgData name="FERHANE EL MOSTAFA" userId="612e3f77-08f4-424c-9bd0-6ac275dcda07" providerId="ADAL" clId="{0E1024C3-58F3-4E60-9D56-58152775B348}" dt="2025-09-12T14:29:45.886" v="2406" actId="20577"/>
        <pc:sldMkLst>
          <pc:docMk/>
          <pc:sldMk cId="554775155" sldId="2134808785"/>
        </pc:sldMkLst>
        <pc:spChg chg="mod">
          <ac:chgData name="FERHANE EL MOSTAFA" userId="612e3f77-08f4-424c-9bd0-6ac275dcda07" providerId="ADAL" clId="{0E1024C3-58F3-4E60-9D56-58152775B348}" dt="2025-09-12T14:29:45.886" v="2406" actId="20577"/>
          <ac:spMkLst>
            <pc:docMk/>
            <pc:sldMk cId="554775155" sldId="2134808785"/>
            <ac:spMk id="6" creationId="{2B7ADDED-16C6-C8D6-127A-D1E2D868E29F}"/>
          </ac:spMkLst>
        </pc:spChg>
      </pc:sldChg>
      <pc:sldChg chg="modSp add">
        <pc:chgData name="FERHANE EL MOSTAFA" userId="612e3f77-08f4-424c-9bd0-6ac275dcda07" providerId="ADAL" clId="{0E1024C3-58F3-4E60-9D56-58152775B348}" dt="2025-09-12T14:29:40.006" v="2402" actId="20577"/>
        <pc:sldMkLst>
          <pc:docMk/>
          <pc:sldMk cId="499564967" sldId="2134808786"/>
        </pc:sldMkLst>
        <pc:spChg chg="mod">
          <ac:chgData name="FERHANE EL MOSTAFA" userId="612e3f77-08f4-424c-9bd0-6ac275dcda07" providerId="ADAL" clId="{0E1024C3-58F3-4E60-9D56-58152775B348}" dt="2025-09-12T14:29:40.006" v="2402" actId="20577"/>
          <ac:spMkLst>
            <pc:docMk/>
            <pc:sldMk cId="499564967" sldId="2134808786"/>
            <ac:spMk id="3" creationId="{81B8DDA2-3931-8FDC-2A36-2505354F3FAC}"/>
          </ac:spMkLst>
        </pc:spChg>
      </pc:sldChg>
      <pc:sldChg chg="modSp add mod">
        <pc:chgData name="FERHANE EL MOSTAFA" userId="612e3f77-08f4-424c-9bd0-6ac275dcda07" providerId="ADAL" clId="{0E1024C3-58F3-4E60-9D56-58152775B348}" dt="2025-09-12T17:30:56.531" v="3106" actId="20577"/>
        <pc:sldMkLst>
          <pc:docMk/>
          <pc:sldMk cId="605814142" sldId="2134808787"/>
        </pc:sldMkLst>
        <pc:spChg chg="mod">
          <ac:chgData name="FERHANE EL MOSTAFA" userId="612e3f77-08f4-424c-9bd0-6ac275dcda07" providerId="ADAL" clId="{0E1024C3-58F3-4E60-9D56-58152775B348}" dt="2025-09-12T17:30:56.531" v="3106" actId="20577"/>
          <ac:spMkLst>
            <pc:docMk/>
            <pc:sldMk cId="605814142" sldId="2134808787"/>
            <ac:spMk id="2" creationId="{4C8F6ECF-97AC-55C4-7624-1BE1BFD6444C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3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شروط شروط استعمال الألواح, لاحظوا الأيقونات وعبروا عنها.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اللوحة والطبشور/القلم كل يوم إلى الفصل؛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أنتبه لإشارات أستاذي عند استعمال الألواح: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54" y="2452404"/>
            <a:ext cx="1884831" cy="12846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40" y="4435335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915" y="6060728"/>
            <a:ext cx="2108821" cy="144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دكان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دُكّانٌ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جد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جَدٌّ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حافلة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حافِلَةٌ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سيارة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سَيّارَةٌ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المدينة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</a:t>
            </a: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محطة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4158F69-313D-8BFE-3C52-EB7EEE58A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مَحَطَّةٌ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8302230" y="5164722"/>
            <a:ext cx="1684621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904643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يَرْتاحُ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chemeClr val="tx1"/>
                </a:solidFill>
              </a:rPr>
              <a:t>لْمُسافِرونَ في </a:t>
            </a:r>
            <a:r>
              <a:rPr lang="ar-MA" sz="4400" b="1" dirty="0">
                <a:solidFill>
                  <a:srgbClr val="FF0000"/>
                </a:solidFill>
              </a:rPr>
              <a:t>مَحَطَّةِ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لْقِطارِ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جديد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894DEE-9BCD-3D52-05DD-FED3F07D8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933F770-36B5-5962-9698-A4341EF4455D}"/>
              </a:ext>
            </a:extLst>
          </p:cNvPr>
          <p:cNvSpPr/>
          <p:nvPr/>
        </p:nvSpPr>
        <p:spPr>
          <a:xfrm>
            <a:off x="10849186" y="2835479"/>
            <a:ext cx="206324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مَحَطَّةٌ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427E2221-5F95-E878-A18F-CED2D43551C9}"/>
              </a:ext>
            </a:extLst>
          </p:cNvPr>
          <p:cNvSpPr/>
          <p:nvPr/>
        </p:nvSpPr>
        <p:spPr>
          <a:xfrm>
            <a:off x="8302229" y="2909970"/>
            <a:ext cx="1684621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493C6C-E42B-68FB-81E8-CD3E749A3849}"/>
              </a:ext>
            </a:extLst>
          </p:cNvPr>
          <p:cNvSpPr/>
          <p:nvPr/>
        </p:nvSpPr>
        <p:spPr>
          <a:xfrm>
            <a:off x="430510" y="2649891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يَرْتاحُ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chemeClr val="tx1"/>
                </a:solidFill>
              </a:rPr>
              <a:t>لْمُسافِرونَ في </a:t>
            </a:r>
            <a:r>
              <a:rPr lang="ar-MA" sz="4400" b="1" dirty="0">
                <a:solidFill>
                  <a:srgbClr val="FF0000"/>
                </a:solidFill>
              </a:rPr>
              <a:t>مَحَطَّةِ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لْقِطارِ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الجمل بكلمات؛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8610600" y="2679496"/>
            <a:ext cx="2334491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فَخٌّ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1691199" y="2679495"/>
            <a:ext cx="2555631" cy="17084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شَمَّ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5323120" y="2730924"/>
            <a:ext cx="2195034" cy="16569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قَصَّ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845127" y="6057900"/>
            <a:ext cx="3658924" cy="17084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مُشاهَـدَةٌ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5064748" y="6057900"/>
            <a:ext cx="2711778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غافِلَةٌ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492836" y="6057900"/>
            <a:ext cx="3531965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سارِقٌ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7720FCC-18B1-DB74-721A-50ED3884763B}"/>
              </a:ext>
            </a:extLst>
          </p:cNvPr>
          <p:cNvSpPr/>
          <p:nvPr/>
        </p:nvSpPr>
        <p:spPr>
          <a:xfrm>
            <a:off x="8610600" y="2679496"/>
            <a:ext cx="2334491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فَخٌّ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109C8CC-D029-02DF-A098-7A0453D20C5E}"/>
              </a:ext>
            </a:extLst>
          </p:cNvPr>
          <p:cNvSpPr/>
          <p:nvPr/>
        </p:nvSpPr>
        <p:spPr>
          <a:xfrm>
            <a:off x="1691199" y="2679495"/>
            <a:ext cx="2555631" cy="17084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شَمَّ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DED54E0-E6A2-A29E-C6E5-4F6B3811A2EE}"/>
              </a:ext>
            </a:extLst>
          </p:cNvPr>
          <p:cNvSpPr/>
          <p:nvPr/>
        </p:nvSpPr>
        <p:spPr>
          <a:xfrm>
            <a:off x="5323120" y="2730924"/>
            <a:ext cx="2195034" cy="16569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قَصَّ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17359DE-1CB2-558D-0B65-889C80D2BABF}"/>
              </a:ext>
            </a:extLst>
          </p:cNvPr>
          <p:cNvSpPr/>
          <p:nvPr/>
        </p:nvSpPr>
        <p:spPr>
          <a:xfrm>
            <a:off x="845127" y="6057900"/>
            <a:ext cx="3658924" cy="17084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مُشاهَـدَةٌ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6F2DBDC-1C8E-8AC5-EF62-668ED6BBA439}"/>
              </a:ext>
            </a:extLst>
          </p:cNvPr>
          <p:cNvSpPr/>
          <p:nvPr/>
        </p:nvSpPr>
        <p:spPr>
          <a:xfrm>
            <a:off x="5064748" y="6057900"/>
            <a:ext cx="2711778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غافِلَةٌ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1A8CF9-AB6C-1A18-B9D2-A34372032E78}"/>
              </a:ext>
            </a:extLst>
          </p:cNvPr>
          <p:cNvSpPr/>
          <p:nvPr/>
        </p:nvSpPr>
        <p:spPr>
          <a:xfrm>
            <a:off x="8492836" y="6057900"/>
            <a:ext cx="3531965" cy="16569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سارِقٌ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925128" y="6057899"/>
            <a:ext cx="3345873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فَيْلَسوفٌ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817418" y="6057900"/>
            <a:ext cx="3686633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مَسْتَغْرِقٌ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عَسَّ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شاهِقٌ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مِقَصٌّ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2919184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عَنْدَليبٌ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41E84F6-FD60-5D92-86C5-4340E32ED486}"/>
              </a:ext>
            </a:extLst>
          </p:cNvPr>
          <p:cNvSpPr/>
          <p:nvPr/>
        </p:nvSpPr>
        <p:spPr>
          <a:xfrm>
            <a:off x="8925128" y="6057899"/>
            <a:ext cx="3345873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فَيْلَسوفٌ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C10EE08-884A-6BEA-F332-4C053B2E827F}"/>
              </a:ext>
            </a:extLst>
          </p:cNvPr>
          <p:cNvSpPr/>
          <p:nvPr/>
        </p:nvSpPr>
        <p:spPr>
          <a:xfrm>
            <a:off x="817418" y="6057900"/>
            <a:ext cx="3686633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مَسْتَغْرِقٌ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3C6CA53-BF77-EEF5-DB14-660441FC49EB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عَسَّ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D5DAB7E-6F7A-6A34-D9DA-2FD4B061A79E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شاهِقٌ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E42A225-BF39-043F-2A95-FB568316AF02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مِقَصٌّ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8EA1EC5-46A6-4BDE-9604-D82463ADA629}"/>
              </a:ext>
            </a:extLst>
          </p:cNvPr>
          <p:cNvSpPr/>
          <p:nvPr/>
        </p:nvSpPr>
        <p:spPr>
          <a:xfrm>
            <a:off x="5338125" y="6057900"/>
            <a:ext cx="2919184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عَنْدَليبٌ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الكلمات وأقرؤها، ثم أحيط بخط الكلمة المناسبة للصورة.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8237250-1600-5126-2FCA-DCBDB73EC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237" y="1997889"/>
            <a:ext cx="3839381" cy="82891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A02B04D-8FD8-1BD2-70D1-086E6FBC8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4618" y="6567916"/>
            <a:ext cx="2978727" cy="134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دوركم، اقرؤوا الكلمات أولا قراءة هامسة، قبل تحديد الكلمة المناسبة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هناك صورة واحدة انتم تكتبون اسمها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73824B0-FDF0-F590-255E-6280DE732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546670"/>
            <a:ext cx="12243622" cy="69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695932A-B8E9-1B37-A8AF-C5B16BD57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546670"/>
            <a:ext cx="12243622" cy="690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5D1D391-785F-CF4A-B25F-F53930269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546670"/>
            <a:ext cx="12243622" cy="68051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CDF0DA7-FE82-2841-2BC1-37BA8A1D9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8945" y="5383264"/>
            <a:ext cx="1288473" cy="10036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86358C-3582-F815-0384-BA27AF863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436" y="7245927"/>
            <a:ext cx="1662546" cy="101138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19F4500-A50D-0DD7-7324-25C2A6378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182" y="6236725"/>
            <a:ext cx="1565562" cy="1011382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B9A600C3-FAA2-032C-F7F8-E56D26944588}"/>
              </a:ext>
            </a:extLst>
          </p:cNvPr>
          <p:cNvSpPr/>
          <p:nvPr/>
        </p:nvSpPr>
        <p:spPr>
          <a:xfrm>
            <a:off x="4084174" y="9146366"/>
            <a:ext cx="2244437" cy="7644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مَسْجِدٌ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764F1-237D-13B6-3FBE-779FC7E0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C8F6ECF-97AC-55C4-7624-1BE1BFD6444C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للكلمات في علاقتها بالصور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6252BF-EA83-1AC1-0C20-AE045567C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D5EB61-EEAE-EBBF-5879-AD6A4D878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546670"/>
            <a:ext cx="12243622" cy="68051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B94BAA-A3CE-225D-3470-2FFD27256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8945" y="5383264"/>
            <a:ext cx="1288473" cy="10036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D3007B1-FC4B-6592-F6E6-742ECB6D4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436" y="7245927"/>
            <a:ext cx="1662546" cy="10113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7C4449D-B9C1-4506-E60F-12248E288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182" y="6236725"/>
            <a:ext cx="1565562" cy="1011382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8FACE6D-4407-38B9-EB0A-E71894418CEE}"/>
              </a:ext>
            </a:extLst>
          </p:cNvPr>
          <p:cNvSpPr/>
          <p:nvPr/>
        </p:nvSpPr>
        <p:spPr>
          <a:xfrm>
            <a:off x="4084174" y="9146366"/>
            <a:ext cx="2244437" cy="7644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8141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282EF-AA47-BD67-5260-BD0D3AF7A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B09236-1369-F192-A79A-080E9700482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لنركب الكلمات في جمل شفهيا، مثل: أصلي صلاة الجمعة في المسجد مع أبي.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CA9FE7-4E8B-9C6C-F211-C95D0DFC0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3" y="2546670"/>
            <a:ext cx="12243622" cy="68051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9D2D315-999D-1AD5-DFB4-106AA3A80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8945" y="5383264"/>
            <a:ext cx="1288473" cy="10036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B483D9-826F-5B10-FAB2-04301D184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436" y="7245927"/>
            <a:ext cx="1662546" cy="10113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DF5CFB-F268-A7C4-0B50-BC67E01CF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182" y="6236725"/>
            <a:ext cx="1565562" cy="1011382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4240128E-75E6-12AF-B29B-BA99C4F6904E}"/>
              </a:ext>
            </a:extLst>
          </p:cNvPr>
          <p:cNvSpPr/>
          <p:nvPr/>
        </p:nvSpPr>
        <p:spPr>
          <a:xfrm>
            <a:off x="4084174" y="9146366"/>
            <a:ext cx="2244437" cy="7644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مَسْجِدٌ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AFFD76-A7EE-0315-96F8-0E3D7AC2C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307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16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00D05F2-CD7A-73F8-1C7B-5F3AFD015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506" y="2071260"/>
            <a:ext cx="6184476" cy="79732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2DF5523-F1C5-849B-20CD-F54AFE201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في ثنائيات كل واحد يقرأ لزميله قراءة هامسة كلمات النشاط رقم 1,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6B1A3B-2E86-D05F-BFE7-4F5664EFD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19" y="2398119"/>
            <a:ext cx="13239099" cy="40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364DED-1493-14EA-5EBB-A6CA2C840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19" y="2398119"/>
            <a:ext cx="13239099" cy="40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ستنجزون فرديا الجزء الأخير من النشاط 2 . أحيط بخط الكلمة المناسبة للصورة، وأركبها في جملة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286B1A-C200-B4C0-3BA7-8C681DD1C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50A62AA-2A1C-9E45-6608-677364E5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545" y="2009045"/>
            <a:ext cx="3726873" cy="817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FEE4A-F2A9-78BA-9804-4E2512C38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F68DB1-AA7B-AE5E-4E20-7EC8A2E8B95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كل واحد يعرض جوابه على زميله ويناقشه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2AFFC5-7302-F7C2-3BBB-ED5943457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2B56BC-6D2B-53F7-1ECD-95B20DFFE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545" y="2009045"/>
            <a:ext cx="3726873" cy="817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423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3C9C6-3B07-9FE5-6BEC-623F5526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6AAEAC-9FC4-EE86-5507-457A3D6668E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الإشارة 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2EB58E-5B2C-7CD7-C112-EB134619D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C494665-04A8-8D96-584A-26FB8D6BA222}"/>
              </a:ext>
            </a:extLst>
          </p:cNvPr>
          <p:cNvSpPr/>
          <p:nvPr/>
        </p:nvSpPr>
        <p:spPr>
          <a:xfrm>
            <a:off x="1313436" y="380554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تَسيرُ اؐلسَّيّارَةُ في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اؐلشّارِعِ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ED9E9EB-06E6-04E6-9112-7DF04D226F83}"/>
              </a:ext>
            </a:extLst>
          </p:cNvPr>
          <p:cNvSpPr/>
          <p:nvPr/>
        </p:nvSpPr>
        <p:spPr>
          <a:xfrm>
            <a:off x="1025236" y="7194460"/>
            <a:ext cx="756458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يَحْتَرِمُ سائِقُ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اؐلسَّيّارَةِ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مَمَرَّ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اؐلرّاجِلينَ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85B056-35C3-8EE3-347D-913486170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726" y="1788797"/>
            <a:ext cx="3726873" cy="81743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E4FBCBB-C72A-1D79-60FC-170760D12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1418" y="7356764"/>
            <a:ext cx="2008911" cy="126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8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7694-318A-95A0-E84A-033D4846D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1AB8B7-2D1E-F214-4544-6623DCBB205F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للكلمة والجمل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846765-2F71-8A2F-251D-3EA03A488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3B398EB-5D75-E01E-87F9-6604C2312CDC}"/>
              </a:ext>
            </a:extLst>
          </p:cNvPr>
          <p:cNvSpPr/>
          <p:nvPr/>
        </p:nvSpPr>
        <p:spPr>
          <a:xfrm>
            <a:off x="1313436" y="3805540"/>
            <a:ext cx="62829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تَسيرُ اؐلسَّيّارَةُ في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اؐلشّارِعِ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2494904-B3E1-83B6-F55B-4F72C329A253}"/>
              </a:ext>
            </a:extLst>
          </p:cNvPr>
          <p:cNvSpPr/>
          <p:nvPr/>
        </p:nvSpPr>
        <p:spPr>
          <a:xfrm>
            <a:off x="1025236" y="7194460"/>
            <a:ext cx="756458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يَحْتَرِمُ سائِقُ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اؐلسَّيّارَةِ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مَمَرَّ </a:t>
            </a: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اؐلرّاجِلينَ</a:t>
            </a: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218AA34-A0BA-6CD7-962E-9E46CE562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726" y="1788797"/>
            <a:ext cx="3726873" cy="81743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C0DC7F0-E4CF-EDE6-3650-DCD6DA37A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1418" y="7356764"/>
            <a:ext cx="2008911" cy="126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1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D13DF-CC14-6664-438E-4A1E004D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BA978B-FE01-EE91-9F3F-9CD2E4BC1C79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على كراساتكم،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أكملوا الجمل(النشاط3) انطلاقا من الكلمتين. سأمر بين الصفون لتتبع عملكم.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451DAA-C05C-D1B1-25AE-89CF16176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8C964CB-03F9-6B2C-7CD9-9E8620CE0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4" y="3075710"/>
            <a:ext cx="13089430" cy="450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156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9B3D928-3F12-9E90-248E-80DBAEAE3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4" y="3075710"/>
            <a:ext cx="13089430" cy="450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24DD15-A6B0-D3C4-008F-8570445EF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4" y="3075710"/>
            <a:ext cx="13089430" cy="4502726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5FD8983-CF8F-A980-8079-4BB2D24220AA}"/>
              </a:ext>
            </a:extLst>
          </p:cNvPr>
          <p:cNvSpPr/>
          <p:nvPr/>
        </p:nvSpPr>
        <p:spPr>
          <a:xfrm>
            <a:off x="4236573" y="3931893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اؐلْمُديرُ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3A256C8-690B-7084-4BC8-945226E67282}"/>
              </a:ext>
            </a:extLst>
          </p:cNvPr>
          <p:cNvSpPr/>
          <p:nvPr/>
        </p:nvSpPr>
        <p:spPr>
          <a:xfrm>
            <a:off x="5430982" y="5143500"/>
            <a:ext cx="231371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يَبيعُ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E3462D1-AF30-63C4-90E6-BC5235E63734}"/>
              </a:ext>
            </a:extLst>
          </p:cNvPr>
          <p:cNvSpPr/>
          <p:nvPr/>
        </p:nvSpPr>
        <p:spPr>
          <a:xfrm>
            <a:off x="3945628" y="6355107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يُنَظِّمُ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9A5D-AF8B-5D0D-770A-1BD204728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698A9E-C3CA-B230-7F63-C6EAA5F6742D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للجمل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4CBA37-DDAC-0F93-5D35-E2441B30B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7BCD76-9CFE-4B89-3409-CF06BA55A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94" y="3075710"/>
            <a:ext cx="13089430" cy="4502726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E50441-3887-CD3A-C1D2-941B102AA024}"/>
              </a:ext>
            </a:extLst>
          </p:cNvPr>
          <p:cNvSpPr/>
          <p:nvPr/>
        </p:nvSpPr>
        <p:spPr>
          <a:xfrm>
            <a:off x="4236573" y="3931893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اؐلْمُديرُ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3587178-6555-FE12-7E7C-C4EA7D800767}"/>
              </a:ext>
            </a:extLst>
          </p:cNvPr>
          <p:cNvSpPr/>
          <p:nvPr/>
        </p:nvSpPr>
        <p:spPr>
          <a:xfrm>
            <a:off x="5430982" y="5143500"/>
            <a:ext cx="231371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يَبيعُ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1C6ED5C-84F5-567B-FE95-287D5E847508}"/>
              </a:ext>
            </a:extLst>
          </p:cNvPr>
          <p:cNvSpPr/>
          <p:nvPr/>
        </p:nvSpPr>
        <p:spPr>
          <a:xfrm>
            <a:off x="3945628" y="6355107"/>
            <a:ext cx="2164228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يُنَظِّمُ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0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 الآن،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الجملتين في النشاط رقم4  وأشرح لكم كيف نكتبها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664B43-8463-A377-265A-4D369D0E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73" y="3735497"/>
            <a:ext cx="13128171" cy="324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BC8E-4C1F-5C70-BDF4-56BE15A0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9CB932-D864-BE71-F07C-148B08A91E5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 للجملتين مع تصحيح الاخطاء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A6CC02-8F73-0E82-F79D-94508B90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6C25855-4503-97D6-4027-85D99DE13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73" y="3735497"/>
            <a:ext cx="13128171" cy="324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978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16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الجملتين الواردتين في النشاط 4 على دفتري بخط جميل؛ 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DB3A259-3BEC-893E-1DAA-3E96AAF80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16" y="2350874"/>
            <a:ext cx="5796395" cy="737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77049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التضعيف والمدود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المدينة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 الصفحة 15.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1A739E0-237D-0ED5-9E49-C3F463E2A289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الجملتين الواردتين في النشاط 4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7A2946-ECFE-F205-2E21-100C0AC4D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97" y="2350873"/>
            <a:ext cx="5796396" cy="72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1291</Words>
  <Application>Microsoft Office PowerPoint</Application>
  <PresentationFormat>Personnalisé</PresentationFormat>
  <Paragraphs>227</Paragraphs>
  <Slides>57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57</vt:i4>
      </vt:variant>
    </vt:vector>
  </HeadingPairs>
  <TitlesOfParts>
    <vt:vector size="7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2025-09-16T10:05:19Z</dcterms:modified>
</cp:coreProperties>
</file>