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0"/>
  </p:notesMasterIdLst>
  <p:handoutMasterIdLst>
    <p:handoutMasterId r:id="rId61"/>
  </p:handoutMasterIdLst>
  <p:sldIdLst>
    <p:sldId id="257" r:id="rId5"/>
    <p:sldId id="2134804867" r:id="rId6"/>
    <p:sldId id="2134805101" r:id="rId7"/>
    <p:sldId id="2134808522" r:id="rId8"/>
    <p:sldId id="2134808773" r:id="rId9"/>
    <p:sldId id="2134805155" r:id="rId10"/>
    <p:sldId id="2134808776" r:id="rId11"/>
    <p:sldId id="2134808454" r:id="rId12"/>
    <p:sldId id="2134808450" r:id="rId13"/>
    <p:sldId id="2134808451" r:id="rId14"/>
    <p:sldId id="2134808531" r:id="rId15"/>
    <p:sldId id="542" r:id="rId16"/>
    <p:sldId id="2134808532" r:id="rId17"/>
    <p:sldId id="2134808777" r:id="rId18"/>
    <p:sldId id="2134808778" r:id="rId19"/>
    <p:sldId id="2134808779" r:id="rId20"/>
    <p:sldId id="2134808533" r:id="rId21"/>
    <p:sldId id="2134808534" r:id="rId22"/>
    <p:sldId id="2134808448" r:id="rId23"/>
    <p:sldId id="2134808539" r:id="rId24"/>
    <p:sldId id="2134808511" r:id="rId25"/>
    <p:sldId id="2134808474" r:id="rId26"/>
    <p:sldId id="2134808468" r:id="rId27"/>
    <p:sldId id="2134808540" r:id="rId28"/>
    <p:sldId id="597" r:id="rId29"/>
    <p:sldId id="2134808445" r:id="rId30"/>
    <p:sldId id="2134808768" r:id="rId31"/>
    <p:sldId id="2134808542" r:id="rId32"/>
    <p:sldId id="2134808769" r:id="rId33"/>
    <p:sldId id="2134808543" r:id="rId34"/>
    <p:sldId id="2134808544" r:id="rId35"/>
    <p:sldId id="2134808770" r:id="rId36"/>
    <p:sldId id="2134808771" r:id="rId37"/>
    <p:sldId id="2134808772" r:id="rId38"/>
    <p:sldId id="2134808780" r:id="rId39"/>
    <p:sldId id="2134808547" r:id="rId40"/>
    <p:sldId id="2134808549" r:id="rId41"/>
    <p:sldId id="2134808551" r:id="rId42"/>
    <p:sldId id="2134808550" r:id="rId43"/>
    <p:sldId id="2134808781" r:id="rId44"/>
    <p:sldId id="2134808774" r:id="rId45"/>
    <p:sldId id="2134808782" r:id="rId46"/>
    <p:sldId id="2134808556" r:id="rId47"/>
    <p:sldId id="2134808558" r:id="rId48"/>
    <p:sldId id="2134808557" r:id="rId49"/>
    <p:sldId id="2134808775" r:id="rId50"/>
    <p:sldId id="2134808510" r:id="rId51"/>
    <p:sldId id="2134808805" r:id="rId52"/>
    <p:sldId id="2134808560" r:id="rId53"/>
    <p:sldId id="838" r:id="rId54"/>
    <p:sldId id="2134808562" r:id="rId55"/>
    <p:sldId id="2134808501" r:id="rId56"/>
    <p:sldId id="2134808561" r:id="rId57"/>
    <p:sldId id="2134808503" r:id="rId58"/>
    <p:sldId id="2134808502" r:id="rId59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8773"/>
            <p14:sldId id="2134805155"/>
            <p14:sldId id="2134808776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777"/>
            <p14:sldId id="2134808778"/>
            <p14:sldId id="2134808779"/>
            <p14:sldId id="2134808533"/>
            <p14:sldId id="2134808534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511"/>
            <p14:sldId id="2134808474"/>
            <p14:sldId id="2134808468"/>
            <p14:sldId id="2134808540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768"/>
            <p14:sldId id="2134808542"/>
            <p14:sldId id="2134808769"/>
            <p14:sldId id="2134808543"/>
            <p14:sldId id="2134808544"/>
            <p14:sldId id="2134808770"/>
            <p14:sldId id="2134808771"/>
            <p14:sldId id="2134808772"/>
            <p14:sldId id="2134808780"/>
            <p14:sldId id="2134808547"/>
            <p14:sldId id="2134808549"/>
            <p14:sldId id="2134808551"/>
            <p14:sldId id="2134808550"/>
            <p14:sldId id="2134808781"/>
            <p14:sldId id="2134808774"/>
            <p14:sldId id="2134808782"/>
            <p14:sldId id="2134808556"/>
            <p14:sldId id="2134808558"/>
            <p14:sldId id="2134808557"/>
            <p14:sldId id="2134808775"/>
            <p14:sldId id="2134808510"/>
            <p14:sldId id="2134808805"/>
            <p14:sldId id="2134808560"/>
          </p14:sldIdLst>
        </p14:section>
        <p14:section name="ألعاب" id="{66953B43-0502-40BE-9D9D-49C14FC1791C}">
          <p14:sldIdLst>
            <p14:sldId id="838"/>
            <p14:sldId id="2134808562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0000"/>
    <a:srgbClr val="19199B"/>
    <a:srgbClr val="006DB4"/>
    <a:srgbClr val="E74C3C"/>
    <a:srgbClr val="D4EAF3"/>
    <a:srgbClr val="FFFFFF"/>
    <a:srgbClr val="10147E"/>
    <a:srgbClr val="0A0C4C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A6D1A5-02E0-4B6D-B594-F7FBF0A1E5F6}" v="605" dt="2025-09-13T08:08:15.796"/>
    <p1510:client id="{67D153FE-B827-4874-B190-062EAB93E820}" v="339" dt="2025-09-12T11:25:27.5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presProps" Target="presProps.xml"/><Relationship Id="rId68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notesMaster" Target="notesMasters/notesMaster1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undo custSel addSld delSld modSld modSection">
      <pc:chgData name="FERHANE EL MOSTAFA" userId="612e3f77-08f4-424c-9bd0-6ac275dcda07" providerId="ADAL" clId="{0E1024C3-58F3-4E60-9D56-58152775B348}" dt="2025-09-13T08:09:06.056" v="2320" actId="14100"/>
      <pc:docMkLst>
        <pc:docMk/>
      </pc:docMkLst>
      <pc:sldChg chg="modSp mod">
        <pc:chgData name="FERHANE EL MOSTAFA" userId="612e3f77-08f4-424c-9bd0-6ac275dcda07" providerId="ADAL" clId="{0E1024C3-58F3-4E60-9D56-58152775B348}" dt="2025-09-12T11:36:19.874" v="1226" actId="20577"/>
        <pc:sldMkLst>
          <pc:docMk/>
          <pc:sldMk cId="0" sldId="257"/>
        </pc:sldMkLst>
        <pc:spChg chg="mod">
          <ac:chgData name="FERHANE EL MOSTAFA" userId="612e3f77-08f4-424c-9bd0-6ac275dcda07" providerId="ADAL" clId="{0E1024C3-58F3-4E60-9D56-58152775B348}" dt="2025-09-12T11:36:19.874" v="1226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0E1024C3-58F3-4E60-9D56-58152775B348}" dt="2025-09-12T10:22:37.450" v="27" actId="20577"/>
          <ac:spMkLst>
            <pc:docMk/>
            <pc:sldMk cId="0" sldId="257"/>
            <ac:spMk id="13" creationId="{00000000-0000-0000-0000-000000000000}"/>
          </ac:spMkLst>
        </pc:spChg>
        <pc:spChg chg="mod">
          <ac:chgData name="FERHANE EL MOSTAFA" userId="612e3f77-08f4-424c-9bd0-6ac275dcda07" providerId="ADAL" clId="{0E1024C3-58F3-4E60-9D56-58152775B348}" dt="2025-09-12T10:22:42.759" v="29" actId="20577"/>
          <ac:spMkLst>
            <pc:docMk/>
            <pc:sldMk cId="0" sldId="257"/>
            <ac:spMk id="16" creationId="{1011D395-B48B-1A0E-A8D8-19564F8D3BB7}"/>
          </ac:spMkLst>
        </pc:spChg>
      </pc:sldChg>
      <pc:sldChg chg="modSp mod">
        <pc:chgData name="FERHANE EL MOSTAFA" userId="612e3f77-08f4-424c-9bd0-6ac275dcda07" providerId="ADAL" clId="{0E1024C3-58F3-4E60-9D56-58152775B348}" dt="2025-09-12T10:35:27.038" v="280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0E1024C3-58F3-4E60-9D56-58152775B348}" dt="2025-09-12T10:35:27.038" v="280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add del">
        <pc:chgData name="FERHANE EL MOSTAFA" userId="612e3f77-08f4-424c-9bd0-6ac275dcda07" providerId="ADAL" clId="{0E1024C3-58F3-4E60-9D56-58152775B348}" dt="2025-09-12T11:39:29.111" v="1228" actId="47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0E1024C3-58F3-4E60-9D56-58152775B348}" dt="2025-09-13T08:02:38.556" v="2281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E1024C3-58F3-4E60-9D56-58152775B348}" dt="2025-09-12T10:25:16.411" v="60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E1024C3-58F3-4E60-9D56-58152775B348}" dt="2025-09-13T08:02:38.556" v="2281" actId="20577"/>
          <ac:spMkLst>
            <pc:docMk/>
            <pc:sldMk cId="1113929566" sldId="2134805101"/>
            <ac:spMk id="13" creationId="{21CEE908-A23E-3615-FC3A-B9D65947341C}"/>
          </ac:spMkLst>
        </pc:spChg>
      </pc:sldChg>
      <pc:sldChg chg="modSp mod">
        <pc:chgData name="FERHANE EL MOSTAFA" userId="612e3f77-08f4-424c-9bd0-6ac275dcda07" providerId="ADAL" clId="{0E1024C3-58F3-4E60-9D56-58152775B348}" dt="2025-09-12T11:44:22.876" v="1239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E1024C3-58F3-4E60-9D56-58152775B348}" dt="2025-09-12T11:44:22.876" v="1239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Sp modSp add del mod">
        <pc:chgData name="FERHANE EL MOSTAFA" userId="612e3f77-08f4-424c-9bd0-6ac275dcda07" providerId="ADAL" clId="{0E1024C3-58F3-4E60-9D56-58152775B348}" dt="2025-09-12T11:07:29.701" v="678" actId="47"/>
        <pc:sldMkLst>
          <pc:docMk/>
          <pc:sldMk cId="3727397737" sldId="2134805392"/>
        </pc:sldMkLst>
        <pc:spChg chg="del">
          <ac:chgData name="FERHANE EL MOSTAFA" userId="612e3f77-08f4-424c-9bd0-6ac275dcda07" providerId="ADAL" clId="{0E1024C3-58F3-4E60-9D56-58152775B348}" dt="2025-09-12T11:06:10.497" v="667" actId="478"/>
          <ac:spMkLst>
            <pc:docMk/>
            <pc:sldMk cId="3727397737" sldId="2134805392"/>
            <ac:spMk id="2" creationId="{FF0DACA2-9027-71B5-CB86-4E4188CB817C}"/>
          </ac:spMkLst>
        </pc:spChg>
        <pc:spChg chg="mod">
          <ac:chgData name="FERHANE EL MOSTAFA" userId="612e3f77-08f4-424c-9bd0-6ac275dcda07" providerId="ADAL" clId="{0E1024C3-58F3-4E60-9D56-58152775B348}" dt="2025-09-12T11:06:20.059" v="671" actId="1076"/>
          <ac:spMkLst>
            <pc:docMk/>
            <pc:sldMk cId="3727397737" sldId="2134805392"/>
            <ac:spMk id="7" creationId="{D29A3FB7-4B42-9206-8F88-AF3423CA256C}"/>
          </ac:spMkLst>
        </pc:spChg>
        <pc:spChg chg="mod">
          <ac:chgData name="FERHANE EL MOSTAFA" userId="612e3f77-08f4-424c-9bd0-6ac275dcda07" providerId="ADAL" clId="{0E1024C3-58F3-4E60-9D56-58152775B348}" dt="2025-09-12T11:06:15.953" v="669" actId="1076"/>
          <ac:spMkLst>
            <pc:docMk/>
            <pc:sldMk cId="3727397737" sldId="2134805392"/>
            <ac:spMk id="14" creationId="{645A6897-989F-4DAC-AE8A-39B5E8581D3F}"/>
          </ac:spMkLst>
        </pc:spChg>
        <pc:spChg chg="mod">
          <ac:chgData name="FERHANE EL MOSTAFA" userId="612e3f77-08f4-424c-9bd0-6ac275dcda07" providerId="ADAL" clId="{0E1024C3-58F3-4E60-9D56-58152775B348}" dt="2025-09-12T11:06:02.156" v="665" actId="20577"/>
          <ac:spMkLst>
            <pc:docMk/>
            <pc:sldMk cId="3727397737" sldId="2134805392"/>
            <ac:spMk id="17" creationId="{5AC32C25-E301-0508-FC5C-9E1914EC275A}"/>
          </ac:spMkLst>
        </pc:spChg>
        <pc:picChg chg="mod">
          <ac:chgData name="FERHANE EL MOSTAFA" userId="612e3f77-08f4-424c-9bd0-6ac275dcda07" providerId="ADAL" clId="{0E1024C3-58F3-4E60-9D56-58152775B348}" dt="2025-09-12T11:06:13.381" v="668" actId="1076"/>
          <ac:picMkLst>
            <pc:docMk/>
            <pc:sldMk cId="3727397737" sldId="2134805392"/>
            <ac:picMk id="4" creationId="{D45208FD-7C44-71A0-EC67-8BCE979BC1D2}"/>
          </ac:picMkLst>
        </pc:picChg>
        <pc:picChg chg="mod">
          <ac:chgData name="FERHANE EL MOSTAFA" userId="612e3f77-08f4-424c-9bd0-6ac275dcda07" providerId="ADAL" clId="{0E1024C3-58F3-4E60-9D56-58152775B348}" dt="2025-09-12T11:06:17.647" v="670" actId="1076"/>
          <ac:picMkLst>
            <pc:docMk/>
            <pc:sldMk cId="3727397737" sldId="2134805392"/>
            <ac:picMk id="18" creationId="{F9DF8584-C0F1-611B-07A9-CFA0F741C7E0}"/>
          </ac:picMkLst>
        </pc:picChg>
        <pc:picChg chg="del">
          <ac:chgData name="FERHANE EL MOSTAFA" userId="612e3f77-08f4-424c-9bd0-6ac275dcda07" providerId="ADAL" clId="{0E1024C3-58F3-4E60-9D56-58152775B348}" dt="2025-09-12T11:06:07.402" v="666" actId="478"/>
          <ac:picMkLst>
            <pc:docMk/>
            <pc:sldMk cId="3727397737" sldId="2134805392"/>
            <ac:picMk id="1030" creationId="{2CE22B8A-8880-3F28-92B9-4C035249315D}"/>
          </ac:picMkLst>
        </pc:picChg>
      </pc:sldChg>
      <pc:sldChg chg="modSp mod">
        <pc:chgData name="FERHANE EL MOSTAFA" userId="612e3f77-08f4-424c-9bd0-6ac275dcda07" providerId="ADAL" clId="{0E1024C3-58F3-4E60-9D56-58152775B348}" dt="2025-09-13T08:07:31.004" v="2301" actId="404"/>
        <pc:sldMkLst>
          <pc:docMk/>
          <pc:sldMk cId="1509489136" sldId="2134808445"/>
        </pc:sldMkLst>
        <pc:spChg chg="mod">
          <ac:chgData name="FERHANE EL MOSTAFA" userId="612e3f77-08f4-424c-9bd0-6ac275dcda07" providerId="ADAL" clId="{0E1024C3-58F3-4E60-9D56-58152775B348}" dt="2025-09-13T08:07:31.004" v="2301" actId="404"/>
          <ac:spMkLst>
            <pc:docMk/>
            <pc:sldMk cId="1509489136" sldId="2134808445"/>
            <ac:spMk id="4" creationId="{1201691E-D40A-CEFC-EB14-517EB6316293}"/>
          </ac:spMkLst>
        </pc:spChg>
        <pc:spChg chg="mod">
          <ac:chgData name="FERHANE EL MOSTAFA" userId="612e3f77-08f4-424c-9bd0-6ac275dcda07" providerId="ADAL" clId="{0E1024C3-58F3-4E60-9D56-58152775B348}" dt="2025-09-13T08:07:24.878" v="2299" actId="403"/>
          <ac:spMkLst>
            <pc:docMk/>
            <pc:sldMk cId="1509489136" sldId="2134808445"/>
            <ac:spMk id="5" creationId="{FDC1C7D0-BC65-7EBA-3780-F4B913BC5A78}"/>
          </ac:spMkLst>
        </pc:spChg>
        <pc:spChg chg="mod">
          <ac:chgData name="FERHANE EL MOSTAFA" userId="612e3f77-08f4-424c-9bd0-6ac275dcda07" providerId="ADAL" clId="{0E1024C3-58F3-4E60-9D56-58152775B348}" dt="2025-09-13T08:07:28.230" v="2300" actId="404"/>
          <ac:spMkLst>
            <pc:docMk/>
            <pc:sldMk cId="1509489136" sldId="2134808445"/>
            <ac:spMk id="6" creationId="{6D0620F9-C4A5-2675-E59D-54D9FB3C5A94}"/>
          </ac:spMkLst>
        </pc:spChg>
        <pc:spChg chg="mod">
          <ac:chgData name="FERHANE EL MOSTAFA" userId="612e3f77-08f4-424c-9bd0-6ac275dcda07" providerId="ADAL" clId="{0E1024C3-58F3-4E60-9D56-58152775B348}" dt="2025-09-13T08:07:19.999" v="2296" actId="404"/>
          <ac:spMkLst>
            <pc:docMk/>
            <pc:sldMk cId="1509489136" sldId="2134808445"/>
            <ac:spMk id="10" creationId="{FB4CAB8B-2418-F8CE-CFEA-56CA62082F02}"/>
          </ac:spMkLst>
        </pc:spChg>
        <pc:spChg chg="mod">
          <ac:chgData name="FERHANE EL MOSTAFA" userId="612e3f77-08f4-424c-9bd0-6ac275dcda07" providerId="ADAL" clId="{0E1024C3-58F3-4E60-9D56-58152775B348}" dt="2025-09-13T08:07:06.503" v="2294" actId="14100"/>
          <ac:spMkLst>
            <pc:docMk/>
            <pc:sldMk cId="1509489136" sldId="2134808445"/>
            <ac:spMk id="11" creationId="{13262762-74D4-81F0-2A60-E4A80B5C9AF0}"/>
          </ac:spMkLst>
        </pc:spChg>
        <pc:spChg chg="mod">
          <ac:chgData name="FERHANE EL MOSTAFA" userId="612e3f77-08f4-424c-9bd0-6ac275dcda07" providerId="ADAL" clId="{0E1024C3-58F3-4E60-9D56-58152775B348}" dt="2025-09-13T08:07:03.835" v="2293" actId="14100"/>
          <ac:spMkLst>
            <pc:docMk/>
            <pc:sldMk cId="1509489136" sldId="2134808445"/>
            <ac:spMk id="12" creationId="{DBC4E4DB-C918-5D90-4E49-6CB3CC60B6B1}"/>
          </ac:spMkLst>
        </pc:spChg>
      </pc:sldChg>
      <pc:sldChg chg="modSp mod">
        <pc:chgData name="FERHANE EL MOSTAFA" userId="612e3f77-08f4-424c-9bd0-6ac275dcda07" providerId="ADAL" clId="{0E1024C3-58F3-4E60-9D56-58152775B348}" dt="2025-09-12T10:29:48.525" v="109" actId="20577"/>
        <pc:sldMkLst>
          <pc:docMk/>
          <pc:sldMk cId="1007697454" sldId="2134808448"/>
        </pc:sldMkLst>
        <pc:spChg chg="mod">
          <ac:chgData name="FERHANE EL MOSTAFA" userId="612e3f77-08f4-424c-9bd0-6ac275dcda07" providerId="ADAL" clId="{0E1024C3-58F3-4E60-9D56-58152775B348}" dt="2025-09-12T10:29:48.525" v="109" actId="20577"/>
          <ac:spMkLst>
            <pc:docMk/>
            <pc:sldMk cId="1007697454" sldId="2134808448"/>
            <ac:spMk id="4" creationId="{526BD78D-56AC-37E2-50C1-209C3F746608}"/>
          </ac:spMkLst>
        </pc:spChg>
      </pc:sldChg>
      <pc:sldChg chg="add del">
        <pc:chgData name="FERHANE EL MOSTAFA" userId="612e3f77-08f4-424c-9bd0-6ac275dcda07" providerId="ADAL" clId="{0E1024C3-58F3-4E60-9D56-58152775B348}" dt="2025-09-12T11:39:31.296" v="1229" actId="47"/>
        <pc:sldMkLst>
          <pc:docMk/>
          <pc:sldMk cId="2278540487" sldId="2134808449"/>
        </pc:sldMkLst>
      </pc:sldChg>
      <pc:sldChg chg="del">
        <pc:chgData name="FERHANE EL MOSTAFA" userId="612e3f77-08f4-424c-9bd0-6ac275dcda07" providerId="ADAL" clId="{0E1024C3-58F3-4E60-9D56-58152775B348}" dt="2025-09-12T10:27:43.687" v="80" actId="47"/>
        <pc:sldMkLst>
          <pc:docMk/>
          <pc:sldMk cId="3433722504" sldId="2134808449"/>
        </pc:sldMkLst>
      </pc:sldChg>
      <pc:sldChg chg="del">
        <pc:chgData name="FERHANE EL MOSTAFA" userId="612e3f77-08f4-424c-9bd0-6ac275dcda07" providerId="ADAL" clId="{0E1024C3-58F3-4E60-9D56-58152775B348}" dt="2025-09-12T10:28:26.327" v="82" actId="47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0E1024C3-58F3-4E60-9D56-58152775B348}" dt="2025-09-12T10:28:28.146" v="83" actId="47"/>
        <pc:sldMkLst>
          <pc:docMk/>
          <pc:sldMk cId="368224478" sldId="2134808451"/>
        </pc:sldMkLst>
      </pc:sldChg>
      <pc:sldChg chg="add">
        <pc:chgData name="FERHANE EL MOSTAFA" userId="612e3f77-08f4-424c-9bd0-6ac275dcda07" providerId="ADAL" clId="{0E1024C3-58F3-4E60-9D56-58152775B348}" dt="2025-09-12T11:39:24.295" v="1227"/>
        <pc:sldMkLst>
          <pc:docMk/>
          <pc:sldMk cId="2058177563" sldId="2134808453"/>
        </pc:sldMkLst>
      </pc:sldChg>
      <pc:sldChg chg="del">
        <pc:chgData name="FERHANE EL MOSTAFA" userId="612e3f77-08f4-424c-9bd0-6ac275dcda07" providerId="ADAL" clId="{0E1024C3-58F3-4E60-9D56-58152775B348}" dt="2025-09-12T11:47:01.332" v="1299" actId="47"/>
        <pc:sldMkLst>
          <pc:docMk/>
          <pc:sldMk cId="420838356" sldId="2134808455"/>
        </pc:sldMkLst>
      </pc:sldChg>
      <pc:sldChg chg="del">
        <pc:chgData name="FERHANE EL MOSTAFA" userId="612e3f77-08f4-424c-9bd0-6ac275dcda07" providerId="ADAL" clId="{0E1024C3-58F3-4E60-9D56-58152775B348}" dt="2025-09-12T11:57:52.334" v="1512" actId="47"/>
        <pc:sldMkLst>
          <pc:docMk/>
          <pc:sldMk cId="3664280258" sldId="2134808469"/>
        </pc:sldMkLst>
      </pc:sldChg>
      <pc:sldChg chg="addSp delSp modSp mod">
        <pc:chgData name="FERHANE EL MOSTAFA" userId="612e3f77-08f4-424c-9bd0-6ac275dcda07" providerId="ADAL" clId="{0E1024C3-58F3-4E60-9D56-58152775B348}" dt="2025-09-12T10:31:50.340" v="149"/>
        <pc:sldMkLst>
          <pc:docMk/>
          <pc:sldMk cId="1418471261" sldId="2134808474"/>
        </pc:sldMkLst>
        <pc:picChg chg="add mod">
          <ac:chgData name="FERHANE EL MOSTAFA" userId="612e3f77-08f4-424c-9bd0-6ac275dcda07" providerId="ADAL" clId="{0E1024C3-58F3-4E60-9D56-58152775B348}" dt="2025-09-12T10:31:50.340" v="149"/>
          <ac:picMkLst>
            <pc:docMk/>
            <pc:sldMk cId="1418471261" sldId="2134808474"/>
            <ac:picMk id="3" creationId="{B4894DEE-9BCD-3D52-05DD-FED3F07D8B31}"/>
          </ac:picMkLst>
        </pc:picChg>
        <pc:picChg chg="del">
          <ac:chgData name="FERHANE EL MOSTAFA" userId="612e3f77-08f4-424c-9bd0-6ac275dcda07" providerId="ADAL" clId="{0E1024C3-58F3-4E60-9D56-58152775B348}" dt="2025-09-12T10:31:44.819" v="148" actId="478"/>
          <ac:picMkLst>
            <pc:docMk/>
            <pc:sldMk cId="1418471261" sldId="2134808474"/>
            <ac:picMk id="4" creationId="{9BACB3CB-E2F4-22AE-E622-DD0C16B03334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4:21:34.314" v="2232" actId="14100"/>
        <pc:sldMkLst>
          <pc:docMk/>
          <pc:sldMk cId="3380457647" sldId="2134808510"/>
        </pc:sldMkLst>
        <pc:spChg chg="mod">
          <ac:chgData name="FERHANE EL MOSTAFA" userId="612e3f77-08f4-424c-9bd0-6ac275dcda07" providerId="ADAL" clId="{0E1024C3-58F3-4E60-9D56-58152775B348}" dt="2025-09-12T11:26:36.215" v="1083" actId="20577"/>
          <ac:spMkLst>
            <pc:docMk/>
            <pc:sldMk cId="3380457647" sldId="2134808510"/>
            <ac:spMk id="2" creationId="{F0FB8180-6939-47BE-71A9-1CF80927CC95}"/>
          </ac:spMkLst>
        </pc:spChg>
        <pc:picChg chg="add mod">
          <ac:chgData name="FERHANE EL MOSTAFA" userId="612e3f77-08f4-424c-9bd0-6ac275dcda07" providerId="ADAL" clId="{0E1024C3-58F3-4E60-9D56-58152775B348}" dt="2025-09-12T14:21:34.314" v="2232" actId="14100"/>
          <ac:picMkLst>
            <pc:docMk/>
            <pc:sldMk cId="3380457647" sldId="2134808510"/>
            <ac:picMk id="5" creationId="{6CB22D72-AD70-6A54-5488-A48D294BF14C}"/>
          </ac:picMkLst>
        </pc:picChg>
        <pc:picChg chg="del">
          <ac:chgData name="FERHANE EL MOSTAFA" userId="612e3f77-08f4-424c-9bd0-6ac275dcda07" providerId="ADAL" clId="{0E1024C3-58F3-4E60-9D56-58152775B348}" dt="2025-09-12T11:25:40.684" v="1067" actId="478"/>
          <ac:picMkLst>
            <pc:docMk/>
            <pc:sldMk cId="3380457647" sldId="2134808510"/>
            <ac:picMk id="5" creationId="{9AB02308-FDCF-7E96-7EEA-39746A0D3CE2}"/>
          </ac:picMkLst>
        </pc:picChg>
        <pc:picChg chg="add del mod">
          <ac:chgData name="FERHANE EL MOSTAFA" userId="612e3f77-08f4-424c-9bd0-6ac275dcda07" providerId="ADAL" clId="{0E1024C3-58F3-4E60-9D56-58152775B348}" dt="2025-09-12T14:21:01.489" v="2226" actId="478"/>
          <ac:picMkLst>
            <pc:docMk/>
            <pc:sldMk cId="3380457647" sldId="2134808510"/>
            <ac:picMk id="6" creationId="{56D0834C-CEAD-CD1C-DB78-F77B8DC78D11}"/>
          </ac:picMkLst>
        </pc:picChg>
      </pc:sldChg>
      <pc:sldChg chg="modSp modAnim">
        <pc:chgData name="FERHANE EL MOSTAFA" userId="612e3f77-08f4-424c-9bd0-6ac275dcda07" providerId="ADAL" clId="{0E1024C3-58F3-4E60-9D56-58152775B348}" dt="2025-09-12T11:56:26.902" v="1466" actId="20578"/>
        <pc:sldMkLst>
          <pc:docMk/>
          <pc:sldMk cId="1209427918" sldId="2134808511"/>
        </pc:sldMkLst>
        <pc:spChg chg="mod">
          <ac:chgData name="FERHANE EL MOSTAFA" userId="612e3f77-08f4-424c-9bd0-6ac275dcda07" providerId="ADAL" clId="{0E1024C3-58F3-4E60-9D56-58152775B348}" dt="2025-09-12T11:53:08.954" v="1393" actId="20577"/>
          <ac:spMkLst>
            <pc:docMk/>
            <pc:sldMk cId="1209427918" sldId="2134808511"/>
            <ac:spMk id="3" creationId="{5C883FDA-C470-E83D-E9DD-32C46D260938}"/>
          </ac:spMkLst>
        </pc:spChg>
        <pc:spChg chg="mod">
          <ac:chgData name="FERHANE EL MOSTAFA" userId="612e3f77-08f4-424c-9bd0-6ac275dcda07" providerId="ADAL" clId="{0E1024C3-58F3-4E60-9D56-58152775B348}" dt="2025-09-12T11:56:23.292" v="1465" actId="207"/>
          <ac:spMkLst>
            <pc:docMk/>
            <pc:sldMk cId="1209427918" sldId="2134808511"/>
            <ac:spMk id="5" creationId="{0F3AC4F5-B586-F141-18B6-B9C765E5A793}"/>
          </ac:spMkLst>
        </pc:spChg>
      </pc:sldChg>
      <pc:sldChg chg="add del">
        <pc:chgData name="FERHANE EL MOSTAFA" userId="612e3f77-08f4-424c-9bd0-6ac275dcda07" providerId="ADAL" clId="{0E1024C3-58F3-4E60-9D56-58152775B348}" dt="2025-09-12T11:39:33.210" v="1230" actId="47"/>
        <pc:sldMkLst>
          <pc:docMk/>
          <pc:sldMk cId="3024898837" sldId="2134808515"/>
        </pc:sldMkLst>
      </pc:sldChg>
      <pc:sldChg chg="add">
        <pc:chgData name="FERHANE EL MOSTAFA" userId="612e3f77-08f4-424c-9bd0-6ac275dcda07" providerId="ADAL" clId="{0E1024C3-58F3-4E60-9D56-58152775B348}" dt="2025-09-12T11:39:24.295" v="1227"/>
        <pc:sldMkLst>
          <pc:docMk/>
          <pc:sldMk cId="3624499243" sldId="2134808528"/>
        </pc:sldMkLst>
      </pc:sldChg>
      <pc:sldChg chg="add">
        <pc:chgData name="FERHANE EL MOSTAFA" userId="612e3f77-08f4-424c-9bd0-6ac275dcda07" providerId="ADAL" clId="{0E1024C3-58F3-4E60-9D56-58152775B348}" dt="2025-09-12T11:39:24.295" v="1227"/>
        <pc:sldMkLst>
          <pc:docMk/>
          <pc:sldMk cId="1872268347" sldId="2134808529"/>
        </pc:sldMkLst>
      </pc:sldChg>
      <pc:sldChg chg="modSp mod">
        <pc:chgData name="FERHANE EL MOSTAFA" userId="612e3f77-08f4-424c-9bd0-6ac275dcda07" providerId="ADAL" clId="{0E1024C3-58F3-4E60-9D56-58152775B348}" dt="2025-09-12T11:45:28.243" v="125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E1024C3-58F3-4E60-9D56-58152775B348}" dt="2025-09-12T11:45:28.243" v="125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E1024C3-58F3-4E60-9D56-58152775B348}" dt="2025-09-12T11:49:33.096" v="1306" actId="20577"/>
        <pc:sldMkLst>
          <pc:docMk/>
          <pc:sldMk cId="736286595" sldId="2134808533"/>
        </pc:sldMkLst>
        <pc:spChg chg="mod">
          <ac:chgData name="FERHANE EL MOSTAFA" userId="612e3f77-08f4-424c-9bd0-6ac275dcda07" providerId="ADAL" clId="{0E1024C3-58F3-4E60-9D56-58152775B348}" dt="2025-09-12T11:49:33.096" v="1306" actId="20577"/>
          <ac:spMkLst>
            <pc:docMk/>
            <pc:sldMk cId="736286595" sldId="2134808533"/>
            <ac:spMk id="6" creationId="{3A6224F4-3F96-8247-BDBF-D6410DFB3903}"/>
          </ac:spMkLst>
        </pc:spChg>
      </pc:sldChg>
      <pc:sldChg chg="addSp delSp modSp mod delAnim modAnim">
        <pc:chgData name="FERHANE EL MOSTAFA" userId="612e3f77-08f4-424c-9bd0-6ac275dcda07" providerId="ADAL" clId="{0E1024C3-58F3-4E60-9D56-58152775B348}" dt="2025-09-12T11:51:05.320" v="1364" actId="20577"/>
        <pc:sldMkLst>
          <pc:docMk/>
          <pc:sldMk cId="3526307757" sldId="2134808534"/>
        </pc:sldMkLst>
        <pc:spChg chg="mod">
          <ac:chgData name="FERHANE EL MOSTAFA" userId="612e3f77-08f4-424c-9bd0-6ac275dcda07" providerId="ADAL" clId="{0E1024C3-58F3-4E60-9D56-58152775B348}" dt="2025-09-12T11:49:49.665" v="1315" actId="20577"/>
          <ac:spMkLst>
            <pc:docMk/>
            <pc:sldMk cId="3526307757" sldId="2134808534"/>
            <ac:spMk id="3" creationId="{367A806C-D29F-1932-393C-E71934DEDB4D}"/>
          </ac:spMkLst>
        </pc:spChg>
        <pc:spChg chg="del mod">
          <ac:chgData name="FERHANE EL MOSTAFA" userId="612e3f77-08f4-424c-9bd0-6ac275dcda07" providerId="ADAL" clId="{0E1024C3-58F3-4E60-9D56-58152775B348}" dt="2025-09-12T11:50:01.840" v="1318" actId="478"/>
          <ac:spMkLst>
            <pc:docMk/>
            <pc:sldMk cId="3526307757" sldId="2134808534"/>
            <ac:spMk id="4" creationId="{4CC5AA58-B230-5EB7-611E-85DB6BCD2774}"/>
          </ac:spMkLst>
        </pc:spChg>
        <pc:spChg chg="add mod">
          <ac:chgData name="FERHANE EL MOSTAFA" userId="612e3f77-08f4-424c-9bd0-6ac275dcda07" providerId="ADAL" clId="{0E1024C3-58F3-4E60-9D56-58152775B348}" dt="2025-09-12T11:51:05.320" v="1364" actId="20577"/>
          <ac:spMkLst>
            <pc:docMk/>
            <pc:sldMk cId="3526307757" sldId="2134808534"/>
            <ac:spMk id="5" creationId="{9FAD0075-FCF2-D7A0-4EA1-8DF6082C1137}"/>
          </ac:spMkLst>
        </pc:spChg>
      </pc:sldChg>
      <pc:sldChg chg="del">
        <pc:chgData name="FERHANE EL MOSTAFA" userId="612e3f77-08f4-424c-9bd0-6ac275dcda07" providerId="ADAL" clId="{0E1024C3-58F3-4E60-9D56-58152775B348}" dt="2025-09-12T11:51:25.763" v="1365" actId="47"/>
        <pc:sldMkLst>
          <pc:docMk/>
          <pc:sldMk cId="1456947510" sldId="2134808535"/>
        </pc:sldMkLst>
      </pc:sldChg>
      <pc:sldChg chg="del">
        <pc:chgData name="FERHANE EL MOSTAFA" userId="612e3f77-08f4-424c-9bd0-6ac275dcda07" providerId="ADAL" clId="{0E1024C3-58F3-4E60-9D56-58152775B348}" dt="2025-09-12T11:51:28.235" v="1366" actId="47"/>
        <pc:sldMkLst>
          <pc:docMk/>
          <pc:sldMk cId="4027987106" sldId="2134808536"/>
        </pc:sldMkLst>
      </pc:sldChg>
      <pc:sldChg chg="del">
        <pc:chgData name="FERHANE EL MOSTAFA" userId="612e3f77-08f4-424c-9bd0-6ac275dcda07" providerId="ADAL" clId="{0E1024C3-58F3-4E60-9D56-58152775B348}" dt="2025-09-12T11:51:31.103" v="1367" actId="47"/>
        <pc:sldMkLst>
          <pc:docMk/>
          <pc:sldMk cId="274001843" sldId="2134808537"/>
        </pc:sldMkLst>
      </pc:sldChg>
      <pc:sldChg chg="del">
        <pc:chgData name="FERHANE EL MOSTAFA" userId="612e3f77-08f4-424c-9bd0-6ac275dcda07" providerId="ADAL" clId="{0E1024C3-58F3-4E60-9D56-58152775B348}" dt="2025-09-12T11:51:32.900" v="1368" actId="47"/>
        <pc:sldMkLst>
          <pc:docMk/>
          <pc:sldMk cId="58350007" sldId="2134808538"/>
        </pc:sldMkLst>
      </pc:sldChg>
      <pc:sldChg chg="addSp delSp modSp mod">
        <pc:chgData name="FERHANE EL MOSTAFA" userId="612e3f77-08f4-424c-9bd0-6ac275dcda07" providerId="ADAL" clId="{0E1024C3-58F3-4E60-9D56-58152775B348}" dt="2025-09-12T11:52:57.638" v="1381" actId="20577"/>
        <pc:sldMkLst>
          <pc:docMk/>
          <pc:sldMk cId="3114214726" sldId="2134808539"/>
        </pc:sldMkLst>
        <pc:spChg chg="mod">
          <ac:chgData name="FERHANE EL MOSTAFA" userId="612e3f77-08f4-424c-9bd0-6ac275dcda07" providerId="ADAL" clId="{0E1024C3-58F3-4E60-9D56-58152775B348}" dt="2025-09-12T11:52:57.638" v="1381" actId="20577"/>
          <ac:spMkLst>
            <pc:docMk/>
            <pc:sldMk cId="3114214726" sldId="2134808539"/>
            <ac:spMk id="6" creationId="{19B27766-CF1F-0E90-1AFC-2D3D4298239D}"/>
          </ac:spMkLst>
        </pc:spChg>
        <pc:picChg chg="del">
          <ac:chgData name="FERHANE EL MOSTAFA" userId="612e3f77-08f4-424c-9bd0-6ac275dcda07" providerId="ADAL" clId="{0E1024C3-58F3-4E60-9D56-58152775B348}" dt="2025-09-12T10:30:34.170" v="110" actId="478"/>
          <ac:picMkLst>
            <pc:docMk/>
            <pc:sldMk cId="3114214726" sldId="2134808539"/>
            <ac:picMk id="4" creationId="{6439C036-A17A-8C72-745A-3FFC65EFC061}"/>
          </ac:picMkLst>
        </pc:picChg>
        <pc:picChg chg="del">
          <ac:chgData name="FERHANE EL MOSTAFA" userId="612e3f77-08f4-424c-9bd0-6ac275dcda07" providerId="ADAL" clId="{0E1024C3-58F3-4E60-9D56-58152775B348}" dt="2025-09-12T10:30:37.415" v="112" actId="478"/>
          <ac:picMkLst>
            <pc:docMk/>
            <pc:sldMk cId="3114214726" sldId="2134808539"/>
            <ac:picMk id="5" creationId="{906C0F65-5399-F34C-864B-32145B751C5F}"/>
          </ac:picMkLst>
        </pc:picChg>
        <pc:picChg chg="add mod">
          <ac:chgData name="FERHANE EL MOSTAFA" userId="612e3f77-08f4-424c-9bd0-6ac275dcda07" providerId="ADAL" clId="{0E1024C3-58F3-4E60-9D56-58152775B348}" dt="2025-09-12T10:30:48.323" v="116" actId="14100"/>
          <ac:picMkLst>
            <pc:docMk/>
            <pc:sldMk cId="3114214726" sldId="2134808539"/>
            <ac:picMk id="7" creationId="{84158F69-313D-8BFE-3C52-EB7EEE58A57E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2T17:22:22.222" v="2257"/>
        <pc:sldMkLst>
          <pc:docMk/>
          <pc:sldMk cId="1843453747" sldId="2134808540"/>
        </pc:sldMkLst>
        <pc:spChg chg="del">
          <ac:chgData name="FERHANE EL MOSTAFA" userId="612e3f77-08f4-424c-9bd0-6ac275dcda07" providerId="ADAL" clId="{0E1024C3-58F3-4E60-9D56-58152775B348}" dt="2025-09-12T11:57:36.014" v="1507" actId="478"/>
          <ac:spMkLst>
            <pc:docMk/>
            <pc:sldMk cId="1843453747" sldId="2134808540"/>
            <ac:spMk id="3" creationId="{71F2E02A-BAE7-421D-ADDC-1B4B4750682D}"/>
          </ac:spMkLst>
        </pc:spChg>
        <pc:spChg chg="del">
          <ac:chgData name="FERHANE EL MOSTAFA" userId="612e3f77-08f4-424c-9bd0-6ac275dcda07" providerId="ADAL" clId="{0E1024C3-58F3-4E60-9D56-58152775B348}" dt="2025-09-12T11:57:37.111" v="1508" actId="478"/>
          <ac:spMkLst>
            <pc:docMk/>
            <pc:sldMk cId="1843453747" sldId="2134808540"/>
            <ac:spMk id="4" creationId="{F48AC08B-707F-0C08-CD69-AAB2DBE35391}"/>
          </ac:spMkLst>
        </pc:spChg>
        <pc:spChg chg="del mod">
          <ac:chgData name="FERHANE EL MOSTAFA" userId="612e3f77-08f4-424c-9bd0-6ac275dcda07" providerId="ADAL" clId="{0E1024C3-58F3-4E60-9D56-58152775B348}" dt="2025-09-12T11:57:37.873" v="1509" actId="478"/>
          <ac:spMkLst>
            <pc:docMk/>
            <pc:sldMk cId="1843453747" sldId="2134808540"/>
            <ac:spMk id="5" creationId="{04186C06-F673-10BA-C3A2-45CC19781F12}"/>
          </ac:spMkLst>
        </pc:spChg>
        <pc:spChg chg="add mod">
          <ac:chgData name="FERHANE EL MOSTAFA" userId="612e3f77-08f4-424c-9bd0-6ac275dcda07" providerId="ADAL" clId="{0E1024C3-58F3-4E60-9D56-58152775B348}" dt="2025-09-12T11:57:43.041" v="1511" actId="1076"/>
          <ac:spMkLst>
            <pc:docMk/>
            <pc:sldMk cId="1843453747" sldId="2134808540"/>
            <ac:spMk id="7" creationId="{3D0203A1-0BCC-39F1-8E47-A9A697CBB416}"/>
          </ac:spMkLst>
        </pc:spChg>
        <pc:spChg chg="add mod">
          <ac:chgData name="FERHANE EL MOSTAFA" userId="612e3f77-08f4-424c-9bd0-6ac275dcda07" providerId="ADAL" clId="{0E1024C3-58F3-4E60-9D56-58152775B348}" dt="2025-09-12T11:57:43.041" v="1511" actId="1076"/>
          <ac:spMkLst>
            <pc:docMk/>
            <pc:sldMk cId="1843453747" sldId="2134808540"/>
            <ac:spMk id="8" creationId="{9CDDBE5E-8433-6331-4091-C022484F15FF}"/>
          </ac:spMkLst>
        </pc:spChg>
        <pc:spChg chg="add mod">
          <ac:chgData name="FERHANE EL MOSTAFA" userId="612e3f77-08f4-424c-9bd0-6ac275dcda07" providerId="ADAL" clId="{0E1024C3-58F3-4E60-9D56-58152775B348}" dt="2025-09-12T11:57:43.041" v="1511" actId="1076"/>
          <ac:spMkLst>
            <pc:docMk/>
            <pc:sldMk cId="1843453747" sldId="2134808540"/>
            <ac:spMk id="9" creationId="{99393881-208E-F042-F589-C478F5B4593E}"/>
          </ac:spMkLst>
        </pc:spChg>
        <pc:spChg chg="del">
          <ac:chgData name="FERHANE EL MOSTAFA" userId="612e3f77-08f4-424c-9bd0-6ac275dcda07" providerId="ADAL" clId="{0E1024C3-58F3-4E60-9D56-58152775B348}" dt="2025-09-12T10:34:50.631" v="254" actId="478"/>
          <ac:spMkLst>
            <pc:docMk/>
            <pc:sldMk cId="1843453747" sldId="2134808540"/>
            <ac:spMk id="16" creationId="{001A39F4-5367-DC71-E5A5-303F933B2EA7}"/>
          </ac:spMkLst>
        </pc:spChg>
        <pc:spChg chg="mod">
          <ac:chgData name="FERHANE EL MOSTAFA" userId="612e3f77-08f4-424c-9bd0-6ac275dcda07" providerId="ADAL" clId="{0E1024C3-58F3-4E60-9D56-58152775B348}" dt="2025-09-12T10:34:39.309" v="225" actId="20577"/>
          <ac:spMkLst>
            <pc:docMk/>
            <pc:sldMk cId="1843453747" sldId="2134808540"/>
            <ac:spMk id="17" creationId="{E559E63E-6D0E-C4E9-25F6-CD8525E4019D}"/>
          </ac:spMkLst>
        </pc:spChg>
        <pc:spChg chg="mod">
          <ac:chgData name="FERHANE EL MOSTAFA" userId="612e3f77-08f4-424c-9bd0-6ac275dcda07" providerId="ADAL" clId="{0E1024C3-58F3-4E60-9D56-58152775B348}" dt="2025-09-12T11:57:22.943" v="1506" actId="20577"/>
          <ac:spMkLst>
            <pc:docMk/>
            <pc:sldMk cId="1843453747" sldId="2134808540"/>
            <ac:spMk id="18" creationId="{759412E6-117E-B405-C5FC-4CE07767F6B0}"/>
          </ac:spMkLst>
        </pc:spChg>
        <pc:spChg chg="mod">
          <ac:chgData name="FERHANE EL MOSTAFA" userId="612e3f77-08f4-424c-9bd0-6ac275dcda07" providerId="ADAL" clId="{0E1024C3-58F3-4E60-9D56-58152775B348}" dt="2025-09-12T11:57:16.794" v="1499" actId="20577"/>
          <ac:spMkLst>
            <pc:docMk/>
            <pc:sldMk cId="1843453747" sldId="2134808540"/>
            <ac:spMk id="19" creationId="{CC6E666E-1EC1-9407-EE81-04DBDE0DEBD2}"/>
          </ac:spMkLst>
        </pc:spChg>
        <pc:spChg chg="mod">
          <ac:chgData name="FERHANE EL MOSTAFA" userId="612e3f77-08f4-424c-9bd0-6ac275dcda07" providerId="ADAL" clId="{0E1024C3-58F3-4E60-9D56-58152775B348}" dt="2025-09-12T11:57:18.974" v="1500" actId="20577"/>
          <ac:spMkLst>
            <pc:docMk/>
            <pc:sldMk cId="1843453747" sldId="2134808540"/>
            <ac:spMk id="20" creationId="{C667FED6-D36C-D53E-8DBF-DA970F53A144}"/>
          </ac:spMkLst>
        </pc:spChg>
        <pc:spChg chg="del mod">
          <ac:chgData name="FERHANE EL MOSTAFA" userId="612e3f77-08f4-424c-9bd0-6ac275dcda07" providerId="ADAL" clId="{0E1024C3-58F3-4E60-9D56-58152775B348}" dt="2025-09-12T10:34:52.445" v="256" actId="478"/>
          <ac:spMkLst>
            <pc:docMk/>
            <pc:sldMk cId="1843453747" sldId="2134808540"/>
            <ac:spMk id="21" creationId="{2473526E-4CF5-EE62-FC40-F99C0A8D3323}"/>
          </ac:spMkLst>
        </pc:spChg>
        <pc:picChg chg="del">
          <ac:chgData name="FERHANE EL MOSTAFA" userId="612e3f77-08f4-424c-9bd0-6ac275dcda07" providerId="ADAL" clId="{0E1024C3-58F3-4E60-9D56-58152775B348}" dt="2025-09-12T10:34:51.634" v="255" actId="478"/>
          <ac:picMkLst>
            <pc:docMk/>
            <pc:sldMk cId="1843453747" sldId="2134808540"/>
            <ac:picMk id="12" creationId="{039886E1-D619-23CC-9176-064955816334}"/>
          </ac:picMkLst>
        </pc:picChg>
      </pc:sldChg>
      <pc:sldChg chg="del">
        <pc:chgData name="FERHANE EL MOSTAFA" userId="612e3f77-08f4-424c-9bd0-6ac275dcda07" providerId="ADAL" clId="{0E1024C3-58F3-4E60-9D56-58152775B348}" dt="2025-09-12T10:37:19.776" v="322" actId="47"/>
        <pc:sldMkLst>
          <pc:docMk/>
          <pc:sldMk cId="4035992643" sldId="2134808541"/>
        </pc:sldMkLst>
      </pc:sldChg>
      <pc:sldChg chg="modSp mod modAnim">
        <pc:chgData name="FERHANE EL MOSTAFA" userId="612e3f77-08f4-424c-9bd0-6ac275dcda07" providerId="ADAL" clId="{0E1024C3-58F3-4E60-9D56-58152775B348}" dt="2025-09-13T08:08:44.756" v="2314" actId="14100"/>
        <pc:sldMkLst>
          <pc:docMk/>
          <pc:sldMk cId="875026982" sldId="2134808542"/>
        </pc:sldMkLst>
        <pc:spChg chg="mod">
          <ac:chgData name="FERHANE EL MOSTAFA" userId="612e3f77-08f4-424c-9bd0-6ac275dcda07" providerId="ADAL" clId="{0E1024C3-58F3-4E60-9D56-58152775B348}" dt="2025-09-13T08:08:39.387" v="2312" actId="14100"/>
          <ac:spMkLst>
            <pc:docMk/>
            <pc:sldMk cId="875026982" sldId="2134808542"/>
            <ac:spMk id="3" creationId="{B26852AF-4616-A65D-1E6B-47768D865196}"/>
          </ac:spMkLst>
        </pc:spChg>
        <pc:spChg chg="mod">
          <ac:chgData name="FERHANE EL MOSTAFA" userId="612e3f77-08f4-424c-9bd0-6ac275dcda07" providerId="ADAL" clId="{0E1024C3-58F3-4E60-9D56-58152775B348}" dt="2025-09-13T08:08:44.756" v="2314" actId="14100"/>
          <ac:spMkLst>
            <pc:docMk/>
            <pc:sldMk cId="875026982" sldId="2134808542"/>
            <ac:spMk id="8" creationId="{E9D28274-AF2A-90F3-38F0-FF5E5D1242A2}"/>
          </ac:spMkLst>
        </pc:spChg>
        <pc:spChg chg="mod">
          <ac:chgData name="FERHANE EL MOSTAFA" userId="612e3f77-08f4-424c-9bd0-6ac275dcda07" providerId="ADAL" clId="{0E1024C3-58F3-4E60-9D56-58152775B348}" dt="2025-09-13T08:08:31.349" v="2309" actId="14100"/>
          <ac:spMkLst>
            <pc:docMk/>
            <pc:sldMk cId="875026982" sldId="2134808542"/>
            <ac:spMk id="9" creationId="{2334C249-B7C0-7C82-0B7C-76FB59070357}"/>
          </ac:spMkLst>
        </pc:spChg>
        <pc:spChg chg="mod">
          <ac:chgData name="FERHANE EL MOSTAFA" userId="612e3f77-08f4-424c-9bd0-6ac275dcda07" providerId="ADAL" clId="{0E1024C3-58F3-4E60-9D56-58152775B348}" dt="2025-09-13T08:08:36.378" v="2311" actId="14100"/>
          <ac:spMkLst>
            <pc:docMk/>
            <pc:sldMk cId="875026982" sldId="2134808542"/>
            <ac:spMk id="13" creationId="{0880FC81-542C-0AC8-126C-DBE4AEAE950B}"/>
          </ac:spMkLst>
        </pc:spChg>
        <pc:spChg chg="mod">
          <ac:chgData name="FERHANE EL MOSTAFA" userId="612e3f77-08f4-424c-9bd0-6ac275dcda07" providerId="ADAL" clId="{0E1024C3-58F3-4E60-9D56-58152775B348}" dt="2025-09-13T08:08:33.983" v="2310" actId="14100"/>
          <ac:spMkLst>
            <pc:docMk/>
            <pc:sldMk cId="875026982" sldId="2134808542"/>
            <ac:spMk id="14" creationId="{10699247-7A42-FA6D-1AA1-ABDC55C61AEB}"/>
          </ac:spMkLst>
        </pc:spChg>
        <pc:spChg chg="mod">
          <ac:chgData name="FERHANE EL MOSTAFA" userId="612e3f77-08f4-424c-9bd0-6ac275dcda07" providerId="ADAL" clId="{0E1024C3-58F3-4E60-9D56-58152775B348}" dt="2025-09-13T08:08:41.958" v="2313" actId="14100"/>
          <ac:spMkLst>
            <pc:docMk/>
            <pc:sldMk cId="875026982" sldId="2134808542"/>
            <ac:spMk id="15" creationId="{C2CDF853-2B98-D120-BE56-5D75699A31E4}"/>
          </ac:spMkLst>
        </pc:spChg>
      </pc:sldChg>
      <pc:sldChg chg="addSp delSp modSp mod delAnim modAnim">
        <pc:chgData name="FERHANE EL MOSTAFA" userId="612e3f77-08f4-424c-9bd0-6ac275dcda07" providerId="ADAL" clId="{0E1024C3-58F3-4E60-9D56-58152775B348}" dt="2025-09-12T14:01:06.785" v="1679"/>
        <pc:sldMkLst>
          <pc:docMk/>
          <pc:sldMk cId="2679425699" sldId="2134808543"/>
        </pc:sldMkLst>
        <pc:spChg chg="mod">
          <ac:chgData name="FERHANE EL MOSTAFA" userId="612e3f77-08f4-424c-9bd0-6ac275dcda07" providerId="ADAL" clId="{0E1024C3-58F3-4E60-9D56-58152775B348}" dt="2025-09-12T10:40:14.758" v="445" actId="6549"/>
          <ac:spMkLst>
            <pc:docMk/>
            <pc:sldMk cId="2679425699" sldId="2134808543"/>
            <ac:spMk id="2" creationId="{56150347-D6E1-53BB-26F6-9A023C368C5B}"/>
          </ac:spMkLst>
        </pc:spChg>
        <pc:spChg chg="del">
          <ac:chgData name="FERHANE EL MOSTAFA" userId="612e3f77-08f4-424c-9bd0-6ac275dcda07" providerId="ADAL" clId="{0E1024C3-58F3-4E60-9D56-58152775B348}" dt="2025-09-12T10:40:17.947" v="447" actId="478"/>
          <ac:spMkLst>
            <pc:docMk/>
            <pc:sldMk cId="2679425699" sldId="2134808543"/>
            <ac:spMk id="4" creationId="{66F239CC-80E3-00CE-CDD9-FC952673C285}"/>
          </ac:spMkLst>
        </pc:spChg>
        <pc:spChg chg="del">
          <ac:chgData name="FERHANE EL MOSTAFA" userId="612e3f77-08f4-424c-9bd0-6ac275dcda07" providerId="ADAL" clId="{0E1024C3-58F3-4E60-9D56-58152775B348}" dt="2025-09-12T10:40:16.867" v="446" actId="478"/>
          <ac:spMkLst>
            <pc:docMk/>
            <pc:sldMk cId="2679425699" sldId="2134808543"/>
            <ac:spMk id="5" creationId="{577AF7EA-A310-5504-6432-A49DDD6BBBC0}"/>
          </ac:spMkLst>
        </pc:spChg>
        <pc:spChg chg="del">
          <ac:chgData name="FERHANE EL MOSTAFA" userId="612e3f77-08f4-424c-9bd0-6ac275dcda07" providerId="ADAL" clId="{0E1024C3-58F3-4E60-9D56-58152775B348}" dt="2025-09-12T10:40:18.866" v="448" actId="478"/>
          <ac:spMkLst>
            <pc:docMk/>
            <pc:sldMk cId="2679425699" sldId="2134808543"/>
            <ac:spMk id="6" creationId="{191ABAB8-1022-DCBC-4581-E27508BBB734}"/>
          </ac:spMkLst>
        </pc:spChg>
        <pc:picChg chg="add mod">
          <ac:chgData name="FERHANE EL MOSTAFA" userId="612e3f77-08f4-424c-9bd0-6ac275dcda07" providerId="ADAL" clId="{0E1024C3-58F3-4E60-9D56-58152775B348}" dt="2025-09-12T14:00:32.768" v="1670" actId="14100"/>
          <ac:picMkLst>
            <pc:docMk/>
            <pc:sldMk cId="2679425699" sldId="2134808543"/>
            <ac:picMk id="4" creationId="{66F4CB84-ED46-F6A4-2564-687EF1470BE3}"/>
          </ac:picMkLst>
        </pc:picChg>
        <pc:picChg chg="add mod">
          <ac:chgData name="FERHANE EL MOSTAFA" userId="612e3f77-08f4-424c-9bd0-6ac275dcda07" providerId="ADAL" clId="{0E1024C3-58F3-4E60-9D56-58152775B348}" dt="2025-09-12T14:00:51.265" v="1675" actId="14100"/>
          <ac:picMkLst>
            <pc:docMk/>
            <pc:sldMk cId="2679425699" sldId="2134808543"/>
            <ac:picMk id="5" creationId="{E329848F-F6EF-4326-834A-A24DD0B6BCA7}"/>
          </ac:picMkLst>
        </pc:picChg>
        <pc:picChg chg="add del mod">
          <ac:chgData name="FERHANE EL MOSTAFA" userId="612e3f77-08f4-424c-9bd0-6ac275dcda07" providerId="ADAL" clId="{0E1024C3-58F3-4E60-9D56-58152775B348}" dt="2025-09-12T13:59:57.646" v="1666" actId="478"/>
          <ac:picMkLst>
            <pc:docMk/>
            <pc:sldMk cId="2679425699" sldId="2134808543"/>
            <ac:picMk id="7" creationId="{8E19F0EE-6329-C610-A205-6AE3C04F0CF3}"/>
          </ac:picMkLst>
        </pc:picChg>
        <pc:picChg chg="add del mod">
          <ac:chgData name="FERHANE EL MOSTAFA" userId="612e3f77-08f4-424c-9bd0-6ac275dcda07" providerId="ADAL" clId="{0E1024C3-58F3-4E60-9D56-58152775B348}" dt="2025-09-12T14:01:00.402" v="1677" actId="478"/>
          <ac:picMkLst>
            <pc:docMk/>
            <pc:sldMk cId="2679425699" sldId="2134808543"/>
            <ac:picMk id="8" creationId="{03EE3D98-BBCE-B6C0-C3EC-B752DC8BDE7C}"/>
          </ac:picMkLst>
        </pc:picChg>
      </pc:sldChg>
      <pc:sldChg chg="addSp delSp modSp mod modAnim">
        <pc:chgData name="FERHANE EL MOSTAFA" userId="612e3f77-08f4-424c-9bd0-6ac275dcda07" providerId="ADAL" clId="{0E1024C3-58F3-4E60-9D56-58152775B348}" dt="2025-09-12T17:23:39.673" v="2262"/>
        <pc:sldMkLst>
          <pc:docMk/>
          <pc:sldMk cId="4239359885" sldId="2134808544"/>
        </pc:sldMkLst>
        <pc:spChg chg="mod">
          <ac:chgData name="FERHANE EL MOSTAFA" userId="612e3f77-08f4-424c-9bd0-6ac275dcda07" providerId="ADAL" clId="{0E1024C3-58F3-4E60-9D56-58152775B348}" dt="2025-09-12T10:43:59.287" v="506" actId="20577"/>
          <ac:spMkLst>
            <pc:docMk/>
            <pc:sldMk cId="4239359885" sldId="2134808544"/>
            <ac:spMk id="2" creationId="{F826D056-AA49-F582-23CE-EF40F0B07719}"/>
          </ac:spMkLst>
        </pc:spChg>
        <pc:spChg chg="del">
          <ac:chgData name="FERHANE EL MOSTAFA" userId="612e3f77-08f4-424c-9bd0-6ac275dcda07" providerId="ADAL" clId="{0E1024C3-58F3-4E60-9D56-58152775B348}" dt="2025-09-12T10:43:17.849" v="466" actId="478"/>
          <ac:spMkLst>
            <pc:docMk/>
            <pc:sldMk cId="4239359885" sldId="2134808544"/>
            <ac:spMk id="4" creationId="{19DE6D38-7B29-693B-DD05-82E0A0DDC9D3}"/>
          </ac:spMkLst>
        </pc:spChg>
        <pc:spChg chg="del">
          <ac:chgData name="FERHANE EL MOSTAFA" userId="612e3f77-08f4-424c-9bd0-6ac275dcda07" providerId="ADAL" clId="{0E1024C3-58F3-4E60-9D56-58152775B348}" dt="2025-09-12T10:43:16.783" v="465" actId="478"/>
          <ac:spMkLst>
            <pc:docMk/>
            <pc:sldMk cId="4239359885" sldId="2134808544"/>
            <ac:spMk id="5" creationId="{0BF97E81-6455-BEAE-658C-BCB6702FAED2}"/>
          </ac:spMkLst>
        </pc:spChg>
        <pc:spChg chg="del">
          <ac:chgData name="FERHANE EL MOSTAFA" userId="612e3f77-08f4-424c-9bd0-6ac275dcda07" providerId="ADAL" clId="{0E1024C3-58F3-4E60-9D56-58152775B348}" dt="2025-09-12T10:43:18.987" v="467" actId="478"/>
          <ac:spMkLst>
            <pc:docMk/>
            <pc:sldMk cId="4239359885" sldId="2134808544"/>
            <ac:spMk id="6" creationId="{AABB8F9D-341A-4EC5-8424-139FE221A248}"/>
          </ac:spMkLst>
        </pc:spChg>
        <pc:picChg chg="add del">
          <ac:chgData name="FERHANE EL MOSTAFA" userId="612e3f77-08f4-424c-9bd0-6ac275dcda07" providerId="ADAL" clId="{0E1024C3-58F3-4E60-9D56-58152775B348}" dt="2025-09-12T10:49:46.613" v="653" actId="478"/>
          <ac:picMkLst>
            <pc:docMk/>
            <pc:sldMk cId="4239359885" sldId="2134808544"/>
            <ac:picMk id="3" creationId="{096B168D-EC3C-332B-EFD2-F9F813A8E557}"/>
          </ac:picMkLst>
        </pc:picChg>
        <pc:picChg chg="add mod">
          <ac:chgData name="FERHANE EL MOSTAFA" userId="612e3f77-08f4-424c-9bd0-6ac275dcda07" providerId="ADAL" clId="{0E1024C3-58F3-4E60-9D56-58152775B348}" dt="2025-09-12T14:01:50.304" v="1686" actId="14100"/>
          <ac:picMkLst>
            <pc:docMk/>
            <pc:sldMk cId="4239359885" sldId="2134808544"/>
            <ac:picMk id="4" creationId="{7E2CF0A4-E709-F680-86F4-5F5158408112}"/>
          </ac:picMkLst>
        </pc:picChg>
        <pc:picChg chg="add del mod">
          <ac:chgData name="FERHANE EL MOSTAFA" userId="612e3f77-08f4-424c-9bd0-6ac275dcda07" providerId="ADAL" clId="{0E1024C3-58F3-4E60-9D56-58152775B348}" dt="2025-09-12T14:01:17.795" v="1680" actId="478"/>
          <ac:picMkLst>
            <pc:docMk/>
            <pc:sldMk cId="4239359885" sldId="2134808544"/>
            <ac:picMk id="8" creationId="{6F2A1B8E-AD41-7F4A-1019-54D66ADAE19D}"/>
          </ac:picMkLst>
        </pc:picChg>
        <pc:picChg chg="add mod">
          <ac:chgData name="FERHANE EL MOSTAFA" userId="612e3f77-08f4-424c-9bd0-6ac275dcda07" providerId="ADAL" clId="{0E1024C3-58F3-4E60-9D56-58152775B348}" dt="2025-09-12T10:49:47.288" v="654"/>
          <ac:picMkLst>
            <pc:docMk/>
            <pc:sldMk cId="4239359885" sldId="2134808544"/>
            <ac:picMk id="9" creationId="{21C41D2B-406F-9166-3ABD-8E2677CD73B1}"/>
          </ac:picMkLst>
        </pc:picChg>
      </pc:sldChg>
      <pc:sldChg chg="del">
        <pc:chgData name="FERHANE EL MOSTAFA" userId="612e3f77-08f4-424c-9bd0-6ac275dcda07" providerId="ADAL" clId="{0E1024C3-58F3-4E60-9D56-58152775B348}" dt="2025-09-12T10:39:28.884" v="403" actId="47"/>
        <pc:sldMkLst>
          <pc:docMk/>
          <pc:sldMk cId="3555588327" sldId="2134808545"/>
        </pc:sldMkLst>
      </pc:sldChg>
      <pc:sldChg chg="del">
        <pc:chgData name="FERHANE EL MOSTAFA" userId="612e3f77-08f4-424c-9bd0-6ac275dcda07" providerId="ADAL" clId="{0E1024C3-58F3-4E60-9D56-58152775B348}" dt="2025-09-12T10:47:04.718" v="567" actId="47"/>
        <pc:sldMkLst>
          <pc:docMk/>
          <pc:sldMk cId="3626232917" sldId="2134808546"/>
        </pc:sldMkLst>
      </pc:sldChg>
      <pc:sldChg chg="addSp delSp modSp mod">
        <pc:chgData name="FERHANE EL MOSTAFA" userId="612e3f77-08f4-424c-9bd0-6ac275dcda07" providerId="ADAL" clId="{0E1024C3-58F3-4E60-9D56-58152775B348}" dt="2025-09-13T00:09:53.148" v="2273"/>
        <pc:sldMkLst>
          <pc:docMk/>
          <pc:sldMk cId="2254889488" sldId="2134808547"/>
        </pc:sldMkLst>
        <pc:spChg chg="mod">
          <ac:chgData name="FERHANE EL MOSTAFA" userId="612e3f77-08f4-424c-9bd0-6ac275dcda07" providerId="ADAL" clId="{0E1024C3-58F3-4E60-9D56-58152775B348}" dt="2025-09-12T14:07:03.769" v="1808" actId="20577"/>
          <ac:spMkLst>
            <pc:docMk/>
            <pc:sldMk cId="2254889488" sldId="2134808547"/>
            <ac:spMk id="2" creationId="{620E8DE7-764D-2B58-87A9-5D702FEDCE6A}"/>
          </ac:spMkLst>
        </pc:spChg>
        <pc:spChg chg="mod">
          <ac:chgData name="FERHANE EL MOSTAFA" userId="612e3f77-08f4-424c-9bd0-6ac275dcda07" providerId="ADAL" clId="{0E1024C3-58F3-4E60-9D56-58152775B348}" dt="2025-09-12T14:07:00.984" v="1806" actId="14100"/>
          <ac:spMkLst>
            <pc:docMk/>
            <pc:sldMk cId="2254889488" sldId="2134808547"/>
            <ac:spMk id="5" creationId="{40CCF6DB-8998-787B-E269-F4AC61E1654C}"/>
          </ac:spMkLst>
        </pc:spChg>
        <pc:picChg chg="del">
          <ac:chgData name="FERHANE EL MOSTAFA" userId="612e3f77-08f4-424c-9bd0-6ac275dcda07" providerId="ADAL" clId="{0E1024C3-58F3-4E60-9D56-58152775B348}" dt="2025-09-12T11:09:32.731" v="680" actId="478"/>
          <ac:picMkLst>
            <pc:docMk/>
            <pc:sldMk cId="2254889488" sldId="2134808547"/>
            <ac:picMk id="3" creationId="{8E41117B-98E4-6FE0-3E5A-771284B71E41}"/>
          </ac:picMkLst>
        </pc:picChg>
        <pc:picChg chg="add mod">
          <ac:chgData name="FERHANE EL MOSTAFA" userId="612e3f77-08f4-424c-9bd0-6ac275dcda07" providerId="ADAL" clId="{0E1024C3-58F3-4E60-9D56-58152775B348}" dt="2025-09-13T00:09:53.148" v="2273"/>
          <ac:picMkLst>
            <pc:docMk/>
            <pc:sldMk cId="2254889488" sldId="2134808547"/>
            <ac:picMk id="3" creationId="{F0C61670-BDF0-60C5-7155-6C6586F198AC}"/>
          </ac:picMkLst>
        </pc:picChg>
        <pc:picChg chg="del">
          <ac:chgData name="FERHANE EL MOSTAFA" userId="612e3f77-08f4-424c-9bd0-6ac275dcda07" providerId="ADAL" clId="{0E1024C3-58F3-4E60-9D56-58152775B348}" dt="2025-09-13T00:09:52.463" v="2272" actId="478"/>
          <ac:picMkLst>
            <pc:docMk/>
            <pc:sldMk cId="2254889488" sldId="2134808547"/>
            <ac:picMk id="4" creationId="{835F3AB2-A22D-B213-5B48-0E247FFAA90B}"/>
          </ac:picMkLst>
        </pc:picChg>
        <pc:picChg chg="add mod">
          <ac:chgData name="FERHANE EL MOSTAFA" userId="612e3f77-08f4-424c-9bd0-6ac275dcda07" providerId="ADAL" clId="{0E1024C3-58F3-4E60-9D56-58152775B348}" dt="2025-09-12T14:07:37.963" v="1811" actId="14100"/>
          <ac:picMkLst>
            <pc:docMk/>
            <pc:sldMk cId="2254889488" sldId="2134808547"/>
            <ac:picMk id="6" creationId="{06CAE1EF-FEA7-BB3B-086C-9BCE8C136F18}"/>
          </ac:picMkLst>
        </pc:picChg>
        <pc:picChg chg="add del mod">
          <ac:chgData name="FERHANE EL MOSTAFA" userId="612e3f77-08f4-424c-9bd0-6ac275dcda07" providerId="ADAL" clId="{0E1024C3-58F3-4E60-9D56-58152775B348}" dt="2025-09-12T14:06:41.190" v="1800" actId="478"/>
          <ac:picMkLst>
            <pc:docMk/>
            <pc:sldMk cId="2254889488" sldId="2134808547"/>
            <ac:picMk id="7" creationId="{BBDB7E63-28D9-7CCA-C350-357F6AB32789}"/>
          </ac:picMkLst>
        </pc:picChg>
      </pc:sldChg>
      <pc:sldChg chg="addSp delSp modSp del mod">
        <pc:chgData name="FERHANE EL MOSTAFA" userId="612e3f77-08f4-424c-9bd0-6ac275dcda07" providerId="ADAL" clId="{0E1024C3-58F3-4E60-9D56-58152775B348}" dt="2025-09-12T14:07:51.866" v="1813" actId="47"/>
        <pc:sldMkLst>
          <pc:docMk/>
          <pc:sldMk cId="185814514" sldId="2134808548"/>
        </pc:sldMkLst>
        <pc:picChg chg="del">
          <ac:chgData name="FERHANE EL MOSTAFA" userId="612e3f77-08f4-424c-9bd0-6ac275dcda07" providerId="ADAL" clId="{0E1024C3-58F3-4E60-9D56-58152775B348}" dt="2025-09-12T11:10:48.009" v="689" actId="478"/>
          <ac:picMkLst>
            <pc:docMk/>
            <pc:sldMk cId="185814514" sldId="2134808548"/>
            <ac:picMk id="3" creationId="{3E1BFC90-E116-C19E-E825-0B98DB2E61C1}"/>
          </ac:picMkLst>
        </pc:picChg>
        <pc:picChg chg="add del mod">
          <ac:chgData name="FERHANE EL MOSTAFA" userId="612e3f77-08f4-424c-9bd0-6ac275dcda07" providerId="ADAL" clId="{0E1024C3-58F3-4E60-9D56-58152775B348}" dt="2025-09-12T11:11:34.992" v="691" actId="478"/>
          <ac:picMkLst>
            <pc:docMk/>
            <pc:sldMk cId="185814514" sldId="2134808548"/>
            <ac:picMk id="5" creationId="{26BF3613-4403-21C7-2655-10C7E4064A34}"/>
          </ac:picMkLst>
        </pc:picChg>
        <pc:picChg chg="add del mod">
          <ac:chgData name="FERHANE EL MOSTAFA" userId="612e3f77-08f4-424c-9bd0-6ac275dcda07" providerId="ADAL" clId="{0E1024C3-58F3-4E60-9D56-58152775B348}" dt="2025-09-12T14:07:45.503" v="1812" actId="478"/>
          <ac:picMkLst>
            <pc:docMk/>
            <pc:sldMk cId="185814514" sldId="2134808548"/>
            <ac:picMk id="7" creationId="{667A1B61-BDED-AA7D-0B1D-BFAE2F9BF854}"/>
          </ac:picMkLst>
        </pc:picChg>
      </pc:sldChg>
      <pc:sldChg chg="addSp delSp modSp mod">
        <pc:chgData name="FERHANE EL MOSTAFA" userId="612e3f77-08f4-424c-9bd0-6ac275dcda07" providerId="ADAL" clId="{0E1024C3-58F3-4E60-9D56-58152775B348}" dt="2025-09-12T14:08:44.996" v="1848" actId="20577"/>
        <pc:sldMkLst>
          <pc:docMk/>
          <pc:sldMk cId="762796492" sldId="2134808549"/>
        </pc:sldMkLst>
        <pc:spChg chg="mod">
          <ac:chgData name="FERHANE EL MOSTAFA" userId="612e3f77-08f4-424c-9bd0-6ac275dcda07" providerId="ADAL" clId="{0E1024C3-58F3-4E60-9D56-58152775B348}" dt="2025-09-12T14:08:44.996" v="1848" actId="20577"/>
          <ac:spMkLst>
            <pc:docMk/>
            <pc:sldMk cId="762796492" sldId="2134808549"/>
            <ac:spMk id="2" creationId="{35054301-BCDC-1189-3B14-C06591EC86E7}"/>
          </ac:spMkLst>
        </pc:spChg>
        <pc:picChg chg="del">
          <ac:chgData name="FERHANE EL MOSTAFA" userId="612e3f77-08f4-424c-9bd0-6ac275dcda07" providerId="ADAL" clId="{0E1024C3-58F3-4E60-9D56-58152775B348}" dt="2025-09-12T11:12:09.771" v="700" actId="478"/>
          <ac:picMkLst>
            <pc:docMk/>
            <pc:sldMk cId="762796492" sldId="2134808549"/>
            <ac:picMk id="3" creationId="{6DF7044F-3E9A-68B8-5831-5A99A5B67E60}"/>
          </ac:picMkLst>
        </pc:picChg>
        <pc:picChg chg="add del mod">
          <ac:chgData name="FERHANE EL MOSTAFA" userId="612e3f77-08f4-424c-9bd0-6ac275dcda07" providerId="ADAL" clId="{0E1024C3-58F3-4E60-9D56-58152775B348}" dt="2025-09-12T14:07:55.342" v="1814" actId="478"/>
          <ac:picMkLst>
            <pc:docMk/>
            <pc:sldMk cId="762796492" sldId="2134808549"/>
            <ac:picMk id="4" creationId="{3CD55C88-D058-2817-409E-A1B185D5C2E3}"/>
          </ac:picMkLst>
        </pc:picChg>
        <pc:picChg chg="add mod">
          <ac:chgData name="FERHANE EL MOSTAFA" userId="612e3f77-08f4-424c-9bd0-6ac275dcda07" providerId="ADAL" clId="{0E1024C3-58F3-4E60-9D56-58152775B348}" dt="2025-09-12T14:08:27.139" v="1818" actId="14100"/>
          <ac:picMkLst>
            <pc:docMk/>
            <pc:sldMk cId="762796492" sldId="2134808549"/>
            <ac:picMk id="6" creationId="{AAB9A0E9-B1BB-CA31-EEA2-BED5A24791CC}"/>
          </ac:picMkLst>
        </pc:picChg>
      </pc:sldChg>
      <pc:sldChg chg="addSp delSp modSp mod">
        <pc:chgData name="FERHANE EL MOSTAFA" userId="612e3f77-08f4-424c-9bd0-6ac275dcda07" providerId="ADAL" clId="{0E1024C3-58F3-4E60-9D56-58152775B348}" dt="2025-09-12T14:09:58.549" v="1885" actId="14100"/>
        <pc:sldMkLst>
          <pc:docMk/>
          <pc:sldMk cId="55609540" sldId="2134808550"/>
        </pc:sldMkLst>
        <pc:spChg chg="mod">
          <ac:chgData name="FERHANE EL MOSTAFA" userId="612e3f77-08f4-424c-9bd0-6ac275dcda07" providerId="ADAL" clId="{0E1024C3-58F3-4E60-9D56-58152775B348}" dt="2025-09-12T14:09:50.734" v="1883" actId="20577"/>
          <ac:spMkLst>
            <pc:docMk/>
            <pc:sldMk cId="55609540" sldId="2134808550"/>
            <ac:spMk id="2" creationId="{EB25DE07-F322-1C26-6E82-2C482BDAF8A2}"/>
          </ac:spMkLst>
        </pc:spChg>
        <pc:picChg chg="del">
          <ac:chgData name="FERHANE EL MOSTAFA" userId="612e3f77-08f4-424c-9bd0-6ac275dcda07" providerId="ADAL" clId="{0E1024C3-58F3-4E60-9D56-58152775B348}" dt="2025-09-12T11:12:28.578" v="704" actId="478"/>
          <ac:picMkLst>
            <pc:docMk/>
            <pc:sldMk cId="55609540" sldId="2134808550"/>
            <ac:picMk id="3" creationId="{F4A48DD2-9C59-BFFC-1693-E59F7BFA0885}"/>
          </ac:picMkLst>
        </pc:picChg>
        <pc:picChg chg="del">
          <ac:chgData name="FERHANE EL MOSTAFA" userId="612e3f77-08f4-424c-9bd0-6ac275dcda07" providerId="ADAL" clId="{0E1024C3-58F3-4E60-9D56-58152775B348}" dt="2025-09-12T11:12:34.676" v="705" actId="478"/>
          <ac:picMkLst>
            <pc:docMk/>
            <pc:sldMk cId="55609540" sldId="2134808550"/>
            <ac:picMk id="4" creationId="{C8C97331-BA74-7DED-B085-5FBA994FFB6D}"/>
          </ac:picMkLst>
        </pc:picChg>
        <pc:picChg chg="add mod">
          <ac:chgData name="FERHANE EL MOSTAFA" userId="612e3f77-08f4-424c-9bd0-6ac275dcda07" providerId="ADAL" clId="{0E1024C3-58F3-4E60-9D56-58152775B348}" dt="2025-09-12T14:09:58.549" v="1885" actId="14100"/>
          <ac:picMkLst>
            <pc:docMk/>
            <pc:sldMk cId="55609540" sldId="2134808550"/>
            <ac:picMk id="4" creationId="{EBEF20CE-4C84-C17F-891F-55F7CB886A12}"/>
          </ac:picMkLst>
        </pc:picChg>
        <pc:picChg chg="add mod">
          <ac:chgData name="FERHANE EL MOSTAFA" userId="612e3f77-08f4-424c-9bd0-6ac275dcda07" providerId="ADAL" clId="{0E1024C3-58F3-4E60-9D56-58152775B348}" dt="2025-09-12T11:12:40.846" v="706"/>
          <ac:picMkLst>
            <pc:docMk/>
            <pc:sldMk cId="55609540" sldId="2134808550"/>
            <ac:picMk id="5" creationId="{61286B1A-C200-B4C0-3BA7-8C681DD1C50C}"/>
          </ac:picMkLst>
        </pc:picChg>
        <pc:picChg chg="add del mod">
          <ac:chgData name="FERHANE EL MOSTAFA" userId="612e3f77-08f4-424c-9bd0-6ac275dcda07" providerId="ADAL" clId="{0E1024C3-58F3-4E60-9D56-58152775B348}" dt="2025-09-12T14:09:05.823" v="1851" actId="478"/>
          <ac:picMkLst>
            <pc:docMk/>
            <pc:sldMk cId="55609540" sldId="2134808550"/>
            <ac:picMk id="7" creationId="{E1984813-603C-ADD0-28F2-D8F940BFCFBA}"/>
          </ac:picMkLst>
        </pc:picChg>
      </pc:sldChg>
      <pc:sldChg chg="addSp delSp modSp mod modAnim">
        <pc:chgData name="FERHANE EL MOSTAFA" userId="612e3f77-08f4-424c-9bd0-6ac275dcda07" providerId="ADAL" clId="{0E1024C3-58F3-4E60-9D56-58152775B348}" dt="2025-09-12T17:24:53.957" v="2268"/>
        <pc:sldMkLst>
          <pc:docMk/>
          <pc:sldMk cId="3235497932" sldId="2134808551"/>
        </pc:sldMkLst>
        <pc:picChg chg="del">
          <ac:chgData name="FERHANE EL MOSTAFA" userId="612e3f77-08f4-424c-9bd0-6ac275dcda07" providerId="ADAL" clId="{0E1024C3-58F3-4E60-9D56-58152775B348}" dt="2025-09-12T11:12:16.701" v="702" actId="478"/>
          <ac:picMkLst>
            <pc:docMk/>
            <pc:sldMk cId="3235497932" sldId="2134808551"/>
            <ac:picMk id="3" creationId="{40A1F28C-9E9E-85A0-69EB-3922F7617A21}"/>
          </ac:picMkLst>
        </pc:picChg>
        <pc:picChg chg="add mod">
          <ac:chgData name="FERHANE EL MOSTAFA" userId="612e3f77-08f4-424c-9bd0-6ac275dcda07" providerId="ADAL" clId="{0E1024C3-58F3-4E60-9D56-58152775B348}" dt="2025-09-12T14:08:58.109" v="1850"/>
          <ac:picMkLst>
            <pc:docMk/>
            <pc:sldMk cId="3235497932" sldId="2134808551"/>
            <ac:picMk id="3" creationId="{C4FE2171-8449-C70F-B848-8D4A8E3AFA14}"/>
          </ac:picMkLst>
        </pc:picChg>
        <pc:picChg chg="add del mod">
          <ac:chgData name="FERHANE EL MOSTAFA" userId="612e3f77-08f4-424c-9bd0-6ac275dcda07" providerId="ADAL" clId="{0E1024C3-58F3-4E60-9D56-58152775B348}" dt="2025-09-12T14:08:52.827" v="1849" actId="478"/>
          <ac:picMkLst>
            <pc:docMk/>
            <pc:sldMk cId="3235497932" sldId="2134808551"/>
            <ac:picMk id="5" creationId="{84789EE4-12B3-DD08-405B-EEA052D4D5F4}"/>
          </ac:picMkLst>
        </pc:picChg>
      </pc:sldChg>
      <pc:sldChg chg="del">
        <pc:chgData name="FERHANE EL MOSTAFA" userId="612e3f77-08f4-424c-9bd0-6ac275dcda07" providerId="ADAL" clId="{0E1024C3-58F3-4E60-9D56-58152775B348}" dt="2025-09-12T11:16:54.900" v="839" actId="47"/>
        <pc:sldMkLst>
          <pc:docMk/>
          <pc:sldMk cId="466378663" sldId="2134808552"/>
        </pc:sldMkLst>
      </pc:sldChg>
      <pc:sldChg chg="del">
        <pc:chgData name="FERHANE EL MOSTAFA" userId="612e3f77-08f4-424c-9bd0-6ac275dcda07" providerId="ADAL" clId="{0E1024C3-58F3-4E60-9D56-58152775B348}" dt="2025-09-12T11:16:51.130" v="838" actId="47"/>
        <pc:sldMkLst>
          <pc:docMk/>
          <pc:sldMk cId="779578779" sldId="2134808553"/>
        </pc:sldMkLst>
      </pc:sldChg>
      <pc:sldChg chg="addSp delSp modSp mod delAnim modAnim">
        <pc:chgData name="FERHANE EL MOSTAFA" userId="612e3f77-08f4-424c-9bd0-6ac275dcda07" providerId="ADAL" clId="{0E1024C3-58F3-4E60-9D56-58152775B348}" dt="2025-09-12T14:16:28.362" v="2139"/>
        <pc:sldMkLst>
          <pc:docMk/>
          <pc:sldMk cId="3556510396" sldId="2134808554"/>
        </pc:sldMkLst>
        <pc:spChg chg="mod">
          <ac:chgData name="FERHANE EL MOSTAFA" userId="612e3f77-08f4-424c-9bd0-6ac275dcda07" providerId="ADAL" clId="{0E1024C3-58F3-4E60-9D56-58152775B348}" dt="2025-09-12T11:18:04.762" v="909" actId="20577"/>
          <ac:spMkLst>
            <pc:docMk/>
            <pc:sldMk cId="3556510396" sldId="2134808554"/>
            <ac:spMk id="2" creationId="{0F1FC0FD-FF38-FBA0-954F-BC845151B483}"/>
          </ac:spMkLst>
        </pc:spChg>
        <pc:spChg chg="add del mod">
          <ac:chgData name="FERHANE EL MOSTAFA" userId="612e3f77-08f4-424c-9bd0-6ac275dcda07" providerId="ADAL" clId="{0E1024C3-58F3-4E60-9D56-58152775B348}" dt="2025-09-12T14:16:14.985" v="2136" actId="478"/>
          <ac:spMkLst>
            <pc:docMk/>
            <pc:sldMk cId="3556510396" sldId="2134808554"/>
            <ac:spMk id="7" creationId="{085920D5-80FD-FA8C-A5E2-A1D412A49850}"/>
          </ac:spMkLst>
        </pc:spChg>
        <pc:spChg chg="add mod">
          <ac:chgData name="FERHANE EL MOSTAFA" userId="612e3f77-08f4-424c-9bd0-6ac275dcda07" providerId="ADAL" clId="{0E1024C3-58F3-4E60-9D56-58152775B348}" dt="2025-09-12T14:16:11.018" v="2135" actId="14100"/>
          <ac:spMkLst>
            <pc:docMk/>
            <pc:sldMk cId="3556510396" sldId="2134808554"/>
            <ac:spMk id="8" creationId="{8A7ADA8B-98D4-74F9-255C-08AC659EA421}"/>
          </ac:spMkLst>
        </pc:spChg>
        <pc:picChg chg="del">
          <ac:chgData name="FERHANE EL MOSTAFA" userId="612e3f77-08f4-424c-9bd0-6ac275dcda07" providerId="ADAL" clId="{0E1024C3-58F3-4E60-9D56-58152775B348}" dt="2025-09-12T11:17:00.384" v="840" actId="478"/>
          <ac:picMkLst>
            <pc:docMk/>
            <pc:sldMk cId="3556510396" sldId="2134808554"/>
            <ac:picMk id="3" creationId="{7534F3AF-29D9-4773-F054-40DB54427047}"/>
          </ac:picMkLst>
        </pc:picChg>
        <pc:picChg chg="add mod">
          <ac:chgData name="FERHANE EL MOSTAFA" userId="612e3f77-08f4-424c-9bd0-6ac275dcda07" providerId="ADAL" clId="{0E1024C3-58F3-4E60-9D56-58152775B348}" dt="2025-09-12T14:15:41.004" v="2111" actId="14100"/>
          <ac:picMkLst>
            <pc:docMk/>
            <pc:sldMk cId="3556510396" sldId="2134808554"/>
            <ac:picMk id="4" creationId="{B38D771B-F72A-6C3F-8761-2732624AA27C}"/>
          </ac:picMkLst>
        </pc:picChg>
        <pc:picChg chg="add del mod">
          <ac:chgData name="FERHANE EL MOSTAFA" userId="612e3f77-08f4-424c-9bd0-6ac275dcda07" providerId="ADAL" clId="{0E1024C3-58F3-4E60-9D56-58152775B348}" dt="2025-09-12T14:15:05.520" v="2106" actId="478"/>
          <ac:picMkLst>
            <pc:docMk/>
            <pc:sldMk cId="3556510396" sldId="2134808554"/>
            <ac:picMk id="6" creationId="{64B51C2C-2088-DB49-24B1-89E884F78F7C}"/>
          </ac:picMkLst>
        </pc:picChg>
      </pc:sldChg>
      <pc:sldChg chg="del">
        <pc:chgData name="FERHANE EL MOSTAFA" userId="612e3f77-08f4-424c-9bd0-6ac275dcda07" providerId="ADAL" clId="{0E1024C3-58F3-4E60-9D56-58152775B348}" dt="2025-09-12T11:20:18.666" v="953" actId="47"/>
        <pc:sldMkLst>
          <pc:docMk/>
          <pc:sldMk cId="2465365777" sldId="2134808555"/>
        </pc:sldMkLst>
      </pc:sldChg>
      <pc:sldChg chg="addSp delSp modSp mod delAnim modAnim">
        <pc:chgData name="FERHANE EL MOSTAFA" userId="612e3f77-08f4-424c-9bd0-6ac275dcda07" providerId="ADAL" clId="{0E1024C3-58F3-4E60-9D56-58152775B348}" dt="2025-09-12T14:17:25.100" v="2174" actId="20577"/>
        <pc:sldMkLst>
          <pc:docMk/>
          <pc:sldMk cId="967815637" sldId="2134808556"/>
        </pc:sldMkLst>
        <pc:spChg chg="mod">
          <ac:chgData name="FERHANE EL MOSTAFA" userId="612e3f77-08f4-424c-9bd0-6ac275dcda07" providerId="ADAL" clId="{0E1024C3-58F3-4E60-9D56-58152775B348}" dt="2025-09-12T14:17:25.100" v="2174" actId="20577"/>
          <ac:spMkLst>
            <pc:docMk/>
            <pc:sldMk cId="967815637" sldId="2134808556"/>
            <ac:spMk id="2" creationId="{6BBA978B-FE01-EE91-9F3F-9CD2E4BC1C79}"/>
          </ac:spMkLst>
        </pc:spChg>
        <pc:spChg chg="add mod">
          <ac:chgData name="FERHANE EL MOSTAFA" userId="612e3f77-08f4-424c-9bd0-6ac275dcda07" providerId="ADAL" clId="{0E1024C3-58F3-4E60-9D56-58152775B348}" dt="2025-09-12T14:16:52.688" v="2142"/>
          <ac:spMkLst>
            <pc:docMk/>
            <pc:sldMk cId="967815637" sldId="2134808556"/>
            <ac:spMk id="6" creationId="{122E5AD6-F0F5-1E30-79DC-0C61C7E2ECA2}"/>
          </ac:spMkLst>
        </pc:spChg>
        <pc:spChg chg="add del mod">
          <ac:chgData name="FERHANE EL MOSTAFA" userId="612e3f77-08f4-424c-9bd0-6ac275dcda07" providerId="ADAL" clId="{0E1024C3-58F3-4E60-9D56-58152775B348}" dt="2025-09-12T14:16:51.553" v="2141" actId="478"/>
          <ac:spMkLst>
            <pc:docMk/>
            <pc:sldMk cId="967815637" sldId="2134808556"/>
            <ac:spMk id="8" creationId="{1351B200-A608-7326-0244-3B5DC2535433}"/>
          </ac:spMkLst>
        </pc:spChg>
        <pc:graphicFrameChg chg="del">
          <ac:chgData name="FERHANE EL MOSTAFA" userId="612e3f77-08f4-424c-9bd0-6ac275dcda07" providerId="ADAL" clId="{0E1024C3-58F3-4E60-9D56-58152775B348}" dt="2025-09-12T11:20:31.810" v="955" actId="478"/>
          <ac:graphicFrameMkLst>
            <pc:docMk/>
            <pc:sldMk cId="967815637" sldId="2134808556"/>
            <ac:graphicFrameMk id="6" creationId="{BA9CA1C0-C984-4D87-5AAF-3768E539A88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0:43.457" v="956" actId="478"/>
          <ac:graphicFrameMkLst>
            <pc:docMk/>
            <pc:sldMk cId="967815637" sldId="2134808556"/>
            <ac:graphicFrameMk id="7" creationId="{68EFC32A-0EB5-C630-F369-A5B7D586AA20}"/>
          </ac:graphicFrameMkLst>
        </pc:graphicFrameChg>
        <pc:picChg chg="add mod">
          <ac:chgData name="FERHANE EL MOSTAFA" userId="612e3f77-08f4-424c-9bd0-6ac275dcda07" providerId="ADAL" clId="{0E1024C3-58F3-4E60-9D56-58152775B348}" dt="2025-09-12T14:16:52.688" v="2142"/>
          <ac:picMkLst>
            <pc:docMk/>
            <pc:sldMk cId="967815637" sldId="2134808556"/>
            <ac:picMk id="3" creationId="{68575142-F0C2-1764-2912-6F915D664DF8}"/>
          </ac:picMkLst>
        </pc:picChg>
        <pc:picChg chg="del">
          <ac:chgData name="FERHANE EL MOSTAFA" userId="612e3f77-08f4-424c-9bd0-6ac275dcda07" providerId="ADAL" clId="{0E1024C3-58F3-4E60-9D56-58152775B348}" dt="2025-09-12T11:20:28.543" v="954" actId="478"/>
          <ac:picMkLst>
            <pc:docMk/>
            <pc:sldMk cId="967815637" sldId="2134808556"/>
            <ac:picMk id="3" creationId="{F7D6D702-8115-5A50-0B0F-71BC563C9042}"/>
          </ac:picMkLst>
        </pc:picChg>
        <pc:picChg chg="add del mod">
          <ac:chgData name="FERHANE EL MOSTAFA" userId="612e3f77-08f4-424c-9bd0-6ac275dcda07" providerId="ADAL" clId="{0E1024C3-58F3-4E60-9D56-58152775B348}" dt="2025-09-12T14:16:50.385" v="2140" actId="478"/>
          <ac:picMkLst>
            <pc:docMk/>
            <pc:sldMk cId="967815637" sldId="2134808556"/>
            <ac:picMk id="5" creationId="{A4DAAEAE-D8CD-1500-E2F9-9A966B34F230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2T14:20:24.680" v="2218"/>
        <pc:sldMkLst>
          <pc:docMk/>
          <pc:sldMk cId="4059753319" sldId="2134808557"/>
        </pc:sldMkLst>
        <pc:spChg chg="add del mod">
          <ac:chgData name="FERHANE EL MOSTAFA" userId="612e3f77-08f4-424c-9bd0-6ac275dcda07" providerId="ADAL" clId="{0E1024C3-58F3-4E60-9D56-58152775B348}" dt="2025-09-12T14:19:06.712" v="2180" actId="478"/>
          <ac:spMkLst>
            <pc:docMk/>
            <pc:sldMk cId="4059753319" sldId="2134808557"/>
            <ac:spMk id="6" creationId="{48EE172A-434B-A19C-A9F8-FC57CB0E02EE}"/>
          </ac:spMkLst>
        </pc:spChg>
        <pc:spChg chg="add del mod">
          <ac:chgData name="FERHANE EL MOSTAFA" userId="612e3f77-08f4-424c-9bd0-6ac275dcda07" providerId="ADAL" clId="{0E1024C3-58F3-4E60-9D56-58152775B348}" dt="2025-09-12T14:19:07.363" v="2181" actId="478"/>
          <ac:spMkLst>
            <pc:docMk/>
            <pc:sldMk cId="4059753319" sldId="2134808557"/>
            <ac:spMk id="7" creationId="{FB5D82B7-9A96-9DE0-81E4-EED8210F558B}"/>
          </ac:spMkLst>
        </pc:spChg>
        <pc:spChg chg="add del mod">
          <ac:chgData name="FERHANE EL MOSTAFA" userId="612e3f77-08f4-424c-9bd0-6ac275dcda07" providerId="ADAL" clId="{0E1024C3-58F3-4E60-9D56-58152775B348}" dt="2025-09-12T14:19:08.041" v="2182" actId="478"/>
          <ac:spMkLst>
            <pc:docMk/>
            <pc:sldMk cId="4059753319" sldId="2134808557"/>
            <ac:spMk id="8" creationId="{32CCA081-D622-8A4C-EF4B-188EB839838A}"/>
          </ac:spMkLst>
        </pc:spChg>
        <pc:spChg chg="add mod">
          <ac:chgData name="FERHANE EL MOSTAFA" userId="612e3f77-08f4-424c-9bd0-6ac275dcda07" providerId="ADAL" clId="{0E1024C3-58F3-4E60-9D56-58152775B348}" dt="2025-09-12T14:19:11.662" v="2183"/>
          <ac:spMkLst>
            <pc:docMk/>
            <pc:sldMk cId="4059753319" sldId="2134808557"/>
            <ac:spMk id="9" creationId="{185FB216-3E5F-6D3F-FDCA-F820A8668C6D}"/>
          </ac:spMkLst>
        </pc:spChg>
        <pc:spChg chg="add mod">
          <ac:chgData name="FERHANE EL MOSTAFA" userId="612e3f77-08f4-424c-9bd0-6ac275dcda07" providerId="ADAL" clId="{0E1024C3-58F3-4E60-9D56-58152775B348}" dt="2025-09-12T14:19:17.996" v="2184"/>
          <ac:spMkLst>
            <pc:docMk/>
            <pc:sldMk cId="4059753319" sldId="2134808557"/>
            <ac:spMk id="11" creationId="{38D205D2-435A-28B6-4083-9ECC00E4FDED}"/>
          </ac:spMkLst>
        </pc:spChg>
        <pc:spChg chg="add mod">
          <ac:chgData name="FERHANE EL MOSTAFA" userId="612e3f77-08f4-424c-9bd0-6ac275dcda07" providerId="ADAL" clId="{0E1024C3-58F3-4E60-9D56-58152775B348}" dt="2025-09-12T14:20:17.902" v="2216" actId="1076"/>
          <ac:spMkLst>
            <pc:docMk/>
            <pc:sldMk cId="4059753319" sldId="2134808557"/>
            <ac:spMk id="12" creationId="{36B42A18-1F02-447E-908D-CA8CA92AC19C}"/>
          </ac:spMkLst>
        </pc:spChg>
        <pc:spChg chg="add mod">
          <ac:chgData name="FERHANE EL MOSTAFA" userId="612e3f77-08f4-424c-9bd0-6ac275dcda07" providerId="ADAL" clId="{0E1024C3-58F3-4E60-9D56-58152775B348}" dt="2025-09-12T14:19:59.436" v="2214" actId="20577"/>
          <ac:spMkLst>
            <pc:docMk/>
            <pc:sldMk cId="4059753319" sldId="2134808557"/>
            <ac:spMk id="13" creationId="{7C45E1C2-DA47-FFA9-600B-496C6BD8895E}"/>
          </ac:spMkLst>
        </pc:spChg>
        <pc:spChg chg="del mod">
          <ac:chgData name="FERHANE EL MOSTAFA" userId="612e3f77-08f4-424c-9bd0-6ac275dcda07" providerId="ADAL" clId="{0E1024C3-58F3-4E60-9D56-58152775B348}" dt="2025-09-12T11:22:17.116" v="986" actId="478"/>
          <ac:spMkLst>
            <pc:docMk/>
            <pc:sldMk cId="4059753319" sldId="2134808557"/>
            <ac:spMk id="18" creationId="{55BF40F2-F02D-A98F-47DD-A6E76136BC53}"/>
          </ac:spMkLst>
        </pc:spChg>
        <pc:spChg chg="del mod">
          <ac:chgData name="FERHANE EL MOSTAFA" userId="612e3f77-08f4-424c-9bd0-6ac275dcda07" providerId="ADAL" clId="{0E1024C3-58F3-4E60-9D56-58152775B348}" dt="2025-09-12T11:22:19.499" v="988" actId="478"/>
          <ac:spMkLst>
            <pc:docMk/>
            <pc:sldMk cId="4059753319" sldId="2134808557"/>
            <ac:spMk id="19" creationId="{4622DB9E-6989-3E55-AF6D-96E5F12F02DC}"/>
          </ac:spMkLst>
        </pc:spChg>
        <pc:graphicFrameChg chg="del">
          <ac:chgData name="FERHANE EL MOSTAFA" userId="612e3f77-08f4-424c-9bd0-6ac275dcda07" providerId="ADAL" clId="{0E1024C3-58F3-4E60-9D56-58152775B348}" dt="2025-09-12T11:22:16.007" v="985" actId="478"/>
          <ac:graphicFrameMkLst>
            <pc:docMk/>
            <pc:sldMk cId="4059753319" sldId="2134808557"/>
            <ac:graphicFrameMk id="4" creationId="{616430BE-4EF0-52BF-45FE-9DB96FB175B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2:18.454" v="987" actId="478"/>
          <ac:graphicFrameMkLst>
            <pc:docMk/>
            <pc:sldMk cId="4059753319" sldId="2134808557"/>
            <ac:graphicFrameMk id="13" creationId="{DF6B76F3-E3D9-2E8A-3FDD-EA3FF3A606EC}"/>
          </ac:graphicFrameMkLst>
        </pc:graphicFrameChg>
        <pc:picChg chg="add mod">
          <ac:chgData name="FERHANE EL MOSTAFA" userId="612e3f77-08f4-424c-9bd0-6ac275dcda07" providerId="ADAL" clId="{0E1024C3-58F3-4E60-9D56-58152775B348}" dt="2025-09-12T14:19:11.662" v="2183"/>
          <ac:picMkLst>
            <pc:docMk/>
            <pc:sldMk cId="4059753319" sldId="2134808557"/>
            <ac:picMk id="4" creationId="{B131AC21-284B-6F96-4503-F17F3B0DD0EC}"/>
          </ac:picMkLst>
        </pc:picChg>
        <pc:picChg chg="add del mod">
          <ac:chgData name="FERHANE EL MOSTAFA" userId="612e3f77-08f4-424c-9bd0-6ac275dcda07" providerId="ADAL" clId="{0E1024C3-58F3-4E60-9D56-58152775B348}" dt="2025-09-12T14:19:05.496" v="2179" actId="478"/>
          <ac:picMkLst>
            <pc:docMk/>
            <pc:sldMk cId="4059753319" sldId="2134808557"/>
            <ac:picMk id="5" creationId="{867210A4-EF64-0299-F95E-2E70D19BDFC7}"/>
          </ac:picMkLst>
        </pc:picChg>
        <pc:picChg chg="add mod">
          <ac:chgData name="FERHANE EL MOSTAFA" userId="612e3f77-08f4-424c-9bd0-6ac275dcda07" providerId="ADAL" clId="{0E1024C3-58F3-4E60-9D56-58152775B348}" dt="2025-09-12T14:19:17.996" v="2184"/>
          <ac:picMkLst>
            <pc:docMk/>
            <pc:sldMk cId="4059753319" sldId="2134808557"/>
            <ac:picMk id="10" creationId="{B1FB3DD3-DF97-9760-D140-CB5F4AA44607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2T14:18:56.585" v="2178" actId="6549"/>
        <pc:sldMkLst>
          <pc:docMk/>
          <pc:sldMk cId="3153886839" sldId="2134808558"/>
        </pc:sldMkLst>
        <pc:spChg chg="mod">
          <ac:chgData name="FERHANE EL MOSTAFA" userId="612e3f77-08f4-424c-9bd0-6ac275dcda07" providerId="ADAL" clId="{0E1024C3-58F3-4E60-9D56-58152775B348}" dt="2025-09-12T14:18:56.585" v="2178" actId="6549"/>
          <ac:spMkLst>
            <pc:docMk/>
            <pc:sldMk cId="3153886839" sldId="2134808558"/>
            <ac:spMk id="2" creationId="{7272143E-DB83-3D54-C065-206468664F75}"/>
          </ac:spMkLst>
        </pc:spChg>
        <pc:spChg chg="add mod">
          <ac:chgData name="FERHANE EL MOSTAFA" userId="612e3f77-08f4-424c-9bd0-6ac275dcda07" providerId="ADAL" clId="{0E1024C3-58F3-4E60-9D56-58152775B348}" dt="2025-09-12T14:18:46.167" v="2177"/>
          <ac:spMkLst>
            <pc:docMk/>
            <pc:sldMk cId="3153886839" sldId="2134808558"/>
            <ac:spMk id="6" creationId="{6FF8B0D1-C4AF-BC41-7889-F332380AFB0A}"/>
          </ac:spMkLst>
        </pc:spChg>
        <pc:spChg chg="add del mod">
          <ac:chgData name="FERHANE EL MOSTAFA" userId="612e3f77-08f4-424c-9bd0-6ac275dcda07" providerId="ADAL" clId="{0E1024C3-58F3-4E60-9D56-58152775B348}" dt="2025-09-12T14:18:45.102" v="2176" actId="478"/>
          <ac:spMkLst>
            <pc:docMk/>
            <pc:sldMk cId="3153886839" sldId="2134808558"/>
            <ac:spMk id="8" creationId="{A17B4B09-7C83-D5EC-8E53-1779F9CD94E7}"/>
          </ac:spMkLst>
        </pc:spChg>
        <pc:graphicFrameChg chg="del">
          <ac:chgData name="FERHANE EL MOSTAFA" userId="612e3f77-08f4-424c-9bd0-6ac275dcda07" providerId="ADAL" clId="{0E1024C3-58F3-4E60-9D56-58152775B348}" dt="2025-09-12T11:21:48.484" v="981" actId="478"/>
          <ac:graphicFrameMkLst>
            <pc:docMk/>
            <pc:sldMk cId="3153886839" sldId="2134808558"/>
            <ac:graphicFrameMk id="6" creationId="{E0058128-6ED9-F4F1-7855-9F7D5D7FDF6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1:51.111" v="982" actId="478"/>
          <ac:graphicFrameMkLst>
            <pc:docMk/>
            <pc:sldMk cId="3153886839" sldId="2134808558"/>
            <ac:graphicFrameMk id="7" creationId="{6254E309-786C-EAB3-E928-6CEFEE61080E}"/>
          </ac:graphicFrameMkLst>
        </pc:graphicFrameChg>
        <pc:picChg chg="del">
          <ac:chgData name="FERHANE EL MOSTAFA" userId="612e3f77-08f4-424c-9bd0-6ac275dcda07" providerId="ADAL" clId="{0E1024C3-58F3-4E60-9D56-58152775B348}" dt="2025-09-12T11:21:46.239" v="980" actId="478"/>
          <ac:picMkLst>
            <pc:docMk/>
            <pc:sldMk cId="3153886839" sldId="2134808558"/>
            <ac:picMk id="3" creationId="{394E6388-1C95-391A-F9EE-AF9B0F6F4DCC}"/>
          </ac:picMkLst>
        </pc:picChg>
        <pc:picChg chg="add mod">
          <ac:chgData name="FERHANE EL MOSTAFA" userId="612e3f77-08f4-424c-9bd0-6ac275dcda07" providerId="ADAL" clId="{0E1024C3-58F3-4E60-9D56-58152775B348}" dt="2025-09-12T14:18:46.167" v="2177"/>
          <ac:picMkLst>
            <pc:docMk/>
            <pc:sldMk cId="3153886839" sldId="2134808558"/>
            <ac:picMk id="3" creationId="{E7FD2097-1F7A-1695-2A0F-ED55E93C65C6}"/>
          </ac:picMkLst>
        </pc:picChg>
        <pc:picChg chg="add del mod">
          <ac:chgData name="FERHANE EL MOSTAFA" userId="612e3f77-08f4-424c-9bd0-6ac275dcda07" providerId="ADAL" clId="{0E1024C3-58F3-4E60-9D56-58152775B348}" dt="2025-09-12T14:18:43.897" v="2175" actId="478"/>
          <ac:picMkLst>
            <pc:docMk/>
            <pc:sldMk cId="3153886839" sldId="2134808558"/>
            <ac:picMk id="4" creationId="{D1EAF1C5-53A5-6D14-0B2D-2D15170AB8CC}"/>
          </ac:picMkLst>
        </pc:picChg>
      </pc:sldChg>
      <pc:sldChg chg="delSp modSp del mod delAnim">
        <pc:chgData name="FERHANE EL MOSTAFA" userId="612e3f77-08f4-424c-9bd0-6ac275dcda07" providerId="ADAL" clId="{0E1024C3-58F3-4E60-9D56-58152775B348}" dt="2025-09-12T11:24:50.949" v="1059" actId="47"/>
        <pc:sldMkLst>
          <pc:docMk/>
          <pc:sldMk cId="3783177623" sldId="2134808559"/>
        </pc:sldMkLst>
        <pc:spChg chg="mod">
          <ac:chgData name="FERHANE EL MOSTAFA" userId="612e3f77-08f4-424c-9bd0-6ac275dcda07" providerId="ADAL" clId="{0E1024C3-58F3-4E60-9D56-58152775B348}" dt="2025-09-12T11:24:39.424" v="1058" actId="1076"/>
          <ac:spMkLst>
            <pc:docMk/>
            <pc:sldMk cId="3783177623" sldId="2134808559"/>
            <ac:spMk id="4" creationId="{C0BCF9E2-A07C-0AAF-3BC9-423192E676D6}"/>
          </ac:spMkLst>
        </pc:spChg>
        <pc:spChg chg="del">
          <ac:chgData name="FERHANE EL MOSTAFA" userId="612e3f77-08f4-424c-9bd0-6ac275dcda07" providerId="ADAL" clId="{0E1024C3-58F3-4E60-9D56-58152775B348}" dt="2025-09-12T11:24:35.718" v="1057" actId="478"/>
          <ac:spMkLst>
            <pc:docMk/>
            <pc:sldMk cId="3783177623" sldId="2134808559"/>
            <ac:spMk id="5" creationId="{A4B58050-084F-C4E5-33B2-66C036D68C26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12T17:13:34.213" v="2255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E1024C3-58F3-4E60-9D56-58152775B348}" dt="2025-09-12T17:13:34.213" v="2255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E1024C3-58F3-4E60-9D56-58152775B348}" dt="2025-09-12T11:30:14.199" v="1220" actId="20577"/>
          <ac:spMkLst>
            <pc:docMk/>
            <pc:sldMk cId="512562272" sldId="2134808561"/>
            <ac:spMk id="4" creationId="{D012E12E-157F-1F50-18B5-626DB37D1ECA}"/>
          </ac:spMkLst>
        </pc:spChg>
        <pc:picChg chg="add mod">
          <ac:chgData name="FERHANE EL MOSTAFA" userId="612e3f77-08f4-424c-9bd0-6ac275dcda07" providerId="ADAL" clId="{0E1024C3-58F3-4E60-9D56-58152775B348}" dt="2025-09-12T14:22:22.641" v="2242" actId="14100"/>
          <ac:picMkLst>
            <pc:docMk/>
            <pc:sldMk cId="512562272" sldId="2134808561"/>
            <ac:picMk id="5" creationId="{688C61D0-54E5-966E-FA5B-10EA4CB3B906}"/>
          </ac:picMkLst>
        </pc:picChg>
        <pc:picChg chg="del">
          <ac:chgData name="FERHANE EL MOSTAFA" userId="612e3f77-08f4-424c-9bd0-6ac275dcda07" providerId="ADAL" clId="{0E1024C3-58F3-4E60-9D56-58152775B348}" dt="2025-09-12T11:27:23.360" v="1085" actId="478"/>
          <ac:picMkLst>
            <pc:docMk/>
            <pc:sldMk cId="512562272" sldId="2134808561"/>
            <ac:picMk id="5" creationId="{AD72F609-19FE-15F6-5A77-15F767D5DEFB}"/>
          </ac:picMkLst>
        </pc:picChg>
        <pc:picChg chg="add del mod">
          <ac:chgData name="FERHANE EL MOSTAFA" userId="612e3f77-08f4-424c-9bd0-6ac275dcda07" providerId="ADAL" clId="{0E1024C3-58F3-4E60-9D56-58152775B348}" dt="2025-09-12T14:21:50.248" v="2233" actId="478"/>
          <ac:picMkLst>
            <pc:docMk/>
            <pc:sldMk cId="512562272" sldId="2134808561"/>
            <ac:picMk id="7" creationId="{5975C665-1813-53B7-5E54-41B9CA129C88}"/>
          </ac:picMkLst>
        </pc:picChg>
      </pc:sldChg>
      <pc:sldChg chg="addSp delSp modSp add del mod">
        <pc:chgData name="FERHANE EL MOSTAFA" userId="612e3f77-08f4-424c-9bd0-6ac275dcda07" providerId="ADAL" clId="{0E1024C3-58F3-4E60-9D56-58152775B348}" dt="2025-09-12T11:36:13.437" v="1225" actId="47"/>
        <pc:sldMkLst>
          <pc:docMk/>
          <pc:sldMk cId="2767521855" sldId="2134808767"/>
        </pc:sldMkLst>
        <pc:spChg chg="mod">
          <ac:chgData name="FERHANE EL MOSTAFA" userId="612e3f77-08f4-424c-9bd0-6ac275dcda07" providerId="ADAL" clId="{0E1024C3-58F3-4E60-9D56-58152775B348}" dt="2025-09-12T10:27:40.796" v="79"/>
          <ac:spMkLst>
            <pc:docMk/>
            <pc:sldMk cId="2767521855" sldId="2134808767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0E1024C3-58F3-4E60-9D56-58152775B348}" dt="2025-09-12T10:27:29.263" v="78"/>
          <ac:picMkLst>
            <pc:docMk/>
            <pc:sldMk cId="2767521855" sldId="2134808767"/>
            <ac:picMk id="3" creationId="{33CF242D-732D-3480-FB44-B82FBD73B19A}"/>
          </ac:picMkLst>
        </pc:picChg>
        <pc:picChg chg="del">
          <ac:chgData name="FERHANE EL MOSTAFA" userId="612e3f77-08f4-424c-9bd0-6ac275dcda07" providerId="ADAL" clId="{0E1024C3-58F3-4E60-9D56-58152775B348}" dt="2025-09-12T10:27:28.584" v="77" actId="478"/>
          <ac:picMkLst>
            <pc:docMk/>
            <pc:sldMk cId="2767521855" sldId="2134808767"/>
            <ac:picMk id="13" creationId="{20D1256B-1C7E-1A39-ADE1-B1EC5751ADC4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08:15.796" v="2308" actId="255"/>
        <pc:sldMkLst>
          <pc:docMk/>
          <pc:sldMk cId="4224377660" sldId="2134808768"/>
        </pc:sldMkLst>
        <pc:spChg chg="mod">
          <ac:chgData name="FERHANE EL MOSTAFA" userId="612e3f77-08f4-424c-9bd0-6ac275dcda07" providerId="ADAL" clId="{0E1024C3-58F3-4E60-9D56-58152775B348}" dt="2025-09-12T10:37:11.861" v="321"/>
          <ac:spMkLst>
            <pc:docMk/>
            <pc:sldMk cId="4224377660" sldId="2134808768"/>
            <ac:spMk id="2" creationId="{39B520DE-9660-8888-75AB-70FBEBDBD952}"/>
          </ac:spMkLst>
        </pc:spChg>
        <pc:spChg chg="add del mod">
          <ac:chgData name="FERHANE EL MOSTAFA" userId="612e3f77-08f4-424c-9bd0-6ac275dcda07" providerId="ADAL" clId="{0E1024C3-58F3-4E60-9D56-58152775B348}" dt="2025-09-13T08:04:25.705" v="2282" actId="478"/>
          <ac:spMkLst>
            <pc:docMk/>
            <pc:sldMk cId="4224377660" sldId="2134808768"/>
            <ac:spMk id="3" creationId="{A369748A-B11E-DBDA-8658-83FB9FB14965}"/>
          </ac:spMkLst>
        </pc:spChg>
        <pc:spChg chg="add mod">
          <ac:chgData name="FERHANE EL MOSTAFA" userId="612e3f77-08f4-424c-9bd0-6ac275dcda07" providerId="ADAL" clId="{0E1024C3-58F3-4E60-9D56-58152775B348}" dt="2025-09-13T08:07:48.030" v="2302" actId="14100"/>
          <ac:spMkLst>
            <pc:docMk/>
            <pc:sldMk cId="4224377660" sldId="2134808768"/>
            <ac:spMk id="4" creationId="{2921D62E-3A31-8000-C71B-687239B5B63C}"/>
          </ac:spMkLst>
        </pc:spChg>
        <pc:spChg chg="del mod">
          <ac:chgData name="FERHANE EL MOSTAFA" userId="612e3f77-08f4-424c-9bd0-6ac275dcda07" providerId="ADAL" clId="{0E1024C3-58F3-4E60-9D56-58152775B348}" dt="2025-09-12T13:57:53.163" v="1605" actId="478"/>
          <ac:spMkLst>
            <pc:docMk/>
            <pc:sldMk cId="4224377660" sldId="2134808768"/>
            <ac:spMk id="4" creationId="{347882C3-D6AC-47BD-BE53-C73166D5F077}"/>
          </ac:spMkLst>
        </pc:spChg>
        <pc:spChg chg="del">
          <ac:chgData name="FERHANE EL MOSTAFA" userId="612e3f77-08f4-424c-9bd0-6ac275dcda07" providerId="ADAL" clId="{0E1024C3-58F3-4E60-9D56-58152775B348}" dt="2025-09-12T13:57:55.024" v="1607" actId="478"/>
          <ac:spMkLst>
            <pc:docMk/>
            <pc:sldMk cId="4224377660" sldId="2134808768"/>
            <ac:spMk id="5" creationId="{04DCC043-295A-BF1E-2D33-2BBD2D30C69F}"/>
          </ac:spMkLst>
        </pc:spChg>
        <pc:spChg chg="add mod">
          <ac:chgData name="FERHANE EL MOSTAFA" userId="612e3f77-08f4-424c-9bd0-6ac275dcda07" providerId="ADAL" clId="{0E1024C3-58F3-4E60-9D56-58152775B348}" dt="2025-09-13T08:07:52.966" v="2304" actId="14100"/>
          <ac:spMkLst>
            <pc:docMk/>
            <pc:sldMk cId="4224377660" sldId="2134808768"/>
            <ac:spMk id="5" creationId="{6595406B-1AF2-7091-3827-BDED2AA72545}"/>
          </ac:spMkLst>
        </pc:spChg>
        <pc:spChg chg="del">
          <ac:chgData name="FERHANE EL MOSTAFA" userId="612e3f77-08f4-424c-9bd0-6ac275dcda07" providerId="ADAL" clId="{0E1024C3-58F3-4E60-9D56-58152775B348}" dt="2025-09-12T13:57:54.037" v="1606" actId="478"/>
          <ac:spMkLst>
            <pc:docMk/>
            <pc:sldMk cId="4224377660" sldId="2134808768"/>
            <ac:spMk id="6" creationId="{27390A65-CDF0-BE85-86F3-AF41B83A05F8}"/>
          </ac:spMkLst>
        </pc:spChg>
        <pc:spChg chg="add mod">
          <ac:chgData name="FERHANE EL MOSTAFA" userId="612e3f77-08f4-424c-9bd0-6ac275dcda07" providerId="ADAL" clId="{0E1024C3-58F3-4E60-9D56-58152775B348}" dt="2025-09-13T08:07:50.647" v="2303" actId="14100"/>
          <ac:spMkLst>
            <pc:docMk/>
            <pc:sldMk cId="4224377660" sldId="2134808768"/>
            <ac:spMk id="6" creationId="{E0886BAB-269C-C98E-4EFE-7CB239D2C998}"/>
          </ac:spMkLst>
        </pc:spChg>
        <pc:spChg chg="add del mod">
          <ac:chgData name="FERHANE EL MOSTAFA" userId="612e3f77-08f4-424c-9bd0-6ac275dcda07" providerId="ADAL" clId="{0E1024C3-58F3-4E60-9D56-58152775B348}" dt="2025-09-13T08:04:28.240" v="2284" actId="478"/>
          <ac:spMkLst>
            <pc:docMk/>
            <pc:sldMk cId="4224377660" sldId="2134808768"/>
            <ac:spMk id="8" creationId="{85697B09-A9DB-4C85-BC4A-1EEFF78B1B6B}"/>
          </ac:spMkLst>
        </pc:spChg>
        <pc:spChg chg="add del mod">
          <ac:chgData name="FERHANE EL MOSTAFA" userId="612e3f77-08f4-424c-9bd0-6ac275dcda07" providerId="ADAL" clId="{0E1024C3-58F3-4E60-9D56-58152775B348}" dt="2025-09-13T08:04:27.056" v="2283" actId="478"/>
          <ac:spMkLst>
            <pc:docMk/>
            <pc:sldMk cId="4224377660" sldId="2134808768"/>
            <ac:spMk id="9" creationId="{C84FF87E-BBF9-8841-1AB6-559B4BBEAA86}"/>
          </ac:spMkLst>
        </pc:spChg>
        <pc:spChg chg="add mod">
          <ac:chgData name="FERHANE EL MOSTAFA" userId="612e3f77-08f4-424c-9bd0-6ac275dcda07" providerId="ADAL" clId="{0E1024C3-58F3-4E60-9D56-58152775B348}" dt="2025-09-13T08:08:15.796" v="2308" actId="255"/>
          <ac:spMkLst>
            <pc:docMk/>
            <pc:sldMk cId="4224377660" sldId="2134808768"/>
            <ac:spMk id="10" creationId="{57C7CF4A-93AF-DC52-F71F-2544C9FB8132}"/>
          </ac:spMkLst>
        </pc:spChg>
        <pc:spChg chg="del">
          <ac:chgData name="FERHANE EL MOSTAFA" userId="612e3f77-08f4-424c-9bd0-6ac275dcda07" providerId="ADAL" clId="{0E1024C3-58F3-4E60-9D56-58152775B348}" dt="2025-09-12T13:57:57.935" v="1610" actId="478"/>
          <ac:spMkLst>
            <pc:docMk/>
            <pc:sldMk cId="4224377660" sldId="2134808768"/>
            <ac:spMk id="10" creationId="{B5044959-4E33-0F37-A56A-A2BAA3CB0901}"/>
          </ac:spMkLst>
        </pc:spChg>
        <pc:spChg chg="add mod">
          <ac:chgData name="FERHANE EL MOSTAFA" userId="612e3f77-08f4-424c-9bd0-6ac275dcda07" providerId="ADAL" clId="{0E1024C3-58F3-4E60-9D56-58152775B348}" dt="2025-09-13T08:07:59.761" v="2306" actId="14100"/>
          <ac:spMkLst>
            <pc:docMk/>
            <pc:sldMk cId="4224377660" sldId="2134808768"/>
            <ac:spMk id="11" creationId="{589AB306-8A8E-7BB2-B225-0E329AF2A7E0}"/>
          </ac:spMkLst>
        </pc:spChg>
        <pc:spChg chg="del">
          <ac:chgData name="FERHANE EL MOSTAFA" userId="612e3f77-08f4-424c-9bd0-6ac275dcda07" providerId="ADAL" clId="{0E1024C3-58F3-4E60-9D56-58152775B348}" dt="2025-09-12T13:57:57.089" v="1609" actId="478"/>
          <ac:spMkLst>
            <pc:docMk/>
            <pc:sldMk cId="4224377660" sldId="2134808768"/>
            <ac:spMk id="11" creationId="{7C512999-5285-A7A2-490D-2EF6B507933B}"/>
          </ac:spMkLst>
        </pc:spChg>
        <pc:spChg chg="add mod">
          <ac:chgData name="FERHANE EL MOSTAFA" userId="612e3f77-08f4-424c-9bd0-6ac275dcda07" providerId="ADAL" clId="{0E1024C3-58F3-4E60-9D56-58152775B348}" dt="2025-09-13T08:07:56.806" v="2305" actId="14100"/>
          <ac:spMkLst>
            <pc:docMk/>
            <pc:sldMk cId="4224377660" sldId="2134808768"/>
            <ac:spMk id="12" creationId="{44A0B0B4-7196-C6AF-1119-9760CF318C4B}"/>
          </ac:spMkLst>
        </pc:spChg>
        <pc:spChg chg="del">
          <ac:chgData name="FERHANE EL MOSTAFA" userId="612e3f77-08f4-424c-9bd0-6ac275dcda07" providerId="ADAL" clId="{0E1024C3-58F3-4E60-9D56-58152775B348}" dt="2025-09-12T13:57:56.159" v="1608" actId="478"/>
          <ac:spMkLst>
            <pc:docMk/>
            <pc:sldMk cId="4224377660" sldId="2134808768"/>
            <ac:spMk id="12" creationId="{866AB34D-8A89-8594-9599-A2D2BAE4B162}"/>
          </ac:spMkLst>
        </pc:spChg>
        <pc:spChg chg="add del mod">
          <ac:chgData name="FERHANE EL MOSTAFA" userId="612e3f77-08f4-424c-9bd0-6ac275dcda07" providerId="ADAL" clId="{0E1024C3-58F3-4E60-9D56-58152775B348}" dt="2025-09-13T08:04:31.066" v="2287" actId="478"/>
          <ac:spMkLst>
            <pc:docMk/>
            <pc:sldMk cId="4224377660" sldId="2134808768"/>
            <ac:spMk id="13" creationId="{872479A7-83AF-92E7-977D-5026255862F6}"/>
          </ac:spMkLst>
        </pc:spChg>
        <pc:spChg chg="add del mod">
          <ac:chgData name="FERHANE EL MOSTAFA" userId="612e3f77-08f4-424c-9bd0-6ac275dcda07" providerId="ADAL" clId="{0E1024C3-58F3-4E60-9D56-58152775B348}" dt="2025-09-13T08:04:30.265" v="2286" actId="478"/>
          <ac:spMkLst>
            <pc:docMk/>
            <pc:sldMk cId="4224377660" sldId="2134808768"/>
            <ac:spMk id="14" creationId="{293F44E2-E43A-CAC7-3669-529A6ECFE8BC}"/>
          </ac:spMkLst>
        </pc:spChg>
        <pc:spChg chg="add del mod">
          <ac:chgData name="FERHANE EL MOSTAFA" userId="612e3f77-08f4-424c-9bd0-6ac275dcda07" providerId="ADAL" clId="{0E1024C3-58F3-4E60-9D56-58152775B348}" dt="2025-09-13T08:04:29.379" v="2285" actId="478"/>
          <ac:spMkLst>
            <pc:docMk/>
            <pc:sldMk cId="4224377660" sldId="2134808768"/>
            <ac:spMk id="15" creationId="{6EFF96A1-785B-4D86-5D77-B4C737B8E036}"/>
          </ac:spMkLst>
        </pc:spChg>
        <pc:picChg chg="del">
          <ac:chgData name="FERHANE EL MOSTAFA" userId="612e3f77-08f4-424c-9bd0-6ac275dcda07" providerId="ADAL" clId="{0E1024C3-58F3-4E60-9D56-58152775B348}" dt="2025-09-12T10:36:58.355" v="319" actId="478"/>
          <ac:picMkLst>
            <pc:docMk/>
            <pc:sldMk cId="4224377660" sldId="2134808768"/>
            <ac:picMk id="3" creationId="{0C3C4663-4B59-C40A-D5DF-812912E8CE11}"/>
          </ac:picMkLst>
        </pc:picChg>
        <pc:picChg chg="add mod">
          <ac:chgData name="FERHANE EL MOSTAFA" userId="612e3f77-08f4-424c-9bd0-6ac275dcda07" providerId="ADAL" clId="{0E1024C3-58F3-4E60-9D56-58152775B348}" dt="2025-09-12T10:36:58.869" v="320"/>
          <ac:picMkLst>
            <pc:docMk/>
            <pc:sldMk cId="4224377660" sldId="2134808768"/>
            <ac:picMk id="7" creationId="{971AC240-31C5-7E5E-BF67-A37C6777825E}"/>
          </ac:picMkLst>
        </pc:picChg>
      </pc:sldChg>
      <pc:sldChg chg="addSp delSp modSp add mod modAnim">
        <pc:chgData name="FERHANE EL MOSTAFA" userId="612e3f77-08f4-424c-9bd0-6ac275dcda07" providerId="ADAL" clId="{0E1024C3-58F3-4E60-9D56-58152775B348}" dt="2025-09-13T08:09:06.056" v="2320" actId="14100"/>
        <pc:sldMkLst>
          <pc:docMk/>
          <pc:sldMk cId="487191582" sldId="2134808769"/>
        </pc:sldMkLst>
        <pc:spChg chg="mod">
          <ac:chgData name="FERHANE EL MOSTAFA" userId="612e3f77-08f4-424c-9bd0-6ac275dcda07" providerId="ADAL" clId="{0E1024C3-58F3-4E60-9D56-58152775B348}" dt="2025-09-12T10:39:26.398" v="402"/>
          <ac:spMkLst>
            <pc:docMk/>
            <pc:sldMk cId="487191582" sldId="2134808769"/>
            <ac:spMk id="2" creationId="{CCA15694-1DBA-BE89-CC25-603ECD1C2B34}"/>
          </ac:spMkLst>
        </pc:spChg>
        <pc:spChg chg="del">
          <ac:chgData name="FERHANE EL MOSTAFA" userId="612e3f77-08f4-424c-9bd0-6ac275dcda07" providerId="ADAL" clId="{0E1024C3-58F3-4E60-9D56-58152775B348}" dt="2025-09-12T13:59:34.969" v="1662" actId="478"/>
          <ac:spMkLst>
            <pc:docMk/>
            <pc:sldMk cId="487191582" sldId="2134808769"/>
            <ac:spMk id="3" creationId="{FC87981D-E45D-28CB-8D87-1875DC237A28}"/>
          </ac:spMkLst>
        </pc:spChg>
        <pc:spChg chg="add mod">
          <ac:chgData name="FERHANE EL MOSTAFA" userId="612e3f77-08f4-424c-9bd0-6ac275dcda07" providerId="ADAL" clId="{0E1024C3-58F3-4E60-9D56-58152775B348}" dt="2025-09-13T08:09:00.500" v="2318" actId="14100"/>
          <ac:spMkLst>
            <pc:docMk/>
            <pc:sldMk cId="487191582" sldId="2134808769"/>
            <ac:spMk id="4" creationId="{A2D2FECA-7444-96ED-1B8D-5BEB720D5171}"/>
          </ac:spMkLst>
        </pc:spChg>
        <pc:spChg chg="add mod">
          <ac:chgData name="FERHANE EL MOSTAFA" userId="612e3f77-08f4-424c-9bd0-6ac275dcda07" providerId="ADAL" clId="{0E1024C3-58F3-4E60-9D56-58152775B348}" dt="2025-09-13T08:09:06.056" v="2320" actId="14100"/>
          <ac:spMkLst>
            <pc:docMk/>
            <pc:sldMk cId="487191582" sldId="2134808769"/>
            <ac:spMk id="6" creationId="{C68492C8-1055-E187-5AC7-1EE0D5D6F180}"/>
          </ac:spMkLst>
        </pc:spChg>
        <pc:spChg chg="add mod">
          <ac:chgData name="FERHANE EL MOSTAFA" userId="612e3f77-08f4-424c-9bd0-6ac275dcda07" providerId="ADAL" clId="{0E1024C3-58F3-4E60-9D56-58152775B348}" dt="2025-09-13T08:08:51.341" v="2315" actId="14100"/>
          <ac:spMkLst>
            <pc:docMk/>
            <pc:sldMk cId="487191582" sldId="2134808769"/>
            <ac:spMk id="7" creationId="{C428D774-1825-F066-54EF-C61BEF7455AD}"/>
          </ac:spMkLst>
        </pc:spChg>
        <pc:spChg chg="del">
          <ac:chgData name="FERHANE EL MOSTAFA" userId="612e3f77-08f4-424c-9bd0-6ac275dcda07" providerId="ADAL" clId="{0E1024C3-58F3-4E60-9D56-58152775B348}" dt="2025-09-12T13:59:37.154" v="1664" actId="478"/>
          <ac:spMkLst>
            <pc:docMk/>
            <pc:sldMk cId="487191582" sldId="2134808769"/>
            <ac:spMk id="8" creationId="{D204E61A-98CE-DB45-8704-FC1F8F4325A2}"/>
          </ac:spMkLst>
        </pc:spChg>
        <pc:spChg chg="del">
          <ac:chgData name="FERHANE EL MOSTAFA" userId="612e3f77-08f4-424c-9bd0-6ac275dcda07" providerId="ADAL" clId="{0E1024C3-58F3-4E60-9D56-58152775B348}" dt="2025-09-12T13:59:32.270" v="1659" actId="478"/>
          <ac:spMkLst>
            <pc:docMk/>
            <pc:sldMk cId="487191582" sldId="2134808769"/>
            <ac:spMk id="9" creationId="{1B388F08-2F97-C40A-41B1-C20BFA28D2CF}"/>
          </ac:spMkLst>
        </pc:spChg>
        <pc:spChg chg="add mod">
          <ac:chgData name="FERHANE EL MOSTAFA" userId="612e3f77-08f4-424c-9bd0-6ac275dcda07" providerId="ADAL" clId="{0E1024C3-58F3-4E60-9D56-58152775B348}" dt="2025-09-13T08:08:57.630" v="2317" actId="14100"/>
          <ac:spMkLst>
            <pc:docMk/>
            <pc:sldMk cId="487191582" sldId="2134808769"/>
            <ac:spMk id="10" creationId="{48E47062-507F-73FC-2306-8DF999916CF2}"/>
          </ac:spMkLst>
        </pc:spChg>
        <pc:spChg chg="add mod">
          <ac:chgData name="FERHANE EL MOSTAFA" userId="612e3f77-08f4-424c-9bd0-6ac275dcda07" providerId="ADAL" clId="{0E1024C3-58F3-4E60-9D56-58152775B348}" dt="2025-09-13T08:08:55.025" v="2316" actId="14100"/>
          <ac:spMkLst>
            <pc:docMk/>
            <pc:sldMk cId="487191582" sldId="2134808769"/>
            <ac:spMk id="11" creationId="{1B60ACF3-F1BC-74B2-DBA3-ED28B9511F0B}"/>
          </ac:spMkLst>
        </pc:spChg>
        <pc:spChg chg="add mod">
          <ac:chgData name="FERHANE EL MOSTAFA" userId="612e3f77-08f4-424c-9bd0-6ac275dcda07" providerId="ADAL" clId="{0E1024C3-58F3-4E60-9D56-58152775B348}" dt="2025-09-13T08:09:03.335" v="2319" actId="14100"/>
          <ac:spMkLst>
            <pc:docMk/>
            <pc:sldMk cId="487191582" sldId="2134808769"/>
            <ac:spMk id="12" creationId="{ED1C995E-AF69-E244-C3DF-E8E7C880F5F2}"/>
          </ac:spMkLst>
        </pc:spChg>
        <pc:spChg chg="del">
          <ac:chgData name="FERHANE EL MOSTAFA" userId="612e3f77-08f4-424c-9bd0-6ac275dcda07" providerId="ADAL" clId="{0E1024C3-58F3-4E60-9D56-58152775B348}" dt="2025-09-12T13:59:33.953" v="1661" actId="478"/>
          <ac:spMkLst>
            <pc:docMk/>
            <pc:sldMk cId="487191582" sldId="2134808769"/>
            <ac:spMk id="13" creationId="{E5900E83-64E7-3A5C-27B2-A649B04320EE}"/>
          </ac:spMkLst>
        </pc:spChg>
        <pc:spChg chg="del">
          <ac:chgData name="FERHANE EL MOSTAFA" userId="612e3f77-08f4-424c-9bd0-6ac275dcda07" providerId="ADAL" clId="{0E1024C3-58F3-4E60-9D56-58152775B348}" dt="2025-09-12T13:59:33.161" v="1660" actId="478"/>
          <ac:spMkLst>
            <pc:docMk/>
            <pc:sldMk cId="487191582" sldId="2134808769"/>
            <ac:spMk id="14" creationId="{D762372C-3E79-3A11-FA8D-AD398683C448}"/>
          </ac:spMkLst>
        </pc:spChg>
        <pc:spChg chg="del">
          <ac:chgData name="FERHANE EL MOSTAFA" userId="612e3f77-08f4-424c-9bd0-6ac275dcda07" providerId="ADAL" clId="{0E1024C3-58F3-4E60-9D56-58152775B348}" dt="2025-09-12T13:59:35.772" v="1663" actId="478"/>
          <ac:spMkLst>
            <pc:docMk/>
            <pc:sldMk cId="487191582" sldId="2134808769"/>
            <ac:spMk id="15" creationId="{F5D70777-CE94-BBC7-5C7F-745AC4D8F07B}"/>
          </ac:spMkLst>
        </pc:spChg>
        <pc:picChg chg="del">
          <ac:chgData name="FERHANE EL MOSTAFA" userId="612e3f77-08f4-424c-9bd0-6ac275dcda07" providerId="ADAL" clId="{0E1024C3-58F3-4E60-9D56-58152775B348}" dt="2025-09-12T10:39:13.592" v="400" actId="478"/>
          <ac:picMkLst>
            <pc:docMk/>
            <pc:sldMk cId="487191582" sldId="2134808769"/>
            <ac:picMk id="4" creationId="{F045D25C-AD8B-355C-775B-236B81C49E72}"/>
          </ac:picMkLst>
        </pc:picChg>
        <pc:picChg chg="add mod">
          <ac:chgData name="FERHANE EL MOSTAFA" userId="612e3f77-08f4-424c-9bd0-6ac275dcda07" providerId="ADAL" clId="{0E1024C3-58F3-4E60-9D56-58152775B348}" dt="2025-09-12T10:39:14.135" v="401"/>
          <ac:picMkLst>
            <pc:docMk/>
            <pc:sldMk cId="487191582" sldId="2134808769"/>
            <ac:picMk id="5" creationId="{B3A81768-2016-9EE8-ED9E-E5B2E6301288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2T17:23:42.941" v="2263"/>
        <pc:sldMkLst>
          <pc:docMk/>
          <pc:sldMk cId="1056297373" sldId="2134808770"/>
        </pc:sldMkLst>
        <pc:spChg chg="mod">
          <ac:chgData name="FERHANE EL MOSTAFA" userId="612e3f77-08f4-424c-9bd0-6ac275dcda07" providerId="ADAL" clId="{0E1024C3-58F3-4E60-9D56-58152775B348}" dt="2025-09-12T10:46:51.478" v="565" actId="20577"/>
          <ac:spMkLst>
            <pc:docMk/>
            <pc:sldMk cId="1056297373" sldId="2134808770"/>
            <ac:spMk id="2" creationId="{7D31FD0F-1F90-D020-CC0F-99EEF7D146E3}"/>
          </ac:spMkLst>
        </pc:spChg>
        <pc:picChg chg="del">
          <ac:chgData name="FERHANE EL MOSTAFA" userId="612e3f77-08f4-424c-9bd0-6ac275dcda07" providerId="ADAL" clId="{0E1024C3-58F3-4E60-9D56-58152775B348}" dt="2025-09-12T10:45:40.098" v="516" actId="478"/>
          <ac:picMkLst>
            <pc:docMk/>
            <pc:sldMk cId="1056297373" sldId="2134808770"/>
            <ac:picMk id="3" creationId="{6650A2A8-2A73-0A9E-89CB-C22DDF1D6885}"/>
          </ac:picMkLst>
        </pc:picChg>
        <pc:picChg chg="add mod">
          <ac:chgData name="FERHANE EL MOSTAFA" userId="612e3f77-08f4-424c-9bd0-6ac275dcda07" providerId="ADAL" clId="{0E1024C3-58F3-4E60-9D56-58152775B348}" dt="2025-09-12T14:02:08.891" v="1688"/>
          <ac:picMkLst>
            <pc:docMk/>
            <pc:sldMk cId="1056297373" sldId="2134808770"/>
            <ac:picMk id="3" creationId="{B157044E-8365-8213-9CF1-60F72DCE2083}"/>
          </ac:picMkLst>
        </pc:picChg>
        <pc:picChg chg="add del mod">
          <ac:chgData name="FERHANE EL MOSTAFA" userId="612e3f77-08f4-424c-9bd0-6ac275dcda07" providerId="ADAL" clId="{0E1024C3-58F3-4E60-9D56-58152775B348}" dt="2025-09-12T10:46:02.600" v="520" actId="478"/>
          <ac:picMkLst>
            <pc:docMk/>
            <pc:sldMk cId="1056297373" sldId="2134808770"/>
            <ac:picMk id="4" creationId="{F9069811-1F35-FC67-A602-975023401E34}"/>
          </ac:picMkLst>
        </pc:picChg>
        <pc:picChg chg="add mod">
          <ac:chgData name="FERHANE EL MOSTAFA" userId="612e3f77-08f4-424c-9bd0-6ac275dcda07" providerId="ADAL" clId="{0E1024C3-58F3-4E60-9D56-58152775B348}" dt="2025-09-12T10:46:24.894" v="521"/>
          <ac:picMkLst>
            <pc:docMk/>
            <pc:sldMk cId="1056297373" sldId="2134808770"/>
            <ac:picMk id="5" creationId="{082FD558-A54D-92F1-5EA6-05ADDF3CEC72}"/>
          </ac:picMkLst>
        </pc:picChg>
        <pc:picChg chg="del">
          <ac:chgData name="FERHANE EL MOSTAFA" userId="612e3f77-08f4-424c-9bd0-6ac275dcda07" providerId="ADAL" clId="{0E1024C3-58F3-4E60-9D56-58152775B348}" dt="2025-09-12T14:02:08.226" v="1687" actId="478"/>
          <ac:picMkLst>
            <pc:docMk/>
            <pc:sldMk cId="1056297373" sldId="2134808770"/>
            <ac:picMk id="8" creationId="{4D23D69E-35C2-31D9-4C98-8E4B8F069CDF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2T14:03:51.232" v="1704" actId="478"/>
        <pc:sldMkLst>
          <pc:docMk/>
          <pc:sldMk cId="2545421552" sldId="2134808771"/>
        </pc:sldMkLst>
        <pc:spChg chg="mod">
          <ac:chgData name="FERHANE EL MOSTAFA" userId="612e3f77-08f4-424c-9bd0-6ac275dcda07" providerId="ADAL" clId="{0E1024C3-58F3-4E60-9D56-58152775B348}" dt="2025-09-12T10:47:33.644" v="592" actId="20577"/>
          <ac:spMkLst>
            <pc:docMk/>
            <pc:sldMk cId="2545421552" sldId="2134808771"/>
            <ac:spMk id="2" creationId="{A167B4F8-8811-73BA-F02E-07B61B191902}"/>
          </ac:spMkLst>
        </pc:spChg>
        <pc:picChg chg="add mod">
          <ac:chgData name="FERHANE EL MOSTAFA" userId="612e3f77-08f4-424c-9bd0-6ac275dcda07" providerId="ADAL" clId="{0E1024C3-58F3-4E60-9D56-58152775B348}" dt="2025-09-12T10:47:24.178" v="569"/>
          <ac:picMkLst>
            <pc:docMk/>
            <pc:sldMk cId="2545421552" sldId="2134808771"/>
            <ac:picMk id="3" creationId="{81B2A076-4D64-60EA-80FA-DC814BA54AFA}"/>
          </ac:picMkLst>
        </pc:picChg>
        <pc:picChg chg="add del mod">
          <ac:chgData name="FERHANE EL MOSTAFA" userId="612e3f77-08f4-424c-9bd0-6ac275dcda07" providerId="ADAL" clId="{0E1024C3-58F3-4E60-9D56-58152775B348}" dt="2025-09-12T14:02:17.837" v="1692" actId="478"/>
          <ac:picMkLst>
            <pc:docMk/>
            <pc:sldMk cId="2545421552" sldId="2134808771"/>
            <ac:picMk id="4" creationId="{3070BB33-9356-F064-2006-3B462037A096}"/>
          </ac:picMkLst>
        </pc:picChg>
        <pc:picChg chg="del">
          <ac:chgData name="FERHANE EL MOSTAFA" userId="612e3f77-08f4-424c-9bd0-6ac275dcda07" providerId="ADAL" clId="{0E1024C3-58F3-4E60-9D56-58152775B348}" dt="2025-09-12T10:47:23.575" v="568" actId="478"/>
          <ac:picMkLst>
            <pc:docMk/>
            <pc:sldMk cId="2545421552" sldId="2134808771"/>
            <ac:picMk id="5" creationId="{0C17E796-191E-C957-B388-9B465FE23612}"/>
          </ac:picMkLst>
        </pc:picChg>
        <pc:picChg chg="add mod">
          <ac:chgData name="FERHANE EL MOSTAFA" userId="612e3f77-08f4-424c-9bd0-6ac275dcda07" providerId="ADAL" clId="{0E1024C3-58F3-4E60-9D56-58152775B348}" dt="2025-09-12T14:02:18.944" v="1693"/>
          <ac:picMkLst>
            <pc:docMk/>
            <pc:sldMk cId="2545421552" sldId="2134808771"/>
            <ac:picMk id="5" creationId="{9BA49854-27FC-DF4F-1A34-26D15AF39C79}"/>
          </ac:picMkLst>
        </pc:picChg>
        <pc:picChg chg="add del mod">
          <ac:chgData name="FERHANE EL MOSTAFA" userId="612e3f77-08f4-424c-9bd0-6ac275dcda07" providerId="ADAL" clId="{0E1024C3-58F3-4E60-9D56-58152775B348}" dt="2025-09-12T14:03:51.232" v="1704" actId="478"/>
          <ac:picMkLst>
            <pc:docMk/>
            <pc:sldMk cId="2545421552" sldId="2134808771"/>
            <ac:picMk id="6" creationId="{529C23E4-AA62-2AFC-C276-780727D2C106}"/>
          </ac:picMkLst>
        </pc:picChg>
        <pc:picChg chg="add del mod">
          <ac:chgData name="FERHANE EL MOSTAFA" userId="612e3f77-08f4-424c-9bd0-6ac275dcda07" providerId="ADAL" clId="{0E1024C3-58F3-4E60-9D56-58152775B348}" dt="2025-09-12T14:02:16.691" v="1691" actId="478"/>
          <ac:picMkLst>
            <pc:docMk/>
            <pc:sldMk cId="2545421552" sldId="2134808771"/>
            <ac:picMk id="7" creationId="{779F8A0E-16D8-F155-FE12-EAAD59A7755E}"/>
          </ac:picMkLst>
        </pc:picChg>
        <pc:picChg chg="del">
          <ac:chgData name="FERHANE EL MOSTAFA" userId="612e3f77-08f4-424c-9bd0-6ac275dcda07" providerId="ADAL" clId="{0E1024C3-58F3-4E60-9D56-58152775B348}" dt="2025-09-12T14:02:12.558" v="1689" actId="478"/>
          <ac:picMkLst>
            <pc:docMk/>
            <pc:sldMk cId="2545421552" sldId="2134808771"/>
            <ac:picMk id="8" creationId="{2DAA6882-B326-2A19-10BF-3D718BDA1C85}"/>
          </ac:picMkLst>
        </pc:picChg>
        <pc:picChg chg="add mod">
          <ac:chgData name="FERHANE EL MOSTAFA" userId="612e3f77-08f4-424c-9bd0-6ac275dcda07" providerId="ADAL" clId="{0E1024C3-58F3-4E60-9D56-58152775B348}" dt="2025-09-12T14:02:46.309" v="1696" actId="1076"/>
          <ac:picMkLst>
            <pc:docMk/>
            <pc:sldMk cId="2545421552" sldId="2134808771"/>
            <ac:picMk id="9" creationId="{ADDB56DB-54F3-8096-6F5E-1B49107EDF12}"/>
          </ac:picMkLst>
        </pc:picChg>
        <pc:picChg chg="add mod">
          <ac:chgData name="FERHANE EL MOSTAFA" userId="612e3f77-08f4-424c-9bd0-6ac275dcda07" providerId="ADAL" clId="{0E1024C3-58F3-4E60-9D56-58152775B348}" dt="2025-09-12T14:02:58.911" v="1698" actId="1076"/>
          <ac:picMkLst>
            <pc:docMk/>
            <pc:sldMk cId="2545421552" sldId="2134808771"/>
            <ac:picMk id="10" creationId="{FB26E094-9CAB-580D-EC98-C38A0F8AF031}"/>
          </ac:picMkLst>
        </pc:picChg>
        <pc:picChg chg="add mod">
          <ac:chgData name="FERHANE EL MOSTAFA" userId="612e3f77-08f4-424c-9bd0-6ac275dcda07" providerId="ADAL" clId="{0E1024C3-58F3-4E60-9D56-58152775B348}" dt="2025-09-12T14:03:25.386" v="1700" actId="1076"/>
          <ac:picMkLst>
            <pc:docMk/>
            <pc:sldMk cId="2545421552" sldId="2134808771"/>
            <ac:picMk id="11" creationId="{F766845D-CCCE-3D47-0801-D1635CE518F4}"/>
          </ac:picMkLst>
        </pc:picChg>
        <pc:picChg chg="add mod">
          <ac:chgData name="FERHANE EL MOSTAFA" userId="612e3f77-08f4-424c-9bd0-6ac275dcda07" providerId="ADAL" clId="{0E1024C3-58F3-4E60-9D56-58152775B348}" dt="2025-09-12T14:03:45.411" v="1703" actId="14100"/>
          <ac:picMkLst>
            <pc:docMk/>
            <pc:sldMk cId="2545421552" sldId="2134808771"/>
            <ac:picMk id="12" creationId="{3BCEEF1C-7CC7-6284-FEA4-8148883EB215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2T17:24:17.381" v="2265" actId="6549"/>
        <pc:sldMkLst>
          <pc:docMk/>
          <pc:sldMk cId="3085604696" sldId="2134808772"/>
        </pc:sldMkLst>
        <pc:spChg chg="mod">
          <ac:chgData name="FERHANE EL MOSTAFA" userId="612e3f77-08f4-424c-9bd0-6ac275dcda07" providerId="ADAL" clId="{0E1024C3-58F3-4E60-9D56-58152775B348}" dt="2025-09-12T17:24:17.381" v="2265" actId="6549"/>
          <ac:spMkLst>
            <pc:docMk/>
            <pc:sldMk cId="3085604696" sldId="2134808772"/>
            <ac:spMk id="2" creationId="{7796C1F2-4F90-C703-2429-98A75FC10C20}"/>
          </ac:spMkLst>
        </pc:spChg>
        <pc:picChg chg="add mod">
          <ac:chgData name="FERHANE EL MOSTAFA" userId="612e3f77-08f4-424c-9bd0-6ac275dcda07" providerId="ADAL" clId="{0E1024C3-58F3-4E60-9D56-58152775B348}" dt="2025-09-12T14:04:46.110" v="1733"/>
          <ac:picMkLst>
            <pc:docMk/>
            <pc:sldMk cId="3085604696" sldId="2134808772"/>
            <ac:picMk id="3" creationId="{11A2E29D-A1C4-214C-BF27-CD2D860C3BBF}"/>
          </ac:picMkLst>
        </pc:picChg>
        <pc:picChg chg="del mod">
          <ac:chgData name="FERHANE EL MOSTAFA" userId="612e3f77-08f4-424c-9bd0-6ac275dcda07" providerId="ADAL" clId="{0E1024C3-58F3-4E60-9D56-58152775B348}" dt="2025-09-12T10:49:16.194" v="651" actId="478"/>
          <ac:picMkLst>
            <pc:docMk/>
            <pc:sldMk cId="3085604696" sldId="2134808772"/>
            <ac:picMk id="3" creationId="{20A63416-8BF3-0D0E-392C-C8F5C21CA999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4" creationId="{0AA8F00D-C561-A680-F55F-3975D238E794}"/>
          </ac:picMkLst>
        </pc:picChg>
        <pc:picChg chg="add mod">
          <ac:chgData name="FERHANE EL MOSTAFA" userId="612e3f77-08f4-424c-9bd0-6ac275dcda07" providerId="ADAL" clId="{0E1024C3-58F3-4E60-9D56-58152775B348}" dt="2025-09-12T10:49:35.895" v="652"/>
          <ac:picMkLst>
            <pc:docMk/>
            <pc:sldMk cId="3085604696" sldId="2134808772"/>
            <ac:picMk id="5" creationId="{E0C59E03-56DF-2BF1-7856-D9179226BFEF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6" creationId="{FC727E4A-1338-9763-1ACD-7D7107E839BA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7" creationId="{908F37E6-1B0D-2A08-157E-2487145DB5C8}"/>
          </ac:picMkLst>
        </pc:picChg>
        <pc:picChg chg="del">
          <ac:chgData name="FERHANE EL MOSTAFA" userId="612e3f77-08f4-424c-9bd0-6ac275dcda07" providerId="ADAL" clId="{0E1024C3-58F3-4E60-9D56-58152775B348}" dt="2025-09-12T14:04:27.254" v="1731" actId="478"/>
          <ac:picMkLst>
            <pc:docMk/>
            <pc:sldMk cId="3085604696" sldId="2134808772"/>
            <ac:picMk id="8" creationId="{527096A6-B581-DD9F-AA87-510EC1330C56}"/>
          </ac:picMkLst>
        </pc:picChg>
        <pc:picChg chg="add mod">
          <ac:chgData name="FERHANE EL MOSTAFA" userId="612e3f77-08f4-424c-9bd0-6ac275dcda07" providerId="ADAL" clId="{0E1024C3-58F3-4E60-9D56-58152775B348}" dt="2025-09-12T14:04:46.110" v="1733"/>
          <ac:picMkLst>
            <pc:docMk/>
            <pc:sldMk cId="3085604696" sldId="2134808772"/>
            <ac:picMk id="9" creationId="{0C1A0E77-8459-3142-C435-C875759E183E}"/>
          </ac:picMkLst>
        </pc:picChg>
        <pc:picChg chg="add mod">
          <ac:chgData name="FERHANE EL MOSTAFA" userId="612e3f77-08f4-424c-9bd0-6ac275dcda07" providerId="ADAL" clId="{0E1024C3-58F3-4E60-9D56-58152775B348}" dt="2025-09-12T14:04:46.110" v="1733"/>
          <ac:picMkLst>
            <pc:docMk/>
            <pc:sldMk cId="3085604696" sldId="2134808772"/>
            <ac:picMk id="10" creationId="{ED5D9C08-8047-4702-2EB0-3B62D69AD96B}"/>
          </ac:picMkLst>
        </pc:picChg>
        <pc:picChg chg="add mod">
          <ac:chgData name="FERHANE EL MOSTAFA" userId="612e3f77-08f4-424c-9bd0-6ac275dcda07" providerId="ADAL" clId="{0E1024C3-58F3-4E60-9D56-58152775B348}" dt="2025-09-12T14:04:46.110" v="1733"/>
          <ac:picMkLst>
            <pc:docMk/>
            <pc:sldMk cId="3085604696" sldId="2134808772"/>
            <ac:picMk id="11" creationId="{40F8E9BF-DA17-CDFF-0012-E573682530A4}"/>
          </ac:picMkLst>
        </pc:picChg>
        <pc:picChg chg="add mod">
          <ac:chgData name="FERHANE EL MOSTAFA" userId="612e3f77-08f4-424c-9bd0-6ac275dcda07" providerId="ADAL" clId="{0E1024C3-58F3-4E60-9D56-58152775B348}" dt="2025-09-12T14:04:46.110" v="1733"/>
          <ac:picMkLst>
            <pc:docMk/>
            <pc:sldMk cId="3085604696" sldId="2134808772"/>
            <ac:picMk id="12" creationId="{67D67957-848A-8F77-A99E-17D28362C357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1:07:19.486" v="677" actId="1076"/>
        <pc:sldMkLst>
          <pc:docMk/>
          <pc:sldMk cId="2644667022" sldId="2134808773"/>
        </pc:sldMkLst>
        <pc:picChg chg="del">
          <ac:chgData name="FERHANE EL MOSTAFA" userId="612e3f77-08f4-424c-9bd0-6ac275dcda07" providerId="ADAL" clId="{0E1024C3-58F3-4E60-9D56-58152775B348}" dt="2025-09-12T11:07:12.870" v="673" actId="478"/>
          <ac:picMkLst>
            <pc:docMk/>
            <pc:sldMk cId="2644667022" sldId="2134808773"/>
            <ac:picMk id="4" creationId="{6D4B1528-9D12-0841-83D5-9EFFE0B110E4}"/>
          </ac:picMkLst>
        </pc:picChg>
        <pc:picChg chg="add mod">
          <ac:chgData name="FERHANE EL MOSTAFA" userId="612e3f77-08f4-424c-9bd0-6ac275dcda07" providerId="ADAL" clId="{0E1024C3-58F3-4E60-9D56-58152775B348}" dt="2025-09-12T11:07:19.486" v="677" actId="1076"/>
          <ac:picMkLst>
            <pc:docMk/>
            <pc:sldMk cId="2644667022" sldId="2134808773"/>
            <ac:picMk id="5" creationId="{BAC3C867-06F3-1B2E-F2BF-258EB0CFC6CF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2T14:14:31.125" v="2071"/>
        <pc:sldMkLst>
          <pc:docMk/>
          <pc:sldMk cId="4168487832" sldId="2134808774"/>
        </pc:sldMkLst>
        <pc:spChg chg="mod">
          <ac:chgData name="FERHANE EL MOSTAFA" userId="612e3f77-08f4-424c-9bd0-6ac275dcda07" providerId="ADAL" clId="{0E1024C3-58F3-4E60-9D56-58152775B348}" dt="2025-09-12T11:14:50.943" v="824" actId="20577"/>
          <ac:spMkLst>
            <pc:docMk/>
            <pc:sldMk cId="4168487832" sldId="2134808774"/>
            <ac:spMk id="2" creationId="{836AAEAC-9FC4-EE86-5507-457A3D6668E3}"/>
          </ac:spMkLst>
        </pc:spChg>
        <pc:spChg chg="add mod">
          <ac:chgData name="FERHANE EL MOSTAFA" userId="612e3f77-08f4-424c-9bd0-6ac275dcda07" providerId="ADAL" clId="{0E1024C3-58F3-4E60-9D56-58152775B348}" dt="2025-09-12T14:13:56.146" v="2064" actId="20577"/>
          <ac:spMkLst>
            <pc:docMk/>
            <pc:sldMk cId="4168487832" sldId="2134808774"/>
            <ac:spMk id="9" creationId="{8C494665-04A8-8D96-584A-26FB8D6BA222}"/>
          </ac:spMkLst>
        </pc:spChg>
        <pc:spChg chg="add del mod">
          <ac:chgData name="FERHANE EL MOSTAFA" userId="612e3f77-08f4-424c-9bd0-6ac275dcda07" providerId="ADAL" clId="{0E1024C3-58F3-4E60-9D56-58152775B348}" dt="2025-09-12T14:12:54.823" v="2022" actId="478"/>
          <ac:spMkLst>
            <pc:docMk/>
            <pc:sldMk cId="4168487832" sldId="2134808774"/>
            <ac:spMk id="10" creationId="{ED88D3DC-B51C-2C5C-BA83-69784068550E}"/>
          </ac:spMkLst>
        </pc:spChg>
        <pc:spChg chg="add mod">
          <ac:chgData name="FERHANE EL MOSTAFA" userId="612e3f77-08f4-424c-9bd0-6ac275dcda07" providerId="ADAL" clId="{0E1024C3-58F3-4E60-9D56-58152775B348}" dt="2025-09-12T14:14:03.684" v="2066" actId="20577"/>
          <ac:spMkLst>
            <pc:docMk/>
            <pc:sldMk cId="4168487832" sldId="2134808774"/>
            <ac:spMk id="11" creationId="{AED9E9EB-06E6-04E6-9112-7DF04D226F83}"/>
          </ac:spMkLst>
        </pc:spChg>
        <pc:picChg chg="add mod">
          <ac:chgData name="FERHANE EL MOSTAFA" userId="612e3f77-08f4-424c-9bd0-6ac275dcda07" providerId="ADAL" clId="{0E1024C3-58F3-4E60-9D56-58152775B348}" dt="2025-09-12T11:15:01.790" v="825"/>
          <ac:picMkLst>
            <pc:docMk/>
            <pc:sldMk cId="4168487832" sldId="2134808774"/>
            <ac:picMk id="3" creationId="{CC2EB58E-5B2C-7CD7-C112-EB134619DBCB}"/>
          </ac:picMkLst>
        </pc:picChg>
        <pc:picChg chg="add del mod">
          <ac:chgData name="FERHANE EL MOSTAFA" userId="612e3f77-08f4-424c-9bd0-6ac275dcda07" providerId="ADAL" clId="{0E1024C3-58F3-4E60-9D56-58152775B348}" dt="2025-09-12T14:11:17.939" v="1945" actId="478"/>
          <ac:picMkLst>
            <pc:docMk/>
            <pc:sldMk cId="4168487832" sldId="2134808774"/>
            <ac:picMk id="4" creationId="{260DCCA3-1E76-BBE5-2AC6-F1BD3276E935}"/>
          </ac:picMkLst>
        </pc:picChg>
        <pc:picChg chg="del">
          <ac:chgData name="FERHANE EL MOSTAFA" userId="612e3f77-08f4-424c-9bd0-6ac275dcda07" providerId="ADAL" clId="{0E1024C3-58F3-4E60-9D56-58152775B348}" dt="2025-09-12T11:14:36.043" v="790" actId="478"/>
          <ac:picMkLst>
            <pc:docMk/>
            <pc:sldMk cId="4168487832" sldId="2134808774"/>
            <ac:picMk id="5" creationId="{43EDCA8F-D796-2CBD-004E-52378A478065}"/>
          </ac:picMkLst>
        </pc:picChg>
        <pc:picChg chg="add mod">
          <ac:chgData name="FERHANE EL MOSTAFA" userId="612e3f77-08f4-424c-9bd0-6ac275dcda07" providerId="ADAL" clId="{0E1024C3-58F3-4E60-9D56-58152775B348}" dt="2025-09-12T14:11:02.548" v="1940" actId="1076"/>
          <ac:picMkLst>
            <pc:docMk/>
            <pc:sldMk cId="4168487832" sldId="2134808774"/>
            <ac:picMk id="5" creationId="{E93A3616-8A78-61FD-1339-62DD2A978E43}"/>
          </ac:picMkLst>
        </pc:picChg>
        <pc:picChg chg="add del mod">
          <ac:chgData name="FERHANE EL MOSTAFA" userId="612e3f77-08f4-424c-9bd0-6ac275dcda07" providerId="ADAL" clId="{0E1024C3-58F3-4E60-9D56-58152775B348}" dt="2025-09-12T14:10:58.292" v="1938" actId="478"/>
          <ac:picMkLst>
            <pc:docMk/>
            <pc:sldMk cId="4168487832" sldId="2134808774"/>
            <ac:picMk id="6" creationId="{C1D4C8E5-074D-20B6-C171-54ABC6D6D6F5}"/>
          </ac:picMkLst>
        </pc:picChg>
        <pc:picChg chg="del">
          <ac:chgData name="FERHANE EL MOSTAFA" userId="612e3f77-08f4-424c-9bd0-6ac275dcda07" providerId="ADAL" clId="{0E1024C3-58F3-4E60-9D56-58152775B348}" dt="2025-09-12T14:10:54.046" v="1936" actId="478"/>
          <ac:picMkLst>
            <pc:docMk/>
            <pc:sldMk cId="4168487832" sldId="2134808774"/>
            <ac:picMk id="7" creationId="{087116EE-FA80-6206-38F5-135B4FD9AAFE}"/>
          </ac:picMkLst>
        </pc:picChg>
        <pc:picChg chg="add mod">
          <ac:chgData name="FERHANE EL MOSTAFA" userId="612e3f77-08f4-424c-9bd0-6ac275dcda07" providerId="ADAL" clId="{0E1024C3-58F3-4E60-9D56-58152775B348}" dt="2025-09-12T14:11:15.841" v="1944" actId="14100"/>
          <ac:picMkLst>
            <pc:docMk/>
            <pc:sldMk cId="4168487832" sldId="2134808774"/>
            <ac:picMk id="8" creationId="{4088D692-CAC4-261E-9DB2-A49028A0D5F0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2T14:20:56.329" v="2225"/>
        <pc:sldMkLst>
          <pc:docMk/>
          <pc:sldMk cId="3742050327" sldId="2134808775"/>
        </pc:sldMkLst>
        <pc:spChg chg="mod">
          <ac:chgData name="FERHANE EL MOSTAFA" userId="612e3f77-08f4-424c-9bd0-6ac275dcda07" providerId="ADAL" clId="{0E1024C3-58F3-4E60-9D56-58152775B348}" dt="2025-09-12T11:24:09.528" v="1054" actId="20577"/>
          <ac:spMkLst>
            <pc:docMk/>
            <pc:sldMk cId="3742050327" sldId="2134808775"/>
            <ac:spMk id="2" creationId="{5E698A9E-C3CA-B230-7F63-C6EAA5F6742D}"/>
          </ac:spMkLst>
        </pc:spChg>
        <pc:spChg chg="del">
          <ac:chgData name="FERHANE EL MOSTAFA" userId="612e3f77-08f4-424c-9bd0-6ac275dcda07" providerId="ADAL" clId="{0E1024C3-58F3-4E60-9D56-58152775B348}" dt="2025-09-12T14:20:32.335" v="2220" actId="478"/>
          <ac:spMkLst>
            <pc:docMk/>
            <pc:sldMk cId="3742050327" sldId="2134808775"/>
            <ac:spMk id="6" creationId="{A024B454-85A1-DFE1-CE09-E936220F88F6}"/>
          </ac:spMkLst>
        </pc:spChg>
        <pc:spChg chg="del">
          <ac:chgData name="FERHANE EL MOSTAFA" userId="612e3f77-08f4-424c-9bd0-6ac275dcda07" providerId="ADAL" clId="{0E1024C3-58F3-4E60-9D56-58152775B348}" dt="2025-09-12T14:20:33.440" v="2221" actId="478"/>
          <ac:spMkLst>
            <pc:docMk/>
            <pc:sldMk cId="3742050327" sldId="2134808775"/>
            <ac:spMk id="7" creationId="{B8E516FE-ACB0-7B81-1562-6A17E8C5D8D9}"/>
          </ac:spMkLst>
        </pc:spChg>
        <pc:spChg chg="del">
          <ac:chgData name="FERHANE EL MOSTAFA" userId="612e3f77-08f4-424c-9bd0-6ac275dcda07" providerId="ADAL" clId="{0E1024C3-58F3-4E60-9D56-58152775B348}" dt="2025-09-12T14:20:34.157" v="2222" actId="478"/>
          <ac:spMkLst>
            <pc:docMk/>
            <pc:sldMk cId="3742050327" sldId="2134808775"/>
            <ac:spMk id="8" creationId="{7C456260-C174-2713-6217-3C87F35B16F6}"/>
          </ac:spMkLst>
        </pc:spChg>
        <pc:spChg chg="add mod">
          <ac:chgData name="FERHANE EL MOSTAFA" userId="612e3f77-08f4-424c-9bd0-6ac275dcda07" providerId="ADAL" clId="{0E1024C3-58F3-4E60-9D56-58152775B348}" dt="2025-09-12T14:20:43.279" v="2223"/>
          <ac:spMkLst>
            <pc:docMk/>
            <pc:sldMk cId="3742050327" sldId="2134808775"/>
            <ac:spMk id="9" creationId="{1ACB6DB1-0C8E-BD7B-64AB-E5E27899F7F5}"/>
          </ac:spMkLst>
        </pc:spChg>
        <pc:spChg chg="add mod">
          <ac:chgData name="FERHANE EL MOSTAFA" userId="612e3f77-08f4-424c-9bd0-6ac275dcda07" providerId="ADAL" clId="{0E1024C3-58F3-4E60-9D56-58152775B348}" dt="2025-09-12T14:20:43.279" v="2223"/>
          <ac:spMkLst>
            <pc:docMk/>
            <pc:sldMk cId="3742050327" sldId="2134808775"/>
            <ac:spMk id="10" creationId="{897E25C9-C712-566A-A93D-A9CFC7A6D62B}"/>
          </ac:spMkLst>
        </pc:spChg>
        <pc:spChg chg="add mod">
          <ac:chgData name="FERHANE EL MOSTAFA" userId="612e3f77-08f4-424c-9bd0-6ac275dcda07" providerId="ADAL" clId="{0E1024C3-58F3-4E60-9D56-58152775B348}" dt="2025-09-12T14:20:43.279" v="2223"/>
          <ac:spMkLst>
            <pc:docMk/>
            <pc:sldMk cId="3742050327" sldId="2134808775"/>
            <ac:spMk id="11" creationId="{D4BBC502-1137-7974-A8C8-F77852B95A2F}"/>
          </ac:spMkLst>
        </pc:spChg>
        <pc:picChg chg="del">
          <ac:chgData name="FERHANE EL MOSTAFA" userId="612e3f77-08f4-424c-9bd0-6ac275dcda07" providerId="ADAL" clId="{0E1024C3-58F3-4E60-9D56-58152775B348}" dt="2025-09-12T11:23:51.102" v="1021" actId="478"/>
          <ac:picMkLst>
            <pc:docMk/>
            <pc:sldMk cId="3742050327" sldId="2134808775"/>
            <ac:picMk id="3" creationId="{3B3E82A7-0EED-ABBB-063F-6B8B37266F03}"/>
          </ac:picMkLst>
        </pc:picChg>
        <pc:picChg chg="add mod">
          <ac:chgData name="FERHANE EL MOSTAFA" userId="612e3f77-08f4-424c-9bd0-6ac275dcda07" providerId="ADAL" clId="{0E1024C3-58F3-4E60-9D56-58152775B348}" dt="2025-09-12T14:20:43.279" v="2223"/>
          <ac:picMkLst>
            <pc:docMk/>
            <pc:sldMk cId="3742050327" sldId="2134808775"/>
            <ac:picMk id="3" creationId="{DBA6183A-8668-DD14-FE34-1CA7D4D005FB}"/>
          </ac:picMkLst>
        </pc:picChg>
        <pc:picChg chg="add mod">
          <ac:chgData name="FERHANE EL MOSTAFA" userId="612e3f77-08f4-424c-9bd0-6ac275dcda07" providerId="ADAL" clId="{0E1024C3-58F3-4E60-9D56-58152775B348}" dt="2025-09-12T11:23:56.210" v="1022"/>
          <ac:picMkLst>
            <pc:docMk/>
            <pc:sldMk cId="3742050327" sldId="2134808775"/>
            <ac:picMk id="4" creationId="{274CBA37-DDAC-0F93-5D35-E2441B30B22C}"/>
          </ac:picMkLst>
        </pc:picChg>
        <pc:picChg chg="del">
          <ac:chgData name="FERHANE EL MOSTAFA" userId="612e3f77-08f4-424c-9bd0-6ac275dcda07" providerId="ADAL" clId="{0E1024C3-58F3-4E60-9D56-58152775B348}" dt="2025-09-12T14:20:29.800" v="2219" actId="478"/>
          <ac:picMkLst>
            <pc:docMk/>
            <pc:sldMk cId="3742050327" sldId="2134808775"/>
            <ac:picMk id="5" creationId="{F56750FE-CED8-23C8-BF15-63D4BA5B79C5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7:13:15.033" v="2253" actId="20577"/>
        <pc:sldMkLst>
          <pc:docMk/>
          <pc:sldMk cId="2253676922" sldId="2134808776"/>
        </pc:sldMkLst>
        <pc:spChg chg="mod">
          <ac:chgData name="FERHANE EL MOSTAFA" userId="612e3f77-08f4-424c-9bd0-6ac275dcda07" providerId="ADAL" clId="{0E1024C3-58F3-4E60-9D56-58152775B348}" dt="2025-09-12T17:13:15.033" v="2253" actId="20577"/>
          <ac:spMkLst>
            <pc:docMk/>
            <pc:sldMk cId="2253676922" sldId="2134808776"/>
            <ac:spMk id="2" creationId="{570C6D3E-D944-E7DF-6E2F-7037213AB7FF}"/>
          </ac:spMkLst>
        </pc:spChg>
        <pc:picChg chg="del">
          <ac:chgData name="FERHANE EL MOSTAFA" userId="612e3f77-08f4-424c-9bd0-6ac275dcda07" providerId="ADAL" clId="{0E1024C3-58F3-4E60-9D56-58152775B348}" dt="2025-09-12T11:35:58.569" v="1222" actId="478"/>
          <ac:picMkLst>
            <pc:docMk/>
            <pc:sldMk cId="2253676922" sldId="2134808776"/>
            <ac:picMk id="3" creationId="{EC9670B5-7B3C-5F76-36CB-9A0BF5C58A5F}"/>
          </ac:picMkLst>
        </pc:picChg>
        <pc:picChg chg="add mod">
          <ac:chgData name="FERHANE EL MOSTAFA" userId="612e3f77-08f4-424c-9bd0-6ac275dcda07" providerId="ADAL" clId="{0E1024C3-58F3-4E60-9D56-58152775B348}" dt="2025-09-12T11:35:59.119" v="1223"/>
          <ac:picMkLst>
            <pc:docMk/>
            <pc:sldMk cId="2253676922" sldId="2134808776"/>
            <ac:picMk id="5" creationId="{1DCF4A5B-3239-6575-1B7D-7EBDCE46B8D0}"/>
          </ac:picMkLst>
        </pc:picChg>
      </pc:sldChg>
      <pc:sldChg chg="modSp add">
        <pc:chgData name="FERHANE EL MOSTAFA" userId="612e3f77-08f4-424c-9bd0-6ac275dcda07" providerId="ADAL" clId="{0E1024C3-58F3-4E60-9D56-58152775B348}" dt="2025-09-12T11:46:44.055" v="1298" actId="20577"/>
        <pc:sldMkLst>
          <pc:docMk/>
          <pc:sldMk cId="4149683233" sldId="2134808777"/>
        </pc:sldMkLst>
        <pc:spChg chg="mod">
          <ac:chgData name="FERHANE EL MOSTAFA" userId="612e3f77-08f4-424c-9bd0-6ac275dcda07" providerId="ADAL" clId="{0E1024C3-58F3-4E60-9D56-58152775B348}" dt="2025-09-12T11:45:39.090" v="1260" actId="20577"/>
          <ac:spMkLst>
            <pc:docMk/>
            <pc:sldMk cId="4149683233" sldId="2134808777"/>
            <ac:spMk id="3" creationId="{98383EDC-A358-B6A3-8BA0-4E5B65747D68}"/>
          </ac:spMkLst>
        </pc:spChg>
        <pc:spChg chg="mod">
          <ac:chgData name="FERHANE EL MOSTAFA" userId="612e3f77-08f4-424c-9bd0-6ac275dcda07" providerId="ADAL" clId="{0E1024C3-58F3-4E60-9D56-58152775B348}" dt="2025-09-12T11:46:44.055" v="1298" actId="20577"/>
          <ac:spMkLst>
            <pc:docMk/>
            <pc:sldMk cId="4149683233" sldId="2134808777"/>
            <ac:spMk id="4" creationId="{A8F96833-4A11-1CE1-1EE0-2DBAADF64521}"/>
          </ac:spMkLst>
        </pc:spChg>
      </pc:sldChg>
      <pc:sldChg chg="add">
        <pc:chgData name="FERHANE EL MOSTAFA" userId="612e3f77-08f4-424c-9bd0-6ac275dcda07" providerId="ADAL" clId="{0E1024C3-58F3-4E60-9D56-58152775B348}" dt="2025-09-12T11:44:13.898" v="1231"/>
        <pc:sldMkLst>
          <pc:docMk/>
          <pc:sldMk cId="1531983599" sldId="2134808778"/>
        </pc:sldMkLst>
      </pc:sldChg>
      <pc:sldChg chg="add">
        <pc:chgData name="FERHANE EL MOSTAFA" userId="612e3f77-08f4-424c-9bd0-6ac275dcda07" providerId="ADAL" clId="{0E1024C3-58F3-4E60-9D56-58152775B348}" dt="2025-09-12T11:44:13.898" v="1231"/>
        <pc:sldMkLst>
          <pc:docMk/>
          <pc:sldMk cId="2726246580" sldId="2134808779"/>
        </pc:sldMkLst>
      </pc:sldChg>
      <pc:sldChg chg="add del">
        <pc:chgData name="FERHANE EL MOSTAFA" userId="612e3f77-08f4-424c-9bd0-6ac275dcda07" providerId="ADAL" clId="{0E1024C3-58F3-4E60-9D56-58152775B348}" dt="2025-09-12T13:57:34.325" v="1603" actId="47"/>
        <pc:sldMkLst>
          <pc:docMk/>
          <pc:sldMk cId="1000547395" sldId="2134808780"/>
        </pc:sldMkLst>
      </pc:sldChg>
      <pc:sldChg chg="addSp delSp modSp add mod">
        <pc:chgData name="FERHANE EL MOSTAFA" userId="612e3f77-08f4-424c-9bd0-6ac275dcda07" providerId="ADAL" clId="{0E1024C3-58F3-4E60-9D56-58152775B348}" dt="2025-09-12T17:24:36.172" v="2267"/>
        <pc:sldMkLst>
          <pc:docMk/>
          <pc:sldMk cId="2262530789" sldId="2134808780"/>
        </pc:sldMkLst>
        <pc:spChg chg="mod">
          <ac:chgData name="FERHANE EL MOSTAFA" userId="612e3f77-08f4-424c-9bd0-6ac275dcda07" providerId="ADAL" clId="{0E1024C3-58F3-4E60-9D56-58152775B348}" dt="2025-09-12T14:06:16.608" v="1799" actId="20577"/>
          <ac:spMkLst>
            <pc:docMk/>
            <pc:sldMk cId="2262530789" sldId="2134808780"/>
            <ac:spMk id="2" creationId="{AFB09236-1369-F192-A79A-080E97004829}"/>
          </ac:spMkLst>
        </pc:spChg>
        <pc:picChg chg="add mod">
          <ac:chgData name="FERHANE EL MOSTAFA" userId="612e3f77-08f4-424c-9bd0-6ac275dcda07" providerId="ADAL" clId="{0E1024C3-58F3-4E60-9D56-58152775B348}" dt="2025-09-12T17:24:36.172" v="2267"/>
          <ac:picMkLst>
            <pc:docMk/>
            <pc:sldMk cId="2262530789" sldId="2134808780"/>
            <ac:picMk id="4" creationId="{57A81B96-3C12-A09B-4D5A-1C0DCA63F0CA}"/>
          </ac:picMkLst>
        </pc:picChg>
        <pc:picChg chg="del">
          <ac:chgData name="FERHANE EL MOSTAFA" userId="612e3f77-08f4-424c-9bd0-6ac275dcda07" providerId="ADAL" clId="{0E1024C3-58F3-4E60-9D56-58152775B348}" dt="2025-09-12T17:24:28.629" v="2266" actId="478"/>
          <ac:picMkLst>
            <pc:docMk/>
            <pc:sldMk cId="2262530789" sldId="2134808780"/>
            <ac:picMk id="5" creationId="{9D6AF060-4057-57AD-44EF-56A13B8F7734}"/>
          </ac:picMkLst>
        </pc:picChg>
      </pc:sldChg>
      <pc:sldChg chg="addSp delSp modSp add mod modAnim">
        <pc:chgData name="FERHANE EL MOSTAFA" userId="612e3f77-08f4-424c-9bd0-6ac275dcda07" providerId="ADAL" clId="{0E1024C3-58F3-4E60-9D56-58152775B348}" dt="2025-09-12T17:25:02.843" v="2269"/>
        <pc:sldMkLst>
          <pc:docMk/>
          <pc:sldMk cId="1448342313" sldId="2134808781"/>
        </pc:sldMkLst>
        <pc:spChg chg="mod">
          <ac:chgData name="FERHANE EL MOSTAFA" userId="612e3f77-08f4-424c-9bd0-6ac275dcda07" providerId="ADAL" clId="{0E1024C3-58F3-4E60-9D56-58152775B348}" dt="2025-09-12T14:10:42.785" v="1935" actId="20577"/>
          <ac:spMkLst>
            <pc:docMk/>
            <pc:sldMk cId="1448342313" sldId="2134808781"/>
            <ac:spMk id="2" creationId="{48F68DB1-AA7B-AE5E-4E20-7EC8A2E8B957}"/>
          </ac:spMkLst>
        </pc:spChg>
        <pc:picChg chg="add mod">
          <ac:chgData name="FERHANE EL MOSTAFA" userId="612e3f77-08f4-424c-9bd0-6ac275dcda07" providerId="ADAL" clId="{0E1024C3-58F3-4E60-9D56-58152775B348}" dt="2025-09-12T14:10:20.107" v="1888"/>
          <ac:picMkLst>
            <pc:docMk/>
            <pc:sldMk cId="1448342313" sldId="2134808781"/>
            <ac:picMk id="3" creationId="{462AFFC5-7302-F7C2-3BBB-ED59434576BB}"/>
          </ac:picMkLst>
        </pc:picChg>
        <pc:picChg chg="del">
          <ac:chgData name="FERHANE EL MOSTAFA" userId="612e3f77-08f4-424c-9bd0-6ac275dcda07" providerId="ADAL" clId="{0E1024C3-58F3-4E60-9D56-58152775B348}" dt="2025-09-12T14:10:14.430" v="1887" actId="478"/>
          <ac:picMkLst>
            <pc:docMk/>
            <pc:sldMk cId="1448342313" sldId="2134808781"/>
            <ac:picMk id="5" creationId="{D7F53012-BBB0-AB59-529F-8DB5EE7ABDA4}"/>
          </ac:picMkLst>
        </pc:picChg>
      </pc:sldChg>
      <pc:sldChg chg="addSp delSp modSp add mod modAnim">
        <pc:chgData name="FERHANE EL MOSTAFA" userId="612e3f77-08f4-424c-9bd0-6ac275dcda07" providerId="ADAL" clId="{0E1024C3-58F3-4E60-9D56-58152775B348}" dt="2025-09-12T17:25:29.839" v="2271"/>
        <pc:sldMkLst>
          <pc:docMk/>
          <pc:sldMk cId="2816113997" sldId="2134808782"/>
        </pc:sldMkLst>
        <pc:spChg chg="mod">
          <ac:chgData name="FERHANE EL MOSTAFA" userId="612e3f77-08f4-424c-9bd0-6ac275dcda07" providerId="ADAL" clId="{0E1024C3-58F3-4E60-9D56-58152775B348}" dt="2025-09-12T14:14:58.430" v="2105" actId="20577"/>
          <ac:spMkLst>
            <pc:docMk/>
            <pc:sldMk cId="2816113997" sldId="2134808782"/>
            <ac:spMk id="2" creationId="{091AB8B7-2D1E-F214-4544-6623DCBB205F}"/>
          </ac:spMkLst>
        </pc:spChg>
        <pc:picChg chg="del">
          <ac:chgData name="FERHANE EL MOSTAFA" userId="612e3f77-08f4-424c-9bd0-6ac275dcda07" providerId="ADAL" clId="{0E1024C3-58F3-4E60-9D56-58152775B348}" dt="2025-09-12T16:07:48.349" v="2243" actId="478"/>
          <ac:picMkLst>
            <pc:docMk/>
            <pc:sldMk cId="2816113997" sldId="2134808782"/>
            <ac:picMk id="3" creationId="{8322F36C-CE30-F0CE-FE22-BC91A457B183}"/>
          </ac:picMkLst>
        </pc:picChg>
        <pc:picChg chg="add mod">
          <ac:chgData name="FERHANE EL MOSTAFA" userId="612e3f77-08f4-424c-9bd0-6ac275dcda07" providerId="ADAL" clId="{0E1024C3-58F3-4E60-9D56-58152775B348}" dt="2025-09-12T16:07:55.354" v="2244"/>
          <ac:picMkLst>
            <pc:docMk/>
            <pc:sldMk cId="2816113997" sldId="2134808782"/>
            <ac:picMk id="4" creationId="{CA3C4F20-7D61-04BF-7A89-8D18F94448E2}"/>
          </ac:picMkLst>
        </pc:picChg>
      </pc:sldChg>
    </pc:docChg>
  </pc:docChgLst>
  <pc:docChgLst>
    <pc:chgData name="FERHANE EL MOSTAFA" userId="612e3f77-08f4-424c-9bd0-6ac275dcda07" providerId="ADAL" clId="{80D1C615-5692-4BAC-A064-D1B80B49D071}"/>
    <pc:docChg chg="undo custSel addSld delSld modSld sldOrd modSection">
      <pc:chgData name="FERHANE EL MOSTAFA" userId="612e3f77-08f4-424c-9bd0-6ac275dcda07" providerId="ADAL" clId="{80D1C615-5692-4BAC-A064-D1B80B49D071}" dt="2025-08-30T08:36:48.931" v="2077" actId="47"/>
      <pc:docMkLst>
        <pc:docMk/>
      </pc:docMkLst>
      <pc:sldChg chg="modSp mod">
        <pc:chgData name="FERHANE EL MOSTAFA" userId="612e3f77-08f4-424c-9bd0-6ac275dcda07" providerId="ADAL" clId="{80D1C615-5692-4BAC-A064-D1B80B49D071}" dt="2025-08-03T18:11:48.638" v="14" actId="403"/>
        <pc:sldMkLst>
          <pc:docMk/>
          <pc:sldMk cId="0" sldId="257"/>
        </pc:sldMkLst>
      </pc:sldChg>
      <pc:sldChg chg="del">
        <pc:chgData name="FERHANE EL MOSTAFA" userId="612e3f77-08f4-424c-9bd0-6ac275dcda07" providerId="ADAL" clId="{80D1C615-5692-4BAC-A064-D1B80B49D071}" dt="2025-08-03T18:32:10.889" v="299" actId="47"/>
        <pc:sldMkLst>
          <pc:docMk/>
          <pc:sldMk cId="254142550" sldId="345"/>
        </pc:sldMkLst>
      </pc:sldChg>
      <pc:sldChg chg="addSp modSp mod modAnim">
        <pc:chgData name="FERHANE EL MOSTAFA" userId="612e3f77-08f4-424c-9bd0-6ac275dcda07" providerId="ADAL" clId="{80D1C615-5692-4BAC-A064-D1B80B49D071}" dt="2025-08-03T18:34:18.478" v="319" actId="403"/>
        <pc:sldMkLst>
          <pc:docMk/>
          <pc:sldMk cId="2425538299" sldId="542"/>
        </pc:sldMkLst>
      </pc:sldChg>
      <pc:sldChg chg="addSp modSp mod ord modAnim">
        <pc:chgData name="FERHANE EL MOSTAFA" userId="612e3f77-08f4-424c-9bd0-6ac275dcda07" providerId="ADAL" clId="{80D1C615-5692-4BAC-A064-D1B80B49D071}" dt="2025-08-04T17:46:44.100" v="1665" actId="20578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80D1C615-5692-4BAC-A064-D1B80B49D071}" dt="2025-08-03T18:32:53.005" v="305" actId="4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80D1C615-5692-4BAC-A064-D1B80B49D071}" dt="2025-08-04T17:32:10.658" v="1368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80D1C615-5692-4BAC-A064-D1B80B49D071}" dt="2025-08-03T18:47:03.812" v="431" actId="47"/>
        <pc:sldMkLst>
          <pc:docMk/>
          <pc:sldMk cId="307478271" sldId="988"/>
        </pc:sldMkLst>
      </pc:sldChg>
      <pc:sldChg chg="del">
        <pc:chgData name="FERHANE EL MOSTAFA" userId="612e3f77-08f4-424c-9bd0-6ac275dcda07" providerId="ADAL" clId="{80D1C615-5692-4BAC-A064-D1B80B49D071}" dt="2025-08-03T19:15:42.882" v="889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80D1C615-5692-4BAC-A064-D1B80B49D071}" dt="2025-08-03T18:13:35.485" v="22"/>
        <pc:sldMkLst>
          <pc:docMk/>
          <pc:sldMk cId="1113929566" sldId="2134805101"/>
        </pc:sldMkLst>
      </pc:sldChg>
      <pc:sldChg chg="modSp add del mod">
        <pc:chgData name="FERHANE EL MOSTAFA" userId="612e3f77-08f4-424c-9bd0-6ac275dcda07" providerId="ADAL" clId="{80D1C615-5692-4BAC-A064-D1B80B49D071}" dt="2025-08-04T18:31:35.397" v="1681" actId="1076"/>
        <pc:sldMkLst>
          <pc:docMk/>
          <pc:sldMk cId="969077855" sldId="2134805155"/>
        </pc:sldMkLst>
      </pc:sldChg>
      <pc:sldChg chg="delSp modSp add del mod">
        <pc:chgData name="FERHANE EL MOSTAFA" userId="612e3f77-08f4-424c-9bd0-6ac275dcda07" providerId="ADAL" clId="{80D1C615-5692-4BAC-A064-D1B80B49D071}" dt="2025-08-03T18:15:09.211" v="38" actId="1076"/>
        <pc:sldMkLst>
          <pc:docMk/>
          <pc:sldMk cId="3727397737" sldId="2134805392"/>
        </pc:sldMkLst>
      </pc:sldChg>
      <pc:sldChg chg="modSp del mod">
        <pc:chgData name="FERHANE EL MOSTAFA" userId="612e3f77-08f4-424c-9bd0-6ac275dcda07" providerId="ADAL" clId="{80D1C615-5692-4BAC-A064-D1B80B49D071}" dt="2025-08-30T08:36:48.931" v="2077" actId="47"/>
        <pc:sldMkLst>
          <pc:docMk/>
          <pc:sldMk cId="2635296759" sldId="2134808443"/>
        </pc:sldMkLst>
      </pc:sldChg>
      <pc:sldChg chg="addSp modSp del mod">
        <pc:chgData name="FERHANE EL MOSTAFA" userId="612e3f77-08f4-424c-9bd0-6ac275dcda07" providerId="ADAL" clId="{80D1C615-5692-4BAC-A064-D1B80B49D071}" dt="2025-08-07T23:17:19.639" v="1949" actId="47"/>
        <pc:sldMkLst>
          <pc:docMk/>
          <pc:sldMk cId="2922113435" sldId="2134808446"/>
        </pc:sldMkLst>
      </pc:sldChg>
      <pc:sldChg chg="del">
        <pc:chgData name="FERHANE EL MOSTAFA" userId="612e3f77-08f4-424c-9bd0-6ac275dcda07" providerId="ADAL" clId="{80D1C615-5692-4BAC-A064-D1B80B49D071}" dt="2025-08-04T17:38:02.677" v="1580" actId="47"/>
        <pc:sldMkLst>
          <pc:docMk/>
          <pc:sldMk cId="1056702585" sldId="2134808447"/>
        </pc:sldMkLst>
      </pc:sldChg>
      <pc:sldChg chg="addSp modSp mod">
        <pc:chgData name="FERHANE EL MOSTAFA" userId="612e3f77-08f4-424c-9bd0-6ac275dcda07" providerId="ADAL" clId="{80D1C615-5692-4BAC-A064-D1B80B49D071}" dt="2025-08-03T18:48:59.744" v="440" actId="14100"/>
        <pc:sldMkLst>
          <pc:docMk/>
          <pc:sldMk cId="1007697454" sldId="2134808448"/>
        </pc:sldMkLst>
      </pc:sldChg>
      <pc:sldChg chg="addSp delSp modSp add mod">
        <pc:chgData name="FERHANE EL MOSTAFA" userId="612e3f77-08f4-424c-9bd0-6ac275dcda07" providerId="ADAL" clId="{80D1C615-5692-4BAC-A064-D1B80B49D071}" dt="2025-08-03T18:25:02.832" v="187" actId="20577"/>
        <pc:sldMkLst>
          <pc:docMk/>
          <pc:sldMk cId="3433722504" sldId="2134808449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2097033110" sldId="2134808450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875683726" sldId="2134808450"/>
        </pc:sldMkLst>
      </pc:sldChg>
      <pc:sldChg chg="modSp add mod">
        <pc:chgData name="FERHANE EL MOSTAFA" userId="612e3f77-08f4-424c-9bd0-6ac275dcda07" providerId="ADAL" clId="{80D1C615-5692-4BAC-A064-D1B80B49D071}" dt="2025-08-03T18:32:40.076" v="304" actId="20577"/>
        <pc:sldMkLst>
          <pc:docMk/>
          <pc:sldMk cId="368224478" sldId="2134808451"/>
        </pc:sldMkLst>
      </pc:sldChg>
      <pc:sldChg chg="delSp modSp add del mod delAnim modAnim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278540487" sldId="2134808451"/>
        </pc:sldMkLst>
      </pc:sldChg>
      <pc:sldChg chg="add">
        <pc:chgData name="FERHANE EL MOSTAFA" userId="612e3f77-08f4-424c-9bd0-6ac275dcda07" providerId="ADAL" clId="{80D1C615-5692-4BAC-A064-D1B80B49D071}" dt="2025-08-03T18:32:14.913" v="300"/>
        <pc:sldMkLst>
          <pc:docMk/>
          <pc:sldMk cId="1769652138" sldId="2134808454"/>
        </pc:sldMkLst>
      </pc:sldChg>
      <pc:sldChg chg="modSp add mod modAnim">
        <pc:chgData name="FERHANE EL MOSTAFA" userId="612e3f77-08f4-424c-9bd0-6ac275dcda07" providerId="ADAL" clId="{80D1C615-5692-4BAC-A064-D1B80B49D071}" dt="2025-08-03T18:43:25.132" v="370" actId="207"/>
        <pc:sldMkLst>
          <pc:docMk/>
          <pc:sldMk cId="420838356" sldId="2134808455"/>
        </pc:sldMkLst>
      </pc:sldChg>
      <pc:sldChg chg="addSp delSp modSp add mod">
        <pc:chgData name="FERHANE EL MOSTAFA" userId="612e3f77-08f4-424c-9bd0-6ac275dcda07" providerId="ADAL" clId="{80D1C615-5692-4BAC-A064-D1B80B49D071}" dt="2025-08-04T18:36:11.409" v="1760" actId="20577"/>
        <pc:sldMkLst>
          <pc:docMk/>
          <pc:sldMk cId="1403980755" sldId="2134808468"/>
        </pc:sldMkLst>
      </pc:sldChg>
      <pc:sldChg chg="add del">
        <pc:chgData name="FERHANE EL MOSTAFA" userId="612e3f77-08f4-424c-9bd0-6ac275dcda07" providerId="ADAL" clId="{80D1C615-5692-4BAC-A064-D1B80B49D071}" dt="2025-08-03T19:11:35.339" v="787" actId="269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80D1C615-5692-4BAC-A064-D1B80B49D071}" dt="2025-08-03T19:15:37.392" v="888" actId="113"/>
        <pc:sldMkLst>
          <pc:docMk/>
          <pc:sldMk cId="3664280258" sldId="2134808469"/>
        </pc:sldMkLst>
      </pc:sldChg>
      <pc:sldChg chg="addSp delSp modSp add mod">
        <pc:chgData name="FERHANE EL MOSTAFA" userId="612e3f77-08f4-424c-9bd0-6ac275dcda07" providerId="ADAL" clId="{80D1C615-5692-4BAC-A064-D1B80B49D071}" dt="2025-08-03T19:02:59.361" v="713" actId="20577"/>
        <pc:sldMkLst>
          <pc:docMk/>
          <pc:sldMk cId="1418471261" sldId="2134808474"/>
        </pc:sldMkLst>
      </pc:sldChg>
      <pc:sldChg chg="add">
        <pc:chgData name="FERHANE EL MOSTAFA" userId="612e3f77-08f4-424c-9bd0-6ac275dcda07" providerId="ADAL" clId="{80D1C615-5692-4BAC-A064-D1B80B49D071}" dt="2025-08-04T17:32:08.215" v="1367"/>
        <pc:sldMkLst>
          <pc:docMk/>
          <pc:sldMk cId="3222612512" sldId="2134808501"/>
        </pc:sldMkLst>
      </pc:sldChg>
      <pc:sldChg chg="add">
        <pc:chgData name="FERHANE EL MOSTAFA" userId="612e3f77-08f4-424c-9bd0-6ac275dcda07" providerId="ADAL" clId="{80D1C615-5692-4BAC-A064-D1B80B49D071}" dt="2025-08-04T17:37:59.911" v="157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80D1C615-5692-4BAC-A064-D1B80B49D071}" dt="2025-08-04T17:37:38.647" v="1578"/>
        <pc:sldMkLst>
          <pc:docMk/>
          <pc:sldMk cId="2328477974" sldId="2134808503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3T19:04:19.979" v="733" actId="20577"/>
        <pc:sldMkLst>
          <pc:docMk/>
          <pc:sldMk cId="1209427918" sldId="2134808511"/>
        </pc:sldMkLst>
      </pc:sldChg>
      <pc:sldChg chg="add">
        <pc:chgData name="FERHANE EL MOSTAFA" userId="612e3f77-08f4-424c-9bd0-6ac275dcda07" providerId="ADAL" clId="{80D1C615-5692-4BAC-A064-D1B80B49D071}" dt="2025-08-30T08:36:46.893" v="2076"/>
        <pc:sldMkLst>
          <pc:docMk/>
          <pc:sldMk cId="2533095450" sldId="2134808522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553663480" sldId="2134808531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1643866256" sldId="2134808531"/>
        </pc:sldMkLst>
      </pc:sldChg>
      <pc:sldChg chg="modSp add mod">
        <pc:chgData name="FERHANE EL MOSTAFA" userId="612e3f77-08f4-424c-9bd0-6ac275dcda07" providerId="ADAL" clId="{80D1C615-5692-4BAC-A064-D1B80B49D071}" dt="2025-08-03T18:36:44.829" v="325" actId="20577"/>
        <pc:sldMkLst>
          <pc:docMk/>
          <pc:sldMk cId="2639336920" sldId="2134808532"/>
        </pc:sldMkLst>
      </pc:sldChg>
      <pc:sldChg chg="modSp add mod">
        <pc:chgData name="FERHANE EL MOSTAFA" userId="612e3f77-08f4-424c-9bd0-6ac275dcda07" providerId="ADAL" clId="{80D1C615-5692-4BAC-A064-D1B80B49D071}" dt="2025-08-03T18:43:43.414" v="372" actId="14100"/>
        <pc:sldMkLst>
          <pc:docMk/>
          <pc:sldMk cId="736286595" sldId="2134808533"/>
        </pc:sldMkLst>
      </pc:sldChg>
      <pc:sldChg chg="modSp add mod modAnim">
        <pc:chgData name="FERHANE EL MOSTAFA" userId="612e3f77-08f4-424c-9bd0-6ac275dcda07" providerId="ADAL" clId="{80D1C615-5692-4BAC-A064-D1B80B49D071}" dt="2025-08-03T18:43:54.076" v="373" actId="207"/>
        <pc:sldMkLst>
          <pc:docMk/>
          <pc:sldMk cId="3526307757" sldId="2134808534"/>
        </pc:sldMkLst>
      </pc:sldChg>
      <pc:sldChg chg="modSp add mod">
        <pc:chgData name="FERHANE EL MOSTAFA" userId="612e3f77-08f4-424c-9bd0-6ac275dcda07" providerId="ADAL" clId="{80D1C615-5692-4BAC-A064-D1B80B49D071}" dt="2025-08-03T18:44:03.272" v="374" actId="6549"/>
        <pc:sldMkLst>
          <pc:docMk/>
          <pc:sldMk cId="1456947510" sldId="2134808535"/>
        </pc:sldMkLst>
      </pc:sldChg>
      <pc:sldChg chg="modSp add">
        <pc:chgData name="FERHANE EL MOSTAFA" userId="612e3f77-08f4-424c-9bd0-6ac275dcda07" providerId="ADAL" clId="{80D1C615-5692-4BAC-A064-D1B80B49D071}" dt="2025-08-03T18:44:15.039" v="375" actId="207"/>
        <pc:sldMkLst>
          <pc:docMk/>
          <pc:sldMk cId="4027987106" sldId="2134808536"/>
        </pc:sldMkLst>
      </pc:sldChg>
      <pc:sldChg chg="modSp add mod">
        <pc:chgData name="FERHANE EL MOSTAFA" userId="612e3f77-08f4-424c-9bd0-6ac275dcda07" providerId="ADAL" clId="{80D1C615-5692-4BAC-A064-D1B80B49D071}" dt="2025-08-04T18:33:07.837" v="1686" actId="20577"/>
        <pc:sldMkLst>
          <pc:docMk/>
          <pc:sldMk cId="274001843" sldId="2134808537"/>
        </pc:sldMkLst>
      </pc:sldChg>
      <pc:sldChg chg="modSp add">
        <pc:chgData name="FERHANE EL MOSTAFA" userId="612e3f77-08f4-424c-9bd0-6ac275dcda07" providerId="ADAL" clId="{80D1C615-5692-4BAC-A064-D1B80B49D071}" dt="2025-08-03T18:46:55.413" v="430" actId="20577"/>
        <pc:sldMkLst>
          <pc:docMk/>
          <pc:sldMk cId="58350007" sldId="2134808538"/>
        </pc:sldMkLst>
      </pc:sldChg>
      <pc:sldChg chg="addSp delSp modSp add mod">
        <pc:chgData name="FERHANE EL MOSTAFA" userId="612e3f77-08f4-424c-9bd0-6ac275dcda07" providerId="ADAL" clId="{80D1C615-5692-4BAC-A064-D1B80B49D071}" dt="2025-08-08T16:56:37.935" v="1956" actId="1076"/>
        <pc:sldMkLst>
          <pc:docMk/>
          <pc:sldMk cId="3114214726" sldId="2134808539"/>
        </pc:sldMkLst>
      </pc:sldChg>
      <pc:sldChg chg="modSp add del mod">
        <pc:chgData name="FERHANE EL MOSTAFA" userId="612e3f77-08f4-424c-9bd0-6ac275dcda07" providerId="ADAL" clId="{80D1C615-5692-4BAC-A064-D1B80B49D071}" dt="2025-08-03T19:02:30.266" v="689" actId="47"/>
        <pc:sldMkLst>
          <pc:docMk/>
          <pc:sldMk cId="204035235" sldId="2134808540"/>
        </pc:sldMkLst>
      </pc:sldChg>
      <pc:sldChg chg="modSp add mod modAnim">
        <pc:chgData name="FERHANE EL MOSTAFA" userId="612e3f77-08f4-424c-9bd0-6ac275dcda07" providerId="ADAL" clId="{80D1C615-5692-4BAC-A064-D1B80B49D071}" dt="2025-08-04T18:40:10.583" v="1837" actId="20577"/>
        <pc:sldMkLst>
          <pc:docMk/>
          <pc:sldMk cId="1843453747" sldId="2134808540"/>
        </pc:sldMkLst>
      </pc:sldChg>
      <pc:sldChg chg="modAnim">
        <pc:chgData name="FERHANE EL MOSTAFA" userId="612e3f77-08f4-424c-9bd0-6ac275dcda07" providerId="ADAL" clId="{80D1C615-5692-4BAC-A064-D1B80B49D071}" dt="2025-08-08T16:58:33.496" v="1957"/>
        <pc:sldMkLst>
          <pc:docMk/>
          <pc:sldMk cId="4035992643" sldId="2134808541"/>
        </pc:sldMkLst>
      </pc:sldChg>
      <pc:sldChg chg="addSp delSp modSp mod">
        <pc:chgData name="FERHANE EL MOSTAFA" userId="612e3f77-08f4-424c-9bd0-6ac275dcda07" providerId="ADAL" clId="{80D1C615-5692-4BAC-A064-D1B80B49D071}" dt="2025-08-08T16:59:15.423" v="1995" actId="20577"/>
        <pc:sldMkLst>
          <pc:docMk/>
          <pc:sldMk cId="875026982" sldId="2134808542"/>
        </pc:sldMkLst>
      </pc:sldChg>
      <pc:sldChg chg="addSp delSp modSp mod">
        <pc:chgData name="FERHANE EL MOSTAFA" userId="612e3f77-08f4-424c-9bd0-6ac275dcda07" providerId="ADAL" clId="{80D1C615-5692-4BAC-A064-D1B80B49D071}" dt="2025-08-08T17:03:34.458" v="2007" actId="478"/>
        <pc:sldMkLst>
          <pc:docMk/>
          <pc:sldMk cId="2679425699" sldId="2134808543"/>
        </pc:sldMkLst>
      </pc:sldChg>
      <pc:sldChg chg="modSp mod modAnim">
        <pc:chgData name="FERHANE EL MOSTAFA" userId="612e3f77-08f4-424c-9bd0-6ac275dcda07" providerId="ADAL" clId="{80D1C615-5692-4BAC-A064-D1B80B49D071}" dt="2025-08-04T18:49:56.567" v="1917"/>
        <pc:sldMkLst>
          <pc:docMk/>
          <pc:sldMk cId="4239359885" sldId="2134808544"/>
        </pc:sldMkLst>
      </pc:sldChg>
      <pc:sldChg chg="modSp mod">
        <pc:chgData name="FERHANE EL MOSTAFA" userId="612e3f77-08f4-424c-9bd0-6ac275dcda07" providerId="ADAL" clId="{80D1C615-5692-4BAC-A064-D1B80B49D071}" dt="2025-08-08T16:59:35.109" v="1997" actId="20577"/>
        <pc:sldMkLst>
          <pc:docMk/>
          <pc:sldMk cId="3555588327" sldId="2134808545"/>
        </pc:sldMkLst>
      </pc:sldChg>
      <pc:sldChg chg="modAnim">
        <pc:chgData name="FERHANE EL MOSTAFA" userId="612e3f77-08f4-424c-9bd0-6ac275dcda07" providerId="ADAL" clId="{80D1C615-5692-4BAC-A064-D1B80B49D071}" dt="2025-08-04T18:50:13.116" v="1918"/>
        <pc:sldMkLst>
          <pc:docMk/>
          <pc:sldMk cId="3626232917" sldId="2134808546"/>
        </pc:sldMkLst>
      </pc:sldChg>
      <pc:sldChg chg="addSp delSp modSp mod modAnim">
        <pc:chgData name="FERHANE EL MOSTAFA" userId="612e3f77-08f4-424c-9bd0-6ac275dcda07" providerId="ADAL" clId="{80D1C615-5692-4BAC-A064-D1B80B49D071}" dt="2025-08-08T17:04:21.184" v="2008"/>
        <pc:sldMkLst>
          <pc:docMk/>
          <pc:sldMk cId="2254889488" sldId="2134808547"/>
        </pc:sldMkLst>
      </pc:sldChg>
      <pc:sldChg chg="modSp mod">
        <pc:chgData name="FERHANE EL MOSTAFA" userId="612e3f77-08f4-424c-9bd0-6ac275dcda07" providerId="ADAL" clId="{80D1C615-5692-4BAC-A064-D1B80B49D071}" dt="2025-08-04T18:50:35.375" v="1919" actId="20577"/>
        <pc:sldMkLst>
          <pc:docMk/>
          <pc:sldMk cId="762796492" sldId="2134808549"/>
        </pc:sldMkLst>
      </pc:sldChg>
      <pc:sldChg chg="addSp delSp modSp mod">
        <pc:chgData name="FERHANE EL MOSTAFA" userId="612e3f77-08f4-424c-9bd0-6ac275dcda07" providerId="ADAL" clId="{80D1C615-5692-4BAC-A064-D1B80B49D071}" dt="2025-08-08T17:08:09.980" v="2041" actId="1076"/>
        <pc:sldMkLst>
          <pc:docMk/>
          <pc:sldMk cId="779578779" sldId="2134808553"/>
        </pc:sldMkLst>
      </pc:sldChg>
      <pc:sldChg chg="modSp mod">
        <pc:chgData name="FERHANE EL MOSTAFA" userId="612e3f77-08f4-424c-9bd0-6ac275dcda07" providerId="ADAL" clId="{80D1C615-5692-4BAC-A064-D1B80B49D071}" dt="2025-08-08T17:11:10.408" v="2064"/>
        <pc:sldMkLst>
          <pc:docMk/>
          <pc:sldMk cId="2465365777" sldId="2134808555"/>
        </pc:sldMkLst>
      </pc:sldChg>
      <pc:sldChg chg="modSp mod">
        <pc:chgData name="FERHANE EL MOSTAFA" userId="612e3f77-08f4-424c-9bd0-6ac275dcda07" providerId="ADAL" clId="{80D1C615-5692-4BAC-A064-D1B80B49D071}" dt="2025-08-08T17:12:43.944" v="2073"/>
        <pc:sldMkLst>
          <pc:docMk/>
          <pc:sldMk cId="4059753319" sldId="2134808557"/>
        </pc:sldMkLst>
      </pc:sldChg>
      <pc:sldChg chg="addSp delSp modSp add mod">
        <pc:chgData name="FERHANE EL MOSTAFA" userId="612e3f77-08f4-424c-9bd0-6ac275dcda07" providerId="ADAL" clId="{80D1C615-5692-4BAC-A064-D1B80B49D071}" dt="2025-08-04T17:16:24.277" v="982" actId="20577"/>
        <pc:sldMkLst>
          <pc:docMk/>
          <pc:sldMk cId="3153886839" sldId="2134808558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21:34.854" v="1123"/>
        <pc:sldMkLst>
          <pc:docMk/>
          <pc:sldMk cId="3783177623" sldId="2134808559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43:10.397" v="1646"/>
        <pc:sldMkLst>
          <pc:docMk/>
          <pc:sldMk cId="2796215011" sldId="2134808560"/>
        </pc:sldMkLst>
      </pc:sldChg>
      <pc:sldChg chg="addSp delSp modSp add mod modAnim">
        <pc:chgData name="FERHANE EL MOSTAFA" userId="612e3f77-08f4-424c-9bd0-6ac275dcda07" providerId="ADAL" clId="{80D1C615-5692-4BAC-A064-D1B80B49D071}" dt="2025-08-08T17:51:00.078" v="2075" actId="20577"/>
        <pc:sldMkLst>
          <pc:docMk/>
          <pc:sldMk cId="512562272" sldId="2134808561"/>
        </pc:sldMkLst>
      </pc:sldChg>
      <pc:sldChg chg="addSp delSp modSp add mod">
        <pc:chgData name="FERHANE EL MOSTAFA" userId="612e3f77-08f4-424c-9bd0-6ac275dcda07" providerId="ADAL" clId="{80D1C615-5692-4BAC-A064-D1B80B49D071}" dt="2025-08-07T23:16:13.430" v="1948" actId="1076"/>
        <pc:sldMkLst>
          <pc:docMk/>
          <pc:sldMk cId="1686837063" sldId="2134808562"/>
        </pc:sldMkLst>
      </pc:sldChg>
      <pc:sldMasterChg chg="delSldLayout">
        <pc:chgData name="FERHANE EL MOSTAFA" userId="612e3f77-08f4-424c-9bd0-6ac275dcda07" providerId="ADAL" clId="{80D1C615-5692-4BAC-A064-D1B80B49D071}" dt="2025-08-04T17:32:10.658" v="1368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80D1C615-5692-4BAC-A064-D1B80B49D071}" dt="2025-08-04T17:32:10.658" v="1368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.sv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3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2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اليوم على شروط 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استعمال الألواح: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 جيدا,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1867BC-3151-CB99-42A6-07AE5CDB8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54" y="689461"/>
            <a:ext cx="1676545" cy="128027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551709" y="1828801"/>
            <a:ext cx="11700237" cy="8463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أحضر اللوحة والطبشور/القلم كل يوم إلى الفصل؛</a:t>
            </a: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أستخرج لوحتي بهدوء عند ظهور أيقونة اللوحة؛</a:t>
            </a: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أنتبه لإشارات أستاذي عند استعمال الألواح: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الأولى: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الأقلام/الطباشير؛ فكروا، واكتبوا الإجابة؛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الثانية: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الألواح كلكم دفعة واحدة؛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الثالثة: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اخفضوا الألواح فإن إجابتكم صحيحة؛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بالنسبة للذين ما زالت ألواحهم مرفوعة، فإن إجابتهم خاطئة؛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انتبهوا جيداً لعملية التصحيح للحصول على إجابة صحيحة في المرة القادمة؛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أمسح لوحتي عند الانتهاء من توظيفها، وأضعها في مكانها.</a:t>
            </a:r>
            <a:endParaRPr kumimoji="0" lang="ar-MA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168DBEC-912E-F570-FCB1-E7A7935DB7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339" y="2452405"/>
            <a:ext cx="1676546" cy="114272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AEB0E65-2066-02C4-16C3-59EBD63250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531" y="4164389"/>
            <a:ext cx="1810170" cy="11427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5D2F882-203C-EE65-3DDE-354BE69131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206" y="5592812"/>
            <a:ext cx="2108821" cy="144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385455" y="3985689"/>
            <a:ext cx="537556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89810" y="578385"/>
            <a:ext cx="11765426" cy="19274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سأملي عليكم بعض الكلمات فيها تضعيف. خذوا ألواحكم واستعدوا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شد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C5A57-0D50-6E4C-4D5E-CF0422EFA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8A4A03F-C6BE-BD18-A580-87EF53337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F7497B-1772-D419-AD8E-649A8403F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8383EDC-A358-B6A3-8BA0-4E5B65747D68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شَـدَّ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8F96833-4A11-1CE1-1EE0-2DBAADF64521}"/>
              </a:ext>
            </a:extLst>
          </p:cNvPr>
          <p:cNvSpPr/>
          <p:nvPr/>
        </p:nvSpPr>
        <p:spPr>
          <a:xfrm>
            <a:off x="471055" y="6884073"/>
            <a:ext cx="12496799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شَدَّ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؛ كلمة فيها شدة على الدال، وتتكون من مقطعين: 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شَـدْ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noProof="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4968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689810" y="947717"/>
            <a:ext cx="11765426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عم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9835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4AAB9-0749-603A-01A1-5626C5F15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BBA6747-05E0-5F2E-D11B-BD3DEEBF4E9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1FE8A7-D173-55AC-E7A2-3C24FC198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1658EC0-0BA5-BE9D-0480-BCC316D27F52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عَــمَّ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6E1EAB-083E-5F95-A186-98F156477B2E}"/>
              </a:ext>
            </a:extLst>
          </p:cNvPr>
          <p:cNvSpPr/>
          <p:nvPr/>
        </p:nvSpPr>
        <p:spPr>
          <a:xfrm>
            <a:off x="734291" y="7079673"/>
            <a:ext cx="12538364" cy="202276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عَـمَّ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؛ كلمة فيها شدة على الميم، وتتكون من مقطعين: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عَ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ـمْـ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26246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7BF6C-DBAA-CC12-1502-B20C0C735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6224F4-3F96-8247-BDBF-D6410DFB3903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علم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E6F6E7F-134B-0A67-D55B-27FADD12A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10526DB-EFC4-ACF7-2B5D-6C1F6382C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86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81399-1DC9-AB9A-5A64-7C910F4EE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F012A31-590E-87A2-925F-77218631918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CC8D26A-03EE-F9F8-BAC1-A80ED2744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67A806C-D29F-1932-393C-E71934DEDB4D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عَلَّمَ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FAD0075-FCF2-D7A0-4EA1-8DF6082C1137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عَلَّمَ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؛ كلمة فيها شدة على اللام، وتتكون من ثلاثة مقاطعَ: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عَلْـ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لَـ</a:t>
            </a:r>
            <a:r>
              <a:rPr lang="ar-MA" sz="6000" b="1" dirty="0">
                <a:solidFill>
                  <a:schemeClr val="accent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2630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540327" y="2493819"/>
            <a:ext cx="6608618" cy="39069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قراءة الصورة: لوحة المدينة</a:t>
            </a:r>
            <a:endParaRPr lang="fr-FR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 سأقوم بملاحظة الصورة، ثم أشير إلى عنصر جديد منها، وأعبر عنه بكلمة واحدة. مثلا: </a:t>
            </a:r>
            <a:r>
              <a:rPr lang="ar-M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النافورة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وأركب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4158F69-313D-8BFE-3C52-EB7EEE58A5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803" y="2034020"/>
            <a:ext cx="7645618" cy="82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D08E-36A2-ABF5-0489-8E308E0F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F6EF41-125A-D87F-E848-C80EADD6CACD}"/>
              </a:ext>
            </a:extLst>
          </p:cNvPr>
          <p:cNvSpPr txBox="1"/>
          <p:nvPr/>
        </p:nvSpPr>
        <p:spPr>
          <a:xfrm>
            <a:off x="1268784" y="867932"/>
            <a:ext cx="1132499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 الكلمة والجملة على السبورة، ويقرأ بالموازاة مع الكتابة.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C883FDA-C470-E83D-E9DD-32C46D260938}"/>
              </a:ext>
            </a:extLst>
          </p:cNvPr>
          <p:cNvSpPr/>
          <p:nvPr/>
        </p:nvSpPr>
        <p:spPr>
          <a:xfrm>
            <a:off x="10488973" y="5068507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اَلنّافورَةُ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A1C46A9A-F199-DEF2-C1CD-DEB873D2805B}"/>
              </a:ext>
            </a:extLst>
          </p:cNvPr>
          <p:cNvSpPr/>
          <p:nvPr/>
        </p:nvSpPr>
        <p:spPr>
          <a:xfrm>
            <a:off x="7455039" y="5183664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3AC4F5-B586-F141-18B6-B9C765E5A793}"/>
              </a:ext>
            </a:extLst>
          </p:cNvPr>
          <p:cNvSpPr/>
          <p:nvPr/>
        </p:nvSpPr>
        <p:spPr>
          <a:xfrm>
            <a:off x="430511" y="4904643"/>
            <a:ext cx="620039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schemeClr val="tx1"/>
                </a:solidFill>
              </a:rPr>
              <a:t>تَتَزَيَّنُ</a:t>
            </a:r>
            <a:r>
              <a:rPr lang="ar-MA" sz="4400" b="1" dirty="0">
                <a:solidFill>
                  <a:srgbClr val="C00000"/>
                </a:solidFill>
              </a:rPr>
              <a:t> </a:t>
            </a:r>
            <a:r>
              <a:rPr lang="ar-MA" sz="4400" b="1" dirty="0" err="1">
                <a:solidFill>
                  <a:prstClr val="black"/>
                </a:solidFill>
              </a:rPr>
              <a:t>اؐ</a:t>
            </a:r>
            <a:r>
              <a:rPr lang="ar-MA" sz="4400" b="1" dirty="0" err="1">
                <a:solidFill>
                  <a:srgbClr val="C00000"/>
                </a:solidFill>
              </a:rPr>
              <a:t>لنّافورَةُ</a:t>
            </a:r>
            <a:r>
              <a:rPr lang="ar-MA" sz="4400" b="1" dirty="0">
                <a:solidFill>
                  <a:srgbClr val="C00000"/>
                </a:solidFill>
              </a:rPr>
              <a:t> </a:t>
            </a:r>
            <a:r>
              <a:rPr lang="ar-MA" sz="4400" b="1" dirty="0" err="1">
                <a:solidFill>
                  <a:schemeClr val="tx1"/>
                </a:solidFill>
              </a:rPr>
              <a:t>بِا</a:t>
            </a:r>
            <a:r>
              <a:rPr lang="ar-MA" sz="4400" b="1" dirty="0" err="1">
                <a:solidFill>
                  <a:prstClr val="black"/>
                </a:solidFill>
              </a:rPr>
              <a:t>ؐ</a:t>
            </a:r>
            <a:r>
              <a:rPr lang="ar-MA" sz="4400" b="1" dirty="0" err="1">
                <a:solidFill>
                  <a:schemeClr val="tx1"/>
                </a:solidFill>
              </a:rPr>
              <a:t>لْماءِ</a:t>
            </a:r>
            <a:r>
              <a:rPr lang="ar-MA" sz="4400" b="1" dirty="0">
                <a:solidFill>
                  <a:schemeClr val="tx1"/>
                </a:solidFill>
              </a:rPr>
              <a:t> وَا</a:t>
            </a:r>
            <a:r>
              <a:rPr lang="ar-MA" sz="4400" b="1" dirty="0">
                <a:solidFill>
                  <a:prstClr val="black"/>
                </a:solidFill>
              </a:rPr>
              <a:t>ؐ</a:t>
            </a:r>
            <a:r>
              <a:rPr lang="ar-MA" sz="4400" b="1" dirty="0">
                <a:solidFill>
                  <a:schemeClr val="tx1"/>
                </a:solidFill>
              </a:rPr>
              <a:t>لزَّلِّيجِ.</a:t>
            </a:r>
            <a:endParaRPr lang="fr-MA" sz="4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094F840-25D2-7E94-DED9-A67E4D9CC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48" y="652882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2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4894DEE-9BCD-3D52-05DD-FED3F07D8B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803" y="2034020"/>
            <a:ext cx="7645618" cy="82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848BD-803F-E619-9BFC-782E4C157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7D62742-39AC-2537-7AB6-D9BB6703BE70}"/>
              </a:ext>
            </a:extLst>
          </p:cNvPr>
          <p:cNvSpPr txBox="1"/>
          <p:nvPr/>
        </p:nvSpPr>
        <p:spPr>
          <a:xfrm>
            <a:off x="2687781" y="914098"/>
            <a:ext cx="100306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يكتب الأستاذ على السبورة  الكلمات والجمل التي توصل إليها المتعلمون، ثم ينتدب بعض المتعلمين للقراءة . مثلا: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4CF1E73-AB10-571F-EAB9-E27A096A2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664" y="4445724"/>
            <a:ext cx="2231329" cy="6340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CDF0FD-04B5-6093-99F7-69DCCD0C6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5366" y="6055969"/>
            <a:ext cx="2231329" cy="6340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3A9B1CD-AD2E-A9F7-3E89-6C2E9362B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559E63E-6D0E-C4E9-25F6-CD8525E4019D}"/>
              </a:ext>
            </a:extLst>
          </p:cNvPr>
          <p:cNvSpPr/>
          <p:nvPr/>
        </p:nvSpPr>
        <p:spPr>
          <a:xfrm>
            <a:off x="11035779" y="6055969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....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759412E6-117E-B405-C5FC-4CE07767F6B0}"/>
              </a:ext>
            </a:extLst>
          </p:cNvPr>
          <p:cNvSpPr/>
          <p:nvPr/>
        </p:nvSpPr>
        <p:spPr>
          <a:xfrm>
            <a:off x="11035779" y="444572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......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CC6E666E-1EC1-9407-EE81-04DBDE0DEBD2}"/>
              </a:ext>
            </a:extLst>
          </p:cNvPr>
          <p:cNvSpPr/>
          <p:nvPr/>
        </p:nvSpPr>
        <p:spPr>
          <a:xfrm>
            <a:off x="430510" y="4230558"/>
            <a:ext cx="699552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..................................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C667FED6-D36C-D53E-8DBF-DA970F53A144}"/>
              </a:ext>
            </a:extLst>
          </p:cNvPr>
          <p:cNvSpPr/>
          <p:nvPr/>
        </p:nvSpPr>
        <p:spPr>
          <a:xfrm>
            <a:off x="582910" y="5808107"/>
            <a:ext cx="684312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3D0203A1-0BCC-39F1-8E47-A9A697CBB416}"/>
              </a:ext>
            </a:extLst>
          </p:cNvPr>
          <p:cNvSpPr/>
          <p:nvPr/>
        </p:nvSpPr>
        <p:spPr>
          <a:xfrm>
            <a:off x="11035780" y="2867668"/>
            <a:ext cx="1917012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اَلنّافورَةُ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9CDDBE5E-8433-6331-4091-C022484F15FF}"/>
              </a:ext>
            </a:extLst>
          </p:cNvPr>
          <p:cNvSpPr/>
          <p:nvPr/>
        </p:nvSpPr>
        <p:spPr>
          <a:xfrm>
            <a:off x="7787737" y="2993572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99393881-208E-F042-F589-C478F5B4593E}"/>
              </a:ext>
            </a:extLst>
          </p:cNvPr>
          <p:cNvSpPr/>
          <p:nvPr/>
        </p:nvSpPr>
        <p:spPr>
          <a:xfrm>
            <a:off x="763209" y="2714551"/>
            <a:ext cx="620039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schemeClr val="tx1"/>
                </a:solidFill>
              </a:rPr>
              <a:t>تَتَزَيَّنُ</a:t>
            </a:r>
            <a:r>
              <a:rPr lang="ar-MA" sz="4400" b="1" dirty="0">
                <a:solidFill>
                  <a:srgbClr val="C00000"/>
                </a:solidFill>
              </a:rPr>
              <a:t> </a:t>
            </a:r>
            <a:r>
              <a:rPr lang="ar-MA" sz="4400" b="1" dirty="0" err="1">
                <a:solidFill>
                  <a:prstClr val="black"/>
                </a:solidFill>
              </a:rPr>
              <a:t>اؐ</a:t>
            </a:r>
            <a:r>
              <a:rPr lang="ar-MA" sz="4400" b="1" dirty="0" err="1">
                <a:solidFill>
                  <a:srgbClr val="C00000"/>
                </a:solidFill>
              </a:rPr>
              <a:t>لنّافورَةُ</a:t>
            </a:r>
            <a:r>
              <a:rPr lang="ar-MA" sz="4400" b="1" dirty="0">
                <a:solidFill>
                  <a:srgbClr val="C00000"/>
                </a:solidFill>
              </a:rPr>
              <a:t> </a:t>
            </a:r>
            <a:r>
              <a:rPr lang="ar-MA" sz="4400" b="1" dirty="0" err="1">
                <a:solidFill>
                  <a:schemeClr val="tx1"/>
                </a:solidFill>
              </a:rPr>
              <a:t>بِا</a:t>
            </a:r>
            <a:r>
              <a:rPr lang="ar-MA" sz="4400" b="1" dirty="0" err="1">
                <a:solidFill>
                  <a:prstClr val="black"/>
                </a:solidFill>
              </a:rPr>
              <a:t>ؐ</a:t>
            </a:r>
            <a:r>
              <a:rPr lang="ar-MA" sz="4400" b="1" dirty="0" err="1">
                <a:solidFill>
                  <a:schemeClr val="tx1"/>
                </a:solidFill>
              </a:rPr>
              <a:t>لْماءِ</a:t>
            </a:r>
            <a:r>
              <a:rPr lang="ar-MA" sz="4400" b="1" dirty="0">
                <a:solidFill>
                  <a:schemeClr val="tx1"/>
                </a:solidFill>
              </a:rPr>
              <a:t> وَا</a:t>
            </a:r>
            <a:r>
              <a:rPr lang="ar-MA" sz="4400" b="1" dirty="0">
                <a:solidFill>
                  <a:prstClr val="black"/>
                </a:solidFill>
              </a:rPr>
              <a:t>ؐ</a:t>
            </a:r>
            <a:r>
              <a:rPr lang="ar-MA" sz="4400" b="1" dirty="0">
                <a:solidFill>
                  <a:schemeClr val="tx1"/>
                </a:solidFill>
              </a:rPr>
              <a:t>لزَّلِّيجِ.</a:t>
            </a:r>
            <a:endParaRPr lang="fr-MA" sz="4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434537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1163782" y="2208114"/>
            <a:ext cx="6151418" cy="377079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الكلمات بطلاقة؛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قراءات فردية؛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إكمال الجمل بكلمات؛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نقل الجمل.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انتبهوا جيدا، سأعرض مجموعة من الكلمات وأقرؤها، عليكم قراءتها مثلي.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F24B67-7B41-35E4-D110-EC69CC9D5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19035"/>
            <a:ext cx="1475360" cy="1353429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201691E-D40A-CEFC-EB14-517EB6316293}"/>
              </a:ext>
            </a:extLst>
          </p:cNvPr>
          <p:cNvSpPr/>
          <p:nvPr/>
        </p:nvSpPr>
        <p:spPr>
          <a:xfrm>
            <a:off x="8610600" y="2679496"/>
            <a:ext cx="2334491" cy="174010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خُمٌّ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FDC1C7D0-BC65-7EBA-3780-F4B913BC5A78}"/>
              </a:ext>
            </a:extLst>
          </p:cNvPr>
          <p:cNvSpPr/>
          <p:nvPr/>
        </p:nvSpPr>
        <p:spPr>
          <a:xfrm>
            <a:off x="1691199" y="2679496"/>
            <a:ext cx="2555631" cy="174010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جَدٌّ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6D0620F9-C4A5-2675-E59D-54D9FB3C5A94}"/>
              </a:ext>
            </a:extLst>
          </p:cNvPr>
          <p:cNvSpPr/>
          <p:nvPr/>
        </p:nvSpPr>
        <p:spPr>
          <a:xfrm>
            <a:off x="5323120" y="2730923"/>
            <a:ext cx="2195034" cy="168867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بُنٌّ</a:t>
            </a:r>
            <a:endParaRPr lang="fr-FR" sz="96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FB4CAB8B-2418-F8CE-CFEA-56CA62082F02}"/>
              </a:ext>
            </a:extLst>
          </p:cNvPr>
          <p:cNvSpPr/>
          <p:nvPr/>
        </p:nvSpPr>
        <p:spPr>
          <a:xfrm>
            <a:off x="1691199" y="6057900"/>
            <a:ext cx="2812852" cy="174010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اِنْدِفَاعٌ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3262762-74D4-81F0-2A60-E4A80B5C9AF0}"/>
              </a:ext>
            </a:extLst>
          </p:cNvPr>
          <p:cNvSpPr/>
          <p:nvPr/>
        </p:nvSpPr>
        <p:spPr>
          <a:xfrm>
            <a:off x="5064748" y="6057900"/>
            <a:ext cx="2711778" cy="174010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مَكْتَبَةٌ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DBC4E4DB-C918-5D90-4E49-6CB3CC60B6B1}"/>
              </a:ext>
            </a:extLst>
          </p:cNvPr>
          <p:cNvSpPr/>
          <p:nvPr/>
        </p:nvSpPr>
        <p:spPr>
          <a:xfrm>
            <a:off x="8492836" y="6057900"/>
            <a:ext cx="3531965" cy="174010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اِسْتَخْرَجَ 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48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11055-32BE-1CFE-F8C7-22C43125B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9B520DE-9660-8888-75AB-70FBEBDBD952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دوركم.  </a:t>
            </a:r>
            <a:r>
              <a:rPr lang="ar-MA" sz="1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يطلب من المتعلمين قراءة الكلمات على السبورة بترتيب وبدونه، مع تصحيح الأخطاء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71AC240-31C5-7E5E-BF67-A37C67778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2921D62E-3A31-8000-C71B-687239B5B63C}"/>
              </a:ext>
            </a:extLst>
          </p:cNvPr>
          <p:cNvSpPr/>
          <p:nvPr/>
        </p:nvSpPr>
        <p:spPr>
          <a:xfrm>
            <a:off x="8610600" y="2679496"/>
            <a:ext cx="2334491" cy="168468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خُمٌّ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6595406B-1AF2-7091-3827-BDED2AA72545}"/>
              </a:ext>
            </a:extLst>
          </p:cNvPr>
          <p:cNvSpPr/>
          <p:nvPr/>
        </p:nvSpPr>
        <p:spPr>
          <a:xfrm>
            <a:off x="1691199" y="2679495"/>
            <a:ext cx="2555631" cy="173611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جَدٌّ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E0886BAB-269C-C98E-4EFE-7CB239D2C998}"/>
              </a:ext>
            </a:extLst>
          </p:cNvPr>
          <p:cNvSpPr/>
          <p:nvPr/>
        </p:nvSpPr>
        <p:spPr>
          <a:xfrm>
            <a:off x="5323120" y="2730924"/>
            <a:ext cx="2195034" cy="168468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بُنٌّ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57C7CF4A-93AF-DC52-F71F-2544C9FB8132}"/>
              </a:ext>
            </a:extLst>
          </p:cNvPr>
          <p:cNvSpPr/>
          <p:nvPr/>
        </p:nvSpPr>
        <p:spPr>
          <a:xfrm>
            <a:off x="1691199" y="6057900"/>
            <a:ext cx="2812852" cy="173611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اِنْدِفَاعٌ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589AB306-8A8E-7BB2-B225-0E329AF2A7E0}"/>
              </a:ext>
            </a:extLst>
          </p:cNvPr>
          <p:cNvSpPr/>
          <p:nvPr/>
        </p:nvSpPr>
        <p:spPr>
          <a:xfrm>
            <a:off x="5064748" y="6057900"/>
            <a:ext cx="2711778" cy="168468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مَكْتَبَةٌ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44A0B0B4-7196-C6AF-1119-9760CF318C4B}"/>
              </a:ext>
            </a:extLst>
          </p:cNvPr>
          <p:cNvSpPr/>
          <p:nvPr/>
        </p:nvSpPr>
        <p:spPr>
          <a:xfrm>
            <a:off x="8492836" y="6057900"/>
            <a:ext cx="3531965" cy="168468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اِسْتَخْرَجَ 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37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01F38-4C75-3097-5111-3CA836CFE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3CCE215-134A-4BC8-3BFB-8AC2A79B87A4}"/>
              </a:ext>
            </a:extLst>
          </p:cNvPr>
          <p:cNvSpPr txBox="1"/>
          <p:nvPr/>
        </p:nvSpPr>
        <p:spPr>
          <a:xfrm>
            <a:off x="2452255" y="834086"/>
            <a:ext cx="10044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سننتقل إلى سلسلة كلمات أخرى، عليكم قراءتها أولا بشكل هامس في ثنائيات: أقرأ لزميلي.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B26852AF-4616-A65D-1E6B-47768D865196}"/>
              </a:ext>
            </a:extLst>
          </p:cNvPr>
          <p:cNvSpPr/>
          <p:nvPr/>
        </p:nvSpPr>
        <p:spPr>
          <a:xfrm>
            <a:off x="8610600" y="6057900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كَلْبٌ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E9D28274-AF2A-90F3-38F0-FF5E5D1242A2}"/>
              </a:ext>
            </a:extLst>
          </p:cNvPr>
          <p:cNvSpPr/>
          <p:nvPr/>
        </p:nvSpPr>
        <p:spPr>
          <a:xfrm>
            <a:off x="1873045" y="6057900"/>
            <a:ext cx="2631006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اِجْتِهادٌ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2334C249-B7C0-7C82-0B7C-76FB59070357}"/>
              </a:ext>
            </a:extLst>
          </p:cNvPr>
          <p:cNvSpPr/>
          <p:nvPr/>
        </p:nvSpPr>
        <p:spPr>
          <a:xfrm>
            <a:off x="8610600" y="2679495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خالِدٌ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0880FC81-542C-0AC8-126C-DBE4AEAE950B}"/>
              </a:ext>
            </a:extLst>
          </p:cNvPr>
          <p:cNvSpPr/>
          <p:nvPr/>
        </p:nvSpPr>
        <p:spPr>
          <a:xfrm>
            <a:off x="1873045" y="2679495"/>
            <a:ext cx="2631006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اِسْتَخْرَجَ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10699247-7A42-FA6D-1AA1-ABDC55C61AEB}"/>
              </a:ext>
            </a:extLst>
          </p:cNvPr>
          <p:cNvSpPr/>
          <p:nvPr/>
        </p:nvSpPr>
        <p:spPr>
          <a:xfrm>
            <a:off x="5338126" y="2679495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كُرَةٌ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C2CDF853-2B98-D120-BE56-5D75699A31E4}"/>
              </a:ext>
            </a:extLst>
          </p:cNvPr>
          <p:cNvSpPr/>
          <p:nvPr/>
        </p:nvSpPr>
        <p:spPr>
          <a:xfrm>
            <a:off x="5338125" y="6057900"/>
            <a:ext cx="2752929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دُكّانٌ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AC6C3D7-A8D9-722F-685B-9501AFCD4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47" y="601926"/>
            <a:ext cx="2183630" cy="144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02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D0D84-306A-786A-63E4-161A9EBFF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CA15694-1DBA-BE89-CC25-603ECD1C2B34}"/>
              </a:ext>
            </a:extLst>
          </p:cNvPr>
          <p:cNvSpPr txBox="1"/>
          <p:nvPr/>
        </p:nvSpPr>
        <p:spPr>
          <a:xfrm>
            <a:off x="2452255" y="834086"/>
            <a:ext cx="10044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جهرية، مع التصحيح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3A81768-2016-9EE8-ED9E-E5B2E6301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A2D2FECA-7444-96ED-1B8D-5BEB720D5171}"/>
              </a:ext>
            </a:extLst>
          </p:cNvPr>
          <p:cNvSpPr/>
          <p:nvPr/>
        </p:nvSpPr>
        <p:spPr>
          <a:xfrm>
            <a:off x="8610600" y="6057900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كَلْبٌ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C68492C8-1055-E187-5AC7-1EE0D5D6F180}"/>
              </a:ext>
            </a:extLst>
          </p:cNvPr>
          <p:cNvSpPr/>
          <p:nvPr/>
        </p:nvSpPr>
        <p:spPr>
          <a:xfrm>
            <a:off x="1873045" y="6057900"/>
            <a:ext cx="2631006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اِجْتِهادٌ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C428D774-1825-F066-54EF-C61BEF7455AD}"/>
              </a:ext>
            </a:extLst>
          </p:cNvPr>
          <p:cNvSpPr/>
          <p:nvPr/>
        </p:nvSpPr>
        <p:spPr>
          <a:xfrm>
            <a:off x="8610600" y="2679495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خالِدٌ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48E47062-507F-73FC-2306-8DF999916CF2}"/>
              </a:ext>
            </a:extLst>
          </p:cNvPr>
          <p:cNvSpPr/>
          <p:nvPr/>
        </p:nvSpPr>
        <p:spPr>
          <a:xfrm>
            <a:off x="1873045" y="2679495"/>
            <a:ext cx="2631006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اِسْتَخْرَجَ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B60ACF3-F1BC-74B2-DBA3-ED28B9511F0B}"/>
              </a:ext>
            </a:extLst>
          </p:cNvPr>
          <p:cNvSpPr/>
          <p:nvPr/>
        </p:nvSpPr>
        <p:spPr>
          <a:xfrm>
            <a:off x="5338126" y="2679495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كُرَةٌ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ED1C995E-AF69-E244-C3DF-E8E7C880F5F2}"/>
              </a:ext>
            </a:extLst>
          </p:cNvPr>
          <p:cNvSpPr/>
          <p:nvPr/>
        </p:nvSpPr>
        <p:spPr>
          <a:xfrm>
            <a:off x="5338125" y="6057900"/>
            <a:ext cx="2752929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دُكّانٌ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19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عن المدينة والقرية لكتابة كلمات وجمل؛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سلسلة كلمات وجمل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جمل وقراءتها،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843F03-5958-2FC2-2C63-80407E574CB8}"/>
              </a:ext>
            </a:extLst>
          </p:cNvPr>
          <p:cNvSpPr/>
          <p:nvPr/>
        </p:nvSpPr>
        <p:spPr>
          <a:xfrm>
            <a:off x="4218682" y="2024860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5CEB9-C8A7-2E68-328C-EDD22DE3C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6150347-D6E1-53BB-26F6-9A023C368C5B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انتبهوا جيدا، سأعرض مجموعة من الكلمات وأقرؤها، ثم أحيط بخط الكلمة المناسبة للصورة.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5109C44-D2E3-650B-CE48-CDE2C5303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47" y="695749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6F4CB84-ED46-F6A4-2564-687EF1470B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0978" y="2049178"/>
            <a:ext cx="3357796" cy="757973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329848F-F6EF-4326-834A-A24DD0B6BC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0255" y="8368146"/>
            <a:ext cx="1939636" cy="134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42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C7CCF-D129-42BC-7A78-AC3506B26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826D056-AA49-F582-23CE-EF40F0B07719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الآن دوركم، اقرؤوا الكلمات أولا قراءة هامسة، قبل تحديد الكلمة المناسبة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سأمر بين الصفوف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لتقديم المساعدة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1C41D2B-406F-9166-3ABD-8E2677CD7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E2CF0A4-E709-F680-86F4-5F51584081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507" y="2260674"/>
            <a:ext cx="11941898" cy="706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35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2000-4FFC-D372-B288-7596B695C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31FD0F-1F90-D020-CC0F-99EEF7D146E3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عند إشارتي أعرض جوابي على زميلي وأناقش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معه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سأمر بين الصفوف لتقديم المساعدة.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82FD558-A54D-92F1-5EA6-05ADDF3CE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47" y="601926"/>
            <a:ext cx="2183630" cy="144854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157044E-8365-8213-9CF1-60F72DCE20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507" y="2260674"/>
            <a:ext cx="11941898" cy="706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9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35CEC-E193-54B2-787A-93511DFE5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167B4F8-8811-73BA-F02E-07B61B191902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لنصحح جماعة على السبورة.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1B2A076-4D64-60EA-80FA-DC814BA54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BA49854-27FC-DF4F-1A34-26D15AF39C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507" y="2260674"/>
            <a:ext cx="11941898" cy="706343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DDB56DB-54F3-8096-6F5E-1B49107EDF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6437" y="7011169"/>
            <a:ext cx="1759530" cy="123305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B26E094-9CAB-580D-EC98-C38A0F8AF0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6874" y="7011169"/>
            <a:ext cx="1759530" cy="123305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766845D-CCCE-3D47-0801-D1635CE518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597" y="6055206"/>
            <a:ext cx="1759530" cy="123305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BCEEF1C-7CC7-6284-FEA4-8148883EB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0033" y="7148945"/>
            <a:ext cx="1759530" cy="109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42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F23E8-0464-8893-ED7D-38BFDFE61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796C1F2-4F90-C703-2429-98A75FC10C20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للكلمات في علاقتها بالصور.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0C59E03-56DF-2BF1-7856-D9179226B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1A2E29D-A1C4-214C-BF27-CD2D860C3B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507" y="2260674"/>
            <a:ext cx="11941898" cy="706343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C1A0E77-8459-3142-C435-C875759E18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6437" y="7011169"/>
            <a:ext cx="1759530" cy="123305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D5D9C08-8047-4702-2EB0-3B62D69AD9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6874" y="7011169"/>
            <a:ext cx="1759530" cy="123305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0F8E9BF-DA17-CDFF-0012-E573682530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597" y="6055206"/>
            <a:ext cx="1759530" cy="123305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7D67957-848A-8F77-A99E-17D28362C3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0033" y="7148945"/>
            <a:ext cx="1759530" cy="109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60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282EF-AA47-BD67-5260-BD0D3AF7A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FB09236-1369-F192-A79A-080E97004829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لنركب الكلمات في جمل شفهيا، مثل: هذا قرص لونه أخضر.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BD12A70-2E2F-4680-A531-4A11FEF465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507" y="2260674"/>
            <a:ext cx="11941898" cy="706343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3E60443-4FC5-0453-684C-5F2C2C994B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6437" y="7011169"/>
            <a:ext cx="1759530" cy="123305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E9A2F16-EFD3-298E-F633-1D08B9108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6874" y="7011169"/>
            <a:ext cx="1759530" cy="123305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3EB62B2-2006-8703-8106-92C71323ED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597" y="6055206"/>
            <a:ext cx="1759530" cy="123305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4249A3A-DE66-BDF3-FEE0-8B228F6552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0033" y="7148945"/>
            <a:ext cx="1759530" cy="109527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7A81B96-3C12-A09B-4D5A-1C0DCA63F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53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خذوا كراساتكم على الصفحة رقم: 15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3200400" y="834086"/>
            <a:ext cx="5583382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أنشطة قرائية على الكراسات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6CAE1EF-FEA7-BB3B-086C-9BCE8C136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3068" y="2100645"/>
            <a:ext cx="6151199" cy="818635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0C61670-BDF0-60C5-7155-6C6586F19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23" y="699736"/>
            <a:ext cx="1332170" cy="139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A300C-80CC-5E99-D2D5-8B61A9E3C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054301-BCDC-1189-3B14-C06591EC86E7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 في ثنائيات كل واحد يقرأ لزميله قراءة هامسة كلمات النشاط رقم 1, سأمر بين الصفوف لتتبع قراءاتكم.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3F13B6C-E148-C642-70D7-45A4199D6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52" y="680509"/>
            <a:ext cx="1859494" cy="123048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AB9A0E9-B1BB-CA31-EEA2-BED5A24791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077" y="2411625"/>
            <a:ext cx="13000846" cy="376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7964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F650B-6FDE-4EBB-0FC0-C36A86EE6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5B4F235-D7D8-984D-E9EB-6AB128A0A4E0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قراءات فردية مع التصحيح، كل متعلم يقرأ سطرا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D78BC6B-8723-31A5-9B6C-AFBA82E48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20" y="582456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4FE2171-8449-C70F-B848-8D4A8E3AFA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077" y="2411625"/>
            <a:ext cx="13000846" cy="376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497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FA23D-6C34-C032-F98F-F7DE7544F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25DE07-F322-1C26-6E82-2C482BDAF8A2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 ستنجزون فرديا الجزء الأخير من النشاط 2 . أحيط بخط الكلمة المناسبة للصورة، وأركبها في جملة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1286B1A-C200-B4C0-3BA7-8C681DD1C5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20" y="582456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BEF20CE-4C84-C17F-891F-55F7CB886A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3564" y="2189018"/>
            <a:ext cx="3535654" cy="809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09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FEE4A-F2A9-78BA-9804-4E2512C38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8F68DB1-AA7B-AE5E-4E20-7EC8A2E8B957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عند إشارتي كل واحد يعرض جوابه على زميله ويناقشه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D2706BE-7802-51EC-6860-07B1E147B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3564" y="2189018"/>
            <a:ext cx="3535654" cy="809005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62AFFC5-7302-F7C2-3BBB-ED5943457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252" y="680509"/>
            <a:ext cx="1859494" cy="123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342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3C9C6-3B07-9FE5-6BEC-623F5526B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36AAEAC-9FC4-EE86-5507-457A3D6668E3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عند الإشارة نصحح جماعة على السبورة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C2EB58E-5B2C-7CD7-C112-EB134619D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93A3616-8A78-61FD-1339-62DD2A978E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6910" y="1856509"/>
            <a:ext cx="3535654" cy="809005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088D692-CAC4-261E-9DB2-A49028A0D5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4326" y="5015345"/>
            <a:ext cx="1731821" cy="1105691"/>
          </a:xfrm>
          <a:prstGeom prst="rect">
            <a:avLst/>
          </a:prstGeom>
        </p:spPr>
      </p:pic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8C494665-04A8-8D96-584A-26FB8D6BA222}"/>
              </a:ext>
            </a:extLst>
          </p:cNvPr>
          <p:cNvSpPr/>
          <p:nvPr/>
        </p:nvSpPr>
        <p:spPr>
          <a:xfrm>
            <a:off x="1313436" y="3805540"/>
            <a:ext cx="6282964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تَعيشُ اؐلنَّخْلَةُ في </a:t>
            </a: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اؐلصَّحْـراءِ</a:t>
            </a: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AED9E9EB-06E6-04E6-9112-7DF04D226F83}"/>
              </a:ext>
            </a:extLst>
          </p:cNvPr>
          <p:cNvSpPr/>
          <p:nvPr/>
        </p:nvSpPr>
        <p:spPr>
          <a:xfrm>
            <a:off x="1313436" y="7194460"/>
            <a:ext cx="6282964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تُعْطينا اؐلنَّخْلَةُ تَمْـراً حُلْـواً.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8487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47694-318A-95A0-E84A-033D4846D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1AB8B7-2D1E-F214-4544-6623DCBB205F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جهرية للكلمة والجمل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8CFED8E-6740-B5F2-7216-BA43CD5517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6910" y="1856509"/>
            <a:ext cx="3535654" cy="809005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8C0C492-527A-E8B6-6401-E76D05654A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4326" y="5015345"/>
            <a:ext cx="1731821" cy="1105691"/>
          </a:xfrm>
          <a:prstGeom prst="rect">
            <a:avLst/>
          </a:prstGeom>
        </p:spPr>
      </p:pic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20D37EAE-4748-6FE2-A4ED-58EF92AE5BE6}"/>
              </a:ext>
            </a:extLst>
          </p:cNvPr>
          <p:cNvSpPr/>
          <p:nvPr/>
        </p:nvSpPr>
        <p:spPr>
          <a:xfrm>
            <a:off x="1313436" y="3805540"/>
            <a:ext cx="6282964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تَعيشُ اؐلنَّخْلَةُ في </a:t>
            </a:r>
            <a:r>
              <a:rPr kumimoji="0" lang="ar-MA" sz="48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اؐلصَّحْـراءِ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E034B80-4BB4-1997-364B-B9532796FD78}"/>
              </a:ext>
            </a:extLst>
          </p:cNvPr>
          <p:cNvSpPr/>
          <p:nvPr/>
        </p:nvSpPr>
        <p:spPr>
          <a:xfrm>
            <a:off x="1313436" y="7194460"/>
            <a:ext cx="6282964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تُعْطينا اؐلنَّخْلَةُ تَمْـراً حُلْـواً.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A3C4F20-7D61-04BF-7A89-8D18F94448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720" y="58245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11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D13DF-CC14-6664-438E-4A1E004D1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BBA978B-FE01-EE91-9F3F-9CD2E4BC1C79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على كراساتكم،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أكملوا الجمل(النشاط3) انطلاقا من الكلمتين. سأمر بين الصفون لتتبع عملكم.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6451DAA-C05C-D1B1-25AE-89CF161760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83" y="582456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8575142-F0C2-1764-2912-6F915D664D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22" y="3103418"/>
            <a:ext cx="13160249" cy="436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15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902A3-6218-6A6B-F69A-867EA15DE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72143E-DB83-3D54-C065-206468664F75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في ثنائيات، كل متعلم يعرض على زميله الجملتين التي توصل إليهما، ويناقش معه.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C5F1DE-437B-028B-00A2-2E22B0F36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10" y="683048"/>
            <a:ext cx="1899538" cy="125182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7FD2097-1F7A-1695-2A0F-ED55E93C65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22" y="3103418"/>
            <a:ext cx="13160249" cy="436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886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CEA29-3F01-F05A-C8F3-06A3C7A84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A17D79E-1EC8-2D60-FBF6-5BB0C17EA821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50E8FA3-F9C2-44F6-BFEF-DA8139807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52" y="793980"/>
            <a:ext cx="1617175" cy="123045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131AC21-284B-6F96-4503-F17F3B0DD0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22" y="3103418"/>
            <a:ext cx="13160249" cy="4364182"/>
          </a:xfrm>
          <a:prstGeom prst="rect">
            <a:avLst/>
          </a:prstGeom>
        </p:spPr>
      </p:pic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185FB216-3E5F-6D3F-FDCA-F820A8668C6D}"/>
              </a:ext>
            </a:extLst>
          </p:cNvPr>
          <p:cNvSpPr/>
          <p:nvPr/>
        </p:nvSpPr>
        <p:spPr>
          <a:xfrm>
            <a:off x="4017818" y="3930896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اؐلتَّلاميذُ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36B42A18-1F02-447E-908D-CA8CA92AC19C}"/>
              </a:ext>
            </a:extLst>
          </p:cNvPr>
          <p:cNvSpPr/>
          <p:nvPr/>
        </p:nvSpPr>
        <p:spPr>
          <a:xfrm>
            <a:off x="5140036" y="5114463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يُؤَذِّنُ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7C45E1C2-DA47-FFA9-600B-496C6BD8895E}"/>
              </a:ext>
            </a:extLst>
          </p:cNvPr>
          <p:cNvSpPr/>
          <p:nvPr/>
        </p:nvSpPr>
        <p:spPr>
          <a:xfrm>
            <a:off x="3228109" y="6298031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عِماراتٌ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975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89A5D-AF8B-5D0D-770A-1BD204728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E698A9E-C3CA-B230-7F63-C6EAA5F6742D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جهرية للجمل الصحيحة.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74CBA37-DDAC-0F93-5D35-E2441B30B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83" y="582456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BA6183A-8668-DD14-FE34-1CA7D4D00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22" y="3103418"/>
            <a:ext cx="13160249" cy="4364182"/>
          </a:xfrm>
          <a:prstGeom prst="rect">
            <a:avLst/>
          </a:prstGeom>
        </p:spPr>
      </p:pic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1ACB6DB1-0C8E-BD7B-64AB-E5E27899F7F5}"/>
              </a:ext>
            </a:extLst>
          </p:cNvPr>
          <p:cNvSpPr/>
          <p:nvPr/>
        </p:nvSpPr>
        <p:spPr>
          <a:xfrm>
            <a:off x="4017818" y="3930896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اؐلتَّلاميذُ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897E25C9-C712-566A-A93D-A9CFC7A6D62B}"/>
              </a:ext>
            </a:extLst>
          </p:cNvPr>
          <p:cNvSpPr/>
          <p:nvPr/>
        </p:nvSpPr>
        <p:spPr>
          <a:xfrm>
            <a:off x="5140036" y="5114463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يُؤَذِّنُ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D4BBC502-1137-7974-A8C8-F77852B95A2F}"/>
              </a:ext>
            </a:extLst>
          </p:cNvPr>
          <p:cNvSpPr/>
          <p:nvPr/>
        </p:nvSpPr>
        <p:spPr>
          <a:xfrm>
            <a:off x="3228109" y="6298031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عِماراتٌ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05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الآن، سأقرأ الجملتين في النشاط رقم4  وأشرح لكم كيف نكتبها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وستفعلون مثلي في منازلكم على دفاتركم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46EFE3-8114-0A45-144F-AD2D5FF92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CB22D72-AD70-6A54-5488-A48D294BF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3731827"/>
            <a:ext cx="13187521" cy="3084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4BC8E-4C1F-5C70-BDF4-56BE15A07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19CB932-D864-BE71-F07C-148B08A91E5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قراءات فردية جهرية للجملتين مع تصحيح الاخطاء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4A6CC02-8F73-0E82-F79D-94508B909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83" y="582456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BF60CCC-920D-5320-6E99-DD40790CBA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3731827"/>
            <a:ext cx="13187521" cy="3084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29785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منكم يكتب كلمة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كلمة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C3C867-06F3-1B2E-F2BF-258EB0CFC6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3895" y="2658746"/>
            <a:ext cx="2549407" cy="295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670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القفز على الكلمات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7E6D8D-BC22-A833-4C8A-63F33CBDF304}"/>
              </a:ext>
            </a:extLst>
          </p:cNvPr>
          <p:cNvSpPr txBox="1"/>
          <p:nvPr/>
        </p:nvSpPr>
        <p:spPr>
          <a:xfrm>
            <a:off x="827039" y="2014158"/>
            <a:ext cx="11818375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يعد الأستاذ والتلاميذ بطاقات الكلمات بشكل قبلي، مع توظيف الكلمات التي تم ترويجا في حصة اليوم؛ لأجل ترسيخها؛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يمكن تركيب جمل قصيرة مفيدة انطلاقا من الكلمات، مع قراءتها بشكل متسلسل على الحجلة المرسومة على الأرض؛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وضع كلمات مبعثرة على الخانات وقراءتها،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ثم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مطالبة المتعلمين بإعادة الترتيب؛ لتكوين جمل مفيدة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الاجتهاد في تنويع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لعاب القفز بتوظيف البطاقات،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مع استحضار البعد القرائي دائما.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68370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15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في النشاطين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1 و2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أتمم إحاطة الكلمات المناسبة للصور في النشاط رقم2؛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أقرأ الجمل في النشاط 3 بسرعة ودقة؛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أنقل </a:t>
            </a: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الجملتين الواردتين في النشاط 4 على دفتري بخط جميل؛ 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C9670B5-7B3C-5F76-36CB-9A0BF5C58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88C61D0-54E5-966E-FA5B-10EA4CB3B9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097" y="2350873"/>
            <a:ext cx="5796396" cy="721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8606116"/>
              </p:ext>
            </p:extLst>
          </p:nvPr>
        </p:nvGraphicFramePr>
        <p:xfrm>
          <a:off x="872836" y="279587"/>
          <a:ext cx="11970327" cy="911297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609337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4566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 كلمات تتضمن التضعيف</a:t>
                      </a:r>
                      <a:endParaRPr lang="ar-MA" sz="36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الصورة: ملاحظة لوحة المدينة والتعبير عنها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5680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سلسلة الكلمات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قراءات فردية؛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إكمال الجمل وقراءتها؛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كتابة: قراءة جمل ونقلها.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القفز على الكلمات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20511" y="2244407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464574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3512" y="730536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3512" y="963843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292422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20511" y="3569543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14). سأراقب ما قمتم به، قبل أن نبدأ حصة اليوم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في النشاطين 1 و2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أتمم إحاطة الكلمات المناسبة للصور في النشاط رقم2؛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أقرأ الجمل في النشاط 3 بسرعة ودقة؛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أنقل الجملتين الواردتين في النشاط 4 على دفتري بخط جميل؛ 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5-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75C665-1813-53B7-5E54-41B9CA129C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149" y="2465887"/>
            <a:ext cx="5437012" cy="69254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DCF4A5B-3239-6575-1B7D-7EBDCE46B8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329" y="675100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676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87560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استعمال الألواح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1297</Words>
  <Application>Microsoft Office PowerPoint</Application>
  <PresentationFormat>Personnalisé</PresentationFormat>
  <Paragraphs>220</Paragraphs>
  <Slides>55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55</vt:i4>
      </vt:variant>
    </vt:vector>
  </HeadingPairs>
  <TitlesOfParts>
    <vt:vector size="73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2194</cp:revision>
  <dcterms:created xsi:type="dcterms:W3CDTF">2014-10-09T07:32:24Z</dcterms:created>
  <dcterms:modified xsi:type="dcterms:W3CDTF">2025-09-16T10:03:17Z</dcterms:modified>
</cp:coreProperties>
</file>