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52"/>
  </p:notesMasterIdLst>
  <p:handoutMasterIdLst>
    <p:handoutMasterId r:id="rId53"/>
  </p:handoutMasterIdLst>
  <p:sldIdLst>
    <p:sldId id="257" r:id="rId5"/>
    <p:sldId id="2134804867" r:id="rId6"/>
    <p:sldId id="2134805155" r:id="rId7"/>
    <p:sldId id="2134808522" r:id="rId8"/>
    <p:sldId id="2134808773" r:id="rId9"/>
    <p:sldId id="2134808794" r:id="rId10"/>
    <p:sldId id="2134808795" r:id="rId11"/>
    <p:sldId id="2134808801" r:id="rId12"/>
    <p:sldId id="2134808802" r:id="rId13"/>
    <p:sldId id="2134808796" r:id="rId14"/>
    <p:sldId id="2134808797" r:id="rId15"/>
    <p:sldId id="2134808532" r:id="rId16"/>
    <p:sldId id="2134808798" r:id="rId17"/>
    <p:sldId id="2134808799" r:id="rId18"/>
    <p:sldId id="2134808783" r:id="rId19"/>
    <p:sldId id="2134808533" r:id="rId20"/>
    <p:sldId id="2134808784" r:id="rId21"/>
    <p:sldId id="2134808785" r:id="rId22"/>
    <p:sldId id="2134808786" r:id="rId23"/>
    <p:sldId id="2134808803" r:id="rId24"/>
    <p:sldId id="2134808445" r:id="rId25"/>
    <p:sldId id="2134808768" r:id="rId26"/>
    <p:sldId id="2134808542" r:id="rId27"/>
    <p:sldId id="2134808769" r:id="rId28"/>
    <p:sldId id="2134808700" r:id="rId29"/>
    <p:sldId id="2134808804" r:id="rId30"/>
    <p:sldId id="2134808735" r:id="rId31"/>
    <p:sldId id="2134808805" r:id="rId32"/>
    <p:sldId id="2134808792" r:id="rId33"/>
    <p:sldId id="2134808793" r:id="rId34"/>
    <p:sldId id="2134808787" r:id="rId35"/>
    <p:sldId id="2134808800" r:id="rId36"/>
    <p:sldId id="2134808806" r:id="rId37"/>
    <p:sldId id="2134808807" r:id="rId38"/>
    <p:sldId id="2134808808" r:id="rId39"/>
    <p:sldId id="2134808809" r:id="rId40"/>
    <p:sldId id="2134808810" r:id="rId41"/>
    <p:sldId id="2134808530" r:id="rId42"/>
    <p:sldId id="2134808523" r:id="rId43"/>
    <p:sldId id="2134808524" r:id="rId44"/>
    <p:sldId id="2134808526" r:id="rId45"/>
    <p:sldId id="2134808811" r:id="rId46"/>
    <p:sldId id="2134808560" r:id="rId47"/>
    <p:sldId id="2134808501" r:id="rId48"/>
    <p:sldId id="2134808497" r:id="rId49"/>
    <p:sldId id="2134808503" r:id="rId50"/>
    <p:sldId id="2134808502" r:id="rId51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55"/>
            <p14:sldId id="2134808522"/>
            <p14:sldId id="2134808773"/>
            <p14:sldId id="2134808794"/>
            <p14:sldId id="2134808795"/>
            <p14:sldId id="2134808801"/>
            <p14:sldId id="2134808802"/>
            <p14:sldId id="2134808796"/>
            <p14:sldId id="2134808797"/>
            <p14:sldId id="2134808532"/>
            <p14:sldId id="2134808798"/>
            <p14:sldId id="2134808799"/>
            <p14:sldId id="2134808783"/>
            <p14:sldId id="2134808533"/>
            <p14:sldId id="2134808784"/>
            <p14:sldId id="2134808785"/>
            <p14:sldId id="2134808786"/>
          </p14:sldIdLst>
        </p14:section>
        <p14:section name="أنشطة القراءةوالكتابة" id="{A25CF4A3-DA66-4B51-A640-2EC4C5A8918F}">
          <p14:sldIdLst>
            <p14:sldId id="2134808803"/>
            <p14:sldId id="2134808445"/>
            <p14:sldId id="2134808768"/>
            <p14:sldId id="2134808542"/>
            <p14:sldId id="2134808769"/>
            <p14:sldId id="2134808700"/>
            <p14:sldId id="2134808804"/>
            <p14:sldId id="2134808735"/>
            <p14:sldId id="2134808805"/>
            <p14:sldId id="2134808792"/>
            <p14:sldId id="2134808793"/>
            <p14:sldId id="2134808787"/>
            <p14:sldId id="2134808800"/>
            <p14:sldId id="2134808806"/>
            <p14:sldId id="2134808807"/>
            <p14:sldId id="2134808808"/>
            <p14:sldId id="2134808809"/>
            <p14:sldId id="2134808810"/>
            <p14:sldId id="2134808530"/>
            <p14:sldId id="2134808523"/>
            <p14:sldId id="2134808524"/>
            <p14:sldId id="2134808526"/>
            <p14:sldId id="2134808811"/>
            <p14:sldId id="2134808560"/>
          </p14:sldIdLst>
        </p14:section>
        <p14:section name="اختتام الحصة" id="{CFAC160B-4D15-40C5-8575-18C3947DD0CB}">
          <p14:sldIdLst>
            <p14:sldId id="2134808501"/>
            <p14:sldId id="2134808497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99B"/>
    <a:srgbClr val="006DB4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287400-BAC0-4B46-B250-14CD7CCB3E4F}" v="493" dt="2025-09-13T08:51:03.09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084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704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handoutMaster" Target="handoutMasters/handoutMaster1.xml"/><Relationship Id="rId58" Type="http://schemas.openxmlformats.org/officeDocument/2006/relationships/tableStyles" Target="tableStyle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microsoft.com/office/2016/11/relationships/changesInfo" Target="changesInfos/changesInfo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theme" Target="theme/theme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notesMaster" Target="notesMasters/notesMaster1.xml"/><Relationship Id="rId6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2E4FE696-825C-4F37-B1DC-9DB5C21DB884}"/>
    <pc:docChg chg="undo custSel addSld delSld modSld modSection">
      <pc:chgData name="FERHANE EL MOSTAFA" userId="612e3f77-08f4-424c-9bd0-6ac275dcda07" providerId="ADAL" clId="{2E4FE696-825C-4F37-B1DC-9DB5C21DB884}" dt="2025-08-30T08:37:13.358" v="3307"/>
      <pc:docMkLst>
        <pc:docMk/>
      </pc:docMkLst>
      <pc:sldChg chg="modSp mod">
        <pc:chgData name="FERHANE EL MOSTAFA" userId="612e3f77-08f4-424c-9bd0-6ac275dcda07" providerId="ADAL" clId="{2E4FE696-825C-4F37-B1DC-9DB5C21DB884}" dt="2025-08-08T06:59:59.819" v="4" actId="20577"/>
        <pc:sldMkLst>
          <pc:docMk/>
          <pc:sldMk cId="0" sldId="257"/>
        </pc:sldMkLst>
      </pc:sldChg>
      <pc:sldChg chg="modSp">
        <pc:chgData name="FERHANE EL MOSTAFA" userId="612e3f77-08f4-424c-9bd0-6ac275dcda07" providerId="ADAL" clId="{2E4FE696-825C-4F37-B1DC-9DB5C21DB884}" dt="2025-08-08T07:12:53.948" v="160" actId="20577"/>
        <pc:sldMkLst>
          <pc:docMk/>
          <pc:sldMk cId="3622702464" sldId="953"/>
        </pc:sldMkLst>
      </pc:sldChg>
      <pc:sldChg chg="modSp mod">
        <pc:chgData name="FERHANE EL MOSTAFA" userId="612e3f77-08f4-424c-9bd0-6ac275dcda07" providerId="ADAL" clId="{2E4FE696-825C-4F37-B1DC-9DB5C21DB884}" dt="2025-08-08T09:42:52.444" v="483" actId="20577"/>
        <pc:sldMkLst>
          <pc:docMk/>
          <pc:sldMk cId="307478271" sldId="988"/>
        </pc:sldMkLst>
      </pc:sldChg>
      <pc:sldChg chg="modSp mod">
        <pc:chgData name="FERHANE EL MOSTAFA" userId="612e3f77-08f4-424c-9bd0-6ac275dcda07" providerId="ADAL" clId="{2E4FE696-825C-4F37-B1DC-9DB5C21DB884}" dt="2025-08-08T07:01:45.173" v="86" actId="20577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2E4FE696-825C-4F37-B1DC-9DB5C21DB884}" dt="2025-08-08T18:11:38.054" v="3271" actId="1076"/>
        <pc:sldMkLst>
          <pc:docMk/>
          <pc:sldMk cId="969077855" sldId="2134805155"/>
        </pc:sldMkLst>
      </pc:sldChg>
      <pc:sldChg chg="modSp mod">
        <pc:chgData name="FERHANE EL MOSTAFA" userId="612e3f77-08f4-424c-9bd0-6ac275dcda07" providerId="ADAL" clId="{2E4FE696-825C-4F37-B1DC-9DB5C21DB884}" dt="2025-08-08T09:50:18.004" v="701" actId="20577"/>
        <pc:sldMkLst>
          <pc:docMk/>
          <pc:sldMk cId="4072375136" sldId="2134808445"/>
        </pc:sldMkLst>
      </pc:sldChg>
      <pc:sldChg chg="del">
        <pc:chgData name="FERHANE EL MOSTAFA" userId="612e3f77-08f4-424c-9bd0-6ac275dcda07" providerId="ADAL" clId="{2E4FE696-825C-4F37-B1DC-9DB5C21DB884}" dt="2025-08-08T07:12:27.909" v="143" actId="47"/>
        <pc:sldMkLst>
          <pc:docMk/>
          <pc:sldMk cId="1056702585" sldId="2134808447"/>
        </pc:sldMkLst>
      </pc:sldChg>
      <pc:sldChg chg="addSp delSp modSp mod delAnim modAnim">
        <pc:chgData name="FERHANE EL MOSTAFA" userId="612e3f77-08f4-424c-9bd0-6ac275dcda07" providerId="ADAL" clId="{2E4FE696-825C-4F37-B1DC-9DB5C21DB884}" dt="2025-08-08T09:42:12.864" v="477"/>
        <pc:sldMkLst>
          <pc:docMk/>
          <pc:sldMk cId="2278540487" sldId="2134808449"/>
        </pc:sldMkLst>
      </pc:sldChg>
      <pc:sldChg chg="addSp modSp mod modAnim">
        <pc:chgData name="FERHANE EL MOSTAFA" userId="612e3f77-08f4-424c-9bd0-6ac275dcda07" providerId="ADAL" clId="{2E4FE696-825C-4F37-B1DC-9DB5C21DB884}" dt="2025-08-08T09:46:58.995" v="589" actId="20577"/>
        <pc:sldMkLst>
          <pc:docMk/>
          <pc:sldMk cId="420838356" sldId="2134808455"/>
        </pc:sldMkLst>
      </pc:sldChg>
      <pc:sldChg chg="modSp mod">
        <pc:chgData name="FERHANE EL MOSTAFA" userId="612e3f77-08f4-424c-9bd0-6ac275dcda07" providerId="ADAL" clId="{2E4FE696-825C-4F37-B1DC-9DB5C21DB884}" dt="2025-08-08T09:43:34.755" v="503" actId="20577"/>
        <pc:sldMkLst>
          <pc:docMk/>
          <pc:sldMk cId="1262276646" sldId="2134808456"/>
        </pc:sldMkLst>
      </pc:sldChg>
      <pc:sldChg chg="modSp del mod">
        <pc:chgData name="FERHANE EL MOSTAFA" userId="612e3f77-08f4-424c-9bd0-6ac275dcda07" providerId="ADAL" clId="{2E4FE696-825C-4F37-B1DC-9DB5C21DB884}" dt="2025-08-08T09:46:29.824" v="561" actId="47"/>
        <pc:sldMkLst>
          <pc:docMk/>
          <pc:sldMk cId="362101722" sldId="2134808463"/>
        </pc:sldMkLst>
      </pc:sldChg>
      <pc:sldChg chg="modSp mod">
        <pc:chgData name="FERHANE EL MOSTAFA" userId="612e3f77-08f4-424c-9bd0-6ac275dcda07" providerId="ADAL" clId="{2E4FE696-825C-4F37-B1DC-9DB5C21DB884}" dt="2025-08-08T09:48:13.094" v="598" actId="20577"/>
        <pc:sldMkLst>
          <pc:docMk/>
          <pc:sldMk cId="4256770935" sldId="2134808464"/>
        </pc:sldMkLst>
      </pc:sldChg>
      <pc:sldChg chg="del">
        <pc:chgData name="FERHANE EL MOSTAFA" userId="612e3f77-08f4-424c-9bd0-6ac275dcda07" providerId="ADAL" clId="{2E4FE696-825C-4F37-B1DC-9DB5C21DB884}" dt="2025-08-08T09:48:24.187" v="600" actId="47"/>
        <pc:sldMkLst>
          <pc:docMk/>
          <pc:sldMk cId="2174706765" sldId="2134808465"/>
        </pc:sldMkLst>
      </pc:sldChg>
      <pc:sldChg chg="del">
        <pc:chgData name="FERHANE EL MOSTAFA" userId="612e3f77-08f4-424c-9bd0-6ac275dcda07" providerId="ADAL" clId="{2E4FE696-825C-4F37-B1DC-9DB5C21DB884}" dt="2025-08-08T11:41:09.953" v="2891" actId="47"/>
        <pc:sldMkLst>
          <pc:docMk/>
          <pc:sldMk cId="2447610106" sldId="2134808477"/>
        </pc:sldMkLst>
      </pc:sldChg>
      <pc:sldChg chg="addSp delSp modSp mod modAnim">
        <pc:chgData name="FERHANE EL MOSTAFA" userId="612e3f77-08f4-424c-9bd0-6ac275dcda07" providerId="ADAL" clId="{2E4FE696-825C-4F37-B1DC-9DB5C21DB884}" dt="2025-08-08T11:03:04.567" v="1805"/>
        <pc:sldMkLst>
          <pc:docMk/>
          <pc:sldMk cId="2552599713" sldId="2134808479"/>
        </pc:sldMkLst>
      </pc:sldChg>
      <pc:sldChg chg="modSp del mod">
        <pc:chgData name="FERHANE EL MOSTAFA" userId="612e3f77-08f4-424c-9bd0-6ac275dcda07" providerId="ADAL" clId="{2E4FE696-825C-4F37-B1DC-9DB5C21DB884}" dt="2025-08-08T09:56:56.078" v="753" actId="47"/>
        <pc:sldMkLst>
          <pc:docMk/>
          <pc:sldMk cId="2825997810" sldId="2134808494"/>
        </pc:sldMkLst>
      </pc:sldChg>
      <pc:sldChg chg="addSp delSp modSp mod">
        <pc:chgData name="FERHANE EL MOSTAFA" userId="612e3f77-08f4-424c-9bd0-6ac275dcda07" providerId="ADAL" clId="{2E4FE696-825C-4F37-B1DC-9DB5C21DB884}" dt="2025-08-08T11:23:47.784" v="2414" actId="1076"/>
        <pc:sldMkLst>
          <pc:docMk/>
          <pc:sldMk cId="678568683" sldId="2134808495"/>
        </pc:sldMkLst>
      </pc:sldChg>
      <pc:sldChg chg="del">
        <pc:chgData name="FERHANE EL MOSTAFA" userId="612e3f77-08f4-424c-9bd0-6ac275dcda07" providerId="ADAL" clId="{2E4FE696-825C-4F37-B1DC-9DB5C21DB884}" dt="2025-08-08T12:03:27.274" v="3255" actId="47"/>
        <pc:sldMkLst>
          <pc:docMk/>
          <pc:sldMk cId="207820426" sldId="2134808496"/>
        </pc:sldMkLst>
      </pc:sldChg>
      <pc:sldChg chg="addSp delSp modSp mod">
        <pc:chgData name="FERHANE EL MOSTAFA" userId="612e3f77-08f4-424c-9bd0-6ac275dcda07" providerId="ADAL" clId="{2E4FE696-825C-4F37-B1DC-9DB5C21DB884}" dt="2025-08-08T18:17:27.967" v="3289" actId="20577"/>
        <pc:sldMkLst>
          <pc:docMk/>
          <pc:sldMk cId="3367157074" sldId="2134808497"/>
        </pc:sldMkLst>
      </pc:sldChg>
      <pc:sldChg chg="del">
        <pc:chgData name="FERHANE EL MOSTAFA" userId="612e3f77-08f4-424c-9bd0-6ac275dcda07" providerId="ADAL" clId="{2E4FE696-825C-4F37-B1DC-9DB5C21DB884}" dt="2025-08-08T11:37:05.160" v="2796" actId="47"/>
        <pc:sldMkLst>
          <pc:docMk/>
          <pc:sldMk cId="3546273917" sldId="2134808512"/>
        </pc:sldMkLst>
      </pc:sldChg>
      <pc:sldChg chg="modSp mod">
        <pc:chgData name="FERHANE EL MOSTAFA" userId="612e3f77-08f4-424c-9bd0-6ac275dcda07" providerId="ADAL" clId="{2E4FE696-825C-4F37-B1DC-9DB5C21DB884}" dt="2025-08-08T09:50:49.651" v="702" actId="6549"/>
        <pc:sldMkLst>
          <pc:docMk/>
          <pc:sldMk cId="924649818" sldId="2134808514"/>
        </pc:sldMkLst>
      </pc:sldChg>
      <pc:sldChg chg="modSp mod">
        <pc:chgData name="FERHANE EL MOSTAFA" userId="612e3f77-08f4-424c-9bd0-6ac275dcda07" providerId="ADAL" clId="{2E4FE696-825C-4F37-B1DC-9DB5C21DB884}" dt="2025-08-08T11:23:30.512" v="2412" actId="14100"/>
        <pc:sldMkLst>
          <pc:docMk/>
          <pc:sldMk cId="1821440554" sldId="2134808515"/>
        </pc:sldMkLst>
      </pc:sldChg>
      <pc:sldChg chg="del">
        <pc:chgData name="FERHANE EL MOSTAFA" userId="612e3f77-08f4-424c-9bd0-6ac275dcda07" providerId="ADAL" clId="{2E4FE696-825C-4F37-B1DC-9DB5C21DB884}" dt="2025-08-08T11:35:27.785" v="2721" actId="47"/>
        <pc:sldMkLst>
          <pc:docMk/>
          <pc:sldMk cId="212589244" sldId="2134808516"/>
        </pc:sldMkLst>
      </pc:sldChg>
      <pc:sldChg chg="del">
        <pc:chgData name="FERHANE EL MOSTAFA" userId="612e3f77-08f4-424c-9bd0-6ac275dcda07" providerId="ADAL" clId="{2E4FE696-825C-4F37-B1DC-9DB5C21DB884}" dt="2025-08-08T11:37:01.921" v="2795" actId="47"/>
        <pc:sldMkLst>
          <pc:docMk/>
          <pc:sldMk cId="16868779" sldId="2134808517"/>
        </pc:sldMkLst>
      </pc:sldChg>
      <pc:sldChg chg="del">
        <pc:chgData name="FERHANE EL MOSTAFA" userId="612e3f77-08f4-424c-9bd0-6ac275dcda07" providerId="ADAL" clId="{2E4FE696-825C-4F37-B1DC-9DB5C21DB884}" dt="2025-08-08T11:37:10.346" v="2797" actId="47"/>
        <pc:sldMkLst>
          <pc:docMk/>
          <pc:sldMk cId="2523983732" sldId="2134808518"/>
        </pc:sldMkLst>
      </pc:sldChg>
      <pc:sldChg chg="del">
        <pc:chgData name="FERHANE EL MOSTAFA" userId="612e3f77-08f4-424c-9bd0-6ac275dcda07" providerId="ADAL" clId="{2E4FE696-825C-4F37-B1DC-9DB5C21DB884}" dt="2025-08-08T11:37:33.338" v="2799" actId="47"/>
        <pc:sldMkLst>
          <pc:docMk/>
          <pc:sldMk cId="2988632555" sldId="2134808519"/>
        </pc:sldMkLst>
      </pc:sldChg>
      <pc:sldChg chg="del">
        <pc:chgData name="FERHANE EL MOSTAFA" userId="612e3f77-08f4-424c-9bd0-6ac275dcda07" providerId="ADAL" clId="{2E4FE696-825C-4F37-B1DC-9DB5C21DB884}" dt="2025-08-08T11:38:12.911" v="2849" actId="47"/>
        <pc:sldMkLst>
          <pc:docMk/>
          <pc:sldMk cId="3958609263" sldId="2134808520"/>
        </pc:sldMkLst>
      </pc:sldChg>
      <pc:sldChg chg="del">
        <pc:chgData name="FERHANE EL MOSTAFA" userId="612e3f77-08f4-424c-9bd0-6ac275dcda07" providerId="ADAL" clId="{2E4FE696-825C-4F37-B1DC-9DB5C21DB884}" dt="2025-08-08T11:37:26.455" v="2798" actId="47"/>
        <pc:sldMkLst>
          <pc:docMk/>
          <pc:sldMk cId="1308715285" sldId="2134808521"/>
        </pc:sldMkLst>
      </pc:sldChg>
      <pc:sldChg chg="del">
        <pc:chgData name="FERHANE EL MOSTAFA" userId="612e3f77-08f4-424c-9bd0-6ac275dcda07" providerId="ADAL" clId="{2E4FE696-825C-4F37-B1DC-9DB5C21DB884}" dt="2025-08-08T11:38:34.870" v="2852" actId="47"/>
        <pc:sldMkLst>
          <pc:docMk/>
          <pc:sldMk cId="1268082730" sldId="2134808522"/>
        </pc:sldMkLst>
      </pc:sldChg>
      <pc:sldChg chg="add">
        <pc:chgData name="FERHANE EL MOSTAFA" userId="612e3f77-08f4-424c-9bd0-6ac275dcda07" providerId="ADAL" clId="{2E4FE696-825C-4F37-B1DC-9DB5C21DB884}" dt="2025-08-30T08:37:13.358" v="3307"/>
        <pc:sldMkLst>
          <pc:docMk/>
          <pc:sldMk cId="2533095450" sldId="2134808522"/>
        </pc:sldMkLst>
      </pc:sldChg>
      <pc:sldChg chg="modSp mod">
        <pc:chgData name="FERHANE EL MOSTAFA" userId="612e3f77-08f4-424c-9bd0-6ac275dcda07" providerId="ADAL" clId="{2E4FE696-825C-4F37-B1DC-9DB5C21DB884}" dt="2025-08-08T11:39:17.630" v="2871" actId="14100"/>
        <pc:sldMkLst>
          <pc:docMk/>
          <pc:sldMk cId="4081899632" sldId="2134808523"/>
        </pc:sldMkLst>
      </pc:sldChg>
      <pc:sldChg chg="addSp delSp modSp mod">
        <pc:chgData name="FERHANE EL MOSTAFA" userId="612e3f77-08f4-424c-9bd0-6ac275dcda07" providerId="ADAL" clId="{2E4FE696-825C-4F37-B1DC-9DB5C21DB884}" dt="2025-08-08T11:40:51.887" v="2890" actId="14100"/>
        <pc:sldMkLst>
          <pc:docMk/>
          <pc:sldMk cId="2747359" sldId="2134808524"/>
        </pc:sldMkLst>
      </pc:sldChg>
      <pc:sldChg chg="modSp mod">
        <pc:chgData name="FERHANE EL MOSTAFA" userId="612e3f77-08f4-424c-9bd0-6ac275dcda07" providerId="ADAL" clId="{2E4FE696-825C-4F37-B1DC-9DB5C21DB884}" dt="2025-08-08T18:17:03.910" v="3287" actId="404"/>
        <pc:sldMkLst>
          <pc:docMk/>
          <pc:sldMk cId="467803315" sldId="2134808526"/>
        </pc:sldMkLst>
      </pc:sldChg>
      <pc:sldChg chg="addSp delSp modSp mod">
        <pc:chgData name="FERHANE EL MOSTAFA" userId="612e3f77-08f4-424c-9bd0-6ac275dcda07" providerId="ADAL" clId="{2E4FE696-825C-4F37-B1DC-9DB5C21DB884}" dt="2025-08-08T11:38:09.865" v="2848" actId="1076"/>
        <pc:sldMkLst>
          <pc:docMk/>
          <pc:sldMk cId="148150509" sldId="2134808527"/>
        </pc:sldMkLst>
      </pc:sldChg>
      <pc:sldChg chg="del">
        <pc:chgData name="FERHANE EL MOSTAFA" userId="612e3f77-08f4-424c-9bd0-6ac275dcda07" providerId="ADAL" clId="{2E4FE696-825C-4F37-B1DC-9DB5C21DB884}" dt="2025-08-08T11:38:18.121" v="2850" actId="47"/>
        <pc:sldMkLst>
          <pc:docMk/>
          <pc:sldMk cId="3324305360" sldId="2134808528"/>
        </pc:sldMkLst>
      </pc:sldChg>
      <pc:sldChg chg="del">
        <pc:chgData name="FERHANE EL MOSTAFA" userId="612e3f77-08f4-424c-9bd0-6ac275dcda07" providerId="ADAL" clId="{2E4FE696-825C-4F37-B1DC-9DB5C21DB884}" dt="2025-08-08T11:38:25.570" v="2851" actId="47"/>
        <pc:sldMkLst>
          <pc:docMk/>
          <pc:sldMk cId="4131415470" sldId="2134808529"/>
        </pc:sldMkLst>
      </pc:sldChg>
      <pc:sldChg chg="addSp delSp modSp add mod delAnim modAnim">
        <pc:chgData name="FERHANE EL MOSTAFA" userId="612e3f77-08f4-424c-9bd0-6ac275dcda07" providerId="ADAL" clId="{2E4FE696-825C-4F37-B1DC-9DB5C21DB884}" dt="2025-08-08T10:51:53.648" v="1690"/>
        <pc:sldMkLst>
          <pc:docMk/>
          <pc:sldMk cId="2679425699" sldId="2134808543"/>
        </pc:sldMkLst>
      </pc:sldChg>
      <pc:sldChg chg="addSp delSp modSp add mod">
        <pc:chgData name="FERHANE EL MOSTAFA" userId="612e3f77-08f4-424c-9bd0-6ac275dcda07" providerId="ADAL" clId="{2E4FE696-825C-4F37-B1DC-9DB5C21DB884}" dt="2025-08-24T11:10:53.948" v="3306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2E4FE696-825C-4F37-B1DC-9DB5C21DB884}" dt="2025-08-24T11:10:53.948" v="3306" actId="20577"/>
          <ac:spMkLst>
            <pc:docMk/>
            <pc:sldMk cId="512562272" sldId="2134808561"/>
            <ac:spMk id="2" creationId="{570C6D3E-D944-E7DF-6E2F-7037213AB7FF}"/>
          </ac:spMkLst>
        </pc:spChg>
      </pc:sldChg>
      <pc:sldChg chg="modSp add">
        <pc:chgData name="FERHANE EL MOSTAFA" userId="612e3f77-08f4-424c-9bd0-6ac275dcda07" providerId="ADAL" clId="{2E4FE696-825C-4F37-B1DC-9DB5C21DB884}" dt="2025-08-08T09:47:12.312" v="590"/>
        <pc:sldMkLst>
          <pc:docMk/>
          <pc:sldMk cId="4126088324" sldId="2134808562"/>
        </pc:sldMkLst>
      </pc:sldChg>
      <pc:sldChg chg="modSp add modAnim">
        <pc:chgData name="FERHANE EL MOSTAFA" userId="612e3f77-08f4-424c-9bd0-6ac275dcda07" providerId="ADAL" clId="{2E4FE696-825C-4F37-B1DC-9DB5C21DB884}" dt="2025-08-08T09:49:11.433" v="661" actId="20577"/>
        <pc:sldMkLst>
          <pc:docMk/>
          <pc:sldMk cId="1927115752" sldId="2134808563"/>
        </pc:sldMkLst>
      </pc:sldChg>
      <pc:sldChg chg="addSp delSp modSp add del mod delAnim modAnim">
        <pc:chgData name="FERHANE EL MOSTAFA" userId="612e3f77-08f4-424c-9bd0-6ac275dcda07" providerId="ADAL" clId="{2E4FE696-825C-4F37-B1DC-9DB5C21DB884}" dt="2025-08-08T10:24:50.748" v="1086" actId="47"/>
        <pc:sldMkLst>
          <pc:docMk/>
          <pc:sldMk cId="3272094394" sldId="2134808606"/>
        </pc:sldMkLst>
      </pc:sldChg>
      <pc:sldChg chg="addSp delSp modSp add mod modAnim">
        <pc:chgData name="FERHANE EL MOSTAFA" userId="612e3f77-08f4-424c-9bd0-6ac275dcda07" providerId="ADAL" clId="{2E4FE696-825C-4F37-B1DC-9DB5C21DB884}" dt="2025-08-08T10:25:32.542" v="1106" actId="20577"/>
        <pc:sldMkLst>
          <pc:docMk/>
          <pc:sldMk cId="2764078150" sldId="2134808607"/>
        </pc:sldMkLst>
      </pc:sldChg>
      <pc:sldChg chg="del">
        <pc:chgData name="FERHANE EL MOSTAFA" userId="612e3f77-08f4-424c-9bd0-6ac275dcda07" providerId="ADAL" clId="{2E4FE696-825C-4F37-B1DC-9DB5C21DB884}" dt="2025-08-08T10:25:46.535" v="1107" actId="47"/>
        <pc:sldMkLst>
          <pc:docMk/>
          <pc:sldMk cId="2074470917" sldId="2134808608"/>
        </pc:sldMkLst>
      </pc:sldChg>
      <pc:sldChg chg="mod modShow">
        <pc:chgData name="FERHANE EL MOSTAFA" userId="612e3f77-08f4-424c-9bd0-6ac275dcda07" providerId="ADAL" clId="{2E4FE696-825C-4F37-B1DC-9DB5C21DB884}" dt="2025-08-08T12:07:51.249" v="3267" actId="729"/>
        <pc:sldMkLst>
          <pc:docMk/>
          <pc:sldMk cId="3331176252" sldId="2134808609"/>
        </pc:sldMkLst>
      </pc:sldChg>
      <pc:sldChg chg="addSp delSp modSp add mod">
        <pc:chgData name="FERHANE EL MOSTAFA" userId="612e3f77-08f4-424c-9bd0-6ac275dcda07" providerId="ADAL" clId="{2E4FE696-825C-4F37-B1DC-9DB5C21DB884}" dt="2025-08-08T10:27:02.823" v="1159" actId="20577"/>
        <pc:sldMkLst>
          <pc:docMk/>
          <pc:sldMk cId="3879576007" sldId="2134808610"/>
        </pc:sldMkLst>
      </pc:sldChg>
      <pc:sldChg chg="addSp delSp modSp add del mod modAnim">
        <pc:chgData name="FERHANE EL MOSTAFA" userId="612e3f77-08f4-424c-9bd0-6ac275dcda07" providerId="ADAL" clId="{2E4FE696-825C-4F37-B1DC-9DB5C21DB884}" dt="2025-08-08T18:14:41.176" v="3277" actId="47"/>
        <pc:sldMkLst>
          <pc:docMk/>
          <pc:sldMk cId="3427732458" sldId="2134808611"/>
        </pc:sldMkLst>
      </pc:sldChg>
      <pc:sldChg chg="addSp delSp modSp add mod modAnim">
        <pc:chgData name="FERHANE EL MOSTAFA" userId="612e3f77-08f4-424c-9bd0-6ac275dcda07" providerId="ADAL" clId="{2E4FE696-825C-4F37-B1DC-9DB5C21DB884}" dt="2025-08-08T10:50:43.752" v="1685" actId="207"/>
        <pc:sldMkLst>
          <pc:docMk/>
          <pc:sldMk cId="3703813308" sldId="2134808612"/>
        </pc:sldMkLst>
      </pc:sldChg>
      <pc:sldChg chg="modSp mod modShow">
        <pc:chgData name="FERHANE EL MOSTAFA" userId="612e3f77-08f4-424c-9bd0-6ac275dcda07" providerId="ADAL" clId="{2E4FE696-825C-4F37-B1DC-9DB5C21DB884}" dt="2025-08-08T18:14:17.433" v="3276" actId="729"/>
        <pc:sldMkLst>
          <pc:docMk/>
          <pc:sldMk cId="4052746149" sldId="2134808613"/>
        </pc:sldMkLst>
      </pc:sldChg>
      <pc:sldChg chg="addSp modSp add mod modAnim">
        <pc:chgData name="FERHANE EL MOSTAFA" userId="612e3f77-08f4-424c-9bd0-6ac275dcda07" providerId="ADAL" clId="{2E4FE696-825C-4F37-B1DC-9DB5C21DB884}" dt="2025-08-08T11:10:56.370" v="2039"/>
        <pc:sldMkLst>
          <pc:docMk/>
          <pc:sldMk cId="791090039" sldId="2134808614"/>
        </pc:sldMkLst>
      </pc:sldChg>
      <pc:sldChg chg="addSp delSp modSp add mod modAnim">
        <pc:chgData name="FERHANE EL MOSTAFA" userId="612e3f77-08f4-424c-9bd0-6ac275dcda07" providerId="ADAL" clId="{2E4FE696-825C-4F37-B1DC-9DB5C21DB884}" dt="2025-08-08T11:12:21.353" v="2085" actId="1076"/>
        <pc:sldMkLst>
          <pc:docMk/>
          <pc:sldMk cId="906223887" sldId="2134808615"/>
        </pc:sldMkLst>
      </pc:sldChg>
      <pc:sldChg chg="addSp delSp modSp add mod modAnim">
        <pc:chgData name="FERHANE EL MOSTAFA" userId="612e3f77-08f4-424c-9bd0-6ac275dcda07" providerId="ADAL" clId="{2E4FE696-825C-4F37-B1DC-9DB5C21DB884}" dt="2025-08-08T11:33:28.880" v="2705" actId="108"/>
        <pc:sldMkLst>
          <pc:docMk/>
          <pc:sldMk cId="1348181363" sldId="2134808616"/>
        </pc:sldMkLst>
      </pc:sldChg>
      <pc:sldChg chg="addSp modSp add mod modAnim">
        <pc:chgData name="FERHANE EL MOSTAFA" userId="612e3f77-08f4-424c-9bd0-6ac275dcda07" providerId="ADAL" clId="{2E4FE696-825C-4F37-B1DC-9DB5C21DB884}" dt="2025-08-08T11:25:54.397" v="2467" actId="1076"/>
        <pc:sldMkLst>
          <pc:docMk/>
          <pc:sldMk cId="1506031484" sldId="2134808617"/>
        </pc:sldMkLst>
      </pc:sldChg>
      <pc:sldChg chg="addSp delSp modSp add mod modAnim">
        <pc:chgData name="FERHANE EL MOSTAFA" userId="612e3f77-08f4-424c-9bd0-6ac275dcda07" providerId="ADAL" clId="{2E4FE696-825C-4F37-B1DC-9DB5C21DB884}" dt="2025-08-08T11:30:53.840" v="2677"/>
        <pc:sldMkLst>
          <pc:docMk/>
          <pc:sldMk cId="3703511364" sldId="2134808618"/>
        </pc:sldMkLst>
      </pc:sldChg>
      <pc:sldChg chg="addSp delSp modSp add mod modAnim">
        <pc:chgData name="FERHANE EL MOSTAFA" userId="612e3f77-08f4-424c-9bd0-6ac275dcda07" providerId="ADAL" clId="{2E4FE696-825C-4F37-B1DC-9DB5C21DB884}" dt="2025-08-08T18:16:04.286" v="3278"/>
        <pc:sldMkLst>
          <pc:docMk/>
          <pc:sldMk cId="1025170553" sldId="2134808619"/>
        </pc:sldMkLst>
      </pc:sldChg>
      <pc:sldChg chg="del">
        <pc:chgData name="FERHANE EL MOSTAFA" userId="612e3f77-08f4-424c-9bd0-6ac275dcda07" providerId="ADAL" clId="{2E4FE696-825C-4F37-B1DC-9DB5C21DB884}" dt="2025-08-08T11:34:28.472" v="2713" actId="47"/>
        <pc:sldMkLst>
          <pc:docMk/>
          <pc:sldMk cId="3550981874" sldId="2134808620"/>
        </pc:sldMkLst>
      </pc:sldChg>
      <pc:sldChg chg="addSp delSp modSp add mod modAnim">
        <pc:chgData name="FERHANE EL MOSTAFA" userId="612e3f77-08f4-424c-9bd0-6ac275dcda07" providerId="ADAL" clId="{2E4FE696-825C-4F37-B1DC-9DB5C21DB884}" dt="2025-08-08T11:36:44.281" v="2794"/>
        <pc:sldMkLst>
          <pc:docMk/>
          <pc:sldMk cId="3629774141" sldId="2134808620"/>
        </pc:sldMkLst>
      </pc:sldChg>
      <pc:sldChg chg="add del">
        <pc:chgData name="FERHANE EL MOSTAFA" userId="612e3f77-08f4-424c-9bd0-6ac275dcda07" providerId="ADAL" clId="{2E4FE696-825C-4F37-B1DC-9DB5C21DB884}" dt="2025-08-08T12:07:25.675" v="3266" actId="47"/>
        <pc:sldMkLst>
          <pc:docMk/>
          <pc:sldMk cId="2051732852" sldId="2134808621"/>
        </pc:sldMkLst>
      </pc:sldChg>
      <pc:sldChg chg="del">
        <pc:chgData name="FERHANE EL MOSTAFA" userId="612e3f77-08f4-424c-9bd0-6ac275dcda07" providerId="ADAL" clId="{2E4FE696-825C-4F37-B1DC-9DB5C21DB884}" dt="2025-08-08T11:57:17.681" v="3100" actId="47"/>
        <pc:sldMkLst>
          <pc:docMk/>
          <pc:sldMk cId="2999037196" sldId="2134808621"/>
        </pc:sldMkLst>
      </pc:sldChg>
    </pc:docChg>
  </pc:docChgLst>
  <pc:docChgLst>
    <pc:chgData name="FERHANE EL MOSTAFA" userId="612e3f77-08f4-424c-9bd0-6ac275dcda07" providerId="ADAL" clId="{5DF39176-A51A-4DCF-8743-9C6819DD3B0D}"/>
    <pc:docChg chg="undo custSel addSld delSld modSld modSection">
      <pc:chgData name="FERHANE EL MOSTAFA" userId="612e3f77-08f4-424c-9bd0-6ac275dcda07" providerId="ADAL" clId="{5DF39176-A51A-4DCF-8743-9C6819DD3B0D}" dt="2025-08-01T11:10:08.865" v="1504" actId="20577"/>
      <pc:docMkLst>
        <pc:docMk/>
      </pc:docMkLst>
      <pc:sldChg chg="modSp mod">
        <pc:chgData name="FERHANE EL MOSTAFA" userId="612e3f77-08f4-424c-9bd0-6ac275dcda07" providerId="ADAL" clId="{5DF39176-A51A-4DCF-8743-9C6819DD3B0D}" dt="2025-07-31T10:25:44.829" v="0" actId="20577"/>
        <pc:sldMkLst>
          <pc:docMk/>
          <pc:sldMk cId="0" sldId="257"/>
        </pc:sldMkLst>
      </pc:sldChg>
      <pc:sldChg chg="modSp mod">
        <pc:chgData name="FERHANE EL MOSTAFA" userId="612e3f77-08f4-424c-9bd0-6ac275dcda07" providerId="ADAL" clId="{5DF39176-A51A-4DCF-8743-9C6819DD3B0D}" dt="2025-07-31T10:30:57.128" v="72" actId="20577"/>
        <pc:sldMkLst>
          <pc:docMk/>
          <pc:sldMk cId="307478271" sldId="988"/>
        </pc:sldMkLst>
      </pc:sldChg>
      <pc:sldChg chg="modSp mod">
        <pc:chgData name="FERHANE EL MOSTAFA" userId="612e3f77-08f4-424c-9bd0-6ac275dcda07" providerId="ADAL" clId="{5DF39176-A51A-4DCF-8743-9C6819DD3B0D}" dt="2025-07-31T10:34:55.831" v="235" actId="2057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5DF39176-A51A-4DCF-8743-9C6819DD3B0D}" dt="2025-08-01T10:56:36.713" v="1366" actId="404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5DF39176-A51A-4DCF-8743-9C6819DD3B0D}" dt="2025-08-01T10:56:59.002" v="1371" actId="20577"/>
        <pc:sldMkLst>
          <pc:docMk/>
          <pc:sldMk cId="969077855" sldId="2134805155"/>
        </pc:sldMkLst>
      </pc:sldChg>
      <pc:sldChg chg="addSp modSp mod modAnim">
        <pc:chgData name="FERHANE EL MOSTAFA" userId="612e3f77-08f4-424c-9bd0-6ac275dcda07" providerId="ADAL" clId="{5DF39176-A51A-4DCF-8743-9C6819DD3B0D}" dt="2025-08-01T10:58:46.519" v="1372"/>
        <pc:sldMkLst>
          <pc:docMk/>
          <pc:sldMk cId="4072375136" sldId="2134808445"/>
        </pc:sldMkLst>
      </pc:sldChg>
      <pc:sldChg chg="modSp mod">
        <pc:chgData name="FERHANE EL MOSTAFA" userId="612e3f77-08f4-424c-9bd0-6ac275dcda07" providerId="ADAL" clId="{5DF39176-A51A-4DCF-8743-9C6819DD3B0D}" dt="2025-08-01T11:10:08.865" v="1504" actId="20577"/>
        <pc:sldMkLst>
          <pc:docMk/>
          <pc:sldMk cId="1056702585" sldId="2134808447"/>
        </pc:sldMkLst>
      </pc:sldChg>
      <pc:sldChg chg="modSp">
        <pc:chgData name="FERHANE EL MOSTAFA" userId="612e3f77-08f4-424c-9bd0-6ac275dcda07" providerId="ADAL" clId="{5DF39176-A51A-4DCF-8743-9C6819DD3B0D}" dt="2025-07-31T10:31:48.022" v="113" actId="20577"/>
        <pc:sldMkLst>
          <pc:docMk/>
          <pc:sldMk cId="420838356" sldId="2134808455"/>
        </pc:sldMkLst>
      </pc:sldChg>
      <pc:sldChg chg="modSp mod">
        <pc:chgData name="FERHANE EL MOSTAFA" userId="612e3f77-08f4-424c-9bd0-6ac275dcda07" providerId="ADAL" clId="{5DF39176-A51A-4DCF-8743-9C6819DD3B0D}" dt="2025-07-31T10:32:15.248" v="120" actId="20577"/>
        <pc:sldMkLst>
          <pc:docMk/>
          <pc:sldMk cId="1262276646" sldId="2134808456"/>
        </pc:sldMkLst>
      </pc:sldChg>
      <pc:sldChg chg="modSp">
        <pc:chgData name="FERHANE EL MOSTAFA" userId="612e3f77-08f4-424c-9bd0-6ac275dcda07" providerId="ADAL" clId="{5DF39176-A51A-4DCF-8743-9C6819DD3B0D}" dt="2025-07-31T10:33:13.399" v="160" actId="20577"/>
        <pc:sldMkLst>
          <pc:docMk/>
          <pc:sldMk cId="362101722" sldId="2134808463"/>
        </pc:sldMkLst>
      </pc:sldChg>
      <pc:sldChg chg="modSp mod">
        <pc:chgData name="FERHANE EL MOSTAFA" userId="612e3f77-08f4-424c-9bd0-6ac275dcda07" providerId="ADAL" clId="{5DF39176-A51A-4DCF-8743-9C6819DD3B0D}" dt="2025-07-31T10:33:22.896" v="163" actId="20577"/>
        <pc:sldMkLst>
          <pc:docMk/>
          <pc:sldMk cId="4256770935" sldId="2134808464"/>
        </pc:sldMkLst>
      </pc:sldChg>
      <pc:sldChg chg="modSp">
        <pc:chgData name="FERHANE EL MOSTAFA" userId="612e3f77-08f4-424c-9bd0-6ac275dcda07" providerId="ADAL" clId="{5DF39176-A51A-4DCF-8743-9C6819DD3B0D}" dt="2025-07-31T10:34:21.421" v="221" actId="20577"/>
        <pc:sldMkLst>
          <pc:docMk/>
          <pc:sldMk cId="2174706765" sldId="2134808465"/>
        </pc:sldMkLst>
      </pc:sldChg>
      <pc:sldChg chg="del">
        <pc:chgData name="FERHANE EL MOSTAFA" userId="612e3f77-08f4-424c-9bd0-6ac275dcda07" providerId="ADAL" clId="{5DF39176-A51A-4DCF-8743-9C6819DD3B0D}" dt="2025-07-31T10:34:33.604" v="223" actId="47"/>
        <pc:sldMkLst>
          <pc:docMk/>
          <pc:sldMk cId="3357679976" sldId="2134808466"/>
        </pc:sldMkLst>
      </pc:sldChg>
      <pc:sldChg chg="del">
        <pc:chgData name="FERHANE EL MOSTAFA" userId="612e3f77-08f4-424c-9bd0-6ac275dcda07" providerId="ADAL" clId="{5DF39176-A51A-4DCF-8743-9C6819DD3B0D}" dt="2025-07-31T10:34:29.021" v="222" actId="47"/>
        <pc:sldMkLst>
          <pc:docMk/>
          <pc:sldMk cId="4187825288" sldId="2134808467"/>
        </pc:sldMkLst>
      </pc:sldChg>
      <pc:sldChg chg="modSp mod">
        <pc:chgData name="FERHANE EL MOSTAFA" userId="612e3f77-08f4-424c-9bd0-6ac275dcda07" providerId="ADAL" clId="{5DF39176-A51A-4DCF-8743-9C6819DD3B0D}" dt="2025-07-31T10:35:29.422" v="262" actId="20577"/>
        <pc:sldMkLst>
          <pc:docMk/>
          <pc:sldMk cId="2738640710" sldId="2134808468"/>
        </pc:sldMkLst>
      </pc:sldChg>
      <pc:sldChg chg="addSp delSp modSp mod">
        <pc:chgData name="FERHANE EL MOSTAFA" userId="612e3f77-08f4-424c-9bd0-6ac275dcda07" providerId="ADAL" clId="{5DF39176-A51A-4DCF-8743-9C6819DD3B0D}" dt="2025-07-31T22:15:58.609" v="1083" actId="14100"/>
        <pc:sldMkLst>
          <pc:docMk/>
          <pc:sldMk cId="2552599713" sldId="2134808479"/>
        </pc:sldMkLst>
      </pc:sldChg>
      <pc:sldChg chg="modSp mod modAnim">
        <pc:chgData name="FERHANE EL MOSTAFA" userId="612e3f77-08f4-424c-9bd0-6ac275dcda07" providerId="ADAL" clId="{5DF39176-A51A-4DCF-8743-9C6819DD3B0D}" dt="2025-08-01T11:04:56.850" v="1399"/>
        <pc:sldMkLst>
          <pc:docMk/>
          <pc:sldMk cId="2442209310" sldId="2134808480"/>
        </pc:sldMkLst>
      </pc:sldChg>
      <pc:sldChg chg="del">
        <pc:chgData name="FERHANE EL MOSTAFA" userId="612e3f77-08f4-424c-9bd0-6ac275dcda07" providerId="ADAL" clId="{5DF39176-A51A-4DCF-8743-9C6819DD3B0D}" dt="2025-07-31T11:03:34.135" v="823" actId="47"/>
        <pc:sldMkLst>
          <pc:docMk/>
          <pc:sldMk cId="691679218" sldId="2134808481"/>
        </pc:sldMkLst>
      </pc:sldChg>
      <pc:sldChg chg="modSp mod modAnim">
        <pc:chgData name="FERHANE EL MOSTAFA" userId="612e3f77-08f4-424c-9bd0-6ac275dcda07" providerId="ADAL" clId="{5DF39176-A51A-4DCF-8743-9C6819DD3B0D}" dt="2025-07-31T10:56:08.542" v="681" actId="20577"/>
        <pc:sldMkLst>
          <pc:docMk/>
          <pc:sldMk cId="2451616425" sldId="2134808482"/>
        </pc:sldMkLst>
      </pc:sldChg>
      <pc:sldChg chg="modSp mod">
        <pc:chgData name="FERHANE EL MOSTAFA" userId="612e3f77-08f4-424c-9bd0-6ac275dcda07" providerId="ADAL" clId="{5DF39176-A51A-4DCF-8743-9C6819DD3B0D}" dt="2025-07-31T10:54:03.424" v="596" actId="20577"/>
        <pc:sldMkLst>
          <pc:docMk/>
          <pc:sldMk cId="2492661190" sldId="2134808483"/>
        </pc:sldMkLst>
      </pc:sldChg>
      <pc:sldChg chg="addSp delSp modSp mod">
        <pc:chgData name="FERHANE EL MOSTAFA" userId="612e3f77-08f4-424c-9bd0-6ac275dcda07" providerId="ADAL" clId="{5DF39176-A51A-4DCF-8743-9C6819DD3B0D}" dt="2025-08-01T07:56:21.689" v="1344" actId="1076"/>
        <pc:sldMkLst>
          <pc:docMk/>
          <pc:sldMk cId="814815207" sldId="2134808484"/>
        </pc:sldMkLst>
      </pc:sldChg>
      <pc:sldChg chg="addSp delSp modSp mod delAnim">
        <pc:chgData name="FERHANE EL MOSTAFA" userId="612e3f77-08f4-424c-9bd0-6ac275dcda07" providerId="ADAL" clId="{5DF39176-A51A-4DCF-8743-9C6819DD3B0D}" dt="2025-08-01T07:43:06.297" v="1163"/>
        <pc:sldMkLst>
          <pc:docMk/>
          <pc:sldMk cId="2750693596" sldId="2134808485"/>
        </pc:sldMkLst>
      </pc:sldChg>
      <pc:sldChg chg="addSp modSp mod">
        <pc:chgData name="FERHANE EL MOSTAFA" userId="612e3f77-08f4-424c-9bd0-6ac275dcda07" providerId="ADAL" clId="{5DF39176-A51A-4DCF-8743-9C6819DD3B0D}" dt="2025-08-01T07:55:57.605" v="1342"/>
        <pc:sldMkLst>
          <pc:docMk/>
          <pc:sldMk cId="4039521206" sldId="2134808486"/>
        </pc:sldMkLst>
      </pc:sldChg>
      <pc:sldChg chg="addSp modSp mod">
        <pc:chgData name="FERHANE EL MOSTAFA" userId="612e3f77-08f4-424c-9bd0-6ac275dcda07" providerId="ADAL" clId="{5DF39176-A51A-4DCF-8743-9C6819DD3B0D}" dt="2025-08-01T07:47:17.084" v="1227" actId="1076"/>
        <pc:sldMkLst>
          <pc:docMk/>
          <pc:sldMk cId="3557580989" sldId="2134808487"/>
        </pc:sldMkLst>
      </pc:sldChg>
      <pc:sldChg chg="addSp modSp mod">
        <pc:chgData name="FERHANE EL MOSTAFA" userId="612e3f77-08f4-424c-9bd0-6ac275dcda07" providerId="ADAL" clId="{5DF39176-A51A-4DCF-8743-9C6819DD3B0D}" dt="2025-08-01T07:47:27.519" v="1229" actId="1076"/>
        <pc:sldMkLst>
          <pc:docMk/>
          <pc:sldMk cId="3317626527" sldId="2134808488"/>
        </pc:sldMkLst>
      </pc:sldChg>
      <pc:sldChg chg="addSp modSp mod">
        <pc:chgData name="FERHANE EL MOSTAFA" userId="612e3f77-08f4-424c-9bd0-6ac275dcda07" providerId="ADAL" clId="{5DF39176-A51A-4DCF-8743-9C6819DD3B0D}" dt="2025-08-01T07:47:35.494" v="1231" actId="1076"/>
        <pc:sldMkLst>
          <pc:docMk/>
          <pc:sldMk cId="702753478" sldId="2134808489"/>
        </pc:sldMkLst>
      </pc:sldChg>
      <pc:sldChg chg="modSp add del mod">
        <pc:chgData name="FERHANE EL MOSTAFA" userId="612e3f77-08f4-424c-9bd0-6ac275dcda07" providerId="ADAL" clId="{5DF39176-A51A-4DCF-8743-9C6819DD3B0D}" dt="2025-07-31T10:51:30.269" v="536" actId="47"/>
        <pc:sldMkLst>
          <pc:docMk/>
          <pc:sldMk cId="942737035" sldId="2134808490"/>
        </pc:sldMkLst>
      </pc:sldChg>
      <pc:sldChg chg="addSp modSp mod modAnim">
        <pc:chgData name="FERHANE EL MOSTAFA" userId="612e3f77-08f4-424c-9bd0-6ac275dcda07" providerId="ADAL" clId="{5DF39176-A51A-4DCF-8743-9C6819DD3B0D}" dt="2025-08-01T11:01:58.889" v="1386" actId="403"/>
        <pc:sldMkLst>
          <pc:docMk/>
          <pc:sldMk cId="2426074610" sldId="2134808491"/>
        </pc:sldMkLst>
      </pc:sldChg>
      <pc:sldChg chg="modSp mod modAnim">
        <pc:chgData name="FERHANE EL MOSTAFA" userId="612e3f77-08f4-424c-9bd0-6ac275dcda07" providerId="ADAL" clId="{5DF39176-A51A-4DCF-8743-9C6819DD3B0D}" dt="2025-08-01T11:02:37.261" v="1387" actId="20577"/>
        <pc:sldMkLst>
          <pc:docMk/>
          <pc:sldMk cId="4056254268" sldId="2134808492"/>
        </pc:sldMkLst>
      </pc:sldChg>
      <pc:sldChg chg="del">
        <pc:chgData name="FERHANE EL MOSTAFA" userId="612e3f77-08f4-424c-9bd0-6ac275dcda07" providerId="ADAL" clId="{5DF39176-A51A-4DCF-8743-9C6819DD3B0D}" dt="2025-07-31T11:04:12.473" v="826" actId="47"/>
        <pc:sldMkLst>
          <pc:docMk/>
          <pc:sldMk cId="4130891120" sldId="2134808493"/>
        </pc:sldMkLst>
      </pc:sldChg>
      <pc:sldChg chg="addSp modSp mod">
        <pc:chgData name="FERHANE EL MOSTAFA" userId="612e3f77-08f4-424c-9bd0-6ac275dcda07" providerId="ADAL" clId="{5DF39176-A51A-4DCF-8743-9C6819DD3B0D}" dt="2025-08-01T07:56:49.002" v="1349" actId="1076"/>
        <pc:sldMkLst>
          <pc:docMk/>
          <pc:sldMk cId="2825997810" sldId="2134808494"/>
        </pc:sldMkLst>
      </pc:sldChg>
      <pc:sldChg chg="addSp delSp modSp mod">
        <pc:chgData name="FERHANE EL MOSTAFA" userId="612e3f77-08f4-424c-9bd0-6ac275dcda07" providerId="ADAL" clId="{5DF39176-A51A-4DCF-8743-9C6819DD3B0D}" dt="2025-07-31T22:16:37.784" v="1086" actId="14100"/>
        <pc:sldMkLst>
          <pc:docMk/>
          <pc:sldMk cId="678568683" sldId="2134808495"/>
        </pc:sldMkLst>
      </pc:sldChg>
      <pc:sldChg chg="addSp delSp modSp mod">
        <pc:chgData name="FERHANE EL MOSTAFA" userId="612e3f77-08f4-424c-9bd0-6ac275dcda07" providerId="ADAL" clId="{5DF39176-A51A-4DCF-8743-9C6819DD3B0D}" dt="2025-08-01T11:07:54.971" v="1487" actId="20577"/>
        <pc:sldMkLst>
          <pc:docMk/>
          <pc:sldMk cId="1533113094" sldId="2134808496"/>
        </pc:sldMkLst>
      </pc:sldChg>
      <pc:sldChg chg="addSp delSp modSp mod">
        <pc:chgData name="FERHANE EL MOSTAFA" userId="612e3f77-08f4-424c-9bd0-6ac275dcda07" providerId="ADAL" clId="{5DF39176-A51A-4DCF-8743-9C6819DD3B0D}" dt="2025-07-31T22:16:58.174" v="1089" actId="14100"/>
        <pc:sldMkLst>
          <pc:docMk/>
          <pc:sldMk cId="1182404594" sldId="2134808497"/>
        </pc:sldMkLst>
      </pc:sldChg>
      <pc:sldChg chg="modSp mod">
        <pc:chgData name="FERHANE EL MOSTAFA" userId="612e3f77-08f4-424c-9bd0-6ac275dcda07" providerId="ADAL" clId="{5DF39176-A51A-4DCF-8743-9C6819DD3B0D}" dt="2025-08-01T11:08:38.438" v="1489" actId="20577"/>
        <pc:sldMkLst>
          <pc:docMk/>
          <pc:sldMk cId="4179121087" sldId="2134808498"/>
        </pc:sldMkLst>
      </pc:sldChg>
      <pc:sldChg chg="modSp modAnim">
        <pc:chgData name="FERHANE EL MOSTAFA" userId="612e3f77-08f4-424c-9bd0-6ac275dcda07" providerId="ADAL" clId="{5DF39176-A51A-4DCF-8743-9C6819DD3B0D}" dt="2025-08-01T11:08:59.403" v="1493" actId="20577"/>
        <pc:sldMkLst>
          <pc:docMk/>
          <pc:sldMk cId="705810160" sldId="2134808499"/>
        </pc:sldMkLst>
      </pc:sldChg>
      <pc:sldChg chg="del">
        <pc:chgData name="FERHANE EL MOSTAFA" userId="612e3f77-08f4-424c-9bd0-6ac275dcda07" providerId="ADAL" clId="{5DF39176-A51A-4DCF-8743-9C6819DD3B0D}" dt="2025-07-31T10:30:20.017" v="50" actId="47"/>
        <pc:sldMkLst>
          <pc:docMk/>
          <pc:sldMk cId="612341006" sldId="2134808504"/>
        </pc:sldMkLst>
      </pc:sldChg>
      <pc:sldChg chg="addSp modSp add mod">
        <pc:chgData name="FERHANE EL MOSTAFA" userId="612e3f77-08f4-424c-9bd0-6ac275dcda07" providerId="ADAL" clId="{5DF39176-A51A-4DCF-8743-9C6819DD3B0D}" dt="2025-08-01T11:01:12.769" v="1380" actId="20577"/>
        <pc:sldMkLst>
          <pc:docMk/>
          <pc:sldMk cId="2091575792" sldId="2134808506"/>
        </pc:sldMkLst>
      </pc:sldChg>
      <pc:sldChg chg="addSp modSp add mod modAnim">
        <pc:chgData name="FERHANE EL MOSTAFA" userId="612e3f77-08f4-424c-9bd0-6ac275dcda07" providerId="ADAL" clId="{5DF39176-A51A-4DCF-8743-9C6819DD3B0D}" dt="2025-08-01T07:57:31.111" v="1353" actId="14100"/>
        <pc:sldMkLst>
          <pc:docMk/>
          <pc:sldMk cId="3089496847" sldId="2134808507"/>
        </pc:sldMkLst>
      </pc:sldChg>
      <pc:sldChg chg="modSp add mod">
        <pc:chgData name="FERHANE EL MOSTAFA" userId="612e3f77-08f4-424c-9bd0-6ac275dcda07" providerId="ADAL" clId="{5DF39176-A51A-4DCF-8743-9C6819DD3B0D}" dt="2025-07-31T11:03:16.508" v="822" actId="20577"/>
        <pc:sldMkLst>
          <pc:docMk/>
          <pc:sldMk cId="2865839544" sldId="2134808508"/>
        </pc:sldMkLst>
      </pc:sldChg>
      <pc:sldChg chg="modSp add mod modAnim">
        <pc:chgData name="FERHANE EL MOSTAFA" userId="612e3f77-08f4-424c-9bd0-6ac275dcda07" providerId="ADAL" clId="{5DF39176-A51A-4DCF-8743-9C6819DD3B0D}" dt="2025-08-01T11:03:59.132" v="1394" actId="20577"/>
        <pc:sldMkLst>
          <pc:docMk/>
          <pc:sldMk cId="2932783216" sldId="2134808509"/>
        </pc:sldMkLst>
      </pc:sldChg>
      <pc:sldChg chg="addSp modSp add mod modAnim">
        <pc:chgData name="FERHANE EL MOSTAFA" userId="612e3f77-08f4-424c-9bd0-6ac275dcda07" providerId="ADAL" clId="{5DF39176-A51A-4DCF-8743-9C6819DD3B0D}" dt="2025-08-01T10:59:14.776" v="1375" actId="20577"/>
        <pc:sldMkLst>
          <pc:docMk/>
          <pc:sldMk cId="1209427918" sldId="2134808511"/>
        </pc:sldMkLst>
      </pc:sldChg>
      <pc:sldChg chg="addSp delSp modSp add mod">
        <pc:chgData name="FERHANE EL MOSTAFA" userId="612e3f77-08f4-424c-9bd0-6ac275dcda07" providerId="ADAL" clId="{5DF39176-A51A-4DCF-8743-9C6819DD3B0D}" dt="2025-08-01T11:07:13.163" v="1458" actId="20577"/>
        <pc:sldMkLst>
          <pc:docMk/>
          <pc:sldMk cId="3546273917" sldId="2134808512"/>
        </pc:sldMkLst>
      </pc:sldChg>
    </pc:docChg>
  </pc:docChgLst>
  <pc:docChgLst>
    <pc:chgData name="FERHANE EL MOSTAFA" userId="612e3f77-08f4-424c-9bd0-6ac275dcda07" providerId="ADAL" clId="{0E1024C3-58F3-4E60-9D56-58152775B348}"/>
    <pc:docChg chg="undo custSel addSld delSld modSld modSection">
      <pc:chgData name="FERHANE EL MOSTAFA" userId="612e3f77-08f4-424c-9bd0-6ac275dcda07" providerId="ADAL" clId="{0E1024C3-58F3-4E60-9D56-58152775B348}" dt="2025-09-13T08:51:03.080" v="1323"/>
      <pc:docMkLst>
        <pc:docMk/>
      </pc:docMkLst>
      <pc:sldChg chg="modSp mod">
        <pc:chgData name="FERHANE EL MOSTAFA" userId="612e3f77-08f4-424c-9bd0-6ac275dcda07" providerId="ADAL" clId="{0E1024C3-58F3-4E60-9D56-58152775B348}" dt="2025-09-12T22:43:42.075" v="2" actId="20577"/>
        <pc:sldMkLst>
          <pc:docMk/>
          <pc:sldMk cId="0" sldId="257"/>
        </pc:sldMkLst>
        <pc:spChg chg="mod">
          <ac:chgData name="FERHANE EL MOSTAFA" userId="612e3f77-08f4-424c-9bd0-6ac275dcda07" providerId="ADAL" clId="{0E1024C3-58F3-4E60-9D56-58152775B348}" dt="2025-09-12T22:43:42.075" v="2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0E1024C3-58F3-4E60-9D56-58152775B348}" dt="2025-09-12T22:43:33.616" v="0" actId="20577"/>
          <ac:spMkLst>
            <pc:docMk/>
            <pc:sldMk cId="0" sldId="257"/>
            <ac:spMk id="13" creationId="{00000000-0000-0000-0000-000000000000}"/>
          </ac:spMkLst>
        </pc:spChg>
        <pc:spChg chg="mod">
          <ac:chgData name="FERHANE EL MOSTAFA" userId="612e3f77-08f4-424c-9bd0-6ac275dcda07" providerId="ADAL" clId="{0E1024C3-58F3-4E60-9D56-58152775B348}" dt="2025-09-12T22:43:38.527" v="1" actId="20577"/>
          <ac:spMkLst>
            <pc:docMk/>
            <pc:sldMk cId="0" sldId="257"/>
            <ac:spMk id="16" creationId="{1011D395-B48B-1A0E-A8D8-19564F8D3BB7}"/>
          </ac:spMkLst>
        </pc:spChg>
      </pc:sldChg>
      <pc:sldChg chg="del">
        <pc:chgData name="FERHANE EL MOSTAFA" userId="612e3f77-08f4-424c-9bd0-6ac275dcda07" providerId="ADAL" clId="{0E1024C3-58F3-4E60-9D56-58152775B348}" dt="2025-09-12T22:47:55.814" v="71" actId="47"/>
        <pc:sldMkLst>
          <pc:docMk/>
          <pc:sldMk cId="3622702464" sldId="953"/>
        </pc:sldMkLst>
      </pc:sldChg>
      <pc:sldChg chg="modSp mod">
        <pc:chgData name="FERHANE EL MOSTAFA" userId="612e3f77-08f4-424c-9bd0-6ac275dcda07" providerId="ADAL" clId="{0E1024C3-58F3-4E60-9D56-58152775B348}" dt="2025-09-12T22:48:25.828" v="77" actId="20577"/>
        <pc:sldMkLst>
          <pc:docMk/>
          <pc:sldMk cId="307478271" sldId="988"/>
        </pc:sldMkLst>
        <pc:spChg chg="mod">
          <ac:chgData name="FERHANE EL MOSTAFA" userId="612e3f77-08f4-424c-9bd0-6ac275dcda07" providerId="ADAL" clId="{0E1024C3-58F3-4E60-9D56-58152775B348}" dt="2025-09-12T22:48:25.828" v="77" actId="20577"/>
          <ac:spMkLst>
            <pc:docMk/>
            <pc:sldMk cId="307478271" sldId="988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0E1024C3-58F3-4E60-9D56-58152775B348}" dt="2025-09-12T22:44:05.631" v="12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0E1024C3-58F3-4E60-9D56-58152775B348}" dt="2025-09-12T22:44:05.631" v="12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0E1024C3-58F3-4E60-9D56-58152775B348}" dt="2025-09-13T00:02:28.700" v="998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0E1024C3-58F3-4E60-9D56-58152775B348}" dt="2025-09-13T00:02:28.700" v="998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del">
        <pc:chgData name="FERHANE EL MOSTAFA" userId="612e3f77-08f4-424c-9bd0-6ac275dcda07" providerId="ADAL" clId="{0E1024C3-58F3-4E60-9D56-58152775B348}" dt="2025-09-12T22:46:02.274" v="17" actId="47"/>
        <pc:sldMkLst>
          <pc:docMk/>
          <pc:sldMk cId="3727397737" sldId="2134805392"/>
        </pc:sldMkLst>
      </pc:sldChg>
      <pc:sldChg chg="del">
        <pc:chgData name="FERHANE EL MOSTAFA" userId="612e3f77-08f4-424c-9bd0-6ac275dcda07" providerId="ADAL" clId="{0E1024C3-58F3-4E60-9D56-58152775B348}" dt="2025-09-13T00:00:48.688" v="949" actId="47"/>
        <pc:sldMkLst>
          <pc:docMk/>
          <pc:sldMk cId="4072375136" sldId="2134808445"/>
        </pc:sldMkLst>
      </pc:sldChg>
      <pc:sldChg chg="del">
        <pc:chgData name="FERHANE EL MOSTAFA" userId="612e3f77-08f4-424c-9bd0-6ac275dcda07" providerId="ADAL" clId="{0E1024C3-58F3-4E60-9D56-58152775B348}" dt="2025-09-12T22:47:55.814" v="71" actId="47"/>
        <pc:sldMkLst>
          <pc:docMk/>
          <pc:sldMk cId="2278540487" sldId="2134808449"/>
        </pc:sldMkLst>
      </pc:sldChg>
      <pc:sldChg chg="modSp mod addAnim delAnim">
        <pc:chgData name="FERHANE EL MOSTAFA" userId="612e3f77-08f4-424c-9bd0-6ac275dcda07" providerId="ADAL" clId="{0E1024C3-58F3-4E60-9D56-58152775B348}" dt="2025-09-12T22:50:06.182" v="122" actId="21"/>
        <pc:sldMkLst>
          <pc:docMk/>
          <pc:sldMk cId="420838356" sldId="2134808455"/>
        </pc:sldMkLst>
        <pc:spChg chg="mod">
          <ac:chgData name="FERHANE EL MOSTAFA" userId="612e3f77-08f4-424c-9bd0-6ac275dcda07" providerId="ADAL" clId="{0E1024C3-58F3-4E60-9D56-58152775B348}" dt="2025-09-12T22:48:38.541" v="86" actId="20577"/>
          <ac:spMkLst>
            <pc:docMk/>
            <pc:sldMk cId="420838356" sldId="2134808455"/>
            <ac:spMk id="3" creationId="{072C3C92-152C-79BE-78B3-3053CEC713C3}"/>
          </ac:spMkLst>
        </pc:spChg>
        <pc:spChg chg="mod">
          <ac:chgData name="FERHANE EL MOSTAFA" userId="612e3f77-08f4-424c-9bd0-6ac275dcda07" providerId="ADAL" clId="{0E1024C3-58F3-4E60-9D56-58152775B348}" dt="2025-09-12T22:50:06.182" v="122" actId="21"/>
          <ac:spMkLst>
            <pc:docMk/>
            <pc:sldMk cId="420838356" sldId="2134808455"/>
            <ac:spMk id="4" creationId="{E33D6751-F7ED-7A93-E18E-EB2F4C4C75EB}"/>
          </ac:spMkLst>
        </pc:spChg>
      </pc:sldChg>
      <pc:sldChg chg="modSp mod">
        <pc:chgData name="FERHANE EL MOSTAFA" userId="612e3f77-08f4-424c-9bd0-6ac275dcda07" providerId="ADAL" clId="{0E1024C3-58F3-4E60-9D56-58152775B348}" dt="2025-09-12T22:49:44.953" v="112" actId="20577"/>
        <pc:sldMkLst>
          <pc:docMk/>
          <pc:sldMk cId="1262276646" sldId="2134808456"/>
        </pc:sldMkLst>
        <pc:spChg chg="mod">
          <ac:chgData name="FERHANE EL MOSTAFA" userId="612e3f77-08f4-424c-9bd0-6ac275dcda07" providerId="ADAL" clId="{0E1024C3-58F3-4E60-9D56-58152775B348}" dt="2025-09-12T22:49:44.953" v="112" actId="20577"/>
          <ac:spMkLst>
            <pc:docMk/>
            <pc:sldMk cId="1262276646" sldId="2134808456"/>
            <ac:spMk id="6" creationId="{E48C53A3-B9E9-4A83-137F-561DAE849EF3}"/>
          </ac:spMkLst>
        </pc:spChg>
      </pc:sldChg>
      <pc:sldChg chg="modSp mod">
        <pc:chgData name="FERHANE EL MOSTAFA" userId="612e3f77-08f4-424c-9bd0-6ac275dcda07" providerId="ADAL" clId="{0E1024C3-58F3-4E60-9D56-58152775B348}" dt="2025-09-12T22:50:40.814" v="129" actId="20577"/>
        <pc:sldMkLst>
          <pc:docMk/>
          <pc:sldMk cId="4256770935" sldId="2134808464"/>
        </pc:sldMkLst>
        <pc:spChg chg="mod">
          <ac:chgData name="FERHANE EL MOSTAFA" userId="612e3f77-08f4-424c-9bd0-6ac275dcda07" providerId="ADAL" clId="{0E1024C3-58F3-4E60-9D56-58152775B348}" dt="2025-09-12T22:50:40.814" v="129" actId="20577"/>
          <ac:spMkLst>
            <pc:docMk/>
            <pc:sldMk cId="4256770935" sldId="2134808464"/>
            <ac:spMk id="6" creationId="{7F2A62F8-A8EC-CDEA-9768-CEA2CB497CB9}"/>
          </ac:spMkLst>
        </pc:spChg>
      </pc:sldChg>
      <pc:sldChg chg="addSp delSp modSp mod delAnim">
        <pc:chgData name="FERHANE EL MOSTAFA" userId="612e3f77-08f4-424c-9bd0-6ac275dcda07" providerId="ADAL" clId="{0E1024C3-58F3-4E60-9D56-58152775B348}" dt="2025-09-13T08:50:10.624" v="1321" actId="20577"/>
        <pc:sldMkLst>
          <pc:docMk/>
          <pc:sldMk cId="2552599713" sldId="2134808479"/>
        </pc:sldMkLst>
        <pc:spChg chg="mod">
          <ac:chgData name="FERHANE EL MOSTAFA" userId="612e3f77-08f4-424c-9bd0-6ac275dcda07" providerId="ADAL" clId="{0E1024C3-58F3-4E60-9D56-58152775B348}" dt="2025-09-13T08:50:10.624" v="1321" actId="20577"/>
          <ac:spMkLst>
            <pc:docMk/>
            <pc:sldMk cId="2552599713" sldId="2134808479"/>
            <ac:spMk id="2" creationId="{B79E3849-7043-93F8-D3B6-37B851DAA40B}"/>
          </ac:spMkLst>
        </pc:spChg>
        <pc:spChg chg="del">
          <ac:chgData name="FERHANE EL MOSTAFA" userId="612e3f77-08f4-424c-9bd0-6ac275dcda07" providerId="ADAL" clId="{0E1024C3-58F3-4E60-9D56-58152775B348}" dt="2025-09-12T23:18:10.742" v="702" actId="478"/>
          <ac:spMkLst>
            <pc:docMk/>
            <pc:sldMk cId="2552599713" sldId="2134808479"/>
            <ac:spMk id="8" creationId="{12966421-17B0-23EA-D4ED-C214D43373E5}"/>
          </ac:spMkLst>
        </pc:spChg>
        <pc:picChg chg="add del">
          <ac:chgData name="FERHANE EL MOSTAFA" userId="612e3f77-08f4-424c-9bd0-6ac275dcda07" providerId="ADAL" clId="{0E1024C3-58F3-4E60-9D56-58152775B348}" dt="2025-09-13T08:48:59.394" v="1275" actId="21"/>
          <ac:picMkLst>
            <pc:docMk/>
            <pc:sldMk cId="2552599713" sldId="2134808479"/>
            <ac:picMk id="4" creationId="{55760749-AB69-EA9E-E988-C08462A671F6}"/>
          </ac:picMkLst>
        </pc:picChg>
        <pc:picChg chg="del">
          <ac:chgData name="FERHANE EL MOSTAFA" userId="612e3f77-08f4-424c-9bd0-6ac275dcda07" providerId="ADAL" clId="{0E1024C3-58F3-4E60-9D56-58152775B348}" dt="2025-09-12T23:18:08.316" v="701" actId="478"/>
          <ac:picMkLst>
            <pc:docMk/>
            <pc:sldMk cId="2552599713" sldId="2134808479"/>
            <ac:picMk id="4" creationId="{6382C0A2-E914-725B-1A15-B8740B0D8E99}"/>
          </ac:picMkLst>
        </pc:picChg>
        <pc:picChg chg="add mod">
          <ac:chgData name="FERHANE EL MOSTAFA" userId="612e3f77-08f4-424c-9bd0-6ac275dcda07" providerId="ADAL" clId="{0E1024C3-58F3-4E60-9D56-58152775B348}" dt="2025-09-12T23:18:39.564" v="706" actId="14100"/>
          <ac:picMkLst>
            <pc:docMk/>
            <pc:sldMk cId="2552599713" sldId="2134808479"/>
            <ac:picMk id="5" creationId="{D9145D9C-A862-E89E-B8C9-4115243469A7}"/>
          </ac:picMkLst>
        </pc:picChg>
      </pc:sldChg>
      <pc:sldChg chg="del">
        <pc:chgData name="FERHANE EL MOSTAFA" userId="612e3f77-08f4-424c-9bd0-6ac275dcda07" providerId="ADAL" clId="{0E1024C3-58F3-4E60-9D56-58152775B348}" dt="2025-09-12T23:20:53.640" v="826" actId="47"/>
        <pc:sldMkLst>
          <pc:docMk/>
          <pc:sldMk cId="678568683" sldId="2134808495"/>
        </pc:sldMkLst>
      </pc:sldChg>
      <pc:sldChg chg="addSp delSp modSp mod">
        <pc:chgData name="FERHANE EL MOSTAFA" userId="612e3f77-08f4-424c-9bd0-6ac275dcda07" providerId="ADAL" clId="{0E1024C3-58F3-4E60-9D56-58152775B348}" dt="2025-09-13T00:41:31.883" v="1267" actId="20577"/>
        <pc:sldMkLst>
          <pc:docMk/>
          <pc:sldMk cId="3367157074" sldId="2134808497"/>
        </pc:sldMkLst>
        <pc:spChg chg="mod">
          <ac:chgData name="FERHANE EL MOSTAFA" userId="612e3f77-08f4-424c-9bd0-6ac275dcda07" providerId="ADAL" clId="{0E1024C3-58F3-4E60-9D56-58152775B348}" dt="2025-09-12T23:35:16.923" v="915" actId="20577"/>
          <ac:spMkLst>
            <pc:docMk/>
            <pc:sldMk cId="3367157074" sldId="2134808497"/>
            <ac:spMk id="2" creationId="{98CD3D38-89FB-CBAF-DCAD-71222080288C}"/>
          </ac:spMkLst>
        </pc:spChg>
        <pc:spChg chg="mod">
          <ac:chgData name="FERHANE EL MOSTAFA" userId="612e3f77-08f4-424c-9bd0-6ac275dcda07" providerId="ADAL" clId="{0E1024C3-58F3-4E60-9D56-58152775B348}" dt="2025-09-13T00:41:31.883" v="1267" actId="20577"/>
          <ac:spMkLst>
            <pc:docMk/>
            <pc:sldMk cId="3367157074" sldId="2134808497"/>
            <ac:spMk id="9" creationId="{549CBA59-5192-1326-4A23-54D9A4222376}"/>
          </ac:spMkLst>
        </pc:spChg>
        <pc:picChg chg="add mod">
          <ac:chgData name="FERHANE EL MOSTAFA" userId="612e3f77-08f4-424c-9bd0-6ac275dcda07" providerId="ADAL" clId="{0E1024C3-58F3-4E60-9D56-58152775B348}" dt="2025-09-12T23:35:12.975" v="913" actId="14100"/>
          <ac:picMkLst>
            <pc:docMk/>
            <pc:sldMk cId="3367157074" sldId="2134808497"/>
            <ac:picMk id="4" creationId="{0549B805-06D4-29C9-D35D-B6B982EF5DDD}"/>
          </ac:picMkLst>
        </pc:picChg>
        <pc:picChg chg="del">
          <ac:chgData name="FERHANE EL MOSTAFA" userId="612e3f77-08f4-424c-9bd0-6ac275dcda07" providerId="ADAL" clId="{0E1024C3-58F3-4E60-9D56-58152775B348}" dt="2025-09-12T23:25:23.242" v="895" actId="478"/>
          <ac:picMkLst>
            <pc:docMk/>
            <pc:sldMk cId="3367157074" sldId="2134808497"/>
            <ac:picMk id="6" creationId="{CDCD6F7B-1B62-DCF1-172D-6F919D6E1022}"/>
          </ac:picMkLst>
        </pc:picChg>
        <pc:picChg chg="del">
          <ac:chgData name="FERHANE EL MOSTAFA" userId="612e3f77-08f4-424c-9bd0-6ac275dcda07" providerId="ADAL" clId="{0E1024C3-58F3-4E60-9D56-58152775B348}" dt="2025-09-12T23:25:25.526" v="896" actId="478"/>
          <ac:picMkLst>
            <pc:docMk/>
            <pc:sldMk cId="3367157074" sldId="2134808497"/>
            <ac:picMk id="8" creationId="{65098F3A-2B7C-8074-1E76-10CF7ADBDA40}"/>
          </ac:picMkLst>
        </pc:picChg>
      </pc:sldChg>
      <pc:sldChg chg="del">
        <pc:chgData name="FERHANE EL MOSTAFA" userId="612e3f77-08f4-424c-9bd0-6ac275dcda07" providerId="ADAL" clId="{0E1024C3-58F3-4E60-9D56-58152775B348}" dt="2025-09-13T00:00:49.992" v="950" actId="47"/>
        <pc:sldMkLst>
          <pc:docMk/>
          <pc:sldMk cId="2369219007" sldId="2134808513"/>
        </pc:sldMkLst>
      </pc:sldChg>
      <pc:sldChg chg="del">
        <pc:chgData name="FERHANE EL MOSTAFA" userId="612e3f77-08f4-424c-9bd0-6ac275dcda07" providerId="ADAL" clId="{0E1024C3-58F3-4E60-9D56-58152775B348}" dt="2025-09-13T00:00:52.169" v="951" actId="47"/>
        <pc:sldMkLst>
          <pc:docMk/>
          <pc:sldMk cId="924649818" sldId="2134808514"/>
        </pc:sldMkLst>
      </pc:sldChg>
      <pc:sldChg chg="del">
        <pc:chgData name="FERHANE EL MOSTAFA" userId="612e3f77-08f4-424c-9bd0-6ac275dcda07" providerId="ADAL" clId="{0E1024C3-58F3-4E60-9D56-58152775B348}" dt="2025-09-13T00:00:53.936" v="952" actId="47"/>
        <pc:sldMkLst>
          <pc:docMk/>
          <pc:sldMk cId="1821440554" sldId="2134808515"/>
        </pc:sldMkLst>
      </pc:sldChg>
      <pc:sldChg chg="modSp mod">
        <pc:chgData name="FERHANE EL MOSTAFA" userId="612e3f77-08f4-424c-9bd0-6ac275dcda07" providerId="ADAL" clId="{0E1024C3-58F3-4E60-9D56-58152775B348}" dt="2025-09-13T00:32:28.407" v="1011" actId="20577"/>
        <pc:sldMkLst>
          <pc:docMk/>
          <pc:sldMk cId="4081899632" sldId="2134808523"/>
        </pc:sldMkLst>
        <pc:spChg chg="mod">
          <ac:chgData name="FERHANE EL MOSTAFA" userId="612e3f77-08f4-424c-9bd0-6ac275dcda07" providerId="ADAL" clId="{0E1024C3-58F3-4E60-9D56-58152775B348}" dt="2025-09-13T00:32:28.407" v="1011" actId="20577"/>
          <ac:spMkLst>
            <pc:docMk/>
            <pc:sldMk cId="4081899632" sldId="2134808523"/>
            <ac:spMk id="4" creationId="{49F341F2-6F55-8376-7B11-EA012CEEEAE5}"/>
          </ac:spMkLst>
        </pc:spChg>
      </pc:sldChg>
      <pc:sldChg chg="addSp delSp modSp mod">
        <pc:chgData name="FERHANE EL MOSTAFA" userId="612e3f77-08f4-424c-9bd0-6ac275dcda07" providerId="ADAL" clId="{0E1024C3-58F3-4E60-9D56-58152775B348}" dt="2025-09-13T00:33:45.989" v="1050" actId="20577"/>
        <pc:sldMkLst>
          <pc:docMk/>
          <pc:sldMk cId="2747359" sldId="2134808524"/>
        </pc:sldMkLst>
        <pc:spChg chg="mod">
          <ac:chgData name="FERHANE EL MOSTAFA" userId="612e3f77-08f4-424c-9bd0-6ac275dcda07" providerId="ADAL" clId="{0E1024C3-58F3-4E60-9D56-58152775B348}" dt="2025-09-13T00:33:45.989" v="1050" actId="20577"/>
          <ac:spMkLst>
            <pc:docMk/>
            <pc:sldMk cId="2747359" sldId="2134808524"/>
            <ac:spMk id="2" creationId="{BE0DC904-53A3-23A8-95B2-521E3D5DCC3D}"/>
          </ac:spMkLst>
        </pc:spChg>
        <pc:picChg chg="del">
          <ac:chgData name="FERHANE EL MOSTAFA" userId="612e3f77-08f4-424c-9bd0-6ac275dcda07" providerId="ADAL" clId="{0E1024C3-58F3-4E60-9D56-58152775B348}" dt="2025-09-12T23:24:23.586" v="889" actId="478"/>
          <ac:picMkLst>
            <pc:docMk/>
            <pc:sldMk cId="2747359" sldId="2134808524"/>
            <ac:picMk id="4" creationId="{219B5AAA-C759-8D02-DCED-9B6A60D5242D}"/>
          </ac:picMkLst>
        </pc:picChg>
        <pc:picChg chg="add mod">
          <ac:chgData name="FERHANE EL MOSTAFA" userId="612e3f77-08f4-424c-9bd0-6ac275dcda07" providerId="ADAL" clId="{0E1024C3-58F3-4E60-9D56-58152775B348}" dt="2025-09-13T00:33:02.577" v="1015" actId="14100"/>
          <ac:picMkLst>
            <pc:docMk/>
            <pc:sldMk cId="2747359" sldId="2134808524"/>
            <ac:picMk id="4" creationId="{2DFEAF28-9BA0-74CB-8EAA-B6B50AE5794E}"/>
          </ac:picMkLst>
        </pc:picChg>
        <pc:picChg chg="add del mod">
          <ac:chgData name="FERHANE EL MOSTAFA" userId="612e3f77-08f4-424c-9bd0-6ac275dcda07" providerId="ADAL" clId="{0E1024C3-58F3-4E60-9D56-58152775B348}" dt="2025-09-13T00:32:51.031" v="1012" actId="478"/>
          <ac:picMkLst>
            <pc:docMk/>
            <pc:sldMk cId="2747359" sldId="2134808524"/>
            <ac:picMk id="5" creationId="{67F37C02-92C6-2633-5F8D-1E9FC7D90395}"/>
          </ac:picMkLst>
        </pc:picChg>
        <pc:picChg chg="add mod">
          <ac:chgData name="FERHANE EL MOSTAFA" userId="612e3f77-08f4-424c-9bd0-6ac275dcda07" providerId="ADAL" clId="{0E1024C3-58F3-4E60-9D56-58152775B348}" dt="2025-09-12T23:24:31.841" v="890"/>
          <ac:picMkLst>
            <pc:docMk/>
            <pc:sldMk cId="2747359" sldId="2134808524"/>
            <ac:picMk id="6" creationId="{3C57D1F8-6643-3400-BFD5-0841AB5E28DC}"/>
          </ac:picMkLst>
        </pc:picChg>
        <pc:picChg chg="del">
          <ac:chgData name="FERHANE EL MOSTAFA" userId="612e3f77-08f4-424c-9bd0-6ac275dcda07" providerId="ADAL" clId="{0E1024C3-58F3-4E60-9D56-58152775B348}" dt="2025-09-12T23:23:33.699" v="869" actId="478"/>
          <ac:picMkLst>
            <pc:docMk/>
            <pc:sldMk cId="2747359" sldId="2134808524"/>
            <ac:picMk id="7" creationId="{712B5D21-16D9-82AC-8CF8-5FDAB27CBD84}"/>
          </ac:picMkLst>
        </pc:picChg>
      </pc:sldChg>
      <pc:sldChg chg="del">
        <pc:chgData name="FERHANE EL MOSTAFA" userId="612e3f77-08f4-424c-9bd0-6ac275dcda07" providerId="ADAL" clId="{0E1024C3-58F3-4E60-9D56-58152775B348}" dt="2025-09-12T23:21:34.561" v="832" actId="47"/>
        <pc:sldMkLst>
          <pc:docMk/>
          <pc:sldMk cId="148150509" sldId="2134808527"/>
        </pc:sldMkLst>
      </pc:sldChg>
      <pc:sldChg chg="del">
        <pc:chgData name="FERHANE EL MOSTAFA" userId="612e3f77-08f4-424c-9bd0-6ac275dcda07" providerId="ADAL" clId="{0E1024C3-58F3-4E60-9D56-58152775B348}" dt="2025-09-12T23:16:44.678" v="641" actId="47"/>
        <pc:sldMkLst>
          <pc:docMk/>
          <pc:sldMk cId="2679425699" sldId="2134808543"/>
        </pc:sldMkLst>
      </pc:sldChg>
      <pc:sldChg chg="addSp delSp modSp add mod">
        <pc:chgData name="FERHANE EL MOSTAFA" userId="612e3f77-08f4-424c-9bd0-6ac275dcda07" providerId="ADAL" clId="{0E1024C3-58F3-4E60-9D56-58152775B348}" dt="2025-09-13T08:49:24.320" v="1292" actId="20577"/>
        <pc:sldMkLst>
          <pc:docMk/>
          <pc:sldMk cId="2254889488" sldId="2134808547"/>
        </pc:sldMkLst>
        <pc:spChg chg="mod">
          <ac:chgData name="FERHANE EL MOSTAFA" userId="612e3f77-08f4-424c-9bd0-6ac275dcda07" providerId="ADAL" clId="{0E1024C3-58F3-4E60-9D56-58152775B348}" dt="2025-09-13T08:49:14.931" v="1281" actId="20577"/>
          <ac:spMkLst>
            <pc:docMk/>
            <pc:sldMk cId="2254889488" sldId="2134808547"/>
            <ac:spMk id="2" creationId="{620E8DE7-764D-2B58-87A9-5D702FEDCE6A}"/>
          </ac:spMkLst>
        </pc:spChg>
        <pc:spChg chg="mod">
          <ac:chgData name="FERHANE EL MOSTAFA" userId="612e3f77-08f4-424c-9bd0-6ac275dcda07" providerId="ADAL" clId="{0E1024C3-58F3-4E60-9D56-58152775B348}" dt="2025-09-13T08:49:24.320" v="1292" actId="20577"/>
          <ac:spMkLst>
            <pc:docMk/>
            <pc:sldMk cId="2254889488" sldId="2134808547"/>
            <ac:spMk id="5" creationId="{40CCF6DB-8998-787B-E269-F4AC61E1654C}"/>
          </ac:spMkLst>
        </pc:spChg>
        <pc:picChg chg="add mod">
          <ac:chgData name="FERHANE EL MOSTAFA" userId="612e3f77-08f4-424c-9bd0-6ac275dcda07" providerId="ADAL" clId="{0E1024C3-58F3-4E60-9D56-58152775B348}" dt="2025-09-13T08:49:10.208" v="1279" actId="14100"/>
          <ac:picMkLst>
            <pc:docMk/>
            <pc:sldMk cId="2254889488" sldId="2134808547"/>
            <ac:picMk id="3" creationId="{CED5BE79-AF22-39E4-1C70-6935EF95234C}"/>
          </ac:picMkLst>
        </pc:picChg>
        <pc:picChg chg="del">
          <ac:chgData name="FERHANE EL MOSTAFA" userId="612e3f77-08f4-424c-9bd0-6ac275dcda07" providerId="ADAL" clId="{0E1024C3-58F3-4E60-9D56-58152775B348}" dt="2025-09-13T08:49:02.260" v="1276" actId="478"/>
          <ac:picMkLst>
            <pc:docMk/>
            <pc:sldMk cId="2254889488" sldId="2134808547"/>
            <ac:picMk id="6" creationId="{9761A630-500F-286D-0070-D2107199C4E2}"/>
          </ac:picMkLst>
        </pc:picChg>
      </pc:sldChg>
      <pc:sldChg chg="add">
        <pc:chgData name="FERHANE EL MOSTAFA" userId="612e3f77-08f4-424c-9bd0-6ac275dcda07" providerId="ADAL" clId="{0E1024C3-58F3-4E60-9D56-58152775B348}" dt="2025-09-13T08:51:03.080" v="1323"/>
        <pc:sldMkLst>
          <pc:docMk/>
          <pc:sldMk cId="570837218" sldId="2134808560"/>
        </pc:sldMkLst>
      </pc:sldChg>
      <pc:sldChg chg="add del">
        <pc:chgData name="FERHANE EL MOSTAFA" userId="612e3f77-08f4-424c-9bd0-6ac275dcda07" providerId="ADAL" clId="{0E1024C3-58F3-4E60-9D56-58152775B348}" dt="2025-09-13T08:50:57.496" v="1322" actId="2696"/>
        <pc:sldMkLst>
          <pc:docMk/>
          <pc:sldMk cId="2796215011" sldId="2134808560"/>
        </pc:sldMkLst>
      </pc:sldChg>
      <pc:sldChg chg="addSp delSp modSp mod">
        <pc:chgData name="FERHANE EL MOSTAFA" userId="612e3f77-08f4-424c-9bd0-6ac275dcda07" providerId="ADAL" clId="{0E1024C3-58F3-4E60-9D56-58152775B348}" dt="2025-09-13T00:29:20.938" v="1003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0E1024C3-58F3-4E60-9D56-58152775B348}" dt="2025-09-13T00:29:20.938" v="1003" actId="20577"/>
          <ac:spMkLst>
            <pc:docMk/>
            <pc:sldMk cId="512562272" sldId="2134808561"/>
            <ac:spMk id="2" creationId="{570C6D3E-D944-E7DF-6E2F-7037213AB7FF}"/>
          </ac:spMkLst>
        </pc:spChg>
        <pc:spChg chg="add mod">
          <ac:chgData name="FERHANE EL MOSTAFA" userId="612e3f77-08f4-424c-9bd0-6ac275dcda07" providerId="ADAL" clId="{0E1024C3-58F3-4E60-9D56-58152775B348}" dt="2025-09-13T00:29:15.477" v="1001"/>
          <ac:spMkLst>
            <pc:docMk/>
            <pc:sldMk cId="512562272" sldId="2134808561"/>
            <ac:spMk id="3" creationId="{CF655A35-BAB6-34A9-96BA-96E474D11AD1}"/>
          </ac:spMkLst>
        </pc:spChg>
        <pc:spChg chg="del">
          <ac:chgData name="FERHANE EL MOSTAFA" userId="612e3f77-08f4-424c-9bd0-6ac275dcda07" providerId="ADAL" clId="{0E1024C3-58F3-4E60-9D56-58152775B348}" dt="2025-09-12T22:45:31.416" v="14" actId="478"/>
          <ac:spMkLst>
            <pc:docMk/>
            <pc:sldMk cId="512562272" sldId="2134808561"/>
            <ac:spMk id="4" creationId="{D012E12E-157F-1F50-18B5-626DB37D1ECA}"/>
          </ac:spMkLst>
        </pc:spChg>
        <pc:spChg chg="add del mod">
          <ac:chgData name="FERHANE EL MOSTAFA" userId="612e3f77-08f4-424c-9bd0-6ac275dcda07" providerId="ADAL" clId="{0E1024C3-58F3-4E60-9D56-58152775B348}" dt="2025-09-13T00:29:14.077" v="1000" actId="478"/>
          <ac:spMkLst>
            <pc:docMk/>
            <pc:sldMk cId="512562272" sldId="2134808561"/>
            <ac:spMk id="5" creationId="{2B4775DF-FB9D-49F1-1F61-6F2424501AC9}"/>
          </ac:spMkLst>
        </pc:spChg>
        <pc:picChg chg="del">
          <ac:chgData name="FERHANE EL MOSTAFA" userId="612e3f77-08f4-424c-9bd0-6ac275dcda07" providerId="ADAL" clId="{0E1024C3-58F3-4E60-9D56-58152775B348}" dt="2025-09-12T22:45:29.333" v="13" actId="478"/>
          <ac:picMkLst>
            <pc:docMk/>
            <pc:sldMk cId="512562272" sldId="2134808561"/>
            <ac:picMk id="3" creationId="{0DBA5CD0-F9E4-884F-AAE0-EE4142484E11}"/>
          </ac:picMkLst>
        </pc:picChg>
        <pc:picChg chg="add mod">
          <ac:chgData name="FERHANE EL MOSTAFA" userId="612e3f77-08f4-424c-9bd0-6ac275dcda07" providerId="ADAL" clId="{0E1024C3-58F3-4E60-9D56-58152775B348}" dt="2025-09-13T00:29:15.477" v="1001"/>
          <ac:picMkLst>
            <pc:docMk/>
            <pc:sldMk cId="512562272" sldId="2134808561"/>
            <ac:picMk id="4" creationId="{688ABF1B-3D25-CDC3-98BC-622523244D63}"/>
          </ac:picMkLst>
        </pc:picChg>
        <pc:picChg chg="add del mod">
          <ac:chgData name="FERHANE EL MOSTAFA" userId="612e3f77-08f4-424c-9bd0-6ac275dcda07" providerId="ADAL" clId="{0E1024C3-58F3-4E60-9D56-58152775B348}" dt="2025-09-13T00:29:11.609" v="999" actId="478"/>
          <ac:picMkLst>
            <pc:docMk/>
            <pc:sldMk cId="512562272" sldId="2134808561"/>
            <ac:picMk id="7" creationId="{A4316BB4-A099-7DBB-20D6-CBB1ECF83B1E}"/>
          </ac:picMkLst>
        </pc:picChg>
      </pc:sldChg>
      <pc:sldChg chg="modSp">
        <pc:chgData name="FERHANE EL MOSTAFA" userId="612e3f77-08f4-424c-9bd0-6ac275dcda07" providerId="ADAL" clId="{0E1024C3-58F3-4E60-9D56-58152775B348}" dt="2025-09-12T22:50:14.539" v="123"/>
        <pc:sldMkLst>
          <pc:docMk/>
          <pc:sldMk cId="4126088324" sldId="2134808562"/>
        </pc:sldMkLst>
        <pc:spChg chg="mod">
          <ac:chgData name="FERHANE EL MOSTAFA" userId="612e3f77-08f4-424c-9bd0-6ac275dcda07" providerId="ADAL" clId="{0E1024C3-58F3-4E60-9D56-58152775B348}" dt="2025-09-12T22:49:54.881" v="120" actId="20577"/>
          <ac:spMkLst>
            <pc:docMk/>
            <pc:sldMk cId="4126088324" sldId="2134808562"/>
            <ac:spMk id="3" creationId="{C1F917CA-21C9-671C-0794-6A24C40CA0D4}"/>
          </ac:spMkLst>
        </pc:spChg>
        <pc:spChg chg="mod">
          <ac:chgData name="FERHANE EL MOSTAFA" userId="612e3f77-08f4-424c-9bd0-6ac275dcda07" providerId="ADAL" clId="{0E1024C3-58F3-4E60-9D56-58152775B348}" dt="2025-09-12T22:50:14.539" v="123"/>
          <ac:spMkLst>
            <pc:docMk/>
            <pc:sldMk cId="4126088324" sldId="2134808562"/>
            <ac:spMk id="4" creationId="{5746BEEF-232B-6A8F-9707-F66D87D257D0}"/>
          </ac:spMkLst>
        </pc:spChg>
      </pc:sldChg>
      <pc:sldChg chg="modSp">
        <pc:chgData name="FERHANE EL MOSTAFA" userId="612e3f77-08f4-424c-9bd0-6ac275dcda07" providerId="ADAL" clId="{0E1024C3-58F3-4E60-9D56-58152775B348}" dt="2025-09-12T22:50:54.121" v="138"/>
        <pc:sldMkLst>
          <pc:docMk/>
          <pc:sldMk cId="1927115752" sldId="2134808563"/>
        </pc:sldMkLst>
        <pc:spChg chg="mod">
          <ac:chgData name="FERHANE EL MOSTAFA" userId="612e3f77-08f4-424c-9bd0-6ac275dcda07" providerId="ADAL" clId="{0E1024C3-58F3-4E60-9D56-58152775B348}" dt="2025-09-12T22:50:49.100" v="137" actId="20577"/>
          <ac:spMkLst>
            <pc:docMk/>
            <pc:sldMk cId="1927115752" sldId="2134808563"/>
            <ac:spMk id="3" creationId="{2C7AECEB-4C4A-49ED-4F5C-3F317A3BEE0B}"/>
          </ac:spMkLst>
        </pc:spChg>
        <pc:spChg chg="mod">
          <ac:chgData name="FERHANE EL MOSTAFA" userId="612e3f77-08f4-424c-9bd0-6ac275dcda07" providerId="ADAL" clId="{0E1024C3-58F3-4E60-9D56-58152775B348}" dt="2025-09-12T22:50:54.121" v="138"/>
          <ac:spMkLst>
            <pc:docMk/>
            <pc:sldMk cId="1927115752" sldId="2134808563"/>
            <ac:spMk id="4" creationId="{C6D72F33-4005-F122-5752-2BCFC5FE5F31}"/>
          </ac:spMkLst>
        </pc:spChg>
      </pc:sldChg>
      <pc:sldChg chg="del">
        <pc:chgData name="FERHANE EL MOSTAFA" userId="612e3f77-08f4-424c-9bd0-6ac275dcda07" providerId="ADAL" clId="{0E1024C3-58F3-4E60-9D56-58152775B348}" dt="2025-09-12T22:59:29.556" v="328" actId="47"/>
        <pc:sldMkLst>
          <pc:docMk/>
          <pc:sldMk cId="2764078150" sldId="2134808607"/>
        </pc:sldMkLst>
      </pc:sldChg>
      <pc:sldChg chg="modSp mod modAnim">
        <pc:chgData name="FERHANE EL MOSTAFA" userId="612e3f77-08f4-424c-9bd0-6ac275dcda07" providerId="ADAL" clId="{0E1024C3-58F3-4E60-9D56-58152775B348}" dt="2025-09-12T22:58:28.549" v="322" actId="20577"/>
        <pc:sldMkLst>
          <pc:docMk/>
          <pc:sldMk cId="3331176252" sldId="2134808609"/>
        </pc:sldMkLst>
        <pc:spChg chg="mod">
          <ac:chgData name="FERHANE EL MOSTAFA" userId="612e3f77-08f4-424c-9bd0-6ac275dcda07" providerId="ADAL" clId="{0E1024C3-58F3-4E60-9D56-58152775B348}" dt="2025-09-12T22:57:49.504" v="313" actId="207"/>
          <ac:spMkLst>
            <pc:docMk/>
            <pc:sldMk cId="3331176252" sldId="2134808609"/>
            <ac:spMk id="3" creationId="{BBFF6C4F-10BE-A4B9-B6E6-0FAA16F1D5CE}"/>
          </ac:spMkLst>
        </pc:spChg>
        <pc:spChg chg="mod">
          <ac:chgData name="FERHANE EL MOSTAFA" userId="612e3f77-08f4-424c-9bd0-6ac275dcda07" providerId="ADAL" clId="{0E1024C3-58F3-4E60-9D56-58152775B348}" dt="2025-09-12T22:57:49.504" v="313" actId="207"/>
          <ac:spMkLst>
            <pc:docMk/>
            <pc:sldMk cId="3331176252" sldId="2134808609"/>
            <ac:spMk id="4" creationId="{30759656-F6C1-C8FD-3B5B-58515B2A970E}"/>
          </ac:spMkLst>
        </pc:spChg>
        <pc:spChg chg="mod">
          <ac:chgData name="FERHANE EL MOSTAFA" userId="612e3f77-08f4-424c-9bd0-6ac275dcda07" providerId="ADAL" clId="{0E1024C3-58F3-4E60-9D56-58152775B348}" dt="2025-09-12T22:57:49.504" v="313" actId="207"/>
          <ac:spMkLst>
            <pc:docMk/>
            <pc:sldMk cId="3331176252" sldId="2134808609"/>
            <ac:spMk id="6" creationId="{6EFE87C5-675D-A1C3-0344-1CBA8C0BBC16}"/>
          </ac:spMkLst>
        </pc:spChg>
        <pc:spChg chg="mod">
          <ac:chgData name="FERHANE EL MOSTAFA" userId="612e3f77-08f4-424c-9bd0-6ac275dcda07" providerId="ADAL" clId="{0E1024C3-58F3-4E60-9D56-58152775B348}" dt="2025-09-12T22:57:49.504" v="313" actId="207"/>
          <ac:spMkLst>
            <pc:docMk/>
            <pc:sldMk cId="3331176252" sldId="2134808609"/>
            <ac:spMk id="7" creationId="{900AE36E-1AF7-8F1F-45AE-6FFB3935874B}"/>
          </ac:spMkLst>
        </pc:spChg>
        <pc:spChg chg="mod">
          <ac:chgData name="FERHANE EL MOSTAFA" userId="612e3f77-08f4-424c-9bd0-6ac275dcda07" providerId="ADAL" clId="{0E1024C3-58F3-4E60-9D56-58152775B348}" dt="2025-09-12T22:57:49.504" v="313" actId="207"/>
          <ac:spMkLst>
            <pc:docMk/>
            <pc:sldMk cId="3331176252" sldId="2134808609"/>
            <ac:spMk id="11" creationId="{04612797-76D7-5B47-EEBC-A348B9F036D7}"/>
          </ac:spMkLst>
        </pc:spChg>
        <pc:spChg chg="mod">
          <ac:chgData name="FERHANE EL MOSTAFA" userId="612e3f77-08f4-424c-9bd0-6ac275dcda07" providerId="ADAL" clId="{0E1024C3-58F3-4E60-9D56-58152775B348}" dt="2025-09-12T22:54:33.208" v="214" actId="20577"/>
          <ac:spMkLst>
            <pc:docMk/>
            <pc:sldMk cId="3331176252" sldId="2134808609"/>
            <ac:spMk id="15" creationId="{E6A5F5ED-07A5-ECED-03A0-A438F5F03BFE}"/>
          </ac:spMkLst>
        </pc:spChg>
        <pc:spChg chg="mod">
          <ac:chgData name="FERHANE EL MOSTAFA" userId="612e3f77-08f4-424c-9bd0-6ac275dcda07" providerId="ADAL" clId="{0E1024C3-58F3-4E60-9D56-58152775B348}" dt="2025-09-12T22:57:49.504" v="313" actId="207"/>
          <ac:spMkLst>
            <pc:docMk/>
            <pc:sldMk cId="3331176252" sldId="2134808609"/>
            <ac:spMk id="17" creationId="{1E40C8DA-A47E-FB29-7984-5074B26D8E43}"/>
          </ac:spMkLst>
        </pc:spChg>
        <pc:spChg chg="mod">
          <ac:chgData name="FERHANE EL MOSTAFA" userId="612e3f77-08f4-424c-9bd0-6ac275dcda07" providerId="ADAL" clId="{0E1024C3-58F3-4E60-9D56-58152775B348}" dt="2025-09-12T22:58:28.549" v="322" actId="20577"/>
          <ac:spMkLst>
            <pc:docMk/>
            <pc:sldMk cId="3331176252" sldId="2134808609"/>
            <ac:spMk id="20" creationId="{E186496A-6465-56AC-BBA2-1C97813DD12A}"/>
          </ac:spMkLst>
        </pc:spChg>
        <pc:spChg chg="mod">
          <ac:chgData name="FERHANE EL MOSTAFA" userId="612e3f77-08f4-424c-9bd0-6ac275dcda07" providerId="ADAL" clId="{0E1024C3-58F3-4E60-9D56-58152775B348}" dt="2025-09-12T22:55:34.688" v="250" actId="20577"/>
          <ac:spMkLst>
            <pc:docMk/>
            <pc:sldMk cId="3331176252" sldId="2134808609"/>
            <ac:spMk id="22" creationId="{C5CBC510-062A-0C6D-C41D-61022E19B7F6}"/>
          </ac:spMkLst>
        </pc:spChg>
        <pc:spChg chg="mod">
          <ac:chgData name="FERHANE EL MOSTAFA" userId="612e3f77-08f4-424c-9bd0-6ac275dcda07" providerId="ADAL" clId="{0E1024C3-58F3-4E60-9D56-58152775B348}" dt="2025-09-12T22:57:49.504" v="313" actId="207"/>
          <ac:spMkLst>
            <pc:docMk/>
            <pc:sldMk cId="3331176252" sldId="2134808609"/>
            <ac:spMk id="23" creationId="{46C63D3D-0A07-32DA-BA37-B0DC380FD717}"/>
          </ac:spMkLst>
        </pc:spChg>
        <pc:spChg chg="mod">
          <ac:chgData name="FERHANE EL MOSTAFA" userId="612e3f77-08f4-424c-9bd0-6ac275dcda07" providerId="ADAL" clId="{0E1024C3-58F3-4E60-9D56-58152775B348}" dt="2025-09-12T22:57:49.504" v="313" actId="207"/>
          <ac:spMkLst>
            <pc:docMk/>
            <pc:sldMk cId="3331176252" sldId="2134808609"/>
            <ac:spMk id="25" creationId="{A91E1F33-A7B6-6057-7951-8AFD2DE8B36D}"/>
          </ac:spMkLst>
        </pc:spChg>
        <pc:spChg chg="mod">
          <ac:chgData name="FERHANE EL MOSTAFA" userId="612e3f77-08f4-424c-9bd0-6ac275dcda07" providerId="ADAL" clId="{0E1024C3-58F3-4E60-9D56-58152775B348}" dt="2025-09-12T22:57:49.504" v="313" actId="207"/>
          <ac:spMkLst>
            <pc:docMk/>
            <pc:sldMk cId="3331176252" sldId="2134808609"/>
            <ac:spMk id="26" creationId="{792AA858-2168-B333-5A81-06B301CD2C2C}"/>
          </ac:spMkLst>
        </pc:spChg>
      </pc:sldChg>
      <pc:sldChg chg="del">
        <pc:chgData name="FERHANE EL MOSTAFA" userId="612e3f77-08f4-424c-9bd0-6ac275dcda07" providerId="ADAL" clId="{0E1024C3-58F3-4E60-9D56-58152775B348}" dt="2025-09-12T23:17:04.084" v="642" actId="47"/>
        <pc:sldMkLst>
          <pc:docMk/>
          <pc:sldMk cId="3879576007" sldId="2134808610"/>
        </pc:sldMkLst>
      </pc:sldChg>
      <pc:sldChg chg="del">
        <pc:chgData name="FERHANE EL MOSTAFA" userId="612e3f77-08f4-424c-9bd0-6ac275dcda07" providerId="ADAL" clId="{0E1024C3-58F3-4E60-9D56-58152775B348}" dt="2025-09-12T23:16:34.117" v="640" actId="47"/>
        <pc:sldMkLst>
          <pc:docMk/>
          <pc:sldMk cId="3703813308" sldId="2134808612"/>
        </pc:sldMkLst>
      </pc:sldChg>
      <pc:sldChg chg="addSp delSp modSp mod delAnim modAnim">
        <pc:chgData name="FERHANE EL MOSTAFA" userId="612e3f77-08f4-424c-9bd0-6ac275dcda07" providerId="ADAL" clId="{0E1024C3-58F3-4E60-9D56-58152775B348}" dt="2025-09-12T23:09:46.309" v="532" actId="20577"/>
        <pc:sldMkLst>
          <pc:docMk/>
          <pc:sldMk cId="4052746149" sldId="2134808613"/>
        </pc:sldMkLst>
        <pc:spChg chg="mod">
          <ac:chgData name="FERHANE EL MOSTAFA" userId="612e3f77-08f4-424c-9bd0-6ac275dcda07" providerId="ADAL" clId="{0E1024C3-58F3-4E60-9D56-58152775B348}" dt="2025-09-12T23:09:46.309" v="532" actId="20577"/>
          <ac:spMkLst>
            <pc:docMk/>
            <pc:sldMk cId="4052746149" sldId="2134808613"/>
            <ac:spMk id="2" creationId="{15F210FD-04DF-7583-2318-7103AC9166DF}"/>
          </ac:spMkLst>
        </pc:spChg>
        <pc:spChg chg="add mod">
          <ac:chgData name="FERHANE EL MOSTAFA" userId="612e3f77-08f4-424c-9bd0-6ac275dcda07" providerId="ADAL" clId="{0E1024C3-58F3-4E60-9D56-58152775B348}" dt="2025-09-12T23:08:18.168" v="511" actId="1076"/>
          <ac:spMkLst>
            <pc:docMk/>
            <pc:sldMk cId="4052746149" sldId="2134808613"/>
            <ac:spMk id="3" creationId="{949D9362-AAFD-5337-6C2F-A648767D9631}"/>
          </ac:spMkLst>
        </pc:spChg>
        <pc:spChg chg="mod">
          <ac:chgData name="FERHANE EL MOSTAFA" userId="612e3f77-08f4-424c-9bd0-6ac275dcda07" providerId="ADAL" clId="{0E1024C3-58F3-4E60-9D56-58152775B348}" dt="2025-09-12T23:08:21.422" v="512" actId="14100"/>
          <ac:spMkLst>
            <pc:docMk/>
            <pc:sldMk cId="4052746149" sldId="2134808613"/>
            <ac:spMk id="4" creationId="{08125F5C-51C6-47AB-10EF-4CA57B76EED0}"/>
          </ac:spMkLst>
        </pc:spChg>
        <pc:spChg chg="mod">
          <ac:chgData name="FERHANE EL MOSTAFA" userId="612e3f77-08f4-424c-9bd0-6ac275dcda07" providerId="ADAL" clId="{0E1024C3-58F3-4E60-9D56-58152775B348}" dt="2025-09-12T23:01:37.204" v="375" actId="20577"/>
          <ac:spMkLst>
            <pc:docMk/>
            <pc:sldMk cId="4052746149" sldId="2134808613"/>
            <ac:spMk id="6" creationId="{731EDB3D-B2BA-87C7-E1AB-9E3799C1B41A}"/>
          </ac:spMkLst>
        </pc:spChg>
        <pc:spChg chg="mod">
          <ac:chgData name="FERHANE EL MOSTAFA" userId="612e3f77-08f4-424c-9bd0-6ac275dcda07" providerId="ADAL" clId="{0E1024C3-58F3-4E60-9D56-58152775B348}" dt="2025-09-12T23:02:40.107" v="403" actId="20577"/>
          <ac:spMkLst>
            <pc:docMk/>
            <pc:sldMk cId="4052746149" sldId="2134808613"/>
            <ac:spMk id="7" creationId="{D524E57A-9E2E-638A-DF22-D7A4E0618833}"/>
          </ac:spMkLst>
        </pc:spChg>
        <pc:spChg chg="add mod">
          <ac:chgData name="FERHANE EL MOSTAFA" userId="612e3f77-08f4-424c-9bd0-6ac275dcda07" providerId="ADAL" clId="{0E1024C3-58F3-4E60-9D56-58152775B348}" dt="2025-09-12T23:05:51.379" v="467" actId="20577"/>
          <ac:spMkLst>
            <pc:docMk/>
            <pc:sldMk cId="4052746149" sldId="2134808613"/>
            <ac:spMk id="8" creationId="{400431AF-863C-303C-C6D1-052CA98B7E94}"/>
          </ac:spMkLst>
        </pc:spChg>
        <pc:spChg chg="add mod">
          <ac:chgData name="FERHANE EL MOSTAFA" userId="612e3f77-08f4-424c-9bd0-6ac275dcda07" providerId="ADAL" clId="{0E1024C3-58F3-4E60-9D56-58152775B348}" dt="2025-09-12T23:07:09.483" v="506" actId="1076"/>
          <ac:spMkLst>
            <pc:docMk/>
            <pc:sldMk cId="4052746149" sldId="2134808613"/>
            <ac:spMk id="10" creationId="{50794448-C80A-975F-3D54-7D9E413380C8}"/>
          </ac:spMkLst>
        </pc:spChg>
        <pc:spChg chg="mod">
          <ac:chgData name="FERHANE EL MOSTAFA" userId="612e3f77-08f4-424c-9bd0-6ac275dcda07" providerId="ADAL" clId="{0E1024C3-58F3-4E60-9D56-58152775B348}" dt="2025-09-12T23:08:15.486" v="510" actId="1076"/>
          <ac:spMkLst>
            <pc:docMk/>
            <pc:sldMk cId="4052746149" sldId="2134808613"/>
            <ac:spMk id="11" creationId="{AD9A3277-EF3B-223D-52CE-3CFF8BBB1C83}"/>
          </ac:spMkLst>
        </pc:spChg>
        <pc:spChg chg="add mod">
          <ac:chgData name="FERHANE EL MOSTAFA" userId="612e3f77-08f4-424c-9bd0-6ac275dcda07" providerId="ADAL" clId="{0E1024C3-58F3-4E60-9D56-58152775B348}" dt="2025-09-12T23:07:07.309" v="505" actId="1076"/>
          <ac:spMkLst>
            <pc:docMk/>
            <pc:sldMk cId="4052746149" sldId="2134808613"/>
            <ac:spMk id="12" creationId="{229765DA-C18B-B101-7B12-51EC35A408E6}"/>
          </ac:spMkLst>
        </pc:spChg>
        <pc:spChg chg="mod">
          <ac:chgData name="FERHANE EL MOSTAFA" userId="612e3f77-08f4-424c-9bd0-6ac275dcda07" providerId="ADAL" clId="{0E1024C3-58F3-4E60-9D56-58152775B348}" dt="2025-09-12T23:08:32.644" v="515" actId="14100"/>
          <ac:spMkLst>
            <pc:docMk/>
            <pc:sldMk cId="4052746149" sldId="2134808613"/>
            <ac:spMk id="17" creationId="{06EAC263-87CD-E76B-68E0-8EEEDB5AAD75}"/>
          </ac:spMkLst>
        </pc:spChg>
        <pc:spChg chg="mod">
          <ac:chgData name="FERHANE EL MOSTAFA" userId="612e3f77-08f4-424c-9bd0-6ac275dcda07" providerId="ADAL" clId="{0E1024C3-58F3-4E60-9D56-58152775B348}" dt="2025-09-12T23:08:40.716" v="517" actId="14100"/>
          <ac:spMkLst>
            <pc:docMk/>
            <pc:sldMk cId="4052746149" sldId="2134808613"/>
            <ac:spMk id="20" creationId="{BAC11AAD-1480-F06E-5A3D-62C53D2F46B0}"/>
          </ac:spMkLst>
        </pc:spChg>
        <pc:spChg chg="mod">
          <ac:chgData name="FERHANE EL MOSTAFA" userId="612e3f77-08f4-424c-9bd0-6ac275dcda07" providerId="ADAL" clId="{0E1024C3-58F3-4E60-9D56-58152775B348}" dt="2025-09-12T23:08:36.335" v="516" actId="14100"/>
          <ac:spMkLst>
            <pc:docMk/>
            <pc:sldMk cId="4052746149" sldId="2134808613"/>
            <ac:spMk id="22" creationId="{692E38D5-694E-974D-7888-86954622300F}"/>
          </ac:spMkLst>
        </pc:spChg>
        <pc:spChg chg="mod">
          <ac:chgData name="FERHANE EL MOSTAFA" userId="612e3f77-08f4-424c-9bd0-6ac275dcda07" providerId="ADAL" clId="{0E1024C3-58F3-4E60-9D56-58152775B348}" dt="2025-09-12T23:08:24.818" v="513" actId="14100"/>
          <ac:spMkLst>
            <pc:docMk/>
            <pc:sldMk cId="4052746149" sldId="2134808613"/>
            <ac:spMk id="23" creationId="{F43E280D-8B15-8817-2637-0D9741DCCE77}"/>
          </ac:spMkLst>
        </pc:spChg>
        <pc:spChg chg="mod">
          <ac:chgData name="FERHANE EL MOSTAFA" userId="612e3f77-08f4-424c-9bd0-6ac275dcda07" providerId="ADAL" clId="{0E1024C3-58F3-4E60-9D56-58152775B348}" dt="2025-09-12T23:00:44.378" v="349" actId="14100"/>
          <ac:spMkLst>
            <pc:docMk/>
            <pc:sldMk cId="4052746149" sldId="2134808613"/>
            <ac:spMk id="25" creationId="{1EBB05AC-8B5C-B2F1-EFB4-0C3008204C4E}"/>
          </ac:spMkLst>
        </pc:spChg>
        <pc:spChg chg="mod">
          <ac:chgData name="FERHANE EL MOSTAFA" userId="612e3f77-08f4-424c-9bd0-6ac275dcda07" providerId="ADAL" clId="{0E1024C3-58F3-4E60-9D56-58152775B348}" dt="2025-09-12T23:08:28.285" v="514" actId="14100"/>
          <ac:spMkLst>
            <pc:docMk/>
            <pc:sldMk cId="4052746149" sldId="2134808613"/>
            <ac:spMk id="26" creationId="{7CA0C02F-7B61-8602-7448-338F6D3F2322}"/>
          </ac:spMkLst>
        </pc:spChg>
        <pc:graphicFrameChg chg="modGraphic">
          <ac:chgData name="FERHANE EL MOSTAFA" userId="612e3f77-08f4-424c-9bd0-6ac275dcda07" providerId="ADAL" clId="{0E1024C3-58F3-4E60-9D56-58152775B348}" dt="2025-09-12T23:06:19.629" v="499" actId="20577"/>
          <ac:graphicFrameMkLst>
            <pc:docMk/>
            <pc:sldMk cId="4052746149" sldId="2134808613"/>
            <ac:graphicFrameMk id="9" creationId="{F335B947-A0AB-148A-E734-F25F86C5D7AF}"/>
          </ac:graphicFrameMkLst>
        </pc:graphicFrameChg>
        <pc:picChg chg="del">
          <ac:chgData name="FERHANE EL MOSTAFA" userId="612e3f77-08f4-424c-9bd0-6ac275dcda07" providerId="ADAL" clId="{0E1024C3-58F3-4E60-9D56-58152775B348}" dt="2025-09-12T23:06:23.804" v="500" actId="478"/>
          <ac:picMkLst>
            <pc:docMk/>
            <pc:sldMk cId="4052746149" sldId="2134808613"/>
            <ac:picMk id="13" creationId="{D861279E-81B2-B194-1033-368C070E79E0}"/>
          </ac:picMkLst>
        </pc:picChg>
        <pc:picChg chg="del">
          <ac:chgData name="FERHANE EL MOSTAFA" userId="612e3f77-08f4-424c-9bd0-6ac275dcda07" providerId="ADAL" clId="{0E1024C3-58F3-4E60-9D56-58152775B348}" dt="2025-09-12T23:06:54.520" v="503" actId="478"/>
          <ac:picMkLst>
            <pc:docMk/>
            <pc:sldMk cId="4052746149" sldId="2134808613"/>
            <ac:picMk id="14" creationId="{1FEF4724-164F-4B77-7ECC-67F79C464ADE}"/>
          </ac:picMkLst>
        </pc:picChg>
        <pc:picChg chg="del">
          <ac:chgData name="FERHANE EL MOSTAFA" userId="612e3f77-08f4-424c-9bd0-6ac275dcda07" providerId="ADAL" clId="{0E1024C3-58F3-4E60-9D56-58152775B348}" dt="2025-09-12T23:04:15.559" v="441" actId="478"/>
          <ac:picMkLst>
            <pc:docMk/>
            <pc:sldMk cId="4052746149" sldId="2134808613"/>
            <ac:picMk id="16" creationId="{E5216213-02D6-1DF5-6330-65ECB59BA2C6}"/>
          </ac:picMkLst>
        </pc:picChg>
        <pc:picChg chg="del mod">
          <ac:chgData name="FERHANE EL MOSTAFA" userId="612e3f77-08f4-424c-9bd0-6ac275dcda07" providerId="ADAL" clId="{0E1024C3-58F3-4E60-9D56-58152775B348}" dt="2025-09-12T23:03:43.291" v="426" actId="478"/>
          <ac:picMkLst>
            <pc:docMk/>
            <pc:sldMk cId="4052746149" sldId="2134808613"/>
            <ac:picMk id="18" creationId="{F05186AA-493E-BC0A-F993-25C9CDEE51C4}"/>
          </ac:picMkLst>
        </pc:picChg>
      </pc:sldChg>
      <pc:sldChg chg="del">
        <pc:chgData name="FERHANE EL MOSTAFA" userId="612e3f77-08f4-424c-9bd0-6ac275dcda07" providerId="ADAL" clId="{0E1024C3-58F3-4E60-9D56-58152775B348}" dt="2025-09-12T23:20:39.670" v="824" actId="47"/>
        <pc:sldMkLst>
          <pc:docMk/>
          <pc:sldMk cId="791090039" sldId="2134808614"/>
        </pc:sldMkLst>
      </pc:sldChg>
      <pc:sldChg chg="del">
        <pc:chgData name="FERHANE EL MOSTAFA" userId="612e3f77-08f4-424c-9bd0-6ac275dcda07" providerId="ADAL" clId="{0E1024C3-58F3-4E60-9D56-58152775B348}" dt="2025-09-12T23:20:45.797" v="825" actId="47"/>
        <pc:sldMkLst>
          <pc:docMk/>
          <pc:sldMk cId="906223887" sldId="2134808615"/>
        </pc:sldMkLst>
      </pc:sldChg>
      <pc:sldChg chg="del">
        <pc:chgData name="FERHANE EL MOSTAFA" userId="612e3f77-08f4-424c-9bd0-6ac275dcda07" providerId="ADAL" clId="{0E1024C3-58F3-4E60-9D56-58152775B348}" dt="2025-09-12T23:20:56.899" v="827" actId="47"/>
        <pc:sldMkLst>
          <pc:docMk/>
          <pc:sldMk cId="1348181363" sldId="2134808616"/>
        </pc:sldMkLst>
      </pc:sldChg>
      <pc:sldChg chg="del">
        <pc:chgData name="FERHANE EL MOSTAFA" userId="612e3f77-08f4-424c-9bd0-6ac275dcda07" providerId="ADAL" clId="{0E1024C3-58F3-4E60-9D56-58152775B348}" dt="2025-09-12T23:21:00.319" v="828" actId="47"/>
        <pc:sldMkLst>
          <pc:docMk/>
          <pc:sldMk cId="1506031484" sldId="2134808617"/>
        </pc:sldMkLst>
      </pc:sldChg>
      <pc:sldChg chg="del">
        <pc:chgData name="FERHANE EL MOSTAFA" userId="612e3f77-08f4-424c-9bd0-6ac275dcda07" providerId="ADAL" clId="{0E1024C3-58F3-4E60-9D56-58152775B348}" dt="2025-09-12T23:21:06.614" v="829" actId="47"/>
        <pc:sldMkLst>
          <pc:docMk/>
          <pc:sldMk cId="3703511364" sldId="2134808618"/>
        </pc:sldMkLst>
      </pc:sldChg>
      <pc:sldChg chg="del">
        <pc:chgData name="FERHANE EL MOSTAFA" userId="612e3f77-08f4-424c-9bd0-6ac275dcda07" providerId="ADAL" clId="{0E1024C3-58F3-4E60-9D56-58152775B348}" dt="2025-09-12T23:21:22.841" v="831" actId="47"/>
        <pc:sldMkLst>
          <pc:docMk/>
          <pc:sldMk cId="1025170553" sldId="2134808619"/>
        </pc:sldMkLst>
      </pc:sldChg>
      <pc:sldChg chg="del">
        <pc:chgData name="FERHANE EL MOSTAFA" userId="612e3f77-08f4-424c-9bd0-6ac275dcda07" providerId="ADAL" clId="{0E1024C3-58F3-4E60-9D56-58152775B348}" dt="2025-09-12T23:21:20.126" v="830" actId="47"/>
        <pc:sldMkLst>
          <pc:docMk/>
          <pc:sldMk cId="3629774141" sldId="2134808620"/>
        </pc:sldMkLst>
      </pc:sldChg>
      <pc:sldChg chg="add">
        <pc:chgData name="FERHANE EL MOSTAFA" userId="612e3f77-08f4-424c-9bd0-6ac275dcda07" providerId="ADAL" clId="{0E1024C3-58F3-4E60-9D56-58152775B348}" dt="2025-09-12T22:46:05.328" v="18"/>
        <pc:sldMkLst>
          <pc:docMk/>
          <pc:sldMk cId="2644667022" sldId="2134808773"/>
        </pc:sldMkLst>
      </pc:sldChg>
      <pc:sldChg chg="add">
        <pc:chgData name="FERHANE EL MOSTAFA" userId="612e3f77-08f4-424c-9bd0-6ac275dcda07" providerId="ADAL" clId="{0E1024C3-58F3-4E60-9D56-58152775B348}" dt="2025-09-12T22:47:49.733" v="70"/>
        <pc:sldMkLst>
          <pc:docMk/>
          <pc:sldMk cId="1654552317" sldId="2134808774"/>
        </pc:sldMkLst>
      </pc:sldChg>
      <pc:sldChg chg="add">
        <pc:chgData name="FERHANE EL MOSTAFA" userId="612e3f77-08f4-424c-9bd0-6ac275dcda07" providerId="ADAL" clId="{0E1024C3-58F3-4E60-9D56-58152775B348}" dt="2025-09-12T22:47:49.733" v="70"/>
        <pc:sldMkLst>
          <pc:docMk/>
          <pc:sldMk cId="3257660050" sldId="2134808775"/>
        </pc:sldMkLst>
      </pc:sldChg>
      <pc:sldChg chg="modSp add mod">
        <pc:chgData name="FERHANE EL MOSTAFA" userId="612e3f77-08f4-424c-9bd0-6ac275dcda07" providerId="ADAL" clId="{0E1024C3-58F3-4E60-9D56-58152775B348}" dt="2025-09-12T22:52:19.793" v="144" actId="20577"/>
        <pc:sldMkLst>
          <pc:docMk/>
          <pc:sldMk cId="2012528421" sldId="2134808776"/>
        </pc:sldMkLst>
        <pc:spChg chg="mod">
          <ac:chgData name="FERHANE EL MOSTAFA" userId="612e3f77-08f4-424c-9bd0-6ac275dcda07" providerId="ADAL" clId="{0E1024C3-58F3-4E60-9D56-58152775B348}" dt="2025-09-12T22:52:19.793" v="144" actId="20577"/>
          <ac:spMkLst>
            <pc:docMk/>
            <pc:sldMk cId="2012528421" sldId="2134808776"/>
            <ac:spMk id="6" creationId="{1CA2ACC6-2E23-2370-4E16-2F8CFAAF11DB}"/>
          </ac:spMkLst>
        </pc:spChg>
      </pc:sldChg>
      <pc:sldChg chg="modSp add">
        <pc:chgData name="FERHANE EL MOSTAFA" userId="612e3f77-08f4-424c-9bd0-6ac275dcda07" providerId="ADAL" clId="{0E1024C3-58F3-4E60-9D56-58152775B348}" dt="2025-09-12T22:53:23.799" v="206" actId="20577"/>
        <pc:sldMkLst>
          <pc:docMk/>
          <pc:sldMk cId="115567367" sldId="2134808777"/>
        </pc:sldMkLst>
        <pc:spChg chg="mod">
          <ac:chgData name="FERHANE EL MOSTAFA" userId="612e3f77-08f4-424c-9bd0-6ac275dcda07" providerId="ADAL" clId="{0E1024C3-58F3-4E60-9D56-58152775B348}" dt="2025-09-12T22:52:33.278" v="155" actId="20577"/>
          <ac:spMkLst>
            <pc:docMk/>
            <pc:sldMk cId="115567367" sldId="2134808777"/>
            <ac:spMk id="3" creationId="{83DAD4B8-93E6-D339-6852-680763BF4A94}"/>
          </ac:spMkLst>
        </pc:spChg>
        <pc:spChg chg="mod">
          <ac:chgData name="FERHANE EL MOSTAFA" userId="612e3f77-08f4-424c-9bd0-6ac275dcda07" providerId="ADAL" clId="{0E1024C3-58F3-4E60-9D56-58152775B348}" dt="2025-09-12T22:53:23.799" v="206" actId="20577"/>
          <ac:spMkLst>
            <pc:docMk/>
            <pc:sldMk cId="115567367" sldId="2134808777"/>
            <ac:spMk id="4" creationId="{C432BAD4-233C-0C26-FC82-8354D59AAFE2}"/>
          </ac:spMkLst>
        </pc:spChg>
      </pc:sldChg>
      <pc:sldChg chg="addSp delSp modSp add mod">
        <pc:chgData name="FERHANE EL MOSTAFA" userId="612e3f77-08f4-424c-9bd0-6ac275dcda07" providerId="ADAL" clId="{0E1024C3-58F3-4E60-9D56-58152775B348}" dt="2025-09-12T22:59:24.512" v="327" actId="1076"/>
        <pc:sldMkLst>
          <pc:docMk/>
          <pc:sldMk cId="4124079049" sldId="2134808778"/>
        </pc:sldMkLst>
        <pc:spChg chg="mod">
          <ac:chgData name="FERHANE EL MOSTAFA" userId="612e3f77-08f4-424c-9bd0-6ac275dcda07" providerId="ADAL" clId="{0E1024C3-58F3-4E60-9D56-58152775B348}" dt="2025-09-12T22:59:12.553" v="326"/>
          <ac:spMkLst>
            <pc:docMk/>
            <pc:sldMk cId="4124079049" sldId="2134808778"/>
            <ac:spMk id="2" creationId="{B86B1DE4-0EC5-A600-7484-3FC22631F8D9}"/>
          </ac:spMkLst>
        </pc:spChg>
        <pc:spChg chg="mod">
          <ac:chgData name="FERHANE EL MOSTAFA" userId="612e3f77-08f4-424c-9bd0-6ac275dcda07" providerId="ADAL" clId="{0E1024C3-58F3-4E60-9D56-58152775B348}" dt="2025-09-12T22:59:24.512" v="327" actId="1076"/>
          <ac:spMkLst>
            <pc:docMk/>
            <pc:sldMk cId="4124079049" sldId="2134808778"/>
            <ac:spMk id="7" creationId="{604D62E2-AF6E-2664-5AAB-2762096EF8D2}"/>
          </ac:spMkLst>
        </pc:spChg>
        <pc:picChg chg="add mod">
          <ac:chgData name="FERHANE EL MOSTAFA" userId="612e3f77-08f4-424c-9bd0-6ac275dcda07" providerId="ADAL" clId="{0E1024C3-58F3-4E60-9D56-58152775B348}" dt="2025-09-12T22:59:01.506" v="325"/>
          <ac:picMkLst>
            <pc:docMk/>
            <pc:sldMk cId="4124079049" sldId="2134808778"/>
            <ac:picMk id="5" creationId="{199E8DDC-6A04-5E8E-912B-BFC8F64F9617}"/>
          </ac:picMkLst>
        </pc:picChg>
        <pc:picChg chg="del">
          <ac:chgData name="FERHANE EL MOSTAFA" userId="612e3f77-08f4-424c-9bd0-6ac275dcda07" providerId="ADAL" clId="{0E1024C3-58F3-4E60-9D56-58152775B348}" dt="2025-09-12T22:58:59.333" v="324" actId="478"/>
          <ac:picMkLst>
            <pc:docMk/>
            <pc:sldMk cId="4124079049" sldId="2134808778"/>
            <ac:picMk id="8" creationId="{771089D5-7A63-7172-B069-214AF587B025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3T08:45:11.361" v="1271"/>
        <pc:sldMkLst>
          <pc:docMk/>
          <pc:sldMk cId="4208424580" sldId="2134808779"/>
        </pc:sldMkLst>
        <pc:spChg chg="mod">
          <ac:chgData name="FERHANE EL MOSTAFA" userId="612e3f77-08f4-424c-9bd0-6ac275dcda07" providerId="ADAL" clId="{0E1024C3-58F3-4E60-9D56-58152775B348}" dt="2025-09-12T23:10:33.912" v="558" actId="20577"/>
          <ac:spMkLst>
            <pc:docMk/>
            <pc:sldMk cId="4208424580" sldId="2134808779"/>
            <ac:spMk id="2" creationId="{45E6864A-9A28-C119-62B9-2543A7810E6F}"/>
          </ac:spMkLst>
        </pc:spChg>
        <pc:spChg chg="del">
          <ac:chgData name="FERHANE EL MOSTAFA" userId="612e3f77-08f4-424c-9bd0-6ac275dcda07" providerId="ADAL" clId="{0E1024C3-58F3-4E60-9D56-58152775B348}" dt="2025-09-12T23:13:01.555" v="590" actId="21"/>
          <ac:spMkLst>
            <pc:docMk/>
            <pc:sldMk cId="4208424580" sldId="2134808779"/>
            <ac:spMk id="3" creationId="{6A226DEC-C463-FC23-9954-69D4F07294AA}"/>
          </ac:spMkLst>
        </pc:spChg>
        <pc:spChg chg="del">
          <ac:chgData name="FERHANE EL MOSTAFA" userId="612e3f77-08f4-424c-9bd0-6ac275dcda07" providerId="ADAL" clId="{0E1024C3-58F3-4E60-9D56-58152775B348}" dt="2025-09-12T23:12:40.029" v="582" actId="21"/>
          <ac:spMkLst>
            <pc:docMk/>
            <pc:sldMk cId="4208424580" sldId="2134808779"/>
            <ac:spMk id="4" creationId="{D9838785-96D6-F33F-A230-01345AD8A8F2}"/>
          </ac:spMkLst>
        </pc:spChg>
        <pc:spChg chg="del">
          <ac:chgData name="FERHANE EL MOSTAFA" userId="612e3f77-08f4-424c-9bd0-6ac275dcda07" providerId="ADAL" clId="{0E1024C3-58F3-4E60-9D56-58152775B348}" dt="2025-09-12T23:11:21.959" v="561" actId="21"/>
          <ac:spMkLst>
            <pc:docMk/>
            <pc:sldMk cId="4208424580" sldId="2134808779"/>
            <ac:spMk id="6" creationId="{92222456-9F17-BB2F-D8D0-B2E70B8D2FE8}"/>
          </ac:spMkLst>
        </pc:spChg>
        <pc:spChg chg="del">
          <ac:chgData name="FERHANE EL MOSTAFA" userId="612e3f77-08f4-424c-9bd0-6ac275dcda07" providerId="ADAL" clId="{0E1024C3-58F3-4E60-9D56-58152775B348}" dt="2025-09-12T23:11:51.855" v="568" actId="21"/>
          <ac:spMkLst>
            <pc:docMk/>
            <pc:sldMk cId="4208424580" sldId="2134808779"/>
            <ac:spMk id="7" creationId="{7D24B791-71F8-2AF3-A25A-4BE9155BDF51}"/>
          </ac:spMkLst>
        </pc:spChg>
        <pc:spChg chg="del">
          <ac:chgData name="FERHANE EL MOSTAFA" userId="612e3f77-08f4-424c-9bd0-6ac275dcda07" providerId="ADAL" clId="{0E1024C3-58F3-4E60-9D56-58152775B348}" dt="2025-09-12T23:12:48.251" v="585" actId="21"/>
          <ac:spMkLst>
            <pc:docMk/>
            <pc:sldMk cId="4208424580" sldId="2134808779"/>
            <ac:spMk id="8" creationId="{1D5659FA-B06D-2E8F-527B-92DF7FC95EB9}"/>
          </ac:spMkLst>
        </pc:spChg>
        <pc:spChg chg="mod">
          <ac:chgData name="FERHANE EL MOSTAFA" userId="612e3f77-08f4-424c-9bd0-6ac275dcda07" providerId="ADAL" clId="{0E1024C3-58F3-4E60-9D56-58152775B348}" dt="2025-09-12T23:14:43.318" v="614" actId="14100"/>
          <ac:spMkLst>
            <pc:docMk/>
            <pc:sldMk cId="4208424580" sldId="2134808779"/>
            <ac:spMk id="10" creationId="{E9096D84-C045-7949-B6DC-C019673DCCE4}"/>
          </ac:spMkLst>
        </pc:spChg>
        <pc:spChg chg="del">
          <ac:chgData name="FERHANE EL MOSTAFA" userId="612e3f77-08f4-424c-9bd0-6ac275dcda07" providerId="ADAL" clId="{0E1024C3-58F3-4E60-9D56-58152775B348}" dt="2025-09-12T23:12:02.086" v="571" actId="21"/>
          <ac:spMkLst>
            <pc:docMk/>
            <pc:sldMk cId="4208424580" sldId="2134808779"/>
            <ac:spMk id="11" creationId="{D0FA0024-E5FB-440C-4103-23A65B904D35}"/>
          </ac:spMkLst>
        </pc:spChg>
        <pc:spChg chg="mod">
          <ac:chgData name="FERHANE EL MOSTAFA" userId="612e3f77-08f4-424c-9bd0-6ac275dcda07" providerId="ADAL" clId="{0E1024C3-58F3-4E60-9D56-58152775B348}" dt="2025-09-12T23:14:13.303" v="603" actId="14100"/>
          <ac:spMkLst>
            <pc:docMk/>
            <pc:sldMk cId="4208424580" sldId="2134808779"/>
            <ac:spMk id="12" creationId="{6BB83D30-090C-0502-C0BB-93204AC428C7}"/>
          </ac:spMkLst>
        </pc:spChg>
        <pc:spChg chg="add mod">
          <ac:chgData name="FERHANE EL MOSTAFA" userId="612e3f77-08f4-424c-9bd0-6ac275dcda07" providerId="ADAL" clId="{0E1024C3-58F3-4E60-9D56-58152775B348}" dt="2025-09-12T23:11:31.244" v="563" actId="1076"/>
          <ac:spMkLst>
            <pc:docMk/>
            <pc:sldMk cId="4208424580" sldId="2134808779"/>
            <ac:spMk id="14" creationId="{92222456-9F17-BB2F-D8D0-B2E70B8D2FE8}"/>
          </ac:spMkLst>
        </pc:spChg>
        <pc:spChg chg="add mod">
          <ac:chgData name="FERHANE EL MOSTAFA" userId="612e3f77-08f4-424c-9bd0-6ac275dcda07" providerId="ADAL" clId="{0E1024C3-58F3-4E60-9D56-58152775B348}" dt="2025-09-12T23:13:58.475" v="598" actId="14100"/>
          <ac:spMkLst>
            <pc:docMk/>
            <pc:sldMk cId="4208424580" sldId="2134808779"/>
            <ac:spMk id="15" creationId="{3BBE1EE9-C5E2-966E-901F-82820E106F45}"/>
          </ac:spMkLst>
        </pc:spChg>
        <pc:spChg chg="add mod">
          <ac:chgData name="FERHANE EL MOSTAFA" userId="612e3f77-08f4-424c-9bd0-6ac275dcda07" providerId="ADAL" clId="{0E1024C3-58F3-4E60-9D56-58152775B348}" dt="2025-09-12T23:14:48.661" v="615" actId="14100"/>
          <ac:spMkLst>
            <pc:docMk/>
            <pc:sldMk cId="4208424580" sldId="2134808779"/>
            <ac:spMk id="16" creationId="{7D24B791-71F8-2AF3-A25A-4BE9155BDF51}"/>
          </ac:spMkLst>
        </pc:spChg>
        <pc:spChg chg="del">
          <ac:chgData name="FERHANE EL MOSTAFA" userId="612e3f77-08f4-424c-9bd0-6ac275dcda07" providerId="ADAL" clId="{0E1024C3-58F3-4E60-9D56-58152775B348}" dt="2025-09-12T23:12:23.217" v="577" actId="21"/>
          <ac:spMkLst>
            <pc:docMk/>
            <pc:sldMk cId="4208424580" sldId="2134808779"/>
            <ac:spMk id="17" creationId="{BE879561-2A47-E3C7-1F60-C609B1262B7E}"/>
          </ac:spMkLst>
        </pc:spChg>
        <pc:spChg chg="add mod">
          <ac:chgData name="FERHANE EL MOSTAFA" userId="612e3f77-08f4-424c-9bd0-6ac275dcda07" providerId="ADAL" clId="{0E1024C3-58F3-4E60-9D56-58152775B348}" dt="2025-09-12T23:14:15.977" v="604" actId="14100"/>
          <ac:spMkLst>
            <pc:docMk/>
            <pc:sldMk cId="4208424580" sldId="2134808779"/>
            <ac:spMk id="18" creationId="{1816A3D7-73B3-327E-D158-8A37CD760EBF}"/>
          </ac:spMkLst>
        </pc:spChg>
        <pc:spChg chg="add mod">
          <ac:chgData name="FERHANE EL MOSTAFA" userId="612e3f77-08f4-424c-9bd0-6ac275dcda07" providerId="ADAL" clId="{0E1024C3-58F3-4E60-9D56-58152775B348}" dt="2025-09-12T23:14:51.107" v="616" actId="14100"/>
          <ac:spMkLst>
            <pc:docMk/>
            <pc:sldMk cId="4208424580" sldId="2134808779"/>
            <ac:spMk id="19" creationId="{B0136373-2B12-3B9B-642C-34925812105D}"/>
          </ac:spMkLst>
        </pc:spChg>
        <pc:spChg chg="del">
          <ac:chgData name="FERHANE EL MOSTAFA" userId="612e3f77-08f4-424c-9bd0-6ac275dcda07" providerId="ADAL" clId="{0E1024C3-58F3-4E60-9D56-58152775B348}" dt="2025-09-12T23:12:13.136" v="574" actId="21"/>
          <ac:spMkLst>
            <pc:docMk/>
            <pc:sldMk cId="4208424580" sldId="2134808779"/>
            <ac:spMk id="20" creationId="{B0136373-2B12-3B9B-642C-34925812105D}"/>
          </ac:spMkLst>
        </pc:spChg>
        <pc:spChg chg="add mod">
          <ac:chgData name="FERHANE EL MOSTAFA" userId="612e3f77-08f4-424c-9bd0-6ac275dcda07" providerId="ADAL" clId="{0E1024C3-58F3-4E60-9D56-58152775B348}" dt="2025-09-12T23:14:17.740" v="605" actId="14100"/>
          <ac:spMkLst>
            <pc:docMk/>
            <pc:sldMk cId="4208424580" sldId="2134808779"/>
            <ac:spMk id="21" creationId="{BE879561-2A47-E3C7-1F60-C609B1262B7E}"/>
          </ac:spMkLst>
        </pc:spChg>
        <pc:spChg chg="del">
          <ac:chgData name="FERHANE EL MOSTAFA" userId="612e3f77-08f4-424c-9bd0-6ac275dcda07" providerId="ADAL" clId="{0E1024C3-58F3-4E60-9D56-58152775B348}" dt="2025-09-12T23:13:11.247" v="593" actId="21"/>
          <ac:spMkLst>
            <pc:docMk/>
            <pc:sldMk cId="4208424580" sldId="2134808779"/>
            <ac:spMk id="22" creationId="{2967EB5D-A1FD-3AA9-89D2-2FA41CBE3671}"/>
          </ac:spMkLst>
        </pc:spChg>
        <pc:spChg chg="del">
          <ac:chgData name="FERHANE EL MOSTAFA" userId="612e3f77-08f4-424c-9bd0-6ac275dcda07" providerId="ADAL" clId="{0E1024C3-58F3-4E60-9D56-58152775B348}" dt="2025-09-12T23:12:33.945" v="580" actId="478"/>
          <ac:spMkLst>
            <pc:docMk/>
            <pc:sldMk cId="4208424580" sldId="2134808779"/>
            <ac:spMk id="23" creationId="{676E0767-E197-FE8B-4D94-472DF3356CC7}"/>
          </ac:spMkLst>
        </pc:spChg>
        <pc:spChg chg="add mod">
          <ac:chgData name="FERHANE EL MOSTAFA" userId="612e3f77-08f4-424c-9bd0-6ac275dcda07" providerId="ADAL" clId="{0E1024C3-58F3-4E60-9D56-58152775B348}" dt="2025-09-12T23:14:53.810" v="617" actId="14100"/>
          <ac:spMkLst>
            <pc:docMk/>
            <pc:sldMk cId="4208424580" sldId="2134808779"/>
            <ac:spMk id="24" creationId="{5DE4E3A5-D210-A34B-1198-1FC9771B0237}"/>
          </ac:spMkLst>
        </pc:spChg>
        <pc:spChg chg="del">
          <ac:chgData name="FERHANE EL MOSTAFA" userId="612e3f77-08f4-424c-9bd0-6ac275dcda07" providerId="ADAL" clId="{0E1024C3-58F3-4E60-9D56-58152775B348}" dt="2025-09-12T23:12:35.967" v="581" actId="478"/>
          <ac:spMkLst>
            <pc:docMk/>
            <pc:sldMk cId="4208424580" sldId="2134808779"/>
            <ac:spMk id="25" creationId="{DC62B4FD-DA6C-CF62-894F-43D0F141B4EA}"/>
          </ac:spMkLst>
        </pc:spChg>
        <pc:spChg chg="del mod">
          <ac:chgData name="FERHANE EL MOSTAFA" userId="612e3f77-08f4-424c-9bd0-6ac275dcda07" providerId="ADAL" clId="{0E1024C3-58F3-4E60-9D56-58152775B348}" dt="2025-09-12T23:11:38.109" v="565" actId="21"/>
          <ac:spMkLst>
            <pc:docMk/>
            <pc:sldMk cId="4208424580" sldId="2134808779"/>
            <ac:spMk id="26" creationId="{3BBE1EE9-C5E2-966E-901F-82820E106F45}"/>
          </ac:spMkLst>
        </pc:spChg>
        <pc:spChg chg="add mod">
          <ac:chgData name="FERHANE EL MOSTAFA" userId="612e3f77-08f4-424c-9bd0-6ac275dcda07" providerId="ADAL" clId="{0E1024C3-58F3-4E60-9D56-58152775B348}" dt="2025-09-12T23:14:19.594" v="606" actId="14100"/>
          <ac:spMkLst>
            <pc:docMk/>
            <pc:sldMk cId="4208424580" sldId="2134808779"/>
            <ac:spMk id="27" creationId="{1D5659FA-B06D-2E8F-527B-92DF7FC95EB9}"/>
          </ac:spMkLst>
        </pc:spChg>
        <pc:spChg chg="add mod">
          <ac:chgData name="FERHANE EL MOSTAFA" userId="612e3f77-08f4-424c-9bd0-6ac275dcda07" providerId="ADAL" clId="{0E1024C3-58F3-4E60-9D56-58152775B348}" dt="2025-09-12T23:14:56.687" v="618" actId="14100"/>
          <ac:spMkLst>
            <pc:docMk/>
            <pc:sldMk cId="4208424580" sldId="2134808779"/>
            <ac:spMk id="28" creationId="{C14E36A2-1DA3-0B11-4DA5-03F45424C01C}"/>
          </ac:spMkLst>
        </pc:spChg>
        <pc:spChg chg="add mod">
          <ac:chgData name="FERHANE EL MOSTAFA" userId="612e3f77-08f4-424c-9bd0-6ac275dcda07" providerId="ADAL" clId="{0E1024C3-58F3-4E60-9D56-58152775B348}" dt="2025-09-12T23:14:22.148" v="607" actId="14100"/>
          <ac:spMkLst>
            <pc:docMk/>
            <pc:sldMk cId="4208424580" sldId="2134808779"/>
            <ac:spMk id="29" creationId="{2967EB5D-A1FD-3AA9-89D2-2FA41CBE3671}"/>
          </ac:spMkLst>
        </pc:spChg>
        <pc:graphicFrameChg chg="modGraphic">
          <ac:chgData name="FERHANE EL MOSTAFA" userId="612e3f77-08f4-424c-9bd0-6ac275dcda07" providerId="ADAL" clId="{0E1024C3-58F3-4E60-9D56-58152775B348}" dt="2025-09-12T23:12:56.239" v="589" actId="20577"/>
          <ac:graphicFrameMkLst>
            <pc:docMk/>
            <pc:sldMk cId="4208424580" sldId="2134808779"/>
            <ac:graphicFrameMk id="9" creationId="{745F08D5-41B5-C65B-43F6-723EBCB22153}"/>
          </ac:graphicFrameMkLst>
        </pc:graphicFrameChg>
        <pc:picChg chg="del">
          <ac:chgData name="FERHANE EL MOSTAFA" userId="612e3f77-08f4-424c-9bd0-6ac275dcda07" providerId="ADAL" clId="{0E1024C3-58F3-4E60-9D56-58152775B348}" dt="2025-09-12T23:10:11.545" v="534" actId="478"/>
          <ac:picMkLst>
            <pc:docMk/>
            <pc:sldMk cId="4208424580" sldId="2134808779"/>
            <ac:picMk id="5" creationId="{0C21668D-FED8-E58A-41D9-032B816FBE73}"/>
          </ac:picMkLst>
        </pc:picChg>
        <pc:picChg chg="add mod">
          <ac:chgData name="FERHANE EL MOSTAFA" userId="612e3f77-08f4-424c-9bd0-6ac275dcda07" providerId="ADAL" clId="{0E1024C3-58F3-4E60-9D56-58152775B348}" dt="2025-09-12T23:10:22.074" v="535"/>
          <ac:picMkLst>
            <pc:docMk/>
            <pc:sldMk cId="4208424580" sldId="2134808779"/>
            <ac:picMk id="13" creationId="{FD3DA00D-3451-A841-DD3C-57E6C4DC127D}"/>
          </ac:picMkLst>
        </pc:picChg>
      </pc:sldChg>
      <pc:sldChg chg="addSp delSp modSp add mod modAnim">
        <pc:chgData name="FERHANE EL MOSTAFA" userId="612e3f77-08f4-424c-9bd0-6ac275dcda07" providerId="ADAL" clId="{0E1024C3-58F3-4E60-9D56-58152775B348}" dt="2025-09-12T23:16:28.513" v="639"/>
        <pc:sldMkLst>
          <pc:docMk/>
          <pc:sldMk cId="2700372809" sldId="2134808780"/>
        </pc:sldMkLst>
        <pc:spChg chg="mod">
          <ac:chgData name="FERHANE EL MOSTAFA" userId="612e3f77-08f4-424c-9bd0-6ac275dcda07" providerId="ADAL" clId="{0E1024C3-58F3-4E60-9D56-58152775B348}" dt="2025-09-12T23:15:49.380" v="637" actId="20577"/>
          <ac:spMkLst>
            <pc:docMk/>
            <pc:sldMk cId="2700372809" sldId="2134808780"/>
            <ac:spMk id="2" creationId="{B1B8F9DC-97A6-7483-4235-A9C5EC7C5F15}"/>
          </ac:spMkLst>
        </pc:spChg>
        <pc:picChg chg="add mod">
          <ac:chgData name="FERHANE EL MOSTAFA" userId="612e3f77-08f4-424c-9bd0-6ac275dcda07" providerId="ADAL" clId="{0E1024C3-58F3-4E60-9D56-58152775B348}" dt="2025-09-12T23:15:25.684" v="621"/>
          <ac:picMkLst>
            <pc:docMk/>
            <pc:sldMk cId="2700372809" sldId="2134808780"/>
            <ac:picMk id="3" creationId="{17C3C0DA-A431-FE71-F35E-B8C6B5821400}"/>
          </ac:picMkLst>
        </pc:picChg>
        <pc:picChg chg="del">
          <ac:chgData name="FERHANE EL MOSTAFA" userId="612e3f77-08f4-424c-9bd0-6ac275dcda07" providerId="ADAL" clId="{0E1024C3-58F3-4E60-9D56-58152775B348}" dt="2025-09-12T23:15:18.073" v="620" actId="478"/>
          <ac:picMkLst>
            <pc:docMk/>
            <pc:sldMk cId="2700372809" sldId="2134808780"/>
            <ac:picMk id="13" creationId="{451F315B-CB48-7091-B15E-E02F6F2D4A74}"/>
          </ac:picMkLst>
        </pc:picChg>
      </pc:sldChg>
      <pc:sldChg chg="addSp delSp modSp add mod">
        <pc:chgData name="FERHANE EL MOSTAFA" userId="612e3f77-08f4-424c-9bd0-6ac275dcda07" providerId="ADAL" clId="{0E1024C3-58F3-4E60-9D56-58152775B348}" dt="2025-09-12T23:19:43.150" v="772"/>
        <pc:sldMkLst>
          <pc:docMk/>
          <pc:sldMk cId="1154922610" sldId="2134808781"/>
        </pc:sldMkLst>
        <pc:spChg chg="mod">
          <ac:chgData name="FERHANE EL MOSTAFA" userId="612e3f77-08f4-424c-9bd0-6ac275dcda07" providerId="ADAL" clId="{0E1024C3-58F3-4E60-9D56-58152775B348}" dt="2025-09-12T23:19:32.259" v="771" actId="20577"/>
          <ac:spMkLst>
            <pc:docMk/>
            <pc:sldMk cId="1154922610" sldId="2134808781"/>
            <ac:spMk id="2" creationId="{10BF3A74-D2CA-D01B-A3CB-B67F47DB00B9}"/>
          </ac:spMkLst>
        </pc:spChg>
        <pc:picChg chg="add mod">
          <ac:chgData name="FERHANE EL MOSTAFA" userId="612e3f77-08f4-424c-9bd0-6ac275dcda07" providerId="ADAL" clId="{0E1024C3-58F3-4E60-9D56-58152775B348}" dt="2025-09-12T23:19:43.150" v="772"/>
          <ac:picMkLst>
            <pc:docMk/>
            <pc:sldMk cId="1154922610" sldId="2134808781"/>
            <ac:picMk id="3" creationId="{7301FAA3-D001-5499-AA42-35D5F01508AF}"/>
          </ac:picMkLst>
        </pc:picChg>
        <pc:picChg chg="del">
          <ac:chgData name="FERHANE EL MOSTAFA" userId="612e3f77-08f4-424c-9bd0-6ac275dcda07" providerId="ADAL" clId="{0E1024C3-58F3-4E60-9D56-58152775B348}" dt="2025-09-12T23:19:03.623" v="708" actId="478"/>
          <ac:picMkLst>
            <pc:docMk/>
            <pc:sldMk cId="1154922610" sldId="2134808781"/>
            <ac:picMk id="6" creationId="{A753D0C7-5F9D-469C-6B6F-E1435EA498B1}"/>
          </ac:picMkLst>
        </pc:picChg>
      </pc:sldChg>
      <pc:sldChg chg="addSp delSp modSp add mod">
        <pc:chgData name="FERHANE EL MOSTAFA" userId="612e3f77-08f4-424c-9bd0-6ac275dcda07" providerId="ADAL" clId="{0E1024C3-58F3-4E60-9D56-58152775B348}" dt="2025-09-12T23:20:33.699" v="823" actId="20577"/>
        <pc:sldMkLst>
          <pc:docMk/>
          <pc:sldMk cId="1776668150" sldId="2134808782"/>
        </pc:sldMkLst>
        <pc:spChg chg="mod">
          <ac:chgData name="FERHANE EL MOSTAFA" userId="612e3f77-08f4-424c-9bd0-6ac275dcda07" providerId="ADAL" clId="{0E1024C3-58F3-4E60-9D56-58152775B348}" dt="2025-09-12T23:20:33.699" v="823" actId="20577"/>
          <ac:spMkLst>
            <pc:docMk/>
            <pc:sldMk cId="1776668150" sldId="2134808782"/>
            <ac:spMk id="2" creationId="{40A647BB-6782-59D1-5E3E-041B12549911}"/>
          </ac:spMkLst>
        </pc:spChg>
        <pc:picChg chg="del">
          <ac:chgData name="FERHANE EL MOSTAFA" userId="612e3f77-08f4-424c-9bd0-6ac275dcda07" providerId="ADAL" clId="{0E1024C3-58F3-4E60-9D56-58152775B348}" dt="2025-09-12T23:20:06.250" v="774" actId="478"/>
          <ac:picMkLst>
            <pc:docMk/>
            <pc:sldMk cId="1776668150" sldId="2134808782"/>
            <ac:picMk id="3" creationId="{1F9366F8-54F1-A9D8-05C8-7CDDEACCC4FB}"/>
          </ac:picMkLst>
        </pc:picChg>
        <pc:picChg chg="add mod">
          <ac:chgData name="FERHANE EL MOSTAFA" userId="612e3f77-08f4-424c-9bd0-6ac275dcda07" providerId="ADAL" clId="{0E1024C3-58F3-4E60-9D56-58152775B348}" dt="2025-09-12T23:20:16.296" v="775"/>
          <ac:picMkLst>
            <pc:docMk/>
            <pc:sldMk cId="1776668150" sldId="2134808782"/>
            <ac:picMk id="4" creationId="{8F4C3729-E251-0A5F-E882-C0DB47342399}"/>
          </ac:picMkLst>
        </pc:picChg>
      </pc:sldChg>
      <pc:sldChg chg="add">
        <pc:chgData name="FERHANE EL MOSTAFA" userId="612e3f77-08f4-424c-9bd0-6ac275dcda07" providerId="ADAL" clId="{0E1024C3-58F3-4E60-9D56-58152775B348}" dt="2025-09-13T00:01:11.012" v="953"/>
        <pc:sldMkLst>
          <pc:docMk/>
          <pc:sldMk cId="1318268601" sldId="2134808789"/>
        </pc:sldMkLst>
      </pc:sldChg>
      <pc:sldChg chg="add">
        <pc:chgData name="FERHANE EL MOSTAFA" userId="612e3f77-08f4-424c-9bd0-6ac275dcda07" providerId="ADAL" clId="{0E1024C3-58F3-4E60-9D56-58152775B348}" dt="2025-09-13T00:01:11.012" v="953"/>
        <pc:sldMkLst>
          <pc:docMk/>
          <pc:sldMk cId="3335627181" sldId="2134808790"/>
        </pc:sldMkLst>
      </pc:sldChg>
      <pc:sldChg chg="add">
        <pc:chgData name="FERHANE EL MOSTAFA" userId="612e3f77-08f4-424c-9bd0-6ac275dcda07" providerId="ADAL" clId="{0E1024C3-58F3-4E60-9D56-58152775B348}" dt="2025-09-13T00:01:11.012" v="953"/>
        <pc:sldMkLst>
          <pc:docMk/>
          <pc:sldMk cId="79300928" sldId="2134808791"/>
        </pc:sldMkLst>
      </pc:sldChg>
      <pc:sldChg chg="addSp delSp modSp add mod delAnim modAnim">
        <pc:chgData name="FERHANE EL MOSTAFA" userId="612e3f77-08f4-424c-9bd0-6ac275dcda07" providerId="ADAL" clId="{0E1024C3-58F3-4E60-9D56-58152775B348}" dt="2025-09-13T00:39:22.552" v="1216" actId="478"/>
        <pc:sldMkLst>
          <pc:docMk/>
          <pc:sldMk cId="598015134" sldId="2134808792"/>
        </pc:sldMkLst>
        <pc:spChg chg="del mod">
          <ac:chgData name="FERHANE EL MOSTAFA" userId="612e3f77-08f4-424c-9bd0-6ac275dcda07" providerId="ADAL" clId="{0E1024C3-58F3-4E60-9D56-58152775B348}" dt="2025-09-13T00:39:22.552" v="1216" actId="478"/>
          <ac:spMkLst>
            <pc:docMk/>
            <pc:sldMk cId="598015134" sldId="2134808792"/>
            <ac:spMk id="4" creationId="{9E87189E-AED7-776F-5462-888B76AC3EB7}"/>
          </ac:spMkLst>
        </pc:spChg>
        <pc:spChg chg="mod">
          <ac:chgData name="FERHANE EL MOSTAFA" userId="612e3f77-08f4-424c-9bd0-6ac275dcda07" providerId="ADAL" clId="{0E1024C3-58F3-4E60-9D56-58152775B348}" dt="2025-09-13T00:34:48.584" v="1100" actId="20577"/>
          <ac:spMkLst>
            <pc:docMk/>
            <pc:sldMk cId="598015134" sldId="2134808792"/>
            <ac:spMk id="6" creationId="{E85CA4DF-69D0-657D-433C-DA619948281B}"/>
          </ac:spMkLst>
        </pc:spChg>
        <pc:spChg chg="del">
          <ac:chgData name="FERHANE EL MOSTAFA" userId="612e3f77-08f4-424c-9bd0-6ac275dcda07" providerId="ADAL" clId="{0E1024C3-58F3-4E60-9D56-58152775B348}" dt="2025-09-13T00:34:55.093" v="1103" actId="478"/>
          <ac:spMkLst>
            <pc:docMk/>
            <pc:sldMk cId="598015134" sldId="2134808792"/>
            <ac:spMk id="7" creationId="{97C63AE3-7DE7-B06F-E331-D037103C3BB7}"/>
          </ac:spMkLst>
        </pc:spChg>
        <pc:spChg chg="del">
          <ac:chgData name="FERHANE EL MOSTAFA" userId="612e3f77-08f4-424c-9bd0-6ac275dcda07" providerId="ADAL" clId="{0E1024C3-58F3-4E60-9D56-58152775B348}" dt="2025-09-13T00:34:57.296" v="1105" actId="478"/>
          <ac:spMkLst>
            <pc:docMk/>
            <pc:sldMk cId="598015134" sldId="2134808792"/>
            <ac:spMk id="8" creationId="{5C964C70-9700-0391-9C38-CA1918C9D3B0}"/>
          </ac:spMkLst>
        </pc:spChg>
        <pc:spChg chg="del">
          <ac:chgData name="FERHANE EL MOSTAFA" userId="612e3f77-08f4-424c-9bd0-6ac275dcda07" providerId="ADAL" clId="{0E1024C3-58F3-4E60-9D56-58152775B348}" dt="2025-09-13T00:34:56.200" v="1104" actId="478"/>
          <ac:spMkLst>
            <pc:docMk/>
            <pc:sldMk cId="598015134" sldId="2134808792"/>
            <ac:spMk id="9" creationId="{D87A57B0-A38C-5D71-DDDD-031C76E94D39}"/>
          </ac:spMkLst>
        </pc:spChg>
        <pc:spChg chg="add mod">
          <ac:chgData name="FERHANE EL MOSTAFA" userId="612e3f77-08f4-424c-9bd0-6ac275dcda07" providerId="ADAL" clId="{0E1024C3-58F3-4E60-9D56-58152775B348}" dt="2025-09-13T00:37:01.425" v="1135" actId="1076"/>
          <ac:spMkLst>
            <pc:docMk/>
            <pc:sldMk cId="598015134" sldId="2134808792"/>
            <ac:spMk id="11" creationId="{FC0A7FDE-0020-7E7A-F4C3-DBFD6D54FC23}"/>
          </ac:spMkLst>
        </pc:spChg>
        <pc:spChg chg="add mod">
          <ac:chgData name="FERHANE EL MOSTAFA" userId="612e3f77-08f4-424c-9bd0-6ac275dcda07" providerId="ADAL" clId="{0E1024C3-58F3-4E60-9D56-58152775B348}" dt="2025-09-13T00:37:24.040" v="1147" actId="20577"/>
          <ac:spMkLst>
            <pc:docMk/>
            <pc:sldMk cId="598015134" sldId="2134808792"/>
            <ac:spMk id="12" creationId="{32A852ED-6C94-1F28-FA4C-92413440813F}"/>
          </ac:spMkLst>
        </pc:spChg>
        <pc:spChg chg="add mod">
          <ac:chgData name="FERHANE EL MOSTAFA" userId="612e3f77-08f4-424c-9bd0-6ac275dcda07" providerId="ADAL" clId="{0E1024C3-58F3-4E60-9D56-58152775B348}" dt="2025-09-13T00:37:55.186" v="1172" actId="20577"/>
          <ac:spMkLst>
            <pc:docMk/>
            <pc:sldMk cId="598015134" sldId="2134808792"/>
            <ac:spMk id="13" creationId="{197D01ED-FB12-E338-6D51-645419A04C32}"/>
          </ac:spMkLst>
        </pc:spChg>
        <pc:spChg chg="del">
          <ac:chgData name="FERHANE EL MOSTAFA" userId="612e3f77-08f4-424c-9bd0-6ac275dcda07" providerId="ADAL" clId="{0E1024C3-58F3-4E60-9D56-58152775B348}" dt="2025-09-13T00:34:58.106" v="1106" actId="478"/>
          <ac:spMkLst>
            <pc:docMk/>
            <pc:sldMk cId="598015134" sldId="2134808792"/>
            <ac:spMk id="14" creationId="{F45AC56B-BBD2-7F67-0860-3897A05007D5}"/>
          </ac:spMkLst>
        </pc:spChg>
        <pc:spChg chg="del">
          <ac:chgData name="FERHANE EL MOSTAFA" userId="612e3f77-08f4-424c-9bd0-6ac275dcda07" providerId="ADAL" clId="{0E1024C3-58F3-4E60-9D56-58152775B348}" dt="2025-09-13T00:34:59.007" v="1107" actId="478"/>
          <ac:spMkLst>
            <pc:docMk/>
            <pc:sldMk cId="598015134" sldId="2134808792"/>
            <ac:spMk id="15" creationId="{CAB1D259-12C4-DF9A-79EF-094FF3FE5892}"/>
          </ac:spMkLst>
        </pc:spChg>
        <pc:spChg chg="add mod">
          <ac:chgData name="FERHANE EL MOSTAFA" userId="612e3f77-08f4-424c-9bd0-6ac275dcda07" providerId="ADAL" clId="{0E1024C3-58F3-4E60-9D56-58152775B348}" dt="2025-09-13T00:38:16.100" v="1189" actId="20577"/>
          <ac:spMkLst>
            <pc:docMk/>
            <pc:sldMk cId="598015134" sldId="2134808792"/>
            <ac:spMk id="16" creationId="{EB0317AC-DDC3-2EFC-DC36-9BACCE66A572}"/>
          </ac:spMkLst>
        </pc:spChg>
        <pc:spChg chg="add mod">
          <ac:chgData name="FERHANE EL MOSTAFA" userId="612e3f77-08f4-424c-9bd0-6ac275dcda07" providerId="ADAL" clId="{0E1024C3-58F3-4E60-9D56-58152775B348}" dt="2025-09-13T00:38:35.153" v="1200" actId="20577"/>
          <ac:spMkLst>
            <pc:docMk/>
            <pc:sldMk cId="598015134" sldId="2134808792"/>
            <ac:spMk id="17" creationId="{CA8723FC-5D57-D2AD-7E6B-6D3346A25DEB}"/>
          </ac:spMkLst>
        </pc:spChg>
        <pc:spChg chg="add mod">
          <ac:chgData name="FERHANE EL MOSTAFA" userId="612e3f77-08f4-424c-9bd0-6ac275dcda07" providerId="ADAL" clId="{0E1024C3-58F3-4E60-9D56-58152775B348}" dt="2025-09-13T00:38:58.727" v="1215" actId="20577"/>
          <ac:spMkLst>
            <pc:docMk/>
            <pc:sldMk cId="598015134" sldId="2134808792"/>
            <ac:spMk id="18" creationId="{35BED34F-BBC5-2FBB-F674-243A46EFCB6C}"/>
          </ac:spMkLst>
        </pc:spChg>
        <pc:picChg chg="del">
          <ac:chgData name="FERHANE EL MOSTAFA" userId="612e3f77-08f4-424c-9bd0-6ac275dcda07" providerId="ADAL" clId="{0E1024C3-58F3-4E60-9D56-58152775B348}" dt="2025-09-13T00:34:51.127" v="1101" actId="478"/>
          <ac:picMkLst>
            <pc:docMk/>
            <pc:sldMk cId="598015134" sldId="2134808792"/>
            <ac:picMk id="5" creationId="{0D8E2C27-ACFF-7E73-7B79-1FE4903EE8B4}"/>
          </ac:picMkLst>
        </pc:picChg>
        <pc:picChg chg="add mod">
          <ac:chgData name="FERHANE EL MOSTAFA" userId="612e3f77-08f4-424c-9bd0-6ac275dcda07" providerId="ADAL" clId="{0E1024C3-58F3-4E60-9D56-58152775B348}" dt="2025-09-13T00:35:40.078" v="1111" actId="14100"/>
          <ac:picMkLst>
            <pc:docMk/>
            <pc:sldMk cId="598015134" sldId="2134808792"/>
            <ac:picMk id="10" creationId="{60958BEC-A963-EC69-A79A-D5D8BFD7C07F}"/>
          </ac:picMkLst>
        </pc:picChg>
      </pc:sldChg>
      <pc:sldChg chg="addSp delSp modSp add mod modAnim">
        <pc:chgData name="FERHANE EL MOSTAFA" userId="612e3f77-08f4-424c-9bd0-6ac275dcda07" providerId="ADAL" clId="{0E1024C3-58F3-4E60-9D56-58152775B348}" dt="2025-09-13T00:40:24.566" v="1263"/>
        <pc:sldMkLst>
          <pc:docMk/>
          <pc:sldMk cId="170938752" sldId="2134808793"/>
        </pc:sldMkLst>
        <pc:spChg chg="mod">
          <ac:chgData name="FERHANE EL MOSTAFA" userId="612e3f77-08f4-424c-9bd0-6ac275dcda07" providerId="ADAL" clId="{0E1024C3-58F3-4E60-9D56-58152775B348}" dt="2025-09-13T00:40:09.988" v="1261" actId="20577"/>
          <ac:spMkLst>
            <pc:docMk/>
            <pc:sldMk cId="170938752" sldId="2134808793"/>
            <ac:spMk id="6" creationId="{1720624F-E182-9738-1167-8A3C62EDD460}"/>
          </ac:spMkLst>
        </pc:spChg>
        <pc:picChg chg="add mod">
          <ac:chgData name="FERHANE EL MOSTAFA" userId="612e3f77-08f4-424c-9bd0-6ac275dcda07" providerId="ADAL" clId="{0E1024C3-58F3-4E60-9D56-58152775B348}" dt="2025-09-13T00:39:50.745" v="1219"/>
          <ac:picMkLst>
            <pc:docMk/>
            <pc:sldMk cId="170938752" sldId="2134808793"/>
            <ac:picMk id="2" creationId="{96DE2B97-D1E6-4C60-CBE1-85503AB42BF6}"/>
          </ac:picMkLst>
        </pc:picChg>
        <pc:picChg chg="del">
          <ac:chgData name="FERHANE EL MOSTAFA" userId="612e3f77-08f4-424c-9bd0-6ac275dcda07" providerId="ADAL" clId="{0E1024C3-58F3-4E60-9D56-58152775B348}" dt="2025-09-13T00:39:38.072" v="1218" actId="478"/>
          <ac:picMkLst>
            <pc:docMk/>
            <pc:sldMk cId="170938752" sldId="2134808793"/>
            <ac:picMk id="3" creationId="{58E9BBDE-B29B-02FE-54AB-A3D9E3946724}"/>
          </ac:picMkLst>
        </pc:picChg>
      </pc:sldChg>
    </pc:docChg>
  </pc:docChgLst>
  <pc:docChgLst>
    <pc:chgData name="FERHANE EL MOSTAFA" userId="612e3f77-08f4-424c-9bd0-6ac275dcda07" providerId="ADAL" clId="{FBF55798-61E7-42D5-9473-5297C2DEFFD9}"/>
    <pc:docChg chg="undo redo custSel addSld delSld modSld modSection">
      <pc:chgData name="FERHANE EL MOSTAFA" userId="612e3f77-08f4-424c-9bd0-6ac275dcda07" providerId="ADAL" clId="{FBF55798-61E7-42D5-9473-5297C2DEFFD9}" dt="2025-07-31T10:23:31.531" v="4871" actId="20577"/>
      <pc:docMkLst>
        <pc:docMk/>
      </pc:docMkLst>
      <pc:sldChg chg="modSp mod">
        <pc:chgData name="FERHANE EL MOSTAFA" userId="612e3f77-08f4-424c-9bd0-6ac275dcda07" providerId="ADAL" clId="{FBF55798-61E7-42D5-9473-5297C2DEFFD9}" dt="2025-07-31T10:01:54.446" v="4400" actId="20577"/>
        <pc:sldMkLst>
          <pc:docMk/>
          <pc:sldMk cId="0" sldId="257"/>
        </pc:sldMkLst>
      </pc:sldChg>
      <pc:sldChg chg="addSp delSp modSp del mod chgLayout">
        <pc:chgData name="FERHANE EL MOSTAFA" userId="612e3f77-08f4-424c-9bd0-6ac275dcda07" providerId="ADAL" clId="{FBF55798-61E7-42D5-9473-5297C2DEFFD9}" dt="2025-07-30T18:08:02.745" v="579" actId="47"/>
        <pc:sldMkLst>
          <pc:docMk/>
          <pc:sldMk cId="254142550" sldId="345"/>
        </pc:sldMkLst>
      </pc:sldChg>
      <pc:sldChg chg="addSp modSp mod">
        <pc:chgData name="FERHANE EL MOSTAFA" userId="612e3f77-08f4-424c-9bd0-6ac275dcda07" providerId="ADAL" clId="{FBF55798-61E7-42D5-9473-5297C2DEFFD9}" dt="2025-07-31T09:38:05.468" v="3527" actId="14100"/>
        <pc:sldMkLst>
          <pc:docMk/>
          <pc:sldMk cId="1948545125" sldId="838"/>
        </pc:sldMkLst>
      </pc:sldChg>
      <pc:sldChg chg="addSp modSp mod">
        <pc:chgData name="FERHANE EL MOSTAFA" userId="612e3f77-08f4-424c-9bd0-6ac275dcda07" providerId="ADAL" clId="{FBF55798-61E7-42D5-9473-5297C2DEFFD9}" dt="2025-07-30T17:58:48.857" v="416" actId="20577"/>
        <pc:sldMkLst>
          <pc:docMk/>
          <pc:sldMk cId="3622702464" sldId="953"/>
        </pc:sldMkLst>
      </pc:sldChg>
      <pc:sldChg chg="del">
        <pc:chgData name="FERHANE EL MOSTAFA" userId="612e3f77-08f4-424c-9bd0-6ac275dcda07" providerId="ADAL" clId="{FBF55798-61E7-42D5-9473-5297C2DEFFD9}" dt="2025-07-31T09:41:25.191" v="3561" actId="47"/>
        <pc:sldMkLst>
          <pc:docMk/>
          <pc:sldMk cId="3308383923" sldId="985"/>
        </pc:sldMkLst>
      </pc:sldChg>
      <pc:sldChg chg="addSp modSp mod">
        <pc:chgData name="FERHANE EL MOSTAFA" userId="612e3f77-08f4-424c-9bd0-6ac275dcda07" providerId="ADAL" clId="{FBF55798-61E7-42D5-9473-5297C2DEFFD9}" dt="2025-07-30T18:30:45.925" v="859" actId="20577"/>
        <pc:sldMkLst>
          <pc:docMk/>
          <pc:sldMk cId="307478271" sldId="988"/>
        </pc:sldMkLst>
      </pc:sldChg>
      <pc:sldChg chg="addSp modSp mod">
        <pc:chgData name="FERHANE EL MOSTAFA" userId="612e3f77-08f4-424c-9bd0-6ac275dcda07" providerId="ADAL" clId="{FBF55798-61E7-42D5-9473-5297C2DEFFD9}" dt="2025-07-31T10:11:26.764" v="4536" actId="2057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FBF55798-61E7-42D5-9473-5297C2DEFFD9}" dt="2025-07-30T17:06:36.217" v="16" actId="20577"/>
        <pc:sldMkLst>
          <pc:docMk/>
          <pc:sldMk cId="1082456540" sldId="2134804867"/>
        </pc:sldMkLst>
      </pc:sldChg>
      <pc:sldChg chg="modSp mod">
        <pc:chgData name="FERHANE EL MOSTAFA" userId="612e3f77-08f4-424c-9bd0-6ac275dcda07" providerId="ADAL" clId="{FBF55798-61E7-42D5-9473-5297C2DEFFD9}" dt="2025-07-30T17:18:58.213" v="134" actId="1076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FBF55798-61E7-42D5-9473-5297C2DEFFD9}" dt="2025-07-31T10:09:21.628" v="4530" actId="20577"/>
        <pc:sldMkLst>
          <pc:docMk/>
          <pc:sldMk cId="969077855" sldId="2134805155"/>
        </pc:sldMkLst>
      </pc:sldChg>
      <pc:sldChg chg="addSp delSp modSp mod">
        <pc:chgData name="FERHANE EL MOSTAFA" userId="612e3f77-08f4-424c-9bd0-6ac275dcda07" providerId="ADAL" clId="{FBF55798-61E7-42D5-9473-5297C2DEFFD9}" dt="2025-07-30T18:17:23.716" v="623" actId="14100"/>
        <pc:sldMkLst>
          <pc:docMk/>
          <pc:sldMk cId="3727397737" sldId="2134805392"/>
        </pc:sldMkLst>
      </pc:sldChg>
      <pc:sldChg chg="del">
        <pc:chgData name="FERHANE EL MOSTAFA" userId="612e3f77-08f4-424c-9bd0-6ac275dcda07" providerId="ADAL" clId="{FBF55798-61E7-42D5-9473-5297C2DEFFD9}" dt="2025-07-30T18:44:15.829" v="1122" actId="2696"/>
        <pc:sldMkLst>
          <pc:docMk/>
          <pc:sldMk cId="1509489136" sldId="2134808445"/>
        </pc:sldMkLst>
      </pc:sldChg>
      <pc:sldChg chg="add del">
        <pc:chgData name="FERHANE EL MOSTAFA" userId="612e3f77-08f4-424c-9bd0-6ac275dcda07" providerId="ADAL" clId="{FBF55798-61E7-42D5-9473-5297C2DEFFD9}" dt="2025-07-30T18:44:43.999" v="1124" actId="2696"/>
        <pc:sldMkLst>
          <pc:docMk/>
          <pc:sldMk cId="1733768439" sldId="2134808445"/>
        </pc:sldMkLst>
      </pc:sldChg>
      <pc:sldChg chg="addSp modSp add mod modAnim">
        <pc:chgData name="FERHANE EL MOSTAFA" userId="612e3f77-08f4-424c-9bd0-6ac275dcda07" providerId="ADAL" clId="{FBF55798-61E7-42D5-9473-5297C2DEFFD9}" dt="2025-07-31T08:28:22.878" v="1503" actId="20577"/>
        <pc:sldMkLst>
          <pc:docMk/>
          <pc:sldMk cId="4072375136" sldId="2134808445"/>
        </pc:sldMkLst>
      </pc:sldChg>
      <pc:sldChg chg="addSp modSp mod">
        <pc:chgData name="FERHANE EL MOSTAFA" userId="612e3f77-08f4-424c-9bd0-6ac275dcda07" providerId="ADAL" clId="{FBF55798-61E7-42D5-9473-5297C2DEFFD9}" dt="2025-07-31T10:23:31.531" v="4871" actId="20577"/>
        <pc:sldMkLst>
          <pc:docMk/>
          <pc:sldMk cId="2922113435" sldId="2134808446"/>
        </pc:sldMkLst>
      </pc:sldChg>
      <pc:sldChg chg="addSp modSp mod modAnim">
        <pc:chgData name="FERHANE EL MOSTAFA" userId="612e3f77-08f4-424c-9bd0-6ac275dcda07" providerId="ADAL" clId="{FBF55798-61E7-42D5-9473-5297C2DEFFD9}" dt="2025-07-31T09:50:48.272" v="4189" actId="20577"/>
        <pc:sldMkLst>
          <pc:docMk/>
          <pc:sldMk cId="1056702585" sldId="2134808447"/>
        </pc:sldMkLst>
      </pc:sldChg>
      <pc:sldChg chg="modSp">
        <pc:chgData name="FERHANE EL MOSTAFA" userId="612e3f77-08f4-424c-9bd0-6ac275dcda07" providerId="ADAL" clId="{FBF55798-61E7-42D5-9473-5297C2DEFFD9}" dt="2025-07-30T18:39:31.930" v="1098" actId="20577"/>
        <pc:sldMkLst>
          <pc:docMk/>
          <pc:sldMk cId="1007697454" sldId="2134808448"/>
        </pc:sldMkLst>
      </pc:sldChg>
      <pc:sldChg chg="addSp modSp add mod">
        <pc:chgData name="FERHANE EL MOSTAFA" userId="612e3f77-08f4-424c-9bd0-6ac275dcda07" providerId="ADAL" clId="{FBF55798-61E7-42D5-9473-5297C2DEFFD9}" dt="2025-07-30T18:03:28.210" v="575" actId="20577"/>
        <pc:sldMkLst>
          <pc:docMk/>
          <pc:sldMk cId="2278540487" sldId="2134808449"/>
        </pc:sldMkLst>
      </pc:sldChg>
      <pc:sldChg chg="add del">
        <pc:chgData name="FERHANE EL MOSTAFA" userId="612e3f77-08f4-424c-9bd0-6ac275dcda07" providerId="ADAL" clId="{FBF55798-61E7-42D5-9473-5297C2DEFFD9}" dt="2025-07-30T18:07:37.648" v="576" actId="47"/>
        <pc:sldMkLst>
          <pc:docMk/>
          <pc:sldMk cId="507213813" sldId="2134808450"/>
        </pc:sldMkLst>
      </pc:sldChg>
      <pc:sldChg chg="add del">
        <pc:chgData name="FERHANE EL MOSTAFA" userId="612e3f77-08f4-424c-9bd0-6ac275dcda07" providerId="ADAL" clId="{FBF55798-61E7-42D5-9473-5297C2DEFFD9}" dt="2025-07-30T18:07:39.646" v="577" actId="47"/>
        <pc:sldMkLst>
          <pc:docMk/>
          <pc:sldMk cId="2817452218" sldId="2134808451"/>
        </pc:sldMkLst>
      </pc:sldChg>
      <pc:sldChg chg="add del">
        <pc:chgData name="FERHANE EL MOSTAFA" userId="612e3f77-08f4-424c-9bd0-6ac275dcda07" providerId="ADAL" clId="{FBF55798-61E7-42D5-9473-5297C2DEFFD9}" dt="2025-07-30T18:07:42.047" v="578" actId="47"/>
        <pc:sldMkLst>
          <pc:docMk/>
          <pc:sldMk cId="545692626" sldId="2134808452"/>
        </pc:sldMkLst>
      </pc:sldChg>
      <pc:sldChg chg="delSp add mod modAnim">
        <pc:chgData name="FERHANE EL MOSTAFA" userId="612e3f77-08f4-424c-9bd0-6ac275dcda07" providerId="ADAL" clId="{FBF55798-61E7-42D5-9473-5297C2DEFFD9}" dt="2025-07-30T18:03:04.914" v="551"/>
        <pc:sldMkLst>
          <pc:docMk/>
          <pc:sldMk cId="2058177563" sldId="2134808453"/>
        </pc:sldMkLst>
      </pc:sldChg>
      <pc:sldChg chg="modSp add mod">
        <pc:chgData name="FERHANE EL MOSTAFA" userId="612e3f77-08f4-424c-9bd0-6ac275dcda07" providerId="ADAL" clId="{FBF55798-61E7-42D5-9473-5297C2DEFFD9}" dt="2025-07-30T18:08:18.957" v="593" actId="20577"/>
        <pc:sldMkLst>
          <pc:docMk/>
          <pc:sldMk cId="1769652138" sldId="2134808454"/>
        </pc:sldMkLst>
      </pc:sldChg>
      <pc:sldChg chg="addSp modSp add mod modAnim">
        <pc:chgData name="FERHANE EL MOSTAFA" userId="612e3f77-08f4-424c-9bd0-6ac275dcda07" providerId="ADAL" clId="{FBF55798-61E7-42D5-9473-5297C2DEFFD9}" dt="2025-07-30T18:32:38.923" v="915" actId="14100"/>
        <pc:sldMkLst>
          <pc:docMk/>
          <pc:sldMk cId="420838356" sldId="2134808455"/>
        </pc:sldMkLst>
      </pc:sldChg>
      <pc:sldChg chg="addSp modSp add mod">
        <pc:chgData name="FERHANE EL MOSTAFA" userId="612e3f77-08f4-424c-9bd0-6ac275dcda07" providerId="ADAL" clId="{FBF55798-61E7-42D5-9473-5297C2DEFFD9}" dt="2025-07-30T18:31:19.818" v="872" actId="403"/>
        <pc:sldMkLst>
          <pc:docMk/>
          <pc:sldMk cId="1262276646" sldId="2134808456"/>
        </pc:sldMkLst>
      </pc:sldChg>
      <pc:sldChg chg="add del">
        <pc:chgData name="FERHANE EL MOSTAFA" userId="612e3f77-08f4-424c-9bd0-6ac275dcda07" providerId="ADAL" clId="{FBF55798-61E7-42D5-9473-5297C2DEFFD9}" dt="2025-07-30T18:39:18.898" v="1091" actId="47"/>
        <pc:sldMkLst>
          <pc:docMk/>
          <pc:sldMk cId="4148101234" sldId="2134808457"/>
        </pc:sldMkLst>
      </pc:sldChg>
      <pc:sldChg chg="add del">
        <pc:chgData name="FERHANE EL MOSTAFA" userId="612e3f77-08f4-424c-9bd0-6ac275dcda07" providerId="ADAL" clId="{FBF55798-61E7-42D5-9473-5297C2DEFFD9}" dt="2025-07-30T18:39:20.947" v="1092" actId="47"/>
        <pc:sldMkLst>
          <pc:docMk/>
          <pc:sldMk cId="3791125339" sldId="2134808458"/>
        </pc:sldMkLst>
      </pc:sldChg>
      <pc:sldChg chg="add del">
        <pc:chgData name="FERHANE EL MOSTAFA" userId="612e3f77-08f4-424c-9bd0-6ac275dcda07" providerId="ADAL" clId="{FBF55798-61E7-42D5-9473-5297C2DEFFD9}" dt="2025-07-30T18:39:22.345" v="1093" actId="47"/>
        <pc:sldMkLst>
          <pc:docMk/>
          <pc:sldMk cId="78282218" sldId="2134808459"/>
        </pc:sldMkLst>
      </pc:sldChg>
      <pc:sldChg chg="add del">
        <pc:chgData name="FERHANE EL MOSTAFA" userId="612e3f77-08f4-424c-9bd0-6ac275dcda07" providerId="ADAL" clId="{FBF55798-61E7-42D5-9473-5297C2DEFFD9}" dt="2025-07-30T18:39:23.389" v="1094" actId="47"/>
        <pc:sldMkLst>
          <pc:docMk/>
          <pc:sldMk cId="1310777357" sldId="2134808460"/>
        </pc:sldMkLst>
      </pc:sldChg>
      <pc:sldChg chg="add del">
        <pc:chgData name="FERHANE EL MOSTAFA" userId="612e3f77-08f4-424c-9bd0-6ac275dcda07" providerId="ADAL" clId="{FBF55798-61E7-42D5-9473-5297C2DEFFD9}" dt="2025-07-30T18:39:24.477" v="1095" actId="47"/>
        <pc:sldMkLst>
          <pc:docMk/>
          <pc:sldMk cId="1829338449" sldId="2134808461"/>
        </pc:sldMkLst>
      </pc:sldChg>
      <pc:sldChg chg="modSp add del mod">
        <pc:chgData name="FERHANE EL MOSTAFA" userId="612e3f77-08f4-424c-9bd0-6ac275dcda07" providerId="ADAL" clId="{FBF55798-61E7-42D5-9473-5297C2DEFFD9}" dt="2025-07-30T18:39:25.746" v="1096" actId="47"/>
        <pc:sldMkLst>
          <pc:docMk/>
          <pc:sldMk cId="2397512731" sldId="2134808462"/>
        </pc:sldMkLst>
      </pc:sldChg>
      <pc:sldChg chg="modSp add mod">
        <pc:chgData name="FERHANE EL MOSTAFA" userId="612e3f77-08f4-424c-9bd0-6ac275dcda07" providerId="ADAL" clId="{FBF55798-61E7-42D5-9473-5297C2DEFFD9}" dt="2025-07-30T18:34:09.507" v="1005" actId="14100"/>
        <pc:sldMkLst>
          <pc:docMk/>
          <pc:sldMk cId="362101722" sldId="2134808463"/>
        </pc:sldMkLst>
      </pc:sldChg>
      <pc:sldChg chg="modSp add mod">
        <pc:chgData name="FERHANE EL MOSTAFA" userId="612e3f77-08f4-424c-9bd0-6ac275dcda07" providerId="ADAL" clId="{FBF55798-61E7-42D5-9473-5297C2DEFFD9}" dt="2025-07-30T18:35:10.586" v="1010" actId="20577"/>
        <pc:sldMkLst>
          <pc:docMk/>
          <pc:sldMk cId="4256770935" sldId="2134808464"/>
        </pc:sldMkLst>
      </pc:sldChg>
      <pc:sldChg chg="modSp add">
        <pc:chgData name="FERHANE EL MOSTAFA" userId="612e3f77-08f4-424c-9bd0-6ac275dcda07" providerId="ADAL" clId="{FBF55798-61E7-42D5-9473-5297C2DEFFD9}" dt="2025-07-30T18:36:12.873" v="1038" actId="20577"/>
        <pc:sldMkLst>
          <pc:docMk/>
          <pc:sldMk cId="2174706765" sldId="2134808465"/>
        </pc:sldMkLst>
      </pc:sldChg>
      <pc:sldChg chg="modSp add mod">
        <pc:chgData name="FERHANE EL MOSTAFA" userId="612e3f77-08f4-424c-9bd0-6ac275dcda07" providerId="ADAL" clId="{FBF55798-61E7-42D5-9473-5297C2DEFFD9}" dt="2025-07-30T18:36:46.676" v="1044" actId="20577"/>
        <pc:sldMkLst>
          <pc:docMk/>
          <pc:sldMk cId="3357679976" sldId="2134808466"/>
        </pc:sldMkLst>
      </pc:sldChg>
      <pc:sldChg chg="modSp add">
        <pc:chgData name="FERHANE EL MOSTAFA" userId="612e3f77-08f4-424c-9bd0-6ac275dcda07" providerId="ADAL" clId="{FBF55798-61E7-42D5-9473-5297C2DEFFD9}" dt="2025-07-30T18:38:08.772" v="1090" actId="20577"/>
        <pc:sldMkLst>
          <pc:docMk/>
          <pc:sldMk cId="4187825288" sldId="2134808467"/>
        </pc:sldMkLst>
      </pc:sldChg>
      <pc:sldChg chg="addSp delSp modSp add mod">
        <pc:chgData name="FERHANE EL MOSTAFA" userId="612e3f77-08f4-424c-9bd0-6ac275dcda07" providerId="ADAL" clId="{FBF55798-61E7-42D5-9473-5297C2DEFFD9}" dt="2025-07-31T08:48:42.303" v="1966" actId="1076"/>
        <pc:sldMkLst>
          <pc:docMk/>
          <pc:sldMk cId="2738640710" sldId="2134808468"/>
        </pc:sldMkLst>
      </pc:sldChg>
      <pc:sldChg chg="addSp delSp modSp add mod">
        <pc:chgData name="FERHANE EL MOSTAFA" userId="612e3f77-08f4-424c-9bd0-6ac275dcda07" providerId="ADAL" clId="{FBF55798-61E7-42D5-9473-5297C2DEFFD9}" dt="2025-07-30T18:52:41.971" v="1352" actId="1076"/>
        <pc:sldMkLst>
          <pc:docMk/>
          <pc:sldMk cId="3664280258" sldId="2134808469"/>
        </pc:sldMkLst>
      </pc:sldChg>
      <pc:sldChg chg="add del">
        <pc:chgData name="FERHANE EL MOSTAFA" userId="612e3f77-08f4-424c-9bd0-6ac275dcda07" providerId="ADAL" clId="{FBF55798-61E7-42D5-9473-5297C2DEFFD9}" dt="2025-07-30T18:53:01.617" v="1353" actId="47"/>
        <pc:sldMkLst>
          <pc:docMk/>
          <pc:sldMk cId="2133271316" sldId="2134808470"/>
        </pc:sldMkLst>
      </pc:sldChg>
      <pc:sldChg chg="add del">
        <pc:chgData name="FERHANE EL MOSTAFA" userId="612e3f77-08f4-424c-9bd0-6ac275dcda07" providerId="ADAL" clId="{FBF55798-61E7-42D5-9473-5297C2DEFFD9}" dt="2025-07-30T18:53:02.859" v="1354" actId="47"/>
        <pc:sldMkLst>
          <pc:docMk/>
          <pc:sldMk cId="2413593742" sldId="2134808471"/>
        </pc:sldMkLst>
      </pc:sldChg>
      <pc:sldChg chg="add del">
        <pc:chgData name="FERHANE EL MOSTAFA" userId="612e3f77-08f4-424c-9bd0-6ac275dcda07" providerId="ADAL" clId="{FBF55798-61E7-42D5-9473-5297C2DEFFD9}" dt="2025-07-30T18:53:04.166" v="1355" actId="47"/>
        <pc:sldMkLst>
          <pc:docMk/>
          <pc:sldMk cId="2915816836" sldId="2134808472"/>
        </pc:sldMkLst>
      </pc:sldChg>
      <pc:sldChg chg="add del">
        <pc:chgData name="FERHANE EL MOSTAFA" userId="612e3f77-08f4-424c-9bd0-6ac275dcda07" providerId="ADAL" clId="{FBF55798-61E7-42D5-9473-5297C2DEFFD9}" dt="2025-07-30T18:53:05.406" v="1356" actId="47"/>
        <pc:sldMkLst>
          <pc:docMk/>
          <pc:sldMk cId="1018230162" sldId="2134808473"/>
        </pc:sldMkLst>
      </pc:sldChg>
      <pc:sldChg chg="add del">
        <pc:chgData name="FERHANE EL MOSTAFA" userId="612e3f77-08f4-424c-9bd0-6ac275dcda07" providerId="ADAL" clId="{FBF55798-61E7-42D5-9473-5297C2DEFFD9}" dt="2025-07-30T18:44:08.345" v="1120" actId="2696"/>
        <pc:sldMkLst>
          <pc:docMk/>
          <pc:sldMk cId="2460762779" sldId="2134808473"/>
        </pc:sldMkLst>
      </pc:sldChg>
      <pc:sldChg chg="addSp delSp modSp add mod">
        <pc:chgData name="FERHANE EL MOSTAFA" userId="612e3f77-08f4-424c-9bd0-6ac275dcda07" providerId="ADAL" clId="{FBF55798-61E7-42D5-9473-5297C2DEFFD9}" dt="2025-07-30T18:48:30.471" v="1188" actId="14100"/>
        <pc:sldMkLst>
          <pc:docMk/>
          <pc:sldMk cId="1418471261" sldId="2134808474"/>
        </pc:sldMkLst>
      </pc:sldChg>
      <pc:sldChg chg="add del">
        <pc:chgData name="FERHANE EL MOSTAFA" userId="612e3f77-08f4-424c-9bd0-6ac275dcda07" providerId="ADAL" clId="{FBF55798-61E7-42D5-9473-5297C2DEFFD9}" dt="2025-07-31T09:37:40.082" v="3524" actId="47"/>
        <pc:sldMkLst>
          <pc:docMk/>
          <pc:sldMk cId="877397357" sldId="2134808475"/>
        </pc:sldMkLst>
      </pc:sldChg>
      <pc:sldChg chg="addSp modSp add mod">
        <pc:chgData name="FERHANE EL MOSTAFA" userId="612e3f77-08f4-424c-9bd0-6ac275dcda07" providerId="ADAL" clId="{FBF55798-61E7-42D5-9473-5297C2DEFFD9}" dt="2025-07-31T09:37:33.362" v="3523" actId="14100"/>
        <pc:sldMkLst>
          <pc:docMk/>
          <pc:sldMk cId="2710047628" sldId="2134808476"/>
        </pc:sldMkLst>
      </pc:sldChg>
      <pc:sldChg chg="addSp modSp add mod">
        <pc:chgData name="FERHANE EL MOSTAFA" userId="612e3f77-08f4-424c-9bd0-6ac275dcda07" providerId="ADAL" clId="{FBF55798-61E7-42D5-9473-5297C2DEFFD9}" dt="2025-07-31T09:19:00.090" v="2894" actId="14100"/>
        <pc:sldMkLst>
          <pc:docMk/>
          <pc:sldMk cId="2447610106" sldId="2134808477"/>
        </pc:sldMkLst>
      </pc:sldChg>
      <pc:sldChg chg="addSp modSp add del mod">
        <pc:chgData name="FERHANE EL MOSTAFA" userId="612e3f77-08f4-424c-9bd0-6ac275dcda07" providerId="ADAL" clId="{FBF55798-61E7-42D5-9473-5297C2DEFFD9}" dt="2025-07-31T09:15:31.323" v="2666" actId="47"/>
        <pc:sldMkLst>
          <pc:docMk/>
          <pc:sldMk cId="3757451510" sldId="2134808478"/>
        </pc:sldMkLst>
      </pc:sldChg>
      <pc:sldChg chg="addSp modSp add mod">
        <pc:chgData name="FERHANE EL MOSTAFA" userId="612e3f77-08f4-424c-9bd0-6ac275dcda07" providerId="ADAL" clId="{FBF55798-61E7-42D5-9473-5297C2DEFFD9}" dt="2025-07-31T09:12:20.342" v="2540" actId="1076"/>
        <pc:sldMkLst>
          <pc:docMk/>
          <pc:sldMk cId="2552599713" sldId="2134808479"/>
        </pc:sldMkLst>
      </pc:sldChg>
      <pc:sldChg chg="addSp modSp add mod modAnim">
        <pc:chgData name="FERHANE EL MOSTAFA" userId="612e3f77-08f4-424c-9bd0-6ac275dcda07" providerId="ADAL" clId="{FBF55798-61E7-42D5-9473-5297C2DEFFD9}" dt="2025-07-31T09:05:24.402" v="2390" actId="1076"/>
        <pc:sldMkLst>
          <pc:docMk/>
          <pc:sldMk cId="2442209310" sldId="2134808480"/>
        </pc:sldMkLst>
      </pc:sldChg>
      <pc:sldChg chg="addSp modSp add mod">
        <pc:chgData name="FERHANE EL MOSTAFA" userId="612e3f77-08f4-424c-9bd0-6ac275dcda07" providerId="ADAL" clId="{FBF55798-61E7-42D5-9473-5297C2DEFFD9}" dt="2025-07-31T08:58:32.918" v="2176" actId="20577"/>
        <pc:sldMkLst>
          <pc:docMk/>
          <pc:sldMk cId="691679218" sldId="2134808481"/>
        </pc:sldMkLst>
      </pc:sldChg>
      <pc:sldChg chg="addSp modSp add mod modAnim">
        <pc:chgData name="FERHANE EL MOSTAFA" userId="612e3f77-08f4-424c-9bd0-6ac275dcda07" providerId="ADAL" clId="{FBF55798-61E7-42D5-9473-5297C2DEFFD9}" dt="2025-07-31T08:47:21.481" v="1963" actId="20577"/>
        <pc:sldMkLst>
          <pc:docMk/>
          <pc:sldMk cId="2451616425" sldId="2134808482"/>
        </pc:sldMkLst>
      </pc:sldChg>
      <pc:sldChg chg="addSp modSp add mod modAnim">
        <pc:chgData name="FERHANE EL MOSTAFA" userId="612e3f77-08f4-424c-9bd0-6ac275dcda07" providerId="ADAL" clId="{FBF55798-61E7-42D5-9473-5297C2DEFFD9}" dt="2025-07-31T08:44:15.030" v="1931" actId="1076"/>
        <pc:sldMkLst>
          <pc:docMk/>
          <pc:sldMk cId="2492661190" sldId="2134808483"/>
        </pc:sldMkLst>
      </pc:sldChg>
      <pc:sldChg chg="addSp modSp add mod modAnim">
        <pc:chgData name="FERHANE EL MOSTAFA" userId="612e3f77-08f4-424c-9bd0-6ac275dcda07" providerId="ADAL" clId="{FBF55798-61E7-42D5-9473-5297C2DEFFD9}" dt="2025-07-31T08:36:12.876" v="1663"/>
        <pc:sldMkLst>
          <pc:docMk/>
          <pc:sldMk cId="814815207" sldId="2134808484"/>
        </pc:sldMkLst>
      </pc:sldChg>
      <pc:sldChg chg="addSp modSp add mod modAnim">
        <pc:chgData name="FERHANE EL MOSTAFA" userId="612e3f77-08f4-424c-9bd0-6ac275dcda07" providerId="ADAL" clId="{FBF55798-61E7-42D5-9473-5297C2DEFFD9}" dt="2025-07-31T08:25:12.187" v="1468" actId="1076"/>
        <pc:sldMkLst>
          <pc:docMk/>
          <pc:sldMk cId="2750693596" sldId="2134808485"/>
        </pc:sldMkLst>
      </pc:sldChg>
      <pc:sldChg chg="modSp add mod">
        <pc:chgData name="FERHANE EL MOSTAFA" userId="612e3f77-08f4-424c-9bd0-6ac275dcda07" providerId="ADAL" clId="{FBF55798-61E7-42D5-9473-5297C2DEFFD9}" dt="2025-07-31T08:27:38.307" v="1490" actId="20577"/>
        <pc:sldMkLst>
          <pc:docMk/>
          <pc:sldMk cId="4039521206" sldId="2134808486"/>
        </pc:sldMkLst>
      </pc:sldChg>
      <pc:sldChg chg="modSp add mod">
        <pc:chgData name="FERHANE EL MOSTAFA" userId="612e3f77-08f4-424c-9bd0-6ac275dcda07" providerId="ADAL" clId="{FBF55798-61E7-42D5-9473-5297C2DEFFD9}" dt="2025-07-31T08:29:52.236" v="1520" actId="20577"/>
        <pc:sldMkLst>
          <pc:docMk/>
          <pc:sldMk cId="3557580989" sldId="2134808487"/>
        </pc:sldMkLst>
      </pc:sldChg>
      <pc:sldChg chg="modSp add mod">
        <pc:chgData name="FERHANE EL MOSTAFA" userId="612e3f77-08f4-424c-9bd0-6ac275dcda07" providerId="ADAL" clId="{FBF55798-61E7-42D5-9473-5297C2DEFFD9}" dt="2025-07-31T08:31:22.194" v="1537" actId="20577"/>
        <pc:sldMkLst>
          <pc:docMk/>
          <pc:sldMk cId="3317626527" sldId="2134808488"/>
        </pc:sldMkLst>
      </pc:sldChg>
      <pc:sldChg chg="modSp add mod">
        <pc:chgData name="FERHANE EL MOSTAFA" userId="612e3f77-08f4-424c-9bd0-6ac275dcda07" providerId="ADAL" clId="{FBF55798-61E7-42D5-9473-5297C2DEFFD9}" dt="2025-07-31T08:32:33.148" v="1556" actId="20577"/>
        <pc:sldMkLst>
          <pc:docMk/>
          <pc:sldMk cId="702753478" sldId="2134808489"/>
        </pc:sldMkLst>
      </pc:sldChg>
      <pc:sldChg chg="addSp modSp add mod modAnim">
        <pc:chgData name="FERHANE EL MOSTAFA" userId="612e3f77-08f4-424c-9bd0-6ac275dcda07" providerId="ADAL" clId="{FBF55798-61E7-42D5-9473-5297C2DEFFD9}" dt="2025-07-31T08:39:33.801" v="1780" actId="1076"/>
        <pc:sldMkLst>
          <pc:docMk/>
          <pc:sldMk cId="942737035" sldId="2134808490"/>
        </pc:sldMkLst>
      </pc:sldChg>
      <pc:sldChg chg="modSp add">
        <pc:chgData name="FERHANE EL MOSTAFA" userId="612e3f77-08f4-424c-9bd0-6ac275dcda07" providerId="ADAL" clId="{FBF55798-61E7-42D5-9473-5297C2DEFFD9}" dt="2025-07-31T10:12:59.472" v="4537" actId="20577"/>
        <pc:sldMkLst>
          <pc:docMk/>
          <pc:sldMk cId="2426074610" sldId="2134808491"/>
        </pc:sldMkLst>
      </pc:sldChg>
      <pc:sldChg chg="addSp delSp modSp add mod delAnim modAnim">
        <pc:chgData name="FERHANE EL MOSTAFA" userId="612e3f77-08f4-424c-9bd0-6ac275dcda07" providerId="ADAL" clId="{FBF55798-61E7-42D5-9473-5297C2DEFFD9}" dt="2025-07-31T08:56:16.344" v="2083" actId="1076"/>
        <pc:sldMkLst>
          <pc:docMk/>
          <pc:sldMk cId="4056254268" sldId="2134808492"/>
        </pc:sldMkLst>
      </pc:sldChg>
      <pc:sldChg chg="modSp add mod">
        <pc:chgData name="FERHANE EL MOSTAFA" userId="612e3f77-08f4-424c-9bd0-6ac275dcda07" providerId="ADAL" clId="{FBF55798-61E7-42D5-9473-5297C2DEFFD9}" dt="2025-07-31T10:14:09.507" v="4539" actId="20577"/>
        <pc:sldMkLst>
          <pc:docMk/>
          <pc:sldMk cId="4130891120" sldId="2134808493"/>
        </pc:sldMkLst>
      </pc:sldChg>
      <pc:sldChg chg="modSp add mod">
        <pc:chgData name="FERHANE EL MOSTAFA" userId="612e3f77-08f4-424c-9bd0-6ac275dcda07" providerId="ADAL" clId="{FBF55798-61E7-42D5-9473-5297C2DEFFD9}" dt="2025-07-31T09:15:46.640" v="2679" actId="20577"/>
        <pc:sldMkLst>
          <pc:docMk/>
          <pc:sldMk cId="2825997810" sldId="2134808494"/>
        </pc:sldMkLst>
      </pc:sldChg>
      <pc:sldChg chg="addSp delSp modSp add mod">
        <pc:chgData name="FERHANE EL MOSTAFA" userId="612e3f77-08f4-424c-9bd0-6ac275dcda07" providerId="ADAL" clId="{FBF55798-61E7-42D5-9473-5297C2DEFFD9}" dt="2025-07-31T09:14:43.294" v="2660" actId="14100"/>
        <pc:sldMkLst>
          <pc:docMk/>
          <pc:sldMk cId="678568683" sldId="2134808495"/>
        </pc:sldMkLst>
      </pc:sldChg>
      <pc:sldChg chg="addSp delSp modSp add mod">
        <pc:chgData name="FERHANE EL MOSTAFA" userId="612e3f77-08f4-424c-9bd0-6ac275dcda07" providerId="ADAL" clId="{FBF55798-61E7-42D5-9473-5297C2DEFFD9}" dt="2025-07-31T09:16:57.046" v="2784" actId="20577"/>
        <pc:sldMkLst>
          <pc:docMk/>
          <pc:sldMk cId="1533113094" sldId="2134808496"/>
        </pc:sldMkLst>
      </pc:sldChg>
      <pc:sldChg chg="add">
        <pc:chgData name="FERHANE EL MOSTAFA" userId="612e3f77-08f4-424c-9bd0-6ac275dcda07" providerId="ADAL" clId="{FBF55798-61E7-42D5-9473-5297C2DEFFD9}" dt="2025-07-31T09:15:23.140" v="2665"/>
        <pc:sldMkLst>
          <pc:docMk/>
          <pc:sldMk cId="1182404594" sldId="2134808497"/>
        </pc:sldMkLst>
      </pc:sldChg>
      <pc:sldChg chg="addSp modSp add mod">
        <pc:chgData name="FERHANE EL MOSTAFA" userId="612e3f77-08f4-424c-9bd0-6ac275dcda07" providerId="ADAL" clId="{FBF55798-61E7-42D5-9473-5297C2DEFFD9}" dt="2025-07-31T09:26:53.705" v="3133" actId="207"/>
        <pc:sldMkLst>
          <pc:docMk/>
          <pc:sldMk cId="4179121087" sldId="2134808498"/>
        </pc:sldMkLst>
      </pc:sldChg>
      <pc:sldChg chg="addSp modSp add mod">
        <pc:chgData name="FERHANE EL MOSTAFA" userId="612e3f77-08f4-424c-9bd0-6ac275dcda07" providerId="ADAL" clId="{FBF55798-61E7-42D5-9473-5297C2DEFFD9}" dt="2025-07-31T09:25:08.090" v="3001" actId="1076"/>
        <pc:sldMkLst>
          <pc:docMk/>
          <pc:sldMk cId="705810160" sldId="2134808499"/>
        </pc:sldMkLst>
      </pc:sldChg>
      <pc:sldChg chg="addSp delSp modSp add mod modAnim">
        <pc:chgData name="FERHANE EL MOSTAFA" userId="612e3f77-08f4-424c-9bd0-6ac275dcda07" providerId="ADAL" clId="{FBF55798-61E7-42D5-9473-5297C2DEFFD9}" dt="2025-07-31T09:36:01.420" v="3504" actId="1076"/>
        <pc:sldMkLst>
          <pc:docMk/>
          <pc:sldMk cId="3297308930" sldId="2134808500"/>
        </pc:sldMkLst>
      </pc:sldChg>
      <pc:sldChg chg="addSp delSp modSp add mod modAnim">
        <pc:chgData name="FERHANE EL MOSTAFA" userId="612e3f77-08f4-424c-9bd0-6ac275dcda07" providerId="ADAL" clId="{FBF55798-61E7-42D5-9473-5297C2DEFFD9}" dt="2025-07-31T10:20:07.182" v="4698"/>
        <pc:sldMkLst>
          <pc:docMk/>
          <pc:sldMk cId="3222612512" sldId="2134808501"/>
        </pc:sldMkLst>
      </pc:sldChg>
      <pc:sldChg chg="delSp modSp add del mod delAnim">
        <pc:chgData name="FERHANE EL MOSTAFA" userId="612e3f77-08f4-424c-9bd0-6ac275dcda07" providerId="ADAL" clId="{FBF55798-61E7-42D5-9473-5297C2DEFFD9}" dt="2025-07-31T09:52:57.176" v="4203" actId="47"/>
        <pc:sldMkLst>
          <pc:docMk/>
          <pc:sldMk cId="603092740" sldId="2134808502"/>
        </pc:sldMkLst>
      </pc:sldChg>
      <pc:sldChg chg="delSp modSp add mod modAnim">
        <pc:chgData name="FERHANE EL MOSTAFA" userId="612e3f77-08f4-424c-9bd0-6ac275dcda07" providerId="ADAL" clId="{FBF55798-61E7-42D5-9473-5297C2DEFFD9}" dt="2025-07-31T09:58:10.829" v="4273"/>
        <pc:sldMkLst>
          <pc:docMk/>
          <pc:sldMk cId="1747481819" sldId="2134808502"/>
        </pc:sldMkLst>
      </pc:sldChg>
      <pc:sldChg chg="addSp delSp modSp add mod modAnim">
        <pc:chgData name="FERHANE EL MOSTAFA" userId="612e3f77-08f4-424c-9bd0-6ac275dcda07" providerId="ADAL" clId="{FBF55798-61E7-42D5-9473-5297C2DEFFD9}" dt="2025-07-31T10:01:35.362" v="4399" actId="207"/>
        <pc:sldMkLst>
          <pc:docMk/>
          <pc:sldMk cId="2328477974" sldId="2134808503"/>
        </pc:sldMkLst>
      </pc:sldChg>
      <pc:sldChg chg="modSp add mod modAnim">
        <pc:chgData name="FERHANE EL MOSTAFA" userId="612e3f77-08f4-424c-9bd0-6ac275dcda07" providerId="ADAL" clId="{FBF55798-61E7-42D5-9473-5297C2DEFFD9}" dt="2025-07-31T10:04:27.454" v="4506"/>
        <pc:sldMkLst>
          <pc:docMk/>
          <pc:sldMk cId="612341006" sldId="2134808504"/>
        </pc:sldMkLst>
      </pc:sldChg>
      <pc:sldChg chg="addSp delSp modSp add mod modAnim">
        <pc:chgData name="FERHANE EL MOSTAFA" userId="612e3f77-08f4-424c-9bd0-6ac275dcda07" providerId="ADAL" clId="{FBF55798-61E7-42D5-9473-5297C2DEFFD9}" dt="2025-07-31T10:18:12.764" v="4680" actId="1076"/>
        <pc:sldMkLst>
          <pc:docMk/>
          <pc:sldMk cId="1126235140" sldId="2134808505"/>
        </pc:sldMkLst>
      </pc:sldChg>
      <pc:sldMasterChg chg="delSldLayout">
        <pc:chgData name="FERHANE EL MOSTAFA" userId="612e3f77-08f4-424c-9bd0-6ac275dcda07" providerId="ADAL" clId="{FBF55798-61E7-42D5-9473-5297C2DEFFD9}" dt="2025-07-31T09:41:25.191" v="3561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FBF55798-61E7-42D5-9473-5297C2DEFFD9}" dt="2025-07-31T09:41:25.191" v="3561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F488258E-CAE1-4C44-8EC8-77350F39B7E2}"/>
    <pc:docChg chg="undo custSel addSld delSld modSld delSection modSection">
      <pc:chgData name="FERHANE EL MOSTAFA" userId="612e3f77-08f4-424c-9bd0-6ac275dcda07" providerId="ADAL" clId="{F488258E-CAE1-4C44-8EC8-77350F39B7E2}" dt="2025-08-03T18:35:21.315" v="3588" actId="1076"/>
      <pc:docMkLst>
        <pc:docMk/>
      </pc:docMkLst>
      <pc:sldChg chg="addSp modSp mod">
        <pc:chgData name="FERHANE EL MOSTAFA" userId="612e3f77-08f4-424c-9bd0-6ac275dcda07" providerId="ADAL" clId="{F488258E-CAE1-4C44-8EC8-77350F39B7E2}" dt="2025-08-02T10:01:41.891" v="2854" actId="404"/>
        <pc:sldMkLst>
          <pc:docMk/>
          <pc:sldMk cId="0" sldId="257"/>
        </pc:sldMkLst>
      </pc:sldChg>
      <pc:sldChg chg="modSp">
        <pc:chgData name="FERHANE EL MOSTAFA" userId="612e3f77-08f4-424c-9bd0-6ac275dcda07" providerId="ADAL" clId="{F488258E-CAE1-4C44-8EC8-77350F39B7E2}" dt="2025-08-02T10:27:17.304" v="3370" actId="20577"/>
        <pc:sldMkLst>
          <pc:docMk/>
          <pc:sldMk cId="1861730519" sldId="597"/>
        </pc:sldMkLst>
      </pc:sldChg>
      <pc:sldChg chg="del">
        <pc:chgData name="FERHANE EL MOSTAFA" userId="612e3f77-08f4-424c-9bd0-6ac275dcda07" providerId="ADAL" clId="{F488258E-CAE1-4C44-8EC8-77350F39B7E2}" dt="2025-08-02T09:56:54.123" v="2756" actId="47"/>
        <pc:sldMkLst>
          <pc:docMk/>
          <pc:sldMk cId="1948545125" sldId="838"/>
        </pc:sldMkLst>
      </pc:sldChg>
      <pc:sldChg chg="addSp modSp mod modAnim">
        <pc:chgData name="FERHANE EL MOSTAFA" userId="612e3f77-08f4-424c-9bd0-6ac275dcda07" providerId="ADAL" clId="{F488258E-CAE1-4C44-8EC8-77350F39B7E2}" dt="2025-08-02T23:08:34.798" v="3473" actId="14100"/>
        <pc:sldMkLst>
          <pc:docMk/>
          <pc:sldMk cId="3622702464" sldId="953"/>
        </pc:sldMkLst>
      </pc:sldChg>
      <pc:sldChg chg="modSp mod">
        <pc:chgData name="FERHANE EL MOSTAFA" userId="612e3f77-08f4-424c-9bd0-6ac275dcda07" providerId="ADAL" clId="{F488258E-CAE1-4C44-8EC8-77350F39B7E2}" dt="2025-08-01T18:26:27.917" v="242" actId="20577"/>
        <pc:sldMkLst>
          <pc:docMk/>
          <pc:sldMk cId="307478271" sldId="988"/>
        </pc:sldMkLst>
      </pc:sldChg>
      <pc:sldChg chg="del">
        <pc:chgData name="FERHANE EL MOSTAFA" userId="612e3f77-08f4-424c-9bd0-6ac275dcda07" providerId="ADAL" clId="{F488258E-CAE1-4C44-8EC8-77350F39B7E2}" dt="2025-08-01T18:28:56.182" v="290" actId="47"/>
        <pc:sldMkLst>
          <pc:docMk/>
          <pc:sldMk cId="1702143944" sldId="989"/>
        </pc:sldMkLst>
      </pc:sldChg>
      <pc:sldChg chg="addSp delSp modSp mod">
        <pc:chgData name="FERHANE EL MOSTAFA" userId="612e3f77-08f4-424c-9bd0-6ac275dcda07" providerId="ADAL" clId="{F488258E-CAE1-4C44-8EC8-77350F39B7E2}" dt="2025-08-02T10:03:02.885" v="2864" actId="20577"/>
        <pc:sldMkLst>
          <pc:docMk/>
          <pc:sldMk cId="1113929566" sldId="2134805101"/>
        </pc:sldMkLst>
      </pc:sldChg>
      <pc:sldChg chg="addSp delSp modSp mod">
        <pc:chgData name="FERHANE EL MOSTAFA" userId="612e3f77-08f4-424c-9bd0-6ac275dcda07" providerId="ADAL" clId="{F488258E-CAE1-4C44-8EC8-77350F39B7E2}" dt="2025-08-02T23:03:33.534" v="3414" actId="20577"/>
        <pc:sldMkLst>
          <pc:docMk/>
          <pc:sldMk cId="969077855" sldId="2134805155"/>
        </pc:sldMkLst>
      </pc:sldChg>
      <pc:sldChg chg="del">
        <pc:chgData name="FERHANE EL MOSTAFA" userId="612e3f77-08f4-424c-9bd0-6ac275dcda07" providerId="ADAL" clId="{F488258E-CAE1-4C44-8EC8-77350F39B7E2}" dt="2025-08-01T18:15:04.502" v="49" actId="47"/>
        <pc:sldMkLst>
          <pc:docMk/>
          <pc:sldMk cId="2635296759" sldId="2134808443"/>
        </pc:sldMkLst>
      </pc:sldChg>
      <pc:sldChg chg="addSp delSp modSp mod delAnim">
        <pc:chgData name="FERHANE EL MOSTAFA" userId="612e3f77-08f4-424c-9bd0-6ac275dcda07" providerId="ADAL" clId="{F488258E-CAE1-4C44-8EC8-77350F39B7E2}" dt="2025-08-02T10:04:41.198" v="2937" actId="20577"/>
        <pc:sldMkLst>
          <pc:docMk/>
          <pc:sldMk cId="4072375136" sldId="2134808445"/>
        </pc:sldMkLst>
      </pc:sldChg>
      <pc:sldChg chg="del">
        <pc:chgData name="FERHANE EL MOSTAFA" userId="612e3f77-08f4-424c-9bd0-6ac275dcda07" providerId="ADAL" clId="{F488258E-CAE1-4C44-8EC8-77350F39B7E2}" dt="2025-08-02T09:56:56.007" v="2757" actId="47"/>
        <pc:sldMkLst>
          <pc:docMk/>
          <pc:sldMk cId="2922113435" sldId="2134808446"/>
        </pc:sldMkLst>
      </pc:sldChg>
      <pc:sldChg chg="addSp delSp modSp add del mod modAnim">
        <pc:chgData name="FERHANE EL MOSTAFA" userId="612e3f77-08f4-424c-9bd0-6ac275dcda07" providerId="ADAL" clId="{F488258E-CAE1-4C44-8EC8-77350F39B7E2}" dt="2025-08-02T23:07:35.137" v="3459"/>
        <pc:sldMkLst>
          <pc:docMk/>
          <pc:sldMk cId="1056702585" sldId="2134808447"/>
        </pc:sldMkLst>
      </pc:sldChg>
      <pc:sldChg chg="del">
        <pc:chgData name="FERHANE EL MOSTAFA" userId="612e3f77-08f4-424c-9bd0-6ac275dcda07" providerId="ADAL" clId="{F488258E-CAE1-4C44-8EC8-77350F39B7E2}" dt="2025-08-01T18:28:56.182" v="290" actId="47"/>
        <pc:sldMkLst>
          <pc:docMk/>
          <pc:sldMk cId="1007697454" sldId="2134808448"/>
        </pc:sldMkLst>
      </pc:sldChg>
      <pc:sldChg chg="addSp delSp modSp add del mod modAnim">
        <pc:chgData name="FERHANE EL MOSTAFA" userId="612e3f77-08f4-424c-9bd0-6ac275dcda07" providerId="ADAL" clId="{F488258E-CAE1-4C44-8EC8-77350F39B7E2}" dt="2025-08-02T23:13:14.604" v="3586"/>
        <pc:sldMkLst>
          <pc:docMk/>
          <pc:sldMk cId="2278540487" sldId="2134808449"/>
        </pc:sldMkLst>
      </pc:sldChg>
      <pc:sldChg chg="del">
        <pc:chgData name="FERHANE EL MOSTAFA" userId="612e3f77-08f4-424c-9bd0-6ac275dcda07" providerId="ADAL" clId="{F488258E-CAE1-4C44-8EC8-77350F39B7E2}" dt="2025-08-01T18:25:41.823" v="217" actId="47"/>
        <pc:sldMkLst>
          <pc:docMk/>
          <pc:sldMk cId="2058177563" sldId="2134808453"/>
        </pc:sldMkLst>
      </pc:sldChg>
      <pc:sldChg chg="modSp modAnim">
        <pc:chgData name="FERHANE EL MOSTAFA" userId="612e3f77-08f4-424c-9bd0-6ac275dcda07" providerId="ADAL" clId="{F488258E-CAE1-4C44-8EC8-77350F39B7E2}" dt="2025-08-01T18:27:17.895" v="256"/>
        <pc:sldMkLst>
          <pc:docMk/>
          <pc:sldMk cId="420838356" sldId="2134808455"/>
        </pc:sldMkLst>
      </pc:sldChg>
      <pc:sldChg chg="modSp mod">
        <pc:chgData name="FERHANE EL MOSTAFA" userId="612e3f77-08f4-424c-9bd0-6ac275dcda07" providerId="ADAL" clId="{F488258E-CAE1-4C44-8EC8-77350F39B7E2}" dt="2025-08-01T18:27:39.612" v="260" actId="20577"/>
        <pc:sldMkLst>
          <pc:docMk/>
          <pc:sldMk cId="1262276646" sldId="2134808456"/>
        </pc:sldMkLst>
      </pc:sldChg>
      <pc:sldChg chg="modSp modAnim">
        <pc:chgData name="FERHANE EL MOSTAFA" userId="612e3f77-08f4-424c-9bd0-6ac275dcda07" providerId="ADAL" clId="{F488258E-CAE1-4C44-8EC8-77350F39B7E2}" dt="2025-08-01T18:28:07.365" v="270"/>
        <pc:sldMkLst>
          <pc:docMk/>
          <pc:sldMk cId="362101722" sldId="2134808463"/>
        </pc:sldMkLst>
      </pc:sldChg>
      <pc:sldChg chg="modSp mod">
        <pc:chgData name="FERHANE EL MOSTAFA" userId="612e3f77-08f4-424c-9bd0-6ac275dcda07" providerId="ADAL" clId="{F488258E-CAE1-4C44-8EC8-77350F39B7E2}" dt="2025-08-01T18:28:16.842" v="275" actId="20577"/>
        <pc:sldMkLst>
          <pc:docMk/>
          <pc:sldMk cId="4256770935" sldId="2134808464"/>
        </pc:sldMkLst>
      </pc:sldChg>
      <pc:sldChg chg="modSp modAnim">
        <pc:chgData name="FERHANE EL MOSTAFA" userId="612e3f77-08f4-424c-9bd0-6ac275dcda07" providerId="ADAL" clId="{F488258E-CAE1-4C44-8EC8-77350F39B7E2}" dt="2025-08-01T18:28:41.619" v="289"/>
        <pc:sldMkLst>
          <pc:docMk/>
          <pc:sldMk cId="2174706765" sldId="2134808465"/>
        </pc:sldMkLst>
      </pc:sldChg>
      <pc:sldChg chg="del">
        <pc:chgData name="FERHANE EL MOSTAFA" userId="612e3f77-08f4-424c-9bd0-6ac275dcda07" providerId="ADAL" clId="{F488258E-CAE1-4C44-8EC8-77350F39B7E2}" dt="2025-08-01T18:28:56.182" v="290" actId="47"/>
        <pc:sldMkLst>
          <pc:docMk/>
          <pc:sldMk cId="2738640710" sldId="2134808468"/>
        </pc:sldMkLst>
      </pc:sldChg>
      <pc:sldChg chg="del">
        <pc:chgData name="FERHANE EL MOSTAFA" userId="612e3f77-08f4-424c-9bd0-6ac275dcda07" providerId="ADAL" clId="{F488258E-CAE1-4C44-8EC8-77350F39B7E2}" dt="2025-08-01T18:28:56.182" v="290" actId="47"/>
        <pc:sldMkLst>
          <pc:docMk/>
          <pc:sldMk cId="3664280258" sldId="2134808469"/>
        </pc:sldMkLst>
      </pc:sldChg>
      <pc:sldChg chg="del">
        <pc:chgData name="FERHANE EL MOSTAFA" userId="612e3f77-08f4-424c-9bd0-6ac275dcda07" providerId="ADAL" clId="{F488258E-CAE1-4C44-8EC8-77350F39B7E2}" dt="2025-08-01T18:28:56.182" v="290" actId="47"/>
        <pc:sldMkLst>
          <pc:docMk/>
          <pc:sldMk cId="1418471261" sldId="2134808474"/>
        </pc:sldMkLst>
      </pc:sldChg>
      <pc:sldChg chg="del">
        <pc:chgData name="FERHANE EL MOSTAFA" userId="612e3f77-08f4-424c-9bd0-6ac275dcda07" providerId="ADAL" clId="{F488258E-CAE1-4C44-8EC8-77350F39B7E2}" dt="2025-08-02T09:57:18.291" v="2759" actId="47"/>
        <pc:sldMkLst>
          <pc:docMk/>
          <pc:sldMk cId="2710047628" sldId="2134808476"/>
        </pc:sldMkLst>
      </pc:sldChg>
      <pc:sldChg chg="addSp modSp mod">
        <pc:chgData name="FERHANE EL MOSTAFA" userId="612e3f77-08f4-424c-9bd0-6ac275dcda07" providerId="ADAL" clId="{F488258E-CAE1-4C44-8EC8-77350F39B7E2}" dt="2025-08-02T10:23:52.711" v="3267" actId="1076"/>
        <pc:sldMkLst>
          <pc:docMk/>
          <pc:sldMk cId="2447610106" sldId="2134808477"/>
        </pc:sldMkLst>
      </pc:sldChg>
      <pc:sldChg chg="addSp delSp modSp mod">
        <pc:chgData name="FERHANE EL MOSTAFA" userId="612e3f77-08f4-424c-9bd0-6ac275dcda07" providerId="ADAL" clId="{F488258E-CAE1-4C44-8EC8-77350F39B7E2}" dt="2025-08-01T18:44:03.988" v="779" actId="404"/>
        <pc:sldMkLst>
          <pc:docMk/>
          <pc:sldMk cId="2552599713" sldId="2134808479"/>
        </pc:sldMkLst>
      </pc:sldChg>
      <pc:sldChg chg="del">
        <pc:chgData name="FERHANE EL MOSTAFA" userId="612e3f77-08f4-424c-9bd0-6ac275dcda07" providerId="ADAL" clId="{F488258E-CAE1-4C44-8EC8-77350F39B7E2}" dt="2025-08-01T18:42:32.253" v="696" actId="47"/>
        <pc:sldMkLst>
          <pc:docMk/>
          <pc:sldMk cId="2442209310" sldId="2134808480"/>
        </pc:sldMkLst>
      </pc:sldChg>
      <pc:sldChg chg="del">
        <pc:chgData name="FERHANE EL MOSTAFA" userId="612e3f77-08f4-424c-9bd0-6ac275dcda07" providerId="ADAL" clId="{F488258E-CAE1-4C44-8EC8-77350F39B7E2}" dt="2025-08-01T18:42:28.062" v="692" actId="47"/>
        <pc:sldMkLst>
          <pc:docMk/>
          <pc:sldMk cId="2451616425" sldId="2134808482"/>
        </pc:sldMkLst>
      </pc:sldChg>
      <pc:sldChg chg="del">
        <pc:chgData name="FERHANE EL MOSTAFA" userId="612e3f77-08f4-424c-9bd0-6ac275dcda07" providerId="ADAL" clId="{F488258E-CAE1-4C44-8EC8-77350F39B7E2}" dt="2025-08-01T18:42:26.973" v="691" actId="47"/>
        <pc:sldMkLst>
          <pc:docMk/>
          <pc:sldMk cId="2492661190" sldId="2134808483"/>
        </pc:sldMkLst>
      </pc:sldChg>
      <pc:sldChg chg="del">
        <pc:chgData name="FERHANE EL MOSTAFA" userId="612e3f77-08f4-424c-9bd0-6ac275dcda07" providerId="ADAL" clId="{F488258E-CAE1-4C44-8EC8-77350F39B7E2}" dt="2025-08-01T18:42:21.575" v="688" actId="47"/>
        <pc:sldMkLst>
          <pc:docMk/>
          <pc:sldMk cId="814815207" sldId="2134808484"/>
        </pc:sldMkLst>
      </pc:sldChg>
      <pc:sldChg chg="del">
        <pc:chgData name="FERHANE EL MOSTAFA" userId="612e3f77-08f4-424c-9bd0-6ac275dcda07" providerId="ADAL" clId="{F488258E-CAE1-4C44-8EC8-77350F39B7E2}" dt="2025-08-01T18:42:14.009" v="681" actId="47"/>
        <pc:sldMkLst>
          <pc:docMk/>
          <pc:sldMk cId="2750693596" sldId="2134808485"/>
        </pc:sldMkLst>
      </pc:sldChg>
      <pc:sldChg chg="del">
        <pc:chgData name="FERHANE EL MOSTAFA" userId="612e3f77-08f4-424c-9bd0-6ac275dcda07" providerId="ADAL" clId="{F488258E-CAE1-4C44-8EC8-77350F39B7E2}" dt="2025-08-01T18:42:16.507" v="683" actId="47"/>
        <pc:sldMkLst>
          <pc:docMk/>
          <pc:sldMk cId="4039521206" sldId="2134808486"/>
        </pc:sldMkLst>
      </pc:sldChg>
      <pc:sldChg chg="del">
        <pc:chgData name="FERHANE EL MOSTAFA" userId="612e3f77-08f4-424c-9bd0-6ac275dcda07" providerId="ADAL" clId="{F488258E-CAE1-4C44-8EC8-77350F39B7E2}" dt="2025-08-01T18:42:17.503" v="684" actId="47"/>
        <pc:sldMkLst>
          <pc:docMk/>
          <pc:sldMk cId="3557580989" sldId="2134808487"/>
        </pc:sldMkLst>
      </pc:sldChg>
      <pc:sldChg chg="del">
        <pc:chgData name="FERHANE EL MOSTAFA" userId="612e3f77-08f4-424c-9bd0-6ac275dcda07" providerId="ADAL" clId="{F488258E-CAE1-4C44-8EC8-77350F39B7E2}" dt="2025-08-01T18:42:18.608" v="685" actId="47"/>
        <pc:sldMkLst>
          <pc:docMk/>
          <pc:sldMk cId="3317626527" sldId="2134808488"/>
        </pc:sldMkLst>
      </pc:sldChg>
      <pc:sldChg chg="del">
        <pc:chgData name="FERHANE EL MOSTAFA" userId="612e3f77-08f4-424c-9bd0-6ac275dcda07" providerId="ADAL" clId="{F488258E-CAE1-4C44-8EC8-77350F39B7E2}" dt="2025-08-01T18:42:19.583" v="686" actId="47"/>
        <pc:sldMkLst>
          <pc:docMk/>
          <pc:sldMk cId="702753478" sldId="2134808489"/>
        </pc:sldMkLst>
      </pc:sldChg>
      <pc:sldChg chg="del">
        <pc:chgData name="FERHANE EL MOSTAFA" userId="612e3f77-08f4-424c-9bd0-6ac275dcda07" providerId="ADAL" clId="{F488258E-CAE1-4C44-8EC8-77350F39B7E2}" dt="2025-08-01T18:42:24.680" v="690" actId="47"/>
        <pc:sldMkLst>
          <pc:docMk/>
          <pc:sldMk cId="2426074610" sldId="2134808491"/>
        </pc:sldMkLst>
      </pc:sldChg>
      <pc:sldChg chg="del">
        <pc:chgData name="FERHANE EL MOSTAFA" userId="612e3f77-08f4-424c-9bd0-6ac275dcda07" providerId="ADAL" clId="{F488258E-CAE1-4C44-8EC8-77350F39B7E2}" dt="2025-08-01T18:42:29.044" v="693" actId="47"/>
        <pc:sldMkLst>
          <pc:docMk/>
          <pc:sldMk cId="4056254268" sldId="2134808492"/>
        </pc:sldMkLst>
      </pc:sldChg>
      <pc:sldChg chg="addSp delSp modSp mod">
        <pc:chgData name="FERHANE EL MOSTAFA" userId="612e3f77-08f4-424c-9bd0-6ac275dcda07" providerId="ADAL" clId="{F488258E-CAE1-4C44-8EC8-77350F39B7E2}" dt="2025-08-01T18:45:20.015" v="789" actId="14100"/>
        <pc:sldMkLst>
          <pc:docMk/>
          <pc:sldMk cId="678568683" sldId="2134808495"/>
        </pc:sldMkLst>
      </pc:sldChg>
      <pc:sldChg chg="addSp delSp modSp add mod">
        <pc:chgData name="FERHANE EL MOSTAFA" userId="612e3f77-08f4-424c-9bd0-6ac275dcda07" providerId="ADAL" clId="{F488258E-CAE1-4C44-8EC8-77350F39B7E2}" dt="2025-08-03T18:35:21.315" v="3588" actId="1076"/>
        <pc:sldMkLst>
          <pc:docMk/>
          <pc:sldMk cId="207820426" sldId="2134808496"/>
        </pc:sldMkLst>
      </pc:sldChg>
      <pc:sldChg chg="addSp delSp modSp del mod">
        <pc:chgData name="FERHANE EL MOSTAFA" userId="612e3f77-08f4-424c-9bd0-6ac275dcda07" providerId="ADAL" clId="{F488258E-CAE1-4C44-8EC8-77350F39B7E2}" dt="2025-08-02T09:41:42.059" v="2486" actId="2696"/>
        <pc:sldMkLst>
          <pc:docMk/>
          <pc:sldMk cId="1533113094" sldId="2134808496"/>
        </pc:sldMkLst>
      </pc:sldChg>
      <pc:sldChg chg="add del">
        <pc:chgData name="FERHANE EL MOSTAFA" userId="612e3f77-08f4-424c-9bd0-6ac275dcda07" providerId="ADAL" clId="{F488258E-CAE1-4C44-8EC8-77350F39B7E2}" dt="2025-08-02T09:57:35.345" v="2762" actId="2696"/>
        <pc:sldMkLst>
          <pc:docMk/>
          <pc:sldMk cId="3854079605" sldId="2134808496"/>
        </pc:sldMkLst>
      </pc:sldChg>
      <pc:sldChg chg="addSp delSp modSp del mod">
        <pc:chgData name="FERHANE EL MOSTAFA" userId="612e3f77-08f4-424c-9bd0-6ac275dcda07" providerId="ADAL" clId="{F488258E-CAE1-4C44-8EC8-77350F39B7E2}" dt="2025-08-02T09:57:47.945" v="2764" actId="2696"/>
        <pc:sldMkLst>
          <pc:docMk/>
          <pc:sldMk cId="1182404594" sldId="2134808497"/>
        </pc:sldMkLst>
      </pc:sldChg>
      <pc:sldChg chg="modSp add mod">
        <pc:chgData name="FERHANE EL MOSTAFA" userId="612e3f77-08f4-424c-9bd0-6ac275dcda07" providerId="ADAL" clId="{F488258E-CAE1-4C44-8EC8-77350F39B7E2}" dt="2025-08-02T09:59:51.796" v="2830" actId="20577"/>
        <pc:sldMkLst>
          <pc:docMk/>
          <pc:sldMk cId="3367157074" sldId="2134808497"/>
        </pc:sldMkLst>
      </pc:sldChg>
      <pc:sldChg chg="del">
        <pc:chgData name="FERHANE EL MOSTAFA" userId="612e3f77-08f4-424c-9bd0-6ac275dcda07" providerId="ADAL" clId="{F488258E-CAE1-4C44-8EC8-77350F39B7E2}" dt="2025-08-02T09:57:24.692" v="2760" actId="47"/>
        <pc:sldMkLst>
          <pc:docMk/>
          <pc:sldMk cId="4179121087" sldId="2134808498"/>
        </pc:sldMkLst>
      </pc:sldChg>
      <pc:sldChg chg="delSp del mod">
        <pc:chgData name="FERHANE EL MOSTAFA" userId="612e3f77-08f4-424c-9bd0-6ac275dcda07" providerId="ADAL" clId="{F488258E-CAE1-4C44-8EC8-77350F39B7E2}" dt="2025-08-02T09:56:44.533" v="2755" actId="47"/>
        <pc:sldMkLst>
          <pc:docMk/>
          <pc:sldMk cId="705810160" sldId="2134808499"/>
        </pc:sldMkLst>
      </pc:sldChg>
      <pc:sldChg chg="modSp">
        <pc:chgData name="FERHANE EL MOSTAFA" userId="612e3f77-08f4-424c-9bd0-6ac275dcda07" providerId="ADAL" clId="{F488258E-CAE1-4C44-8EC8-77350F39B7E2}" dt="2025-08-02T10:28:50.459" v="3399" actId="20577"/>
        <pc:sldMkLst>
          <pc:docMk/>
          <pc:sldMk cId="3222612512" sldId="2134808501"/>
        </pc:sldMkLst>
      </pc:sldChg>
      <pc:sldChg chg="del">
        <pc:chgData name="FERHANE EL MOSTAFA" userId="612e3f77-08f4-424c-9bd0-6ac275dcda07" providerId="ADAL" clId="{F488258E-CAE1-4C44-8EC8-77350F39B7E2}" dt="2025-08-01T18:42:33.392" v="697" actId="47"/>
        <pc:sldMkLst>
          <pc:docMk/>
          <pc:sldMk cId="1126235140" sldId="2134808505"/>
        </pc:sldMkLst>
      </pc:sldChg>
      <pc:sldChg chg="del">
        <pc:chgData name="FERHANE EL MOSTAFA" userId="612e3f77-08f4-424c-9bd0-6ac275dcda07" providerId="ADAL" clId="{F488258E-CAE1-4C44-8EC8-77350F39B7E2}" dt="2025-08-01T18:42:20.555" v="687" actId="47"/>
        <pc:sldMkLst>
          <pc:docMk/>
          <pc:sldMk cId="2091575792" sldId="2134808506"/>
        </pc:sldMkLst>
      </pc:sldChg>
      <pc:sldChg chg="del">
        <pc:chgData name="FERHANE EL MOSTAFA" userId="612e3f77-08f4-424c-9bd0-6ac275dcda07" providerId="ADAL" clId="{F488258E-CAE1-4C44-8EC8-77350F39B7E2}" dt="2025-08-01T18:42:22.494" v="689" actId="47"/>
        <pc:sldMkLst>
          <pc:docMk/>
          <pc:sldMk cId="3089496847" sldId="2134808507"/>
        </pc:sldMkLst>
      </pc:sldChg>
      <pc:sldChg chg="del">
        <pc:chgData name="FERHANE EL MOSTAFA" userId="612e3f77-08f4-424c-9bd0-6ac275dcda07" providerId="ADAL" clId="{F488258E-CAE1-4C44-8EC8-77350F39B7E2}" dt="2025-08-01T18:42:30.221" v="694" actId="47"/>
        <pc:sldMkLst>
          <pc:docMk/>
          <pc:sldMk cId="2865839544" sldId="2134808508"/>
        </pc:sldMkLst>
      </pc:sldChg>
      <pc:sldChg chg="del">
        <pc:chgData name="FERHANE EL MOSTAFA" userId="612e3f77-08f4-424c-9bd0-6ac275dcda07" providerId="ADAL" clId="{F488258E-CAE1-4C44-8EC8-77350F39B7E2}" dt="2025-08-01T18:42:31.237" v="695" actId="47"/>
        <pc:sldMkLst>
          <pc:docMk/>
          <pc:sldMk cId="2932783216" sldId="2134808509"/>
        </pc:sldMkLst>
      </pc:sldChg>
      <pc:sldChg chg="del">
        <pc:chgData name="FERHANE EL MOSTAFA" userId="612e3f77-08f4-424c-9bd0-6ac275dcda07" providerId="ADAL" clId="{F488258E-CAE1-4C44-8EC8-77350F39B7E2}" dt="2025-08-02T09:57:27.883" v="2761" actId="47"/>
        <pc:sldMkLst>
          <pc:docMk/>
          <pc:sldMk cId="3380457647" sldId="2134808510"/>
        </pc:sldMkLst>
      </pc:sldChg>
      <pc:sldChg chg="del">
        <pc:chgData name="FERHANE EL MOSTAFA" userId="612e3f77-08f4-424c-9bd0-6ac275dcda07" providerId="ADAL" clId="{F488258E-CAE1-4C44-8EC8-77350F39B7E2}" dt="2025-08-01T18:42:15.525" v="682" actId="47"/>
        <pc:sldMkLst>
          <pc:docMk/>
          <pc:sldMk cId="1209427918" sldId="2134808511"/>
        </pc:sldMkLst>
      </pc:sldChg>
      <pc:sldChg chg="addSp delSp modSp mod modAnim">
        <pc:chgData name="FERHANE EL MOSTAFA" userId="612e3f77-08f4-424c-9bd0-6ac275dcda07" providerId="ADAL" clId="{F488258E-CAE1-4C44-8EC8-77350F39B7E2}" dt="2025-08-02T10:19:57.983" v="3248" actId="14100"/>
        <pc:sldMkLst>
          <pc:docMk/>
          <pc:sldMk cId="3546273917" sldId="2134808512"/>
        </pc:sldMkLst>
      </pc:sldChg>
      <pc:sldChg chg="addSp delSp modSp add mod">
        <pc:chgData name="FERHANE EL MOSTAFA" userId="612e3f77-08f4-424c-9bd0-6ac275dcda07" providerId="ADAL" clId="{F488258E-CAE1-4C44-8EC8-77350F39B7E2}" dt="2025-08-02T10:05:21.428" v="2976" actId="20577"/>
        <pc:sldMkLst>
          <pc:docMk/>
          <pc:sldMk cId="2369219007" sldId="2134808513"/>
        </pc:sldMkLst>
      </pc:sldChg>
      <pc:sldChg chg="modSp add mod">
        <pc:chgData name="FERHANE EL MOSTAFA" userId="612e3f77-08f4-424c-9bd0-6ac275dcda07" providerId="ADAL" clId="{F488258E-CAE1-4C44-8EC8-77350F39B7E2}" dt="2025-08-02T10:05:37.538" v="2977" actId="20577"/>
        <pc:sldMkLst>
          <pc:docMk/>
          <pc:sldMk cId="924649818" sldId="2134808514"/>
        </pc:sldMkLst>
      </pc:sldChg>
      <pc:sldChg chg="addSp modSp add mod modAnim">
        <pc:chgData name="FERHANE EL MOSTAFA" userId="612e3f77-08f4-424c-9bd0-6ac275dcda07" providerId="ADAL" clId="{F488258E-CAE1-4C44-8EC8-77350F39B7E2}" dt="2025-08-02T10:06:22.643" v="2980" actId="1076"/>
        <pc:sldMkLst>
          <pc:docMk/>
          <pc:sldMk cId="1821440554" sldId="2134808515"/>
        </pc:sldMkLst>
      </pc:sldChg>
      <pc:sldChg chg="modSp add mod">
        <pc:chgData name="FERHANE EL MOSTAFA" userId="612e3f77-08f4-424c-9bd0-6ac275dcda07" providerId="ADAL" clId="{F488258E-CAE1-4C44-8EC8-77350F39B7E2}" dt="2025-08-01T18:46:04.951" v="811" actId="20577"/>
        <pc:sldMkLst>
          <pc:docMk/>
          <pc:sldMk cId="212589244" sldId="2134808516"/>
        </pc:sldMkLst>
      </pc:sldChg>
      <pc:sldChg chg="addSp delSp modSp add mod">
        <pc:chgData name="FERHANE EL MOSTAFA" userId="612e3f77-08f4-424c-9bd0-6ac275dcda07" providerId="ADAL" clId="{F488258E-CAE1-4C44-8EC8-77350F39B7E2}" dt="2025-08-01T18:47:10.594" v="820" actId="1076"/>
        <pc:sldMkLst>
          <pc:docMk/>
          <pc:sldMk cId="16868779" sldId="2134808517"/>
        </pc:sldMkLst>
      </pc:sldChg>
      <pc:sldChg chg="add del">
        <pc:chgData name="FERHANE EL MOSTAFA" userId="612e3f77-08f4-424c-9bd0-6ac275dcda07" providerId="ADAL" clId="{F488258E-CAE1-4C44-8EC8-77350F39B7E2}" dt="2025-08-01T18:46:21.094" v="813"/>
        <pc:sldMkLst>
          <pc:docMk/>
          <pc:sldMk cId="965600971" sldId="2134808517"/>
        </pc:sldMkLst>
      </pc:sldChg>
      <pc:sldChg chg="addSp delSp modSp add mod">
        <pc:chgData name="FERHANE EL MOSTAFA" userId="612e3f77-08f4-424c-9bd0-6ac275dcda07" providerId="ADAL" clId="{F488258E-CAE1-4C44-8EC8-77350F39B7E2}" dt="2025-08-01T18:55:56.873" v="1087" actId="1076"/>
        <pc:sldMkLst>
          <pc:docMk/>
          <pc:sldMk cId="2523983732" sldId="2134808518"/>
        </pc:sldMkLst>
      </pc:sldChg>
      <pc:sldChg chg="addSp delSp modSp add mod modAnim">
        <pc:chgData name="FERHANE EL MOSTAFA" userId="612e3f77-08f4-424c-9bd0-6ac275dcda07" providerId="ADAL" clId="{F488258E-CAE1-4C44-8EC8-77350F39B7E2}" dt="2025-08-02T10:21:11.908" v="3255" actId="478"/>
        <pc:sldMkLst>
          <pc:docMk/>
          <pc:sldMk cId="2988632555" sldId="2134808519"/>
        </pc:sldMkLst>
      </pc:sldChg>
      <pc:sldChg chg="addSp delSp modSp add mod modAnim">
        <pc:chgData name="FERHANE EL MOSTAFA" userId="612e3f77-08f4-424c-9bd0-6ac275dcda07" providerId="ADAL" clId="{F488258E-CAE1-4C44-8EC8-77350F39B7E2}" dt="2025-08-02T10:22:06.252" v="3259" actId="478"/>
        <pc:sldMkLst>
          <pc:docMk/>
          <pc:sldMk cId="3958609263" sldId="2134808520"/>
        </pc:sldMkLst>
      </pc:sldChg>
      <pc:sldChg chg="delSp modSp add mod modAnim">
        <pc:chgData name="FERHANE EL MOSTAFA" userId="612e3f77-08f4-424c-9bd0-6ac275dcda07" providerId="ADAL" clId="{F488258E-CAE1-4C44-8EC8-77350F39B7E2}" dt="2025-08-02T10:18:39.491" v="3216"/>
        <pc:sldMkLst>
          <pc:docMk/>
          <pc:sldMk cId="1308715285" sldId="2134808521"/>
        </pc:sldMkLst>
      </pc:sldChg>
      <pc:sldChg chg="addSp delSp modSp add mod delAnim modAnim">
        <pc:chgData name="FERHANE EL MOSTAFA" userId="612e3f77-08f4-424c-9bd0-6ac275dcda07" providerId="ADAL" clId="{F488258E-CAE1-4C44-8EC8-77350F39B7E2}" dt="2025-08-02T09:33:40.895" v="2073" actId="20577"/>
        <pc:sldMkLst>
          <pc:docMk/>
          <pc:sldMk cId="1268082730" sldId="2134808522"/>
        </pc:sldMkLst>
      </pc:sldChg>
      <pc:sldChg chg="delSp modSp add mod modAnim">
        <pc:chgData name="FERHANE EL MOSTAFA" userId="612e3f77-08f4-424c-9bd0-6ac275dcda07" providerId="ADAL" clId="{F488258E-CAE1-4C44-8EC8-77350F39B7E2}" dt="2025-08-02T09:41:56.929" v="2488"/>
        <pc:sldMkLst>
          <pc:docMk/>
          <pc:sldMk cId="4081899632" sldId="2134808523"/>
        </pc:sldMkLst>
      </pc:sldChg>
      <pc:sldChg chg="modSp add mod">
        <pc:chgData name="FERHANE EL MOSTAFA" userId="612e3f77-08f4-424c-9bd0-6ac275dcda07" providerId="ADAL" clId="{F488258E-CAE1-4C44-8EC8-77350F39B7E2}" dt="2025-08-02T09:42:53.570" v="2491" actId="20577"/>
        <pc:sldMkLst>
          <pc:docMk/>
          <pc:sldMk cId="2747359" sldId="2134808524"/>
        </pc:sldMkLst>
      </pc:sldChg>
      <pc:sldChg chg="addSp delSp modSp add del mod">
        <pc:chgData name="FERHANE EL MOSTAFA" userId="612e3f77-08f4-424c-9bd0-6ac275dcda07" providerId="ADAL" clId="{F488258E-CAE1-4C44-8EC8-77350F39B7E2}" dt="2025-08-02T09:41:21.371" v="2484" actId="2696"/>
        <pc:sldMkLst>
          <pc:docMk/>
          <pc:sldMk cId="2611444949" sldId="2134808524"/>
        </pc:sldMkLst>
      </pc:sldChg>
      <pc:sldChg chg="add del">
        <pc:chgData name="FERHANE EL MOSTAFA" userId="612e3f77-08f4-424c-9bd0-6ac275dcda07" providerId="ADAL" clId="{F488258E-CAE1-4C44-8EC8-77350F39B7E2}" dt="2025-08-02T10:10:12.153" v="2998" actId="47"/>
        <pc:sldMkLst>
          <pc:docMk/>
          <pc:sldMk cId="2911363350" sldId="2134808525"/>
        </pc:sldMkLst>
      </pc:sldChg>
      <pc:sldChg chg="addSp modSp add mod modAnim">
        <pc:chgData name="FERHANE EL MOSTAFA" userId="612e3f77-08f4-424c-9bd0-6ac275dcda07" providerId="ADAL" clId="{F488258E-CAE1-4C44-8EC8-77350F39B7E2}" dt="2025-08-02T10:24:17.574" v="3280" actId="20577"/>
        <pc:sldMkLst>
          <pc:docMk/>
          <pc:sldMk cId="467803315" sldId="2134808526"/>
        </pc:sldMkLst>
      </pc:sldChg>
      <pc:sldChg chg="addSp modSp add mod">
        <pc:chgData name="FERHANE EL MOSTAFA" userId="612e3f77-08f4-424c-9bd0-6ac275dcda07" providerId="ADAL" clId="{F488258E-CAE1-4C44-8EC8-77350F39B7E2}" dt="2025-08-02T10:20:32.787" v="3250" actId="1076"/>
        <pc:sldMkLst>
          <pc:docMk/>
          <pc:sldMk cId="148150509" sldId="2134808527"/>
        </pc:sldMkLst>
      </pc:sldChg>
      <pc:sldChg chg="modSp add del mod">
        <pc:chgData name="FERHANE EL MOSTAFA" userId="612e3f77-08f4-424c-9bd0-6ac275dcda07" providerId="ADAL" clId="{F488258E-CAE1-4C44-8EC8-77350F39B7E2}" dt="2025-08-02T10:08:10.085" v="2984" actId="2696"/>
        <pc:sldMkLst>
          <pc:docMk/>
          <pc:sldMk cId="3794512838" sldId="2134808527"/>
        </pc:sldMkLst>
      </pc:sldChg>
      <pc:sldChg chg="addSp delSp modSp add mod">
        <pc:chgData name="FERHANE EL MOSTAFA" userId="612e3f77-08f4-424c-9bd0-6ac275dcda07" providerId="ADAL" clId="{F488258E-CAE1-4C44-8EC8-77350F39B7E2}" dt="2025-08-02T10:16:41.886" v="3188" actId="1076"/>
        <pc:sldMkLst>
          <pc:docMk/>
          <pc:sldMk cId="3324305360" sldId="2134808528"/>
        </pc:sldMkLst>
      </pc:sldChg>
      <pc:sldChg chg="addSp delSp modSp add mod">
        <pc:chgData name="FERHANE EL MOSTAFA" userId="612e3f77-08f4-424c-9bd0-6ac275dcda07" providerId="ADAL" clId="{F488258E-CAE1-4C44-8EC8-77350F39B7E2}" dt="2025-08-02T10:23:07.812" v="3264" actId="1076"/>
        <pc:sldMkLst>
          <pc:docMk/>
          <pc:sldMk cId="4131415470" sldId="2134808529"/>
        </pc:sldMkLst>
      </pc:sldChg>
      <pc:sldChg chg="delSp modSp add mod">
        <pc:chgData name="FERHANE EL MOSTAFA" userId="612e3f77-08f4-424c-9bd0-6ac275dcda07" providerId="ADAL" clId="{F488258E-CAE1-4C44-8EC8-77350F39B7E2}" dt="2025-08-02T10:28:06.357" v="3398" actId="404"/>
        <pc:sldMkLst>
          <pc:docMk/>
          <pc:sldMk cId="2346640901" sldId="2134808530"/>
        </pc:sldMkLst>
      </pc:sldChg>
      <pc:sldChg chg="add">
        <pc:chgData name="FERHANE EL MOSTAFA" userId="612e3f77-08f4-424c-9bd0-6ac275dcda07" providerId="ADAL" clId="{F488258E-CAE1-4C44-8EC8-77350F39B7E2}" dt="2025-08-02T23:08:09.550" v="3460"/>
        <pc:sldMkLst>
          <pc:docMk/>
          <pc:sldMk cId="1643866256" sldId="2134808531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3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40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36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86597" y="9257003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3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01836" y="585941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9826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5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10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</a:t>
              </a:r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MA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fr-FR" sz="5400" b="1" dirty="0">
                <a:solidFill>
                  <a:srgbClr val="FFC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0B34948-E3A0-CCDE-52CD-08D0CE712D30}"/>
              </a:ext>
            </a:extLst>
          </p:cNvPr>
          <p:cNvSpPr/>
          <p:nvPr/>
        </p:nvSpPr>
        <p:spPr>
          <a:xfrm>
            <a:off x="4286597" y="7622269"/>
            <a:ext cx="4583716" cy="813494"/>
          </a:xfrm>
          <a:prstGeom prst="roundRect">
            <a:avLst>
              <a:gd name="adj" fmla="val 32324"/>
            </a:avLst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48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توليف وتصديق على اللبنة</a:t>
            </a:r>
            <a:endParaRPr lang="fr-MA" sz="1400" b="1" dirty="0">
              <a:solidFill>
                <a:srgbClr val="FF0000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1385455" y="3985689"/>
            <a:ext cx="537556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011510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89810" y="578385"/>
            <a:ext cx="11765426" cy="19274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سأملي عليكم بعض الكلمات مما رأيناه سابقا. خذوا ألواحكم واستعدوا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حافلة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C5A57-0D50-6E4C-4D5E-CF0422EFA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8A4A03F-C6BE-BD18-A580-87EF53337960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0F7497B-1772-D419-AD8E-649A8403F0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8383EDC-A358-B6A3-8BA0-4E5B65747D68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حافِلَةٌ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8F96833-4A11-1CE1-1EE0-2DBAADF64521}"/>
              </a:ext>
            </a:extLst>
          </p:cNvPr>
          <p:cNvSpPr/>
          <p:nvPr/>
        </p:nvSpPr>
        <p:spPr>
          <a:xfrm>
            <a:off x="3394364" y="6884073"/>
            <a:ext cx="6206836" cy="134009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49683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06C26-2999-8DC0-430E-68618BA8B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BDE9B1E-6478-F4F5-549A-1A28F55C4B6A}"/>
              </a:ext>
            </a:extLst>
          </p:cNvPr>
          <p:cNvSpPr txBox="1"/>
          <p:nvPr/>
        </p:nvSpPr>
        <p:spPr>
          <a:xfrm>
            <a:off x="689810" y="947717"/>
            <a:ext cx="11765426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سلمت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AF2475-503D-E6FC-D1D4-930AAE0EF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5B62240-81D8-7517-D442-DA3C2F58B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9835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F529A-6E54-E3F7-4082-60AE5F1237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499EDBC-93F6-972C-90FB-51A7E42A764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DBA7581-B47E-0719-3036-BA137F4DD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937253E-C50E-50B9-6509-AD622DC342D5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سَلَّمْتُ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548407E-C701-3AC6-F1CE-AD47AD041676}"/>
              </a:ext>
            </a:extLst>
          </p:cNvPr>
          <p:cNvSpPr/>
          <p:nvPr/>
        </p:nvSpPr>
        <p:spPr>
          <a:xfrm>
            <a:off x="3394364" y="6884073"/>
            <a:ext cx="6206836" cy="134009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6094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7BF6C-DBAA-CC12-1502-B20C0C735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A6224F4-3F96-8247-BDBF-D6410DFB3903}"/>
              </a:ext>
            </a:extLst>
          </p:cNvPr>
          <p:cNvSpPr txBox="1"/>
          <p:nvPr/>
        </p:nvSpPr>
        <p:spPr>
          <a:xfrm>
            <a:off x="2563090" y="947717"/>
            <a:ext cx="9892145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بقرات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E6F6E7F-134B-0A67-D55B-27FADD12A5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10526DB-EFC4-ACF7-2B5D-6C1F6382C4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2865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2C5DED-974E-43EA-26BA-4848F5672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D036D52-F2E0-3604-4915-3EAE365EA06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54863C9-43FE-15AD-FF81-7B1ABDCFD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339C6C9-60BF-28A0-CDFA-9FEF40024C58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بَقَراتٌ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DD043C1-361E-B0A4-7322-2C154979E973}"/>
              </a:ext>
            </a:extLst>
          </p:cNvPr>
          <p:cNvSpPr/>
          <p:nvPr/>
        </p:nvSpPr>
        <p:spPr>
          <a:xfrm>
            <a:off x="3394364" y="6884073"/>
            <a:ext cx="6206836" cy="134009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81709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B48E27-5949-1563-8E97-8D8D5377FB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B7ADDED-16C6-C8D6-127A-D1E2D868E29F}"/>
              </a:ext>
            </a:extLst>
          </p:cNvPr>
          <p:cNvSpPr txBox="1"/>
          <p:nvPr/>
        </p:nvSpPr>
        <p:spPr>
          <a:xfrm>
            <a:off x="2563090" y="947717"/>
            <a:ext cx="9892145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شلال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2E66073-3A1B-D370-628F-675AEE0F6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AB904DD-60EB-B527-0F2C-CBBCC89161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7751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11006-71B7-A483-98A3-77A0A9C6D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23026C0-344C-904A-A4B2-84685D7D333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263CEE4-62C8-EF49-212A-8EB2EAA25D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1B8DDA2-3931-8FDC-2A36-2505354F3FAC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شَلّالٌ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973D69F-9D6B-F1A4-979E-5CFE2EB49B0A}"/>
              </a:ext>
            </a:extLst>
          </p:cNvPr>
          <p:cNvSpPr/>
          <p:nvPr/>
        </p:nvSpPr>
        <p:spPr>
          <a:xfrm>
            <a:off x="3394364" y="6884073"/>
            <a:ext cx="6206836" cy="134009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99564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484909" y="2208114"/>
            <a:ext cx="7329055" cy="3770795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إغناء المعجم بكلمات جديدة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الدقة والطلاقة: قراءة سلسة كلمات بطلاقة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تركيب جمل وقراءتها ونقلها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7395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798A27-AC49-5304-AB70-358732C3BB29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انتبهوا جيدا، سأعرض مجموعة من الكلمات وأقرؤها، عليكم قراءتها مثلي.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CF24B67-7B41-35E4-D110-EC69CC9D58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19035"/>
            <a:ext cx="1475360" cy="1353429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1201691E-D40A-CEFC-EB14-517EB6316293}"/>
              </a:ext>
            </a:extLst>
          </p:cNvPr>
          <p:cNvSpPr/>
          <p:nvPr/>
        </p:nvSpPr>
        <p:spPr>
          <a:xfrm>
            <a:off x="9288529" y="2679496"/>
            <a:ext cx="3110345" cy="1781668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سَنابِلُ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FDC1C7D0-BC65-7EBA-3780-F4B913BC5A78}"/>
              </a:ext>
            </a:extLst>
          </p:cNvPr>
          <p:cNvSpPr/>
          <p:nvPr/>
        </p:nvSpPr>
        <p:spPr>
          <a:xfrm>
            <a:off x="664562" y="2679496"/>
            <a:ext cx="3365916" cy="1781668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مَصابيحُ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6D0620F9-C4A5-2675-E59D-54D9FB3C5A94}"/>
              </a:ext>
            </a:extLst>
          </p:cNvPr>
          <p:cNvSpPr/>
          <p:nvPr/>
        </p:nvSpPr>
        <p:spPr>
          <a:xfrm>
            <a:off x="4976545" y="2730923"/>
            <a:ext cx="3365916" cy="1730241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مَساجِدُ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FB4CAB8B-2418-F8CE-CFEA-56CA62082F02}"/>
              </a:ext>
            </a:extLst>
          </p:cNvPr>
          <p:cNvSpPr/>
          <p:nvPr/>
        </p:nvSpPr>
        <p:spPr>
          <a:xfrm>
            <a:off x="664562" y="6057900"/>
            <a:ext cx="3658924" cy="1781668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صَوامِعُ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13262762-74D4-81F0-2A60-E4A80B5C9AF0}"/>
              </a:ext>
            </a:extLst>
          </p:cNvPr>
          <p:cNvSpPr/>
          <p:nvPr/>
        </p:nvSpPr>
        <p:spPr>
          <a:xfrm>
            <a:off x="4912239" y="6057900"/>
            <a:ext cx="3365916" cy="1781668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مَزارِعُ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DBC4E4DB-C918-5D90-4E49-6CB3CC60B6B1}"/>
              </a:ext>
            </a:extLst>
          </p:cNvPr>
          <p:cNvSpPr/>
          <p:nvPr/>
        </p:nvSpPr>
        <p:spPr>
          <a:xfrm>
            <a:off x="8866909" y="6057900"/>
            <a:ext cx="3531965" cy="1781668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قَناديلُ 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1823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0" grpId="0" animBg="1"/>
      <p:bldP spid="11" grpId="0" animBg="1"/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C11055-32BE-1CFE-F8C7-22C43125B5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9B520DE-9660-8888-75AB-70FBEBDBD952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دوركم.  </a:t>
            </a:r>
            <a:r>
              <a:rPr kumimoji="0" lang="ar-MA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يطلب من المتعلمين قراءة الكلمات على السبورة بترتيب وبدونه، مع تصحيح الأخطاء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71AC240-31C5-7E5E-BF67-A37C677782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707351"/>
            <a:ext cx="1676545" cy="1280271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37723E01-F336-F228-617B-889C70BEA2E4}"/>
              </a:ext>
            </a:extLst>
          </p:cNvPr>
          <p:cNvSpPr/>
          <p:nvPr/>
        </p:nvSpPr>
        <p:spPr>
          <a:xfrm>
            <a:off x="9288529" y="2679496"/>
            <a:ext cx="3110345" cy="1781668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سَنابِلُ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58B945FE-4896-F86F-180C-5314BA5861B2}"/>
              </a:ext>
            </a:extLst>
          </p:cNvPr>
          <p:cNvSpPr/>
          <p:nvPr/>
        </p:nvSpPr>
        <p:spPr>
          <a:xfrm>
            <a:off x="664562" y="2679496"/>
            <a:ext cx="3365916" cy="1781668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كَتاكيتُ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918185B5-E934-CF72-6CBD-2B1738B7ADB2}"/>
              </a:ext>
            </a:extLst>
          </p:cNvPr>
          <p:cNvSpPr/>
          <p:nvPr/>
        </p:nvSpPr>
        <p:spPr>
          <a:xfrm>
            <a:off x="4976545" y="2730923"/>
            <a:ext cx="3365916" cy="1730241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مَساجِدُ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4A8D09FB-EE92-730F-A92C-7FDD794D6656}"/>
              </a:ext>
            </a:extLst>
          </p:cNvPr>
          <p:cNvSpPr/>
          <p:nvPr/>
        </p:nvSpPr>
        <p:spPr>
          <a:xfrm>
            <a:off x="664562" y="6057900"/>
            <a:ext cx="3658924" cy="1781668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صَوامِعُ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89658D18-A99F-2C9E-AD00-B558191F2AEF}"/>
              </a:ext>
            </a:extLst>
          </p:cNvPr>
          <p:cNvSpPr/>
          <p:nvPr/>
        </p:nvSpPr>
        <p:spPr>
          <a:xfrm>
            <a:off x="4912239" y="6057900"/>
            <a:ext cx="3365916" cy="1781668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مَزارِعُ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60D5E654-3AB0-F827-6965-6FD0B5741135}"/>
              </a:ext>
            </a:extLst>
          </p:cNvPr>
          <p:cNvSpPr/>
          <p:nvPr/>
        </p:nvSpPr>
        <p:spPr>
          <a:xfrm>
            <a:off x="8866909" y="6057900"/>
            <a:ext cx="3531965" cy="1781668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قَناديلُ 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7467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0" grpId="0" animBg="1"/>
      <p:bldP spid="11" grpId="0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01F38-4C75-3097-5111-3CA836CFE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3CCE215-134A-4BC8-3BFB-8AC2A79B87A4}"/>
              </a:ext>
            </a:extLst>
          </p:cNvPr>
          <p:cNvSpPr txBox="1"/>
          <p:nvPr/>
        </p:nvSpPr>
        <p:spPr>
          <a:xfrm>
            <a:off x="2452255" y="834086"/>
            <a:ext cx="10044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سننتقل إلى سلسلة كلمات أخرى، عليكم قراءتها أولا بشكل هامس في ثنائيات: أقرأ لزميلي.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B26852AF-4616-A65D-1E6B-47768D865196}"/>
              </a:ext>
            </a:extLst>
          </p:cNvPr>
          <p:cNvSpPr/>
          <p:nvPr/>
        </p:nvSpPr>
        <p:spPr>
          <a:xfrm>
            <a:off x="8717972" y="6057900"/>
            <a:ext cx="2916382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يَتَعاوَنُ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E9D28274-AF2A-90F3-38F0-FF5E5D1242A2}"/>
              </a:ext>
            </a:extLst>
          </p:cNvPr>
          <p:cNvSpPr/>
          <p:nvPr/>
        </p:nvSpPr>
        <p:spPr>
          <a:xfrm>
            <a:off x="1399309" y="6057900"/>
            <a:ext cx="3104742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يَقْرَأُ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2334C249-B7C0-7C82-0B7C-76FB59070357}"/>
              </a:ext>
            </a:extLst>
          </p:cNvPr>
          <p:cNvSpPr/>
          <p:nvPr/>
        </p:nvSpPr>
        <p:spPr>
          <a:xfrm>
            <a:off x="8956962" y="2665266"/>
            <a:ext cx="2916381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يَحْصُدُ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0880FC81-542C-0AC8-126C-DBE4AEAE950B}"/>
              </a:ext>
            </a:extLst>
          </p:cNvPr>
          <p:cNvSpPr/>
          <p:nvPr/>
        </p:nvSpPr>
        <p:spPr>
          <a:xfrm>
            <a:off x="1526681" y="2780553"/>
            <a:ext cx="2631006" cy="144854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يَعْصِرُ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10699247-7A42-FA6D-1AA1-ABDC55C61AEB}"/>
              </a:ext>
            </a:extLst>
          </p:cNvPr>
          <p:cNvSpPr/>
          <p:nvPr/>
        </p:nvSpPr>
        <p:spPr>
          <a:xfrm>
            <a:off x="5105401" y="2679495"/>
            <a:ext cx="2671125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يَحْرُثُ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C2CDF853-2B98-D120-BE56-5D75699A31E4}"/>
              </a:ext>
            </a:extLst>
          </p:cNvPr>
          <p:cNvSpPr/>
          <p:nvPr/>
        </p:nvSpPr>
        <p:spPr>
          <a:xfrm>
            <a:off x="5338125" y="6057900"/>
            <a:ext cx="2752929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يَخْبِزُ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AC6C3D7-A8D9-722F-685B-9501AFCD49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47" y="601926"/>
            <a:ext cx="2183630" cy="1448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678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  <p:bldP spid="13" grpId="0" animBg="1"/>
      <p:bldP spid="14" grpId="0" animBg="1"/>
      <p:bldP spid="1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D0D84-306A-786A-63E4-161A9EBFF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CA15694-1DBA-BE89-CC25-603ECD1C2B34}"/>
              </a:ext>
            </a:extLst>
          </p:cNvPr>
          <p:cNvSpPr txBox="1"/>
          <p:nvPr/>
        </p:nvSpPr>
        <p:spPr>
          <a:xfrm>
            <a:off x="2452255" y="834086"/>
            <a:ext cx="10044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قراءات فردية جهرية، مع التصحيح.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3A81768-2016-9EE8-ED9E-E5B2E63012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4CA0DED7-8405-C45F-A7F8-064143952369}"/>
              </a:ext>
            </a:extLst>
          </p:cNvPr>
          <p:cNvSpPr/>
          <p:nvPr/>
        </p:nvSpPr>
        <p:spPr>
          <a:xfrm>
            <a:off x="8717972" y="6057900"/>
            <a:ext cx="2916382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يَتَعاوَنُ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C526E9D-A89B-3FBF-D92E-F4B140CA6AD1}"/>
              </a:ext>
            </a:extLst>
          </p:cNvPr>
          <p:cNvSpPr/>
          <p:nvPr/>
        </p:nvSpPr>
        <p:spPr>
          <a:xfrm>
            <a:off x="1399309" y="6057900"/>
            <a:ext cx="3104742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يَقْرَأُ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17D694B6-BC64-90B7-0093-A097E5DC2CB5}"/>
              </a:ext>
            </a:extLst>
          </p:cNvPr>
          <p:cNvSpPr/>
          <p:nvPr/>
        </p:nvSpPr>
        <p:spPr>
          <a:xfrm>
            <a:off x="8956962" y="2665266"/>
            <a:ext cx="2916381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يَحْصُدُ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B6259414-970A-1E92-34B7-D5B327AA545A}"/>
              </a:ext>
            </a:extLst>
          </p:cNvPr>
          <p:cNvSpPr/>
          <p:nvPr/>
        </p:nvSpPr>
        <p:spPr>
          <a:xfrm>
            <a:off x="1526681" y="2780553"/>
            <a:ext cx="2631006" cy="144854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يَعْصِرُ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0310BC53-0786-3CD7-3BD3-33145A64412D}"/>
              </a:ext>
            </a:extLst>
          </p:cNvPr>
          <p:cNvSpPr/>
          <p:nvPr/>
        </p:nvSpPr>
        <p:spPr>
          <a:xfrm>
            <a:off x="5105401" y="2679495"/>
            <a:ext cx="2671125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يَحْرُثُ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0E599972-B0E6-E26B-29CE-06C8751160B2}"/>
              </a:ext>
            </a:extLst>
          </p:cNvPr>
          <p:cNvSpPr/>
          <p:nvPr/>
        </p:nvSpPr>
        <p:spPr>
          <a:xfrm>
            <a:off x="5338125" y="6057900"/>
            <a:ext cx="2752929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يَخْبِزُ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9000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  <p:bldP spid="13" grpId="0" animBg="1"/>
      <p:bldP spid="14" grpId="0" animBg="1"/>
      <p:bldP spid="1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DCDA1-E584-7C72-F229-B94A41FE2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03984AF-FBB0-7610-CF32-F0D31D1EB5AD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في ثنائيات اقرؤوا الكلمات وجمعها قراءة هامسة، أصحح لزميلي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E571894-12F6-EEEE-3169-7A031509EE37}"/>
              </a:ext>
            </a:extLst>
          </p:cNvPr>
          <p:cNvGraphicFramePr>
            <a:graphicFrameLocks noGrp="1"/>
          </p:cNvGraphicFramePr>
          <p:nvPr/>
        </p:nvGraphicFramePr>
        <p:xfrm>
          <a:off x="2216725" y="2127554"/>
          <a:ext cx="9171710" cy="787813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585855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585855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883991">
                <a:tc>
                  <a:txBody>
                    <a:bodyPr/>
                    <a:lstStyle/>
                    <a:p>
                      <a:pPr marL="0" marR="0" lvl="0" indent="0" algn="ct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جَمْعُها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51950232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3C4094BB-526F-AF4D-4D50-4B1C2574C2EF}"/>
              </a:ext>
            </a:extLst>
          </p:cNvPr>
          <p:cNvSpPr/>
          <p:nvPr/>
        </p:nvSpPr>
        <p:spPr>
          <a:xfrm>
            <a:off x="6594764" y="3609109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BFFAD0E4-8C44-E22C-1375-5F2E28BD9BEB}"/>
              </a:ext>
            </a:extLst>
          </p:cNvPr>
          <p:cNvSpPr/>
          <p:nvPr/>
        </p:nvSpPr>
        <p:spPr>
          <a:xfrm>
            <a:off x="6651982" y="496339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FF3317B0-95F0-9711-34BD-F8D1328CDA56}"/>
              </a:ext>
            </a:extLst>
          </p:cNvPr>
          <p:cNvSpPr/>
          <p:nvPr/>
        </p:nvSpPr>
        <p:spPr>
          <a:xfrm>
            <a:off x="6651982" y="6369589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B1E87F5F-5237-997E-A10C-FA2B54D737E1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4822196-27EA-3109-39C9-1391D5B576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  <p:sp>
        <p:nvSpPr>
          <p:cNvPr id="5" name="Flèche : gauche 4">
            <a:extLst>
              <a:ext uri="{FF2B5EF4-FFF2-40B4-BE49-F238E27FC236}">
                <a16:creationId xmlns:a16="http://schemas.microsoft.com/office/drawing/2014/main" id="{C5C634A7-D26F-38FD-7B27-4B575F6CF201}"/>
              </a:ext>
            </a:extLst>
          </p:cNvPr>
          <p:cNvSpPr/>
          <p:nvPr/>
        </p:nvSpPr>
        <p:spPr>
          <a:xfrm>
            <a:off x="6594764" y="9149697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993758FA-A1B2-CBBD-5114-6AF1D655012C}"/>
              </a:ext>
            </a:extLst>
          </p:cNvPr>
          <p:cNvSpPr/>
          <p:nvPr/>
        </p:nvSpPr>
        <p:spPr>
          <a:xfrm>
            <a:off x="8212145" y="3191677"/>
            <a:ext cx="2286000" cy="106963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مَسْجِدٌ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10AE61FB-83E1-BFBA-B3A5-4E14D950F8A9}"/>
              </a:ext>
            </a:extLst>
          </p:cNvPr>
          <p:cNvSpPr/>
          <p:nvPr/>
        </p:nvSpPr>
        <p:spPr>
          <a:xfrm>
            <a:off x="3103418" y="3192169"/>
            <a:ext cx="2852373" cy="1077870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مَساجِدُ</a:t>
            </a:r>
            <a:endParaRPr kumimoji="0" lang="fr-FR" sz="11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DF452F82-47FA-7427-68A2-C49FA47FE4F9}"/>
              </a:ext>
            </a:extLst>
          </p:cNvPr>
          <p:cNvSpPr/>
          <p:nvPr/>
        </p:nvSpPr>
        <p:spPr>
          <a:xfrm>
            <a:off x="8104910" y="4627418"/>
            <a:ext cx="2507672" cy="1048233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صَوْمَعَةٌ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BF1D3B94-549E-45B1-7185-31BBD12CCFB0}"/>
              </a:ext>
            </a:extLst>
          </p:cNvPr>
          <p:cNvSpPr/>
          <p:nvPr/>
        </p:nvSpPr>
        <p:spPr>
          <a:xfrm>
            <a:off x="3103417" y="4488872"/>
            <a:ext cx="2852373" cy="118677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صَوامِعُ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6F66ED72-DCAE-D86E-D98C-B8E11E3ED514}"/>
              </a:ext>
            </a:extLst>
          </p:cNvPr>
          <p:cNvSpPr/>
          <p:nvPr/>
        </p:nvSpPr>
        <p:spPr>
          <a:xfrm>
            <a:off x="8326580" y="5880595"/>
            <a:ext cx="2286001" cy="106963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مِصْباحٌ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061A8964-191A-3232-43AA-210EFE0507F4}"/>
              </a:ext>
            </a:extLst>
          </p:cNvPr>
          <p:cNvSpPr/>
          <p:nvPr/>
        </p:nvSpPr>
        <p:spPr>
          <a:xfrm>
            <a:off x="3103416" y="5880596"/>
            <a:ext cx="2852373" cy="1186780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مَصابيحُ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4E1FB548-5043-F64A-DB42-761DAF2F458B}"/>
              </a:ext>
            </a:extLst>
          </p:cNvPr>
          <p:cNvSpPr/>
          <p:nvPr/>
        </p:nvSpPr>
        <p:spPr>
          <a:xfrm>
            <a:off x="8326579" y="7316336"/>
            <a:ext cx="2286002" cy="117528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قِنْديلٌ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A208B1DB-AAD6-B042-4A9C-B8603187730A}"/>
              </a:ext>
            </a:extLst>
          </p:cNvPr>
          <p:cNvSpPr/>
          <p:nvPr/>
        </p:nvSpPr>
        <p:spPr>
          <a:xfrm>
            <a:off x="3103416" y="7231016"/>
            <a:ext cx="2852374" cy="1219302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قَناديلُ</a:t>
            </a: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CD082915-6F43-28AE-CB26-8E4712A9918E}"/>
              </a:ext>
            </a:extLst>
          </p:cNvPr>
          <p:cNvSpPr/>
          <p:nvPr/>
        </p:nvSpPr>
        <p:spPr>
          <a:xfrm>
            <a:off x="8326579" y="8655374"/>
            <a:ext cx="2286002" cy="117528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مَزْرَعَةٌ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2424D0CE-1185-500C-8FB1-3D6095721A8C}"/>
              </a:ext>
            </a:extLst>
          </p:cNvPr>
          <p:cNvSpPr/>
          <p:nvPr/>
        </p:nvSpPr>
        <p:spPr>
          <a:xfrm>
            <a:off x="3103415" y="8677933"/>
            <a:ext cx="2852374" cy="1258436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مَزارِعُ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3697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9" grpId="0" animBg="1"/>
      <p:bldP spid="5" grpId="0" animBg="1"/>
      <p:bldP spid="6" grpId="0" animBg="1"/>
      <p:bldP spid="7" grpId="0" animBg="1"/>
      <p:bldP spid="8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3B206-2D9B-8C49-920B-4FC04736D2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51E68F2-CBCD-1E31-C88E-2A6093F3A89A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CD2571-5E42-8F59-335D-CEC0F6FDAB1B}"/>
              </a:ext>
            </a:extLst>
          </p:cNvPr>
          <p:cNvGraphicFramePr>
            <a:graphicFrameLocks noGrp="1"/>
          </p:cNvGraphicFramePr>
          <p:nvPr/>
        </p:nvGraphicFramePr>
        <p:xfrm>
          <a:off x="2216725" y="2127554"/>
          <a:ext cx="9171710" cy="787813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585855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585855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883991">
                <a:tc>
                  <a:txBody>
                    <a:bodyPr/>
                    <a:lstStyle/>
                    <a:p>
                      <a:pPr marL="0" marR="0" lvl="0" indent="0" algn="ct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جَمْعُها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51950232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685CBF1C-6CA7-BD64-4C5B-AC4846D22F55}"/>
              </a:ext>
            </a:extLst>
          </p:cNvPr>
          <p:cNvSpPr/>
          <p:nvPr/>
        </p:nvSpPr>
        <p:spPr>
          <a:xfrm>
            <a:off x="6594764" y="3609109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9D74BCC2-BBBE-32B7-BDE5-A422D735F727}"/>
              </a:ext>
            </a:extLst>
          </p:cNvPr>
          <p:cNvSpPr/>
          <p:nvPr/>
        </p:nvSpPr>
        <p:spPr>
          <a:xfrm>
            <a:off x="6651982" y="496339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02F12A9F-8DB5-3AF7-ADDC-70E19A858087}"/>
              </a:ext>
            </a:extLst>
          </p:cNvPr>
          <p:cNvSpPr/>
          <p:nvPr/>
        </p:nvSpPr>
        <p:spPr>
          <a:xfrm>
            <a:off x="6651982" y="6369589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9AB097A8-2A7E-4D89-153B-123AB2A16594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lèche : gauche 4">
            <a:extLst>
              <a:ext uri="{FF2B5EF4-FFF2-40B4-BE49-F238E27FC236}">
                <a16:creationId xmlns:a16="http://schemas.microsoft.com/office/drawing/2014/main" id="{43ACB7DF-9597-36DB-E1CD-6D7607A7F70F}"/>
              </a:ext>
            </a:extLst>
          </p:cNvPr>
          <p:cNvSpPr/>
          <p:nvPr/>
        </p:nvSpPr>
        <p:spPr>
          <a:xfrm>
            <a:off x="6594764" y="9149697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AB09379F-BCA3-8AE6-729C-4149A91073C9}"/>
              </a:ext>
            </a:extLst>
          </p:cNvPr>
          <p:cNvSpPr/>
          <p:nvPr/>
        </p:nvSpPr>
        <p:spPr>
          <a:xfrm>
            <a:off x="8212145" y="3191677"/>
            <a:ext cx="2286000" cy="106963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مَسْجِدٌ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2B0B5519-C0F6-7B61-B739-DD512A4E014E}"/>
              </a:ext>
            </a:extLst>
          </p:cNvPr>
          <p:cNvSpPr/>
          <p:nvPr/>
        </p:nvSpPr>
        <p:spPr>
          <a:xfrm>
            <a:off x="3103418" y="3192169"/>
            <a:ext cx="2852373" cy="1077870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مَساجِدُ</a:t>
            </a:r>
            <a:endParaRPr kumimoji="0" lang="fr-FR" sz="11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D8A7CAE7-5404-0746-B15E-7237517C9330}"/>
              </a:ext>
            </a:extLst>
          </p:cNvPr>
          <p:cNvSpPr/>
          <p:nvPr/>
        </p:nvSpPr>
        <p:spPr>
          <a:xfrm>
            <a:off x="8104910" y="4627418"/>
            <a:ext cx="2507672" cy="1048233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صَوْمَعَةٌ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9473439B-541C-85DF-08FD-F9DCBAE089BC}"/>
              </a:ext>
            </a:extLst>
          </p:cNvPr>
          <p:cNvSpPr/>
          <p:nvPr/>
        </p:nvSpPr>
        <p:spPr>
          <a:xfrm>
            <a:off x="3103417" y="4488872"/>
            <a:ext cx="2852373" cy="118677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صَوامِعُ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FCC6B0B1-CBEC-12E6-904A-5809CBB3C5CF}"/>
              </a:ext>
            </a:extLst>
          </p:cNvPr>
          <p:cNvSpPr/>
          <p:nvPr/>
        </p:nvSpPr>
        <p:spPr>
          <a:xfrm>
            <a:off x="8326580" y="5880595"/>
            <a:ext cx="2286001" cy="106963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مِصْباحٌ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907D1E9F-44BB-45CB-673D-63826C42F04F}"/>
              </a:ext>
            </a:extLst>
          </p:cNvPr>
          <p:cNvSpPr/>
          <p:nvPr/>
        </p:nvSpPr>
        <p:spPr>
          <a:xfrm>
            <a:off x="3103416" y="5880596"/>
            <a:ext cx="2852373" cy="1186780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مَصابيحُ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DDA342FD-32A0-91A9-A5E5-86FFFD93A901}"/>
              </a:ext>
            </a:extLst>
          </p:cNvPr>
          <p:cNvSpPr/>
          <p:nvPr/>
        </p:nvSpPr>
        <p:spPr>
          <a:xfrm>
            <a:off x="8326579" y="7316336"/>
            <a:ext cx="2286002" cy="117528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قِنْديلٌ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FC09C164-78F3-15F9-7A9A-22B3422D73C3}"/>
              </a:ext>
            </a:extLst>
          </p:cNvPr>
          <p:cNvSpPr/>
          <p:nvPr/>
        </p:nvSpPr>
        <p:spPr>
          <a:xfrm>
            <a:off x="3103416" y="7231016"/>
            <a:ext cx="2852374" cy="1219302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قَناديلُ</a:t>
            </a: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1E2CEA68-8B49-8129-16ED-3B1F52F3D880}"/>
              </a:ext>
            </a:extLst>
          </p:cNvPr>
          <p:cNvSpPr/>
          <p:nvPr/>
        </p:nvSpPr>
        <p:spPr>
          <a:xfrm>
            <a:off x="8326579" y="8655374"/>
            <a:ext cx="2286002" cy="117528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مَزْرَعَةٌ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A4FE6B22-0891-D86A-A5EA-EAED150A9BD7}"/>
              </a:ext>
            </a:extLst>
          </p:cNvPr>
          <p:cNvSpPr/>
          <p:nvPr/>
        </p:nvSpPr>
        <p:spPr>
          <a:xfrm>
            <a:off x="3103415" y="8677933"/>
            <a:ext cx="2852374" cy="1258436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مَزارِعُ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D7986064-60A4-D6E8-C7D0-67637C2F64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431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9" grpId="0" animBg="1"/>
      <p:bldP spid="5" grpId="0" animBg="1"/>
      <p:bldP spid="6" grpId="0" animBg="1"/>
      <p:bldP spid="7" grpId="0" animBg="1"/>
      <p:bldP spid="8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E343A-6B58-1123-1E56-DC016F6DA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B7B93CA-C478-A881-9718-F33C71D41B54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بعض الكلمات من التي رأيناها: عليكم كتابة جمعها على ألواحكم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EE632A8-D3D2-864D-6495-29BB3723FEEF}"/>
              </a:ext>
            </a:extLst>
          </p:cNvPr>
          <p:cNvSpPr txBox="1"/>
          <p:nvPr/>
        </p:nvSpPr>
        <p:spPr>
          <a:xfrm>
            <a:off x="2195945" y="3003980"/>
            <a:ext cx="23275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مَزْرَعَةٌ</a:t>
            </a:r>
            <a:endParaRPr kumimoji="0" lang="fr-FR" sz="9600" b="1" i="0" u="none" strike="noStrike" kern="1200" cap="none" spc="0" normalizeH="0" baseline="0" noProof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83E0D97-A9C4-776A-046A-733B1CE7E7A5}"/>
              </a:ext>
            </a:extLst>
          </p:cNvPr>
          <p:cNvSpPr txBox="1"/>
          <p:nvPr/>
        </p:nvSpPr>
        <p:spPr>
          <a:xfrm>
            <a:off x="8215747" y="3056942"/>
            <a:ext cx="23275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مَسْجِدٌ</a:t>
            </a:r>
            <a:endParaRPr kumimoji="0" lang="ar-MA" sz="8800" b="1" i="0" u="none" strike="noStrike" kern="1200" cap="none" spc="0" normalizeH="0" baseline="0" noProof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B283EE3-24C7-6962-E13A-2A0671BEAB47}"/>
              </a:ext>
            </a:extLst>
          </p:cNvPr>
          <p:cNvSpPr txBox="1"/>
          <p:nvPr/>
        </p:nvSpPr>
        <p:spPr>
          <a:xfrm>
            <a:off x="4523510" y="6158763"/>
            <a:ext cx="3352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مِصْباحٌ</a:t>
            </a:r>
            <a:endParaRPr kumimoji="0" lang="fr-FR" sz="9600" b="1" i="0" u="none" strike="noStrike" kern="1200" cap="none" spc="0" normalizeH="0" baseline="0" noProof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6E3FCAD-B76C-A556-3895-B450D44ECE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812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B79013-4181-8696-AC55-A3CE904068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76BDC394-E75C-87DB-CA4A-BFC245FC3EE9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كل مجموعة تكمل الجمل بالكلمات الناقصة، اقرؤوا الجمل والكلمات أولا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768D41A-EAA4-3BA5-2D6F-E589FCA5E7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766" y="2576944"/>
            <a:ext cx="13073144" cy="5555674"/>
          </a:xfrm>
          <a:prstGeom prst="rect">
            <a:avLst/>
          </a:prstGeom>
        </p:spPr>
      </p:pic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715B7E76-B739-7B74-F5F9-E3AB415EE4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76" y="666500"/>
            <a:ext cx="1950937" cy="130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0035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C82BEA-F5D7-6DA8-C634-0D10094523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85CA4DF-69D0-657D-433C-DA619948281B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لنصحح جماعة على السبورة، المجموعة الفائزة من وجدت أكبر عدد من الجمل الصحيحة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1986ED7-2A9B-AFDA-2960-79068B6ED5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607" y="742076"/>
            <a:ext cx="1617175" cy="123045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0958BEC-A963-EC69-A79A-D5D8BFD7C0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766" y="2576944"/>
            <a:ext cx="13073144" cy="5555674"/>
          </a:xfrm>
          <a:prstGeom prst="rect">
            <a:avLst/>
          </a:prstGeom>
        </p:spPr>
      </p:pic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FC0A7FDE-0020-7E7A-F4C3-DBFD6D54FC23}"/>
              </a:ext>
            </a:extLst>
          </p:cNvPr>
          <p:cNvSpPr/>
          <p:nvPr/>
        </p:nvSpPr>
        <p:spPr>
          <a:xfrm>
            <a:off x="9642764" y="4378670"/>
            <a:ext cx="1981200" cy="7648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ؐالْفَلّاحُ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32A852ED-6C94-1F28-FA4C-92413440813F}"/>
              </a:ext>
            </a:extLst>
          </p:cNvPr>
          <p:cNvSpPr/>
          <p:nvPr/>
        </p:nvSpPr>
        <p:spPr>
          <a:xfrm>
            <a:off x="7994073" y="5490814"/>
            <a:ext cx="1981200" cy="7648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أَليفَةٌ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197D01ED-FB12-E338-6D51-645419A04C32}"/>
              </a:ext>
            </a:extLst>
          </p:cNvPr>
          <p:cNvSpPr/>
          <p:nvPr/>
        </p:nvSpPr>
        <p:spPr>
          <a:xfrm>
            <a:off x="8534400" y="6747137"/>
            <a:ext cx="1981200" cy="7648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ؐالدَّجاجَ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EB0317AC-DDC3-2EFC-DC36-9BACCE66A572}"/>
              </a:ext>
            </a:extLst>
          </p:cNvPr>
          <p:cNvSpPr/>
          <p:nvPr/>
        </p:nvSpPr>
        <p:spPr>
          <a:xfrm>
            <a:off x="3671455" y="4387646"/>
            <a:ext cx="1981200" cy="7648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ؐالْقَرْيَةِ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CA8723FC-5D57-D2AD-7E6B-6D3346A25DEB}"/>
              </a:ext>
            </a:extLst>
          </p:cNvPr>
          <p:cNvSpPr/>
          <p:nvPr/>
        </p:nvSpPr>
        <p:spPr>
          <a:xfrm>
            <a:off x="2137813" y="5398296"/>
            <a:ext cx="1981200" cy="7648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خَلّابَةٌ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35BED34F-BBC5-2FBB-F674-243A46EFCB6C}"/>
              </a:ext>
            </a:extLst>
          </p:cNvPr>
          <p:cNvSpPr/>
          <p:nvPr/>
        </p:nvSpPr>
        <p:spPr>
          <a:xfrm>
            <a:off x="2576946" y="6617934"/>
            <a:ext cx="1981200" cy="7648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ؐالْخُضَرَ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4348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6" grpId="0" animBg="1"/>
      <p:bldP spid="17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651164" y="835347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6854222"/>
              </p:ext>
            </p:extLst>
          </p:nvPr>
        </p:nvGraphicFramePr>
        <p:xfrm>
          <a:off x="1246909" y="1536448"/>
          <a:ext cx="11166764" cy="962235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722255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9559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148918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332453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992252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0" marR="0" lvl="0" indent="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 تتضمن الصعوبات السابقة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593143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rtl="1">
                        <a:buFont typeface="+mj-lt"/>
                        <a:buNone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3. أنشطة القراءة والكتابة:</a:t>
                      </a:r>
                    </a:p>
                    <a:p>
                      <a:pPr marL="0" indent="0" algn="r" rtl="1">
                        <a:buFont typeface="+mj-lt"/>
                        <a:buNone/>
                      </a:pPr>
                      <a:endParaRPr lang="ar-MA" sz="32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إغناء المعجم بكلمات جديدة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الدقة والطلاقة: قراءة سلسة كلمات بطلاقة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تركيب جمل وقراءتها ونقلها</a:t>
                      </a:r>
                    </a:p>
                    <a:p>
                      <a:pPr marL="457200" lvl="1" indent="0" algn="r" rtl="1">
                        <a:buFontTx/>
                        <a:buNone/>
                      </a:pP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126254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rtl="1">
                        <a:buFont typeface="+mj-lt"/>
                        <a:buNone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4. رائز التصديق على اللبنة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قراءة الكلمات المحددة: 12 كلمة</a:t>
                      </a:r>
                    </a:p>
                    <a:p>
                      <a:pPr marL="809625" indent="-45720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تعبئة شبكة التصديق على اللبنة</a:t>
                      </a:r>
                    </a:p>
                    <a:p>
                      <a:pPr marL="352425" indent="0" algn="r" rtl="1">
                        <a:buFontTx/>
                        <a:buNone/>
                      </a:pP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Tx/>
                        <a:buNone/>
                      </a:pPr>
                      <a:r>
                        <a:rPr lang="ar-MA" sz="28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5.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                                   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93555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  <a:p>
                      <a:pPr marL="0" indent="0" algn="r" rtl="1">
                        <a:buFont typeface="+mj-lt"/>
                        <a:buNone/>
                      </a:pPr>
                      <a:endParaRPr lang="ar-MA" sz="3200" b="1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93555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rtl="1">
                        <a:buFont typeface="+mj-lt"/>
                        <a:buNone/>
                      </a:pP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198795" y="2897130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198795" y="4036073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219313" y="6882863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20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219313" y="1471715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C99C1D-B96C-6C5D-E64D-9CBF392B6317}"/>
              </a:ext>
            </a:extLst>
          </p:cNvPr>
          <p:cNvGrpSpPr/>
          <p:nvPr/>
        </p:nvGrpSpPr>
        <p:grpSpPr>
          <a:xfrm flipH="1">
            <a:off x="2219313" y="8611296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DD79AC28-880A-23B5-D7A6-EE06ABC93396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B3F64696-B1B1-4AF2-283A-9B918625A4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AFD56CBC-5B0A-E22A-ED89-9B41C040007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2 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3147F5-6A84-3711-4BC9-859A10997C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720624F-E182-9738-1167-8A3C62EDD460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 جهرية للجمل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8F1585B-1C79-3499-2FC3-56A6035C0E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766" y="2576944"/>
            <a:ext cx="13073144" cy="5555674"/>
          </a:xfrm>
          <a:prstGeom prst="rect">
            <a:avLst/>
          </a:prstGeom>
        </p:spPr>
      </p:pic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E5C10C5B-F2F1-B007-8383-312AB740182D}"/>
              </a:ext>
            </a:extLst>
          </p:cNvPr>
          <p:cNvSpPr/>
          <p:nvPr/>
        </p:nvSpPr>
        <p:spPr>
          <a:xfrm>
            <a:off x="9642764" y="4378670"/>
            <a:ext cx="1981200" cy="7648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ؐالْفَلّاحُ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8F0C0EC8-9EFA-0FD7-24CA-3E5F4C722882}"/>
              </a:ext>
            </a:extLst>
          </p:cNvPr>
          <p:cNvSpPr/>
          <p:nvPr/>
        </p:nvSpPr>
        <p:spPr>
          <a:xfrm>
            <a:off x="7994073" y="5490814"/>
            <a:ext cx="1981200" cy="7648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أَليفَةٌ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697ABD8A-4E49-2959-35E2-8EC07784A800}"/>
              </a:ext>
            </a:extLst>
          </p:cNvPr>
          <p:cNvSpPr/>
          <p:nvPr/>
        </p:nvSpPr>
        <p:spPr>
          <a:xfrm>
            <a:off x="8534400" y="6747137"/>
            <a:ext cx="1981200" cy="7648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ؐالدَّجاجَ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66F83DD7-D516-7693-413E-131E3DE05081}"/>
              </a:ext>
            </a:extLst>
          </p:cNvPr>
          <p:cNvSpPr/>
          <p:nvPr/>
        </p:nvSpPr>
        <p:spPr>
          <a:xfrm>
            <a:off x="3671455" y="4387646"/>
            <a:ext cx="1981200" cy="7648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ؐالْقَرْيَةِ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D287F20F-BDED-6D9A-6816-4F49C691D130}"/>
              </a:ext>
            </a:extLst>
          </p:cNvPr>
          <p:cNvSpPr/>
          <p:nvPr/>
        </p:nvSpPr>
        <p:spPr>
          <a:xfrm>
            <a:off x="2137813" y="5398296"/>
            <a:ext cx="1981200" cy="7648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خَلّابَةٌ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6CC8EC3C-F4D4-808F-AE6E-7A3D8EA6C5E8}"/>
              </a:ext>
            </a:extLst>
          </p:cNvPr>
          <p:cNvSpPr/>
          <p:nvPr/>
        </p:nvSpPr>
        <p:spPr>
          <a:xfrm>
            <a:off x="2576946" y="6617934"/>
            <a:ext cx="1981200" cy="7648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ؐالْخُضَرَ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6DE2B97-D1E6-4C60-CBE1-85503AB42B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565" y="556706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339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6" grpId="0" animBg="1"/>
      <p:bldP spid="17" grpId="0" animBg="1"/>
      <p:bldP spid="1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خذوا كراساتكم على الصفحتين رقم: 25 و26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CCF6DB-8998-787B-E269-F4AC61E1654C}"/>
              </a:ext>
            </a:extLst>
          </p:cNvPr>
          <p:cNvSpPr/>
          <p:nvPr/>
        </p:nvSpPr>
        <p:spPr>
          <a:xfrm>
            <a:off x="3200400" y="834086"/>
            <a:ext cx="5583382" cy="81184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أنشطة قرائية على الكراسات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73C137E-1E5A-D98B-55C6-7C5C9AE33F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823" y="699736"/>
            <a:ext cx="1332170" cy="139337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6234887-031D-3ED8-A8AF-BAECAFEA91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4764" y="2227464"/>
            <a:ext cx="6480638" cy="762311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AC120D7-A359-BD48-0345-A6B7971B00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473" y="2227464"/>
            <a:ext cx="5805054" cy="7623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3110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EA300C-80CC-5E99-D2D5-8B61A9E3C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054301-BCDC-1189-3B14-C06591EC86E7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كل واحد يقرأ كلمات النشاط رقم 1  ص25 قراءة هامسة، سأمر بين الصفوف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C5B7FDA-B6EA-26A8-E50C-69CA5A5FB0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8C87DA8-03CE-FA99-D4DA-20E4DD0362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783" y="2339002"/>
            <a:ext cx="13326434" cy="6514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4685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F650B-6FDE-4EBB-0FC0-C36A86EE6C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5B4F235-D7D8-984D-E9EB-6AB128A0A4E0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عند إشارتي أقرأ لزميلي بشكل هامس، ويلون لي الكلمات التي قرأتها بشكل سليم، ونتبادل الادوار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9C809C6-98F6-AF86-8A2A-182E425F88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DF6AEDE-4CCA-3B40-11C5-64C9A08BBD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783" y="2339002"/>
            <a:ext cx="13326434" cy="6514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3588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0E4BD2-359D-D123-98B3-0425852292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C58D8C8-448A-FA00-FF07-CA44C7E0DAD2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قراءات فردية جهرية، كل متعلم يقرأ سطرا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9B7E9D2-0C1C-D4E3-D650-D9E7BE8D62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CA1101A-3917-B70C-66E3-F7B9F122A0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783" y="2339002"/>
            <a:ext cx="13326434" cy="6514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7966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BDDE3-4BFF-F09C-8E48-F2F2597A21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557F53-E3D0-4CB9-4335-4F1C84A89D7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في النشاط رقم 2 من الصفحة 26 كل ثنائي يركب الجمل بالكلمات المبعثرة، اقرؤوا الكلمات أولا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D13163-02B1-DBD5-7748-453A9A063F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21BA941-9456-8C64-E484-18D9532A06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496" y="2535381"/>
            <a:ext cx="12856869" cy="5458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9679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48AB20-56AE-F4A2-38C6-7F39EA81AC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5A16023-47DB-76D3-B325-4D374EB14C5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لنصحح جماعة على السبورة، الثنائي الفائز من وجدا أكبر عدد من الجمل الصحيحة: يمكن إضافة كلمة إذا كانت ناقصة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959619D-BABC-8533-C5BA-F2DAD8A7BE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607" y="742076"/>
            <a:ext cx="1617175" cy="123045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06243A7-1D02-51CA-34B9-68475EBD53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496" y="2535381"/>
            <a:ext cx="12856869" cy="5458691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534B8827-C897-23AC-A90E-572A50177A4D}"/>
              </a:ext>
            </a:extLst>
          </p:cNvPr>
          <p:cNvSpPr/>
          <p:nvPr/>
        </p:nvSpPr>
        <p:spPr>
          <a:xfrm>
            <a:off x="6970930" y="4260143"/>
            <a:ext cx="5721927" cy="7648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lang="ar-MA" sz="4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يَلْعَبُ ؐالْأَطْفالُ لُعْبَةَ </a:t>
            </a:r>
            <a:r>
              <a:rPr lang="ar-MA" sz="44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اؐلْغُمَّيْضَةِ</a:t>
            </a:r>
            <a:r>
              <a:rPr lang="ar-MA" sz="4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. 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116BA46D-B592-389B-641C-F8159583D0BC}"/>
              </a:ext>
            </a:extLst>
          </p:cNvPr>
          <p:cNvSpPr/>
          <p:nvPr/>
        </p:nvSpPr>
        <p:spPr>
          <a:xfrm>
            <a:off x="1595367" y="4260143"/>
            <a:ext cx="4833143" cy="7648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lang="ar-MA" sz="4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تُطِلُّ سُعادُ مِنَ </a:t>
            </a:r>
            <a:r>
              <a:rPr lang="ar-MA" sz="44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اؐلْنّافِذَةِ</a:t>
            </a:r>
            <a:r>
              <a:rPr lang="ar-MA" sz="4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. 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02C5AA67-E07F-91AF-5594-E0246E120564}"/>
              </a:ext>
            </a:extLst>
          </p:cNvPr>
          <p:cNvSpPr/>
          <p:nvPr/>
        </p:nvSpPr>
        <p:spPr>
          <a:xfrm>
            <a:off x="6858000" y="6532288"/>
            <a:ext cx="6151418" cy="7648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lang="ar-MA" sz="4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مَنْزِلُ خالِدٍ قَريبٌ مِنَ </a:t>
            </a:r>
            <a:r>
              <a:rPr lang="ar-MA" sz="44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اؐلْمَدْرَسَةِ</a:t>
            </a:r>
            <a:r>
              <a:rPr lang="ar-MA" sz="4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. 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FA8BC73A-5A00-6C05-F6D9-51C3CD72E1A3}"/>
              </a:ext>
            </a:extLst>
          </p:cNvPr>
          <p:cNvSpPr/>
          <p:nvPr/>
        </p:nvSpPr>
        <p:spPr>
          <a:xfrm>
            <a:off x="997528" y="6532288"/>
            <a:ext cx="5430982" cy="7648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lang="ar-MA" sz="4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أَقْلَعَتِ اؐلطّائِرَةُ مِنَ </a:t>
            </a:r>
            <a:r>
              <a:rPr lang="ar-MA" sz="44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اؐلْمَطارِ</a:t>
            </a:r>
            <a:r>
              <a:rPr lang="ar-MA" sz="4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. 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2119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E21053-C338-2671-B515-0513F0A094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65741B2-C664-6594-7A48-46A015848929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 جهرية للجمل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3598C1C-E5C9-4556-55DF-EC1927DB84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565" y="556706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513D4F3-8559-7137-0856-22CB26AE12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496" y="2535381"/>
            <a:ext cx="12856869" cy="5458691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E9D2C5E5-773D-D786-C555-8ED53D689D69}"/>
              </a:ext>
            </a:extLst>
          </p:cNvPr>
          <p:cNvSpPr/>
          <p:nvPr/>
        </p:nvSpPr>
        <p:spPr>
          <a:xfrm>
            <a:off x="6970930" y="4260143"/>
            <a:ext cx="5721927" cy="7648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lang="ar-MA" sz="4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يَلْعَبُ ؐالْأَطْفالُ لُعْبَةَ </a:t>
            </a:r>
            <a:r>
              <a:rPr lang="ar-MA" sz="44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اؐلْغُمَّيْضَةِ</a:t>
            </a:r>
            <a:r>
              <a:rPr lang="ar-MA" sz="4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. 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27B725F6-6DD5-1B9F-2670-E45A86CCE34E}"/>
              </a:ext>
            </a:extLst>
          </p:cNvPr>
          <p:cNvSpPr/>
          <p:nvPr/>
        </p:nvSpPr>
        <p:spPr>
          <a:xfrm>
            <a:off x="1595367" y="4260143"/>
            <a:ext cx="4833143" cy="7648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lang="ar-MA" sz="4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تُطِلُّ سُعادُ مِنَ </a:t>
            </a:r>
            <a:r>
              <a:rPr lang="ar-MA" sz="44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اؐلْنّافِذَةِ</a:t>
            </a:r>
            <a:r>
              <a:rPr lang="ar-MA" sz="4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. 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0B44CB83-AD84-498F-20C0-24755EAABEFD}"/>
              </a:ext>
            </a:extLst>
          </p:cNvPr>
          <p:cNvSpPr/>
          <p:nvPr/>
        </p:nvSpPr>
        <p:spPr>
          <a:xfrm>
            <a:off x="6858000" y="6532288"/>
            <a:ext cx="6151418" cy="7648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lang="ar-MA" sz="4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مَنْزِلُ خالِدٍ قَريبٌ مِنَ </a:t>
            </a:r>
            <a:r>
              <a:rPr lang="ar-MA" sz="44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اؐلْمَدْرَسَةِ</a:t>
            </a:r>
            <a:r>
              <a:rPr lang="ar-MA" sz="4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. 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AE4D7805-7ECB-A132-0FE7-5BD50D73DEA9}"/>
              </a:ext>
            </a:extLst>
          </p:cNvPr>
          <p:cNvSpPr/>
          <p:nvPr/>
        </p:nvSpPr>
        <p:spPr>
          <a:xfrm>
            <a:off x="997528" y="6532288"/>
            <a:ext cx="5430982" cy="7648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lang="ar-MA" sz="4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أَقْلَعَتِ اؐلطّائِرَةُ مِنَ </a:t>
            </a:r>
            <a:r>
              <a:rPr lang="ar-MA" sz="44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اؐلْمَطارِ</a:t>
            </a:r>
            <a:r>
              <a:rPr lang="ar-MA" sz="4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. 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4935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49AEC9-4B0F-D192-6A81-C00313D8E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3CA48A8-716C-AA5C-61CE-79ED2E63CE3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2848FB35-A22E-1F80-9FDD-8A82FE07ED9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901E1FF9-355F-3832-9F11-9BC104DF1D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رائز التصديق على اللبنة</a:t>
            </a:r>
            <a:endParaRPr kumimoji="1" lang="fr-FR" altLang="ja-JP" sz="8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6E9C789A-F843-2ADF-6CA5-EF424CB861D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276E746-792E-3B92-9B3C-611062BA1DD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26D939C-EAAD-2145-B627-0B762477FD1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02E76B3-B75B-F639-E0C6-4ED6EA385DA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4664090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492C29-1F4C-0D8D-F91A-4BB7F9954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B8DC3A1-762B-030F-C6F1-C0C45F28500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يهيئ الأستاذ مكانا خاصا لتمرير رائز التصديق على اللبنة.</a:t>
            </a:r>
            <a:r>
              <a:rPr kumimoji="0" lang="ar-MA" sz="2400" b="0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الرائز يمرر بشكل فردي.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E0B89405-27CB-1A27-E7E5-F0345CC86644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5463888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 fontScale="925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رائز التصديق على اللبنة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9F341F2-6F55-8376-7B11-EA012CEEEAE5}"/>
              </a:ext>
            </a:extLst>
          </p:cNvPr>
          <p:cNvSpPr txBox="1">
            <a:spLocks/>
          </p:cNvSpPr>
          <p:nvPr/>
        </p:nvSpPr>
        <p:spPr>
          <a:xfrm>
            <a:off x="520700" y="3512352"/>
            <a:ext cx="63373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 fontScale="92500" lnSpcReduction="10000"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بالموازاة مع تمرير الرائز الفردي يطلب الأستاذ من باقي المتعلمين(بشكل فردي) إنجاز النشاط</a:t>
            </a:r>
            <a:r>
              <a:rPr kumimoji="0" lang="ar-MA" sz="72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رقم 3 من الصفحة 25 على دفاترهم بشكل فردي. ثم يقرؤون كلمات النشاط رقم 1 الصفحة26. </a:t>
            </a: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81899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14024F-3613-3824-8F55-C62B35CF1D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0DC904-53A3-23A8-95B2-521E3D5DCC3D}"/>
              </a:ext>
            </a:extLst>
          </p:cNvPr>
          <p:cNvSpPr txBox="1"/>
          <p:nvPr/>
        </p:nvSpPr>
        <p:spPr>
          <a:xfrm>
            <a:off x="262564" y="937206"/>
            <a:ext cx="1244205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ستنجزون النشاط رقم 3 من الصفحة 25 على دفاتركم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من انهى عمله يقرأ كلمات النشاط رقم 1 الصفحة 26 قراءة صامتة ويلون التي قرأها قراءة سليمة.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C57D1F8-6643-3400-BFD5-0841AB5E28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565" y="556706"/>
            <a:ext cx="1633870" cy="142658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27D6A4C-889C-C7AB-C91E-4FA19250E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993" y="2322230"/>
            <a:ext cx="12336380" cy="384843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526294D-C355-B93E-8FD8-48C2E80DEE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194" y="6170663"/>
            <a:ext cx="12703614" cy="3630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3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88B36-C8EA-4F98-A9B6-A0C0DFB7A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1ECD235-C585-9E5B-0E17-E2B10C7DAB4A}"/>
              </a:ext>
            </a:extLst>
          </p:cNvPr>
          <p:cNvSpPr txBox="1"/>
          <p:nvPr/>
        </p:nvSpPr>
        <p:spPr>
          <a:xfrm>
            <a:off x="5250235" y="710975"/>
            <a:ext cx="753751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كل متعلم قراءة الكلمات.</a:t>
            </a:r>
            <a:r>
              <a:rPr kumimoji="0" lang="ar-MA" sz="2400" b="0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شرط التحكم هو قراءة 10 كلمات من 12 على الأقل.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ويعبئ النتائج في الشبكة.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5848276-7F87-AA54-999F-2035CE8D5BCA}"/>
              </a:ext>
            </a:extLst>
          </p:cNvPr>
          <p:cNvSpPr txBox="1">
            <a:spLocks/>
          </p:cNvSpPr>
          <p:nvPr/>
        </p:nvSpPr>
        <p:spPr>
          <a:xfrm>
            <a:off x="354385" y="895641"/>
            <a:ext cx="4425434" cy="8035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b="0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رائز التصديق على اللبنة</a:t>
            </a:r>
            <a:endParaRPr kumimoji="0" lang="fr-FR" b="0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1E6406DA-B098-1718-481C-26FFABB4D429}"/>
              </a:ext>
            </a:extLst>
          </p:cNvPr>
          <p:cNvSpPr txBox="1">
            <a:spLocks/>
          </p:cNvSpPr>
          <p:nvPr/>
        </p:nvSpPr>
        <p:spPr>
          <a:xfrm>
            <a:off x="498764" y="2230583"/>
            <a:ext cx="12649199" cy="781396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B1813D0-D52C-8838-14BF-DD2C29CF67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0862639"/>
              </p:ext>
            </p:extLst>
          </p:nvPr>
        </p:nvGraphicFramePr>
        <p:xfrm>
          <a:off x="1066798" y="2673928"/>
          <a:ext cx="11582404" cy="69020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5601">
                  <a:extLst>
                    <a:ext uri="{9D8B030D-6E8A-4147-A177-3AD203B41FA5}">
                      <a16:colId xmlns:a16="http://schemas.microsoft.com/office/drawing/2014/main" val="2076736291"/>
                    </a:ext>
                  </a:extLst>
                </a:gridCol>
                <a:gridCol w="2895601">
                  <a:extLst>
                    <a:ext uri="{9D8B030D-6E8A-4147-A177-3AD203B41FA5}">
                      <a16:colId xmlns:a16="http://schemas.microsoft.com/office/drawing/2014/main" val="2726424473"/>
                    </a:ext>
                  </a:extLst>
                </a:gridCol>
                <a:gridCol w="2895601">
                  <a:extLst>
                    <a:ext uri="{9D8B030D-6E8A-4147-A177-3AD203B41FA5}">
                      <a16:colId xmlns:a16="http://schemas.microsoft.com/office/drawing/2014/main" val="163464520"/>
                    </a:ext>
                  </a:extLst>
                </a:gridCol>
                <a:gridCol w="2895601">
                  <a:extLst>
                    <a:ext uri="{9D8B030D-6E8A-4147-A177-3AD203B41FA5}">
                      <a16:colId xmlns:a16="http://schemas.microsoft.com/office/drawing/2014/main" val="803063161"/>
                    </a:ext>
                  </a:extLst>
                </a:gridCol>
              </a:tblGrid>
              <a:tr h="2300699">
                <a:tc>
                  <a:txBody>
                    <a:bodyPr/>
                    <a:lstStyle/>
                    <a:p>
                      <a:pPr algn="ctr"/>
                      <a:r>
                        <a:rPr lang="ar-SA" sz="6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بِساطࣱ</a:t>
                      </a:r>
                      <a:endParaRPr lang="fr-MA" sz="6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6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قالَتْ</a:t>
                      </a:r>
                      <a:endParaRPr lang="fr-MA" sz="6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6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عُلَبࣱ</a:t>
                      </a:r>
                      <a:endParaRPr lang="fr-MA" sz="6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مَهْدࣱ</a:t>
                      </a:r>
                      <a:endParaRPr lang="fr-MA" sz="6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4933356"/>
                  </a:ext>
                </a:extLst>
              </a:tr>
              <a:tr h="2300699"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مَوْعِدࣱ</a:t>
                      </a:r>
                      <a:endParaRPr lang="fr-MA" sz="6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6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ظِـ</a:t>
                      </a:r>
                      <a:r>
                        <a:rPr lang="ar-SA" sz="6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لࣱّ</a:t>
                      </a:r>
                      <a:endParaRPr lang="fr-MA" sz="6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أُقْصوصَةࣱ</a:t>
                      </a:r>
                      <a:endParaRPr lang="fr-MA" sz="6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6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فَراشَةࣱ</a:t>
                      </a:r>
                      <a:endParaRPr lang="fr-MA" sz="6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5127638"/>
                  </a:ext>
                </a:extLst>
              </a:tr>
              <a:tr h="2300699">
                <a:tc>
                  <a:txBody>
                    <a:bodyPr/>
                    <a:lstStyle/>
                    <a:p>
                      <a:pPr algn="ctr"/>
                      <a:r>
                        <a:rPr lang="ar-MA" sz="6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أَضْواءٌ</a:t>
                      </a:r>
                      <a:endParaRPr lang="fr-MA" sz="7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6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مُنْتَخَ</a:t>
                      </a:r>
                      <a:r>
                        <a:rPr lang="ar-SA" sz="6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بࣱ</a:t>
                      </a:r>
                      <a:endParaRPr lang="fr-MA" sz="6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6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مَدْرَسَ</a:t>
                      </a:r>
                      <a:r>
                        <a:rPr lang="ar-SA" sz="6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ةࣱ</a:t>
                      </a:r>
                      <a:endParaRPr lang="fr-MA" sz="6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66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رائِ</a:t>
                      </a:r>
                      <a:r>
                        <a:rPr lang="ar-SA" sz="6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دࣱ</a:t>
                      </a:r>
                      <a:endParaRPr lang="fr-MA" sz="6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6387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780331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01D06C-CB85-C021-3C13-27176B563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9502FEA-D86B-6423-2B44-93BE4710A727}"/>
              </a:ext>
            </a:extLst>
          </p:cNvPr>
          <p:cNvSpPr txBox="1"/>
          <p:nvPr/>
        </p:nvSpPr>
        <p:spPr>
          <a:xfrm>
            <a:off x="160421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عبر عن الصورة الآتية بثماني كلمات مختلفة،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شرط التحكم هو إعطاء 6 كلمات على الأقل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C12AA06-5DE0-FFD6-9ED5-036E9B8055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6868" y="1898073"/>
            <a:ext cx="8106669" cy="8231196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409CB7DA-61F2-5780-71EE-11751F525812}"/>
              </a:ext>
            </a:extLst>
          </p:cNvPr>
          <p:cNvSpPr txBox="1">
            <a:spLocks/>
          </p:cNvSpPr>
          <p:nvPr/>
        </p:nvSpPr>
        <p:spPr>
          <a:xfrm>
            <a:off x="290944" y="723286"/>
            <a:ext cx="3408219" cy="8035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تقويم الفهم</a:t>
            </a:r>
            <a:endParaRPr kumimoji="0" lang="fr-FR" sz="5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569133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خذوا ألواحكم، كل واحد منكم يكتب كلمة جديدة تعلمها هذا اليوم: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كلمة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837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8FA7F-A0FA-7613-46C3-1260FDAA9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8CD3D38-89FB-CBAF-DCAD-71222080288C}"/>
              </a:ext>
            </a:extLst>
          </p:cNvPr>
          <p:cNvSpPr txBox="1"/>
          <p:nvPr/>
        </p:nvSpPr>
        <p:spPr>
          <a:xfrm>
            <a:off x="160421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ستنجزون المطلوب (الصفحتان 25 و26).</a:t>
            </a:r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549CBA59-5192-1326-4A23-54D9A4222376}"/>
              </a:ext>
            </a:extLst>
          </p:cNvPr>
          <p:cNvSpPr txBox="1">
            <a:spLocks/>
          </p:cNvSpPr>
          <p:nvPr/>
        </p:nvSpPr>
        <p:spPr>
          <a:xfrm>
            <a:off x="8368145" y="2350874"/>
            <a:ext cx="4839855" cy="704048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الكلمات (النشاطان 1 الصفحتان 25 و26) بدقة وسرعة؛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أنجز(النشاط 2 الصفحة 25)، على كراستي؛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أنقل جمل النشاط 3 الصفحة 26 على دفتري بخط جميل؛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1D38F5E-ABC9-F863-3E91-FB753F032A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232" y="756072"/>
            <a:ext cx="1572068" cy="120247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34D2E2C-F2DF-EBBC-478F-7E0089A50B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0792" y="2350874"/>
            <a:ext cx="3718792" cy="718005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5FB9AB1-7E61-D405-5F6C-E4BA706C26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232" y="2350874"/>
            <a:ext cx="3872000" cy="7180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15707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C3C867-06F3-1B2E-F2BF-258EB0CFC6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53895" y="2658746"/>
            <a:ext cx="2549407" cy="2950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667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تتذكرون النشاط المنزلي الذي كلفتكم به نهاية الحصة السابقة الصفحة 24. سأراقب ما قمتم به، قبل أن نبدأ حصة اليوم.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DCF4A5B-3239-6575-1B7D-7EBDCE46B8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329" y="675100"/>
            <a:ext cx="1767993" cy="1377815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71D744F0-9658-4915-0338-6D94065C423E}"/>
              </a:ext>
            </a:extLst>
          </p:cNvPr>
          <p:cNvSpPr txBox="1">
            <a:spLocks/>
          </p:cNvSpPr>
          <p:nvPr/>
        </p:nvSpPr>
        <p:spPr>
          <a:xfrm>
            <a:off x="6520295" y="2350874"/>
            <a:ext cx="5796396" cy="687625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قراءة سلسة الكلمات في النشاط</a:t>
            </a:r>
            <a:r>
              <a:rPr kumimoji="0" lang="ar-MA" sz="40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1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أتمم كلمات النشاط2 بكلمات أخرى على الوزن نفسه وأكتبها على كراستي؛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أقرأ الجمل الواردة في النشاط 4 وأنقلها على دفتري بخط جميل؛ 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4-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2D2E742-A115-FD79-B73C-F9A4C2E610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034" y="2350874"/>
            <a:ext cx="5689948" cy="7222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6769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007693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357746" y="6373089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تطبيق السلوكات المتعلقة باستعمال الألواح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513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اليوم سنطبق السلوكات المتعلقة باستعمال الألواح. خذوا ألواحكم: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1690255" y="1828801"/>
            <a:ext cx="11561691" cy="7448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أستخرج لوحتي بهدوء عند ظهور أيقونة اللوحة؛</a:t>
            </a:r>
          </a:p>
          <a:p>
            <a:pPr lvl="0" algn="r" rtl="1">
              <a:lnSpc>
                <a:spcPct val="150000"/>
              </a:lnSpc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اكتب</a:t>
            </a:r>
            <a:r>
              <a:rPr lang="ar-MA" sz="3600" b="1" dirty="0" err="1">
                <a:solidFill>
                  <a:srgbClr val="19199B"/>
                </a:solidFill>
              </a:rPr>
              <a:t>وا</a:t>
            </a:r>
            <a:r>
              <a:rPr lang="ar-MA" sz="3600" b="1" dirty="0">
                <a:solidFill>
                  <a:srgbClr val="19199B"/>
                </a:solidFill>
              </a:rPr>
              <a:t> اسمكم الشخصي والعائلي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على اللوحة:</a:t>
            </a: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srgbClr val="19199B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الأولى: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ارفعوا الأقلام/الطباشير؛ فكروا، واكتبوا الإجابة؛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الثانية: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ارفعوا الألواح كلكم دفعة واحدة؛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الثالثة: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الذين سأشير إليهم، اخفضوا الألواح فإن إجابتكم صحيحة؛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بالنسبة للذين ما زالت ألواحهم مرفوعة، فإن إجابتهم خاطئة؛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انتبهوا جيداً لعملية التصحيح للحصول على إجابة صحيحة في المرة القادمة؛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أمسح لوحتي عند الانتهاء من توظيفها، وأضعها في مكانها.</a:t>
            </a:r>
            <a:endParaRPr kumimoji="0" lang="ar-MA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DA8657C-B15E-6975-DD37-9EACCAFA90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241" y="686413"/>
            <a:ext cx="1713036" cy="116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360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959</TotalTime>
  <Words>1174</Words>
  <Application>Microsoft Office PowerPoint</Application>
  <PresentationFormat>Personnalisé</PresentationFormat>
  <Paragraphs>245</Paragraphs>
  <Slides>47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47</vt:i4>
      </vt:variant>
    </vt:vector>
  </HeadingPairs>
  <TitlesOfParts>
    <vt:vector size="65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2197</cp:revision>
  <dcterms:created xsi:type="dcterms:W3CDTF">2014-10-09T07:32:24Z</dcterms:created>
  <dcterms:modified xsi:type="dcterms:W3CDTF">2025-09-20T10:46:21Z</dcterms:modified>
</cp:coreProperties>
</file>