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9"/>
  </p:notesMasterIdLst>
  <p:handoutMasterIdLst>
    <p:handoutMasterId r:id="rId60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67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455" r:id="rId18"/>
    <p:sldId id="2134808533" r:id="rId19"/>
    <p:sldId id="2134808534" r:id="rId20"/>
    <p:sldId id="2134808535" r:id="rId21"/>
    <p:sldId id="2134808776" r:id="rId22"/>
    <p:sldId id="2134808448" r:id="rId23"/>
    <p:sldId id="2134808539" r:id="rId24"/>
    <p:sldId id="2134808511" r:id="rId25"/>
    <p:sldId id="2134808474" r:id="rId26"/>
    <p:sldId id="2134808468" r:id="rId27"/>
    <p:sldId id="2134808540" r:id="rId28"/>
    <p:sldId id="597" r:id="rId29"/>
    <p:sldId id="2134808445" r:id="rId30"/>
    <p:sldId id="2134808768" r:id="rId31"/>
    <p:sldId id="2134808542" r:id="rId32"/>
    <p:sldId id="2134808769" r:id="rId33"/>
    <p:sldId id="2134808543" r:id="rId34"/>
    <p:sldId id="2134808544" r:id="rId35"/>
    <p:sldId id="2134808770" r:id="rId36"/>
    <p:sldId id="2134808771" r:id="rId37"/>
    <p:sldId id="2134808772" r:id="rId38"/>
    <p:sldId id="2134808547" r:id="rId39"/>
    <p:sldId id="2134808548" r:id="rId40"/>
    <p:sldId id="2134808549" r:id="rId41"/>
    <p:sldId id="2134808551" r:id="rId42"/>
    <p:sldId id="2134808550" r:id="rId43"/>
    <p:sldId id="2134808774" r:id="rId44"/>
    <p:sldId id="2134808554" r:id="rId45"/>
    <p:sldId id="2134808556" r:id="rId46"/>
    <p:sldId id="2134808558" r:id="rId47"/>
    <p:sldId id="2134808557" r:id="rId48"/>
    <p:sldId id="2134808775" r:id="rId49"/>
    <p:sldId id="2134808510" r:id="rId50"/>
    <p:sldId id="2134808805" r:id="rId51"/>
    <p:sldId id="2134808560" r:id="rId52"/>
    <p:sldId id="838" r:id="rId53"/>
    <p:sldId id="2134808562" r:id="rId54"/>
    <p:sldId id="2134808501" r:id="rId55"/>
    <p:sldId id="2134808561" r:id="rId56"/>
    <p:sldId id="2134808503" r:id="rId57"/>
    <p:sldId id="2134808502" r:id="rId5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6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455"/>
            <p14:sldId id="2134808533"/>
            <p14:sldId id="2134808534"/>
            <p14:sldId id="2134808535"/>
            <p14:sldId id="213480877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543"/>
            <p14:sldId id="2134808544"/>
            <p14:sldId id="2134808770"/>
            <p14:sldId id="2134808771"/>
            <p14:sldId id="2134808772"/>
            <p14:sldId id="2134808547"/>
            <p14:sldId id="2134808548"/>
            <p14:sldId id="2134808549"/>
            <p14:sldId id="2134808551"/>
            <p14:sldId id="2134808550"/>
            <p14:sldId id="2134808774"/>
            <p14:sldId id="2134808554"/>
            <p14:sldId id="2134808556"/>
            <p14:sldId id="2134808558"/>
            <p14:sldId id="2134808557"/>
            <p14:sldId id="2134808775"/>
            <p14:sldId id="2134808510"/>
            <p14:sldId id="2134808805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D153FE-B827-4874-B190-062EAB93E820}" v="339" dt="2025-09-12T11:25:27.505"/>
    <p1510:client id="{A1D319A4-A282-4837-A919-5FD0BCEA6151}" v="56" dt="2025-09-13T00:09:30.2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commentAuthors" Target="comment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67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06:39.927" v="1361" actId="14100"/>
      <pc:docMkLst>
        <pc:docMk/>
      </pc:docMkLst>
      <pc:sldChg chg="modSp mod">
        <pc:chgData name="FERHANE EL MOSTAFA" userId="612e3f77-08f4-424c-9bd0-6ac275dcda07" providerId="ADAL" clId="{0E1024C3-58F3-4E60-9D56-58152775B348}" dt="2025-09-12T10:22:42.759" v="29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0:22:40.710" v="28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0E1024C3-58F3-4E60-9D56-58152775B348}" dt="2025-09-12T10:28:21.975" v="8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10:25:16.411" v="6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2T10:23:44.865" v="3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11:43:42.379" v="127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11:43:42.379" v="127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05:31.906" v="1343" actId="14100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05:15.870" v="1338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05:23.076" v="1340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05:20.776" v="1339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05:31.906" v="1343" actId="14100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05:29.098" v="1342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05:26.407" v="1341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2T10:29:48.525" v="109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2T10:29:48.525" v="109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">
        <pc:chgData name="FERHANE EL MOSTAFA" userId="612e3f77-08f4-424c-9bd0-6ac275dcda07" providerId="ADAL" clId="{0E1024C3-58F3-4E60-9D56-58152775B348}" dt="2025-09-12T10:28:21.975" v="81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modSp">
        <pc:chgData name="FERHANE EL MOSTAFA" userId="612e3f77-08f4-424c-9bd0-6ac275dcda07" providerId="ADAL" clId="{0E1024C3-58F3-4E60-9D56-58152775B348}" dt="2025-09-12T17:16:00.531" v="1317" actId="20577"/>
        <pc:sldMkLst>
          <pc:docMk/>
          <pc:sldMk cId="420838356" sldId="2134808455"/>
        </pc:sldMkLst>
        <pc:spChg chg="mod">
          <ac:chgData name="FERHANE EL MOSTAFA" userId="612e3f77-08f4-424c-9bd0-6ac275dcda07" providerId="ADAL" clId="{0E1024C3-58F3-4E60-9D56-58152775B348}" dt="2025-09-12T17:16:00.531" v="1317" actId="20577"/>
          <ac:spMkLst>
            <pc:docMk/>
            <pc:sldMk cId="420838356" sldId="2134808455"/>
            <ac:spMk id="4" creationId="{E33D6751-F7ED-7A93-E18E-EB2F4C4C75EB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0:31:50.340" v="149"/>
        <pc:sldMkLst>
          <pc:docMk/>
          <pc:sldMk cId="1418471261" sldId="2134808474"/>
        </pc:sldMkLst>
        <pc:picChg chg="add mod">
          <ac:chgData name="FERHANE EL MOSTAFA" userId="612e3f77-08f4-424c-9bd0-6ac275dcda07" providerId="ADAL" clId="{0E1024C3-58F3-4E60-9D56-58152775B348}" dt="2025-09-12T10:31:50.340" v="149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26:41.283" v="1084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2T11:26:36.215" v="1083" actId="20577"/>
          <ac:spMkLst>
            <pc:docMk/>
            <pc:sldMk cId="3380457647" sldId="2134808510"/>
            <ac:spMk id="2" creationId="{F0FB8180-6939-47BE-71A9-1CF80927CC95}"/>
          </ac:spMkLst>
        </pc:sp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mod">
          <ac:chgData name="FERHANE EL MOSTAFA" userId="612e3f77-08f4-424c-9bd0-6ac275dcda07" providerId="ADAL" clId="{0E1024C3-58F3-4E60-9D56-58152775B348}" dt="2025-09-12T11:26:41.283" v="1084" actId="14100"/>
          <ac:picMkLst>
            <pc:docMk/>
            <pc:sldMk cId="3380457647" sldId="2134808510"/>
            <ac:picMk id="6" creationId="{56D0834C-CEAD-CD1C-DB78-F77B8DC78D11}"/>
          </ac:picMkLst>
        </pc:picChg>
      </pc:sldChg>
      <pc:sldChg chg="modSp">
        <pc:chgData name="FERHANE EL MOSTAFA" userId="612e3f77-08f4-424c-9bd0-6ac275dcda07" providerId="ADAL" clId="{0E1024C3-58F3-4E60-9D56-58152775B348}" dt="2025-09-12T10:31:25.447" v="147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0:31:25.447" v="147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">
        <pc:chgData name="FERHANE EL MOSTAFA" userId="612e3f77-08f4-424c-9bd0-6ac275dcda07" providerId="ADAL" clId="{0E1024C3-58F3-4E60-9D56-58152775B348}" dt="2025-09-12T10:28:21.975" v="81"/>
        <pc:sldMkLst>
          <pc:docMk/>
          <pc:sldMk cId="3024898837" sldId="2134808515"/>
        </pc:sldMkLst>
      </pc:sldChg>
      <pc:sldChg chg="modSp mod">
        <pc:chgData name="FERHANE EL MOSTAFA" userId="612e3f77-08f4-424c-9bd0-6ac275dcda07" providerId="ADAL" clId="{0E1024C3-58F3-4E60-9D56-58152775B348}" dt="2025-09-12T11:41:43.217" v="1226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1:41:43.217" v="1226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1:42:03.466" v="1230" actId="20577"/>
        <pc:sldMkLst>
          <pc:docMk/>
          <pc:sldMk cId="1456947510" sldId="2134808535"/>
        </pc:sldMkLst>
        <pc:spChg chg="mod">
          <ac:chgData name="FERHANE EL MOSTAFA" userId="612e3f77-08f4-424c-9bd0-6ac275dcda07" providerId="ADAL" clId="{0E1024C3-58F3-4E60-9D56-58152775B348}" dt="2025-09-12T11:42:03.466" v="1230" actId="20577"/>
          <ac:spMkLst>
            <pc:docMk/>
            <pc:sldMk cId="1456947510" sldId="2134808535"/>
            <ac:spMk id="6" creationId="{3AD5BD06-5256-A922-668E-F1C0ADD26443}"/>
          </ac:spMkLst>
        </pc:spChg>
      </pc:sldChg>
      <pc:sldChg chg="del">
        <pc:chgData name="FERHANE EL MOSTAFA" userId="612e3f77-08f4-424c-9bd0-6ac275dcda07" providerId="ADAL" clId="{0E1024C3-58F3-4E60-9D56-58152775B348}" dt="2025-09-12T11:44:04.974" v="1277" actId="2696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44:04.974" v="1277" actId="2696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44:04.974" v="1277" actId="2696"/>
        <pc:sldMkLst>
          <pc:docMk/>
          <pc:sldMk cId="58350007" sldId="2134808538"/>
        </pc:sldMkLst>
      </pc:sldChg>
      <pc:sldChg chg="addSp delSp modSp mod">
        <pc:chgData name="FERHANE EL MOSTAFA" userId="612e3f77-08f4-424c-9bd0-6ac275dcda07" providerId="ADAL" clId="{0E1024C3-58F3-4E60-9D56-58152775B348}" dt="2025-09-12T10:30:48.323" v="116" actId="14100"/>
        <pc:sldMkLst>
          <pc:docMk/>
          <pc:sldMk cId="3114214726" sldId="2134808539"/>
        </pc:sldMkLst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delSp modSp mod delAnim">
        <pc:chgData name="FERHANE EL MOSTAFA" userId="612e3f77-08f4-424c-9bd0-6ac275dcda07" providerId="ADAL" clId="{0E1024C3-58F3-4E60-9D56-58152775B348}" dt="2025-09-12T17:16:55.763" v="1318" actId="20577"/>
        <pc:sldMkLst>
          <pc:docMk/>
          <pc:sldMk cId="1843453747" sldId="2134808540"/>
        </pc:sldMkLst>
        <pc:spChg chg="mod">
          <ac:chgData name="FERHANE EL MOSTAFA" userId="612e3f77-08f4-424c-9bd0-6ac275dcda07" providerId="ADAL" clId="{0E1024C3-58F3-4E60-9D56-58152775B348}" dt="2025-09-12T10:32:15.829" v="150"/>
          <ac:spMkLst>
            <pc:docMk/>
            <pc:sldMk cId="1843453747" sldId="2134808540"/>
            <ac:spMk id="5" creationId="{04186C06-F673-10BA-C3A2-45CC19781F12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10:34:39.309" v="225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10:34:03.781" v="221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2T11:08:06.308" v="679" actId="20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2T17:16:55.763" v="1318" actId="20577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06:16.073" v="1355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06:07.535" v="1353" actId="14100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3T08:06:16.073" v="1355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05:59.577" v="1350" actId="14100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06:04.678" v="1352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06:02.362" v="1351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06:13.113" v="1354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12T17:18:21.945" v="1324" actId="14100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mod">
          <ac:chgData name="FERHANE EL MOSTAFA" userId="612e3f77-08f4-424c-9bd0-6ac275dcda07" providerId="ADAL" clId="{0E1024C3-58F3-4E60-9D56-58152775B348}" dt="2025-09-12T17:18:18.184" v="1323" actId="14100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7:18:21.945" v="1324" actId="14100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0:49:47.288" v="654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10:43:59.287" v="506" actId="20577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mod">
          <ac:chgData name="FERHANE EL MOSTAFA" userId="612e3f77-08f4-424c-9bd0-6ac275dcda07" providerId="ADAL" clId="{0E1024C3-58F3-4E60-9D56-58152775B348}" dt="2025-09-12T10:44:54.948" v="512" actId="14100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09:30.205" v="1337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11:10:32.029" v="688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7:19:24.165" v="1331" actId="14100"/>
          <ac:spMkLst>
            <pc:docMk/>
            <pc:sldMk cId="2254889488" sldId="2134808547"/>
            <ac:spMk id="5" creationId="{40CCF6DB-8998-787B-E269-F4AC61E1654C}"/>
          </ac:spMkLst>
        </pc:spChg>
        <pc:picChg chg="add mod">
          <ac:chgData name="FERHANE EL MOSTAFA" userId="612e3f77-08f4-424c-9bd0-6ac275dcda07" providerId="ADAL" clId="{0E1024C3-58F3-4E60-9D56-58152775B348}" dt="2025-09-13T00:09:30.205" v="1337"/>
          <ac:picMkLst>
            <pc:docMk/>
            <pc:sldMk cId="2254889488" sldId="2134808547"/>
            <ac:picMk id="3" creationId="{68BA0CB6-E9F9-AD78-A301-9B90B48B4B24}"/>
          </ac:picMkLst>
        </pc:pic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del">
          <ac:chgData name="FERHANE EL MOSTAFA" userId="612e3f77-08f4-424c-9bd0-6ac275dcda07" providerId="ADAL" clId="{0E1024C3-58F3-4E60-9D56-58152775B348}" dt="2025-09-13T00:09:29.437" v="1336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mod">
          <ac:chgData name="FERHANE EL MOSTAFA" userId="612e3f77-08f4-424c-9bd0-6ac275dcda07" providerId="ADAL" clId="{0E1024C3-58F3-4E60-9D56-58152775B348}" dt="2025-09-12T17:19:37.732" v="1333" actId="14100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1:11:57.662" v="699" actId="14100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mod">
          <ac:chgData name="FERHANE EL MOSTAFA" userId="612e3f77-08f4-424c-9bd0-6ac275dcda07" providerId="ADAL" clId="{0E1024C3-58F3-4E60-9D56-58152775B348}" dt="2025-09-12T11:11:57.662" v="699" actId="14100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0:06.058" v="1334"/>
        <pc:sldMkLst>
          <pc:docMk/>
          <pc:sldMk cId="762796492" sldId="2134808549"/>
        </pc:sldMkLst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mod">
          <ac:chgData name="FERHANE EL MOSTAFA" userId="612e3f77-08f4-424c-9bd0-6ac275dcda07" providerId="ADAL" clId="{0E1024C3-58F3-4E60-9D56-58152775B348}" dt="2025-09-12T11:12:10.682" v="701"/>
          <ac:picMkLst>
            <pc:docMk/>
            <pc:sldMk cId="762796492" sldId="2134808549"/>
            <ac:picMk id="4" creationId="{3CD55C88-D058-2817-409E-A1B185D5C2E3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1:14:23.917" v="788" actId="2057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1:14:23.917" v="788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mod">
          <ac:chgData name="FERHANE EL MOSTAFA" userId="612e3f77-08f4-424c-9bd0-6ac275dcda07" providerId="ADAL" clId="{0E1024C3-58F3-4E60-9D56-58152775B348}" dt="2025-09-12T11:14:00.337" v="754" actId="14100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0:11.177" v="1335"/>
        <pc:sldMkLst>
          <pc:docMk/>
          <pc:sldMk cId="3235497932" sldId="2134808551"/>
        </pc:sldMkLst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mod">
          <ac:chgData name="FERHANE EL MOSTAFA" userId="612e3f77-08f4-424c-9bd0-6ac275dcda07" providerId="ADAL" clId="{0E1024C3-58F3-4E60-9D56-58152775B348}" dt="2025-09-12T11:12:19.362" v="703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mod modAnim">
        <pc:chgData name="FERHANE EL MOSTAFA" userId="612e3f77-08f4-424c-9bd0-6ac275dcda07" providerId="ADAL" clId="{0E1024C3-58F3-4E60-9D56-58152775B348}" dt="2025-09-12T11:19:59.085" v="952" actId="14100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mod">
          <ac:chgData name="FERHANE EL MOSTAFA" userId="612e3f77-08f4-424c-9bd0-6ac275dcda07" providerId="ADAL" clId="{0E1024C3-58F3-4E60-9D56-58152775B348}" dt="2025-09-12T11:19:59.085" v="952" actId="14100"/>
          <ac:spMkLst>
            <pc:docMk/>
            <pc:sldMk cId="3556510396" sldId="2134808554"/>
            <ac:spMk id="7" creationId="{085920D5-80FD-FA8C-A5E2-A1D412A49850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mod">
          <ac:chgData name="FERHANE EL MOSTAFA" userId="612e3f77-08f4-424c-9bd0-6ac275dcda07" providerId="ADAL" clId="{0E1024C3-58F3-4E60-9D56-58152775B348}" dt="2025-09-12T11:17:11.782" v="844" actId="14100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mod modAnim">
        <pc:chgData name="FERHANE EL MOSTAFA" userId="612e3f77-08f4-424c-9bd0-6ac275dcda07" providerId="ADAL" clId="{0E1024C3-58F3-4E60-9D56-58152775B348}" dt="2025-09-12T14:18:07.647" v="1296" actId="2057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4:18:07.647" v="1296" actId="20577"/>
          <ac:spMkLst>
            <pc:docMk/>
            <pc:sldMk cId="967815637" sldId="2134808556"/>
            <ac:spMk id="2" creationId="{6BBA978B-FE01-EE91-9F3F-9CD2E4BC1C79}"/>
          </ac:spMkLst>
        </pc:spChg>
        <pc:spChg chg="add mod">
          <ac:chgData name="FERHANE EL MOSTAFA" userId="612e3f77-08f4-424c-9bd0-6ac275dcda07" providerId="ADAL" clId="{0E1024C3-58F3-4E60-9D56-58152775B348}" dt="2025-09-12T11:21:21.375" v="977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mod">
          <ac:chgData name="FERHANE EL MOSTAFA" userId="612e3f77-08f4-424c-9bd0-6ac275dcda07" providerId="ADAL" clId="{0E1024C3-58F3-4E60-9D56-58152775B348}" dt="2025-09-12T11:21:12.795" v="976"/>
          <ac:picMkLst>
            <pc:docMk/>
            <pc:sldMk cId="967815637" sldId="2134808556"/>
            <ac:picMk id="5" creationId="{A4DAAEAE-D8CD-1500-E2F9-9A966B34F230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1:23:32.569" v="1019"/>
        <pc:sldMkLst>
          <pc:docMk/>
          <pc:sldMk cId="4059753319" sldId="2134808557"/>
        </pc:sldMkLst>
        <pc:spChg chg="add mod">
          <ac:chgData name="FERHANE EL MOSTAFA" userId="612e3f77-08f4-424c-9bd0-6ac275dcda07" providerId="ADAL" clId="{0E1024C3-58F3-4E60-9D56-58152775B348}" dt="2025-09-12T11:22:28.818" v="989"/>
          <ac:spMkLst>
            <pc:docMk/>
            <pc:sldMk cId="4059753319" sldId="2134808557"/>
            <ac:spMk id="6" creationId="{48EE172A-434B-A19C-A9F8-FC57CB0E02EE}"/>
          </ac:spMkLst>
        </pc:spChg>
        <pc:spChg chg="add mod">
          <ac:chgData name="FERHANE EL MOSTAFA" userId="612e3f77-08f4-424c-9bd0-6ac275dcda07" providerId="ADAL" clId="{0E1024C3-58F3-4E60-9D56-58152775B348}" dt="2025-09-12T11:22:54.530" v="1004" actId="20577"/>
          <ac:spMkLst>
            <pc:docMk/>
            <pc:sldMk cId="4059753319" sldId="2134808557"/>
            <ac:spMk id="7" creationId="{FB5D82B7-9A96-9DE0-81E4-EED8210F558B}"/>
          </ac:spMkLst>
        </pc:spChg>
        <pc:spChg chg="add mod">
          <ac:chgData name="FERHANE EL MOSTAFA" userId="612e3f77-08f4-424c-9bd0-6ac275dcda07" providerId="ADAL" clId="{0E1024C3-58F3-4E60-9D56-58152775B348}" dt="2025-09-12T11:23:14.947" v="1016" actId="20577"/>
          <ac:spMkLst>
            <pc:docMk/>
            <pc:sldMk cId="4059753319" sldId="2134808557"/>
            <ac:spMk id="8" creationId="{32CCA081-D622-8A4C-EF4B-188EB839838A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mod">
          <ac:chgData name="FERHANE EL MOSTAFA" userId="612e3f77-08f4-424c-9bd0-6ac275dcda07" providerId="ADAL" clId="{0E1024C3-58F3-4E60-9D56-58152775B348}" dt="2025-09-12T11:22:28.818" v="989"/>
          <ac:picMkLst>
            <pc:docMk/>
            <pc:sldMk cId="4059753319" sldId="2134808557"/>
            <ac:picMk id="5" creationId="{867210A4-EF64-0299-F95E-2E70D19BDFC7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1:22:08.463" v="984"/>
        <pc:sldMkLst>
          <pc:docMk/>
          <pc:sldMk cId="3153886839" sldId="2134808558"/>
        </pc:sldMkLst>
        <pc:spChg chg="add mod">
          <ac:chgData name="FERHANE EL MOSTAFA" userId="612e3f77-08f4-424c-9bd0-6ac275dcda07" providerId="ADAL" clId="{0E1024C3-58F3-4E60-9D56-58152775B348}" dt="2025-09-12T11:22:08.463" v="984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mod">
          <ac:chgData name="FERHANE EL MOSTAFA" userId="612e3f77-08f4-424c-9bd0-6ac275dcda07" providerId="ADAL" clId="{0E1024C3-58F3-4E60-9D56-58152775B348}" dt="2025-09-12T11:22:01.950" v="983"/>
          <ac:picMkLst>
            <pc:docMk/>
            <pc:sldMk cId="3153886839" sldId="2134808558"/>
            <ac:picMk id="4" creationId="{D1EAF1C5-53A5-6D14-0B2D-2D15170AB8CC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1:30:14.199" v="122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11:28:20.154" v="109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11:30:14.199" v="1220" actId="20577"/>
          <ac:spMkLst>
            <pc:docMk/>
            <pc:sldMk cId="512562272" sldId="2134808561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mod">
          <ac:chgData name="FERHANE EL MOSTAFA" userId="612e3f77-08f4-424c-9bd0-6ac275dcda07" providerId="ADAL" clId="{0E1024C3-58F3-4E60-9D56-58152775B348}" dt="2025-09-12T11:28:15.514" v="1088" actId="14100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2:32.647" v="1312" actId="2057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7:12:32.647" v="1312" actId="20577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8:05:53.079" v="1349" actId="14100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mod">
          <ac:chgData name="FERHANE EL MOSTAFA" userId="612e3f77-08f4-424c-9bd0-6ac275dcda07" providerId="ADAL" clId="{0E1024C3-58F3-4E60-9D56-58152775B348}" dt="2025-09-13T08:05:38.293" v="1344" actId="14100"/>
          <ac:spMkLst>
            <pc:docMk/>
            <pc:sldMk cId="4224377660" sldId="2134808768"/>
            <ac:spMk id="4" creationId="{347882C3-D6AC-47BD-BE53-C73166D5F077}"/>
          </ac:spMkLst>
        </pc:spChg>
        <pc:spChg chg="mod">
          <ac:chgData name="FERHANE EL MOSTAFA" userId="612e3f77-08f4-424c-9bd0-6ac275dcda07" providerId="ADAL" clId="{0E1024C3-58F3-4E60-9D56-58152775B348}" dt="2025-09-13T08:05:44.107" v="1346" actId="14100"/>
          <ac:spMkLst>
            <pc:docMk/>
            <pc:sldMk cId="4224377660" sldId="2134808768"/>
            <ac:spMk id="5" creationId="{04DCC043-295A-BF1E-2D33-2BBD2D30C69F}"/>
          </ac:spMkLst>
        </pc:spChg>
        <pc:spChg chg="mod">
          <ac:chgData name="FERHANE EL MOSTAFA" userId="612e3f77-08f4-424c-9bd0-6ac275dcda07" providerId="ADAL" clId="{0E1024C3-58F3-4E60-9D56-58152775B348}" dt="2025-09-13T08:05:41.443" v="1345" actId="14100"/>
          <ac:spMkLst>
            <pc:docMk/>
            <pc:sldMk cId="4224377660" sldId="2134808768"/>
            <ac:spMk id="6" creationId="{27390A65-CDF0-BE85-86F3-AF41B83A05F8}"/>
          </ac:spMkLst>
        </pc:spChg>
        <pc:spChg chg="mod">
          <ac:chgData name="FERHANE EL MOSTAFA" userId="612e3f77-08f4-424c-9bd0-6ac275dcda07" providerId="ADAL" clId="{0E1024C3-58F3-4E60-9D56-58152775B348}" dt="2025-09-13T08:05:53.079" v="1349" actId="14100"/>
          <ac:spMkLst>
            <pc:docMk/>
            <pc:sldMk cId="4224377660" sldId="2134808768"/>
            <ac:spMk id="10" creationId="{B5044959-4E33-0F37-A56A-A2BAA3CB0901}"/>
          </ac:spMkLst>
        </pc:spChg>
        <pc:spChg chg="mod">
          <ac:chgData name="FERHANE EL MOSTAFA" userId="612e3f77-08f4-424c-9bd0-6ac275dcda07" providerId="ADAL" clId="{0E1024C3-58F3-4E60-9D56-58152775B348}" dt="2025-09-13T08:05:49.899" v="1348" actId="14100"/>
          <ac:spMkLst>
            <pc:docMk/>
            <pc:sldMk cId="4224377660" sldId="2134808768"/>
            <ac:spMk id="11" creationId="{7C512999-5285-A7A2-490D-2EF6B507933B}"/>
          </ac:spMkLst>
        </pc:spChg>
        <pc:spChg chg="mod">
          <ac:chgData name="FERHANE EL MOSTAFA" userId="612e3f77-08f4-424c-9bd0-6ac275dcda07" providerId="ADAL" clId="{0E1024C3-58F3-4E60-9D56-58152775B348}" dt="2025-09-13T08:05:47.241" v="1347" actId="14100"/>
          <ac:spMkLst>
            <pc:docMk/>
            <pc:sldMk cId="4224377660" sldId="2134808768"/>
            <ac:spMk id="12" creationId="{866AB34D-8A89-8594-9599-A2D2BAE4B162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8:06:39.927" v="1361" actId="14100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mod">
          <ac:chgData name="FERHANE EL MOSTAFA" userId="612e3f77-08f4-424c-9bd0-6ac275dcda07" providerId="ADAL" clId="{0E1024C3-58F3-4E60-9D56-58152775B348}" dt="2025-09-13T08:06:33.807" v="1359" actId="14100"/>
          <ac:spMkLst>
            <pc:docMk/>
            <pc:sldMk cId="487191582" sldId="2134808769"/>
            <ac:spMk id="3" creationId="{FC87981D-E45D-28CB-8D87-1875DC237A28}"/>
          </ac:spMkLst>
        </pc:spChg>
        <pc:spChg chg="mod">
          <ac:chgData name="FERHANE EL MOSTAFA" userId="612e3f77-08f4-424c-9bd0-6ac275dcda07" providerId="ADAL" clId="{0E1024C3-58F3-4E60-9D56-58152775B348}" dt="2025-09-13T08:06:39.927" v="1361" actId="14100"/>
          <ac:spMkLst>
            <pc:docMk/>
            <pc:sldMk cId="487191582" sldId="2134808769"/>
            <ac:spMk id="8" creationId="{D204E61A-98CE-DB45-8704-FC1F8F4325A2}"/>
          </ac:spMkLst>
        </pc:spChg>
        <pc:spChg chg="mod">
          <ac:chgData name="FERHANE EL MOSTAFA" userId="612e3f77-08f4-424c-9bd0-6ac275dcda07" providerId="ADAL" clId="{0E1024C3-58F3-4E60-9D56-58152775B348}" dt="2025-09-13T08:06:25.799" v="1356" actId="14100"/>
          <ac:spMkLst>
            <pc:docMk/>
            <pc:sldMk cId="487191582" sldId="2134808769"/>
            <ac:spMk id="9" creationId="{1B388F08-2F97-C40A-41B1-C20BFA28D2CF}"/>
          </ac:spMkLst>
        </pc:spChg>
        <pc:spChg chg="mod">
          <ac:chgData name="FERHANE EL MOSTAFA" userId="612e3f77-08f4-424c-9bd0-6ac275dcda07" providerId="ADAL" clId="{0E1024C3-58F3-4E60-9D56-58152775B348}" dt="2025-09-13T08:06:31.004" v="1358" actId="14100"/>
          <ac:spMkLst>
            <pc:docMk/>
            <pc:sldMk cId="487191582" sldId="2134808769"/>
            <ac:spMk id="13" creationId="{E5900E83-64E7-3A5C-27B2-A649B04320EE}"/>
          </ac:spMkLst>
        </pc:spChg>
        <pc:spChg chg="mod">
          <ac:chgData name="FERHANE EL MOSTAFA" userId="612e3f77-08f4-424c-9bd0-6ac275dcda07" providerId="ADAL" clId="{0E1024C3-58F3-4E60-9D56-58152775B348}" dt="2025-09-13T08:06:28.740" v="1357" actId="14100"/>
          <ac:spMkLst>
            <pc:docMk/>
            <pc:sldMk cId="487191582" sldId="2134808769"/>
            <ac:spMk id="14" creationId="{D762372C-3E79-3A11-FA8D-AD398683C448}"/>
          </ac:spMkLst>
        </pc:spChg>
        <pc:spChg chg="mod">
          <ac:chgData name="FERHANE EL MOSTAFA" userId="612e3f77-08f4-424c-9bd0-6ac275dcda07" providerId="ADAL" clId="{0E1024C3-58F3-4E60-9D56-58152775B348}" dt="2025-09-13T08:06:36.424" v="1360" actId="14100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0:46:51.478" v="565" actId="20577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0:48:35.953" v="610" actId="14100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2T10:47:33.644" v="592" actId="20577"/>
          <ac:spMkLst>
            <pc:docMk/>
            <pc:sldMk cId="2545421552" sldId="2134808771"/>
            <ac:spMk id="2" creationId="{A167B4F8-8811-73BA-F02E-07B61B191902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mod">
          <ac:chgData name="FERHANE EL MOSTAFA" userId="612e3f77-08f4-424c-9bd0-6ac275dcda07" providerId="ADAL" clId="{0E1024C3-58F3-4E60-9D56-58152775B348}" dt="2025-09-12T10:47:58.147" v="597" actId="14100"/>
          <ac:picMkLst>
            <pc:docMk/>
            <pc:sldMk cId="2545421552" sldId="2134808771"/>
            <ac:picMk id="4" creationId="{3070BB33-9356-F064-2006-3B462037A096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mod">
          <ac:chgData name="FERHANE EL MOSTAFA" userId="612e3f77-08f4-424c-9bd0-6ac275dcda07" providerId="ADAL" clId="{0E1024C3-58F3-4E60-9D56-58152775B348}" dt="2025-09-12T10:48:19.091" v="604" actId="14100"/>
          <ac:picMkLst>
            <pc:docMk/>
            <pc:sldMk cId="2545421552" sldId="2134808771"/>
            <ac:picMk id="6" creationId="{529C23E4-AA62-2AFC-C276-780727D2C106}"/>
          </ac:picMkLst>
        </pc:picChg>
        <pc:picChg chg="add mod">
          <ac:chgData name="FERHANE EL MOSTAFA" userId="612e3f77-08f4-424c-9bd0-6ac275dcda07" providerId="ADAL" clId="{0E1024C3-58F3-4E60-9D56-58152775B348}" dt="2025-09-12T10:48:35.953" v="610" actId="14100"/>
          <ac:picMkLst>
            <pc:docMk/>
            <pc:sldMk cId="2545421552" sldId="2134808771"/>
            <ac:picMk id="7" creationId="{779F8A0E-16D8-F155-FE12-EAAD59A7755E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7:19:05.502" v="1326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10:49:09.996" v="649" actId="20577"/>
          <ac:spMkLst>
            <pc:docMk/>
            <pc:sldMk cId="3085604696" sldId="2134808772"/>
            <ac:spMk id="2" creationId="{7796C1F2-4F90-C703-2429-98A75FC10C20}"/>
          </ac:spMkLst>
        </pc:sp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1:15:59.912" v="837" actId="14100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1:14:50.943" v="824" actId="20577"/>
          <ac:spMkLst>
            <pc:docMk/>
            <pc:sldMk cId="4168487832" sldId="2134808774"/>
            <ac:spMk id="2" creationId="{836AAEAC-9FC4-EE86-5507-457A3D6668E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mod">
          <ac:chgData name="FERHANE EL MOSTAFA" userId="612e3f77-08f4-424c-9bd0-6ac275dcda07" providerId="ADAL" clId="{0E1024C3-58F3-4E60-9D56-58152775B348}" dt="2025-09-12T11:15:38.793" v="832" actId="14100"/>
          <ac:picMkLst>
            <pc:docMk/>
            <pc:sldMk cId="4168487832" sldId="2134808774"/>
            <ac:picMk id="4" creationId="{260DCCA3-1E76-BBE5-2AC6-F1BD3276E935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mod">
          <ac:chgData name="FERHANE EL MOSTAFA" userId="612e3f77-08f4-424c-9bd0-6ac275dcda07" providerId="ADAL" clId="{0E1024C3-58F3-4E60-9D56-58152775B348}" dt="2025-09-12T11:15:59.912" v="837" actId="14100"/>
          <ac:picMkLst>
            <pc:docMk/>
            <pc:sldMk cId="4168487832" sldId="2134808774"/>
            <ac:picMk id="6" creationId="{C1D4C8E5-074D-20B6-C171-54ABC6D6D6F5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1:24:26.437" v="1056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</pc:sldChg>
      <pc:sldChg chg="modSp add">
        <pc:chgData name="FERHANE EL MOSTAFA" userId="612e3f77-08f4-424c-9bd0-6ac275dcda07" providerId="ADAL" clId="{0E1024C3-58F3-4E60-9D56-58152775B348}" dt="2025-09-12T11:43:12.831" v="1271" actId="20577"/>
        <pc:sldMkLst>
          <pc:docMk/>
          <pc:sldMk cId="655463853" sldId="2134808776"/>
        </pc:sldMkLst>
        <pc:spChg chg="mod">
          <ac:chgData name="FERHANE EL MOSTAFA" userId="612e3f77-08f4-424c-9bd0-6ac275dcda07" providerId="ADAL" clId="{0E1024C3-58F3-4E60-9D56-58152775B348}" dt="2025-09-12T11:42:22.186" v="1237" actId="20577"/>
          <ac:spMkLst>
            <pc:docMk/>
            <pc:sldMk cId="655463853" sldId="2134808776"/>
            <ac:spMk id="3" creationId="{5550BDFF-044E-26EC-8A9D-28E8B3A812AE}"/>
          </ac:spMkLst>
        </pc:spChg>
        <pc:spChg chg="mod">
          <ac:chgData name="FERHANE EL MOSTAFA" userId="612e3f77-08f4-424c-9bd0-6ac275dcda07" providerId="ADAL" clId="{0E1024C3-58F3-4E60-9D56-58152775B348}" dt="2025-09-12T11:43:12.831" v="1271" actId="20577"/>
          <ac:spMkLst>
            <pc:docMk/>
            <pc:sldMk cId="655463853" sldId="2134808776"/>
            <ac:spMk id="4" creationId="{568CBA32-FBAD-3DEB-0576-C9BF4508C631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الانتباه والتركيز. سأعرض الصور أولا، وأنتم تذكرون شفهيا السلوك المناسب لكل صورة.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بإمعان لتعليمات أستاذي وشرحِه؛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تتضمن مدودا.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أبطال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أَبْطالٌ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أَبْطالٌ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مدّ بالألف بعد الطاء، وتتكون من ثلاثة مقاطعَ: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أَبْـ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طا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لٌ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وتُكتب الهمزة فيها على الألف.</a:t>
            </a:r>
            <a:endParaRPr lang="fr-FR" sz="36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يعود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1399-1DC9-AB9A-5A64-7C910F4E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012A31-590E-87A2-925F-77218631918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C8D26A-03EE-F9F8-BAC1-A80ED2744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7A806C-D29F-1932-393C-E71934DEDB4D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يَعودُ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CC5AA58-B230-5EB7-611E-85DB6BCD2774}"/>
              </a:ext>
            </a:extLst>
          </p:cNvPr>
          <p:cNvSpPr/>
          <p:nvPr/>
        </p:nvSpPr>
        <p:spPr>
          <a:xfrm>
            <a:off x="624291" y="6716887"/>
            <a:ext cx="12606800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يَعودُ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مدّ بالواو، وتتكون من ثلاثة مقاطعَ: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يَـ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عو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دُ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3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6168-B6CE-78BF-C75F-B986B8F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D5BD06-5256-A922-668E-F1C0ADD26443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فريق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FC835-7D7C-63F3-3265-75BAEFBB2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2FF98E-8D2C-337B-4D75-879DFD5F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4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3BAFA-EC00-D68B-94BA-16BD937C0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6496647-486F-11F3-5908-FEB5335DAB8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4EB27C-2E71-EDB1-7B1C-711EEE6D9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50BDFF-044E-26EC-8A9D-28E8B3A812AE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فَريقٌ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68CBA32-FBAD-3DEB-0576-C9BF4508C63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فَريقٌ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مدّ بالياء، وتتكون من ثلاثة مقاطع: 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546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المدينة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منها، وأعبر عنه بكلمة واحدة. مثلا: </a:t>
            </a: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يلعب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158F69-313D-8BFE-3C52-EB7EEE58A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620039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يَلْعَبُ</a:t>
            </a:r>
            <a:r>
              <a:rPr lang="f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اؐلْأَطْفالُ </a:t>
            </a:r>
            <a:r>
              <a:rPr lang="ar-MA" sz="4400" b="1" dirty="0" err="1">
                <a:solidFill>
                  <a:schemeClr val="tx1"/>
                </a:solidFill>
              </a:rPr>
              <a:t>اؐلْكُرَةَ</a:t>
            </a:r>
            <a:r>
              <a:rPr lang="ar-MA" sz="4400" b="1" dirty="0">
                <a:solidFill>
                  <a:schemeClr val="tx1"/>
                </a:solidFill>
              </a:rPr>
              <a:t> في </a:t>
            </a:r>
            <a:r>
              <a:rPr lang="ar-MA" sz="4400" b="1" dirty="0" err="1">
                <a:solidFill>
                  <a:schemeClr val="tx1"/>
                </a:solidFill>
              </a:rPr>
              <a:t>اؐلْمَلْعَبِ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894DEE-9BCD-3D52-05DD-FED3F07D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F2E02A-BAE7-421D-ADDC-1B4B4750682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F48AC08B-707F-0C08-CD69-AAB2DBE35391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186C06-F673-10BA-C3A2-45CC19781F12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يَلْعَبُ</a:t>
            </a:r>
            <a:r>
              <a:rPr lang="f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اؐلْأَطْفالُ </a:t>
            </a:r>
            <a:r>
              <a:rPr lang="ar-MA" sz="4400" b="1" dirty="0" err="1">
                <a:solidFill>
                  <a:schemeClr val="tx1"/>
                </a:solidFill>
              </a:rPr>
              <a:t>اؐلْكُرَةَ</a:t>
            </a:r>
            <a:r>
              <a:rPr lang="ar-MA" sz="4400" b="1" dirty="0">
                <a:solidFill>
                  <a:schemeClr val="tx1"/>
                </a:solidFill>
              </a:rPr>
              <a:t> في </a:t>
            </a:r>
            <a:r>
              <a:rPr lang="ar-MA" sz="4400" b="1" dirty="0" err="1">
                <a:solidFill>
                  <a:schemeClr val="tx1"/>
                </a:solidFill>
              </a:rPr>
              <a:t>اؐلْمَلْعَبِ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مَدْرَسَةٌ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يَتَوَجَّهُ </a:t>
            </a:r>
            <a:r>
              <a:rPr lang="ar-MA" sz="4400" b="1" dirty="0">
                <a:solidFill>
                  <a:schemeClr val="tx1"/>
                </a:solidFill>
              </a:rPr>
              <a:t>ؐالتَّلاميذُ إِلى </a:t>
            </a:r>
            <a:r>
              <a:rPr lang="ar-MA" sz="4400" b="1" dirty="0">
                <a:solidFill>
                  <a:srgbClr val="FF0000"/>
                </a:solidFill>
              </a:rPr>
              <a:t>ؐالْمَدْرَسَةِ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وقراءتها؛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بَيْتٌ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691199" y="2679495"/>
            <a:ext cx="2555631" cy="17381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رِمالٌ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064747" y="2705209"/>
            <a:ext cx="2887761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حَديقَةٌ</a:t>
            </a:r>
            <a:endParaRPr lang="fr-FR" sz="9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1691199" y="6057900"/>
            <a:ext cx="2812852" cy="18530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ثَعْلَبٌ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8530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جُحْرٌ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610600" y="6057900"/>
            <a:ext cx="2438400" cy="18530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حَبٌّ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347882C3-D6AC-47BD-BE53-C73166D5F077}"/>
              </a:ext>
            </a:extLst>
          </p:cNvPr>
          <p:cNvSpPr/>
          <p:nvPr/>
        </p:nvSpPr>
        <p:spPr>
          <a:xfrm>
            <a:off x="8610600" y="2679496"/>
            <a:ext cx="2334491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بَيْتٌ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DCC043-295A-BF1E-2D33-2BBD2D30C69F}"/>
              </a:ext>
            </a:extLst>
          </p:cNvPr>
          <p:cNvSpPr/>
          <p:nvPr/>
        </p:nvSpPr>
        <p:spPr>
          <a:xfrm>
            <a:off x="1691199" y="2679495"/>
            <a:ext cx="2555631" cy="17658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رِمالٌ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390A65-CDF0-BE85-86F3-AF41B83A05F8}"/>
              </a:ext>
            </a:extLst>
          </p:cNvPr>
          <p:cNvSpPr/>
          <p:nvPr/>
        </p:nvSpPr>
        <p:spPr>
          <a:xfrm>
            <a:off x="5064747" y="2705209"/>
            <a:ext cx="2711777" cy="17401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حَديقَةٌ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5044959-4E33-0F37-A56A-A2BAA3CB0901}"/>
              </a:ext>
            </a:extLst>
          </p:cNvPr>
          <p:cNvSpPr/>
          <p:nvPr/>
        </p:nvSpPr>
        <p:spPr>
          <a:xfrm>
            <a:off x="1691199" y="6057900"/>
            <a:ext cx="2812852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ثَعْلَبٌ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7C512999-5285-A7A2-490D-2EF6B507933B}"/>
              </a:ext>
            </a:extLst>
          </p:cNvPr>
          <p:cNvSpPr/>
          <p:nvPr/>
        </p:nvSpPr>
        <p:spPr>
          <a:xfrm>
            <a:off x="5064748" y="6057900"/>
            <a:ext cx="2711778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جُحْرٌ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66AB34D-8A89-8594-9599-A2D2BAE4B162}"/>
              </a:ext>
            </a:extLst>
          </p:cNvPr>
          <p:cNvSpPr/>
          <p:nvPr/>
        </p:nvSpPr>
        <p:spPr>
          <a:xfrm>
            <a:off x="8610600" y="6057900"/>
            <a:ext cx="2438400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حَبٌّ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ثَوابٌ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مُتَفَرِّجٌ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زَرافَةٌ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سَحابَةٌ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حَمامَةٌ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C87981D-E45D-28CB-8D87-1875DC237A28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ثَوابٌ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204E61A-98CE-DB45-8704-FC1F8F4325A2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مُتَفَرِّجٌ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B388F08-2F97-C40A-41B1-C20BFA28D2CF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زَرافَةٌ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5900E83-64E7-3A5C-27B2-A649B04320EE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سَحابَةٌ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D762372C-3E79-3A11-FA8D-AD398683C448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حَمامَةٌ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5D70777-CE94-BBC7-5C7F-745AC4D8F07B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مَزْرَعَةٌ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</a:t>
                </a:r>
                <a:r>
                  <a:rPr lang="f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الكلمات وأقرؤها، ثم أحيط بخط الكلمة المناسبة للصورة.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19F0EE-6329-C610-A205-6AE3C04F0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723" y="2049178"/>
            <a:ext cx="4330222" cy="785682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EE3D98-BBCE-B6C0-C3EC-B752DC8BD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7453745"/>
            <a:ext cx="2812473" cy="119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دوركم، اقرؤوا الكلمات أولا قراءة هامسة، قبل تحديد الكلمة المناسبة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لتقديم المساعدة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2A1B8E-AD41-7F4A-1019-54D66ADAE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29" y="2144210"/>
            <a:ext cx="10359961" cy="79280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D23D69E-35C2-31D9-4C98-8E4B8F069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29" y="2144210"/>
            <a:ext cx="10359961" cy="79280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DAA6882-B326-2A19-10BF-3D718BDA1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29" y="2144210"/>
            <a:ext cx="10359961" cy="79280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70BB33-9356-F064-2006-3B462037A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9526" y="6428509"/>
            <a:ext cx="1759529" cy="1233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9C23E4-AA62-2AFC-C276-780727D2C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910" y="5347854"/>
            <a:ext cx="1759530" cy="1233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9F8A0E-16D8-F155-FE12-EAAD59A77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71" y="8556458"/>
            <a:ext cx="1960347" cy="128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في علاقتها بالصور.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27096A6-B581-DD9F-AA87-510EC1330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29" y="2144210"/>
            <a:ext cx="10359961" cy="79280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A8F00D-C561-A680-F55F-3975D238E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526" y="6428509"/>
            <a:ext cx="1759529" cy="1233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C727E4A-1338-9763-1ACD-7D7107E83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910" y="5347854"/>
            <a:ext cx="1759530" cy="1233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08F37E6-1B0D-2A08-157E-2487145DB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71" y="8556458"/>
            <a:ext cx="1960347" cy="12802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14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2479963" y="947904"/>
            <a:ext cx="5347855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DB7E63-28D9-7CCA-C350-357F6AB32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581" y="2100645"/>
            <a:ext cx="6339238" cy="77915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BA0CB6-E9F9-AD78-A301-9B90B48B4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من سلسلة الكلمات على الكراسة(النشاط1)،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7A1B61-BDED-AA7D-0B1D-BFAE2F9BF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0" y="2643704"/>
            <a:ext cx="13332142" cy="372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دوركم، في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ثنائيات كل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واحد يقرأ لزميله قراءة هامسة,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CD55C88-D058-2817-409E-A1B185D5C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0" y="2643704"/>
            <a:ext cx="13332142" cy="372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4789EE4-12B3-DD08-405B-EEA052D4D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0" y="2643704"/>
            <a:ext cx="13332142" cy="372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ستنجزون فرديا الجزء الأخير من النشاط 2 . أحيط بخط الكلمة المناسبة للصورة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286B1A-C200-B4C0-3BA7-8C681DD1C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1984813-603C-ADD0-28F2-D8F940BFC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422" y="2217285"/>
            <a:ext cx="6843723" cy="779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3C9C6-3B07-9FE5-6BEC-623F5526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6AAEAC-9FC4-EE86-5507-457A3D6668E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الإشارة 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7116EE-FA80-6206-38F5-135B4FD9A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422" y="2217285"/>
            <a:ext cx="6843723" cy="779955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2EB58E-5B2C-7CD7-C112-EB134619D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60DCCA3-1E76-BBE5-2AC6-F1BD3276E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9783" y="7314642"/>
            <a:ext cx="1828800" cy="1233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D4C8E5-074D-20B6-C171-54ABC6D6D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474" y="5143500"/>
            <a:ext cx="2119746" cy="134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0F45E-39CC-5E79-9C65-D9685DC95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1FC0FD-FF38-FBA0-954F-BC845151B48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انتبهوا، في النشاط3، لاحظوا كيف سأكمل الجملة بكلمة من الكلمتين. أقرأ أولا الكلمتين ثم الجملة ثم أكمل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60C012-AAC1-DBCE-4386-357BD02BF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B51C2C-2088-DB49-24B1-89E884F78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85920D5-80FD-FA8C-A5E2-A1D412A49850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51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D13DF-CC14-6664-438E-4A1E004D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BA978B-FE01-EE91-9F3F-9CD2E4BC1C79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كراساتكم أكملوا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الجملتين(النشاط3) انطلاقا من الكلمتين. سأمر بين الصفون لتتبع عملكم.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451DAA-C05C-D1B1-25AE-89CF16176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4DAAEAE-D8CD-1500-E2F9-9A966B34F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51B200-A608-7326-0244-3B5DC2535433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81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الإنجاز الفردي. الآن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EAF1C5-53A5-6D14-0B2D-2D15170AB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17B4B09-7C83-D5EC-8E53-1779F9CD94E7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7210A4-EF64-0299-F95E-2E70D19BD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8EE172A-434B-A19C-A9F8-FC57CB0E02EE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FB5D82B7-9A96-9DE0-81E4-EED8210F558B}"/>
              </a:ext>
            </a:extLst>
          </p:cNvPr>
          <p:cNvSpPr/>
          <p:nvPr/>
        </p:nvSpPr>
        <p:spPr>
          <a:xfrm>
            <a:off x="5084618" y="4703935"/>
            <a:ext cx="229985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يَتَعاوَنُ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2CCA081-D622-8A4C-EF4B-188EB839838A}"/>
              </a:ext>
            </a:extLst>
          </p:cNvPr>
          <p:cNvSpPr/>
          <p:nvPr/>
        </p:nvSpPr>
        <p:spPr>
          <a:xfrm>
            <a:off x="3491347" y="5968004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يَحْتَرِمُ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750FE-CED8-23C8-BF15-63D4BA5B7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024B454-85A1-DFE1-CE09-E936220F88F6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8E516FE-ACB0-7B81-1562-6A17E8C5D8D9}"/>
              </a:ext>
            </a:extLst>
          </p:cNvPr>
          <p:cNvSpPr/>
          <p:nvPr/>
        </p:nvSpPr>
        <p:spPr>
          <a:xfrm>
            <a:off x="5084618" y="4703935"/>
            <a:ext cx="229985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يَتَعاوَنُ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C456260-C174-2713-6217-3C87F35B16F6}"/>
              </a:ext>
            </a:extLst>
          </p:cNvPr>
          <p:cNvSpPr/>
          <p:nvPr/>
        </p:nvSpPr>
        <p:spPr>
          <a:xfrm>
            <a:off x="3491347" y="5968004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 الآن،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الجملتين في النشاط رقم4  وأشرح لكم كيف نكتبها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D0834C-CEAD-CD1C-DB78-F77B8DC78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64" y="2637134"/>
            <a:ext cx="13071183" cy="366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للجملتين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A7866F-3E76-8059-B1B4-70FBF5260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64" y="2637134"/>
            <a:ext cx="13071183" cy="366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14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الجملتين الواردتين في النشاط 4 على دفتري بخط جميل؛ 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75C665-1813-53B7-5E54-41B9CA129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49" y="2465887"/>
            <a:ext cx="5437012" cy="692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317131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مدودا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المدينة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جمل وقراءتها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قراءة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</a:t>
            </a:r>
            <a:r>
              <a:rPr lang="ar-M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(الصفحتان 11 و12).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8846854" y="2253091"/>
            <a:ext cx="4352574" cy="734229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إتمام النشاط رقم 1 من الصفحة 11 واكتب الكلمات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المقاطع والكلمات في النشاط 2 من الصفحة رقم 12؛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انقل كلمات النشاط رقم 1 من الصفحة 12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B2C7BBE-0937-643D-703F-2A7F3B4E0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795" y="2253090"/>
            <a:ext cx="3983191" cy="73422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70A8B32-0A28-1CCB-BA69-A06AC1865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72" y="2273456"/>
            <a:ext cx="3983190" cy="73219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CF242D-732D-3480-FB44-B82FBD73B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2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تذكير بشروط 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1273</Words>
  <Application>Microsoft Office PowerPoint</Application>
  <PresentationFormat>Personnalisé</PresentationFormat>
  <Paragraphs>213</Paragraphs>
  <Slides>54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54</vt:i4>
      </vt:variant>
    </vt:vector>
  </HeadingPairs>
  <TitlesOfParts>
    <vt:vector size="7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2195</cp:revision>
  <dcterms:created xsi:type="dcterms:W3CDTF">2014-10-09T07:32:24Z</dcterms:created>
  <dcterms:modified xsi:type="dcterms:W3CDTF">2025-09-16T10:00:27Z</dcterms:modified>
</cp:coreProperties>
</file>