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5"/>
  </p:notesMasterIdLst>
  <p:handoutMasterIdLst>
    <p:handoutMasterId r:id="rId56"/>
  </p:handoutMasterIdLst>
  <p:sldIdLst>
    <p:sldId id="257" r:id="rId6"/>
    <p:sldId id="2134804867" r:id="rId7"/>
    <p:sldId id="2134805101" r:id="rId8"/>
    <p:sldId id="2134808532" r:id="rId9"/>
    <p:sldId id="2134805392" r:id="rId10"/>
    <p:sldId id="2134805155" r:id="rId11"/>
    <p:sldId id="2134808533" r:id="rId12"/>
    <p:sldId id="2134808454" r:id="rId13"/>
    <p:sldId id="953" r:id="rId14"/>
    <p:sldId id="2134808449" r:id="rId15"/>
    <p:sldId id="2134808531" r:id="rId16"/>
    <p:sldId id="2134808557" r:id="rId17"/>
    <p:sldId id="988" r:id="rId18"/>
    <p:sldId id="2134808453" r:id="rId19"/>
    <p:sldId id="2134808769" r:id="rId20"/>
    <p:sldId id="2134808558" r:id="rId21"/>
    <p:sldId id="2134808559" r:id="rId22"/>
    <p:sldId id="2134808560" r:id="rId23"/>
    <p:sldId id="2134808561" r:id="rId24"/>
    <p:sldId id="2134808562" r:id="rId25"/>
    <p:sldId id="2134808563" r:id="rId26"/>
    <p:sldId id="2134808564" r:id="rId27"/>
    <p:sldId id="2134808565" r:id="rId28"/>
    <p:sldId id="2134808566" r:id="rId29"/>
    <p:sldId id="2134808567" r:id="rId30"/>
    <p:sldId id="597" r:id="rId31"/>
    <p:sldId id="2134808445" r:id="rId32"/>
    <p:sldId id="2134808513" r:id="rId33"/>
    <p:sldId id="2134808514" r:id="rId34"/>
    <p:sldId id="2134808515" r:id="rId35"/>
    <p:sldId id="2134808494" r:id="rId36"/>
    <p:sldId id="2134808479" r:id="rId37"/>
    <p:sldId id="2134808495" r:id="rId38"/>
    <p:sldId id="2134808534" r:id="rId39"/>
    <p:sldId id="2134808547" r:id="rId40"/>
    <p:sldId id="2134808546" r:id="rId41"/>
    <p:sldId id="2134808549" r:id="rId42"/>
    <p:sldId id="2134808517" r:id="rId43"/>
    <p:sldId id="2134808548" r:id="rId44"/>
    <p:sldId id="2134808530" r:id="rId45"/>
    <p:sldId id="2134808523" r:id="rId46"/>
    <p:sldId id="2134808524" r:id="rId47"/>
    <p:sldId id="2134808477" r:id="rId48"/>
    <p:sldId id="2134808526" r:id="rId49"/>
    <p:sldId id="2134808768" r:id="rId50"/>
    <p:sldId id="2134808501" r:id="rId51"/>
    <p:sldId id="2134808767" r:id="rId52"/>
    <p:sldId id="2134808503" r:id="rId53"/>
    <p:sldId id="2134808502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32"/>
            <p14:sldId id="2134805392"/>
            <p14:sldId id="2134805155"/>
            <p14:sldId id="2134808533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2134808557"/>
            <p14:sldId id="988"/>
            <p14:sldId id="2134808453"/>
            <p14:sldId id="2134808769"/>
            <p14:sldId id="2134808558"/>
            <p14:sldId id="2134808559"/>
            <p14:sldId id="2134808560"/>
            <p14:sldId id="2134808561"/>
            <p14:sldId id="2134808562"/>
            <p14:sldId id="2134808563"/>
            <p14:sldId id="2134808564"/>
            <p14:sldId id="2134808565"/>
            <p14:sldId id="2134808566"/>
            <p14:sldId id="2134808567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13"/>
            <p14:sldId id="2134808514"/>
            <p14:sldId id="2134808515"/>
            <p14:sldId id="2134808494"/>
            <p14:sldId id="2134808479"/>
            <p14:sldId id="2134808495"/>
            <p14:sldId id="2134808534"/>
            <p14:sldId id="2134808547"/>
            <p14:sldId id="2134808546"/>
            <p14:sldId id="2134808549"/>
            <p14:sldId id="2134808517"/>
            <p14:sldId id="2134808548"/>
            <p14:sldId id="2134808530"/>
            <p14:sldId id="2134808523"/>
            <p14:sldId id="2134808524"/>
            <p14:sldId id="2134808477"/>
            <p14:sldId id="2134808526"/>
            <p14:sldId id="2134808768"/>
          </p14:sldIdLst>
        </p14:section>
        <p14:section name="اختتام الحصة" id="{CFAC160B-4D15-40C5-8575-18C3947DD0CB}">
          <p14:sldIdLst>
            <p14:sldId id="2134808501"/>
            <p14:sldId id="213480876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4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4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2T10:17:42.540" v="1481" actId="404"/>
      <pc:docMkLst>
        <pc:docMk/>
      </pc:docMkLst>
      <pc:sldChg chg="modSp mod">
        <pc:chgData name="FERHANE EL MOSTAFA" userId="612e3f77-08f4-424c-9bd0-6ac275dcda07" providerId="ADAL" clId="{0E1024C3-58F3-4E60-9D56-58152775B348}" dt="2025-09-05T16:18:27.904" v="3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05T16:18:23.718" v="2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05T16:18:27.904" v="3" actId="20577"/>
          <ac:spMkLst>
            <pc:docMk/>
            <pc:sldMk cId="0" sldId="257"/>
            <ac:spMk id="13" creationId="{00000000-0000-0000-0000-000000000000}"/>
          </ac:spMkLst>
        </pc:spChg>
      </pc:sldChg>
      <pc:sldChg chg="modSp del mod">
        <pc:chgData name="FERHANE EL MOSTAFA" userId="612e3f77-08f4-424c-9bd0-6ac275dcda07" providerId="ADAL" clId="{0E1024C3-58F3-4E60-9D56-58152775B348}" dt="2025-09-12T10:16:19.045" v="1429" actId="404"/>
        <pc:sldMkLst>
          <pc:docMk/>
          <pc:sldMk cId="307478271" sldId="988"/>
        </pc:sldMkLst>
        <pc:spChg chg="mod">
          <ac:chgData name="FERHANE EL MOSTAFA" userId="612e3f77-08f4-424c-9bd0-6ac275dcda07" providerId="ADAL" clId="{0E1024C3-58F3-4E60-9D56-58152775B348}" dt="2025-09-12T10:16:19.045" v="1429" actId="404"/>
          <ac:spMkLst>
            <pc:docMk/>
            <pc:sldMk cId="307478271" sldId="988"/>
            <ac:spMk id="2" creationId="{DDD16698-7E65-6CA8-7D3E-6147EB5AEFF0}"/>
          </ac:spMkLst>
        </pc:spChg>
      </pc:sldChg>
      <pc:sldChg chg="addSp modSp mod">
        <pc:chgData name="FERHANE EL MOSTAFA" userId="612e3f77-08f4-424c-9bd0-6ac275dcda07" providerId="ADAL" clId="{0E1024C3-58F3-4E60-9D56-58152775B348}" dt="2025-09-05T16:18:53.668" v="6" actId="20577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8:42.419" v="1" actId="1076"/>
          <ac:spMkLst>
            <pc:docMk/>
            <pc:sldMk cId="1113929566" sldId="2134805101"/>
            <ac:spMk id="13" creationId="{61843F03-5958-2FC2-2C63-80407E574CB8}"/>
          </ac:spMkLst>
        </pc:spChg>
        <pc:spChg chg="mod">
          <ac:chgData name="FERHANE EL MOSTAFA" userId="612e3f77-08f4-424c-9bd0-6ac275dcda07" providerId="ADAL" clId="{0E1024C3-58F3-4E60-9D56-58152775B348}" dt="2025-09-05T16:18:53.668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05T16:20:11.663" v="8" actId="13926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05T16:20:11.663" v="8" actId="13926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Sp delSp modSp mod">
        <pc:chgData name="FERHANE EL MOSTAFA" userId="612e3f77-08f4-424c-9bd0-6ac275dcda07" providerId="ADAL" clId="{0E1024C3-58F3-4E60-9D56-58152775B348}" dt="2025-09-05T16:31:50.416" v="99" actId="14100"/>
        <pc:sldMkLst>
          <pc:docMk/>
          <pc:sldMk cId="3727397737" sldId="2134805392"/>
        </pc:sldMkLst>
        <pc:picChg chg="add mod">
          <ac:chgData name="FERHANE EL MOSTAFA" userId="612e3f77-08f4-424c-9bd0-6ac275dcda07" providerId="ADAL" clId="{0E1024C3-58F3-4E60-9D56-58152775B348}" dt="2025-09-05T16:31:50.416" v="99" actId="14100"/>
          <ac:picMkLst>
            <pc:docMk/>
            <pc:sldMk cId="3727397737" sldId="2134805392"/>
            <ac:picMk id="3" creationId="{F4188891-7DEB-D128-28EE-3C280E3A8E03}"/>
          </ac:picMkLst>
        </pc:picChg>
      </pc:sldChg>
      <pc:sldChg chg="modAnim">
        <pc:chgData name="FERHANE EL MOSTAFA" userId="612e3f77-08f4-424c-9bd0-6ac275dcda07" providerId="ADAL" clId="{0E1024C3-58F3-4E60-9D56-58152775B348}" dt="2025-09-05T17:48:08.918" v="1322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0E1024C3-58F3-4E60-9D56-58152775B348}" dt="2025-09-05T16:21:58.043" v="12" actId="47"/>
        <pc:sldMkLst>
          <pc:docMk/>
          <pc:sldMk cId="1056702585" sldId="2134808447"/>
        </pc:sldMkLst>
      </pc:sldChg>
      <pc:sldChg chg="modSp mod">
        <pc:chgData name="FERHANE EL MOSTAFA" userId="612e3f77-08f4-424c-9bd0-6ac275dcda07" providerId="ADAL" clId="{0E1024C3-58F3-4E60-9D56-58152775B348}" dt="2025-09-12T10:16:25.512" v="1433" actId="404"/>
        <pc:sldMkLst>
          <pc:docMk/>
          <pc:sldMk cId="3636395177" sldId="2134808453"/>
        </pc:sldMkLst>
        <pc:spChg chg="mod">
          <ac:chgData name="FERHANE EL MOSTAFA" userId="612e3f77-08f4-424c-9bd0-6ac275dcda07" providerId="ADAL" clId="{0E1024C3-58F3-4E60-9D56-58152775B348}" dt="2025-09-12T10:16:25.512" v="1433" actId="404"/>
          <ac:spMkLst>
            <pc:docMk/>
            <pc:sldMk cId="3636395177" sldId="2134808453"/>
            <ac:spMk id="2" creationId="{BAADB694-0B15-5538-8A8E-78E3A4DCC9A4}"/>
          </ac:spMkLst>
        </pc:spChg>
      </pc:sldChg>
      <pc:sldChg chg="del">
        <pc:chgData name="FERHANE EL MOSTAFA" userId="612e3f77-08f4-424c-9bd0-6ac275dcda07" providerId="ADAL" clId="{0E1024C3-58F3-4E60-9D56-58152775B348}" dt="2025-09-05T16:23:12.523" v="14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05T16:23:22.833" v="15" actId="47"/>
        <pc:sldMkLst>
          <pc:docMk/>
          <pc:sldMk cId="1262276646" sldId="2134808456"/>
        </pc:sldMkLst>
      </pc:sldChg>
      <pc:sldChg chg="del">
        <pc:chgData name="FERHANE EL MOSTAFA" userId="612e3f77-08f4-424c-9bd0-6ac275dcda07" providerId="ADAL" clId="{0E1024C3-58F3-4E60-9D56-58152775B348}" dt="2025-09-05T16:23:22.833" v="15" actId="47"/>
        <pc:sldMkLst>
          <pc:docMk/>
          <pc:sldMk cId="362101722" sldId="2134808463"/>
        </pc:sldMkLst>
      </pc:sldChg>
      <pc:sldChg chg="del">
        <pc:chgData name="FERHANE EL MOSTAFA" userId="612e3f77-08f4-424c-9bd0-6ac275dcda07" providerId="ADAL" clId="{0E1024C3-58F3-4E60-9D56-58152775B348}" dt="2025-09-05T16:23:22.833" v="15" actId="4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0E1024C3-58F3-4E60-9D56-58152775B348}" dt="2025-09-05T16:23:22.833" v="15" actId="4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0E1024C3-58F3-4E60-9D56-58152775B348}" dt="2025-09-05T17:51:15.357" v="1338" actId="6549"/>
        <pc:sldMkLst>
          <pc:docMk/>
          <pc:sldMk cId="2447610106" sldId="2134808477"/>
        </pc:sldMkLst>
        <pc:spChg chg="mod">
          <ac:chgData name="FERHANE EL MOSTAFA" userId="612e3f77-08f4-424c-9bd0-6ac275dcda07" providerId="ADAL" clId="{0E1024C3-58F3-4E60-9D56-58152775B348}" dt="2025-09-05T17:51:15.357" v="1338" actId="6549"/>
          <ac:spMkLst>
            <pc:docMk/>
            <pc:sldMk cId="2447610106" sldId="2134808477"/>
            <ac:spMk id="2" creationId="{7708CC8C-0FEB-DE7B-C9B6-EC13388A4401}"/>
          </ac:spMkLst>
        </pc:spChg>
      </pc:sldChg>
      <pc:sldChg chg="addSp delSp modSp mod modAnim">
        <pc:chgData name="FERHANE EL MOSTAFA" userId="612e3f77-08f4-424c-9bd0-6ac275dcda07" providerId="ADAL" clId="{0E1024C3-58F3-4E60-9D56-58152775B348}" dt="2025-09-05T16:35:25.435" v="221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05T16:34:01.873" v="203" actId="20577"/>
          <ac:spMkLst>
            <pc:docMk/>
            <pc:sldMk cId="2552599713" sldId="2134808479"/>
            <ac:spMk id="2" creationId="{B79E3849-7043-93F8-D3B6-37B851DAA40B}"/>
          </ac:spMkLst>
        </pc:spChg>
        <pc:spChg chg="add mod">
          <ac:chgData name="FERHANE EL MOSTAFA" userId="612e3f77-08f4-424c-9bd0-6ac275dcda07" providerId="ADAL" clId="{0E1024C3-58F3-4E60-9D56-58152775B348}" dt="2025-09-05T16:35:14.325" v="220" actId="14100"/>
          <ac:spMkLst>
            <pc:docMk/>
            <pc:sldMk cId="2552599713" sldId="2134808479"/>
            <ac:spMk id="6" creationId="{D275CA7C-1C10-F6E4-45CD-035ECB199817}"/>
          </ac:spMkLst>
        </pc:spChg>
        <pc:picChg chg="add mod">
          <ac:chgData name="FERHANE EL MOSTAFA" userId="612e3f77-08f4-424c-9bd0-6ac275dcda07" providerId="ADAL" clId="{0E1024C3-58F3-4E60-9D56-58152775B348}" dt="2025-09-05T16:32:53.765" v="107" actId="14100"/>
          <ac:picMkLst>
            <pc:docMk/>
            <pc:sldMk cId="2552599713" sldId="2134808479"/>
            <ac:picMk id="4" creationId="{06DE553C-8B01-0803-D3D7-96FD56253AF6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05T17:48:42.223" v="1326"/>
        <pc:sldMkLst>
          <pc:docMk/>
          <pc:sldMk cId="2825997810" sldId="2134808494"/>
        </pc:sldMkLst>
        <pc:spChg chg="mod">
          <ac:chgData name="FERHANE EL MOSTAFA" userId="612e3f77-08f4-424c-9bd0-6ac275dcda07" providerId="ADAL" clId="{0E1024C3-58F3-4E60-9D56-58152775B348}" dt="2025-09-05T16:26:04.278" v="66" actId="20577"/>
          <ac:spMkLst>
            <pc:docMk/>
            <pc:sldMk cId="2825997810" sldId="2134808494"/>
            <ac:spMk id="2" creationId="{24197CE2-67EC-7C43-146E-E4D7A1BD2A7A}"/>
          </ac:spMkLst>
        </pc:spChg>
        <pc:picChg chg="add mod">
          <ac:chgData name="FERHANE EL MOSTAFA" userId="612e3f77-08f4-424c-9bd0-6ac275dcda07" providerId="ADAL" clId="{0E1024C3-58F3-4E60-9D56-58152775B348}" dt="2025-09-05T16:29:42.532" v="89" actId="1076"/>
          <ac:picMkLst>
            <pc:docMk/>
            <pc:sldMk cId="2825997810" sldId="2134808494"/>
            <ac:picMk id="8" creationId="{457F61B8-6A76-F4DB-AB87-92FAA57D58CD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05T17:49:09.295" v="1329"/>
        <pc:sldMkLst>
          <pc:docMk/>
          <pc:sldMk cId="678568683" sldId="2134808495"/>
        </pc:sldMkLst>
        <pc:spChg chg="mod">
          <ac:chgData name="FERHANE EL MOSTAFA" userId="612e3f77-08f4-424c-9bd0-6ac275dcda07" providerId="ADAL" clId="{0E1024C3-58F3-4E60-9D56-58152775B348}" dt="2025-09-05T16:37:07.720" v="275" actId="20577"/>
          <ac:spMkLst>
            <pc:docMk/>
            <pc:sldMk cId="678568683" sldId="2134808495"/>
            <ac:spMk id="2" creationId="{B33E7B70-A493-1100-2C8A-220CC136B612}"/>
          </ac:spMkLst>
        </pc:spChg>
        <pc:spChg chg="add mod">
          <ac:chgData name="FERHANE EL MOSTAFA" userId="612e3f77-08f4-424c-9bd0-6ac275dcda07" providerId="ADAL" clId="{0E1024C3-58F3-4E60-9D56-58152775B348}" dt="2025-09-05T16:36:11.550" v="224"/>
          <ac:spMkLst>
            <pc:docMk/>
            <pc:sldMk cId="678568683" sldId="2134808495"/>
            <ac:spMk id="4" creationId="{50F443C7-BA0E-44BB-D1BC-CBD143526400}"/>
          </ac:spMkLst>
        </pc:spChg>
        <pc:picChg chg="add mod">
          <ac:chgData name="FERHANE EL MOSTAFA" userId="612e3f77-08f4-424c-9bd0-6ac275dcda07" providerId="ADAL" clId="{0E1024C3-58F3-4E60-9D56-58152775B348}" dt="2025-09-05T16:36:01.351" v="223"/>
          <ac:picMkLst>
            <pc:docMk/>
            <pc:sldMk cId="678568683" sldId="2134808495"/>
            <ac:picMk id="3" creationId="{B05B92B3-2901-C87B-CA10-A16FA444CAC1}"/>
          </ac:picMkLst>
        </pc:picChg>
      </pc:sldChg>
      <pc:sldChg chg="del">
        <pc:chgData name="FERHANE EL MOSTAFA" userId="612e3f77-08f4-424c-9bd0-6ac275dcda07" providerId="ADAL" clId="{0E1024C3-58F3-4E60-9D56-58152775B348}" dt="2025-09-05T17:35:03.604" v="1021" actId="47"/>
        <pc:sldMkLst>
          <pc:docMk/>
          <pc:sldMk cId="207820426" sldId="2134808496"/>
        </pc:sldMkLst>
      </pc:sldChg>
      <pc:sldChg chg="delSp del mod">
        <pc:chgData name="FERHANE EL MOSTAFA" userId="612e3f77-08f4-424c-9bd0-6ac275dcda07" providerId="ADAL" clId="{0E1024C3-58F3-4E60-9D56-58152775B348}" dt="2025-09-05T17:35:21.863" v="1022" actId="4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0E1024C3-58F3-4E60-9D56-58152775B348}" dt="2025-09-05T17:30:27.073" v="924" actId="47"/>
        <pc:sldMkLst>
          <pc:docMk/>
          <pc:sldMk cId="3546273917" sldId="2134808512"/>
        </pc:sldMkLst>
      </pc:sldChg>
      <pc:sldChg chg="modAnim">
        <pc:chgData name="FERHANE EL MOSTAFA" userId="612e3f77-08f4-424c-9bd0-6ac275dcda07" providerId="ADAL" clId="{0E1024C3-58F3-4E60-9D56-58152775B348}" dt="2025-09-05T17:48:13.681" v="1323"/>
        <pc:sldMkLst>
          <pc:docMk/>
          <pc:sldMk cId="2369219007" sldId="2134808513"/>
        </pc:sldMkLst>
      </pc:sldChg>
      <pc:sldChg chg="modAnim">
        <pc:chgData name="FERHANE EL MOSTAFA" userId="612e3f77-08f4-424c-9bd0-6ac275dcda07" providerId="ADAL" clId="{0E1024C3-58F3-4E60-9D56-58152775B348}" dt="2025-09-05T17:48:17.366" v="1324"/>
        <pc:sldMkLst>
          <pc:docMk/>
          <pc:sldMk cId="924649818" sldId="2134808514"/>
        </pc:sldMkLst>
      </pc:sldChg>
      <pc:sldChg chg="modSp mod">
        <pc:chgData name="FERHANE EL MOSTAFA" userId="612e3f77-08f4-424c-9bd0-6ac275dcda07" providerId="ADAL" clId="{0E1024C3-58F3-4E60-9D56-58152775B348}" dt="2025-09-05T16:24:24.286" v="25" actId="20577"/>
        <pc:sldMkLst>
          <pc:docMk/>
          <pc:sldMk cId="1821440554" sldId="2134808515"/>
        </pc:sldMkLst>
        <pc:spChg chg="mod">
          <ac:chgData name="FERHANE EL MOSTAFA" userId="612e3f77-08f4-424c-9bd0-6ac275dcda07" providerId="ADAL" clId="{0E1024C3-58F3-4E60-9D56-58152775B348}" dt="2025-09-05T16:24:24.286" v="25" actId="20577"/>
          <ac:spMkLst>
            <pc:docMk/>
            <pc:sldMk cId="1821440554" sldId="2134808515"/>
            <ac:spMk id="2" creationId="{78CFF242-2056-C44F-E60F-1EC06BD20446}"/>
          </ac:spMkLst>
        </pc:spChg>
      </pc:sldChg>
      <pc:sldChg chg="del">
        <pc:chgData name="FERHANE EL MOSTAFA" userId="612e3f77-08f4-424c-9bd0-6ac275dcda07" providerId="ADAL" clId="{0E1024C3-58F3-4E60-9D56-58152775B348}" dt="2025-09-05T17:22:22.645" v="748" actId="47"/>
        <pc:sldMkLst>
          <pc:docMk/>
          <pc:sldMk cId="212589244" sldId="2134808516"/>
        </pc:sldMkLst>
      </pc:sldChg>
      <pc:sldChg chg="addSp delSp modSp mod modAnim">
        <pc:chgData name="FERHANE EL MOSTAFA" userId="612e3f77-08f4-424c-9bd0-6ac275dcda07" providerId="ADAL" clId="{0E1024C3-58F3-4E60-9D56-58152775B348}" dt="2025-09-05T17:50:46.800" v="1337"/>
        <pc:sldMkLst>
          <pc:docMk/>
          <pc:sldMk cId="16868779" sldId="2134808517"/>
        </pc:sldMkLst>
        <pc:spChg chg="mod">
          <ac:chgData name="FERHANE EL MOSTAFA" userId="612e3f77-08f4-424c-9bd0-6ac275dcda07" providerId="ADAL" clId="{0E1024C3-58F3-4E60-9D56-58152775B348}" dt="2025-09-05T17:27:23.444" v="868" actId="20577"/>
          <ac:spMkLst>
            <pc:docMk/>
            <pc:sldMk cId="16868779" sldId="2134808517"/>
            <ac:spMk id="2" creationId="{BA242115-0F15-01F6-C8EF-CEDEB47D2C1A}"/>
          </ac:spMkLst>
        </pc:spChg>
        <pc:picChg chg="add mod">
          <ac:chgData name="FERHANE EL MOSTAFA" userId="612e3f77-08f4-424c-9bd0-6ac275dcda07" providerId="ADAL" clId="{0E1024C3-58F3-4E60-9D56-58152775B348}" dt="2025-09-05T17:24:59.297" v="803" actId="14100"/>
          <ac:picMkLst>
            <pc:docMk/>
            <pc:sldMk cId="16868779" sldId="2134808517"/>
            <ac:picMk id="5" creationId="{796D2ADF-1F8A-2876-C6A1-A0D1839AA540}"/>
          </ac:picMkLst>
        </pc:picChg>
      </pc:sldChg>
      <pc:sldChg chg="del">
        <pc:chgData name="FERHANE EL MOSTAFA" userId="612e3f77-08f4-424c-9bd0-6ac275dcda07" providerId="ADAL" clId="{0E1024C3-58F3-4E60-9D56-58152775B348}" dt="2025-09-05T17:29:53.154" v="922" actId="47"/>
        <pc:sldMkLst>
          <pc:docMk/>
          <pc:sldMk cId="2523983732" sldId="2134808518"/>
        </pc:sldMkLst>
      </pc:sldChg>
      <pc:sldChg chg="del">
        <pc:chgData name="FERHANE EL MOSTAFA" userId="612e3f77-08f4-424c-9bd0-6ac275dcda07" providerId="ADAL" clId="{0E1024C3-58F3-4E60-9D56-58152775B348}" dt="2025-09-05T17:30:37.236" v="925" actId="47"/>
        <pc:sldMkLst>
          <pc:docMk/>
          <pc:sldMk cId="2988632555" sldId="2134808519"/>
        </pc:sldMkLst>
      </pc:sldChg>
      <pc:sldChg chg="del">
        <pc:chgData name="FERHANE EL MOSTAFA" userId="612e3f77-08f4-424c-9bd0-6ac275dcda07" providerId="ADAL" clId="{0E1024C3-58F3-4E60-9D56-58152775B348}" dt="2025-09-05T17:30:37.236" v="925" actId="47"/>
        <pc:sldMkLst>
          <pc:docMk/>
          <pc:sldMk cId="3958609263" sldId="2134808520"/>
        </pc:sldMkLst>
      </pc:sldChg>
      <pc:sldChg chg="del">
        <pc:chgData name="FERHANE EL MOSTAFA" userId="612e3f77-08f4-424c-9bd0-6ac275dcda07" providerId="ADAL" clId="{0E1024C3-58F3-4E60-9D56-58152775B348}" dt="2025-09-05T17:30:17.758" v="923" actId="47"/>
        <pc:sldMkLst>
          <pc:docMk/>
          <pc:sldMk cId="1308715285" sldId="2134808521"/>
        </pc:sldMkLst>
      </pc:sldChg>
      <pc:sldChg chg="del">
        <pc:chgData name="FERHANE EL MOSTAFA" userId="612e3f77-08f4-424c-9bd0-6ac275dcda07" providerId="ADAL" clId="{0E1024C3-58F3-4E60-9D56-58152775B348}" dt="2025-09-05T17:30:39.745" v="926" actId="47"/>
        <pc:sldMkLst>
          <pc:docMk/>
          <pc:sldMk cId="1268082730" sldId="2134808522"/>
        </pc:sldMkLst>
      </pc:sldChg>
      <pc:sldChg chg="modSp mod">
        <pc:chgData name="FERHANE EL MOSTAFA" userId="612e3f77-08f4-424c-9bd0-6ac275dcda07" providerId="ADAL" clId="{0E1024C3-58F3-4E60-9D56-58152775B348}" dt="2025-09-05T17:31:18.057" v="945" actId="20577"/>
        <pc:sldMkLst>
          <pc:docMk/>
          <pc:sldMk cId="4081899632" sldId="2134808523"/>
        </pc:sldMkLst>
        <pc:spChg chg="mod">
          <ac:chgData name="FERHANE EL MOSTAFA" userId="612e3f77-08f4-424c-9bd0-6ac275dcda07" providerId="ADAL" clId="{0E1024C3-58F3-4E60-9D56-58152775B348}" dt="2025-09-05T17:31:18.057" v="945" actId="20577"/>
          <ac:spMkLst>
            <pc:docMk/>
            <pc:sldMk cId="4081899632" sldId="2134808523"/>
            <ac:spMk id="4" creationId="{49F341F2-6F55-8376-7B11-EA012CEEEAE5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5T17:34:14.017" v="1019" actId="14100"/>
        <pc:sldMkLst>
          <pc:docMk/>
          <pc:sldMk cId="2747359" sldId="2134808524"/>
        </pc:sldMkLst>
        <pc:spChg chg="mod">
          <ac:chgData name="FERHANE EL MOSTAFA" userId="612e3f77-08f4-424c-9bd0-6ac275dcda07" providerId="ADAL" clId="{0E1024C3-58F3-4E60-9D56-58152775B348}" dt="2025-09-05T17:32:17.620" v="1006" actId="20577"/>
          <ac:spMkLst>
            <pc:docMk/>
            <pc:sldMk cId="2747359" sldId="2134808524"/>
            <ac:spMk id="2" creationId="{BE0DC904-53A3-23A8-95B2-521E3D5DCC3D}"/>
          </ac:spMkLst>
        </pc:spChg>
        <pc:spChg chg="add mod">
          <ac:chgData name="FERHANE EL MOSTAFA" userId="612e3f77-08f4-424c-9bd0-6ac275dcda07" providerId="ADAL" clId="{0E1024C3-58F3-4E60-9D56-58152775B348}" dt="2025-09-05T17:34:14.017" v="1019" actId="14100"/>
          <ac:spMkLst>
            <pc:docMk/>
            <pc:sldMk cId="2747359" sldId="2134808524"/>
            <ac:spMk id="7" creationId="{C740FAD3-B94C-FA99-A7BF-0F2153122376}"/>
          </ac:spMkLst>
        </pc:spChg>
        <pc:picChg chg="add mod">
          <ac:chgData name="FERHANE EL MOSTAFA" userId="612e3f77-08f4-424c-9bd0-6ac275dcda07" providerId="ADAL" clId="{0E1024C3-58F3-4E60-9D56-58152775B348}" dt="2025-09-05T17:33:59.286" v="1016" actId="1076"/>
          <ac:picMkLst>
            <pc:docMk/>
            <pc:sldMk cId="2747359" sldId="2134808524"/>
            <ac:picMk id="6" creationId="{28F54295-ACBE-BCF9-CCB5-E70C295832C1}"/>
          </ac:picMkLst>
        </pc:picChg>
      </pc:sldChg>
      <pc:sldChg chg="del">
        <pc:chgData name="FERHANE EL MOSTAFA" userId="612e3f77-08f4-424c-9bd0-6ac275dcda07" providerId="ADAL" clId="{0E1024C3-58F3-4E60-9D56-58152775B348}" dt="2025-09-05T17:30:37.236" v="925" actId="47"/>
        <pc:sldMkLst>
          <pc:docMk/>
          <pc:sldMk cId="148150509" sldId="2134808527"/>
        </pc:sldMkLst>
      </pc:sldChg>
      <pc:sldChg chg="del">
        <pc:chgData name="FERHANE EL MOSTAFA" userId="612e3f77-08f4-424c-9bd0-6ac275dcda07" providerId="ADAL" clId="{0E1024C3-58F3-4E60-9D56-58152775B348}" dt="2025-09-05T17:30:37.236" v="925" actId="47"/>
        <pc:sldMkLst>
          <pc:docMk/>
          <pc:sldMk cId="3324305360" sldId="2134808528"/>
        </pc:sldMkLst>
      </pc:sldChg>
      <pc:sldChg chg="del">
        <pc:chgData name="FERHANE EL MOSTAFA" userId="612e3f77-08f4-424c-9bd0-6ac275dcda07" providerId="ADAL" clId="{0E1024C3-58F3-4E60-9D56-58152775B348}" dt="2025-09-05T17:30:37.236" v="925" actId="47"/>
        <pc:sldMkLst>
          <pc:docMk/>
          <pc:sldMk cId="4131415470" sldId="2134808529"/>
        </pc:sldMkLst>
      </pc:sldChg>
      <pc:sldChg chg="addSp modSp add modAnim">
        <pc:chgData name="FERHANE EL MOSTAFA" userId="612e3f77-08f4-424c-9bd0-6ac275dcda07" providerId="ADAL" clId="{0E1024C3-58F3-4E60-9D56-58152775B348}" dt="2025-09-05T17:47:05.039" v="1321"/>
        <pc:sldMkLst>
          <pc:docMk/>
          <pc:sldMk cId="4262301915" sldId="2134808533"/>
        </pc:sldMkLst>
        <pc:spChg chg="mod">
          <ac:chgData name="FERHANE EL MOSTAFA" userId="612e3f77-08f4-424c-9bd0-6ac275dcda07" providerId="ADAL" clId="{0E1024C3-58F3-4E60-9D56-58152775B348}" dt="2025-09-05T16:21:54.472" v="11"/>
          <ac:spMkLst>
            <pc:docMk/>
            <pc:sldMk cId="4262301915" sldId="2134808533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05T16:21:41.489" v="10"/>
          <ac:picMkLst>
            <pc:docMk/>
            <pc:sldMk cId="4262301915" sldId="2134808533"/>
            <ac:picMk id="3" creationId="{F1E3603B-05AD-5EE4-147E-CE72F0AFC676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05T17:49:29.078" v="1330" actId="478"/>
        <pc:sldMkLst>
          <pc:docMk/>
          <pc:sldMk cId="3631630101" sldId="2134808534"/>
        </pc:sldMkLst>
        <pc:spChg chg="mod">
          <ac:chgData name="FERHANE EL MOSTAFA" userId="612e3f77-08f4-424c-9bd0-6ac275dcda07" providerId="ADAL" clId="{0E1024C3-58F3-4E60-9D56-58152775B348}" dt="2025-09-05T17:09:05.223" v="579" actId="20577"/>
          <ac:spMkLst>
            <pc:docMk/>
            <pc:sldMk cId="3631630101" sldId="2134808534"/>
            <ac:spMk id="2" creationId="{1D2EF945-841C-30AF-B590-2C2573F4F8F6}"/>
          </ac:spMkLst>
        </pc:spChg>
        <pc:spChg chg="add mod">
          <ac:chgData name="FERHANE EL MOSTAFA" userId="612e3f77-08f4-424c-9bd0-6ac275dcda07" providerId="ADAL" clId="{0E1024C3-58F3-4E60-9D56-58152775B348}" dt="2025-09-05T16:41:43.304" v="335" actId="20577"/>
          <ac:spMkLst>
            <pc:docMk/>
            <pc:sldMk cId="3631630101" sldId="2134808534"/>
            <ac:spMk id="6" creationId="{35C0CE17-C9C2-D56F-F5B1-6914C949C118}"/>
          </ac:spMkLst>
        </pc:spChg>
        <pc:spChg chg="add mod">
          <ac:chgData name="FERHANE EL MOSTAFA" userId="612e3f77-08f4-424c-9bd0-6ac275dcda07" providerId="ADAL" clId="{0E1024C3-58F3-4E60-9D56-58152775B348}" dt="2025-09-05T16:47:18.680" v="417" actId="20577"/>
          <ac:spMkLst>
            <pc:docMk/>
            <pc:sldMk cId="3631630101" sldId="2134808534"/>
            <ac:spMk id="8" creationId="{63E22F84-4C99-3BE7-4816-C7BD3901074A}"/>
          </ac:spMkLst>
        </pc:spChg>
        <pc:spChg chg="add mod">
          <ac:chgData name="FERHANE EL MOSTAFA" userId="612e3f77-08f4-424c-9bd0-6ac275dcda07" providerId="ADAL" clId="{0E1024C3-58F3-4E60-9D56-58152775B348}" dt="2025-09-05T16:40:31.422" v="320" actId="20577"/>
          <ac:spMkLst>
            <pc:docMk/>
            <pc:sldMk cId="3631630101" sldId="2134808534"/>
            <ac:spMk id="12" creationId="{5881E146-08B5-8AE9-C9C4-4F4A0FB5F26C}"/>
          </ac:spMkLst>
        </pc:spChg>
        <pc:spChg chg="add mod">
          <ac:chgData name="FERHANE EL MOSTAFA" userId="612e3f77-08f4-424c-9bd0-6ac275dcda07" providerId="ADAL" clId="{0E1024C3-58F3-4E60-9D56-58152775B348}" dt="2025-09-05T16:41:19.781" v="332" actId="20577"/>
          <ac:spMkLst>
            <pc:docMk/>
            <pc:sldMk cId="3631630101" sldId="2134808534"/>
            <ac:spMk id="14" creationId="{90283EB1-8B14-1566-C592-973138204874}"/>
          </ac:spMkLst>
        </pc:spChg>
        <pc:spChg chg="add mod">
          <ac:chgData name="FERHANE EL MOSTAFA" userId="612e3f77-08f4-424c-9bd0-6ac275dcda07" providerId="ADAL" clId="{0E1024C3-58F3-4E60-9D56-58152775B348}" dt="2025-09-05T16:41:54.275" v="339" actId="20577"/>
          <ac:spMkLst>
            <pc:docMk/>
            <pc:sldMk cId="3631630101" sldId="2134808534"/>
            <ac:spMk id="16" creationId="{72C2246D-F48A-C7B9-B3D9-724F211090C1}"/>
          </ac:spMkLst>
        </pc:spChg>
        <pc:spChg chg="add mod">
          <ac:chgData name="FERHANE EL MOSTAFA" userId="612e3f77-08f4-424c-9bd0-6ac275dcda07" providerId="ADAL" clId="{0E1024C3-58F3-4E60-9D56-58152775B348}" dt="2025-09-05T16:42:29.156" v="345" actId="20577"/>
          <ac:spMkLst>
            <pc:docMk/>
            <pc:sldMk cId="3631630101" sldId="2134808534"/>
            <ac:spMk id="18" creationId="{E22FF7F6-14FB-F235-BA02-6A406ADB33CA}"/>
          </ac:spMkLst>
        </pc:spChg>
        <pc:spChg chg="add mod">
          <ac:chgData name="FERHANE EL MOSTAFA" userId="612e3f77-08f4-424c-9bd0-6ac275dcda07" providerId="ADAL" clId="{0E1024C3-58F3-4E60-9D56-58152775B348}" dt="2025-09-05T16:47:05.839" v="412" actId="20577"/>
          <ac:spMkLst>
            <pc:docMk/>
            <pc:sldMk cId="3631630101" sldId="2134808534"/>
            <ac:spMk id="20" creationId="{8107000C-2AD2-0D6A-CB34-73D0AB994ED3}"/>
          </ac:spMkLst>
        </pc:spChg>
        <pc:spChg chg="add mod">
          <ac:chgData name="FERHANE EL MOSTAFA" userId="612e3f77-08f4-424c-9bd0-6ac275dcda07" providerId="ADAL" clId="{0E1024C3-58F3-4E60-9D56-58152775B348}" dt="2025-09-05T16:44:27.443" v="381" actId="20577"/>
          <ac:spMkLst>
            <pc:docMk/>
            <pc:sldMk cId="3631630101" sldId="2134808534"/>
            <ac:spMk id="22" creationId="{E7A3FEF9-CD36-36B7-3AA5-C7D2CFAD9129}"/>
          </ac:spMkLst>
        </pc:spChg>
        <pc:spChg chg="add mod">
          <ac:chgData name="FERHANE EL MOSTAFA" userId="612e3f77-08f4-424c-9bd0-6ac275dcda07" providerId="ADAL" clId="{0E1024C3-58F3-4E60-9D56-58152775B348}" dt="2025-09-05T17:07:41.070" v="531" actId="20577"/>
          <ac:spMkLst>
            <pc:docMk/>
            <pc:sldMk cId="3631630101" sldId="2134808534"/>
            <ac:spMk id="27" creationId="{43BA6C16-4F38-060E-28A1-2BFC44ED7050}"/>
          </ac:spMkLst>
        </pc:spChg>
        <pc:spChg chg="add mod">
          <ac:chgData name="FERHANE EL MOSTAFA" userId="612e3f77-08f4-424c-9bd0-6ac275dcda07" providerId="ADAL" clId="{0E1024C3-58F3-4E60-9D56-58152775B348}" dt="2025-09-05T16:46:51.179" v="405" actId="20577"/>
          <ac:spMkLst>
            <pc:docMk/>
            <pc:sldMk cId="3631630101" sldId="2134808534"/>
            <ac:spMk id="29" creationId="{DCCB8B11-FC7E-1DA9-A7E9-9F2FDC88D0A4}"/>
          </ac:spMkLst>
        </pc:spChg>
        <pc:spChg chg="add mod">
          <ac:chgData name="FERHANE EL MOSTAFA" userId="612e3f77-08f4-424c-9bd0-6ac275dcda07" providerId="ADAL" clId="{0E1024C3-58F3-4E60-9D56-58152775B348}" dt="2025-09-05T16:45:34.518" v="388" actId="20577"/>
          <ac:spMkLst>
            <pc:docMk/>
            <pc:sldMk cId="3631630101" sldId="2134808534"/>
            <ac:spMk id="30" creationId="{A8107E2E-E881-B427-F8C9-2ECFBA8FC611}"/>
          </ac:spMkLst>
        </pc:spChg>
        <pc:spChg chg="add mod">
          <ac:chgData name="FERHANE EL MOSTAFA" userId="612e3f77-08f4-424c-9bd0-6ac275dcda07" providerId="ADAL" clId="{0E1024C3-58F3-4E60-9D56-58152775B348}" dt="2025-09-05T16:45:37.490" v="389" actId="20577"/>
          <ac:spMkLst>
            <pc:docMk/>
            <pc:sldMk cId="3631630101" sldId="2134808534"/>
            <ac:spMk id="31" creationId="{11DB9C3C-CD47-73F8-2B92-00423ADBF4C1}"/>
          </ac:spMkLst>
        </pc:spChg>
        <pc:spChg chg="add mod">
          <ac:chgData name="FERHANE EL MOSTAFA" userId="612e3f77-08f4-424c-9bd0-6ac275dcda07" providerId="ADAL" clId="{0E1024C3-58F3-4E60-9D56-58152775B348}" dt="2025-09-05T16:45:51.339" v="395" actId="20577"/>
          <ac:spMkLst>
            <pc:docMk/>
            <pc:sldMk cId="3631630101" sldId="2134808534"/>
            <ac:spMk id="33" creationId="{0EF1F775-043E-9AF8-35A9-3BC1C1E88C2A}"/>
          </ac:spMkLst>
        </pc:spChg>
        <pc:spChg chg="add mod">
          <ac:chgData name="FERHANE EL MOSTAFA" userId="612e3f77-08f4-424c-9bd0-6ac275dcda07" providerId="ADAL" clId="{0E1024C3-58F3-4E60-9D56-58152775B348}" dt="2025-09-05T16:47:15.185" v="415" actId="20577"/>
          <ac:spMkLst>
            <pc:docMk/>
            <pc:sldMk cId="3631630101" sldId="2134808534"/>
            <ac:spMk id="34" creationId="{6C8BDBC0-07F5-9E67-F2CF-8D16890E3C67}"/>
          </ac:spMkLst>
        </pc:spChg>
        <pc:picChg chg="mod">
          <ac:chgData name="FERHANE EL MOSTAFA" userId="612e3f77-08f4-424c-9bd0-6ac275dcda07" providerId="ADAL" clId="{0E1024C3-58F3-4E60-9D56-58152775B348}" dt="2025-09-05T16:52:54.718" v="507" actId="1076"/>
          <ac:picMkLst>
            <pc:docMk/>
            <pc:sldMk cId="3631630101" sldId="2134808534"/>
            <ac:picMk id="3" creationId="{4FBDC754-8C80-7DEA-7874-B7FBA8FCB05F}"/>
          </ac:picMkLst>
        </pc:picChg>
        <pc:picChg chg="add mod">
          <ac:chgData name="FERHANE EL MOSTAFA" userId="612e3f77-08f4-424c-9bd0-6ac275dcda07" providerId="ADAL" clId="{0E1024C3-58F3-4E60-9D56-58152775B348}" dt="2025-09-05T16:38:06.074" v="278"/>
          <ac:picMkLst>
            <pc:docMk/>
            <pc:sldMk cId="3631630101" sldId="2134808534"/>
            <ac:picMk id="5" creationId="{BE6A87AA-FC0B-B029-A7A0-BC440E80DD13}"/>
          </ac:picMkLst>
        </pc:picChg>
      </pc:sldChg>
      <pc:sldChg chg="addSp delSp modSp add mod delAnim">
        <pc:chgData name="FERHANE EL MOSTAFA" userId="612e3f77-08f4-424c-9bd0-6ac275dcda07" providerId="ADAL" clId="{0E1024C3-58F3-4E60-9D56-58152775B348}" dt="2025-09-05T17:19:12.170" v="733" actId="14100"/>
        <pc:sldMkLst>
          <pc:docMk/>
          <pc:sldMk cId="45334825" sldId="2134808546"/>
        </pc:sldMkLst>
        <pc:spChg chg="mod">
          <ac:chgData name="FERHANE EL MOSTAFA" userId="612e3f77-08f4-424c-9bd0-6ac275dcda07" providerId="ADAL" clId="{0E1024C3-58F3-4E60-9D56-58152775B348}" dt="2025-09-05T17:15:42.132" v="685" actId="20577"/>
          <ac:spMkLst>
            <pc:docMk/>
            <pc:sldMk cId="45334825" sldId="2134808546"/>
            <ac:spMk id="2" creationId="{A0A49F3E-8A48-1E20-E7AA-E9EA94EFDF07}"/>
          </ac:spMkLst>
        </pc:spChg>
        <pc:spChg chg="mod">
          <ac:chgData name="FERHANE EL MOSTAFA" userId="612e3f77-08f4-424c-9bd0-6ac275dcda07" providerId="ADAL" clId="{0E1024C3-58F3-4E60-9D56-58152775B348}" dt="2025-09-05T17:19:05.382" v="731" actId="207"/>
          <ac:spMkLst>
            <pc:docMk/>
            <pc:sldMk cId="45334825" sldId="2134808546"/>
            <ac:spMk id="3" creationId="{D7368353-6B67-5C4B-F613-33774761742E}"/>
          </ac:spMkLst>
        </pc:spChg>
        <pc:spChg chg="mod">
          <ac:chgData name="FERHANE EL MOSTAFA" userId="612e3f77-08f4-424c-9bd0-6ac275dcda07" providerId="ADAL" clId="{0E1024C3-58F3-4E60-9D56-58152775B348}" dt="2025-09-05T17:19:09.596" v="732" actId="1076"/>
          <ac:spMkLst>
            <pc:docMk/>
            <pc:sldMk cId="45334825" sldId="2134808546"/>
            <ac:spMk id="4" creationId="{EF14A5F1-4ACC-BCFD-8DA0-2B3BD1D93E2F}"/>
          </ac:spMkLst>
        </pc:spChg>
        <pc:spChg chg="mod">
          <ac:chgData name="FERHANE EL MOSTAFA" userId="612e3f77-08f4-424c-9bd0-6ac275dcda07" providerId="ADAL" clId="{0E1024C3-58F3-4E60-9D56-58152775B348}" dt="2025-09-05T17:19:05.382" v="731" actId="207"/>
          <ac:spMkLst>
            <pc:docMk/>
            <pc:sldMk cId="45334825" sldId="2134808546"/>
            <ac:spMk id="5" creationId="{69145873-3C30-F7EB-B2C5-7DA41D7C8EAD}"/>
          </ac:spMkLst>
        </pc:spChg>
        <pc:spChg chg="mod">
          <ac:chgData name="FERHANE EL MOSTAFA" userId="612e3f77-08f4-424c-9bd0-6ac275dcda07" providerId="ADAL" clId="{0E1024C3-58F3-4E60-9D56-58152775B348}" dt="2025-09-05T17:19:05.382" v="731" actId="207"/>
          <ac:spMkLst>
            <pc:docMk/>
            <pc:sldMk cId="45334825" sldId="2134808546"/>
            <ac:spMk id="8" creationId="{2A420F39-3BEA-D7C4-1452-675EE984CB1B}"/>
          </ac:spMkLst>
        </pc:spChg>
        <pc:spChg chg="mod">
          <ac:chgData name="FERHANE EL MOSTAFA" userId="612e3f77-08f4-424c-9bd0-6ac275dcda07" providerId="ADAL" clId="{0E1024C3-58F3-4E60-9D56-58152775B348}" dt="2025-09-05T17:17:52.028" v="715" actId="14100"/>
          <ac:spMkLst>
            <pc:docMk/>
            <pc:sldMk cId="45334825" sldId="2134808546"/>
            <ac:spMk id="11" creationId="{67A8483D-0777-225A-5966-4083AD93DCC4}"/>
          </ac:spMkLst>
        </pc:spChg>
        <pc:spChg chg="mod">
          <ac:chgData name="FERHANE EL MOSTAFA" userId="612e3f77-08f4-424c-9bd0-6ac275dcda07" providerId="ADAL" clId="{0E1024C3-58F3-4E60-9D56-58152775B348}" dt="2025-09-05T17:19:05.382" v="731" actId="207"/>
          <ac:spMkLst>
            <pc:docMk/>
            <pc:sldMk cId="45334825" sldId="2134808546"/>
            <ac:spMk id="12" creationId="{D45F6BD1-2F05-67FB-BE49-118BFF33E10F}"/>
          </ac:spMkLst>
        </pc:spChg>
        <pc:spChg chg="mod">
          <ac:chgData name="FERHANE EL MOSTAFA" userId="612e3f77-08f4-424c-9bd0-6ac275dcda07" providerId="ADAL" clId="{0E1024C3-58F3-4E60-9D56-58152775B348}" dt="2025-09-05T17:19:12.170" v="733" actId="14100"/>
          <ac:spMkLst>
            <pc:docMk/>
            <pc:sldMk cId="45334825" sldId="2134808546"/>
            <ac:spMk id="13" creationId="{39169B97-0589-976E-4D52-6838AA35983E}"/>
          </ac:spMkLst>
        </pc:spChg>
        <pc:spChg chg="mod">
          <ac:chgData name="FERHANE EL MOSTAFA" userId="612e3f77-08f4-424c-9bd0-6ac275dcda07" providerId="ADAL" clId="{0E1024C3-58F3-4E60-9D56-58152775B348}" dt="2025-09-05T17:19:05.382" v="731" actId="207"/>
          <ac:spMkLst>
            <pc:docMk/>
            <pc:sldMk cId="45334825" sldId="2134808546"/>
            <ac:spMk id="20" creationId="{D138241E-4455-4C46-7DA3-2FC2A07B2449}"/>
          </ac:spMkLst>
        </pc:spChg>
        <pc:spChg chg="mod">
          <ac:chgData name="FERHANE EL MOSTAFA" userId="612e3f77-08f4-424c-9bd0-6ac275dcda07" providerId="ADAL" clId="{0E1024C3-58F3-4E60-9D56-58152775B348}" dt="2025-09-05T17:19:05.382" v="731" actId="207"/>
          <ac:spMkLst>
            <pc:docMk/>
            <pc:sldMk cId="45334825" sldId="2134808546"/>
            <ac:spMk id="21" creationId="{258655E3-2438-1521-CE27-97E19B3576DA}"/>
          </ac:spMkLst>
        </pc:spChg>
        <pc:spChg chg="mod">
          <ac:chgData name="FERHANE EL MOSTAFA" userId="612e3f77-08f4-424c-9bd0-6ac275dcda07" providerId="ADAL" clId="{0E1024C3-58F3-4E60-9D56-58152775B348}" dt="2025-09-05T17:19:05.382" v="731" actId="207"/>
          <ac:spMkLst>
            <pc:docMk/>
            <pc:sldMk cId="45334825" sldId="2134808546"/>
            <ac:spMk id="24" creationId="{2656696A-94BC-9906-CC4A-70EAF6F43F6C}"/>
          </ac:spMkLst>
        </pc:spChg>
        <pc:spChg chg="mod">
          <ac:chgData name="FERHANE EL MOSTAFA" userId="612e3f77-08f4-424c-9bd0-6ac275dcda07" providerId="ADAL" clId="{0E1024C3-58F3-4E60-9D56-58152775B348}" dt="2025-09-05T17:18:26.448" v="726" actId="14100"/>
          <ac:spMkLst>
            <pc:docMk/>
            <pc:sldMk cId="45334825" sldId="2134808546"/>
            <ac:spMk id="25" creationId="{20DB5C60-60FA-DF03-70E7-EB32615F4E44}"/>
          </ac:spMkLst>
        </pc:spChg>
        <pc:spChg chg="mod">
          <ac:chgData name="FERHANE EL MOSTAFA" userId="612e3f77-08f4-424c-9bd0-6ac275dcda07" providerId="ADAL" clId="{0E1024C3-58F3-4E60-9D56-58152775B348}" dt="2025-09-05T17:19:05.382" v="731" actId="207"/>
          <ac:spMkLst>
            <pc:docMk/>
            <pc:sldMk cId="45334825" sldId="2134808546"/>
            <ac:spMk id="29" creationId="{70F29352-49A2-914F-DBBA-F05D24CD8E25}"/>
          </ac:spMkLst>
        </pc:spChg>
        <pc:picChg chg="add mod">
          <ac:chgData name="FERHANE EL MOSTAFA" userId="612e3f77-08f4-424c-9bd0-6ac275dcda07" providerId="ADAL" clId="{0E1024C3-58F3-4E60-9D56-58152775B348}" dt="2025-09-05T16:49:03.184" v="424" actId="14100"/>
          <ac:picMkLst>
            <pc:docMk/>
            <pc:sldMk cId="45334825" sldId="2134808546"/>
            <ac:picMk id="32" creationId="{79C7BADB-F661-471A-4C00-CC78EDC99763}"/>
          </ac:picMkLst>
        </pc:picChg>
      </pc:sldChg>
      <pc:sldChg chg="delSp modSp add mod delAnim">
        <pc:chgData name="FERHANE EL MOSTAFA" userId="612e3f77-08f4-424c-9bd0-6ac275dcda07" providerId="ADAL" clId="{0E1024C3-58F3-4E60-9D56-58152775B348}" dt="2025-09-05T17:50:12.790" v="1336" actId="20577"/>
        <pc:sldMkLst>
          <pc:docMk/>
          <pc:sldMk cId="482371302" sldId="2134808547"/>
        </pc:sldMkLst>
        <pc:spChg chg="mod">
          <ac:chgData name="FERHANE EL MOSTAFA" userId="612e3f77-08f4-424c-9bd0-6ac275dcda07" providerId="ADAL" clId="{0E1024C3-58F3-4E60-9D56-58152775B348}" dt="2025-09-05T17:50:12.790" v="1336" actId="20577"/>
          <ac:spMkLst>
            <pc:docMk/>
            <pc:sldMk cId="482371302" sldId="2134808547"/>
            <ac:spMk id="2" creationId="{A0A49F3E-8A48-1E20-E7AA-E9EA94EFDF07}"/>
          </ac:spMkLst>
        </pc:spChg>
        <pc:spChg chg="mod">
          <ac:chgData name="FERHANE EL MOSTAFA" userId="612e3f77-08f4-424c-9bd0-6ac275dcda07" providerId="ADAL" clId="{0E1024C3-58F3-4E60-9D56-58152775B348}" dt="2025-09-05T17:13:00.038" v="630" actId="14100"/>
          <ac:spMkLst>
            <pc:docMk/>
            <pc:sldMk cId="482371302" sldId="2134808547"/>
            <ac:spMk id="7" creationId="{1312A662-3A5A-9B1C-7C6D-E842ECBCF928}"/>
          </ac:spMkLst>
        </pc:spChg>
        <pc:spChg chg="mod">
          <ac:chgData name="FERHANE EL MOSTAFA" userId="612e3f77-08f4-424c-9bd0-6ac275dcda07" providerId="ADAL" clId="{0E1024C3-58F3-4E60-9D56-58152775B348}" dt="2025-09-05T17:14:03.681" v="639" actId="207"/>
          <ac:spMkLst>
            <pc:docMk/>
            <pc:sldMk cId="482371302" sldId="2134808547"/>
            <ac:spMk id="10" creationId="{B89AEC6C-C1A2-A58F-A124-C02E3A621DA0}"/>
          </ac:spMkLst>
        </pc:spChg>
        <pc:spChg chg="mod">
          <ac:chgData name="FERHANE EL MOSTAFA" userId="612e3f77-08f4-424c-9bd0-6ac275dcda07" providerId="ADAL" clId="{0E1024C3-58F3-4E60-9D56-58152775B348}" dt="2025-09-05T17:14:03.681" v="639" actId="207"/>
          <ac:spMkLst>
            <pc:docMk/>
            <pc:sldMk cId="482371302" sldId="2134808547"/>
            <ac:spMk id="14" creationId="{0A85791F-BD8D-9180-4A71-64DDADD8875F}"/>
          </ac:spMkLst>
        </pc:spChg>
        <pc:spChg chg="mod">
          <ac:chgData name="FERHANE EL MOSTAFA" userId="612e3f77-08f4-424c-9bd0-6ac275dcda07" providerId="ADAL" clId="{0E1024C3-58F3-4E60-9D56-58152775B348}" dt="2025-09-05T17:13:24.355" v="636" actId="1076"/>
          <ac:spMkLst>
            <pc:docMk/>
            <pc:sldMk cId="482371302" sldId="2134808547"/>
            <ac:spMk id="16" creationId="{33EE9098-27DE-8687-2671-E0C75AE3E223}"/>
          </ac:spMkLst>
        </pc:spChg>
        <pc:spChg chg="mod">
          <ac:chgData name="FERHANE EL MOSTAFA" userId="612e3f77-08f4-424c-9bd0-6ac275dcda07" providerId="ADAL" clId="{0E1024C3-58F3-4E60-9D56-58152775B348}" dt="2025-09-05T17:13:33.299" v="638" actId="14100"/>
          <ac:spMkLst>
            <pc:docMk/>
            <pc:sldMk cId="482371302" sldId="2134808547"/>
            <ac:spMk id="17" creationId="{25EDE498-3A0F-4974-FF0B-FE4947C84B74}"/>
          </ac:spMkLst>
        </pc:spChg>
        <pc:spChg chg="mod">
          <ac:chgData name="FERHANE EL MOSTAFA" userId="612e3f77-08f4-424c-9bd0-6ac275dcda07" providerId="ADAL" clId="{0E1024C3-58F3-4E60-9D56-58152775B348}" dt="2025-09-05T17:12:43.669" v="626" actId="14100"/>
          <ac:spMkLst>
            <pc:docMk/>
            <pc:sldMk cId="482371302" sldId="2134808547"/>
            <ac:spMk id="18" creationId="{BDE2BD61-4A70-D768-E7FE-8D6A30477532}"/>
          </ac:spMkLst>
        </pc:spChg>
        <pc:spChg chg="mod">
          <ac:chgData name="FERHANE EL MOSTAFA" userId="612e3f77-08f4-424c-9bd0-6ac275dcda07" providerId="ADAL" clId="{0E1024C3-58F3-4E60-9D56-58152775B348}" dt="2025-09-05T17:12:38.452" v="625" actId="1076"/>
          <ac:spMkLst>
            <pc:docMk/>
            <pc:sldMk cId="482371302" sldId="2134808547"/>
            <ac:spMk id="21" creationId="{258655E3-2438-1521-CE27-97E19B3576DA}"/>
          </ac:spMkLst>
        </pc:spChg>
        <pc:spChg chg="mod">
          <ac:chgData name="FERHANE EL MOSTAFA" userId="612e3f77-08f4-424c-9bd0-6ac275dcda07" providerId="ADAL" clId="{0E1024C3-58F3-4E60-9D56-58152775B348}" dt="2025-09-05T17:13:21.796" v="635" actId="1076"/>
          <ac:spMkLst>
            <pc:docMk/>
            <pc:sldMk cId="482371302" sldId="2134808547"/>
            <ac:spMk id="22" creationId="{DF3A83B5-F755-13D7-5EE6-8D0B9ACCA0CB}"/>
          </ac:spMkLst>
        </pc:spChg>
        <pc:spChg chg="mod">
          <ac:chgData name="FERHANE EL MOSTAFA" userId="612e3f77-08f4-424c-9bd0-6ac275dcda07" providerId="ADAL" clId="{0E1024C3-58F3-4E60-9D56-58152775B348}" dt="2025-09-05T17:11:24.374" v="604" actId="1076"/>
          <ac:spMkLst>
            <pc:docMk/>
            <pc:sldMk cId="482371302" sldId="2134808547"/>
            <ac:spMk id="27" creationId="{D63DF8C4-42AF-67C6-E3D2-2737A54F82DC}"/>
          </ac:spMkLst>
        </pc:spChg>
        <pc:spChg chg="mod">
          <ac:chgData name="FERHANE EL MOSTAFA" userId="612e3f77-08f4-424c-9bd0-6ac275dcda07" providerId="ADAL" clId="{0E1024C3-58F3-4E60-9D56-58152775B348}" dt="2025-09-05T17:12:58.112" v="629" actId="14100"/>
          <ac:spMkLst>
            <pc:docMk/>
            <pc:sldMk cId="482371302" sldId="2134808547"/>
            <ac:spMk id="28" creationId="{6FC73746-DD10-305C-ECB2-13A4FDE0B6F1}"/>
          </ac:spMkLst>
        </pc:spChg>
        <pc:spChg chg="mod">
          <ac:chgData name="FERHANE EL MOSTAFA" userId="612e3f77-08f4-424c-9bd0-6ac275dcda07" providerId="ADAL" clId="{0E1024C3-58F3-4E60-9D56-58152775B348}" dt="2025-09-05T17:13:03.318" v="631" actId="14100"/>
          <ac:spMkLst>
            <pc:docMk/>
            <pc:sldMk cId="482371302" sldId="2134808547"/>
            <ac:spMk id="29" creationId="{70F29352-49A2-914F-DBBA-F05D24CD8E25}"/>
          </ac:spMkLst>
        </pc:spChg>
        <pc:spChg chg="mod">
          <ac:chgData name="FERHANE EL MOSTAFA" userId="612e3f77-08f4-424c-9bd0-6ac275dcda07" providerId="ADAL" clId="{0E1024C3-58F3-4E60-9D56-58152775B348}" dt="2025-09-05T17:14:03.681" v="639" actId="207"/>
          <ac:spMkLst>
            <pc:docMk/>
            <pc:sldMk cId="482371302" sldId="2134808547"/>
            <ac:spMk id="30" creationId="{A15C24F7-0AFD-2BF6-8FCD-0395FB4846E8}"/>
          </ac:spMkLst>
        </pc:spChg>
      </pc:sldChg>
      <pc:sldChg chg="modSp add del mod">
        <pc:chgData name="FERHANE EL MOSTAFA" userId="612e3f77-08f4-424c-9bd0-6ac275dcda07" providerId="ADAL" clId="{0E1024C3-58F3-4E60-9D56-58152775B348}" dt="2025-09-05T16:51:01.536" v="501" actId="2696"/>
        <pc:sldMkLst>
          <pc:docMk/>
          <pc:sldMk cId="569194148" sldId="2134808547"/>
        </pc:sldMkLst>
      </pc:sldChg>
      <pc:sldChg chg="addSp delSp modSp add mod modAnim">
        <pc:chgData name="FERHANE EL MOSTAFA" userId="612e3f77-08f4-424c-9bd0-6ac275dcda07" providerId="ADAL" clId="{0E1024C3-58F3-4E60-9D56-58152775B348}" dt="2025-09-05T17:45:56.825" v="1308" actId="1076"/>
        <pc:sldMkLst>
          <pc:docMk/>
          <pc:sldMk cId="499002999" sldId="2134808548"/>
        </pc:sldMkLst>
        <pc:spChg chg="add mod">
          <ac:chgData name="FERHANE EL MOSTAFA" userId="612e3f77-08f4-424c-9bd0-6ac275dcda07" providerId="ADAL" clId="{0E1024C3-58F3-4E60-9D56-58152775B348}" dt="2025-09-05T17:45:47.049" v="1306" actId="1076"/>
          <ac:spMkLst>
            <pc:docMk/>
            <pc:sldMk cId="499002999" sldId="2134808548"/>
            <ac:spMk id="6" creationId="{9C6169D7-A620-F5A9-D8FE-B8F76D2D595C}"/>
          </ac:spMkLst>
        </pc:spChg>
        <pc:spChg chg="mod">
          <ac:chgData name="FERHANE EL MOSTAFA" userId="612e3f77-08f4-424c-9bd0-6ac275dcda07" providerId="ADAL" clId="{0E1024C3-58F3-4E60-9D56-58152775B348}" dt="2025-09-05T17:45:56.825" v="1308" actId="1076"/>
          <ac:spMkLst>
            <pc:docMk/>
            <pc:sldMk cId="499002999" sldId="2134808548"/>
            <ac:spMk id="27" creationId="{84741F64-65E7-FF70-0FEB-E093329C0695}"/>
          </ac:spMkLst>
        </pc:spChg>
        <pc:spChg chg="mod">
          <ac:chgData name="FERHANE EL MOSTAFA" userId="612e3f77-08f4-424c-9bd0-6ac275dcda07" providerId="ADAL" clId="{0E1024C3-58F3-4E60-9D56-58152775B348}" dt="2025-09-05T17:45:52.725" v="1307" actId="1076"/>
          <ac:spMkLst>
            <pc:docMk/>
            <pc:sldMk cId="499002999" sldId="2134808548"/>
            <ac:spMk id="28" creationId="{C801624F-02C0-895F-1093-4F7842969CE7}"/>
          </ac:spMkLst>
        </pc:spChg>
        <pc:spChg chg="mod">
          <ac:chgData name="FERHANE EL MOSTAFA" userId="612e3f77-08f4-424c-9bd0-6ac275dcda07" providerId="ADAL" clId="{0E1024C3-58F3-4E60-9D56-58152775B348}" dt="2025-09-05T17:29:00.764" v="910" actId="1076"/>
          <ac:spMkLst>
            <pc:docMk/>
            <pc:sldMk cId="499002999" sldId="2134808548"/>
            <ac:spMk id="29" creationId="{FEB22F18-59AE-8ABE-7130-1504B5A0B3A4}"/>
          </ac:spMkLst>
        </pc:spChg>
        <pc:spChg chg="mod">
          <ac:chgData name="FERHANE EL MOSTAFA" userId="612e3f77-08f4-424c-9bd0-6ac275dcda07" providerId="ADAL" clId="{0E1024C3-58F3-4E60-9D56-58152775B348}" dt="2025-09-05T17:29:03.838" v="911" actId="1076"/>
          <ac:spMkLst>
            <pc:docMk/>
            <pc:sldMk cId="499002999" sldId="2134808548"/>
            <ac:spMk id="30" creationId="{5DA821C1-F6D5-CF4F-1BEF-D05ABA7370C6}"/>
          </ac:spMkLst>
        </pc:spChg>
        <pc:spChg chg="mod">
          <ac:chgData name="FERHANE EL MOSTAFA" userId="612e3f77-08f4-424c-9bd0-6ac275dcda07" providerId="ADAL" clId="{0E1024C3-58F3-4E60-9D56-58152775B348}" dt="2025-09-05T17:45:43.483" v="1305" actId="1076"/>
          <ac:spMkLst>
            <pc:docMk/>
            <pc:sldMk cId="499002999" sldId="2134808548"/>
            <ac:spMk id="31" creationId="{787AF1E3-5CBF-8ED0-0719-26F8DC3A03B4}"/>
          </ac:spMkLst>
        </pc:spChg>
        <pc:picChg chg="add mod">
          <ac:chgData name="FERHANE EL MOSTAFA" userId="612e3f77-08f4-424c-9bd0-6ac275dcda07" providerId="ADAL" clId="{0E1024C3-58F3-4E60-9D56-58152775B348}" dt="2025-09-05T17:27:43.530" v="870"/>
          <ac:picMkLst>
            <pc:docMk/>
            <pc:sldMk cId="499002999" sldId="2134808548"/>
            <ac:picMk id="5" creationId="{5B37C45B-FA27-0E48-CEA2-ABC458DBD62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5T17:26:39.607" v="818" actId="20577"/>
        <pc:sldMkLst>
          <pc:docMk/>
          <pc:sldMk cId="140439199" sldId="2134808549"/>
        </pc:sldMkLst>
        <pc:spChg chg="mod">
          <ac:chgData name="FERHANE EL MOSTAFA" userId="612e3f77-08f4-424c-9bd0-6ac275dcda07" providerId="ADAL" clId="{0E1024C3-58F3-4E60-9D56-58152775B348}" dt="2025-09-05T17:26:39.607" v="818" actId="20577"/>
          <ac:spMkLst>
            <pc:docMk/>
            <pc:sldMk cId="140439199" sldId="2134808549"/>
            <ac:spMk id="2" creationId="{B27A9A85-73DF-77E0-A514-F322D6AB3017}"/>
          </ac:spMkLst>
        </pc:spChg>
        <pc:picChg chg="add mod">
          <ac:chgData name="FERHANE EL MOSTAFA" userId="612e3f77-08f4-424c-9bd0-6ac275dcda07" providerId="ADAL" clId="{0E1024C3-58F3-4E60-9D56-58152775B348}" dt="2025-09-05T17:26:21.132" v="807"/>
          <ac:picMkLst>
            <pc:docMk/>
            <pc:sldMk cId="140439199" sldId="2134808549"/>
            <ac:picMk id="3" creationId="{CFAF3DED-2515-67EC-7699-ECCB6337421B}"/>
          </ac:picMkLst>
        </pc:picChg>
      </pc:sldChg>
      <pc:sldChg chg="modSp mod">
        <pc:chgData name="FERHANE EL MOSTAFA" userId="612e3f77-08f4-424c-9bd0-6ac275dcda07" providerId="ADAL" clId="{0E1024C3-58F3-4E60-9D56-58152775B348}" dt="2025-09-12T10:16:39.811" v="1442" actId="404"/>
        <pc:sldMkLst>
          <pc:docMk/>
          <pc:sldMk cId="1223735612" sldId="2134808558"/>
        </pc:sldMkLst>
        <pc:spChg chg="mod">
          <ac:chgData name="FERHANE EL MOSTAFA" userId="612e3f77-08f4-424c-9bd0-6ac275dcda07" providerId="ADAL" clId="{0E1024C3-58F3-4E60-9D56-58152775B348}" dt="2025-09-12T10:16:39.811" v="1442" actId="404"/>
          <ac:spMkLst>
            <pc:docMk/>
            <pc:sldMk cId="1223735612" sldId="2134808558"/>
            <ac:spMk id="2" creationId="{172D2954-1DB2-9249-93C6-545B8C5FFEBB}"/>
          </ac:spMkLst>
        </pc:spChg>
      </pc:sldChg>
      <pc:sldChg chg="modSp mod">
        <pc:chgData name="FERHANE EL MOSTAFA" userId="612e3f77-08f4-424c-9bd0-6ac275dcda07" providerId="ADAL" clId="{0E1024C3-58F3-4E60-9D56-58152775B348}" dt="2025-09-12T10:16:45.867" v="1446" actId="404"/>
        <pc:sldMkLst>
          <pc:docMk/>
          <pc:sldMk cId="182104482" sldId="2134808559"/>
        </pc:sldMkLst>
        <pc:spChg chg="mod">
          <ac:chgData name="FERHANE EL MOSTAFA" userId="612e3f77-08f4-424c-9bd0-6ac275dcda07" providerId="ADAL" clId="{0E1024C3-58F3-4E60-9D56-58152775B348}" dt="2025-09-12T10:16:45.867" v="1446" actId="404"/>
          <ac:spMkLst>
            <pc:docMk/>
            <pc:sldMk cId="182104482" sldId="2134808559"/>
            <ac:spMk id="2" creationId="{31D56825-098A-D26D-115F-057A1D1F4B5B}"/>
          </ac:spMkLst>
        </pc:spChg>
      </pc:sldChg>
      <pc:sldChg chg="modSp mod">
        <pc:chgData name="FERHANE EL MOSTAFA" userId="612e3f77-08f4-424c-9bd0-6ac275dcda07" providerId="ADAL" clId="{0E1024C3-58F3-4E60-9D56-58152775B348}" dt="2025-09-12T10:17:42.540" v="1481" actId="404"/>
        <pc:sldMkLst>
          <pc:docMk/>
          <pc:sldMk cId="3567207347" sldId="2134808560"/>
        </pc:sldMkLst>
        <pc:spChg chg="mod">
          <ac:chgData name="FERHANE EL MOSTAFA" userId="612e3f77-08f4-424c-9bd0-6ac275dcda07" providerId="ADAL" clId="{0E1024C3-58F3-4E60-9D56-58152775B348}" dt="2025-09-12T10:17:42.540" v="1481" actId="404"/>
          <ac:spMkLst>
            <pc:docMk/>
            <pc:sldMk cId="3567207347" sldId="2134808560"/>
            <ac:spMk id="2" creationId="{FF22EEC6-ECF8-35F6-FC4F-3D7AA560AE62}"/>
          </ac:spMkLst>
        </pc:spChg>
      </pc:sldChg>
      <pc:sldChg chg="modSp mod">
        <pc:chgData name="FERHANE EL MOSTAFA" userId="612e3f77-08f4-424c-9bd0-6ac275dcda07" providerId="ADAL" clId="{0E1024C3-58F3-4E60-9D56-58152775B348}" dt="2025-09-12T10:16:51.656" v="1450" actId="404"/>
        <pc:sldMkLst>
          <pc:docMk/>
          <pc:sldMk cId="1675422522" sldId="2134808561"/>
        </pc:sldMkLst>
        <pc:spChg chg="mod">
          <ac:chgData name="FERHANE EL MOSTAFA" userId="612e3f77-08f4-424c-9bd0-6ac275dcda07" providerId="ADAL" clId="{0E1024C3-58F3-4E60-9D56-58152775B348}" dt="2025-09-12T10:16:51.656" v="1450" actId="404"/>
          <ac:spMkLst>
            <pc:docMk/>
            <pc:sldMk cId="1675422522" sldId="2134808561"/>
            <ac:spMk id="2" creationId="{811B0488-1FBE-A437-F15F-7E40BBE17C4D}"/>
          </ac:spMkLst>
        </pc:spChg>
      </pc:sldChg>
      <pc:sldChg chg="modSp mod">
        <pc:chgData name="FERHANE EL MOSTAFA" userId="612e3f77-08f4-424c-9bd0-6ac275dcda07" providerId="ADAL" clId="{0E1024C3-58F3-4E60-9D56-58152775B348}" dt="2025-09-12T10:16:56.752" v="1454" actId="404"/>
        <pc:sldMkLst>
          <pc:docMk/>
          <pc:sldMk cId="1589496367" sldId="2134808562"/>
        </pc:sldMkLst>
        <pc:spChg chg="mod">
          <ac:chgData name="FERHANE EL MOSTAFA" userId="612e3f77-08f4-424c-9bd0-6ac275dcda07" providerId="ADAL" clId="{0E1024C3-58F3-4E60-9D56-58152775B348}" dt="2025-09-12T10:16:56.752" v="1454" actId="404"/>
          <ac:spMkLst>
            <pc:docMk/>
            <pc:sldMk cId="1589496367" sldId="2134808562"/>
            <ac:spMk id="2" creationId="{D9700A0D-EA40-0DED-3F7C-BA73BE9CDF44}"/>
          </ac:spMkLst>
        </pc:spChg>
      </pc:sldChg>
      <pc:sldChg chg="modSp mod">
        <pc:chgData name="FERHANE EL MOSTAFA" userId="612e3f77-08f4-424c-9bd0-6ac275dcda07" providerId="ADAL" clId="{0E1024C3-58F3-4E60-9D56-58152775B348}" dt="2025-09-12T10:17:33.442" v="1476" actId="404"/>
        <pc:sldMkLst>
          <pc:docMk/>
          <pc:sldMk cId="3591190230" sldId="2134808563"/>
        </pc:sldMkLst>
        <pc:spChg chg="mod">
          <ac:chgData name="FERHANE EL MOSTAFA" userId="612e3f77-08f4-424c-9bd0-6ac275dcda07" providerId="ADAL" clId="{0E1024C3-58F3-4E60-9D56-58152775B348}" dt="2025-09-12T10:17:33.442" v="1476" actId="404"/>
          <ac:spMkLst>
            <pc:docMk/>
            <pc:sldMk cId="3591190230" sldId="2134808563"/>
            <ac:spMk id="2" creationId="{1E0D5D53-6888-F914-7F09-2F2C46F5A2CF}"/>
          </ac:spMkLst>
        </pc:spChg>
      </pc:sldChg>
      <pc:sldChg chg="modSp mod">
        <pc:chgData name="FERHANE EL MOSTAFA" userId="612e3f77-08f4-424c-9bd0-6ac275dcda07" providerId="ADAL" clId="{0E1024C3-58F3-4E60-9D56-58152775B348}" dt="2025-09-12T10:17:02.070" v="1458" actId="404"/>
        <pc:sldMkLst>
          <pc:docMk/>
          <pc:sldMk cId="522801149" sldId="2134808564"/>
        </pc:sldMkLst>
        <pc:spChg chg="mod">
          <ac:chgData name="FERHANE EL MOSTAFA" userId="612e3f77-08f4-424c-9bd0-6ac275dcda07" providerId="ADAL" clId="{0E1024C3-58F3-4E60-9D56-58152775B348}" dt="2025-09-12T10:17:02.070" v="1458" actId="404"/>
          <ac:spMkLst>
            <pc:docMk/>
            <pc:sldMk cId="522801149" sldId="2134808564"/>
            <ac:spMk id="2" creationId="{095B3675-0B1A-9F32-02F8-B6321086CBE6}"/>
          </ac:spMkLst>
        </pc:spChg>
      </pc:sldChg>
      <pc:sldChg chg="modSp mod">
        <pc:chgData name="FERHANE EL MOSTAFA" userId="612e3f77-08f4-424c-9bd0-6ac275dcda07" providerId="ADAL" clId="{0E1024C3-58F3-4E60-9D56-58152775B348}" dt="2025-09-12T10:17:07.357" v="1462" actId="404"/>
        <pc:sldMkLst>
          <pc:docMk/>
          <pc:sldMk cId="3618410041" sldId="2134808565"/>
        </pc:sldMkLst>
        <pc:spChg chg="mod">
          <ac:chgData name="FERHANE EL MOSTAFA" userId="612e3f77-08f4-424c-9bd0-6ac275dcda07" providerId="ADAL" clId="{0E1024C3-58F3-4E60-9D56-58152775B348}" dt="2025-09-12T10:17:07.357" v="1462" actId="404"/>
          <ac:spMkLst>
            <pc:docMk/>
            <pc:sldMk cId="3618410041" sldId="2134808565"/>
            <ac:spMk id="2" creationId="{29ACE68B-1D17-B03B-191D-FE3232936148}"/>
          </ac:spMkLst>
        </pc:spChg>
      </pc:sldChg>
      <pc:sldChg chg="modSp mod">
        <pc:chgData name="FERHANE EL MOSTAFA" userId="612e3f77-08f4-424c-9bd0-6ac275dcda07" providerId="ADAL" clId="{0E1024C3-58F3-4E60-9D56-58152775B348}" dt="2025-09-12T10:17:15.348" v="1467" actId="404"/>
        <pc:sldMkLst>
          <pc:docMk/>
          <pc:sldMk cId="3236862554" sldId="2134808566"/>
        </pc:sldMkLst>
        <pc:spChg chg="mod">
          <ac:chgData name="FERHANE EL MOSTAFA" userId="612e3f77-08f4-424c-9bd0-6ac275dcda07" providerId="ADAL" clId="{0E1024C3-58F3-4E60-9D56-58152775B348}" dt="2025-09-12T10:17:15.348" v="1467" actId="404"/>
          <ac:spMkLst>
            <pc:docMk/>
            <pc:sldMk cId="3236862554" sldId="2134808566"/>
            <ac:spMk id="2" creationId="{104A6CB1-7320-E774-F14B-2AB4496B05F1}"/>
          </ac:spMkLst>
        </pc:spChg>
      </pc:sldChg>
      <pc:sldChg chg="modSp mod">
        <pc:chgData name="FERHANE EL MOSTAFA" userId="612e3f77-08f4-424c-9bd0-6ac275dcda07" providerId="ADAL" clId="{0E1024C3-58F3-4E60-9D56-58152775B348}" dt="2025-09-12T10:17:22.780" v="1471" actId="404"/>
        <pc:sldMkLst>
          <pc:docMk/>
          <pc:sldMk cId="3376334967" sldId="2134808567"/>
        </pc:sldMkLst>
        <pc:spChg chg="mod">
          <ac:chgData name="FERHANE EL MOSTAFA" userId="612e3f77-08f4-424c-9bd0-6ac275dcda07" providerId="ADAL" clId="{0E1024C3-58F3-4E60-9D56-58152775B348}" dt="2025-09-12T10:17:22.780" v="1471" actId="404"/>
          <ac:spMkLst>
            <pc:docMk/>
            <pc:sldMk cId="3376334967" sldId="2134808567"/>
            <ac:spMk id="2" creationId="{A2143794-E142-8B93-A06C-DCB406735810}"/>
          </ac:spMkLst>
        </pc:spChg>
      </pc:sldChg>
      <pc:sldChg chg="addSp delSp modSp add mod">
        <pc:chgData name="FERHANE EL MOSTAFA" userId="612e3f77-08f4-424c-9bd0-6ac275dcda07" providerId="ADAL" clId="{0E1024C3-58F3-4E60-9D56-58152775B348}" dt="2025-09-05T17:52:34.429" v="1425" actId="2057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05T17:52:34.429" v="1425" actId="20577"/>
          <ac:spMkLst>
            <pc:docMk/>
            <pc:sldMk cId="2767521855" sldId="2134808767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05T17:39:05.262" v="1202" actId="20577"/>
          <ac:spMkLst>
            <pc:docMk/>
            <pc:sldMk cId="2767521855" sldId="2134808767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05T17:37:10.154" v="1037" actId="14100"/>
          <ac:picMkLst>
            <pc:docMk/>
            <pc:sldMk cId="2767521855" sldId="2134808767"/>
            <ac:picMk id="10" creationId="{BB2C7BBE-0937-643D-703F-2A7F3B4E09F6}"/>
          </ac:picMkLst>
        </pc:picChg>
        <pc:picChg chg="add mod">
          <ac:chgData name="FERHANE EL MOSTAFA" userId="612e3f77-08f4-424c-9bd0-6ac275dcda07" providerId="ADAL" clId="{0E1024C3-58F3-4E60-9D56-58152775B348}" dt="2025-09-05T17:37:15.264" v="1039" actId="14100"/>
          <ac:picMkLst>
            <pc:docMk/>
            <pc:sldMk cId="2767521855" sldId="2134808767"/>
            <ac:picMk id="12" creationId="{570A8B32-0A28-1CCB-BA69-A06AC18657B0}"/>
          </ac:picMkLst>
        </pc:picChg>
        <pc:picChg chg="add mod">
          <ac:chgData name="FERHANE EL MOSTAFA" userId="612e3f77-08f4-424c-9bd0-6ac275dcda07" providerId="ADAL" clId="{0E1024C3-58F3-4E60-9D56-58152775B348}" dt="2025-09-05T17:39:43.428" v="1209" actId="1076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05T17:46:34.880" v="1320" actId="20577"/>
        <pc:sldMkLst>
          <pc:docMk/>
          <pc:sldMk cId="2135296546" sldId="2134808768"/>
        </pc:sldMkLst>
        <pc:spChg chg="mod">
          <ac:chgData name="FERHANE EL MOSTAFA" userId="612e3f77-08f4-424c-9bd0-6ac275dcda07" providerId="ADAL" clId="{0E1024C3-58F3-4E60-9D56-58152775B348}" dt="2025-09-05T17:46:34.880" v="1320" actId="20577"/>
          <ac:spMkLst>
            <pc:docMk/>
            <pc:sldMk cId="2135296546" sldId="2134808768"/>
            <ac:spMk id="2" creationId="{AFF9E6DD-ACDF-116E-2436-4196D63BDA34}"/>
          </ac:spMkLst>
        </pc:spChg>
        <pc:spChg chg="mod">
          <ac:chgData name="FERHANE EL MOSTAFA" userId="612e3f77-08f4-424c-9bd0-6ac275dcda07" providerId="ADAL" clId="{0E1024C3-58F3-4E60-9D56-58152775B348}" dt="2025-09-05T17:44:04.994" v="1293" actId="1076"/>
          <ac:spMkLst>
            <pc:docMk/>
            <pc:sldMk cId="2135296546" sldId="2134808768"/>
            <ac:spMk id="6" creationId="{EF289514-4E6A-3EE3-3631-9E5DA2057E5F}"/>
          </ac:spMkLst>
        </pc:spChg>
        <pc:spChg chg="mod">
          <ac:chgData name="FERHANE EL MOSTAFA" userId="612e3f77-08f4-424c-9bd0-6ac275dcda07" providerId="ADAL" clId="{0E1024C3-58F3-4E60-9D56-58152775B348}" dt="2025-09-05T17:42:18.369" v="1250" actId="20577"/>
          <ac:spMkLst>
            <pc:docMk/>
            <pc:sldMk cId="2135296546" sldId="2134808768"/>
            <ac:spMk id="27" creationId="{1523EFB2-C8EC-A7F0-98D4-DCF3E05B4BDD}"/>
          </ac:spMkLst>
        </pc:spChg>
        <pc:spChg chg="mod">
          <ac:chgData name="FERHANE EL MOSTAFA" userId="612e3f77-08f4-424c-9bd0-6ac275dcda07" providerId="ADAL" clId="{0E1024C3-58F3-4E60-9D56-58152775B348}" dt="2025-09-05T17:43:58.478" v="1291" actId="1076"/>
          <ac:spMkLst>
            <pc:docMk/>
            <pc:sldMk cId="2135296546" sldId="2134808768"/>
            <ac:spMk id="28" creationId="{CC898BF4-930C-F3D0-6EE7-AE47B6569527}"/>
          </ac:spMkLst>
        </pc:spChg>
        <pc:spChg chg="mod">
          <ac:chgData name="FERHANE EL MOSTAFA" userId="612e3f77-08f4-424c-9bd0-6ac275dcda07" providerId="ADAL" clId="{0E1024C3-58F3-4E60-9D56-58152775B348}" dt="2025-09-05T17:43:53.757" v="1290" actId="20577"/>
          <ac:spMkLst>
            <pc:docMk/>
            <pc:sldMk cId="2135296546" sldId="2134808768"/>
            <ac:spMk id="29" creationId="{EA170A84-3E32-54AF-517D-1B834352501F}"/>
          </ac:spMkLst>
        </pc:spChg>
        <pc:spChg chg="mod">
          <ac:chgData name="FERHANE EL MOSTAFA" userId="612e3f77-08f4-424c-9bd0-6ac275dcda07" providerId="ADAL" clId="{0E1024C3-58F3-4E60-9D56-58152775B348}" dt="2025-09-05T17:42:56.947" v="1270" actId="20577"/>
          <ac:spMkLst>
            <pc:docMk/>
            <pc:sldMk cId="2135296546" sldId="2134808768"/>
            <ac:spMk id="30" creationId="{667BB8C1-2183-AFE7-8C88-DB17C95FC452}"/>
          </ac:spMkLst>
        </pc:spChg>
        <pc:spChg chg="mod">
          <ac:chgData name="FERHANE EL MOSTAFA" userId="612e3f77-08f4-424c-9bd0-6ac275dcda07" providerId="ADAL" clId="{0E1024C3-58F3-4E60-9D56-58152775B348}" dt="2025-09-05T17:44:02.338" v="1292" actId="1076"/>
          <ac:spMkLst>
            <pc:docMk/>
            <pc:sldMk cId="2135296546" sldId="2134808768"/>
            <ac:spMk id="31" creationId="{DC8A6A12-B787-F65E-0509-23378B479501}"/>
          </ac:spMkLst>
        </pc:spChg>
        <pc:picChg chg="add mod">
          <ac:chgData name="FERHANE EL MOSTAFA" userId="612e3f77-08f4-424c-9bd0-6ac275dcda07" providerId="ADAL" clId="{0E1024C3-58F3-4E60-9D56-58152775B348}" dt="2025-09-05T17:41:57.960" v="1244" actId="1076"/>
          <ac:picMkLst>
            <pc:docMk/>
            <pc:sldMk cId="2135296546" sldId="2134808768"/>
            <ac:picMk id="9" creationId="{FEE96F9A-A416-2873-4704-B7D150328550}"/>
          </ac:picMkLst>
        </pc:picChg>
      </pc:sldChg>
      <pc:sldChg chg="modSp mod">
        <pc:chgData name="FERHANE EL MOSTAFA" userId="612e3f77-08f4-424c-9bd0-6ac275dcda07" providerId="ADAL" clId="{0E1024C3-58F3-4E60-9D56-58152775B348}" dt="2025-09-12T10:16:33.912" v="1438" actId="404"/>
        <pc:sldMkLst>
          <pc:docMk/>
          <pc:sldMk cId="2334845041" sldId="2134808769"/>
        </pc:sldMkLst>
        <pc:spChg chg="mod">
          <ac:chgData name="FERHANE EL MOSTAFA" userId="612e3f77-08f4-424c-9bd0-6ac275dcda07" providerId="ADAL" clId="{0E1024C3-58F3-4E60-9D56-58152775B348}" dt="2025-09-12T10:16:33.912" v="1438" actId="404"/>
          <ac:spMkLst>
            <pc:docMk/>
            <pc:sldMk cId="2334845041" sldId="2134808769"/>
            <ac:spMk id="2" creationId="{CF4F2F77-5E73-706A-7281-95239E41246E}"/>
          </ac:spMkLst>
        </pc:spChg>
      </pc:sldChg>
    </pc:docChg>
  </pc:docChgLst>
  <pc:docChgLst>
    <pc:chgData name="FERHANE EL MOSTAFA" userId="612e3f77-08f4-424c-9bd0-6ac275dcda07" providerId="ADAL" clId="{F488258E-CAE1-4C44-8EC8-77350F39B7E2}"/>
    <pc:docChg chg="undo custSel addSld delSld modSld delSection modSection">
      <pc:chgData name="FERHANE EL MOSTAFA" userId="612e3f77-08f4-424c-9bd0-6ac275dcda07" providerId="ADAL" clId="{F488258E-CAE1-4C44-8EC8-77350F39B7E2}" dt="2025-08-03T18:35:21.315" v="3588" actId="1076"/>
      <pc:docMkLst>
        <pc:docMk/>
      </pc:docMkLst>
      <pc:sldChg chg="addSp modSp mod">
        <pc:chgData name="FERHANE EL MOSTAFA" userId="612e3f77-08f4-424c-9bd0-6ac275dcda07" providerId="ADAL" clId="{F488258E-CAE1-4C44-8EC8-77350F39B7E2}" dt="2025-08-02T10:01:41.891" v="2854" actId="404"/>
        <pc:sldMkLst>
          <pc:docMk/>
          <pc:sldMk cId="0" sldId="257"/>
        </pc:sldMkLst>
      </pc:sldChg>
      <pc:sldChg chg="modSp">
        <pc:chgData name="FERHANE EL MOSTAFA" userId="612e3f77-08f4-424c-9bd0-6ac275dcda07" providerId="ADAL" clId="{F488258E-CAE1-4C44-8EC8-77350F39B7E2}" dt="2025-08-02T10:27:17.304" v="3370" actId="20577"/>
        <pc:sldMkLst>
          <pc:docMk/>
          <pc:sldMk cId="1861730519" sldId="597"/>
        </pc:sldMkLst>
      </pc:sldChg>
      <pc:sldChg chg="del">
        <pc:chgData name="FERHANE EL MOSTAFA" userId="612e3f77-08f4-424c-9bd0-6ac275dcda07" providerId="ADAL" clId="{F488258E-CAE1-4C44-8EC8-77350F39B7E2}" dt="2025-08-02T09:56:54.123" v="2756" actId="47"/>
        <pc:sldMkLst>
          <pc:docMk/>
          <pc:sldMk cId="1948545125" sldId="838"/>
        </pc:sldMkLst>
      </pc:sldChg>
      <pc:sldChg chg="addSp modSp mod modAnim">
        <pc:chgData name="FERHANE EL MOSTAFA" userId="612e3f77-08f4-424c-9bd0-6ac275dcda07" providerId="ADAL" clId="{F488258E-CAE1-4C44-8EC8-77350F39B7E2}" dt="2025-08-02T23:08:34.798" v="3473" actId="14100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F488258E-CAE1-4C44-8EC8-77350F39B7E2}" dt="2025-08-01T18:26:27.917" v="242" actId="2057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702143944" sldId="989"/>
        </pc:sldMkLst>
      </pc:sldChg>
      <pc:sldChg chg="addSp delSp modSp mod">
        <pc:chgData name="FERHANE EL MOSTAFA" userId="612e3f77-08f4-424c-9bd0-6ac275dcda07" providerId="ADAL" clId="{F488258E-CAE1-4C44-8EC8-77350F39B7E2}" dt="2025-08-02T10:03:02.885" v="2864" actId="20577"/>
        <pc:sldMkLst>
          <pc:docMk/>
          <pc:sldMk cId="1113929566" sldId="2134805101"/>
        </pc:sldMkLst>
      </pc:sldChg>
      <pc:sldChg chg="addSp delSp modSp mod">
        <pc:chgData name="FERHANE EL MOSTAFA" userId="612e3f77-08f4-424c-9bd0-6ac275dcda07" providerId="ADAL" clId="{F488258E-CAE1-4C44-8EC8-77350F39B7E2}" dt="2025-08-02T23:03:33.534" v="3414" actId="20577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F488258E-CAE1-4C44-8EC8-77350F39B7E2}" dt="2025-08-01T18:15:04.502" v="49" actId="47"/>
        <pc:sldMkLst>
          <pc:docMk/>
          <pc:sldMk cId="2635296759" sldId="2134808443"/>
        </pc:sldMkLst>
      </pc:sldChg>
      <pc:sldChg chg="addSp delSp modSp mod delAnim">
        <pc:chgData name="FERHANE EL MOSTAFA" userId="612e3f77-08f4-424c-9bd0-6ac275dcda07" providerId="ADAL" clId="{F488258E-CAE1-4C44-8EC8-77350F39B7E2}" dt="2025-08-02T10:04:41.198" v="2937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F488258E-CAE1-4C44-8EC8-77350F39B7E2}" dt="2025-08-02T09:56:56.007" v="2757" actId="47"/>
        <pc:sldMkLst>
          <pc:docMk/>
          <pc:sldMk cId="2922113435" sldId="2134808446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07:35.137" v="3459"/>
        <pc:sldMkLst>
          <pc:docMk/>
          <pc:sldMk cId="1056702585" sldId="2134808447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007697454" sldId="2134808448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13:14.604" v="358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F488258E-CAE1-4C44-8EC8-77350F39B7E2}" dt="2025-08-01T18:25:41.823" v="217" actId="47"/>
        <pc:sldMkLst>
          <pc:docMk/>
          <pc:sldMk cId="2058177563" sldId="2134808453"/>
        </pc:sldMkLst>
      </pc:sldChg>
      <pc:sldChg chg="modSp modAnim">
        <pc:chgData name="FERHANE EL MOSTAFA" userId="612e3f77-08f4-424c-9bd0-6ac275dcda07" providerId="ADAL" clId="{F488258E-CAE1-4C44-8EC8-77350F39B7E2}" dt="2025-08-01T18:27:17.895" v="256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F488258E-CAE1-4C44-8EC8-77350F39B7E2}" dt="2025-08-01T18:27:39.612" v="260" actId="20577"/>
        <pc:sldMkLst>
          <pc:docMk/>
          <pc:sldMk cId="1262276646" sldId="2134808456"/>
        </pc:sldMkLst>
      </pc:sldChg>
      <pc:sldChg chg="modSp modAnim">
        <pc:chgData name="FERHANE EL MOSTAFA" userId="612e3f77-08f4-424c-9bd0-6ac275dcda07" providerId="ADAL" clId="{F488258E-CAE1-4C44-8EC8-77350F39B7E2}" dt="2025-08-01T18:28:07.365" v="270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F488258E-CAE1-4C44-8EC8-77350F39B7E2}" dt="2025-08-01T18:28:16.842" v="275" actId="20577"/>
        <pc:sldMkLst>
          <pc:docMk/>
          <pc:sldMk cId="4256770935" sldId="2134808464"/>
        </pc:sldMkLst>
      </pc:sldChg>
      <pc:sldChg chg="modSp modAnim">
        <pc:chgData name="FERHANE EL MOSTAFA" userId="612e3f77-08f4-424c-9bd0-6ac275dcda07" providerId="ADAL" clId="{F488258E-CAE1-4C44-8EC8-77350F39B7E2}" dt="2025-08-01T18:28:41.619" v="289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2738640710" sldId="213480846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418471261" sldId="2134808474"/>
        </pc:sldMkLst>
      </pc:sldChg>
      <pc:sldChg chg="del">
        <pc:chgData name="FERHANE EL MOSTAFA" userId="612e3f77-08f4-424c-9bd0-6ac275dcda07" providerId="ADAL" clId="{F488258E-CAE1-4C44-8EC8-77350F39B7E2}" dt="2025-08-02T09:57:18.291" v="2759" actId="47"/>
        <pc:sldMkLst>
          <pc:docMk/>
          <pc:sldMk cId="2710047628" sldId="2134808476"/>
        </pc:sldMkLst>
      </pc:sldChg>
      <pc:sldChg chg="addSp modSp mod">
        <pc:chgData name="FERHANE EL MOSTAFA" userId="612e3f77-08f4-424c-9bd0-6ac275dcda07" providerId="ADAL" clId="{F488258E-CAE1-4C44-8EC8-77350F39B7E2}" dt="2025-08-02T10:23:52.711" v="3267" actId="1076"/>
        <pc:sldMkLst>
          <pc:docMk/>
          <pc:sldMk cId="2447610106" sldId="2134808477"/>
        </pc:sldMkLst>
      </pc:sldChg>
      <pc:sldChg chg="addSp delSp modSp mod">
        <pc:chgData name="FERHANE EL MOSTAFA" userId="612e3f77-08f4-424c-9bd0-6ac275dcda07" providerId="ADAL" clId="{F488258E-CAE1-4C44-8EC8-77350F39B7E2}" dt="2025-08-01T18:44:03.988" v="779" actId="404"/>
        <pc:sldMkLst>
          <pc:docMk/>
          <pc:sldMk cId="2552599713" sldId="2134808479"/>
        </pc:sldMkLst>
      </pc:sldChg>
      <pc:sldChg chg="del">
        <pc:chgData name="FERHANE EL MOSTAFA" userId="612e3f77-08f4-424c-9bd0-6ac275dcda07" providerId="ADAL" clId="{F488258E-CAE1-4C44-8EC8-77350F39B7E2}" dt="2025-08-01T18:42:32.253" v="696" actId="47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F488258E-CAE1-4C44-8EC8-77350F39B7E2}" dt="2025-08-01T18:42:28.062" v="692" actId="47"/>
        <pc:sldMkLst>
          <pc:docMk/>
          <pc:sldMk cId="2451616425" sldId="2134808482"/>
        </pc:sldMkLst>
      </pc:sldChg>
      <pc:sldChg chg="del">
        <pc:chgData name="FERHANE EL MOSTAFA" userId="612e3f77-08f4-424c-9bd0-6ac275dcda07" providerId="ADAL" clId="{F488258E-CAE1-4C44-8EC8-77350F39B7E2}" dt="2025-08-01T18:42:26.973" v="691" actId="47"/>
        <pc:sldMkLst>
          <pc:docMk/>
          <pc:sldMk cId="2492661190" sldId="2134808483"/>
        </pc:sldMkLst>
      </pc:sldChg>
      <pc:sldChg chg="del">
        <pc:chgData name="FERHANE EL MOSTAFA" userId="612e3f77-08f4-424c-9bd0-6ac275dcda07" providerId="ADAL" clId="{F488258E-CAE1-4C44-8EC8-77350F39B7E2}" dt="2025-08-01T18:42:21.575" v="688" actId="47"/>
        <pc:sldMkLst>
          <pc:docMk/>
          <pc:sldMk cId="814815207" sldId="2134808484"/>
        </pc:sldMkLst>
      </pc:sldChg>
      <pc:sldChg chg="del">
        <pc:chgData name="FERHANE EL MOSTAFA" userId="612e3f77-08f4-424c-9bd0-6ac275dcda07" providerId="ADAL" clId="{F488258E-CAE1-4C44-8EC8-77350F39B7E2}" dt="2025-08-01T18:42:14.009" v="681" actId="47"/>
        <pc:sldMkLst>
          <pc:docMk/>
          <pc:sldMk cId="2750693596" sldId="2134808485"/>
        </pc:sldMkLst>
      </pc:sldChg>
      <pc:sldChg chg="del">
        <pc:chgData name="FERHANE EL MOSTAFA" userId="612e3f77-08f4-424c-9bd0-6ac275dcda07" providerId="ADAL" clId="{F488258E-CAE1-4C44-8EC8-77350F39B7E2}" dt="2025-08-01T18:42:16.507" v="683" actId="47"/>
        <pc:sldMkLst>
          <pc:docMk/>
          <pc:sldMk cId="4039521206" sldId="2134808486"/>
        </pc:sldMkLst>
      </pc:sldChg>
      <pc:sldChg chg="del">
        <pc:chgData name="FERHANE EL MOSTAFA" userId="612e3f77-08f4-424c-9bd0-6ac275dcda07" providerId="ADAL" clId="{F488258E-CAE1-4C44-8EC8-77350F39B7E2}" dt="2025-08-01T18:42:17.503" v="684" actId="47"/>
        <pc:sldMkLst>
          <pc:docMk/>
          <pc:sldMk cId="3557580989" sldId="2134808487"/>
        </pc:sldMkLst>
      </pc:sldChg>
      <pc:sldChg chg="del">
        <pc:chgData name="FERHANE EL MOSTAFA" userId="612e3f77-08f4-424c-9bd0-6ac275dcda07" providerId="ADAL" clId="{F488258E-CAE1-4C44-8EC8-77350F39B7E2}" dt="2025-08-01T18:42:18.608" v="685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F488258E-CAE1-4C44-8EC8-77350F39B7E2}" dt="2025-08-01T18:42:19.583" v="686" actId="47"/>
        <pc:sldMkLst>
          <pc:docMk/>
          <pc:sldMk cId="702753478" sldId="2134808489"/>
        </pc:sldMkLst>
      </pc:sldChg>
      <pc:sldChg chg="del">
        <pc:chgData name="FERHANE EL MOSTAFA" userId="612e3f77-08f4-424c-9bd0-6ac275dcda07" providerId="ADAL" clId="{F488258E-CAE1-4C44-8EC8-77350F39B7E2}" dt="2025-08-01T18:42:24.680" v="690" actId="47"/>
        <pc:sldMkLst>
          <pc:docMk/>
          <pc:sldMk cId="2426074610" sldId="2134808491"/>
        </pc:sldMkLst>
      </pc:sldChg>
      <pc:sldChg chg="del">
        <pc:chgData name="FERHANE EL MOSTAFA" userId="612e3f77-08f4-424c-9bd0-6ac275dcda07" providerId="ADAL" clId="{F488258E-CAE1-4C44-8EC8-77350F39B7E2}" dt="2025-08-01T18:42:29.044" v="693" actId="47"/>
        <pc:sldMkLst>
          <pc:docMk/>
          <pc:sldMk cId="4056254268" sldId="2134808492"/>
        </pc:sldMkLst>
      </pc:sldChg>
      <pc:sldChg chg="addSp delSp modSp mod">
        <pc:chgData name="FERHANE EL MOSTAFA" userId="612e3f77-08f4-424c-9bd0-6ac275dcda07" providerId="ADAL" clId="{F488258E-CAE1-4C44-8EC8-77350F39B7E2}" dt="2025-08-01T18:45:20.015" v="789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488258E-CAE1-4C44-8EC8-77350F39B7E2}" dt="2025-08-03T18:35:21.315" v="3588" actId="1076"/>
        <pc:sldMkLst>
          <pc:docMk/>
          <pc:sldMk cId="207820426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41:42.059" v="2486" actId="2696"/>
        <pc:sldMkLst>
          <pc:docMk/>
          <pc:sldMk cId="1533113094" sldId="2134808496"/>
        </pc:sldMkLst>
      </pc:sldChg>
      <pc:sldChg chg="add del">
        <pc:chgData name="FERHANE EL MOSTAFA" userId="612e3f77-08f4-424c-9bd0-6ac275dcda07" providerId="ADAL" clId="{F488258E-CAE1-4C44-8EC8-77350F39B7E2}" dt="2025-08-02T09:57:35.345" v="2762" actId="2696"/>
        <pc:sldMkLst>
          <pc:docMk/>
          <pc:sldMk cId="3854079605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57:47.945" v="2764" actId="2696"/>
        <pc:sldMkLst>
          <pc:docMk/>
          <pc:sldMk cId="1182404594" sldId="2134808497"/>
        </pc:sldMkLst>
      </pc:sldChg>
      <pc:sldChg chg="modSp add mod">
        <pc:chgData name="FERHANE EL MOSTAFA" userId="612e3f77-08f4-424c-9bd0-6ac275dcda07" providerId="ADAL" clId="{F488258E-CAE1-4C44-8EC8-77350F39B7E2}" dt="2025-08-02T09:59:51.796" v="2830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488258E-CAE1-4C44-8EC8-77350F39B7E2}" dt="2025-08-02T09:57:24.692" v="2760" actId="47"/>
        <pc:sldMkLst>
          <pc:docMk/>
          <pc:sldMk cId="4179121087" sldId="2134808498"/>
        </pc:sldMkLst>
      </pc:sldChg>
      <pc:sldChg chg="delSp del mod">
        <pc:chgData name="FERHANE EL MOSTAFA" userId="612e3f77-08f4-424c-9bd0-6ac275dcda07" providerId="ADAL" clId="{F488258E-CAE1-4C44-8EC8-77350F39B7E2}" dt="2025-08-02T09:56:44.533" v="2755" actId="47"/>
        <pc:sldMkLst>
          <pc:docMk/>
          <pc:sldMk cId="705810160" sldId="2134808499"/>
        </pc:sldMkLst>
      </pc:sldChg>
      <pc:sldChg chg="modSp">
        <pc:chgData name="FERHANE EL MOSTAFA" userId="612e3f77-08f4-424c-9bd0-6ac275dcda07" providerId="ADAL" clId="{F488258E-CAE1-4C44-8EC8-77350F39B7E2}" dt="2025-08-02T10:28:50.459" v="3399" actId="20577"/>
        <pc:sldMkLst>
          <pc:docMk/>
          <pc:sldMk cId="3222612512" sldId="2134808501"/>
        </pc:sldMkLst>
      </pc:sldChg>
      <pc:sldChg chg="del">
        <pc:chgData name="FERHANE EL MOSTAFA" userId="612e3f77-08f4-424c-9bd0-6ac275dcda07" providerId="ADAL" clId="{F488258E-CAE1-4C44-8EC8-77350F39B7E2}" dt="2025-08-01T18:42:33.392" v="697" actId="47"/>
        <pc:sldMkLst>
          <pc:docMk/>
          <pc:sldMk cId="1126235140" sldId="2134808505"/>
        </pc:sldMkLst>
      </pc:sldChg>
      <pc:sldChg chg="del">
        <pc:chgData name="FERHANE EL MOSTAFA" userId="612e3f77-08f4-424c-9bd0-6ac275dcda07" providerId="ADAL" clId="{F488258E-CAE1-4C44-8EC8-77350F39B7E2}" dt="2025-08-01T18:42:20.555" v="687" actId="47"/>
        <pc:sldMkLst>
          <pc:docMk/>
          <pc:sldMk cId="2091575792" sldId="2134808506"/>
        </pc:sldMkLst>
      </pc:sldChg>
      <pc:sldChg chg="del">
        <pc:chgData name="FERHANE EL MOSTAFA" userId="612e3f77-08f4-424c-9bd0-6ac275dcda07" providerId="ADAL" clId="{F488258E-CAE1-4C44-8EC8-77350F39B7E2}" dt="2025-08-01T18:42:22.494" v="689" actId="47"/>
        <pc:sldMkLst>
          <pc:docMk/>
          <pc:sldMk cId="3089496847" sldId="2134808507"/>
        </pc:sldMkLst>
      </pc:sldChg>
      <pc:sldChg chg="del">
        <pc:chgData name="FERHANE EL MOSTAFA" userId="612e3f77-08f4-424c-9bd0-6ac275dcda07" providerId="ADAL" clId="{F488258E-CAE1-4C44-8EC8-77350F39B7E2}" dt="2025-08-01T18:42:30.221" v="694" actId="47"/>
        <pc:sldMkLst>
          <pc:docMk/>
          <pc:sldMk cId="2865839544" sldId="2134808508"/>
        </pc:sldMkLst>
      </pc:sldChg>
      <pc:sldChg chg="del">
        <pc:chgData name="FERHANE EL MOSTAFA" userId="612e3f77-08f4-424c-9bd0-6ac275dcda07" providerId="ADAL" clId="{F488258E-CAE1-4C44-8EC8-77350F39B7E2}" dt="2025-08-01T18:42:31.237" v="695" actId="47"/>
        <pc:sldMkLst>
          <pc:docMk/>
          <pc:sldMk cId="2932783216" sldId="2134808509"/>
        </pc:sldMkLst>
      </pc:sldChg>
      <pc:sldChg chg="del">
        <pc:chgData name="FERHANE EL MOSTAFA" userId="612e3f77-08f4-424c-9bd0-6ac275dcda07" providerId="ADAL" clId="{F488258E-CAE1-4C44-8EC8-77350F39B7E2}" dt="2025-08-02T09:57:27.883" v="2761" actId="47"/>
        <pc:sldMkLst>
          <pc:docMk/>
          <pc:sldMk cId="3380457647" sldId="2134808510"/>
        </pc:sldMkLst>
      </pc:sldChg>
      <pc:sldChg chg="del">
        <pc:chgData name="FERHANE EL MOSTAFA" userId="612e3f77-08f4-424c-9bd0-6ac275dcda07" providerId="ADAL" clId="{F488258E-CAE1-4C44-8EC8-77350F39B7E2}" dt="2025-08-01T18:42:15.525" v="682" actId="47"/>
        <pc:sldMkLst>
          <pc:docMk/>
          <pc:sldMk cId="1209427918" sldId="2134808511"/>
        </pc:sldMkLst>
      </pc:sldChg>
      <pc:sldChg chg="addSp delSp modSp mod modAnim">
        <pc:chgData name="FERHANE EL MOSTAFA" userId="612e3f77-08f4-424c-9bd0-6ac275dcda07" providerId="ADAL" clId="{F488258E-CAE1-4C44-8EC8-77350F39B7E2}" dt="2025-08-02T10:19:57.983" v="3248" actId="14100"/>
        <pc:sldMkLst>
          <pc:docMk/>
          <pc:sldMk cId="3546273917" sldId="2134808512"/>
        </pc:sldMkLst>
      </pc:sldChg>
      <pc:sldChg chg="addSp delSp modSp add mod">
        <pc:chgData name="FERHANE EL MOSTAFA" userId="612e3f77-08f4-424c-9bd0-6ac275dcda07" providerId="ADAL" clId="{F488258E-CAE1-4C44-8EC8-77350F39B7E2}" dt="2025-08-02T10:05:21.428" v="2976" actId="20577"/>
        <pc:sldMkLst>
          <pc:docMk/>
          <pc:sldMk cId="2369219007" sldId="2134808513"/>
        </pc:sldMkLst>
      </pc:sldChg>
      <pc:sldChg chg="modSp add mod">
        <pc:chgData name="FERHANE EL MOSTAFA" userId="612e3f77-08f4-424c-9bd0-6ac275dcda07" providerId="ADAL" clId="{F488258E-CAE1-4C44-8EC8-77350F39B7E2}" dt="2025-08-02T10:05:37.538" v="2977" actId="20577"/>
        <pc:sldMkLst>
          <pc:docMk/>
          <pc:sldMk cId="924649818" sldId="2134808514"/>
        </pc:sldMkLst>
      </pc:sldChg>
      <pc:sldChg chg="addSp modSp add mod modAnim">
        <pc:chgData name="FERHANE EL MOSTAFA" userId="612e3f77-08f4-424c-9bd0-6ac275dcda07" providerId="ADAL" clId="{F488258E-CAE1-4C44-8EC8-77350F39B7E2}" dt="2025-08-02T10:06:22.643" v="2980" actId="1076"/>
        <pc:sldMkLst>
          <pc:docMk/>
          <pc:sldMk cId="1821440554" sldId="2134808515"/>
        </pc:sldMkLst>
      </pc:sldChg>
      <pc:sldChg chg="modSp add mod">
        <pc:chgData name="FERHANE EL MOSTAFA" userId="612e3f77-08f4-424c-9bd0-6ac275dcda07" providerId="ADAL" clId="{F488258E-CAE1-4C44-8EC8-77350F39B7E2}" dt="2025-08-01T18:46:04.951" v="811" actId="20577"/>
        <pc:sldMkLst>
          <pc:docMk/>
          <pc:sldMk cId="212589244" sldId="2134808516"/>
        </pc:sldMkLst>
      </pc:sldChg>
      <pc:sldChg chg="addSp delSp modSp add mod">
        <pc:chgData name="FERHANE EL MOSTAFA" userId="612e3f77-08f4-424c-9bd0-6ac275dcda07" providerId="ADAL" clId="{F488258E-CAE1-4C44-8EC8-77350F39B7E2}" dt="2025-08-01T18:47:10.594" v="820" actId="1076"/>
        <pc:sldMkLst>
          <pc:docMk/>
          <pc:sldMk cId="16868779" sldId="2134808517"/>
        </pc:sldMkLst>
      </pc:sldChg>
      <pc:sldChg chg="add del">
        <pc:chgData name="FERHANE EL MOSTAFA" userId="612e3f77-08f4-424c-9bd0-6ac275dcda07" providerId="ADAL" clId="{F488258E-CAE1-4C44-8EC8-77350F39B7E2}" dt="2025-08-01T18:46:21.094" v="813"/>
        <pc:sldMkLst>
          <pc:docMk/>
          <pc:sldMk cId="965600971" sldId="2134808517"/>
        </pc:sldMkLst>
      </pc:sldChg>
      <pc:sldChg chg="addSp delSp modSp add mod">
        <pc:chgData name="FERHANE EL MOSTAFA" userId="612e3f77-08f4-424c-9bd0-6ac275dcda07" providerId="ADAL" clId="{F488258E-CAE1-4C44-8EC8-77350F39B7E2}" dt="2025-08-01T18:55:56.873" v="1087" actId="1076"/>
        <pc:sldMkLst>
          <pc:docMk/>
          <pc:sldMk cId="2523983732" sldId="2134808518"/>
        </pc:sldMkLst>
      </pc:sldChg>
      <pc:sldChg chg="addSp delSp modSp add mod modAnim">
        <pc:chgData name="FERHANE EL MOSTAFA" userId="612e3f77-08f4-424c-9bd0-6ac275dcda07" providerId="ADAL" clId="{F488258E-CAE1-4C44-8EC8-77350F39B7E2}" dt="2025-08-02T10:21:11.908" v="3255" actId="478"/>
        <pc:sldMkLst>
          <pc:docMk/>
          <pc:sldMk cId="2988632555" sldId="2134808519"/>
        </pc:sldMkLst>
      </pc:sldChg>
      <pc:sldChg chg="addSp delSp modSp add mod modAnim">
        <pc:chgData name="FERHANE EL MOSTAFA" userId="612e3f77-08f4-424c-9bd0-6ac275dcda07" providerId="ADAL" clId="{F488258E-CAE1-4C44-8EC8-77350F39B7E2}" dt="2025-08-02T10:22:06.252" v="3259" actId="478"/>
        <pc:sldMkLst>
          <pc:docMk/>
          <pc:sldMk cId="3958609263" sldId="2134808520"/>
        </pc:sldMkLst>
      </pc:sldChg>
      <pc:sldChg chg="delSp modSp add mod modAnim">
        <pc:chgData name="FERHANE EL MOSTAFA" userId="612e3f77-08f4-424c-9bd0-6ac275dcda07" providerId="ADAL" clId="{F488258E-CAE1-4C44-8EC8-77350F39B7E2}" dt="2025-08-02T10:18:39.491" v="3216"/>
        <pc:sldMkLst>
          <pc:docMk/>
          <pc:sldMk cId="1308715285" sldId="2134808521"/>
        </pc:sldMkLst>
      </pc:sldChg>
      <pc:sldChg chg="addSp delSp modSp add mod delAnim modAnim">
        <pc:chgData name="FERHANE EL MOSTAFA" userId="612e3f77-08f4-424c-9bd0-6ac275dcda07" providerId="ADAL" clId="{F488258E-CAE1-4C44-8EC8-77350F39B7E2}" dt="2025-08-02T09:33:40.895" v="2073" actId="20577"/>
        <pc:sldMkLst>
          <pc:docMk/>
          <pc:sldMk cId="1268082730" sldId="2134808522"/>
        </pc:sldMkLst>
      </pc:sldChg>
      <pc:sldChg chg="delSp modSp add mod modAnim">
        <pc:chgData name="FERHANE EL MOSTAFA" userId="612e3f77-08f4-424c-9bd0-6ac275dcda07" providerId="ADAL" clId="{F488258E-CAE1-4C44-8EC8-77350F39B7E2}" dt="2025-08-02T09:41:56.929" v="2488"/>
        <pc:sldMkLst>
          <pc:docMk/>
          <pc:sldMk cId="4081899632" sldId="2134808523"/>
        </pc:sldMkLst>
      </pc:sldChg>
      <pc:sldChg chg="modSp add mod">
        <pc:chgData name="FERHANE EL MOSTAFA" userId="612e3f77-08f4-424c-9bd0-6ac275dcda07" providerId="ADAL" clId="{F488258E-CAE1-4C44-8EC8-77350F39B7E2}" dt="2025-08-02T09:42:53.570" v="2491" actId="20577"/>
        <pc:sldMkLst>
          <pc:docMk/>
          <pc:sldMk cId="2747359" sldId="2134808524"/>
        </pc:sldMkLst>
      </pc:sldChg>
      <pc:sldChg chg="addSp delSp modSp add del mod">
        <pc:chgData name="FERHANE EL MOSTAFA" userId="612e3f77-08f4-424c-9bd0-6ac275dcda07" providerId="ADAL" clId="{F488258E-CAE1-4C44-8EC8-77350F39B7E2}" dt="2025-08-02T09:41:21.371" v="2484" actId="2696"/>
        <pc:sldMkLst>
          <pc:docMk/>
          <pc:sldMk cId="2611444949" sldId="2134808524"/>
        </pc:sldMkLst>
      </pc:sldChg>
      <pc:sldChg chg="add del">
        <pc:chgData name="FERHANE EL MOSTAFA" userId="612e3f77-08f4-424c-9bd0-6ac275dcda07" providerId="ADAL" clId="{F488258E-CAE1-4C44-8EC8-77350F39B7E2}" dt="2025-08-02T10:10:12.153" v="2998" actId="47"/>
        <pc:sldMkLst>
          <pc:docMk/>
          <pc:sldMk cId="2911363350" sldId="2134808525"/>
        </pc:sldMkLst>
      </pc:sldChg>
      <pc:sldChg chg="addSp modSp add mod modAnim">
        <pc:chgData name="FERHANE EL MOSTAFA" userId="612e3f77-08f4-424c-9bd0-6ac275dcda07" providerId="ADAL" clId="{F488258E-CAE1-4C44-8EC8-77350F39B7E2}" dt="2025-08-02T10:24:17.574" v="3280" actId="20577"/>
        <pc:sldMkLst>
          <pc:docMk/>
          <pc:sldMk cId="467803315" sldId="2134808526"/>
        </pc:sldMkLst>
      </pc:sldChg>
      <pc:sldChg chg="addSp modSp add mod">
        <pc:chgData name="FERHANE EL MOSTAFA" userId="612e3f77-08f4-424c-9bd0-6ac275dcda07" providerId="ADAL" clId="{F488258E-CAE1-4C44-8EC8-77350F39B7E2}" dt="2025-08-02T10:20:32.787" v="3250" actId="1076"/>
        <pc:sldMkLst>
          <pc:docMk/>
          <pc:sldMk cId="148150509" sldId="2134808527"/>
        </pc:sldMkLst>
      </pc:sldChg>
      <pc:sldChg chg="modSp add del mod">
        <pc:chgData name="FERHANE EL MOSTAFA" userId="612e3f77-08f4-424c-9bd0-6ac275dcda07" providerId="ADAL" clId="{F488258E-CAE1-4C44-8EC8-77350F39B7E2}" dt="2025-08-02T10:08:10.085" v="2984" actId="2696"/>
        <pc:sldMkLst>
          <pc:docMk/>
          <pc:sldMk cId="3794512838" sldId="2134808527"/>
        </pc:sldMkLst>
      </pc:sldChg>
      <pc:sldChg chg="addSp delSp modSp add mod">
        <pc:chgData name="FERHANE EL MOSTAFA" userId="612e3f77-08f4-424c-9bd0-6ac275dcda07" providerId="ADAL" clId="{F488258E-CAE1-4C44-8EC8-77350F39B7E2}" dt="2025-08-02T10:16:41.886" v="3188" actId="1076"/>
        <pc:sldMkLst>
          <pc:docMk/>
          <pc:sldMk cId="3324305360" sldId="2134808528"/>
        </pc:sldMkLst>
      </pc:sldChg>
      <pc:sldChg chg="addSp delSp modSp add mod">
        <pc:chgData name="FERHANE EL MOSTAFA" userId="612e3f77-08f4-424c-9bd0-6ac275dcda07" providerId="ADAL" clId="{F488258E-CAE1-4C44-8EC8-77350F39B7E2}" dt="2025-08-02T10:23:07.812" v="3264" actId="1076"/>
        <pc:sldMkLst>
          <pc:docMk/>
          <pc:sldMk cId="4131415470" sldId="2134808529"/>
        </pc:sldMkLst>
      </pc:sldChg>
      <pc:sldChg chg="delSp modSp add mod">
        <pc:chgData name="FERHANE EL MOSTAFA" userId="612e3f77-08f4-424c-9bd0-6ac275dcda07" providerId="ADAL" clId="{F488258E-CAE1-4C44-8EC8-77350F39B7E2}" dt="2025-08-02T10:28:06.357" v="3398" actId="404"/>
        <pc:sldMkLst>
          <pc:docMk/>
          <pc:sldMk cId="2346640901" sldId="2134808530"/>
        </pc:sldMkLst>
      </pc:sldChg>
      <pc:sldChg chg="add">
        <pc:chgData name="FERHANE EL MOSTAFA" userId="612e3f77-08f4-424c-9bd0-6ac275dcda07" providerId="ADAL" clId="{F488258E-CAE1-4C44-8EC8-77350F39B7E2}" dt="2025-08-02T23:08:09.550" v="3460"/>
        <pc:sldMkLst>
          <pc:docMk/>
          <pc:sldMk cId="1643866256" sldId="2134808531"/>
        </pc:sldMkLst>
      </pc:sldChg>
    </pc:docChg>
  </pc:docChgLst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1T11:10:08.865" v="1504" actId="20577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</pc:docChg>
  </pc:docChgLst>
  <pc:docChgLst>
    <pc:chgData name="FERHANE EL MOSTAFA" userId="612e3f77-08f4-424c-9bd0-6ac275dcda07" providerId="ADAL" clId="{84C0E816-E09F-4DF9-8425-BBEBED632805}"/>
    <pc:docChg chg="addSld modSld">
      <pc:chgData name="FERHANE EL MOSTAFA" userId="612e3f77-08f4-424c-9bd0-6ac275dcda07" providerId="ADAL" clId="{84C0E816-E09F-4DF9-8425-BBEBED632805}" dt="2025-08-30T08:33:54.825" v="0"/>
      <pc:docMkLst>
        <pc:docMk/>
      </pc:docMkLst>
      <pc:sldChg chg="add">
        <pc:chgData name="FERHANE EL MOSTAFA" userId="612e3f77-08f4-424c-9bd0-6ac275dcda07" providerId="ADAL" clId="{84C0E816-E09F-4DF9-8425-BBEBED632805}" dt="2025-08-30T08:33:54.825" v="0"/>
        <pc:sldMkLst>
          <pc:docMk/>
          <pc:sldMk cId="2533095450" sldId="213480853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5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8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4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توليف وتصديق على اللبنة</a:t>
            </a:r>
            <a:endParaRPr lang="fr-MA" sz="14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الانتباه والتركيز. وعليكم ربط السلوك بالصورة المناسبة له.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بإمعان لتعليمات أستاذي وشرحِه؛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57150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57150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3F4BD2B-1D83-B691-3314-24D8FAD4AC96}"/>
              </a:ext>
            </a:extLst>
          </p:cNvPr>
          <p:cNvCxnSpPr>
            <a:cxnSpLocks/>
          </p:cNvCxnSpPr>
          <p:nvPr/>
        </p:nvCxnSpPr>
        <p:spPr>
          <a:xfrm flipH="1">
            <a:off x="2715491" y="2701636"/>
            <a:ext cx="4876800" cy="1856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3785D66-290A-38B1-B47A-FEC26145E3E7}"/>
              </a:ext>
            </a:extLst>
          </p:cNvPr>
          <p:cNvCxnSpPr>
            <a:cxnSpLocks/>
          </p:cNvCxnSpPr>
          <p:nvPr/>
        </p:nvCxnSpPr>
        <p:spPr>
          <a:xfrm flipH="1">
            <a:off x="2715491" y="3796145"/>
            <a:ext cx="3823854" cy="2673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ED2200C-EB9B-B54A-E4C7-3DF345395310}"/>
              </a:ext>
            </a:extLst>
          </p:cNvPr>
          <p:cNvCxnSpPr>
            <a:cxnSpLocks/>
          </p:cNvCxnSpPr>
          <p:nvPr/>
        </p:nvCxnSpPr>
        <p:spPr>
          <a:xfrm flipH="1">
            <a:off x="2715491" y="4918364"/>
            <a:ext cx="3338945" cy="3539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C898F40-691E-8F88-350F-1D7CC37DFCEF}"/>
              </a:ext>
            </a:extLst>
          </p:cNvPr>
          <p:cNvCxnSpPr>
            <a:cxnSpLocks/>
          </p:cNvCxnSpPr>
          <p:nvPr/>
        </p:nvCxnSpPr>
        <p:spPr>
          <a:xfrm flipH="1" flipV="1">
            <a:off x="2466109" y="6816436"/>
            <a:ext cx="7578436" cy="193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6E05DA2-3033-357E-B1C1-72AD23178423}"/>
              </a:ext>
            </a:extLst>
          </p:cNvPr>
          <p:cNvCxnSpPr>
            <a:cxnSpLocks/>
          </p:cNvCxnSpPr>
          <p:nvPr/>
        </p:nvCxnSpPr>
        <p:spPr>
          <a:xfrm flipH="1" flipV="1">
            <a:off x="2715491" y="3470564"/>
            <a:ext cx="4017818" cy="4606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AE7373C-E5B5-4CCC-7D1A-39BC260B1D20}"/>
              </a:ext>
            </a:extLst>
          </p:cNvPr>
          <p:cNvSpPr/>
          <p:nvPr/>
        </p:nvSpPr>
        <p:spPr>
          <a:xfrm>
            <a:off x="1273247" y="7027325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DC4AAD-A7ED-5862-22B5-92929173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6"/>
          <a:stretch>
            <a:fillRect/>
          </a:stretch>
        </p:blipFill>
        <p:spPr>
          <a:xfrm>
            <a:off x="942873" y="812160"/>
            <a:ext cx="5954640" cy="54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4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90891"/>
            <a:ext cx="103060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4 كلمات سبق ودرسناها.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4" t="27978" r="11393" b="26448"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عنب.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كل متعلم على لوحته دون النظر إلى لوحة زميله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ارفعوا ألواحكم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FEF60-797C-CA9E-E065-14AD427E9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2D2954-1DB2-9249-93C6-545B8C5FFEBB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صححوا.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المرتكبين للأخطاء إلى تصحيحها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2FD26F2-8884-E025-0630-CEA8EE56BD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E00050-00A3-70CA-CFAA-DBAF27785A74}"/>
              </a:ext>
            </a:extLst>
          </p:cNvPr>
          <p:cNvSpPr txBox="1"/>
          <p:nvPr/>
        </p:nvSpPr>
        <p:spPr>
          <a:xfrm>
            <a:off x="1704974" y="4224395"/>
            <a:ext cx="1030605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وعِنَبࣱ</a:t>
            </a:r>
          </a:p>
        </p:txBody>
      </p:sp>
    </p:spTree>
    <p:extLst>
      <p:ext uri="{BB962C8B-B14F-4D97-AF65-F5344CB8AC3E}">
        <p14:creationId xmlns:p14="http://schemas.microsoft.com/office/powerpoint/2010/main" val="122373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D8F1F-67D6-2F57-1F98-54554B70E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D56825-098A-D26D-115F-057A1D1F4B5B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غناء.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كل متعلم على لوحته دون النظر إلى لوحة زميله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D2E8449-A43D-EAE3-43A8-B6392A9FD7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048CCA-A67D-2A90-5FE6-B2566E536A0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E3509-C3A5-78D0-9F65-7F9A36349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22EEC6-ECF8-35F6-FC4F-3D7AA560AE62}"/>
              </a:ext>
            </a:extLst>
          </p:cNvPr>
          <p:cNvSpPr txBox="1"/>
          <p:nvPr/>
        </p:nvSpPr>
        <p:spPr>
          <a:xfrm>
            <a:off x="2190749" y="990891"/>
            <a:ext cx="103060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ارفعوا ألواحكم.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F9CA965-0B2C-08B2-C67C-144C70BABB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D2A9CE4-2C80-411A-4CA2-AE3C420321D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07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AA999-D90F-C833-7244-A67D004D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11B0488-1FBE-A437-F15F-7E40BBE17C4D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صححوا.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المرتكبين للأخطاء إلى تصحيحها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3D1727-751C-4BC0-A9D9-A089D147C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D0EA02C-E9E7-D192-51E2-7E5AD0BE7F9A}"/>
              </a:ext>
            </a:extLst>
          </p:cNvPr>
          <p:cNvSpPr txBox="1"/>
          <p:nvPr/>
        </p:nvSpPr>
        <p:spPr>
          <a:xfrm>
            <a:off x="1704974" y="4336690"/>
            <a:ext cx="1030605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غِناءࣱ</a:t>
            </a:r>
          </a:p>
        </p:txBody>
      </p:sp>
    </p:spTree>
    <p:extLst>
      <p:ext uri="{BB962C8B-B14F-4D97-AF65-F5344CB8AC3E}">
        <p14:creationId xmlns:p14="http://schemas.microsoft.com/office/powerpoint/2010/main" val="167542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B60AD-A2CE-DB6F-09BA-DCB1A5D72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700A0D-EA40-0DED-3F7C-BA73BE9CDF44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يمرح.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كل متعلم على لوحته دون النظر إلى لوحة زميله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FEDAB9-6EAF-8D48-7647-973C493F0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2A09FC-3466-5A6A-910E-72EE0CF63D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9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C34C3-A35C-3DFB-BC6B-27B4289E8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E0D5D53-6888-F914-7F09-2F2C46F5A2CF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لآن، ارفعوا ألواحكم.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3A037D7-6345-C9BF-8D57-4D6C198ECD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5EB374-EAFF-612E-F58B-07C53706E6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90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5248D-BF7E-3819-B466-97CAEF1D5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5B3675-0B1A-9F32-02F8-B6321086CBE6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صححوا.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المرتكبين للأخطاء إلى تصحيحها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46BA894-C0F5-DA60-39BB-2A5638BB16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2AE46F1-C307-62F3-12C5-07576390268D}"/>
              </a:ext>
            </a:extLst>
          </p:cNvPr>
          <p:cNvSpPr txBox="1"/>
          <p:nvPr/>
        </p:nvSpPr>
        <p:spPr>
          <a:xfrm>
            <a:off x="1704974" y="4336690"/>
            <a:ext cx="1030605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يَمْرَحُ</a:t>
            </a:r>
          </a:p>
        </p:txBody>
      </p:sp>
    </p:spTree>
    <p:extLst>
      <p:ext uri="{BB962C8B-B14F-4D97-AF65-F5344CB8AC3E}">
        <p14:creationId xmlns:p14="http://schemas.microsoft.com/office/powerpoint/2010/main" val="522801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4F8F-8881-9E20-A5F8-70372F36E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ACE68B-1D17-B03B-191D-FE3232936148}"/>
              </a:ext>
            </a:extLst>
          </p:cNvPr>
          <p:cNvSpPr txBox="1"/>
          <p:nvPr/>
        </p:nvSpPr>
        <p:spPr>
          <a:xfrm>
            <a:off x="2190749" y="806226"/>
            <a:ext cx="1030605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أبي.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كل متعلم على لوحته دون النظر إلى لوحة زميله.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B874C-4D46-274B-833B-77DBDAAB90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3351A7-C383-8F7F-CD18-C6DC4B0D80D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1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F1762-B673-80E1-15D7-17283B5FE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04A6CB1-7320-E774-F14B-2AB4496B05F1}"/>
              </a:ext>
            </a:extLst>
          </p:cNvPr>
          <p:cNvSpPr txBox="1"/>
          <p:nvPr/>
        </p:nvSpPr>
        <p:spPr>
          <a:xfrm>
            <a:off x="2190749" y="990891"/>
            <a:ext cx="103060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ارفعوا ألواحكم.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0966FC3-C018-961F-A677-FBA8D7388B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9CBB47-539A-CD16-C9C8-5053174286D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62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FAE0E-68C8-E70A-6206-0A6D07A77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2143794-E142-8B93-A06C-DCB406735810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صححوا.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المرتكبين للأخطاء إلى تصحيحها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B99ABC-2117-38F7-8F68-8B38502CB1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EC74C43-592E-863B-0312-7EC735E621A1}"/>
              </a:ext>
            </a:extLst>
          </p:cNvPr>
          <p:cNvSpPr txBox="1"/>
          <p:nvPr/>
        </p:nvSpPr>
        <p:spPr>
          <a:xfrm>
            <a:off x="1704974" y="4336690"/>
            <a:ext cx="1030605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أَبي</a:t>
            </a:r>
          </a:p>
        </p:txBody>
      </p:sp>
    </p:spTree>
    <p:extLst>
      <p:ext uri="{BB962C8B-B14F-4D97-AF65-F5344CB8AC3E}">
        <p14:creationId xmlns:p14="http://schemas.microsoft.com/office/powerpoint/2010/main" val="3376334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سنراجع جميع الحروف الأبجدية التي تعرفنا عليها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قراءة ورسما. يعرض الأستاذ اللوحة القرائية امامهم.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F334982-845E-5D42-4CE2-AD9AF2BCE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FC0D7-C109-5C5B-F79F-BAB76ADFD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376B1B2-0824-654F-24EA-67133E52066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 بعض الحروف والمقاطع، مع تغيير اتجاهات القراءة كل مرة, مع الإشارة أو وضع الأصبع تحت المقروء.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71AE8D-AF4E-5FB8-5326-0BD539239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976681-0623-6D1A-E5F5-3D1F67E1F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64401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1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4549E-D637-28AF-ABCE-9869B399B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D249E6-F519-1718-8B06-B10E2A5F9D4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القراءة بالتناوب، مع تغيير اتجاهات القراءة، وتغيير ترتيب القراءة، والتركيز على المتعثرين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EDA544-414B-FA8D-FD06-644FE2020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8B9B8E-DA0A-F9A3-C913-2B36A3CC0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4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الحروف الأبجدية وقراءتها مع المقاطع، وضمن كلمات.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كلمات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اجتياز رائز التصديق على اللبنة 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111323" y="2108507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E6AA8-9055-677D-053A-5056BE4AC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CFF242-2056-C44F-E60F-1EC06BD2044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يستهدف الأستاذ أكبر عدد من المتعلمين، للمرور إلى السبورة والبحث عن الاسم الشخصي وقراءته على اللوحة، مثلا": مرادٌ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32CED1-9216-BEAE-805A-2002D341B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217C60-AA66-4B0B-4931-021CD4395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FC8FC3-A470-3373-CA04-6B08D6179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336" y="4058941"/>
            <a:ext cx="463336" cy="4633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35FF765-DC72-7B49-970E-AA56DEE56D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7496" y="4595013"/>
            <a:ext cx="463336" cy="4633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8D4638-DA48-1CCF-CA9C-6DEA3A630A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8471" y="3117273"/>
            <a:ext cx="461896" cy="4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4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الكراسات، خذوا كراساتكم بهدوء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57F61B8-6A76-F4DB-AB87-92FAA57D5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1" y="688599"/>
            <a:ext cx="1212359" cy="132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على الصفحة رقم 11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 جيدا، وأكتب الحرف الأول فقط من كل كلمة. الصورة الأولى: ديك، سأكتب حرف الدال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6DE553C-8B01-0803-D3D7-96FD56253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9" y="2003829"/>
            <a:ext cx="6483927" cy="8348665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D275CA7C-1C10-F6E4-45CD-035ECB199817}"/>
              </a:ext>
            </a:extLst>
          </p:cNvPr>
          <p:cNvSpPr txBox="1">
            <a:spLocks/>
          </p:cNvSpPr>
          <p:nvPr/>
        </p:nvSpPr>
        <p:spPr>
          <a:xfrm>
            <a:off x="7952510" y="353290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د</a:t>
            </a:r>
            <a:endParaRPr kumimoji="0" lang="fr-FR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D975D-0EF9-9521-D5D0-340A8425A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3E7B70-A493-1100-2C8A-220CC136B612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في ثنائيات ستكتبون الحرف الأول من كل كلمة مناسبة للصورة. سأمر بين الصفوف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041F3E7-F562-5670-45CC-2CD70CE21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12" y="658043"/>
            <a:ext cx="2009433" cy="13296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5B92B3-2901-C87B-CA10-A16FA444C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9" y="2003829"/>
            <a:ext cx="6483927" cy="8348665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50F443C7-BA0E-44BB-D1BC-CBD143526400}"/>
              </a:ext>
            </a:extLst>
          </p:cNvPr>
          <p:cNvSpPr txBox="1">
            <a:spLocks/>
          </p:cNvSpPr>
          <p:nvPr/>
        </p:nvSpPr>
        <p:spPr>
          <a:xfrm>
            <a:off x="7952510" y="353290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د</a:t>
            </a:r>
            <a:endParaRPr kumimoji="0" lang="fr-FR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856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5E959-452F-8E62-30B1-C30CF1DD9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2EF945-841C-30AF-B590-2C2573F4F8F6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جميعا، هيا بنا. عليكم البحث في منازلكم عن باقي الحروف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BDC754-8C80-7DEA-7874-B7FBA8FCB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399" y="2003829"/>
            <a:ext cx="6483927" cy="8348665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6BF1FF5D-9474-3F60-8FB7-6867FB95BE7D}"/>
              </a:ext>
            </a:extLst>
          </p:cNvPr>
          <p:cNvSpPr txBox="1">
            <a:spLocks/>
          </p:cNvSpPr>
          <p:nvPr/>
        </p:nvSpPr>
        <p:spPr>
          <a:xfrm>
            <a:off x="7952510" y="353290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د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6A87AA-FC0B-B029-A7A0-BC440E80D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5C0CE17-C9C2-D56F-F5B1-6914C949C118}"/>
              </a:ext>
            </a:extLst>
          </p:cNvPr>
          <p:cNvSpPr txBox="1">
            <a:spLocks/>
          </p:cNvSpPr>
          <p:nvPr/>
        </p:nvSpPr>
        <p:spPr>
          <a:xfrm>
            <a:off x="6525491" y="353290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ذ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63E22F84-4C99-3BE7-4816-C7BD3901074A}"/>
              </a:ext>
            </a:extLst>
          </p:cNvPr>
          <p:cNvSpPr txBox="1">
            <a:spLocks/>
          </p:cNvSpPr>
          <p:nvPr/>
        </p:nvSpPr>
        <p:spPr>
          <a:xfrm>
            <a:off x="3737266" y="353290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بــ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5881E146-08B5-8AE9-C9C4-4F4A0FB5F26C}"/>
              </a:ext>
            </a:extLst>
          </p:cNvPr>
          <p:cNvSpPr txBox="1">
            <a:spLocks/>
          </p:cNvSpPr>
          <p:nvPr/>
        </p:nvSpPr>
        <p:spPr>
          <a:xfrm>
            <a:off x="5098476" y="4412671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ق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0283EB1-8B14-1566-C592-973138204874}"/>
              </a:ext>
            </a:extLst>
          </p:cNvPr>
          <p:cNvSpPr txBox="1">
            <a:spLocks/>
          </p:cNvSpPr>
          <p:nvPr/>
        </p:nvSpPr>
        <p:spPr>
          <a:xfrm>
            <a:off x="7952511" y="5340927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ز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72C2246D-F48A-C7B9-B3D9-724F211090C1}"/>
              </a:ext>
            </a:extLst>
          </p:cNvPr>
          <p:cNvSpPr txBox="1">
            <a:spLocks/>
          </p:cNvSpPr>
          <p:nvPr/>
        </p:nvSpPr>
        <p:spPr>
          <a:xfrm>
            <a:off x="6553205" y="5313220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كـ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E22FF7F6-14FB-F235-BA02-6A406ADB33CA}"/>
              </a:ext>
            </a:extLst>
          </p:cNvPr>
          <p:cNvSpPr txBox="1">
            <a:spLocks/>
          </p:cNvSpPr>
          <p:nvPr/>
        </p:nvSpPr>
        <p:spPr>
          <a:xfrm>
            <a:off x="3737266" y="5313220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ش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107000C-2AD2-0D6A-CB34-73D0AB994ED3}"/>
              </a:ext>
            </a:extLst>
          </p:cNvPr>
          <p:cNvSpPr txBox="1">
            <a:spLocks/>
          </p:cNvSpPr>
          <p:nvPr/>
        </p:nvSpPr>
        <p:spPr>
          <a:xfrm>
            <a:off x="6553205" y="623357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ضـ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7A3FEF9-CD36-36B7-3AA5-C7D2CFAD9129}"/>
              </a:ext>
            </a:extLst>
          </p:cNvPr>
          <p:cNvSpPr txBox="1">
            <a:spLocks/>
          </p:cNvSpPr>
          <p:nvPr/>
        </p:nvSpPr>
        <p:spPr>
          <a:xfrm>
            <a:off x="3761512" y="623357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ط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43BA6C16-4F38-060E-28A1-2BFC44ED7050}"/>
              </a:ext>
            </a:extLst>
          </p:cNvPr>
          <p:cNvSpPr txBox="1">
            <a:spLocks/>
          </p:cNvSpPr>
          <p:nvPr/>
        </p:nvSpPr>
        <p:spPr>
          <a:xfrm>
            <a:off x="7952511" y="8018926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هـ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29" name="Titre 1">
            <a:extLst>
              <a:ext uri="{FF2B5EF4-FFF2-40B4-BE49-F238E27FC236}">
                <a16:creationId xmlns:a16="http://schemas.microsoft.com/office/drawing/2014/main" id="{DCCB8B11-FC7E-1DA9-A7E9-9F2FDC88D0A4}"/>
              </a:ext>
            </a:extLst>
          </p:cNvPr>
          <p:cNvSpPr txBox="1">
            <a:spLocks/>
          </p:cNvSpPr>
          <p:nvPr/>
        </p:nvSpPr>
        <p:spPr>
          <a:xfrm>
            <a:off x="5188534" y="8046590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عــ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0" name="Titre 1">
            <a:extLst>
              <a:ext uri="{FF2B5EF4-FFF2-40B4-BE49-F238E27FC236}">
                <a16:creationId xmlns:a16="http://schemas.microsoft.com/office/drawing/2014/main" id="{A8107E2E-E881-B427-F8C9-2ECFBA8FC611}"/>
              </a:ext>
            </a:extLst>
          </p:cNvPr>
          <p:cNvSpPr txBox="1">
            <a:spLocks/>
          </p:cNvSpPr>
          <p:nvPr/>
        </p:nvSpPr>
        <p:spPr>
          <a:xfrm>
            <a:off x="3789228" y="7991217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ن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1" name="Titre 1">
            <a:extLst>
              <a:ext uri="{FF2B5EF4-FFF2-40B4-BE49-F238E27FC236}">
                <a16:creationId xmlns:a16="http://schemas.microsoft.com/office/drawing/2014/main" id="{11DB9C3C-CD47-73F8-2B92-00423ADBF4C1}"/>
              </a:ext>
            </a:extLst>
          </p:cNvPr>
          <p:cNvSpPr txBox="1">
            <a:spLocks/>
          </p:cNvSpPr>
          <p:nvPr/>
        </p:nvSpPr>
        <p:spPr>
          <a:xfrm>
            <a:off x="7952510" y="893424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أ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3" name="Titre 1">
            <a:extLst>
              <a:ext uri="{FF2B5EF4-FFF2-40B4-BE49-F238E27FC236}">
                <a16:creationId xmlns:a16="http://schemas.microsoft.com/office/drawing/2014/main" id="{0EF1F775-043E-9AF8-35A9-3BC1C1E88C2A}"/>
              </a:ext>
            </a:extLst>
          </p:cNvPr>
          <p:cNvSpPr txBox="1">
            <a:spLocks/>
          </p:cNvSpPr>
          <p:nvPr/>
        </p:nvSpPr>
        <p:spPr>
          <a:xfrm>
            <a:off x="5112337" y="8966949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يــ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4" name="Titre 1">
            <a:extLst>
              <a:ext uri="{FF2B5EF4-FFF2-40B4-BE49-F238E27FC236}">
                <a16:creationId xmlns:a16="http://schemas.microsoft.com/office/drawing/2014/main" id="{6C8BDBC0-07F5-9E67-F2CF-8D16890E3C67}"/>
              </a:ext>
            </a:extLst>
          </p:cNvPr>
          <p:cNvSpPr txBox="1">
            <a:spLocks/>
          </p:cNvSpPr>
          <p:nvPr/>
        </p:nvSpPr>
        <p:spPr>
          <a:xfrm>
            <a:off x="3709558" y="8895226"/>
            <a:ext cx="665018" cy="7204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ثـــ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63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7" grpId="0" animBg="1"/>
      <p:bldP spid="29" grpId="0" animBg="1"/>
      <p:bldP spid="30" grpId="0" animBg="1"/>
      <p:bldP spid="31" grpId="0" animBg="1"/>
      <p:bldP spid="33" grpId="0" animBg="1"/>
      <p:bldP spid="3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A84B-FB5B-27A9-0786-D76DF7E3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A49F3E-8A48-1E20-E7AA-E9EA94EFDF0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الحروف، وعليكم تسميتها شفهيا.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312A662-3A5A-9B1C-7C6D-E842ECBCF928}"/>
              </a:ext>
            </a:extLst>
          </p:cNvPr>
          <p:cNvSpPr/>
          <p:nvPr/>
        </p:nvSpPr>
        <p:spPr>
          <a:xfrm>
            <a:off x="11640189" y="5089392"/>
            <a:ext cx="1149427" cy="18347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A85791F-BD8D-9180-4A71-64DDADD8875F}"/>
              </a:ext>
            </a:extLst>
          </p:cNvPr>
          <p:cNvSpPr/>
          <p:nvPr/>
        </p:nvSpPr>
        <p:spPr>
          <a:xfrm>
            <a:off x="10353258" y="7993920"/>
            <a:ext cx="1286931" cy="17853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9CA085-B22F-B9B7-2681-45CC6BFC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89AEC6C-C1A2-A58F-A124-C02E3A621DA0}"/>
              </a:ext>
            </a:extLst>
          </p:cNvPr>
          <p:cNvSpPr/>
          <p:nvPr/>
        </p:nvSpPr>
        <p:spPr>
          <a:xfrm>
            <a:off x="11691297" y="2380824"/>
            <a:ext cx="1204640" cy="17626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3EE9098-27DE-8687-2671-E0C75AE3E223}"/>
              </a:ext>
            </a:extLst>
          </p:cNvPr>
          <p:cNvSpPr/>
          <p:nvPr/>
        </p:nvSpPr>
        <p:spPr>
          <a:xfrm>
            <a:off x="3507417" y="2572562"/>
            <a:ext cx="1348038" cy="189877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58655E3-2438-1521-CE27-97E19B3576DA}"/>
              </a:ext>
            </a:extLst>
          </p:cNvPr>
          <p:cNvSpPr/>
          <p:nvPr/>
        </p:nvSpPr>
        <p:spPr>
          <a:xfrm>
            <a:off x="2745888" y="5143500"/>
            <a:ext cx="1348038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BDE2BD61-4A70-D768-E7FE-8D6A30477532}"/>
              </a:ext>
            </a:extLst>
          </p:cNvPr>
          <p:cNvSpPr/>
          <p:nvPr/>
        </p:nvSpPr>
        <p:spPr>
          <a:xfrm>
            <a:off x="5715234" y="5143500"/>
            <a:ext cx="1260035" cy="178059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D63DF8C4-42AF-67C6-E3D2-2737A54F82DC}"/>
              </a:ext>
            </a:extLst>
          </p:cNvPr>
          <p:cNvSpPr/>
          <p:nvPr/>
        </p:nvSpPr>
        <p:spPr>
          <a:xfrm>
            <a:off x="8860544" y="2401604"/>
            <a:ext cx="1158730" cy="18502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5EDE498-3A0F-4974-FF0B-FE4947C84B74}"/>
              </a:ext>
            </a:extLst>
          </p:cNvPr>
          <p:cNvSpPr/>
          <p:nvPr/>
        </p:nvSpPr>
        <p:spPr>
          <a:xfrm>
            <a:off x="727757" y="2578061"/>
            <a:ext cx="1348037" cy="18932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F3A83B5-F755-13D7-5EE6-8D0B9ACCA0CB}"/>
              </a:ext>
            </a:extLst>
          </p:cNvPr>
          <p:cNvSpPr/>
          <p:nvPr/>
        </p:nvSpPr>
        <p:spPr>
          <a:xfrm>
            <a:off x="6227982" y="2473140"/>
            <a:ext cx="1260035" cy="1922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6FC73746-DD10-305C-ECB2-13A4FDE0B6F1}"/>
              </a:ext>
            </a:extLst>
          </p:cNvPr>
          <p:cNvSpPr/>
          <p:nvPr/>
        </p:nvSpPr>
        <p:spPr>
          <a:xfrm>
            <a:off x="8869847" y="5143500"/>
            <a:ext cx="1149428" cy="178059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70F29352-49A2-914F-DBBA-F05D24CD8E25}"/>
              </a:ext>
            </a:extLst>
          </p:cNvPr>
          <p:cNvSpPr/>
          <p:nvPr/>
        </p:nvSpPr>
        <p:spPr>
          <a:xfrm>
            <a:off x="7303725" y="7993920"/>
            <a:ext cx="1149429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rganigramme : Alternative 29">
            <a:extLst>
              <a:ext uri="{FF2B5EF4-FFF2-40B4-BE49-F238E27FC236}">
                <a16:creationId xmlns:a16="http://schemas.microsoft.com/office/drawing/2014/main" id="{A15C24F7-0AFD-2BF6-8FCD-0395FB4846E8}"/>
              </a:ext>
            </a:extLst>
          </p:cNvPr>
          <p:cNvSpPr/>
          <p:nvPr/>
        </p:nvSpPr>
        <p:spPr>
          <a:xfrm>
            <a:off x="4356229" y="8053002"/>
            <a:ext cx="1149428" cy="17853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37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0" grpId="0" animBg="1"/>
      <p:bldP spid="16" grpId="0" animBg="1"/>
      <p:bldP spid="21" grpId="0" animBg="1"/>
      <p:bldP spid="18" grpId="0" animBg="1"/>
      <p:bldP spid="27" grpId="0" animBg="1"/>
      <p:bldP spid="17" grpId="0" animBg="1"/>
      <p:bldP spid="22" grpId="0" animBg="1"/>
      <p:bldP spid="28" grpId="0" animBg="1"/>
      <p:bldP spid="29" grpId="0" animBg="1"/>
      <p:bldP spid="3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A84B-FB5B-27A9-0786-D76DF7E3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A49F3E-8A48-1E20-E7AA-E9EA94EFDF0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على ألواحكم ستكتبون الحرف الذي سأنطق صوته. ونصحح مباشرة بعد رفع الألواح.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7368353-6B67-5C4B-F613-33774761742E}"/>
              </a:ext>
            </a:extLst>
          </p:cNvPr>
          <p:cNvSpPr/>
          <p:nvPr/>
        </p:nvSpPr>
        <p:spPr>
          <a:xfrm>
            <a:off x="4321505" y="2588637"/>
            <a:ext cx="1404731" cy="1668745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9145873-3C30-F7EB-B2C5-7DA41D7C8EAD}"/>
              </a:ext>
            </a:extLst>
          </p:cNvPr>
          <p:cNvSpPr/>
          <p:nvPr/>
        </p:nvSpPr>
        <p:spPr>
          <a:xfrm>
            <a:off x="10420391" y="2603789"/>
            <a:ext cx="1330264" cy="1762626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45F6BD1-2F05-67FB-BE49-118BFF33E10F}"/>
              </a:ext>
            </a:extLst>
          </p:cNvPr>
          <p:cNvSpPr/>
          <p:nvPr/>
        </p:nvSpPr>
        <p:spPr>
          <a:xfrm>
            <a:off x="1444887" y="5140656"/>
            <a:ext cx="1346460" cy="1898775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14A5F1-4ACC-BCFD-8DA0-2B3BD1D93E2F}"/>
              </a:ext>
            </a:extLst>
          </p:cNvPr>
          <p:cNvSpPr/>
          <p:nvPr/>
        </p:nvSpPr>
        <p:spPr>
          <a:xfrm>
            <a:off x="10420390" y="7774531"/>
            <a:ext cx="1346460" cy="1822453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9169B97-0589-976E-4D52-6838AA35983E}"/>
              </a:ext>
            </a:extLst>
          </p:cNvPr>
          <p:cNvSpPr/>
          <p:nvPr/>
        </p:nvSpPr>
        <p:spPr>
          <a:xfrm>
            <a:off x="7336503" y="7774531"/>
            <a:ext cx="1346459" cy="1822453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58655E3-2438-1521-CE27-97E19B3576DA}"/>
              </a:ext>
            </a:extLst>
          </p:cNvPr>
          <p:cNvSpPr/>
          <p:nvPr/>
        </p:nvSpPr>
        <p:spPr>
          <a:xfrm>
            <a:off x="1513777" y="7863440"/>
            <a:ext cx="1277570" cy="184448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A420F39-3BEA-D7C4-1452-675EE984CB1B}"/>
              </a:ext>
            </a:extLst>
          </p:cNvPr>
          <p:cNvSpPr/>
          <p:nvPr/>
        </p:nvSpPr>
        <p:spPr>
          <a:xfrm>
            <a:off x="7256395" y="2503442"/>
            <a:ext cx="1346460" cy="1862973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138241E-4455-4C46-7DA3-2FC2A07B2449}"/>
              </a:ext>
            </a:extLst>
          </p:cNvPr>
          <p:cNvSpPr/>
          <p:nvPr/>
        </p:nvSpPr>
        <p:spPr>
          <a:xfrm>
            <a:off x="7336504" y="5140656"/>
            <a:ext cx="1346460" cy="184448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20DB5C60-60FA-DF03-70E7-EB32615F4E44}"/>
              </a:ext>
            </a:extLst>
          </p:cNvPr>
          <p:cNvSpPr/>
          <p:nvPr/>
        </p:nvSpPr>
        <p:spPr>
          <a:xfrm>
            <a:off x="1444887" y="2473140"/>
            <a:ext cx="1346459" cy="1893275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7A8483D-0777-225A-5966-4083AD93DCC4}"/>
              </a:ext>
            </a:extLst>
          </p:cNvPr>
          <p:cNvSpPr/>
          <p:nvPr/>
        </p:nvSpPr>
        <p:spPr>
          <a:xfrm>
            <a:off x="10420390" y="5009360"/>
            <a:ext cx="1346460" cy="1822452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2656696A-94BC-9906-CC4A-70EAF6F43F6C}"/>
              </a:ext>
            </a:extLst>
          </p:cNvPr>
          <p:cNvSpPr/>
          <p:nvPr/>
        </p:nvSpPr>
        <p:spPr>
          <a:xfrm>
            <a:off x="4321505" y="5111024"/>
            <a:ext cx="1281730" cy="1898774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70F29352-49A2-914F-DBBA-F05D24CD8E25}"/>
              </a:ext>
            </a:extLst>
          </p:cNvPr>
          <p:cNvSpPr/>
          <p:nvPr/>
        </p:nvSpPr>
        <p:spPr>
          <a:xfrm>
            <a:off x="4321505" y="7863440"/>
            <a:ext cx="1277570" cy="184448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79C7BADB-F661-471A-4C00-CC78EDC99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700570"/>
            <a:ext cx="1890052" cy="129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2" grpId="0" animBg="1"/>
      <p:bldP spid="4" grpId="0" animBg="1"/>
      <p:bldP spid="13" grpId="0" animBg="1"/>
      <p:bldP spid="21" grpId="0" animBg="1"/>
      <p:bldP spid="8" grpId="0" animBg="1"/>
      <p:bldP spid="20" grpId="0" animBg="1"/>
      <p:bldP spid="25" grpId="0" animBg="1"/>
      <p:bldP spid="11" grpId="0" animBg="1"/>
      <p:bldP spid="24" grpId="0" animBg="1"/>
      <p:bldP spid="2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55371-42F2-8D39-B85A-1F080F62F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27A9A85-73DF-77E0-A514-F322D6AB3017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على الصفحة 12، أنجزوا الجزء الأول من النشاط رقم 1. سأمر بين الصفوف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44B982-C04F-C4E2-D253-2CFE0967C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12" y="2598682"/>
            <a:ext cx="12902778" cy="47442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FAF3DED-2515-67EC-7699-ECCB63374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72722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91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44873-E7E1-0C3E-8764-5E4FD04CE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242115-0F15-01F6-C8EF-CEDEB47D2C1A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أعرض عملي على زميلي وأناقشه.  سأمر بين الصفوف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AADCE0-2820-8C5F-1FCD-D5EA5B395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12" y="658043"/>
            <a:ext cx="2009433" cy="1329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6D2ADF-1F8A-2876-C6A1-A0D1839AA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12" y="2598682"/>
            <a:ext cx="12902778" cy="474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DED1-FA0B-CEA0-EB7D-1071419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FF6CA-360D-3623-6BD5-637DE506BA62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ونقرأ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2062-22CD-59A5-48F9-FF8F93A6F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84741F64-65E7-FF70-0FEB-E093329C0695}"/>
              </a:ext>
            </a:extLst>
          </p:cNvPr>
          <p:cNvSpPr txBox="1"/>
          <p:nvPr/>
        </p:nvSpPr>
        <p:spPr>
          <a:xfrm>
            <a:off x="10935730" y="7484543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مَطارٌ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01624F-02C0-895F-1093-4F7842969CE7}"/>
              </a:ext>
            </a:extLst>
          </p:cNvPr>
          <p:cNvSpPr txBox="1"/>
          <p:nvPr/>
        </p:nvSpPr>
        <p:spPr>
          <a:xfrm>
            <a:off x="8985982" y="7484543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مَرْفَأٌ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B22F18-59AE-8ABE-7130-1504B5A0B3A4}"/>
              </a:ext>
            </a:extLst>
          </p:cNvPr>
          <p:cNvSpPr txBox="1"/>
          <p:nvPr/>
        </p:nvSpPr>
        <p:spPr>
          <a:xfrm>
            <a:off x="6916180" y="748454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قِنْديلٌ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A821C1-F6D5-CF4F-1BEF-D05ABA7370C6}"/>
              </a:ext>
            </a:extLst>
          </p:cNvPr>
          <p:cNvSpPr txBox="1"/>
          <p:nvPr/>
        </p:nvSpPr>
        <p:spPr>
          <a:xfrm>
            <a:off x="5026460" y="748968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سَريرٌ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87AF1E3-5CBF-8ED0-0719-26F8DC3A03B4}"/>
              </a:ext>
            </a:extLst>
          </p:cNvPr>
          <p:cNvSpPr txBox="1"/>
          <p:nvPr/>
        </p:nvSpPr>
        <p:spPr>
          <a:xfrm>
            <a:off x="2896630" y="748454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شُعاعٌ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37C45B-FA27-0E48-CEA2-ABC458DBD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12" y="2598682"/>
            <a:ext cx="12902778" cy="474422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C6169D7-A620-F5A9-D8FE-B8F76D2D595C}"/>
              </a:ext>
            </a:extLst>
          </p:cNvPr>
          <p:cNvSpPr txBox="1"/>
          <p:nvPr/>
        </p:nvSpPr>
        <p:spPr>
          <a:xfrm>
            <a:off x="1066938" y="7484543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عيدانٌ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0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/>
      <p:bldP spid="31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fontScale="925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 إنجاز الجزء الثاني من النشاط</a:t>
            </a:r>
            <a:r>
              <a:rPr kumimoji="0" lang="ar-MA" sz="7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رقم 1 من الصفحة 12 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4024F-3613-3824-8F55-C62B35CF1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0DC904-53A3-23A8-95B2-521E3D5DCC3D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انتبهوا، ستنجزون الجزء الثاني من النشاط رقم 1 الصفحة 12 وتكتبون الكلمات على دفاتركم ، سأراقب عملكم.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22E996E-82D0-7964-3F1C-3FC3C3C39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572722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8F54295-ACBE-BCF9-CCB5-E70C29583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2133470"/>
            <a:ext cx="12534078" cy="744032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740FAD3-B94C-FA99-A7BF-0F2153122376}"/>
              </a:ext>
            </a:extLst>
          </p:cNvPr>
          <p:cNvSpPr/>
          <p:nvPr/>
        </p:nvSpPr>
        <p:spPr>
          <a:xfrm>
            <a:off x="1080655" y="6885710"/>
            <a:ext cx="11319163" cy="24134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3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366" y="2196900"/>
            <a:ext cx="9412152" cy="71944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3AA52C-A289-605E-61B7-751433B20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78" y="52322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التعرف على الحروف.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تعرف 10 حروف من 12 على الأقل.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ويعبئ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0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b="0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498764" y="2230583"/>
            <a:ext cx="12649199" cy="78139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1813D0-D52C-8838-14BF-DD2C29CF6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172820"/>
              </p:ext>
            </p:extLst>
          </p:nvPr>
        </p:nvGraphicFramePr>
        <p:xfrm>
          <a:off x="1205345" y="2673927"/>
          <a:ext cx="11582404" cy="6902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1">
                  <a:extLst>
                    <a:ext uri="{9D8B030D-6E8A-4147-A177-3AD203B41FA5}">
                      <a16:colId xmlns:a16="http://schemas.microsoft.com/office/drawing/2014/main" val="2076736291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2726424473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163464520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803063161"/>
                    </a:ext>
                  </a:extLst>
                </a:gridCol>
              </a:tblGrid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11500" dirty="0">
                          <a:solidFill>
                            <a:schemeClr val="tx1"/>
                          </a:solidFill>
                        </a:rPr>
                        <a:t>ص</a:t>
                      </a:r>
                      <a:endParaRPr lang="fr-MA" sz="1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933356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 rtl="1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جـ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شـ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هـ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ذ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127638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يــ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ن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638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8B3D-44C4-2A13-AF45-76F30DE30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F9E6DD-ACDF-116E-2436-4196D63BDA3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إنهاء رائز التصديق، نمر إلى الت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 جماعة على السبورة، ونقرأ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85F83B-2DD7-B988-1003-A76ADC4CE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1523EFB2-C8EC-A7F0-98D4-DCF3E05B4BDD}"/>
              </a:ext>
            </a:extLst>
          </p:cNvPr>
          <p:cNvSpPr txBox="1"/>
          <p:nvPr/>
        </p:nvSpPr>
        <p:spPr>
          <a:xfrm>
            <a:off x="11137184" y="748454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دَرْبٌ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C898BF4-930C-F3D0-6EE7-AE47B6569527}"/>
              </a:ext>
            </a:extLst>
          </p:cNvPr>
          <p:cNvSpPr txBox="1"/>
          <p:nvPr/>
        </p:nvSpPr>
        <p:spPr>
          <a:xfrm>
            <a:off x="8967540" y="747940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عِطْرٌ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A170A84-3E32-54AF-517D-1B834352501F}"/>
              </a:ext>
            </a:extLst>
          </p:cNvPr>
          <p:cNvSpPr txBox="1"/>
          <p:nvPr/>
        </p:nvSpPr>
        <p:spPr>
          <a:xfrm>
            <a:off x="6916180" y="748454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ضِمادٌ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67BB8C1-2183-AFE7-8C88-DB17C95FC452}"/>
              </a:ext>
            </a:extLst>
          </p:cNvPr>
          <p:cNvSpPr txBox="1"/>
          <p:nvPr/>
        </p:nvSpPr>
        <p:spPr>
          <a:xfrm>
            <a:off x="5026460" y="748968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مَظْهَرٌ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C8A6A12-B787-F65E-0509-23378B479501}"/>
              </a:ext>
            </a:extLst>
          </p:cNvPr>
          <p:cNvSpPr txBox="1"/>
          <p:nvPr/>
        </p:nvSpPr>
        <p:spPr>
          <a:xfrm>
            <a:off x="2738686" y="747940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رَسولٌ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289514-4E6A-3EE3-3631-9E5DA2057E5F}"/>
              </a:ext>
            </a:extLst>
          </p:cNvPr>
          <p:cNvSpPr txBox="1"/>
          <p:nvPr/>
        </p:nvSpPr>
        <p:spPr>
          <a:xfrm>
            <a:off x="768146" y="74794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زَهْرَةٌ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EE96F9A-A416-2873-4704-B7D150328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21" y="3109041"/>
            <a:ext cx="13179368" cy="378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9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 ستشتغلون على الصفحتين 11 و12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سأراقب ما قمتم به بداية الحصة المقبلة بإذن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8846854" y="2253091"/>
            <a:ext cx="4352574" cy="734229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إتمام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النشاط رقم 1 من الصفحة 11 واكتب الكلمات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المقاطع والكلمات في النشاط 2 من الصفحة رقم 12؛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انقل كلمات النشاط رقم 1 من الصفحة 12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B2C7BBE-0937-643D-703F-2A7F3B4E0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795" y="2253090"/>
            <a:ext cx="3983191" cy="73422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70A8B32-0A28-1CCB-BA69-A06AC1865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72" y="2273456"/>
            <a:ext cx="3983190" cy="73219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0D1256B-1C7E-1A39-ADE1-B1EC5751A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26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21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4188891-7DEB-D128-28EE-3C280E3A8E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9153" y="2563091"/>
            <a:ext cx="269881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535205"/>
              </p:ext>
            </p:extLst>
          </p:nvPr>
        </p:nvGraphicFramePr>
        <p:xfrm>
          <a:off x="1246909" y="1536448"/>
          <a:ext cx="11166764" cy="820657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لوحة المقاطع والحروف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الدقة والطلاقة: قراءة سلسة مقاطع وكلمات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تركيب كلمات وقراءتها؛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تركيب كلمات ونقلها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قراءة الحروف المحددة: 12 حرفا</a:t>
                      </a: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                                  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125004" y="2924511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120539" y="421267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120539" y="6657418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123776" y="1629117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120539" y="785222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 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3473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كلمات أخرى بتركيب المقاطع؛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50D9C1-9E9C-B7E8-5831-B6D53E1E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22" y="2350874"/>
            <a:ext cx="5979189" cy="73473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E3603B-05AD-5EE4-147E-CE72F0AFC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301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بشروط الانتباه والتركيز في الفصل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1079</Words>
  <Application>Microsoft Office PowerPoint</Application>
  <PresentationFormat>Personnalisé</PresentationFormat>
  <Paragraphs>218</Paragraphs>
  <Slides>49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49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2025-09-12T10:17:49Z</dcterms:modified>
</cp:coreProperties>
</file>