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7"/>
  </p:notesMasterIdLst>
  <p:handoutMasterIdLst>
    <p:handoutMasterId r:id="rId78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553" r:id="rId12"/>
    <p:sldId id="2134808454" r:id="rId13"/>
    <p:sldId id="2134808549" r:id="rId14"/>
    <p:sldId id="2134808550" r:id="rId15"/>
    <p:sldId id="2134808513" r:id="rId16"/>
    <p:sldId id="2134808557" r:id="rId17"/>
    <p:sldId id="988" r:id="rId18"/>
    <p:sldId id="2134808453" r:id="rId19"/>
    <p:sldId id="2134808547" r:id="rId20"/>
    <p:sldId id="2134808558" r:id="rId21"/>
    <p:sldId id="2134808559" r:id="rId22"/>
    <p:sldId id="2134808560" r:id="rId23"/>
    <p:sldId id="2134808561" r:id="rId24"/>
    <p:sldId id="2134808562" r:id="rId25"/>
    <p:sldId id="2134808563" r:id="rId26"/>
    <p:sldId id="2134808564" r:id="rId27"/>
    <p:sldId id="2134808565" r:id="rId28"/>
    <p:sldId id="2134808566" r:id="rId29"/>
    <p:sldId id="2134808567" r:id="rId30"/>
    <p:sldId id="2134808448" r:id="rId31"/>
    <p:sldId id="989" r:id="rId32"/>
    <p:sldId id="2134808474" r:id="rId33"/>
    <p:sldId id="2134808468" r:id="rId34"/>
    <p:sldId id="2134808469" r:id="rId35"/>
    <p:sldId id="597" r:id="rId36"/>
    <p:sldId id="2134808445" r:id="rId37"/>
    <p:sldId id="2134808485" r:id="rId38"/>
    <p:sldId id="2134808511" r:id="rId39"/>
    <p:sldId id="2134808486" r:id="rId40"/>
    <p:sldId id="2134808487" r:id="rId41"/>
    <p:sldId id="2134808554" r:id="rId42"/>
    <p:sldId id="2134808484" r:id="rId43"/>
    <p:sldId id="2134808533" r:id="rId44"/>
    <p:sldId id="2134808534" r:id="rId45"/>
    <p:sldId id="2134808535" r:id="rId46"/>
    <p:sldId id="2134808507" r:id="rId47"/>
    <p:sldId id="2134808491" r:id="rId48"/>
    <p:sldId id="2134808483" r:id="rId49"/>
    <p:sldId id="2134808551" r:id="rId50"/>
    <p:sldId id="2134808552" r:id="rId51"/>
    <p:sldId id="2134808555" r:id="rId52"/>
    <p:sldId id="2134808556" r:id="rId53"/>
    <p:sldId id="2134808480" r:id="rId54"/>
    <p:sldId id="2134808505" r:id="rId55"/>
    <p:sldId id="2134808494" r:id="rId56"/>
    <p:sldId id="2134808479" r:id="rId57"/>
    <p:sldId id="2134808520" r:id="rId58"/>
    <p:sldId id="2134808521" r:id="rId59"/>
    <p:sldId id="2134808522" r:id="rId60"/>
    <p:sldId id="2134808540" r:id="rId61"/>
    <p:sldId id="2134808477" r:id="rId62"/>
    <p:sldId id="2134808499" r:id="rId63"/>
    <p:sldId id="2134808498" r:id="rId64"/>
    <p:sldId id="2134808524" r:id="rId65"/>
    <p:sldId id="2134808525" r:id="rId66"/>
    <p:sldId id="2134808526" r:id="rId67"/>
    <p:sldId id="2134808527" r:id="rId68"/>
    <p:sldId id="2134808510" r:id="rId69"/>
    <p:sldId id="2134808546" r:id="rId70"/>
    <p:sldId id="2134808568" r:id="rId71"/>
    <p:sldId id="2134808446" r:id="rId72"/>
    <p:sldId id="2134808501" r:id="rId73"/>
    <p:sldId id="2134808447" r:id="rId74"/>
    <p:sldId id="2134808503" r:id="rId75"/>
    <p:sldId id="2134808502" r:id="rId7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  <p14:sldId id="2134808553"/>
          </p14:sldIdLst>
        </p14:section>
        <p14:section name="افتتاح الحصة" id="{B4CCA7F9-F5CC-4171-9420-75CE68236B45}">
          <p14:sldIdLst>
            <p14:sldId id="2134808454"/>
            <p14:sldId id="2134808549"/>
            <p14:sldId id="2134808550"/>
            <p14:sldId id="2134808513"/>
          </p14:sldIdLst>
        </p14:section>
        <p14:section name="نشاط اعتيادي" id="{3822E05A-48B7-466A-9806-AC1514DAD3AF}">
          <p14:sldIdLst>
            <p14:sldId id="2134808557"/>
            <p14:sldId id="988"/>
            <p14:sldId id="2134808453"/>
            <p14:sldId id="2134808547"/>
            <p14:sldId id="2134808558"/>
            <p14:sldId id="2134808559"/>
            <p14:sldId id="2134808560"/>
            <p14:sldId id="2134808561"/>
            <p14:sldId id="2134808562"/>
            <p14:sldId id="2134808563"/>
            <p14:sldId id="2134808564"/>
            <p14:sldId id="2134808565"/>
            <p14:sldId id="2134808566"/>
            <p14:sldId id="2134808567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554"/>
            <p14:sldId id="2134808484"/>
            <p14:sldId id="2134808533"/>
            <p14:sldId id="2134808534"/>
            <p14:sldId id="2134808535"/>
            <p14:sldId id="2134808507"/>
            <p14:sldId id="2134808491"/>
            <p14:sldId id="2134808483"/>
            <p14:sldId id="2134808551"/>
            <p14:sldId id="2134808552"/>
            <p14:sldId id="2134808555"/>
            <p14:sldId id="2134808556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40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46"/>
          </p14:sldIdLst>
        </p14:section>
        <p14:section name="ألعاب" id="{66953B43-0502-40BE-9D9D-49C14FC1791C}">
          <p14:sldIdLst>
            <p14:sldId id="213480856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19199B"/>
    <a:srgbClr val="006DB4"/>
    <a:srgbClr val="E74C3C"/>
    <a:srgbClr val="D4EAF3"/>
    <a:srgbClr val="FFFFFF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C4D0A3-E09D-4865-B0D0-AC86E46AAAFA}" v="1" dt="2025-09-12T10:15:47.750"/>
    <p1510:client id="{E8E582D8-82F6-4A97-86D5-4AF4B370B82A}" v="1" dt="2025-09-12T11:01:58.1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microsoft.com/office/2016/11/relationships/changesInfo" Target="changesInfos/changesInfo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presProps" Target="presProps.xml"/><Relationship Id="rId85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61" Type="http://schemas.openxmlformats.org/officeDocument/2006/relationships/slide" Target="slides/slide56.xml"/><Relationship Id="rId8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1:01:58.135" v="4380"/>
      <pc:docMkLst>
        <pc:docMk/>
      </pc:docMkLst>
      <pc:sldChg chg="modSp mod">
        <pc:chgData name="FERHANE EL MOSTAFA" userId="612e3f77-08f4-424c-9bd0-6ac275dcda07" providerId="ADAL" clId="{0E1024C3-58F3-4E60-9D56-58152775B348}" dt="2025-09-04T17:15:05.168" v="3609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3T16:47:58.555" v="2138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04T17:15:05.168" v="3609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2T16:32:03.215" v="191" actId="20577"/>
          <ac:spMkLst>
            <pc:docMk/>
            <pc:sldMk cId="0" sldId="257"/>
            <ac:spMk id="13" creationId="{00000000-0000-0000-0000-000000000000}"/>
          </ac:spMkLst>
        </pc:spChg>
      </pc:sldChg>
      <pc:sldChg chg="delSp del mod">
        <pc:chgData name="FERHANE EL MOSTAFA" userId="612e3f77-08f4-424c-9bd0-6ac275dcda07" providerId="ADAL" clId="{0E1024C3-58F3-4E60-9D56-58152775B348}" dt="2025-09-12T10:15:49.383" v="4378" actId="47"/>
        <pc:sldMkLst>
          <pc:docMk/>
          <pc:sldMk cId="1948545125" sldId="838"/>
        </pc:sldMkLst>
      </pc:sldChg>
      <pc:sldChg chg="addSp modSp del mod modAnim">
        <pc:chgData name="FERHANE EL MOSTAFA" userId="612e3f77-08f4-424c-9bd0-6ac275dcda07" providerId="ADAL" clId="{0E1024C3-58F3-4E60-9D56-58152775B348}" dt="2025-09-04T17:18:05.585" v="3622" actId="47"/>
        <pc:sldMkLst>
          <pc:docMk/>
          <pc:sldMk cId="3622702464" sldId="953"/>
        </pc:sldMkLst>
      </pc:sldChg>
      <pc:sldChg chg="modSp del mod">
        <pc:chgData name="FERHANE EL MOSTAFA" userId="612e3f77-08f4-424c-9bd0-6ac275dcda07" providerId="ADAL" clId="{0E1024C3-58F3-4E60-9D56-58152775B348}" dt="2025-09-12T10:13:41.525" v="4324" actId="403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10:13:41.525" v="4324" actId="403"/>
          <ac:spMkLst>
            <pc:docMk/>
            <pc:sldMk cId="307478271" sldId="988"/>
            <ac:spMk id="2" creationId="{DDD16698-7E65-6CA8-7D3E-6147EB5AEFF0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4T17:19:07.725" v="3628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0E1024C3-58F3-4E60-9D56-58152775B348}" dt="2025-09-04T17:19:07.725" v="3628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0E1024C3-58F3-4E60-9D56-58152775B348}" dt="2025-09-02T16:37:44.805" v="221" actId="14100"/>
          <ac:picMkLst>
            <pc:docMk/>
            <pc:sldMk cId="1702143944" sldId="989"/>
            <ac:picMk id="5" creationId="{6E71E577-B991-C792-C350-288CE04D0A52}"/>
          </ac:picMkLst>
        </pc:picChg>
      </pc:sldChg>
      <pc:sldChg chg="modSp add del mod">
        <pc:chgData name="FERHANE EL MOSTAFA" userId="612e3f77-08f4-424c-9bd0-6ac275dcda07" providerId="ADAL" clId="{0E1024C3-58F3-4E60-9D56-58152775B348}" dt="2025-09-04T17:15:53.806" v="3613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03T16:48:49.891" v="2146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E1024C3-58F3-4E60-9D56-58152775B348}" dt="2025-09-04T17:15:53.806" v="3613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2T10:13:28.015" v="4318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E1024C3-58F3-4E60-9D56-58152775B348}" dt="2025-09-12T10:13:28.015" v="431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 del">
        <pc:chgData name="FERHANE EL MOSTAFA" userId="612e3f77-08f4-424c-9bd0-6ac275dcda07" providerId="ADAL" clId="{0E1024C3-58F3-4E60-9D56-58152775B348}" dt="2025-09-12T11:01:58.135" v="4380"/>
        <pc:sldMkLst>
          <pc:docMk/>
          <pc:sldMk cId="3727397737" sldId="2134805392"/>
        </pc:sldMkLst>
      </pc:sldChg>
      <pc:sldChg chg="modSp mod">
        <pc:chgData name="FERHANE EL MOSTAFA" userId="612e3f77-08f4-424c-9bd0-6ac275dcda07" providerId="ADAL" clId="{0E1024C3-58F3-4E60-9D56-58152775B348}" dt="2025-09-04T17:19:34.445" v="3632" actId="20577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2T16:39:35.635" v="245" actId="20577"/>
          <ac:spMkLst>
            <pc:docMk/>
            <pc:sldMk cId="4072375136" sldId="2134808445"/>
            <ac:spMk id="2" creationId="{7A798A27-AC49-5304-AB70-358732C3BB29}"/>
          </ac:spMkLst>
        </pc:spChg>
        <pc:spChg chg="mod">
          <ac:chgData name="FERHANE EL MOSTAFA" userId="612e3f77-08f4-424c-9bd0-6ac275dcda07" providerId="ADAL" clId="{0E1024C3-58F3-4E60-9D56-58152775B348}" dt="2025-09-04T17:19:34.445" v="3632" actId="20577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add del mod">
        <pc:chgData name="FERHANE EL MOSTAFA" userId="612e3f77-08f4-424c-9bd0-6ac275dcda07" providerId="ADAL" clId="{0E1024C3-58F3-4E60-9D56-58152775B348}" dt="2025-09-12T10:15:47.730" v="4377"/>
        <pc:sldMkLst>
          <pc:docMk/>
          <pc:sldMk cId="2922113435" sldId="2134808446"/>
        </pc:sldMkLst>
      </pc:sldChg>
      <pc:sldChg chg="addSp delSp modSp mod">
        <pc:chgData name="FERHANE EL MOSTAFA" userId="612e3f77-08f4-424c-9bd0-6ac275dcda07" providerId="ADAL" clId="{0E1024C3-58F3-4E60-9D56-58152775B348}" dt="2025-09-05T10:52:51.214" v="4298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05T10:52:51.214" v="4298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4T23:17:28.158" v="4137" actId="20577"/>
          <ac:spMkLst>
            <pc:docMk/>
            <pc:sldMk cId="1056702585" sldId="213480844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5T10:52:48.193" v="4296" actId="14100"/>
          <ac:picMkLst>
            <pc:docMk/>
            <pc:sldMk cId="1056702585" sldId="2134808447"/>
            <ac:picMk id="6" creationId="{3B50D9C1-9E9C-B7E8-5831-B6D53E1E63C9}"/>
          </ac:picMkLst>
        </pc:picChg>
      </pc:sldChg>
      <pc:sldChg chg="addSp modSp del mod modAnim">
        <pc:chgData name="FERHANE EL MOSTAFA" userId="612e3f77-08f4-424c-9bd0-6ac275dcda07" providerId="ADAL" clId="{0E1024C3-58F3-4E60-9D56-58152775B348}" dt="2025-09-04T17:18:06.647" v="3623" actId="47"/>
        <pc:sldMkLst>
          <pc:docMk/>
          <pc:sldMk cId="2278540487" sldId="2134808449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2058177563" sldId="2134808453"/>
        </pc:sldMkLst>
      </pc:sldChg>
      <pc:sldChg chg="modSp mod">
        <pc:chgData name="FERHANE EL MOSTAFA" userId="612e3f77-08f4-424c-9bd0-6ac275dcda07" providerId="ADAL" clId="{0E1024C3-58F3-4E60-9D56-58152775B348}" dt="2025-09-12T10:13:49.145" v="4330" actId="403"/>
        <pc:sldMkLst>
          <pc:docMk/>
          <pc:sldMk cId="3636395177" sldId="2134808453"/>
        </pc:sldMkLst>
        <pc:spChg chg="mod">
          <ac:chgData name="FERHANE EL MOSTAFA" userId="612e3f77-08f4-424c-9bd0-6ac275dcda07" providerId="ADAL" clId="{0E1024C3-58F3-4E60-9D56-58152775B348}" dt="2025-09-12T10:13:49.145" v="4330" actId="403"/>
          <ac:spMkLst>
            <pc:docMk/>
            <pc:sldMk cId="3636395177" sldId="2134808453"/>
            <ac:spMk id="2" creationId="{BAADB694-0B15-5538-8A8E-78E3A4DCC9A4}"/>
          </ac:spMkLst>
        </pc:spChg>
      </pc:sldChg>
      <pc:sldChg chg="del">
        <pc:chgData name="FERHANE EL MOSTAFA" userId="612e3f77-08f4-424c-9bd0-6ac275dcda07" providerId="ADAL" clId="{0E1024C3-58F3-4E60-9D56-58152775B348}" dt="2025-09-02T16:37:14.763" v="212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2T16:37:19.046" v="213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3T10:35:56.500" v="1707" actId="20577"/>
        <pc:sldMkLst>
          <pc:docMk/>
          <pc:sldMk cId="2738640710" sldId="2134808468"/>
        </pc:sldMkLst>
        <pc:spChg chg="mod">
          <ac:chgData name="FERHANE EL MOSTAFA" userId="612e3f77-08f4-424c-9bd0-6ac275dcda07" providerId="ADAL" clId="{0E1024C3-58F3-4E60-9D56-58152775B348}" dt="2025-09-03T10:35:56.500" v="1707" actId="20577"/>
          <ac:spMkLst>
            <pc:docMk/>
            <pc:sldMk cId="2738640710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02T18:08:11.524" v="1447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02T18:08:11.524" v="1447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02T16:38:55.677" v="240"/>
          <ac:picMkLst>
            <pc:docMk/>
            <pc:sldMk cId="1418471261" sldId="2134808474"/>
            <ac:picMk id="4" creationId="{B4DDE592-DA9C-8929-CCAE-F9BDDA9DE639}"/>
          </ac:picMkLst>
        </pc:picChg>
      </pc:sldChg>
      <pc:sldChg chg="del">
        <pc:chgData name="FERHANE EL MOSTAFA" userId="612e3f77-08f4-424c-9bd0-6ac275dcda07" providerId="ADAL" clId="{0E1024C3-58F3-4E60-9D56-58152775B348}" dt="2025-09-02T17:23:30.847" v="1061" actId="47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0E1024C3-58F3-4E60-9D56-58152775B348}" dt="2025-09-05T10:43:43.416" v="4176" actId="20577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5T10:43:43.416" v="4176" actId="20577"/>
          <ac:spMkLst>
            <pc:docMk/>
            <pc:sldMk cId="2552599713" sldId="2134808479"/>
            <ac:spMk id="2" creationId="{B79E3849-7043-93F8-D3B6-37B851DAA40B}"/>
          </ac:spMkLst>
        </pc:spChg>
        <pc:picChg chg="add mod">
          <ac:chgData name="FERHANE EL MOSTAFA" userId="612e3f77-08f4-424c-9bd0-6ac275dcda07" providerId="ADAL" clId="{0E1024C3-58F3-4E60-9D56-58152775B348}" dt="2025-09-05T10:41:49.191" v="4162" actId="14100"/>
          <ac:picMkLst>
            <pc:docMk/>
            <pc:sldMk cId="2552599713" sldId="2134808479"/>
            <ac:picMk id="4" creationId="{3258AC92-F1AE-52E1-6DA3-C020913DD3F5}"/>
          </ac:picMkLst>
        </pc:picChg>
        <pc:picChg chg="add mod">
          <ac:chgData name="FERHANE EL MOSTAFA" userId="612e3f77-08f4-424c-9bd0-6ac275dcda07" providerId="ADAL" clId="{0E1024C3-58F3-4E60-9D56-58152775B348}" dt="2025-09-05T10:41:42.387" v="4160" actId="14100"/>
          <ac:picMkLst>
            <pc:docMk/>
            <pc:sldMk cId="2552599713" sldId="2134808479"/>
            <ac:picMk id="6" creationId="{95C6366D-CB2D-B459-E5F1-310803CD0265}"/>
          </ac:picMkLst>
        </pc:picChg>
        <pc:picChg chg="add mod">
          <ac:chgData name="FERHANE EL MOSTAFA" userId="612e3f77-08f4-424c-9bd0-6ac275dcda07" providerId="ADAL" clId="{0E1024C3-58F3-4E60-9D56-58152775B348}" dt="2025-09-05T10:41:46.937" v="4161" actId="14100"/>
          <ac:picMkLst>
            <pc:docMk/>
            <pc:sldMk cId="2552599713" sldId="2134808479"/>
            <ac:picMk id="8" creationId="{18985196-57B6-2166-713F-DA8795194F81}"/>
          </ac:picMkLst>
        </pc:picChg>
        <pc:picChg chg="add mod">
          <ac:chgData name="FERHANE EL MOSTAFA" userId="612e3f77-08f4-424c-9bd0-6ac275dcda07" providerId="ADAL" clId="{0E1024C3-58F3-4E60-9D56-58152775B348}" dt="2025-09-05T10:43:35.400" v="4168" actId="14100"/>
          <ac:picMkLst>
            <pc:docMk/>
            <pc:sldMk cId="2552599713" sldId="2134808479"/>
            <ac:picMk id="11" creationId="{5BEF6360-D0D3-6CD6-5D70-210131D4F147}"/>
          </ac:picMkLst>
        </pc:picChg>
      </pc:sldChg>
      <pc:sldChg chg="modSp mod">
        <pc:chgData name="FERHANE EL MOSTAFA" userId="612e3f77-08f4-424c-9bd0-6ac275dcda07" providerId="ADAL" clId="{0E1024C3-58F3-4E60-9D56-58152775B348}" dt="2025-09-04T22:15:35.496" v="3919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4T22:15:35.496" v="3919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4T22:11:25.085" v="3856" actId="47"/>
        <pc:sldMkLst>
          <pc:docMk/>
          <pc:sldMk cId="2451616425" sldId="2134808482"/>
        </pc:sldMkLst>
      </pc:sldChg>
      <pc:sldChg chg="modSp add del mod">
        <pc:chgData name="FERHANE EL MOSTAFA" userId="612e3f77-08f4-424c-9bd0-6ac275dcda07" providerId="ADAL" clId="{0E1024C3-58F3-4E60-9D56-58152775B348}" dt="2025-09-04T22:12:37.060" v="3874" actId="20577"/>
        <pc:sldMkLst>
          <pc:docMk/>
          <pc:sldMk cId="2492661190" sldId="2134808483"/>
        </pc:sldMkLst>
        <pc:spChg chg="mod">
          <ac:chgData name="FERHANE EL MOSTAFA" userId="612e3f77-08f4-424c-9bd0-6ac275dcda07" providerId="ADAL" clId="{0E1024C3-58F3-4E60-9D56-58152775B348}" dt="2025-09-04T22:12:04.789" v="3868" actId="20577"/>
          <ac:spMkLst>
            <pc:docMk/>
            <pc:sldMk cId="2492661190" sldId="2134808483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04T22:12:32.510" v="3872" actId="20577"/>
          <ac:spMkLst>
            <pc:docMk/>
            <pc:sldMk cId="2492661190" sldId="2134808483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4T22:12:37.060" v="3874" actId="20577"/>
          <ac:spMkLst>
            <pc:docMk/>
            <pc:sldMk cId="2492661190" sldId="2134808483"/>
            <ac:spMk id="5" creationId="{38E8A5EE-73AD-6BAC-6D98-9992D26745BA}"/>
          </ac:spMkLst>
        </pc:spChg>
      </pc:sldChg>
      <pc:sldChg chg="delSp modSp add del mod delAnim">
        <pc:chgData name="FERHANE EL MOSTAFA" userId="612e3f77-08f4-424c-9bd0-6ac275dcda07" providerId="ADAL" clId="{0E1024C3-58F3-4E60-9D56-58152775B348}" dt="2025-09-04T17:30:07.603" v="3824" actId="20577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4T17:29:52.177" v="3817" actId="20577"/>
          <ac:spMkLst>
            <pc:docMk/>
            <pc:sldMk cId="814815207" sldId="2134808484"/>
            <ac:spMk id="2" creationId="{70B4CA12-017A-5C36-ACD8-D340C215B52C}"/>
          </ac:spMkLst>
        </pc:spChg>
        <pc:spChg chg="mod">
          <ac:chgData name="FERHANE EL MOSTAFA" userId="612e3f77-08f4-424c-9bd0-6ac275dcda07" providerId="ADAL" clId="{0E1024C3-58F3-4E60-9D56-58152775B348}" dt="2025-09-04T17:29:59.707" v="3819" actId="20577"/>
          <ac:spMkLst>
            <pc:docMk/>
            <pc:sldMk cId="814815207" sldId="2134808484"/>
            <ac:spMk id="3" creationId="{0E7DECD3-457F-6317-BF14-475B88E97A79}"/>
          </ac:spMkLst>
        </pc:spChg>
        <pc:spChg chg="mod">
          <ac:chgData name="FERHANE EL MOSTAFA" userId="612e3f77-08f4-424c-9bd0-6ac275dcda07" providerId="ADAL" clId="{0E1024C3-58F3-4E60-9D56-58152775B348}" dt="2025-09-04T17:30:02.030" v="3821" actId="20577"/>
          <ac:spMkLst>
            <pc:docMk/>
            <pc:sldMk cId="814815207" sldId="2134808484"/>
            <ac:spMk id="4" creationId="{12CDD58B-03EE-03D5-6FC7-E9267D16ED0B}"/>
          </ac:spMkLst>
        </pc:spChg>
        <pc:spChg chg="mod">
          <ac:chgData name="FERHANE EL MOSTAFA" userId="612e3f77-08f4-424c-9bd0-6ac275dcda07" providerId="ADAL" clId="{0E1024C3-58F3-4E60-9D56-58152775B348}" dt="2025-09-04T17:30:04.353" v="3823" actId="20577"/>
          <ac:spMkLst>
            <pc:docMk/>
            <pc:sldMk cId="814815207" sldId="2134808484"/>
            <ac:spMk id="5" creationId="{29043A55-9D74-CD7B-55DB-45651EF8363C}"/>
          </ac:spMkLst>
        </pc:spChg>
        <pc:spChg chg="mod">
          <ac:chgData name="FERHANE EL MOSTAFA" userId="612e3f77-08f4-424c-9bd0-6ac275dcda07" providerId="ADAL" clId="{0E1024C3-58F3-4E60-9D56-58152775B348}" dt="2025-09-04T17:30:07.603" v="3824" actId="20577"/>
          <ac:spMkLst>
            <pc:docMk/>
            <pc:sldMk cId="814815207" sldId="2134808484"/>
            <ac:spMk id="7" creationId="{3995AFBD-E322-16AC-AEE5-7D62B6AF50BE}"/>
          </ac:spMkLst>
        </pc:spChg>
      </pc:sldChg>
      <pc:sldChg chg="modSp mod">
        <pc:chgData name="FERHANE EL MOSTAFA" userId="612e3f77-08f4-424c-9bd0-6ac275dcda07" providerId="ADAL" clId="{0E1024C3-58F3-4E60-9D56-58152775B348}" dt="2025-09-04T17:21:11.576" v="3662" actId="14100"/>
        <pc:sldMkLst>
          <pc:docMk/>
          <pc:sldMk cId="2750693596" sldId="2134808485"/>
        </pc:sldMkLst>
        <pc:spChg chg="mod">
          <ac:chgData name="FERHANE EL MOSTAFA" userId="612e3f77-08f4-424c-9bd0-6ac275dcda07" providerId="ADAL" clId="{0E1024C3-58F3-4E60-9D56-58152775B348}" dt="2025-09-04T17:19:45.916" v="3637" actId="20577"/>
          <ac:spMkLst>
            <pc:docMk/>
            <pc:sldMk cId="2750693596" sldId="2134808485"/>
            <ac:spMk id="2" creationId="{BC0C122C-C1D6-2BBB-2EE5-8C590230FBA1}"/>
          </ac:spMkLst>
        </pc:spChg>
        <pc:spChg chg="mod">
          <ac:chgData name="FERHANE EL MOSTAFA" userId="612e3f77-08f4-424c-9bd0-6ac275dcda07" providerId="ADAL" clId="{0E1024C3-58F3-4E60-9D56-58152775B348}" dt="2025-09-04T17:21:01.357" v="3655" actId="14100"/>
          <ac:spMkLst>
            <pc:docMk/>
            <pc:sldMk cId="2750693596" sldId="2134808485"/>
            <ac:spMk id="3" creationId="{7E6D8716-AB72-B1F5-D07A-1D2F681EB7B7}"/>
          </ac:spMkLst>
        </pc:spChg>
        <pc:spChg chg="mod">
          <ac:chgData name="FERHANE EL MOSTAFA" userId="612e3f77-08f4-424c-9bd0-6ac275dcda07" providerId="ADAL" clId="{0E1024C3-58F3-4E60-9D56-58152775B348}" dt="2025-09-04T17:21:11.576" v="3662" actId="14100"/>
          <ac:spMkLst>
            <pc:docMk/>
            <pc:sldMk cId="2750693596" sldId="2134808485"/>
            <ac:spMk id="5" creationId="{1AAAFCAA-82D4-9260-215C-FC18A5B32B21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4T17:28:13.366" v="3764" actId="20577"/>
        <pc:sldMkLst>
          <pc:docMk/>
          <pc:sldMk cId="4039521206" sldId="2134808486"/>
        </pc:sldMkLst>
        <pc:spChg chg="mod">
          <ac:chgData name="FERHANE EL MOSTAFA" userId="612e3f77-08f4-424c-9bd0-6ac275dcda07" providerId="ADAL" clId="{0E1024C3-58F3-4E60-9D56-58152775B348}" dt="2025-09-04T17:27:54.245" v="3749" actId="20577"/>
          <ac:spMkLst>
            <pc:docMk/>
            <pc:sldMk cId="4039521206" sldId="2134808486"/>
            <ac:spMk id="2" creationId="{DA5A8873-1E2C-7D6C-E960-A3E94F9728AD}"/>
          </ac:spMkLst>
        </pc:spChg>
        <pc:spChg chg="mod">
          <ac:chgData name="FERHANE EL MOSTAFA" userId="612e3f77-08f4-424c-9bd0-6ac275dcda07" providerId="ADAL" clId="{0E1024C3-58F3-4E60-9D56-58152775B348}" dt="2025-09-04T17:27:59.003" v="3752" actId="20577"/>
          <ac:spMkLst>
            <pc:docMk/>
            <pc:sldMk cId="4039521206" sldId="2134808486"/>
            <ac:spMk id="3" creationId="{D9A2515D-78C8-AE4A-06BC-69FC96B7DB78}"/>
          </ac:spMkLst>
        </pc:spChg>
        <pc:spChg chg="mod">
          <ac:chgData name="FERHANE EL MOSTAFA" userId="612e3f77-08f4-424c-9bd0-6ac275dcda07" providerId="ADAL" clId="{0E1024C3-58F3-4E60-9D56-58152775B348}" dt="2025-09-03T10:39:22.350" v="1763" actId="1076"/>
          <ac:spMkLst>
            <pc:docMk/>
            <pc:sldMk cId="4039521206" sldId="2134808486"/>
            <ac:spMk id="4" creationId="{55332B26-F4FB-49EC-29B3-817D44768A2B}"/>
          </ac:spMkLst>
        </pc:spChg>
        <pc:spChg chg="mod">
          <ac:chgData name="FERHANE EL MOSTAFA" userId="612e3f77-08f4-424c-9bd0-6ac275dcda07" providerId="ADAL" clId="{0E1024C3-58F3-4E60-9D56-58152775B348}" dt="2025-09-04T17:28:03.009" v="3756" actId="20577"/>
          <ac:spMkLst>
            <pc:docMk/>
            <pc:sldMk cId="4039521206" sldId="2134808486"/>
            <ac:spMk id="5" creationId="{0B9377BB-3358-B36F-DB55-F20DEF43B9C2}"/>
          </ac:spMkLst>
        </pc:spChg>
        <pc:spChg chg="add mod">
          <ac:chgData name="FERHANE EL MOSTAFA" userId="612e3f77-08f4-424c-9bd0-6ac275dcda07" providerId="ADAL" clId="{0E1024C3-58F3-4E60-9D56-58152775B348}" dt="2025-09-04T17:28:06.183" v="3758" actId="20577"/>
          <ac:spMkLst>
            <pc:docMk/>
            <pc:sldMk cId="4039521206" sldId="2134808486"/>
            <ac:spMk id="8" creationId="{EE4646BA-4CBC-8513-D206-DE5B409EB15C}"/>
          </ac:spMkLst>
        </pc:spChg>
        <pc:spChg chg="add mod">
          <ac:chgData name="FERHANE EL MOSTAFA" userId="612e3f77-08f4-424c-9bd0-6ac275dcda07" providerId="ADAL" clId="{0E1024C3-58F3-4E60-9D56-58152775B348}" dt="2025-09-04T17:28:09.038" v="3760" actId="20577"/>
          <ac:spMkLst>
            <pc:docMk/>
            <pc:sldMk cId="4039521206" sldId="2134808486"/>
            <ac:spMk id="9" creationId="{CA641E9A-0D74-9368-958E-852DA0B2A246}"/>
          </ac:spMkLst>
        </pc:spChg>
        <pc:spChg chg="add mod">
          <ac:chgData name="FERHANE EL MOSTAFA" userId="612e3f77-08f4-424c-9bd0-6ac275dcda07" providerId="ADAL" clId="{0E1024C3-58F3-4E60-9D56-58152775B348}" dt="2025-09-04T17:28:11.381" v="3762" actId="20577"/>
          <ac:spMkLst>
            <pc:docMk/>
            <pc:sldMk cId="4039521206" sldId="2134808486"/>
            <ac:spMk id="12" creationId="{1B40F938-9EB5-4898-C109-72632D66D107}"/>
          </ac:spMkLst>
        </pc:spChg>
        <pc:spChg chg="add mod">
          <ac:chgData name="FERHANE EL MOSTAFA" userId="612e3f77-08f4-424c-9bd0-6ac275dcda07" providerId="ADAL" clId="{0E1024C3-58F3-4E60-9D56-58152775B348}" dt="2025-09-04T17:28:13.366" v="3764" actId="20577"/>
          <ac:spMkLst>
            <pc:docMk/>
            <pc:sldMk cId="4039521206" sldId="2134808486"/>
            <ac:spMk id="13" creationId="{563859BF-0411-FE9D-DAF4-246F6B439B40}"/>
          </ac:spMkLst>
        </pc:spChg>
      </pc:sldChg>
      <pc:sldChg chg="addSp delSp modSp mod addAnim delAnim modAnim">
        <pc:chgData name="FERHANE EL MOSTAFA" userId="612e3f77-08f4-424c-9bd0-6ac275dcda07" providerId="ADAL" clId="{0E1024C3-58F3-4E60-9D56-58152775B348}" dt="2025-09-04T17:29:00.339" v="3796" actId="20577"/>
        <pc:sldMkLst>
          <pc:docMk/>
          <pc:sldMk cId="3557580989" sldId="2134808487"/>
        </pc:sldMkLst>
        <pc:spChg chg="mod">
          <ac:chgData name="FERHANE EL MOSTAFA" userId="612e3f77-08f4-424c-9bd0-6ac275dcda07" providerId="ADAL" clId="{0E1024C3-58F3-4E60-9D56-58152775B348}" dt="2025-09-04T17:28:23.892" v="3768" actId="20577"/>
          <ac:spMkLst>
            <pc:docMk/>
            <pc:sldMk cId="3557580989" sldId="2134808487"/>
            <ac:spMk id="2" creationId="{50660C6C-4FB5-75F3-A77A-6861E31F8A34}"/>
          </ac:spMkLst>
        </pc:spChg>
        <pc:spChg chg="mod">
          <ac:chgData name="FERHANE EL MOSTAFA" userId="612e3f77-08f4-424c-9bd0-6ac275dcda07" providerId="ADAL" clId="{0E1024C3-58F3-4E60-9D56-58152775B348}" dt="2025-09-04T17:28:42.233" v="3785" actId="20577"/>
          <ac:spMkLst>
            <pc:docMk/>
            <pc:sldMk cId="3557580989" sldId="2134808487"/>
            <ac:spMk id="3" creationId="{4C0BFD9E-BFC4-CFFD-6E06-35AA6E3F7137}"/>
          </ac:spMkLst>
        </pc:spChg>
        <pc:spChg chg="mod">
          <ac:chgData name="FERHANE EL MOSTAFA" userId="612e3f77-08f4-424c-9bd0-6ac275dcda07" providerId="ADAL" clId="{0E1024C3-58F3-4E60-9D56-58152775B348}" dt="2025-09-04T17:28:47.427" v="3789" actId="20577"/>
          <ac:spMkLst>
            <pc:docMk/>
            <pc:sldMk cId="3557580989" sldId="2134808487"/>
            <ac:spMk id="5" creationId="{D54034A6-ED14-622E-8111-037ED02E8559}"/>
          </ac:spMkLst>
        </pc:spChg>
        <pc:spChg chg="mod">
          <ac:chgData name="FERHANE EL MOSTAFA" userId="612e3f77-08f4-424c-9bd0-6ac275dcda07" providerId="ADAL" clId="{0E1024C3-58F3-4E60-9D56-58152775B348}" dt="2025-09-04T17:28:52.211" v="3791" actId="20577"/>
          <ac:spMkLst>
            <pc:docMk/>
            <pc:sldMk cId="3557580989" sldId="2134808487"/>
            <ac:spMk id="11" creationId="{C2AD9107-1547-5B2F-55AA-C076C82C57F1}"/>
          </ac:spMkLst>
        </pc:spChg>
        <pc:spChg chg="mod">
          <ac:chgData name="FERHANE EL MOSTAFA" userId="612e3f77-08f4-424c-9bd0-6ac275dcda07" providerId="ADAL" clId="{0E1024C3-58F3-4E60-9D56-58152775B348}" dt="2025-09-04T17:28:55.366" v="3793" actId="20577"/>
          <ac:spMkLst>
            <pc:docMk/>
            <pc:sldMk cId="3557580989" sldId="2134808487"/>
            <ac:spMk id="13" creationId="{BA0C4D46-9CB3-72CA-F0B9-B0DAB9BC5523}"/>
          </ac:spMkLst>
        </pc:spChg>
        <pc:spChg chg="mod">
          <ac:chgData name="FERHANE EL MOSTAFA" userId="612e3f77-08f4-424c-9bd0-6ac275dcda07" providerId="ADAL" clId="{0E1024C3-58F3-4E60-9D56-58152775B348}" dt="2025-09-04T17:28:57.840" v="3795" actId="20577"/>
          <ac:spMkLst>
            <pc:docMk/>
            <pc:sldMk cId="3557580989" sldId="2134808487"/>
            <ac:spMk id="15" creationId="{161FBF58-8AD8-328A-643F-F89A7C1E1101}"/>
          </ac:spMkLst>
        </pc:spChg>
        <pc:spChg chg="mod">
          <ac:chgData name="FERHANE EL MOSTAFA" userId="612e3f77-08f4-424c-9bd0-6ac275dcda07" providerId="ADAL" clId="{0E1024C3-58F3-4E60-9D56-58152775B348}" dt="2025-09-04T17:29:00.339" v="3796" actId="20577"/>
          <ac:spMkLst>
            <pc:docMk/>
            <pc:sldMk cId="3557580989" sldId="2134808487"/>
            <ac:spMk id="16" creationId="{1FA6AE6A-8B2C-3762-CAA3-291B56A1E183}"/>
          </ac:spMkLst>
        </pc:spChg>
      </pc:sldChg>
      <pc:sldChg chg="modSp del mod">
        <pc:chgData name="FERHANE EL MOSTAFA" userId="612e3f77-08f4-424c-9bd0-6ac275dcda07" providerId="ADAL" clId="{0E1024C3-58F3-4E60-9D56-58152775B348}" dt="2025-09-03T17:23:53.652" v="2429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0E1024C3-58F3-4E60-9D56-58152775B348}" dt="2025-09-02T16:45:02.191" v="303" actId="47"/>
        <pc:sldMkLst>
          <pc:docMk/>
          <pc:sldMk cId="702753478" sldId="2134808489"/>
        </pc:sldMkLst>
      </pc:sldChg>
      <pc:sldChg chg="modSp mod">
        <pc:chgData name="FERHANE EL MOSTAFA" userId="612e3f77-08f4-424c-9bd0-6ac275dcda07" providerId="ADAL" clId="{0E1024C3-58F3-4E60-9D56-58152775B348}" dt="2025-09-04T17:31:44.015" v="3854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4T09:38:50.609" v="3321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4T17:31:44.015" v="3854" actId="20577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04T22:11:25.085" v="3856" actId="47"/>
        <pc:sldMkLst>
          <pc:docMk/>
          <pc:sldMk cId="4056254268" sldId="2134808492"/>
        </pc:sldMkLst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0E1024C3-58F3-4E60-9D56-58152775B348}" dt="2025-09-02T17:13:56.037" v="814" actId="47"/>
        <pc:sldMkLst>
          <pc:docMk/>
          <pc:sldMk cId="678568683" sldId="2134808495"/>
        </pc:sldMkLst>
      </pc:sldChg>
      <pc:sldChg chg="addSp modSp del modAnim">
        <pc:chgData name="FERHANE EL MOSTAFA" userId="612e3f77-08f4-424c-9bd0-6ac275dcda07" providerId="ADAL" clId="{0E1024C3-58F3-4E60-9D56-58152775B348}" dt="2025-09-02T17:17:01.619" v="868" actId="47"/>
        <pc:sldMkLst>
          <pc:docMk/>
          <pc:sldMk cId="1533113094" sldId="2134808496"/>
        </pc:sldMkLst>
      </pc:sldChg>
      <pc:sldChg chg="modSp del mod modAnim">
        <pc:chgData name="FERHANE EL MOSTAFA" userId="612e3f77-08f4-424c-9bd0-6ac275dcda07" providerId="ADAL" clId="{0E1024C3-58F3-4E60-9D56-58152775B348}" dt="2025-09-02T17:16:29.725" v="863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0E1024C3-58F3-4E60-9D56-58152775B348}" dt="2025-09-05T10:46:48.716" v="4230" actId="20577"/>
        <pc:sldMkLst>
          <pc:docMk/>
          <pc:sldMk cId="4179121087" sldId="2134808498"/>
        </pc:sldMkLst>
        <pc:spChg chg="mod">
          <ac:chgData name="FERHANE EL MOSTAFA" userId="612e3f77-08f4-424c-9bd0-6ac275dcda07" providerId="ADAL" clId="{0E1024C3-58F3-4E60-9D56-58152775B348}" dt="2025-09-05T10:46:48.716" v="4230" actId="20577"/>
          <ac:spMkLst>
            <pc:docMk/>
            <pc:sldMk cId="4179121087" sldId="2134808498"/>
            <ac:spMk id="2" creationId="{32963236-D111-3DF8-8EE4-170905FC972D}"/>
          </ac:spMkLst>
        </pc:spChg>
        <pc:picChg chg="add mod">
          <ac:chgData name="FERHANE EL MOSTAFA" userId="612e3f77-08f4-424c-9bd0-6ac275dcda07" providerId="ADAL" clId="{0E1024C3-58F3-4E60-9D56-58152775B348}" dt="2025-09-02T17:20:33.546" v="963" actId="1076"/>
          <ac:picMkLst>
            <pc:docMk/>
            <pc:sldMk cId="4179121087" sldId="2134808498"/>
            <ac:picMk id="3" creationId="{AA3456C3-B8A2-DB1C-EA91-ED07FD122467}"/>
          </ac:picMkLst>
        </pc:picChg>
        <pc:picChg chg="add mod">
          <ac:chgData name="FERHANE EL MOSTAFA" userId="612e3f77-08f4-424c-9bd0-6ac275dcda07" providerId="ADAL" clId="{0E1024C3-58F3-4E60-9D56-58152775B348}" dt="2025-09-05T10:46:27.674" v="4220" actId="14100"/>
          <ac:picMkLst>
            <pc:docMk/>
            <pc:sldMk cId="4179121087" sldId="2134808498"/>
            <ac:picMk id="5" creationId="{8488B6E2-65CA-E46B-F993-85A3367E646D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05T10:45:52.991" v="4216" actId="20577"/>
        <pc:sldMkLst>
          <pc:docMk/>
          <pc:sldMk cId="705810160" sldId="2134808499"/>
        </pc:sldMkLst>
        <pc:spChg chg="mod">
          <ac:chgData name="FERHANE EL MOSTAFA" userId="612e3f77-08f4-424c-9bd0-6ac275dcda07" providerId="ADAL" clId="{0E1024C3-58F3-4E60-9D56-58152775B348}" dt="2025-09-05T10:45:52.991" v="4216" actId="20577"/>
          <ac:spMkLst>
            <pc:docMk/>
            <pc:sldMk cId="705810160" sldId="2134808499"/>
            <ac:spMk id="2" creationId="{46CAF145-8996-B0CD-8063-1883DD236BBB}"/>
          </ac:spMkLst>
        </pc:spChg>
      </pc:sldChg>
      <pc:sldChg chg="add del">
        <pc:chgData name="FERHANE EL MOSTAFA" userId="612e3f77-08f4-424c-9bd0-6ac275dcda07" providerId="ADAL" clId="{0E1024C3-58F3-4E60-9D56-58152775B348}" dt="2025-09-02T18:07:08.880" v="1425" actId="47"/>
        <pc:sldMkLst>
          <pc:docMk/>
          <pc:sldMk cId="612341006" sldId="2134808504"/>
        </pc:sldMkLst>
      </pc:sldChg>
      <pc:sldChg chg="del">
        <pc:chgData name="FERHANE EL MOSTAFA" userId="612e3f77-08f4-424c-9bd0-6ac275dcda07" providerId="ADAL" clId="{0E1024C3-58F3-4E60-9D56-58152775B348}" dt="2025-09-02T16:45:07.083" v="304" actId="47"/>
        <pc:sldMkLst>
          <pc:docMk/>
          <pc:sldMk cId="2091575792" sldId="2134808506"/>
        </pc:sldMkLst>
      </pc:sldChg>
      <pc:sldChg chg="delSp modSp mod delAnim">
        <pc:chgData name="FERHANE EL MOSTAFA" userId="612e3f77-08f4-424c-9bd0-6ac275dcda07" providerId="ADAL" clId="{0E1024C3-58F3-4E60-9D56-58152775B348}" dt="2025-09-04T17:31:24.368" v="3850" actId="20577"/>
        <pc:sldMkLst>
          <pc:docMk/>
          <pc:sldMk cId="3089496847" sldId="2134808507"/>
        </pc:sldMkLst>
        <pc:spChg chg="mod">
          <ac:chgData name="FERHANE EL MOSTAFA" userId="612e3f77-08f4-424c-9bd0-6ac275dcda07" providerId="ADAL" clId="{0E1024C3-58F3-4E60-9D56-58152775B348}" dt="2025-09-04T17:31:21.611" v="3849" actId="20577"/>
          <ac:spMkLst>
            <pc:docMk/>
            <pc:sldMk cId="3089496847" sldId="2134808507"/>
            <ac:spMk id="3" creationId="{38EBE646-49A9-8E29-C7E0-680A4E59681F}"/>
          </ac:spMkLst>
        </pc:spChg>
        <pc:spChg chg="mod">
          <ac:chgData name="FERHANE EL MOSTAFA" userId="612e3f77-08f4-424c-9bd0-6ac275dcda07" providerId="ADAL" clId="{0E1024C3-58F3-4E60-9D56-58152775B348}" dt="2025-09-04T17:31:13.272" v="3847" actId="20577"/>
          <ac:spMkLst>
            <pc:docMk/>
            <pc:sldMk cId="3089496847" sldId="2134808507"/>
            <ac:spMk id="5" creationId="{BCAEB195-CA9D-D742-5238-A1011FBE0A47}"/>
          </ac:spMkLst>
        </pc:spChg>
        <pc:spChg chg="mod">
          <ac:chgData name="FERHANE EL MOSTAFA" userId="612e3f77-08f4-424c-9bd0-6ac275dcda07" providerId="ADAL" clId="{0E1024C3-58F3-4E60-9D56-58152775B348}" dt="2025-09-04T17:31:17.295" v="3848" actId="20577"/>
          <ac:spMkLst>
            <pc:docMk/>
            <pc:sldMk cId="3089496847" sldId="2134808507"/>
            <ac:spMk id="7" creationId="{223C1E9D-973D-22BE-EC43-D12444B84A34}"/>
          </ac:spMkLst>
        </pc:spChg>
        <pc:spChg chg="mod">
          <ac:chgData name="FERHANE EL MOSTAFA" userId="612e3f77-08f4-424c-9bd0-6ac275dcda07" providerId="ADAL" clId="{0E1024C3-58F3-4E60-9D56-58152775B348}" dt="2025-09-04T17:31:24.368" v="3850" actId="20577"/>
          <ac:spMkLst>
            <pc:docMk/>
            <pc:sldMk cId="3089496847" sldId="2134808507"/>
            <ac:spMk id="9" creationId="{6DF5C7BA-8EED-DE1D-3926-8FA823D020B1}"/>
          </ac:spMkLst>
        </pc:spChg>
      </pc:sldChg>
      <pc:sldChg chg="modSp add del mod">
        <pc:chgData name="FERHANE EL MOSTAFA" userId="612e3f77-08f4-424c-9bd0-6ac275dcda07" providerId="ADAL" clId="{0E1024C3-58F3-4E60-9D56-58152775B348}" dt="2025-09-03T17:39:54.345" v="2706" actId="47"/>
        <pc:sldMkLst>
          <pc:docMk/>
          <pc:sldMk cId="2865839544" sldId="2134808508"/>
        </pc:sldMkLst>
      </pc:sldChg>
      <pc:sldChg chg="delSp modSp add del mod">
        <pc:chgData name="FERHANE EL MOSTAFA" userId="612e3f77-08f4-424c-9bd0-6ac275dcda07" providerId="ADAL" clId="{0E1024C3-58F3-4E60-9D56-58152775B348}" dt="2025-09-03T17:40:31.548" v="2709" actId="47"/>
        <pc:sldMkLst>
          <pc:docMk/>
          <pc:sldMk cId="2932783216" sldId="2134808509"/>
        </pc:sldMkLst>
      </pc:sldChg>
      <pc:sldChg chg="addSp delSp modSp mod">
        <pc:chgData name="FERHANE EL MOSTAFA" userId="612e3f77-08f4-424c-9bd0-6ac275dcda07" providerId="ADAL" clId="{0E1024C3-58F3-4E60-9D56-58152775B348}" dt="2025-09-05T10:48:59.506" v="4280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02T17:36:36.330" v="1375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02T17:34:50.974" v="1241"/>
          <ac:picMkLst>
            <pc:docMk/>
            <pc:sldMk cId="3380457647" sldId="2134808510"/>
            <ac:picMk id="4" creationId="{DC46EFE3-8114-0A45-144F-AD2D5FF9276D}"/>
          </ac:picMkLst>
        </pc:picChg>
        <pc:picChg chg="add mod">
          <ac:chgData name="FERHANE EL MOSTAFA" userId="612e3f77-08f4-424c-9bd0-6ac275dcda07" providerId="ADAL" clId="{0E1024C3-58F3-4E60-9D56-58152775B348}" dt="2025-09-05T10:48:59.506" v="4280" actId="14100"/>
          <ac:picMkLst>
            <pc:docMk/>
            <pc:sldMk cId="3380457647" sldId="2134808510"/>
            <ac:picMk id="6" creationId="{0A216FCE-4A50-6250-0236-2B2967DF47A4}"/>
          </ac:picMkLst>
        </pc:picChg>
      </pc:sldChg>
      <pc:sldChg chg="modSp mod">
        <pc:chgData name="FERHANE EL MOSTAFA" userId="612e3f77-08f4-424c-9bd0-6ac275dcda07" providerId="ADAL" clId="{0E1024C3-58F3-4E60-9D56-58152775B348}" dt="2025-09-04T17:23:40.424" v="3714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04T17:21:37.068" v="3665" actId="14100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04T17:21:48.147" v="3671" actId="20577"/>
          <ac:spMkLst>
            <pc:docMk/>
            <pc:sldMk cId="1209427918" sldId="2134808511"/>
            <ac:spMk id="5" creationId="{0F3AC4F5-B586-F141-18B6-B9C765E5A793}"/>
          </ac:spMkLst>
        </pc:spChg>
        <pc:spChg chg="mod">
          <ac:chgData name="FERHANE EL MOSTAFA" userId="612e3f77-08f4-424c-9bd0-6ac275dcda07" providerId="ADAL" clId="{0E1024C3-58F3-4E60-9D56-58152775B348}" dt="2025-09-04T17:22:36.155" v="3691" actId="2057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9-04T17:22:54.070" v="3701" actId="20577"/>
          <ac:spMkLst>
            <pc:docMk/>
            <pc:sldMk cId="1209427918" sldId="2134808511"/>
            <ac:spMk id="9" creationId="{DED21E88-FFF4-55B9-42E8-738E5D30F048}"/>
          </ac:spMkLst>
        </pc:spChg>
        <pc:spChg chg="mod">
          <ac:chgData name="FERHANE EL MOSTAFA" userId="612e3f77-08f4-424c-9bd0-6ac275dcda07" providerId="ADAL" clId="{0E1024C3-58F3-4E60-9D56-58152775B348}" dt="2025-09-04T17:22:31.742" v="3689" actId="20577"/>
          <ac:spMkLst>
            <pc:docMk/>
            <pc:sldMk cId="1209427918" sldId="2134808511"/>
            <ac:spMk id="13" creationId="{D32DD3DF-CB41-D449-1457-190AF072264E}"/>
          </ac:spMkLst>
        </pc:spChg>
        <pc:spChg chg="mod">
          <ac:chgData name="FERHANE EL MOSTAFA" userId="612e3f77-08f4-424c-9bd0-6ac275dcda07" providerId="ADAL" clId="{0E1024C3-58F3-4E60-9D56-58152775B348}" dt="2025-09-04T17:22:49.087" v="3699" actId="20577"/>
          <ac:spMkLst>
            <pc:docMk/>
            <pc:sldMk cId="1209427918" sldId="2134808511"/>
            <ac:spMk id="15" creationId="{F7F64F9B-35A5-4181-E22E-D22A47359759}"/>
          </ac:spMkLst>
        </pc:spChg>
        <pc:spChg chg="mod">
          <ac:chgData name="FERHANE EL MOSTAFA" userId="612e3f77-08f4-424c-9bd0-6ac275dcda07" providerId="ADAL" clId="{0E1024C3-58F3-4E60-9D56-58152775B348}" dt="2025-09-04T17:23:37.676" v="3713" actId="20577"/>
          <ac:spMkLst>
            <pc:docMk/>
            <pc:sldMk cId="1209427918" sldId="2134808511"/>
            <ac:spMk id="16" creationId="{A2CB7235-E588-1260-39BB-BC4ED114020C}"/>
          </ac:spMkLst>
        </pc:spChg>
        <pc:spChg chg="mod">
          <ac:chgData name="FERHANE EL MOSTAFA" userId="612e3f77-08f4-424c-9bd0-6ac275dcda07" providerId="ADAL" clId="{0E1024C3-58F3-4E60-9D56-58152775B348}" dt="2025-09-04T17:23:40.424" v="3714" actId="20577"/>
          <ac:spMkLst>
            <pc:docMk/>
            <pc:sldMk cId="1209427918" sldId="2134808511"/>
            <ac:spMk id="18" creationId="{79AA3ABE-1B30-9676-A2EF-287B0067B8E3}"/>
          </ac:spMkLst>
        </pc:spChg>
      </pc:sldChg>
      <pc:sldChg chg="add del">
        <pc:chgData name="FERHANE EL MOSTAFA" userId="612e3f77-08f4-424c-9bd0-6ac275dcda07" providerId="ADAL" clId="{0E1024C3-58F3-4E60-9D56-58152775B348}" dt="2025-09-04T22:11:25.085" v="3856" actId="47"/>
        <pc:sldMkLst>
          <pc:docMk/>
          <pc:sldMk cId="2779961803" sldId="2134808512"/>
        </pc:sldMkLst>
      </pc:sldChg>
      <pc:sldChg chg="del">
        <pc:chgData name="FERHANE EL MOSTAFA" userId="612e3f77-08f4-424c-9bd0-6ac275dcda07" providerId="ADAL" clId="{0E1024C3-58F3-4E60-9D56-58152775B348}" dt="2025-09-02T17:15:01.614" v="850" actId="47"/>
        <pc:sldMkLst>
          <pc:docMk/>
          <pc:sldMk cId="3546273917" sldId="2134808512"/>
        </pc:sldMkLst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del">
        <pc:chgData name="FERHANE EL MOSTAFA" userId="612e3f77-08f4-424c-9bd0-6ac275dcda07" providerId="ADAL" clId="{0E1024C3-58F3-4E60-9D56-58152775B348}" dt="2025-09-02T18:05:58.742" v="1419" actId="47"/>
        <pc:sldMkLst>
          <pc:docMk/>
          <pc:sldMk cId="3024898837" sldId="2134808515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28.038" v="1459" actId="47"/>
        <pc:sldMkLst>
          <pc:docMk/>
          <pc:sldMk cId="1621432780" sldId="2134808516"/>
        </pc:sldMkLst>
      </pc:sldChg>
      <pc:sldChg chg="modSp add del">
        <pc:chgData name="FERHANE EL MOSTAFA" userId="612e3f77-08f4-424c-9bd0-6ac275dcda07" providerId="ADAL" clId="{0E1024C3-58F3-4E60-9D56-58152775B348}" dt="2025-09-02T18:10:30.064" v="1460" actId="47"/>
        <pc:sldMkLst>
          <pc:docMk/>
          <pc:sldMk cId="3202608573" sldId="2134808517"/>
        </pc:sldMkLst>
      </pc:sldChg>
      <pc:sldChg chg="modSp add mod">
        <pc:chgData name="FERHANE EL MOSTAFA" userId="612e3f77-08f4-424c-9bd0-6ac275dcda07" providerId="ADAL" clId="{0E1024C3-58F3-4E60-9D56-58152775B348}" dt="2025-09-04T22:14:16.963" v="3911" actId="1076"/>
        <pc:sldMkLst>
          <pc:docMk/>
          <pc:sldMk cId="1502602452" sldId="2134808518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32.137" v="1461" actId="47"/>
        <pc:sldMkLst>
          <pc:docMk/>
          <pc:sldMk cId="2070941133" sldId="2134808518"/>
        </pc:sldMkLst>
      </pc:sldChg>
      <pc:sldChg chg="modSp add mod">
        <pc:chgData name="FERHANE EL MOSTAFA" userId="612e3f77-08f4-424c-9bd0-6ac275dcda07" providerId="ADAL" clId="{0E1024C3-58F3-4E60-9D56-58152775B348}" dt="2025-09-04T22:14:47.577" v="3916" actId="1076"/>
        <pc:sldMkLst>
          <pc:docMk/>
          <pc:sldMk cId="2856159040" sldId="2134808519"/>
        </pc:sldMkLst>
      </pc:sldChg>
      <pc:sldChg chg="addSp delSp modSp add del mod delAnim">
        <pc:chgData name="FERHANE EL MOSTAFA" userId="612e3f77-08f4-424c-9bd0-6ac275dcda07" providerId="ADAL" clId="{0E1024C3-58F3-4E60-9D56-58152775B348}" dt="2025-09-02T18:10:33.957" v="1462" actId="47"/>
        <pc:sldMkLst>
          <pc:docMk/>
          <pc:sldMk cId="3357892709" sldId="2134808519"/>
        </pc:sldMkLst>
      </pc:sldChg>
      <pc:sldChg chg="addSp delSp modSp add mod">
        <pc:chgData name="FERHANE EL MOSTAFA" userId="612e3f77-08f4-424c-9bd0-6ac275dcda07" providerId="ADAL" clId="{0E1024C3-58F3-4E60-9D56-58152775B348}" dt="2025-09-05T10:43:58.771" v="4181"/>
        <pc:sldMkLst>
          <pc:docMk/>
          <pc:sldMk cId="2808569477" sldId="2134808520"/>
        </pc:sldMkLst>
        <pc:spChg chg="mod">
          <ac:chgData name="FERHANE EL MOSTAFA" userId="612e3f77-08f4-424c-9bd0-6ac275dcda07" providerId="ADAL" clId="{0E1024C3-58F3-4E60-9D56-58152775B348}" dt="2025-09-02T17:13:50.565" v="813" actId="1076"/>
          <ac:spMkLst>
            <pc:docMk/>
            <pc:sldMk cId="2808569477" sldId="2134808520"/>
            <ac:spMk id="2" creationId="{5616B8B2-480E-3A24-AD0F-8A18A7AAE869}"/>
          </ac:spMkLst>
        </pc:spChg>
        <pc:picChg chg="add mod">
          <ac:chgData name="FERHANE EL MOSTAFA" userId="612e3f77-08f4-424c-9bd0-6ac275dcda07" providerId="ADAL" clId="{0E1024C3-58F3-4E60-9D56-58152775B348}" dt="2025-09-02T17:21:55.309" v="984" actId="1076"/>
          <ac:picMkLst>
            <pc:docMk/>
            <pc:sldMk cId="2808569477" sldId="2134808520"/>
            <ac:picMk id="3" creationId="{E155E011-3D40-C41F-FAA2-7595FE173D02}"/>
          </ac:picMkLst>
        </pc:picChg>
        <pc:picChg chg="add mod">
          <ac:chgData name="FERHANE EL MOSTAFA" userId="612e3f77-08f4-424c-9bd0-6ac275dcda07" providerId="ADAL" clId="{0E1024C3-58F3-4E60-9D56-58152775B348}" dt="2025-09-05T10:43:58.771" v="4181"/>
          <ac:picMkLst>
            <pc:docMk/>
            <pc:sldMk cId="2808569477" sldId="2134808520"/>
            <ac:picMk id="5" creationId="{BD3425DC-D6F1-F518-F3F6-B456AA45E77D}"/>
          </ac:picMkLst>
        </pc:picChg>
        <pc:picChg chg="add mod">
          <ac:chgData name="FERHANE EL MOSTAFA" userId="612e3f77-08f4-424c-9bd0-6ac275dcda07" providerId="ADAL" clId="{0E1024C3-58F3-4E60-9D56-58152775B348}" dt="2025-09-05T10:43:58.771" v="4181"/>
          <ac:picMkLst>
            <pc:docMk/>
            <pc:sldMk cId="2808569477" sldId="2134808520"/>
            <ac:picMk id="7" creationId="{B84136C3-58B0-7E1B-3DB5-44D0ED1185BD}"/>
          </ac:picMkLst>
        </pc:picChg>
        <pc:picChg chg="add mod">
          <ac:chgData name="FERHANE EL MOSTAFA" userId="612e3f77-08f4-424c-9bd0-6ac275dcda07" providerId="ADAL" clId="{0E1024C3-58F3-4E60-9D56-58152775B348}" dt="2025-09-05T10:43:58.771" v="4181"/>
          <ac:picMkLst>
            <pc:docMk/>
            <pc:sldMk cId="2808569477" sldId="2134808520"/>
            <ac:picMk id="9" creationId="{BD14F00C-3ADE-6096-A7AC-FFB1A5444676}"/>
          </ac:picMkLst>
        </pc:picChg>
        <pc:picChg chg="add mod">
          <ac:chgData name="FERHANE EL MOSTAFA" userId="612e3f77-08f4-424c-9bd0-6ac275dcda07" providerId="ADAL" clId="{0E1024C3-58F3-4E60-9D56-58152775B348}" dt="2025-09-05T10:43:58.771" v="4181"/>
          <ac:picMkLst>
            <pc:docMk/>
            <pc:sldMk cId="2808569477" sldId="2134808520"/>
            <ac:picMk id="10" creationId="{80C44A2D-DC39-745B-68AF-0F392B319AF9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5T10:44:06.311" v="4186"/>
        <pc:sldMkLst>
          <pc:docMk/>
          <pc:sldMk cId="550453751" sldId="2134808521"/>
        </pc:sldMkLst>
        <pc:spChg chg="mod">
          <ac:chgData name="FERHANE EL MOSTAFA" userId="612e3f77-08f4-424c-9bd0-6ac275dcda07" providerId="ADAL" clId="{0E1024C3-58F3-4E60-9D56-58152775B348}" dt="2025-09-02T17:14:29.334" v="819" actId="1076"/>
          <ac:spMkLst>
            <pc:docMk/>
            <pc:sldMk cId="550453751" sldId="2134808521"/>
            <ac:spMk id="2" creationId="{B15E3661-E83C-C711-E0F8-6C0B77DF801F}"/>
          </ac:spMkLst>
        </pc:spChg>
        <pc:picChg chg="add mod">
          <ac:chgData name="FERHANE EL MOSTAFA" userId="612e3f77-08f4-424c-9bd0-6ac275dcda07" providerId="ADAL" clId="{0E1024C3-58F3-4E60-9D56-58152775B348}" dt="2025-09-02T17:14:07.485" v="817"/>
          <ac:picMkLst>
            <pc:docMk/>
            <pc:sldMk cId="550453751" sldId="2134808521"/>
            <ac:picMk id="4" creationId="{E501B049-A7E1-3B9E-E5D1-60A9A30CD2A5}"/>
          </ac:picMkLst>
        </pc:picChg>
        <pc:picChg chg="add mod">
          <ac:chgData name="FERHANE EL MOSTAFA" userId="612e3f77-08f4-424c-9bd0-6ac275dcda07" providerId="ADAL" clId="{0E1024C3-58F3-4E60-9D56-58152775B348}" dt="2025-09-05T10:44:06.311" v="4186"/>
          <ac:picMkLst>
            <pc:docMk/>
            <pc:sldMk cId="550453751" sldId="2134808521"/>
            <ac:picMk id="5" creationId="{44651D9E-D447-3D34-454E-A9A08DFD1FC1}"/>
          </ac:picMkLst>
        </pc:picChg>
        <pc:picChg chg="add mod">
          <ac:chgData name="FERHANE EL MOSTAFA" userId="612e3f77-08f4-424c-9bd0-6ac275dcda07" providerId="ADAL" clId="{0E1024C3-58F3-4E60-9D56-58152775B348}" dt="2025-09-05T10:44:06.311" v="4186"/>
          <ac:picMkLst>
            <pc:docMk/>
            <pc:sldMk cId="550453751" sldId="2134808521"/>
            <ac:picMk id="7" creationId="{B0FAC0AC-C33C-BF3A-823E-CD1618A65841}"/>
          </ac:picMkLst>
        </pc:picChg>
        <pc:picChg chg="add mod">
          <ac:chgData name="FERHANE EL MOSTAFA" userId="612e3f77-08f4-424c-9bd0-6ac275dcda07" providerId="ADAL" clId="{0E1024C3-58F3-4E60-9D56-58152775B348}" dt="2025-09-05T10:44:06.311" v="4186"/>
          <ac:picMkLst>
            <pc:docMk/>
            <pc:sldMk cId="550453751" sldId="2134808521"/>
            <ac:picMk id="9" creationId="{41ACFD68-503C-79DE-5F16-4BFB9DDC13B8}"/>
          </ac:picMkLst>
        </pc:picChg>
        <pc:picChg chg="add mod">
          <ac:chgData name="FERHANE EL MOSTAFA" userId="612e3f77-08f4-424c-9bd0-6ac275dcda07" providerId="ADAL" clId="{0E1024C3-58F3-4E60-9D56-58152775B348}" dt="2025-09-05T10:44:06.311" v="4186"/>
          <ac:picMkLst>
            <pc:docMk/>
            <pc:sldMk cId="550453751" sldId="2134808521"/>
            <ac:picMk id="10" creationId="{50F17E33-22D3-91F4-6127-084E130906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5T10:45:17.564" v="4212" actId="478"/>
        <pc:sldMkLst>
          <pc:docMk/>
          <pc:sldMk cId="28110649" sldId="2134808522"/>
        </pc:sldMkLst>
        <pc:spChg chg="mod">
          <ac:chgData name="FERHANE EL MOSTAFA" userId="612e3f77-08f4-424c-9bd0-6ac275dcda07" providerId="ADAL" clId="{0E1024C3-58F3-4E60-9D56-58152775B348}" dt="2025-09-05T10:45:14.804" v="4211" actId="20577"/>
          <ac:spMkLst>
            <pc:docMk/>
            <pc:sldMk cId="28110649" sldId="2134808522"/>
            <ac:spMk id="2" creationId="{823210F2-AEFA-0DAB-1FD8-780AC65B8749}"/>
          </ac:spMkLst>
        </pc:spChg>
        <pc:picChg chg="add mod">
          <ac:chgData name="FERHANE EL MOSTAFA" userId="612e3f77-08f4-424c-9bd0-6ac275dcda07" providerId="ADAL" clId="{0E1024C3-58F3-4E60-9D56-58152775B348}" dt="2025-09-02T17:15:20.893" v="853"/>
          <ac:picMkLst>
            <pc:docMk/>
            <pc:sldMk cId="28110649" sldId="2134808522"/>
            <ac:picMk id="3" creationId="{C850D7E7-C239-9E25-51A5-6168A0597207}"/>
          </ac:picMkLst>
        </pc:picChg>
        <pc:picChg chg="add mod">
          <ac:chgData name="FERHANE EL MOSTAFA" userId="612e3f77-08f4-424c-9bd0-6ac275dcda07" providerId="ADAL" clId="{0E1024C3-58F3-4E60-9D56-58152775B348}" dt="2025-09-05T10:44:16.432" v="4194"/>
          <ac:picMkLst>
            <pc:docMk/>
            <pc:sldMk cId="28110649" sldId="2134808522"/>
            <ac:picMk id="5" creationId="{7BABAA9E-CE47-F2ED-EF32-7429A36A50CE}"/>
          </ac:picMkLst>
        </pc:picChg>
        <pc:picChg chg="add mod">
          <ac:chgData name="FERHANE EL MOSTAFA" userId="612e3f77-08f4-424c-9bd0-6ac275dcda07" providerId="ADAL" clId="{0E1024C3-58F3-4E60-9D56-58152775B348}" dt="2025-09-05T10:44:16.432" v="4194"/>
          <ac:picMkLst>
            <pc:docMk/>
            <pc:sldMk cId="28110649" sldId="2134808522"/>
            <ac:picMk id="6" creationId="{59C47E74-D815-34B2-BF37-3BA6B016EBAC}"/>
          </ac:picMkLst>
        </pc:picChg>
        <pc:picChg chg="add mod">
          <ac:chgData name="FERHANE EL MOSTAFA" userId="612e3f77-08f4-424c-9bd0-6ac275dcda07" providerId="ADAL" clId="{0E1024C3-58F3-4E60-9D56-58152775B348}" dt="2025-09-05T10:44:16.432" v="4194"/>
          <ac:picMkLst>
            <pc:docMk/>
            <pc:sldMk cId="28110649" sldId="2134808522"/>
            <ac:picMk id="7" creationId="{29269D11-0E87-0EFF-FC60-424E22130783}"/>
          </ac:picMkLst>
        </pc:picChg>
        <pc:picChg chg="add mod">
          <ac:chgData name="FERHANE EL MOSTAFA" userId="612e3f77-08f4-424c-9bd0-6ac275dcda07" providerId="ADAL" clId="{0E1024C3-58F3-4E60-9D56-58152775B348}" dt="2025-09-05T10:44:16.432" v="4194"/>
          <ac:picMkLst>
            <pc:docMk/>
            <pc:sldMk cId="28110649" sldId="2134808522"/>
            <ac:picMk id="14" creationId="{B3F4D42B-8541-93B2-0CE4-B2435E08626A}"/>
          </ac:picMkLst>
        </pc:picChg>
        <pc:picChg chg="add mod">
          <ac:chgData name="FERHANE EL MOSTAFA" userId="612e3f77-08f4-424c-9bd0-6ac275dcda07" providerId="ADAL" clId="{0E1024C3-58F3-4E60-9D56-58152775B348}" dt="2025-09-05T10:44:54.374" v="4204" actId="1076"/>
          <ac:picMkLst>
            <pc:docMk/>
            <pc:sldMk cId="28110649" sldId="2134808522"/>
            <ac:picMk id="15" creationId="{1EC548E2-CA06-6D77-C282-72C49106434A}"/>
          </ac:picMkLst>
        </pc:picChg>
        <pc:picChg chg="add mod">
          <ac:chgData name="FERHANE EL MOSTAFA" userId="612e3f77-08f4-424c-9bd0-6ac275dcda07" providerId="ADAL" clId="{0E1024C3-58F3-4E60-9D56-58152775B348}" dt="2025-09-05T10:45:10.288" v="4208" actId="14100"/>
          <ac:picMkLst>
            <pc:docMk/>
            <pc:sldMk cId="28110649" sldId="2134808522"/>
            <ac:picMk id="16" creationId="{81CD7A2B-E66D-69A9-CAF4-EE9E3D86EAB6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03T17:45:58.534" v="2804" actId="47"/>
        <pc:sldMkLst>
          <pc:docMk/>
          <pc:sldMk cId="3989306441" sldId="2134808523"/>
        </pc:sldMkLst>
      </pc:sldChg>
      <pc:sldChg chg="addSp delSp modSp add mod">
        <pc:chgData name="FERHANE EL MOSTAFA" userId="612e3f77-08f4-424c-9bd0-6ac275dcda07" providerId="ADAL" clId="{0E1024C3-58F3-4E60-9D56-58152775B348}" dt="2025-09-05T10:46:33.599" v="4222"/>
        <pc:sldMkLst>
          <pc:docMk/>
          <pc:sldMk cId="3219381910" sldId="2134808524"/>
        </pc:sldMkLst>
        <pc:spChg chg="mod">
          <ac:chgData name="FERHANE EL MOSTAFA" userId="612e3f77-08f4-424c-9bd0-6ac275dcda07" providerId="ADAL" clId="{0E1024C3-58F3-4E60-9D56-58152775B348}" dt="2025-09-02T17:22:28.853" v="1033" actId="20577"/>
          <ac:spMkLst>
            <pc:docMk/>
            <pc:sldMk cId="3219381910" sldId="2134808524"/>
            <ac:spMk id="2" creationId="{0B8E6265-F249-7E81-A27B-C26263A988F3}"/>
          </ac:spMkLst>
        </pc:spChg>
        <pc:picChg chg="add mod">
          <ac:chgData name="FERHANE EL MOSTAFA" userId="612e3f77-08f4-424c-9bd0-6ac275dcda07" providerId="ADAL" clId="{0E1024C3-58F3-4E60-9D56-58152775B348}" dt="2025-09-02T17:22:02.978" v="986"/>
          <ac:picMkLst>
            <pc:docMk/>
            <pc:sldMk cId="3219381910" sldId="2134808524"/>
            <ac:picMk id="4" creationId="{1C4DCC1C-665B-E177-CF11-818486B2F820}"/>
          </ac:picMkLst>
        </pc:picChg>
        <pc:picChg chg="add mod">
          <ac:chgData name="FERHANE EL MOSTAFA" userId="612e3f77-08f4-424c-9bd0-6ac275dcda07" providerId="ADAL" clId="{0E1024C3-58F3-4E60-9D56-58152775B348}" dt="2025-09-05T10:46:33.599" v="4222"/>
          <ac:picMkLst>
            <pc:docMk/>
            <pc:sldMk cId="3219381910" sldId="2134808524"/>
            <ac:picMk id="5" creationId="{BF8CAEEB-7ACC-A156-9CAE-83ED56C28E26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5T10:46:37.193" v="4225"/>
        <pc:sldMkLst>
          <pc:docMk/>
          <pc:sldMk cId="481106796" sldId="2134808525"/>
        </pc:sldMkLst>
        <pc:spChg chg="mod">
          <ac:chgData name="FERHANE EL MOSTAFA" userId="612e3f77-08f4-424c-9bd0-6ac275dcda07" providerId="ADAL" clId="{0E1024C3-58F3-4E60-9D56-58152775B348}" dt="2025-09-03T15:41:24.178" v="2010" actId="20577"/>
          <ac:spMkLst>
            <pc:docMk/>
            <pc:sldMk cId="481106796" sldId="2134808525"/>
            <ac:spMk id="2" creationId="{ABE27F50-0437-D06E-A217-25345C879BA4}"/>
          </ac:spMkLst>
        </pc:spChg>
        <pc:picChg chg="add mod">
          <ac:chgData name="FERHANE EL MOSTAFA" userId="612e3f77-08f4-424c-9bd0-6ac275dcda07" providerId="ADAL" clId="{0E1024C3-58F3-4E60-9D56-58152775B348}" dt="2025-09-02T17:22:51.566" v="1037"/>
          <ac:picMkLst>
            <pc:docMk/>
            <pc:sldMk cId="481106796" sldId="2134808525"/>
            <ac:picMk id="3" creationId="{746A1ED0-A16F-71C4-9C32-E4B8011B1804}"/>
          </ac:picMkLst>
        </pc:picChg>
        <pc:picChg chg="add mod">
          <ac:chgData name="FERHANE EL MOSTAFA" userId="612e3f77-08f4-424c-9bd0-6ac275dcda07" providerId="ADAL" clId="{0E1024C3-58F3-4E60-9D56-58152775B348}" dt="2025-09-05T10:46:37.193" v="4225"/>
          <ac:picMkLst>
            <pc:docMk/>
            <pc:sldMk cId="481106796" sldId="2134808525"/>
            <ac:picMk id="4" creationId="{74CAF1D1-04EE-E08D-21FB-472AFBD11918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5T10:47:33.849" v="4238" actId="14100"/>
        <pc:sldMkLst>
          <pc:docMk/>
          <pc:sldMk cId="296886998" sldId="2134808526"/>
        </pc:sldMkLst>
        <pc:spChg chg="mod">
          <ac:chgData name="FERHANE EL MOSTAFA" userId="612e3f77-08f4-424c-9bd0-6ac275dcda07" providerId="ADAL" clId="{0E1024C3-58F3-4E60-9D56-58152775B348}" dt="2025-09-02T17:28:03.377" v="1141" actId="20577"/>
          <ac:spMkLst>
            <pc:docMk/>
            <pc:sldMk cId="296886998" sldId="2134808526"/>
            <ac:spMk id="2" creationId="{C4F63963-B9C9-F1B9-522E-A700911D428C}"/>
          </ac:spMkLst>
        </pc:spChg>
        <pc:picChg chg="add mod">
          <ac:chgData name="FERHANE EL MOSTAFA" userId="612e3f77-08f4-424c-9bd0-6ac275dcda07" providerId="ADAL" clId="{0E1024C3-58F3-4E60-9D56-58152775B348}" dt="2025-09-05T10:47:33.849" v="4238" actId="14100"/>
          <ac:picMkLst>
            <pc:docMk/>
            <pc:sldMk cId="296886998" sldId="2134808526"/>
            <ac:picMk id="6" creationId="{09287593-5FE1-1470-ABF8-E7E0CAD4E169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5T10:48:27.622" v="4275" actId="20577"/>
        <pc:sldMkLst>
          <pc:docMk/>
          <pc:sldMk cId="499002999" sldId="2134808527"/>
        </pc:sldMkLst>
        <pc:spChg chg="mod">
          <ac:chgData name="FERHANE EL MOSTAFA" userId="612e3f77-08f4-424c-9bd0-6ac275dcda07" providerId="ADAL" clId="{0E1024C3-58F3-4E60-9D56-58152775B348}" dt="2025-09-03T15:47:16.099" v="2106" actId="20577"/>
          <ac:spMkLst>
            <pc:docMk/>
            <pc:sldMk cId="499002999" sldId="2134808527"/>
            <ac:spMk id="2" creationId="{EE9FF6CA-360D-3623-6BD5-637DE506BA62}"/>
          </ac:spMkLst>
        </pc:spChg>
        <pc:spChg chg="add mod">
          <ac:chgData name="FERHANE EL MOSTAFA" userId="612e3f77-08f4-424c-9bd0-6ac275dcda07" providerId="ADAL" clId="{0E1024C3-58F3-4E60-9D56-58152775B348}" dt="2025-09-05T10:47:50.513" v="4247" actId="20577"/>
          <ac:spMkLst>
            <pc:docMk/>
            <pc:sldMk cId="499002999" sldId="2134808527"/>
            <ac:spMk id="27" creationId="{84741F64-65E7-FF70-0FEB-E093329C0695}"/>
          </ac:spMkLst>
        </pc:spChg>
        <pc:spChg chg="add mod">
          <ac:chgData name="FERHANE EL MOSTAFA" userId="612e3f77-08f4-424c-9bd0-6ac275dcda07" providerId="ADAL" clId="{0E1024C3-58F3-4E60-9D56-58152775B348}" dt="2025-09-05T10:48:01.472" v="4253" actId="20577"/>
          <ac:spMkLst>
            <pc:docMk/>
            <pc:sldMk cId="499002999" sldId="2134808527"/>
            <ac:spMk id="28" creationId="{C801624F-02C0-895F-1093-4F7842969CE7}"/>
          </ac:spMkLst>
        </pc:spChg>
        <pc:spChg chg="add mod">
          <ac:chgData name="FERHANE EL MOSTAFA" userId="612e3f77-08f4-424c-9bd0-6ac275dcda07" providerId="ADAL" clId="{0E1024C3-58F3-4E60-9D56-58152775B348}" dt="2025-09-05T10:48:11.903" v="4261" actId="20577"/>
          <ac:spMkLst>
            <pc:docMk/>
            <pc:sldMk cId="499002999" sldId="2134808527"/>
            <ac:spMk id="29" creationId="{FEB22F18-59AE-8ABE-7130-1504B5A0B3A4}"/>
          </ac:spMkLst>
        </pc:spChg>
        <pc:spChg chg="add mod">
          <ac:chgData name="FERHANE EL MOSTAFA" userId="612e3f77-08f4-424c-9bd0-6ac275dcda07" providerId="ADAL" clId="{0E1024C3-58F3-4E60-9D56-58152775B348}" dt="2025-09-05T10:48:19.619" v="4267" actId="20577"/>
          <ac:spMkLst>
            <pc:docMk/>
            <pc:sldMk cId="499002999" sldId="2134808527"/>
            <ac:spMk id="30" creationId="{5DA821C1-F6D5-CF4F-1BEF-D05ABA7370C6}"/>
          </ac:spMkLst>
        </pc:spChg>
        <pc:spChg chg="add mod">
          <ac:chgData name="FERHANE EL MOSTAFA" userId="612e3f77-08f4-424c-9bd0-6ac275dcda07" providerId="ADAL" clId="{0E1024C3-58F3-4E60-9D56-58152775B348}" dt="2025-09-05T10:48:27.622" v="4275" actId="20577"/>
          <ac:spMkLst>
            <pc:docMk/>
            <pc:sldMk cId="499002999" sldId="2134808527"/>
            <ac:spMk id="31" creationId="{787AF1E3-5CBF-8ED0-0719-26F8DC3A03B4}"/>
          </ac:spMkLst>
        </pc:spChg>
        <pc:picChg chg="add mod">
          <ac:chgData name="FERHANE EL MOSTAFA" userId="612e3f77-08f4-424c-9bd0-6ac275dcda07" providerId="ADAL" clId="{0E1024C3-58F3-4E60-9D56-58152775B348}" dt="2025-09-05T10:47:41.384" v="4241"/>
          <ac:picMkLst>
            <pc:docMk/>
            <pc:sldMk cId="499002999" sldId="2134808527"/>
            <ac:picMk id="4" creationId="{24634C13-FCDC-F565-BC96-AAF44A4E6079}"/>
          </ac:picMkLst>
        </pc:pic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1872268347" sldId="2134808529"/>
        </pc:sldMkLst>
      </pc:sldChg>
      <pc:sldChg chg="addSp modSp add del">
        <pc:chgData name="FERHANE EL MOSTAFA" userId="612e3f77-08f4-424c-9bd0-6ac275dcda07" providerId="ADAL" clId="{0E1024C3-58F3-4E60-9D56-58152775B348}" dt="2025-09-03T16:51:24.943" v="2157" actId="47"/>
        <pc:sldMkLst>
          <pc:docMk/>
          <pc:sldMk cId="1976714783" sldId="2134808530"/>
        </pc:sldMkLst>
      </pc:sldChg>
      <pc:sldChg chg="modSp add del mod">
        <pc:chgData name="FERHANE EL MOSTAFA" userId="612e3f77-08f4-424c-9bd0-6ac275dcda07" providerId="ADAL" clId="{0E1024C3-58F3-4E60-9D56-58152775B348}" dt="2025-09-04T22:11:25.085" v="3856" actId="47"/>
        <pc:sldMkLst>
          <pc:docMk/>
          <pc:sldMk cId="1757319481" sldId="2134808531"/>
        </pc:sldMkLst>
      </pc:sldChg>
      <pc:sldChg chg="modSp add del mod modAnim">
        <pc:chgData name="FERHANE EL MOSTAFA" userId="612e3f77-08f4-424c-9bd0-6ac275dcda07" providerId="ADAL" clId="{0E1024C3-58F3-4E60-9D56-58152775B348}" dt="2025-09-04T16:49:03.278" v="3340" actId="47"/>
        <pc:sldMkLst>
          <pc:docMk/>
          <pc:sldMk cId="924410030" sldId="2134808532"/>
        </pc:sldMkLst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3054006860" sldId="2134808533"/>
        </pc:sldMkLst>
      </pc:sldChg>
      <pc:sldChg chg="delSp modSp add mod delAnim">
        <pc:chgData name="FERHANE EL MOSTAFA" userId="612e3f77-08f4-424c-9bd0-6ac275dcda07" providerId="ADAL" clId="{0E1024C3-58F3-4E60-9D56-58152775B348}" dt="2025-09-04T17:30:27.631" v="3830" actId="478"/>
        <pc:sldMkLst>
          <pc:docMk/>
          <pc:sldMk cId="4110940064" sldId="2134808533"/>
        </pc:sldMkLst>
        <pc:spChg chg="mod">
          <ac:chgData name="FERHANE EL MOSTAFA" userId="612e3f77-08f4-424c-9bd0-6ac275dcda07" providerId="ADAL" clId="{0E1024C3-58F3-4E60-9D56-58152775B348}" dt="2025-09-04T17:30:14.590" v="3825" actId="20577"/>
          <ac:spMkLst>
            <pc:docMk/>
            <pc:sldMk cId="4110940064" sldId="2134808533"/>
            <ac:spMk id="2" creationId="{35A79060-993E-50AA-1FB0-809908235A58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06070690" sldId="2134808534"/>
        </pc:sldMkLst>
      </pc:sldChg>
      <pc:sldChg chg="delSp modSp add mod delAnim">
        <pc:chgData name="FERHANE EL MOSTAFA" userId="612e3f77-08f4-424c-9bd0-6ac275dcda07" providerId="ADAL" clId="{0E1024C3-58F3-4E60-9D56-58152775B348}" dt="2025-09-04T17:30:43.944" v="3838" actId="20577"/>
        <pc:sldMkLst>
          <pc:docMk/>
          <pc:sldMk cId="3616227215" sldId="2134808534"/>
        </pc:sldMkLst>
        <pc:spChg chg="mod">
          <ac:chgData name="FERHANE EL MOSTAFA" userId="612e3f77-08f4-424c-9bd0-6ac275dcda07" providerId="ADAL" clId="{0E1024C3-58F3-4E60-9D56-58152775B348}" dt="2025-09-04T17:30:33.303" v="3831" actId="20577"/>
          <ac:spMkLst>
            <pc:docMk/>
            <pc:sldMk cId="3616227215" sldId="2134808534"/>
            <ac:spMk id="2" creationId="{FCCC32E6-2032-9EEF-BD7C-517CDDCBDA11}"/>
          </ac:spMkLst>
        </pc:spChg>
        <pc:spChg chg="mod">
          <ac:chgData name="FERHANE EL MOSTAFA" userId="612e3f77-08f4-424c-9bd0-6ac275dcda07" providerId="ADAL" clId="{0E1024C3-58F3-4E60-9D56-58152775B348}" dt="2025-09-04T17:30:36.803" v="3833" actId="20577"/>
          <ac:spMkLst>
            <pc:docMk/>
            <pc:sldMk cId="3616227215" sldId="2134808534"/>
            <ac:spMk id="3" creationId="{110BE46C-858A-D5EC-B2F4-AB8189C4C67E}"/>
          </ac:spMkLst>
        </pc:spChg>
        <pc:spChg chg="mod">
          <ac:chgData name="FERHANE EL MOSTAFA" userId="612e3f77-08f4-424c-9bd0-6ac275dcda07" providerId="ADAL" clId="{0E1024C3-58F3-4E60-9D56-58152775B348}" dt="2025-09-04T17:30:38.587" v="3835" actId="20577"/>
          <ac:spMkLst>
            <pc:docMk/>
            <pc:sldMk cId="3616227215" sldId="2134808534"/>
            <ac:spMk id="4" creationId="{F1AEE375-6384-BABB-22D7-4EE3436AD74E}"/>
          </ac:spMkLst>
        </pc:spChg>
        <pc:spChg chg="mod">
          <ac:chgData name="FERHANE EL MOSTAFA" userId="612e3f77-08f4-424c-9bd0-6ac275dcda07" providerId="ADAL" clId="{0E1024C3-58F3-4E60-9D56-58152775B348}" dt="2025-09-04T17:30:40.547" v="3837" actId="20577"/>
          <ac:spMkLst>
            <pc:docMk/>
            <pc:sldMk cId="3616227215" sldId="2134808534"/>
            <ac:spMk id="5" creationId="{83D6DACF-EFF9-0718-2B0B-1B9D9999C635}"/>
          </ac:spMkLst>
        </pc:spChg>
        <pc:spChg chg="mod">
          <ac:chgData name="FERHANE EL MOSTAFA" userId="612e3f77-08f4-424c-9bd0-6ac275dcda07" providerId="ADAL" clId="{0E1024C3-58F3-4E60-9D56-58152775B348}" dt="2025-09-04T17:30:43.944" v="3838" actId="20577"/>
          <ac:spMkLst>
            <pc:docMk/>
            <pc:sldMk cId="3616227215" sldId="2134808534"/>
            <ac:spMk id="7" creationId="{BD60888A-C1C7-4F7D-D059-1C8411CC2CD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83658029" sldId="2134808535"/>
        </pc:sldMkLst>
      </pc:sldChg>
      <pc:sldChg chg="modSp add mod">
        <pc:chgData name="FERHANE EL MOSTAFA" userId="612e3f77-08f4-424c-9bd0-6ac275dcda07" providerId="ADAL" clId="{0E1024C3-58F3-4E60-9D56-58152775B348}" dt="2025-09-04T17:31:01.806" v="3846" actId="20577"/>
        <pc:sldMkLst>
          <pc:docMk/>
          <pc:sldMk cId="1614585718" sldId="2134808535"/>
        </pc:sldMkLst>
        <pc:spChg chg="mod">
          <ac:chgData name="FERHANE EL MOSTAFA" userId="612e3f77-08f4-424c-9bd0-6ac275dcda07" providerId="ADAL" clId="{0E1024C3-58F3-4E60-9D56-58152775B348}" dt="2025-09-04T17:30:50.389" v="3839" actId="20577"/>
          <ac:spMkLst>
            <pc:docMk/>
            <pc:sldMk cId="1614585718" sldId="2134808535"/>
            <ac:spMk id="2" creationId="{70917D9C-AE8B-B94D-96E9-4E0C5BA58344}"/>
          </ac:spMkLst>
        </pc:spChg>
        <pc:spChg chg="mod">
          <ac:chgData name="FERHANE EL MOSTAFA" userId="612e3f77-08f4-424c-9bd0-6ac275dcda07" providerId="ADAL" clId="{0E1024C3-58F3-4E60-9D56-58152775B348}" dt="2025-09-04T17:30:54.969" v="3841" actId="20577"/>
          <ac:spMkLst>
            <pc:docMk/>
            <pc:sldMk cId="1614585718" sldId="2134808535"/>
            <ac:spMk id="3" creationId="{DD53F247-7E7F-C332-6BE5-03E993F1680A}"/>
          </ac:spMkLst>
        </pc:spChg>
        <pc:spChg chg="mod">
          <ac:chgData name="FERHANE EL MOSTAFA" userId="612e3f77-08f4-424c-9bd0-6ac275dcda07" providerId="ADAL" clId="{0E1024C3-58F3-4E60-9D56-58152775B348}" dt="2025-09-04T17:30:56.682" v="3843" actId="20577"/>
          <ac:spMkLst>
            <pc:docMk/>
            <pc:sldMk cId="1614585718" sldId="2134808535"/>
            <ac:spMk id="4" creationId="{BA9D4DF2-2E25-D15A-6336-9F4A8DD06401}"/>
          </ac:spMkLst>
        </pc:spChg>
        <pc:spChg chg="mod">
          <ac:chgData name="FERHANE EL MOSTAFA" userId="612e3f77-08f4-424c-9bd0-6ac275dcda07" providerId="ADAL" clId="{0E1024C3-58F3-4E60-9D56-58152775B348}" dt="2025-09-04T17:30:59.053" v="3845" actId="20577"/>
          <ac:spMkLst>
            <pc:docMk/>
            <pc:sldMk cId="1614585718" sldId="2134808535"/>
            <ac:spMk id="5" creationId="{BB225DF3-322B-B6CC-4DDD-24BF2CB8BD44}"/>
          </ac:spMkLst>
        </pc:spChg>
        <pc:spChg chg="mod">
          <ac:chgData name="FERHANE EL MOSTAFA" userId="612e3f77-08f4-424c-9bd0-6ac275dcda07" providerId="ADAL" clId="{0E1024C3-58F3-4E60-9D56-58152775B348}" dt="2025-09-04T17:31:01.806" v="3846" actId="20577"/>
          <ac:spMkLst>
            <pc:docMk/>
            <pc:sldMk cId="1614585718" sldId="2134808535"/>
            <ac:spMk id="7" creationId="{72FEF8EE-C4F4-7BD3-98BE-B286F67F41E4}"/>
          </ac:spMkLst>
        </pc:spChg>
      </pc:sldChg>
      <pc:sldChg chg="add del">
        <pc:chgData name="FERHANE EL MOSTAFA" userId="612e3f77-08f4-424c-9bd0-6ac275dcda07" providerId="ADAL" clId="{0E1024C3-58F3-4E60-9D56-58152775B348}" dt="2025-09-03T15:38:12.094" v="1945"/>
        <pc:sldMkLst>
          <pc:docMk/>
          <pc:sldMk cId="3073727950" sldId="2134808536"/>
        </pc:sldMkLst>
      </pc:sldChg>
      <pc:sldChg chg="addSp modSp add">
        <pc:chgData name="FERHANE EL MOSTAFA" userId="612e3f77-08f4-424c-9bd0-6ac275dcda07" providerId="ADAL" clId="{0E1024C3-58F3-4E60-9D56-58152775B348}" dt="2025-09-03T16:51:17.947" v="2156"/>
        <pc:sldMkLst>
          <pc:docMk/>
          <pc:sldMk cId="3515930425" sldId="2134808536"/>
        </pc:sldMkLst>
      </pc:sldChg>
      <pc:sldChg chg="modSp add mod">
        <pc:chgData name="FERHANE EL MOSTAFA" userId="612e3f77-08f4-424c-9bd0-6ac275dcda07" providerId="ADAL" clId="{0E1024C3-58F3-4E60-9D56-58152775B348}" dt="2025-09-03T17:28:26.835" v="2503" actId="20577"/>
        <pc:sldMkLst>
          <pc:docMk/>
          <pc:sldMk cId="2040019854" sldId="2134808537"/>
        </pc:sldMkLst>
      </pc:sldChg>
      <pc:sldChg chg="modSp add mod">
        <pc:chgData name="FERHANE EL MOSTAFA" userId="612e3f77-08f4-424c-9bd0-6ac275dcda07" providerId="ADAL" clId="{0E1024C3-58F3-4E60-9D56-58152775B348}" dt="2025-09-03T17:39:47.315" v="2705" actId="20577"/>
        <pc:sldMkLst>
          <pc:docMk/>
          <pc:sldMk cId="2085509054" sldId="2134808538"/>
        </pc:sldMkLst>
      </pc:sldChg>
      <pc:sldChg chg="addSp delSp modSp add mod">
        <pc:chgData name="FERHANE EL MOSTAFA" userId="612e3f77-08f4-424c-9bd0-6ac275dcda07" providerId="ADAL" clId="{0E1024C3-58F3-4E60-9D56-58152775B348}" dt="2025-09-03T17:41:18.424" v="2763"/>
        <pc:sldMkLst>
          <pc:docMk/>
          <pc:sldMk cId="1174449878" sldId="2134808539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05T10:45:32.101" v="4214" actId="478"/>
        <pc:sldMkLst>
          <pc:docMk/>
          <pc:sldMk cId="299556832" sldId="2134808540"/>
        </pc:sldMkLst>
        <pc:spChg chg="mod">
          <ac:chgData name="FERHANE EL MOSTAFA" userId="612e3f77-08f4-424c-9bd0-6ac275dcda07" providerId="ADAL" clId="{0E1024C3-58F3-4E60-9D56-58152775B348}" dt="2025-09-03T17:45:53.440" v="2803"/>
          <ac:spMkLst>
            <pc:docMk/>
            <pc:sldMk cId="299556832" sldId="2134808540"/>
            <ac:spMk id="2" creationId="{C6F969B8-7A76-330E-7F5A-550AEEFCE808}"/>
          </ac:spMkLst>
        </pc:spChg>
        <pc:picChg chg="add mod">
          <ac:chgData name="FERHANE EL MOSTAFA" userId="612e3f77-08f4-424c-9bd0-6ac275dcda07" providerId="ADAL" clId="{0E1024C3-58F3-4E60-9D56-58152775B348}" dt="2025-09-03T17:45:40.935" v="2802"/>
          <ac:picMkLst>
            <pc:docMk/>
            <pc:sldMk cId="299556832" sldId="2134808540"/>
            <ac:picMk id="4" creationId="{6C40582D-211E-7E28-1756-2CAF27F4BDC5}"/>
          </ac:picMkLst>
        </pc:picChg>
        <pc:picChg chg="add mod">
          <ac:chgData name="FERHANE EL MOSTAFA" userId="612e3f77-08f4-424c-9bd0-6ac275dcda07" providerId="ADAL" clId="{0E1024C3-58F3-4E60-9D56-58152775B348}" dt="2025-09-05T10:44:26.722" v="4202"/>
          <ac:picMkLst>
            <pc:docMk/>
            <pc:sldMk cId="299556832" sldId="2134808540"/>
            <ac:picMk id="5" creationId="{D95911E4-7F8B-F892-CA61-FAFBC97554C2}"/>
          </ac:picMkLst>
        </pc:picChg>
        <pc:picChg chg="add mod">
          <ac:chgData name="FERHANE EL MOSTAFA" userId="612e3f77-08f4-424c-9bd0-6ac275dcda07" providerId="ADAL" clId="{0E1024C3-58F3-4E60-9D56-58152775B348}" dt="2025-09-05T10:44:26.722" v="4202"/>
          <ac:picMkLst>
            <pc:docMk/>
            <pc:sldMk cId="299556832" sldId="2134808540"/>
            <ac:picMk id="6" creationId="{A8DB72CD-28E1-6C70-4DDB-5FADF1CAC4FF}"/>
          </ac:picMkLst>
        </pc:picChg>
        <pc:picChg chg="add mod">
          <ac:chgData name="FERHANE EL MOSTAFA" userId="612e3f77-08f4-424c-9bd0-6ac275dcda07" providerId="ADAL" clId="{0E1024C3-58F3-4E60-9D56-58152775B348}" dt="2025-09-05T10:44:26.722" v="4202"/>
          <ac:picMkLst>
            <pc:docMk/>
            <pc:sldMk cId="299556832" sldId="2134808540"/>
            <ac:picMk id="7" creationId="{A5E04347-F6A9-5451-9A45-FE68CB82EB16}"/>
          </ac:picMkLst>
        </pc:picChg>
        <pc:picChg chg="add mod">
          <ac:chgData name="FERHANE EL MOSTAFA" userId="612e3f77-08f4-424c-9bd0-6ac275dcda07" providerId="ADAL" clId="{0E1024C3-58F3-4E60-9D56-58152775B348}" dt="2025-09-05T10:44:26.722" v="4202"/>
          <ac:picMkLst>
            <pc:docMk/>
            <pc:sldMk cId="299556832" sldId="2134808540"/>
            <ac:picMk id="8" creationId="{3189E6CE-8BC1-BE34-5C6D-410832297BCA}"/>
          </ac:picMkLst>
        </pc:picChg>
        <pc:picChg chg="add mod">
          <ac:chgData name="FERHANE EL MOSTAFA" userId="612e3f77-08f4-424c-9bd0-6ac275dcda07" providerId="ADAL" clId="{0E1024C3-58F3-4E60-9D56-58152775B348}" dt="2025-09-05T10:45:29.232" v="4213"/>
          <ac:picMkLst>
            <pc:docMk/>
            <pc:sldMk cId="299556832" sldId="2134808540"/>
            <ac:picMk id="14" creationId="{B52D5A3E-89C1-347D-B1B1-4503F2B87EC9}"/>
          </ac:picMkLst>
        </pc:picChg>
        <pc:picChg chg="add mod">
          <ac:chgData name="FERHANE EL MOSTAFA" userId="612e3f77-08f4-424c-9bd0-6ac275dcda07" providerId="ADAL" clId="{0E1024C3-58F3-4E60-9D56-58152775B348}" dt="2025-09-05T10:45:29.232" v="4213"/>
          <ac:picMkLst>
            <pc:docMk/>
            <pc:sldMk cId="299556832" sldId="2134808540"/>
            <ac:picMk id="15" creationId="{AAA3535D-C22B-1983-B5C4-CA12886939A3}"/>
          </ac:picMkLst>
        </pc:picChg>
      </pc:sldChg>
      <pc:sldChg chg="modSp del mod">
        <pc:chgData name="FERHANE EL MOSTAFA" userId="612e3f77-08f4-424c-9bd0-6ac275dcda07" providerId="ADAL" clId="{0E1024C3-58F3-4E60-9D56-58152775B348}" dt="2025-09-04T09:06:52.578" v="3030" actId="47"/>
        <pc:sldMkLst>
          <pc:docMk/>
          <pc:sldMk cId="1742026952" sldId="2134808541"/>
        </pc:sldMkLst>
      </pc:sldChg>
      <pc:sldChg chg="delSp modSp mod delAnim">
        <pc:chgData name="FERHANE EL MOSTAFA" userId="612e3f77-08f4-424c-9bd0-6ac275dcda07" providerId="ADAL" clId="{0E1024C3-58F3-4E60-9D56-58152775B348}" dt="2025-09-04T17:29:37.715" v="3816" actId="478"/>
        <pc:sldMkLst>
          <pc:docMk/>
          <pc:sldMk cId="292432217" sldId="2134808542"/>
        </pc:sldMkLst>
      </pc:sldChg>
      <pc:sldChg chg="del">
        <pc:chgData name="FERHANE EL MOSTAFA" userId="612e3f77-08f4-424c-9bd0-6ac275dcda07" providerId="ADAL" clId="{0E1024C3-58F3-4E60-9D56-58152775B348}" dt="2025-09-04T16:49:06.596" v="3342" actId="47"/>
        <pc:sldMkLst>
          <pc:docMk/>
          <pc:sldMk cId="666017874" sldId="2134808543"/>
        </pc:sldMkLst>
      </pc:sldChg>
      <pc:sldChg chg="del">
        <pc:chgData name="FERHANE EL MOSTAFA" userId="612e3f77-08f4-424c-9bd0-6ac275dcda07" providerId="ADAL" clId="{0E1024C3-58F3-4E60-9D56-58152775B348}" dt="2025-09-04T16:49:08.566" v="3343" actId="47"/>
        <pc:sldMkLst>
          <pc:docMk/>
          <pc:sldMk cId="3550756019" sldId="2134808544"/>
        </pc:sldMkLst>
      </pc:sldChg>
      <pc:sldChg chg="addSp modSp add del mod modAnim">
        <pc:chgData name="FERHANE EL MOSTAFA" userId="612e3f77-08f4-424c-9bd0-6ac275dcda07" providerId="ADAL" clId="{0E1024C3-58F3-4E60-9D56-58152775B348}" dt="2025-09-04T23:11:54.105" v="4079" actId="47"/>
        <pc:sldMkLst>
          <pc:docMk/>
          <pc:sldMk cId="1460021082" sldId="2134808545"/>
        </pc:sldMkLst>
      </pc:sldChg>
      <pc:sldChg chg="delSp modSp add del mod delAnim modAnim">
        <pc:chgData name="FERHANE EL MOSTAFA" userId="612e3f77-08f4-424c-9bd0-6ac275dcda07" providerId="ADAL" clId="{0E1024C3-58F3-4E60-9D56-58152775B348}" dt="2025-09-05T10:51:29.652" v="4292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4T23:14:13.032" v="4103" actId="14100"/>
          <ac:spMkLst>
            <pc:docMk/>
            <pc:sldMk cId="45334825" sldId="2134808546"/>
            <ac:spMk id="3" creationId="{D7368353-6B67-5C4B-F613-33774761742E}"/>
          </ac:spMkLst>
        </pc:spChg>
        <pc:spChg chg="del mod">
          <ac:chgData name="FERHANE EL MOSTAFA" userId="612e3f77-08f4-424c-9bd0-6ac275dcda07" providerId="ADAL" clId="{0E1024C3-58F3-4E60-9D56-58152775B348}" dt="2025-09-05T10:50:47.452" v="4285" actId="207"/>
          <ac:spMkLst>
            <pc:docMk/>
            <pc:sldMk cId="45334825" sldId="2134808546"/>
            <ac:spMk id="4" creationId="{EF14A5F1-4ACC-BCFD-8DA0-2B3BD1D93E2F}"/>
          </ac:spMkLst>
        </pc:spChg>
        <pc:spChg chg="mod">
          <ac:chgData name="FERHANE EL MOSTAFA" userId="612e3f77-08f4-424c-9bd0-6ac275dcda07" providerId="ADAL" clId="{0E1024C3-58F3-4E60-9D56-58152775B348}" dt="2025-09-04T23:15:26.614" v="4124" actId="1076"/>
          <ac:spMkLst>
            <pc:docMk/>
            <pc:sldMk cId="45334825" sldId="2134808546"/>
            <ac:spMk id="7" creationId="{1312A662-3A5A-9B1C-7C6D-E842ECBCF928}"/>
          </ac:spMkLst>
        </pc:spChg>
        <pc:spChg chg="mod">
          <ac:chgData name="FERHANE EL MOSTAFA" userId="612e3f77-08f4-424c-9bd0-6ac275dcda07" providerId="ADAL" clId="{0E1024C3-58F3-4E60-9D56-58152775B348}" dt="2025-09-04T23:14:43.291" v="4118" actId="1076"/>
          <ac:spMkLst>
            <pc:docMk/>
            <pc:sldMk cId="45334825" sldId="2134808546"/>
            <ac:spMk id="8" creationId="{2A420F39-3BEA-D7C4-1452-675EE984CB1B}"/>
          </ac:spMkLst>
        </pc:spChg>
        <pc:spChg chg="mod">
          <ac:chgData name="FERHANE EL MOSTAFA" userId="612e3f77-08f4-424c-9bd0-6ac275dcda07" providerId="ADAL" clId="{0E1024C3-58F3-4E60-9D56-58152775B348}" dt="2025-09-04T23:15:47.135" v="4127" actId="1076"/>
          <ac:spMkLst>
            <pc:docMk/>
            <pc:sldMk cId="45334825" sldId="2134808546"/>
            <ac:spMk id="9" creationId="{781B1793-EA31-CF4F-EAA7-8BD5A0EDE451}"/>
          </ac:spMkLst>
        </pc:spChg>
        <pc:spChg chg="del mod">
          <ac:chgData name="FERHANE EL MOSTAFA" userId="612e3f77-08f4-424c-9bd0-6ac275dcda07" providerId="ADAL" clId="{0E1024C3-58F3-4E60-9D56-58152775B348}" dt="2025-09-05T10:50:47.452" v="4285" actId="207"/>
          <ac:spMkLst>
            <pc:docMk/>
            <pc:sldMk cId="45334825" sldId="2134808546"/>
            <ac:spMk id="10" creationId="{B89AEC6C-C1A2-A58F-A124-C02E3A621DA0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11" creationId="{67A8483D-0777-225A-5966-4083AD93DCC4}"/>
          </ac:spMkLst>
        </pc:spChg>
        <pc:spChg chg="mod">
          <ac:chgData name="FERHANE EL MOSTAFA" userId="612e3f77-08f4-424c-9bd0-6ac275dcda07" providerId="ADAL" clId="{0E1024C3-58F3-4E60-9D56-58152775B348}" dt="2025-09-04T23:13:45.732" v="4095" actId="1076"/>
          <ac:spMkLst>
            <pc:docMk/>
            <pc:sldMk cId="45334825" sldId="2134808546"/>
            <ac:spMk id="12" creationId="{D45F6BD1-2F05-67FB-BE49-118BFF33E10F}"/>
          </ac:spMkLst>
        </pc:spChg>
        <pc:spChg chg="mod">
          <ac:chgData name="FERHANE EL MOSTAFA" userId="612e3f77-08f4-424c-9bd0-6ac275dcda07" providerId="ADAL" clId="{0E1024C3-58F3-4E60-9D56-58152775B348}" dt="2025-09-04T23:14:25.648" v="4110" actId="1076"/>
          <ac:spMkLst>
            <pc:docMk/>
            <pc:sldMk cId="45334825" sldId="2134808546"/>
            <ac:spMk id="13" creationId="{39169B97-0589-976E-4D52-6838AA35983E}"/>
          </ac:spMkLst>
        </pc:spChg>
        <pc:spChg chg="del mod">
          <ac:chgData name="FERHANE EL MOSTAFA" userId="612e3f77-08f4-424c-9bd0-6ac275dcda07" providerId="ADAL" clId="{0E1024C3-58F3-4E60-9D56-58152775B348}" dt="2025-09-05T10:50:47.452" v="4285" actId="207"/>
          <ac:spMkLst>
            <pc:docMk/>
            <pc:sldMk cId="45334825" sldId="2134808546"/>
            <ac:spMk id="14" creationId="{0A85791F-BD8D-9180-4A71-64DDADD8875F}"/>
          </ac:spMkLst>
        </pc:spChg>
        <pc:spChg chg="mod">
          <ac:chgData name="FERHANE EL MOSTAFA" userId="612e3f77-08f4-424c-9bd0-6ac275dcda07" providerId="ADAL" clId="{0E1024C3-58F3-4E60-9D56-58152775B348}" dt="2025-09-04T23:15:24.817" v="4123" actId="14100"/>
          <ac:spMkLst>
            <pc:docMk/>
            <pc:sldMk cId="45334825" sldId="2134808546"/>
            <ac:spMk id="15" creationId="{E2DB7369-2160-2F2E-3636-2AEB71591C3C}"/>
          </ac:spMkLst>
        </pc:spChg>
        <pc:spChg chg="mod">
          <ac:chgData name="FERHANE EL MOSTAFA" userId="612e3f77-08f4-424c-9bd0-6ac275dcda07" providerId="ADAL" clId="{0E1024C3-58F3-4E60-9D56-58152775B348}" dt="2025-09-04T23:15:49.670" v="4128" actId="1076"/>
          <ac:spMkLst>
            <pc:docMk/>
            <pc:sldMk cId="45334825" sldId="2134808546"/>
            <ac:spMk id="16" creationId="{33EE9098-27DE-8687-2671-E0C75AE3E223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17" creationId="{25EDE498-3A0F-4974-FF0B-FE4947C84B74}"/>
          </ac:spMkLst>
        </pc:spChg>
        <pc:spChg chg="mod">
          <ac:chgData name="FERHANE EL MOSTAFA" userId="612e3f77-08f4-424c-9bd0-6ac275dcda07" providerId="ADAL" clId="{0E1024C3-58F3-4E60-9D56-58152775B348}" dt="2025-09-04T23:12:59.159" v="4085" actId="207"/>
          <ac:spMkLst>
            <pc:docMk/>
            <pc:sldMk cId="45334825" sldId="2134808546"/>
            <ac:spMk id="18" creationId="{BDE2BD61-4A70-D768-E7FE-8D6A30477532}"/>
          </ac:spMkLst>
        </pc:spChg>
        <pc:spChg chg="mod">
          <ac:chgData name="FERHANE EL MOSTAFA" userId="612e3f77-08f4-424c-9bd0-6ac275dcda07" providerId="ADAL" clId="{0E1024C3-58F3-4E60-9D56-58152775B348}" dt="2025-09-04T23:13:28.732" v="4089" actId="1076"/>
          <ac:spMkLst>
            <pc:docMk/>
            <pc:sldMk cId="45334825" sldId="2134808546"/>
            <ac:spMk id="19" creationId="{73C8EB6E-05DE-B75E-7478-428EE650E9E2}"/>
          </ac:spMkLst>
        </pc:spChg>
        <pc:spChg chg="mod">
          <ac:chgData name="FERHANE EL MOSTAFA" userId="612e3f77-08f4-424c-9bd0-6ac275dcda07" providerId="ADAL" clId="{0E1024C3-58F3-4E60-9D56-58152775B348}" dt="2025-09-05T10:50:58.834" v="4287" actId="1076"/>
          <ac:spMkLst>
            <pc:docMk/>
            <pc:sldMk cId="45334825" sldId="2134808546"/>
            <ac:spMk id="20" creationId="{D138241E-4455-4C46-7DA3-2FC2A07B2449}"/>
          </ac:spMkLst>
        </pc:spChg>
        <pc:spChg chg="mod">
          <ac:chgData name="FERHANE EL MOSTAFA" userId="612e3f77-08f4-424c-9bd0-6ac275dcda07" providerId="ADAL" clId="{0E1024C3-58F3-4E60-9D56-58152775B348}" dt="2025-09-04T23:14:38.811" v="4117" actId="1076"/>
          <ac:spMkLst>
            <pc:docMk/>
            <pc:sldMk cId="45334825" sldId="2134808546"/>
            <ac:spMk id="21" creationId="{258655E3-2438-1521-CE27-97E19B3576DA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22" creationId="{DF3A83B5-F755-13D7-5EE6-8D0B9ACCA0CB}"/>
          </ac:spMkLst>
        </pc:spChg>
        <pc:spChg chg="mod">
          <ac:chgData name="FERHANE EL MOSTAFA" userId="612e3f77-08f4-424c-9bd0-6ac275dcda07" providerId="ADAL" clId="{0E1024C3-58F3-4E60-9D56-58152775B348}" dt="2025-09-04T23:14:24.572" v="4109" actId="1076"/>
          <ac:spMkLst>
            <pc:docMk/>
            <pc:sldMk cId="45334825" sldId="2134808546"/>
            <ac:spMk id="23" creationId="{F9163B30-741B-3713-C494-15EF56370611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24" creationId="{2656696A-94BC-9906-CC4A-70EAF6F43F6C}"/>
          </ac:spMkLst>
        </pc:spChg>
        <pc:spChg chg="mod">
          <ac:chgData name="FERHANE EL MOSTAFA" userId="612e3f77-08f4-424c-9bd0-6ac275dcda07" providerId="ADAL" clId="{0E1024C3-58F3-4E60-9D56-58152775B348}" dt="2025-09-04T23:15:52.394" v="4129" actId="1076"/>
          <ac:spMkLst>
            <pc:docMk/>
            <pc:sldMk cId="45334825" sldId="2134808546"/>
            <ac:spMk id="25" creationId="{20DB5C60-60FA-DF03-70E7-EB32615F4E44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26" creationId="{00A3D04E-E139-BF83-2B2F-68155081603B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28" creationId="{6FC73746-DD10-305C-ECB2-13A4FDE0B6F1}"/>
          </ac:spMkLst>
        </pc:spChg>
        <pc:spChg chg="mod">
          <ac:chgData name="FERHANE EL MOSTAFA" userId="612e3f77-08f4-424c-9bd0-6ac275dcda07" providerId="ADAL" clId="{0E1024C3-58F3-4E60-9D56-58152775B348}" dt="2025-09-05T10:49:57.801" v="4283" actId="207"/>
          <ac:spMkLst>
            <pc:docMk/>
            <pc:sldMk cId="45334825" sldId="2134808546"/>
            <ac:spMk id="29" creationId="{70F29352-49A2-914F-DBBA-F05D24CD8E25}"/>
          </ac:spMkLst>
        </pc:spChg>
        <pc:spChg chg="del mod">
          <ac:chgData name="FERHANE EL MOSTAFA" userId="612e3f77-08f4-424c-9bd0-6ac275dcda07" providerId="ADAL" clId="{0E1024C3-58F3-4E60-9D56-58152775B348}" dt="2025-09-05T10:51:03.337" v="4288" actId="1076"/>
          <ac:spMkLst>
            <pc:docMk/>
            <pc:sldMk cId="45334825" sldId="2134808546"/>
            <ac:spMk id="30" creationId="{A15C24F7-0AFD-2BF6-8FCD-0395FB4846E8}"/>
          </ac:spMkLst>
        </pc:spChg>
        <pc:spChg chg="mod">
          <ac:chgData name="FERHANE EL MOSTAFA" userId="612e3f77-08f4-424c-9bd0-6ac275dcda07" providerId="ADAL" clId="{0E1024C3-58F3-4E60-9D56-58152775B348}" dt="2025-09-04T23:14:06.984" v="4101" actId="1076"/>
          <ac:spMkLst>
            <pc:docMk/>
            <pc:sldMk cId="45334825" sldId="2134808546"/>
            <ac:spMk id="31" creationId="{486C97DA-C0C0-765F-FD05-51F4A366A171}"/>
          </ac:spMkLst>
        </pc:spChg>
      </pc:sldChg>
      <pc:sldChg chg="addSp modSp add del mod">
        <pc:chgData name="FERHANE EL MOSTAFA" userId="612e3f77-08f4-424c-9bd0-6ac275dcda07" providerId="ADAL" clId="{0E1024C3-58F3-4E60-9D56-58152775B348}" dt="2025-09-04T17:16:53.076" v="3620" actId="47"/>
        <pc:sldMkLst>
          <pc:docMk/>
          <pc:sldMk cId="3957968747" sldId="2134808546"/>
        </pc:sldMkLst>
      </pc:sldChg>
      <pc:sldChg chg="add del">
        <pc:chgData name="FERHANE EL MOSTAFA" userId="612e3f77-08f4-424c-9bd0-6ac275dcda07" providerId="ADAL" clId="{0E1024C3-58F3-4E60-9D56-58152775B348}" dt="2025-09-04T22:11:25.085" v="3856" actId="47"/>
        <pc:sldMkLst>
          <pc:docMk/>
          <pc:sldMk cId="1934738655" sldId="2134808547"/>
        </pc:sldMkLst>
      </pc:sldChg>
      <pc:sldChg chg="modSp mod">
        <pc:chgData name="FERHANE EL MOSTAFA" userId="612e3f77-08f4-424c-9bd0-6ac275dcda07" providerId="ADAL" clId="{0E1024C3-58F3-4E60-9D56-58152775B348}" dt="2025-09-12T10:14:33.870" v="4341" actId="6549"/>
        <pc:sldMkLst>
          <pc:docMk/>
          <pc:sldMk cId="2334845041" sldId="2134808547"/>
        </pc:sldMkLst>
        <pc:spChg chg="mod">
          <ac:chgData name="FERHANE EL MOSTAFA" userId="612e3f77-08f4-424c-9bd0-6ac275dcda07" providerId="ADAL" clId="{0E1024C3-58F3-4E60-9D56-58152775B348}" dt="2025-09-12T10:14:33.870" v="4341" actId="6549"/>
          <ac:spMkLst>
            <pc:docMk/>
            <pc:sldMk cId="2334845041" sldId="2134808547"/>
            <ac:spMk id="2" creationId="{CF4F2F77-5E73-706A-7281-95239E41246E}"/>
          </ac:spMkLst>
        </pc:spChg>
      </pc:sldChg>
      <pc:sldChg chg="addSp modSp add mod">
        <pc:chgData name="FERHANE EL MOSTAFA" userId="612e3f77-08f4-424c-9bd0-6ac275dcda07" providerId="ADAL" clId="{0E1024C3-58F3-4E60-9D56-58152775B348}" dt="2025-09-04T23:17:40.711" v="4139" actId="20577"/>
        <pc:sldMkLst>
          <pc:docMk/>
          <pc:sldMk cId="4040912830" sldId="2134808548"/>
        </pc:sldMkLst>
      </pc:sldChg>
      <pc:sldChg chg="add">
        <pc:chgData name="FERHANE EL MOSTAFA" userId="612e3f77-08f4-424c-9bd0-6ac275dcda07" providerId="ADAL" clId="{0E1024C3-58F3-4E60-9D56-58152775B348}" dt="2025-09-04T17:18:03.105" v="3621"/>
        <pc:sldMkLst>
          <pc:docMk/>
          <pc:sldMk cId="1075623227" sldId="2134808549"/>
        </pc:sldMkLst>
      </pc:sldChg>
      <pc:sldChg chg="add">
        <pc:chgData name="FERHANE EL MOSTAFA" userId="612e3f77-08f4-424c-9bd0-6ac275dcda07" providerId="ADAL" clId="{0E1024C3-58F3-4E60-9D56-58152775B348}" dt="2025-09-04T17:18:03.105" v="3621"/>
        <pc:sldMkLst>
          <pc:docMk/>
          <pc:sldMk cId="4179180127" sldId="2134808550"/>
        </pc:sldMkLst>
      </pc:sldChg>
      <pc:sldChg chg="modSp add mod">
        <pc:chgData name="FERHANE EL MOSTAFA" userId="612e3f77-08f4-424c-9bd0-6ac275dcda07" providerId="ADAL" clId="{0E1024C3-58F3-4E60-9D56-58152775B348}" dt="2025-09-04T22:13:25.296" v="3897" actId="20577"/>
        <pc:sldMkLst>
          <pc:docMk/>
          <pc:sldMk cId="565798932" sldId="2134808551"/>
        </pc:sldMkLst>
        <pc:spChg chg="mod">
          <ac:chgData name="FERHANE EL MOSTAFA" userId="612e3f77-08f4-424c-9bd0-6ac275dcda07" providerId="ADAL" clId="{0E1024C3-58F3-4E60-9D56-58152775B348}" dt="2025-09-04T22:13:25.296" v="3897" actId="20577"/>
          <ac:spMkLst>
            <pc:docMk/>
            <pc:sldMk cId="565798932" sldId="2134808551"/>
            <ac:spMk id="2" creationId="{E882341C-CEA7-3C08-9DA4-D39C287DEA87}"/>
          </ac:spMkLst>
        </pc:spChg>
        <pc:spChg chg="mod">
          <ac:chgData name="FERHANE EL MOSTAFA" userId="612e3f77-08f4-424c-9bd0-6ac275dcda07" providerId="ADAL" clId="{0E1024C3-58F3-4E60-9D56-58152775B348}" dt="2025-09-04T22:13:06.600" v="3886" actId="1076"/>
          <ac:spMkLst>
            <pc:docMk/>
            <pc:sldMk cId="565798932" sldId="2134808551"/>
            <ac:spMk id="5" creationId="{288A668F-B1CF-DC8E-2A6F-9C0121FFA4BD}"/>
          </ac:spMkLst>
        </pc:spChg>
        <pc:spChg chg="mod">
          <ac:chgData name="FERHANE EL MOSTAFA" userId="612e3f77-08f4-424c-9bd0-6ac275dcda07" providerId="ADAL" clId="{0E1024C3-58F3-4E60-9D56-58152775B348}" dt="2025-09-04T22:13:09.086" v="3887" actId="1076"/>
          <ac:spMkLst>
            <pc:docMk/>
            <pc:sldMk cId="565798932" sldId="2134808551"/>
            <ac:spMk id="6" creationId="{A6DE4188-D2F1-1D8B-E69D-A076A02D406B}"/>
          </ac:spMkLst>
        </pc:spChg>
        <pc:spChg chg="mod">
          <ac:chgData name="FERHANE EL MOSTAFA" userId="612e3f77-08f4-424c-9bd0-6ac275dcda07" providerId="ADAL" clId="{0E1024C3-58F3-4E60-9D56-58152775B348}" dt="2025-09-04T22:12:59.298" v="3885" actId="20577"/>
          <ac:spMkLst>
            <pc:docMk/>
            <pc:sldMk cId="565798932" sldId="2134808551"/>
            <ac:spMk id="7" creationId="{5888F6FB-0170-BD87-0159-412A53916EBF}"/>
          </ac:spMkLst>
        </pc:spChg>
      </pc:sldChg>
      <pc:sldChg chg="modSp add mod">
        <pc:chgData name="FERHANE EL MOSTAFA" userId="612e3f77-08f4-424c-9bd0-6ac275dcda07" providerId="ADAL" clId="{0E1024C3-58F3-4E60-9D56-58152775B348}" dt="2025-09-04T22:13:48.827" v="3907" actId="20577"/>
        <pc:sldMkLst>
          <pc:docMk/>
          <pc:sldMk cId="2318514436" sldId="2134808552"/>
        </pc:sldMkLst>
        <pc:spChg chg="mod">
          <ac:chgData name="FERHANE EL MOSTAFA" userId="612e3f77-08f4-424c-9bd0-6ac275dcda07" providerId="ADAL" clId="{0E1024C3-58F3-4E60-9D56-58152775B348}" dt="2025-09-04T22:13:35.714" v="3898" actId="1076"/>
          <ac:spMkLst>
            <pc:docMk/>
            <pc:sldMk cId="2318514436" sldId="213480855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4T22:13:38.931" v="3899" actId="1076"/>
          <ac:spMkLst>
            <pc:docMk/>
            <pc:sldMk cId="2318514436" sldId="2134808552"/>
            <ac:spMk id="6" creationId="{D14C71D7-9433-DC40-8B1D-525C449D5D48}"/>
          </ac:spMkLst>
        </pc:spChg>
        <pc:spChg chg="mod">
          <ac:chgData name="FERHANE EL MOSTAFA" userId="612e3f77-08f4-424c-9bd0-6ac275dcda07" providerId="ADAL" clId="{0E1024C3-58F3-4E60-9D56-58152775B348}" dt="2025-09-04T22:13:48.827" v="3907" actId="20577"/>
          <ac:spMkLst>
            <pc:docMk/>
            <pc:sldMk cId="2318514436" sldId="2134808552"/>
            <ac:spMk id="7" creationId="{67015ADD-1608-AC47-44CD-DAD5C640783B}"/>
          </ac:spMkLst>
        </pc:spChg>
      </pc:sldChg>
      <pc:sldChg chg="modSp mod">
        <pc:chgData name="FERHANE EL MOSTAFA" userId="612e3f77-08f4-424c-9bd0-6ac275dcda07" providerId="ADAL" clId="{0E1024C3-58F3-4E60-9D56-58152775B348}" dt="2025-09-12T10:14:08.415" v="4340" actId="403"/>
        <pc:sldMkLst>
          <pc:docMk/>
          <pc:sldMk cId="1223735612" sldId="2134808558"/>
        </pc:sldMkLst>
        <pc:spChg chg="mod">
          <ac:chgData name="FERHANE EL MOSTAFA" userId="612e3f77-08f4-424c-9bd0-6ac275dcda07" providerId="ADAL" clId="{0E1024C3-58F3-4E60-9D56-58152775B348}" dt="2025-09-12T10:14:08.415" v="4340" actId="403"/>
          <ac:spMkLst>
            <pc:docMk/>
            <pc:sldMk cId="1223735612" sldId="2134808558"/>
            <ac:spMk id="2" creationId="{172D2954-1DB2-9249-93C6-545B8C5FFEBB}"/>
          </ac:spMkLst>
        </pc:spChg>
      </pc:sldChg>
      <pc:sldChg chg="modSp mod">
        <pc:chgData name="FERHANE EL MOSTAFA" userId="612e3f77-08f4-424c-9bd0-6ac275dcda07" providerId="ADAL" clId="{0E1024C3-58F3-4E60-9D56-58152775B348}" dt="2025-09-12T10:14:44.223" v="4345" actId="404"/>
        <pc:sldMkLst>
          <pc:docMk/>
          <pc:sldMk cId="182104482" sldId="2134808559"/>
        </pc:sldMkLst>
        <pc:spChg chg="mod">
          <ac:chgData name="FERHANE EL MOSTAFA" userId="612e3f77-08f4-424c-9bd0-6ac275dcda07" providerId="ADAL" clId="{0E1024C3-58F3-4E60-9D56-58152775B348}" dt="2025-09-12T10:14:44.223" v="4345" actId="404"/>
          <ac:spMkLst>
            <pc:docMk/>
            <pc:sldMk cId="182104482" sldId="2134808559"/>
            <ac:spMk id="2" creationId="{31D56825-098A-D26D-115F-057A1D1F4B5B}"/>
          </ac:spMkLst>
        </pc:spChg>
      </pc:sldChg>
      <pc:sldChg chg="modSp mod">
        <pc:chgData name="FERHANE EL MOSTAFA" userId="612e3f77-08f4-424c-9bd0-6ac275dcda07" providerId="ADAL" clId="{0E1024C3-58F3-4E60-9D56-58152775B348}" dt="2025-09-12T10:14:58.826" v="4350" actId="404"/>
        <pc:sldMkLst>
          <pc:docMk/>
          <pc:sldMk cId="3567207347" sldId="2134808560"/>
        </pc:sldMkLst>
        <pc:spChg chg="mod">
          <ac:chgData name="FERHANE EL MOSTAFA" userId="612e3f77-08f4-424c-9bd0-6ac275dcda07" providerId="ADAL" clId="{0E1024C3-58F3-4E60-9D56-58152775B348}" dt="2025-09-12T10:14:58.826" v="4350" actId="404"/>
          <ac:spMkLst>
            <pc:docMk/>
            <pc:sldMk cId="3567207347" sldId="2134808560"/>
            <ac:spMk id="2" creationId="{FF22EEC6-ECF8-35F6-FC4F-3D7AA560AE62}"/>
          </ac:spMkLst>
        </pc:spChg>
      </pc:sldChg>
      <pc:sldChg chg="modSp mod">
        <pc:chgData name="FERHANE EL MOSTAFA" userId="612e3f77-08f4-424c-9bd0-6ac275dcda07" providerId="ADAL" clId="{0E1024C3-58F3-4E60-9D56-58152775B348}" dt="2025-09-12T10:15:04.806" v="4354" actId="404"/>
        <pc:sldMkLst>
          <pc:docMk/>
          <pc:sldMk cId="1675422522" sldId="2134808561"/>
        </pc:sldMkLst>
        <pc:spChg chg="mod">
          <ac:chgData name="FERHANE EL MOSTAFA" userId="612e3f77-08f4-424c-9bd0-6ac275dcda07" providerId="ADAL" clId="{0E1024C3-58F3-4E60-9D56-58152775B348}" dt="2025-09-12T10:15:04.806" v="4354" actId="404"/>
          <ac:spMkLst>
            <pc:docMk/>
            <pc:sldMk cId="1675422522" sldId="2134808561"/>
            <ac:spMk id="2" creationId="{811B0488-1FBE-A437-F15F-7E40BBE17C4D}"/>
          </ac:spMkLst>
        </pc:spChg>
      </pc:sldChg>
      <pc:sldChg chg="modSp mod">
        <pc:chgData name="FERHANE EL MOSTAFA" userId="612e3f77-08f4-424c-9bd0-6ac275dcda07" providerId="ADAL" clId="{0E1024C3-58F3-4E60-9D56-58152775B348}" dt="2025-09-12T10:15:10.736" v="4358" actId="404"/>
        <pc:sldMkLst>
          <pc:docMk/>
          <pc:sldMk cId="1589496367" sldId="2134808562"/>
        </pc:sldMkLst>
        <pc:spChg chg="mod">
          <ac:chgData name="FERHANE EL MOSTAFA" userId="612e3f77-08f4-424c-9bd0-6ac275dcda07" providerId="ADAL" clId="{0E1024C3-58F3-4E60-9D56-58152775B348}" dt="2025-09-12T10:15:10.736" v="4358" actId="404"/>
          <ac:spMkLst>
            <pc:docMk/>
            <pc:sldMk cId="1589496367" sldId="2134808562"/>
            <ac:spMk id="2" creationId="{D9700A0D-EA40-0DED-3F7C-BA73BE9CDF44}"/>
          </ac:spMkLst>
        </pc:spChg>
      </pc:sldChg>
      <pc:sldChg chg="modSp mod">
        <pc:chgData name="FERHANE EL MOSTAFA" userId="612e3f77-08f4-424c-9bd0-6ac275dcda07" providerId="ADAL" clId="{0E1024C3-58F3-4E60-9D56-58152775B348}" dt="2025-09-12T10:15:18.645" v="4363" actId="404"/>
        <pc:sldMkLst>
          <pc:docMk/>
          <pc:sldMk cId="3591190230" sldId="2134808563"/>
        </pc:sldMkLst>
        <pc:spChg chg="mod">
          <ac:chgData name="FERHANE EL MOSTAFA" userId="612e3f77-08f4-424c-9bd0-6ac275dcda07" providerId="ADAL" clId="{0E1024C3-58F3-4E60-9D56-58152775B348}" dt="2025-09-12T10:15:18.645" v="4363" actId="404"/>
          <ac:spMkLst>
            <pc:docMk/>
            <pc:sldMk cId="3591190230" sldId="2134808563"/>
            <ac:spMk id="2" creationId="{1E0D5D53-6888-F914-7F09-2F2C46F5A2CF}"/>
          </ac:spMkLst>
        </pc:spChg>
      </pc:sldChg>
      <pc:sldChg chg="modSp mod">
        <pc:chgData name="FERHANE EL MOSTAFA" userId="612e3f77-08f4-424c-9bd0-6ac275dcda07" providerId="ADAL" clId="{0E1024C3-58F3-4E60-9D56-58152775B348}" dt="2025-09-12T10:15:24.080" v="4367" actId="404"/>
        <pc:sldMkLst>
          <pc:docMk/>
          <pc:sldMk cId="522801149" sldId="2134808564"/>
        </pc:sldMkLst>
        <pc:spChg chg="mod">
          <ac:chgData name="FERHANE EL MOSTAFA" userId="612e3f77-08f4-424c-9bd0-6ac275dcda07" providerId="ADAL" clId="{0E1024C3-58F3-4E60-9D56-58152775B348}" dt="2025-09-12T10:15:24.080" v="4367" actId="404"/>
          <ac:spMkLst>
            <pc:docMk/>
            <pc:sldMk cId="522801149" sldId="2134808564"/>
            <ac:spMk id="2" creationId="{095B3675-0B1A-9F32-02F8-B6321086CBE6}"/>
          </ac:spMkLst>
        </pc:spChg>
      </pc:sldChg>
      <pc:sldChg chg="modSp mod">
        <pc:chgData name="FERHANE EL MOSTAFA" userId="612e3f77-08f4-424c-9bd0-6ac275dcda07" providerId="ADAL" clId="{0E1024C3-58F3-4E60-9D56-58152775B348}" dt="2025-09-12T10:15:34.401" v="4372" actId="404"/>
        <pc:sldMkLst>
          <pc:docMk/>
          <pc:sldMk cId="3236862554" sldId="2134808566"/>
        </pc:sldMkLst>
        <pc:spChg chg="mod">
          <ac:chgData name="FERHANE EL MOSTAFA" userId="612e3f77-08f4-424c-9bd0-6ac275dcda07" providerId="ADAL" clId="{0E1024C3-58F3-4E60-9D56-58152775B348}" dt="2025-09-12T10:15:34.401" v="4372" actId="404"/>
          <ac:spMkLst>
            <pc:docMk/>
            <pc:sldMk cId="3236862554" sldId="2134808566"/>
            <ac:spMk id="2" creationId="{104A6CB1-7320-E774-F14B-2AB4496B05F1}"/>
          </ac:spMkLst>
        </pc:spChg>
      </pc:sldChg>
      <pc:sldChg chg="modSp mod">
        <pc:chgData name="FERHANE EL MOSTAFA" userId="612e3f77-08f4-424c-9bd0-6ac275dcda07" providerId="ADAL" clId="{0E1024C3-58F3-4E60-9D56-58152775B348}" dt="2025-09-12T10:15:41.043" v="4376" actId="404"/>
        <pc:sldMkLst>
          <pc:docMk/>
          <pc:sldMk cId="3376334967" sldId="2134808567"/>
        </pc:sldMkLst>
        <pc:spChg chg="mod">
          <ac:chgData name="FERHANE EL MOSTAFA" userId="612e3f77-08f4-424c-9bd0-6ac275dcda07" providerId="ADAL" clId="{0E1024C3-58F3-4E60-9D56-58152775B348}" dt="2025-09-12T10:15:41.043" v="4376" actId="404"/>
          <ac:spMkLst>
            <pc:docMk/>
            <pc:sldMk cId="3376334967" sldId="2134808567"/>
            <ac:spMk id="2" creationId="{A2143794-E142-8B93-A06C-DCB406735810}"/>
          </ac:spMkLst>
        </pc:spChg>
      </pc:sldChg>
      <pc:sldChg chg="add">
        <pc:chgData name="FERHANE EL MOSTAFA" userId="612e3f77-08f4-424c-9bd0-6ac275dcda07" providerId="ADAL" clId="{0E1024C3-58F3-4E60-9D56-58152775B348}" dt="2025-09-12T10:15:47.730" v="4377"/>
        <pc:sldMkLst>
          <pc:docMk/>
          <pc:sldMk cId="2469045652" sldId="21348085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طـ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أُ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إِ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أَ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/>
      <dgm:t>
        <a:bodyPr/>
        <a:lstStyle/>
        <a:p>
          <a:r>
            <a:rPr lang="ar-MA" sz="8800" b="1" dirty="0">
              <a:solidFill>
                <a:srgbClr val="FF0000"/>
              </a:solidFill>
            </a:rPr>
            <a:t>ء</a:t>
          </a:r>
          <a:endParaRPr lang="fr-FR" sz="8800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أُ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إِ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أَ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/>
      <dgm:t>
        <a:bodyPr/>
        <a:lstStyle/>
        <a:p>
          <a:r>
            <a:rPr lang="ar-MA" sz="8800" b="1" dirty="0">
              <a:solidFill>
                <a:srgbClr val="FF0000"/>
              </a:solidFill>
            </a:rPr>
            <a:t>ء</a:t>
          </a:r>
          <a:endParaRPr lang="fr-FR" sz="8800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أُ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إِ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أَ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/>
      <dgm:t>
        <a:bodyPr/>
        <a:lstStyle/>
        <a:p>
          <a:r>
            <a:rPr lang="ar-MA" sz="8800" b="1" dirty="0">
              <a:solidFill>
                <a:srgbClr val="FF0000"/>
              </a:solidFill>
            </a:rPr>
            <a:t>ء</a:t>
          </a:r>
          <a:endParaRPr lang="fr-FR" sz="8800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أُ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إِ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أَ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طـ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أُ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إِ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أَ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230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800" b="1" kern="1200" dirty="0">
              <a:solidFill>
                <a:srgbClr val="FF0000"/>
              </a:solidFill>
            </a:rPr>
            <a:t>ء</a:t>
          </a:r>
          <a:endParaRPr lang="fr-FR" sz="8800" b="1" kern="1200" dirty="0">
            <a:solidFill>
              <a:srgbClr val="FF0000"/>
            </a:solidFill>
          </a:endParaRPr>
        </a:p>
      </dsp:txBody>
      <dsp:txXfrm>
        <a:off x="5778036" y="3434275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532991" y="8658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أُ</a:t>
          </a:r>
          <a:endParaRPr lang="fr-FR" sz="6500" kern="1200" dirty="0"/>
        </a:p>
      </dsp:txBody>
      <dsp:txXfrm>
        <a:off x="5778036" y="253703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8193" y="2795815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4160" y="2769953"/>
        <a:ext cx="75365" cy="75365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إِ</a:t>
          </a:r>
          <a:endParaRPr lang="fr-FR" sz="65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103" y="373789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8070" y="3712033"/>
        <a:ext cx="75365" cy="75365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أَ</a:t>
          </a:r>
          <a:endParaRPr lang="fr-FR" sz="65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3205" y="4809187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09172" y="4783326"/>
        <a:ext cx="75365" cy="75365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9887" y="550842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5854" y="5482563"/>
        <a:ext cx="75365" cy="75365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2067" y="550842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8035" y="5482563"/>
        <a:ext cx="75365" cy="75365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8749" y="4809187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717" y="4783326"/>
        <a:ext cx="75365" cy="75365"/>
      </dsp:txXfrm>
    </dsp:sp>
    <dsp:sp modelId="{FC49683F-D685-40C7-B400-DC97AE875747}">
      <dsp:nvSpPr>
        <dsp:cNvPr id="0" name=""/>
        <dsp:cNvSpPr/>
      </dsp:nvSpPr>
      <dsp:spPr>
        <a:xfrm>
          <a:off x="2778536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3581" y="5024561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9851" y="373789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5819" y="3712033"/>
        <a:ext cx="75365" cy="75365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3761" y="2795815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9729" y="2769953"/>
        <a:ext cx="75365" cy="75365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3604" y="997816"/>
        <a:ext cx="1183181" cy="1183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230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800" b="1" kern="1200" dirty="0">
              <a:solidFill>
                <a:srgbClr val="FF0000"/>
              </a:solidFill>
            </a:rPr>
            <a:t>ء</a:t>
          </a:r>
          <a:endParaRPr lang="fr-FR" sz="8800" b="1" kern="1200" dirty="0">
            <a:solidFill>
              <a:srgbClr val="FF0000"/>
            </a:solidFill>
          </a:endParaRPr>
        </a:p>
      </dsp:txBody>
      <dsp:txXfrm>
        <a:off x="5778036" y="3434275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532991" y="8658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أُ</a:t>
          </a:r>
          <a:endParaRPr lang="fr-FR" sz="6500" kern="1200" dirty="0"/>
        </a:p>
      </dsp:txBody>
      <dsp:txXfrm>
        <a:off x="5778036" y="253703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8193" y="2795815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4160" y="2769953"/>
        <a:ext cx="75365" cy="75365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إِ</a:t>
          </a:r>
          <a:endParaRPr lang="fr-FR" sz="65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103" y="373789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8070" y="3712033"/>
        <a:ext cx="75365" cy="75365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أَ</a:t>
          </a:r>
          <a:endParaRPr lang="fr-FR" sz="65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3205" y="4809187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09172" y="4783326"/>
        <a:ext cx="75365" cy="75365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9887" y="550842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5854" y="5482563"/>
        <a:ext cx="75365" cy="75365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2067" y="550842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8035" y="5482563"/>
        <a:ext cx="75365" cy="75365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8749" y="4809187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717" y="4783326"/>
        <a:ext cx="75365" cy="75365"/>
      </dsp:txXfrm>
    </dsp:sp>
    <dsp:sp modelId="{FC49683F-D685-40C7-B400-DC97AE875747}">
      <dsp:nvSpPr>
        <dsp:cNvPr id="0" name=""/>
        <dsp:cNvSpPr/>
      </dsp:nvSpPr>
      <dsp:spPr>
        <a:xfrm>
          <a:off x="2778536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3581" y="5024561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9851" y="373789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5819" y="3712033"/>
        <a:ext cx="75365" cy="75365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3761" y="2795815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9729" y="2769953"/>
        <a:ext cx="75365" cy="75365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3604" y="997816"/>
        <a:ext cx="1183181" cy="1183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230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800" b="1" kern="1200" dirty="0">
              <a:solidFill>
                <a:srgbClr val="FF0000"/>
              </a:solidFill>
            </a:rPr>
            <a:t>ء</a:t>
          </a:r>
          <a:endParaRPr lang="fr-FR" sz="8800" b="1" kern="1200" dirty="0">
            <a:solidFill>
              <a:srgbClr val="FF0000"/>
            </a:solidFill>
          </a:endParaRPr>
        </a:p>
      </dsp:txBody>
      <dsp:txXfrm>
        <a:off x="5778036" y="3434275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532991" y="8658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أُ</a:t>
          </a:r>
          <a:endParaRPr lang="fr-FR" sz="6500" kern="1200" dirty="0"/>
        </a:p>
      </dsp:txBody>
      <dsp:txXfrm>
        <a:off x="5778036" y="253703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8193" y="2795815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4160" y="2769953"/>
        <a:ext cx="75365" cy="75365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إِ</a:t>
          </a:r>
          <a:endParaRPr lang="fr-FR" sz="65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103" y="373789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8070" y="3712033"/>
        <a:ext cx="75365" cy="75365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أَ</a:t>
          </a:r>
          <a:endParaRPr lang="fr-FR" sz="65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3205" y="4809187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09172" y="4783326"/>
        <a:ext cx="75365" cy="75365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9887" y="550842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5854" y="5482563"/>
        <a:ext cx="75365" cy="75365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2067" y="550842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8035" y="5482563"/>
        <a:ext cx="75365" cy="75365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8749" y="4809187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717" y="4783326"/>
        <a:ext cx="75365" cy="75365"/>
      </dsp:txXfrm>
    </dsp:sp>
    <dsp:sp modelId="{FC49683F-D685-40C7-B400-DC97AE875747}">
      <dsp:nvSpPr>
        <dsp:cNvPr id="0" name=""/>
        <dsp:cNvSpPr/>
      </dsp:nvSpPr>
      <dsp:spPr>
        <a:xfrm>
          <a:off x="2778536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3581" y="5024561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9851" y="3737894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5819" y="3712033"/>
        <a:ext cx="75365" cy="75365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3761" y="2795815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9729" y="2769953"/>
        <a:ext cx="75365" cy="75365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3604" y="997816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الانتباه والتركيز. وعليكم ربط السلوك بالصورة المناسبة له.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3F4BD2B-1D83-B691-3314-24D8FAD4AC96}"/>
              </a:ext>
            </a:extLst>
          </p:cNvPr>
          <p:cNvCxnSpPr>
            <a:cxnSpLocks/>
          </p:cNvCxnSpPr>
          <p:nvPr/>
        </p:nvCxnSpPr>
        <p:spPr>
          <a:xfrm flipH="1">
            <a:off x="2715491" y="2701636"/>
            <a:ext cx="4876800" cy="1856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3785D66-290A-38B1-B47A-FEC26145E3E7}"/>
              </a:ext>
            </a:extLst>
          </p:cNvPr>
          <p:cNvCxnSpPr>
            <a:cxnSpLocks/>
          </p:cNvCxnSpPr>
          <p:nvPr/>
        </p:nvCxnSpPr>
        <p:spPr>
          <a:xfrm flipH="1">
            <a:off x="2715491" y="3796145"/>
            <a:ext cx="3823854" cy="2673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ED2200C-EB9B-B54A-E4C7-3DF345395310}"/>
              </a:ext>
            </a:extLst>
          </p:cNvPr>
          <p:cNvCxnSpPr>
            <a:cxnSpLocks/>
          </p:cNvCxnSpPr>
          <p:nvPr/>
        </p:nvCxnSpPr>
        <p:spPr>
          <a:xfrm flipH="1">
            <a:off x="2715491" y="4918364"/>
            <a:ext cx="3338945" cy="3539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C898F40-691E-8F88-350F-1D7CC37DFCEF}"/>
              </a:ext>
            </a:extLst>
          </p:cNvPr>
          <p:cNvCxnSpPr>
            <a:cxnSpLocks/>
          </p:cNvCxnSpPr>
          <p:nvPr/>
        </p:nvCxnSpPr>
        <p:spPr>
          <a:xfrm flipH="1" flipV="1">
            <a:off x="2466109" y="6816436"/>
            <a:ext cx="7578436" cy="19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6E05DA2-3033-357E-B1C1-72AD23178423}"/>
              </a:ext>
            </a:extLst>
          </p:cNvPr>
          <p:cNvCxnSpPr>
            <a:cxnSpLocks/>
          </p:cNvCxnSpPr>
          <p:nvPr/>
        </p:nvCxnSpPr>
        <p:spPr>
          <a:xfrm flipH="1" flipV="1">
            <a:off x="2715491" y="3470564"/>
            <a:ext cx="4017818" cy="4606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18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7" y="7027325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3" y="812160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4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4 كلمات سبق ودرسناها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ولد.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990892"/>
            <a:ext cx="103060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FEF60-797C-CA9E-E065-14AD427E9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2D2954-1DB2-9249-93C6-545B8C5FFEBB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2FD26F2-8884-E025-0630-CEA8EE56BD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E00050-00A3-70CA-CFAA-DBAF27785A74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وَلَدࣱ</a:t>
            </a:r>
          </a:p>
        </p:txBody>
      </p:sp>
    </p:spTree>
    <p:extLst>
      <p:ext uri="{BB962C8B-B14F-4D97-AF65-F5344CB8AC3E}">
        <p14:creationId xmlns:p14="http://schemas.microsoft.com/office/powerpoint/2010/main" val="122373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D8F1F-67D6-2F57-1F98-54554B70E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D56825-098A-D26D-115F-057A1D1F4B5B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ضفيرة.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D2E8449-A43D-EAE3-43A8-B6392A9FD7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048CCA-A67D-2A90-5FE6-B2566E536A0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E3509-C3A5-78D0-9F65-7F9A36349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22EEC6-ECF8-35F6-FC4F-3D7AA560AE62}"/>
              </a:ext>
            </a:extLst>
          </p:cNvPr>
          <p:cNvSpPr txBox="1"/>
          <p:nvPr/>
        </p:nvSpPr>
        <p:spPr>
          <a:xfrm>
            <a:off x="2190749" y="990891"/>
            <a:ext cx="103060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F9CA965-0B2C-08B2-C67C-144C70BAB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D2A9CE4-2C80-411A-4CA2-AE3C420321D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07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AA999-D90F-C833-7244-A67D004D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11B0488-1FBE-A437-F15F-7E40BBE17C4D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3D1727-751C-4BC0-A9D9-A089D147C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0EA02C-E9E7-D192-51E2-7E5AD0BE7F9A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ضَفيرَةࣱ</a:t>
            </a:r>
          </a:p>
        </p:txBody>
      </p:sp>
    </p:spTree>
    <p:extLst>
      <p:ext uri="{BB962C8B-B14F-4D97-AF65-F5344CB8AC3E}">
        <p14:creationId xmlns:p14="http://schemas.microsoft.com/office/powerpoint/2010/main" val="167542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B60AD-A2CE-DB6F-09BA-DCB1A5D72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700A0D-EA40-0DED-3F7C-BA73BE9CDF4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مطر.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FEDAB9-6EAF-8D48-7647-973C493F0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2A09FC-3466-5A6A-910E-72EE0CF63D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9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C34C3-A35C-3DFB-BC6B-27B4289E8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E0D5D53-6888-F914-7F09-2F2C46F5A2CF}"/>
              </a:ext>
            </a:extLst>
          </p:cNvPr>
          <p:cNvSpPr txBox="1"/>
          <p:nvPr/>
        </p:nvSpPr>
        <p:spPr>
          <a:xfrm>
            <a:off x="2190749" y="990891"/>
            <a:ext cx="103060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A037D7-6345-C9BF-8D57-4D6C198ECD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5EB374-EAFF-612E-F58B-07C53706E6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90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5248D-BF7E-3819-B466-97CAEF1D5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5B3675-0B1A-9F32-02F8-B6321086CBE6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46BA894-C0F5-DA60-39BB-2A5638BB1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2AE46F1-C307-62F3-12C5-07576390268D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مَطَرࣱ</a:t>
            </a:r>
          </a:p>
        </p:txBody>
      </p:sp>
    </p:spTree>
    <p:extLst>
      <p:ext uri="{BB962C8B-B14F-4D97-AF65-F5344CB8AC3E}">
        <p14:creationId xmlns:p14="http://schemas.microsoft.com/office/powerpoint/2010/main" val="522801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4F8F-8881-9E20-A5F8-70372F36E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ACE68B-1D17-B03B-191D-FE3232936148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اكتبوا: ظفر.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كل متعلم على لوحته دون النظر إلى لوحة زميله.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B874C-4D46-274B-833B-77DBDAAB90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3351A7-C383-8F7F-CD18-C6DC4B0D80D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1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F1762-B673-80E1-15D7-17283B5FE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4A6CB1-7320-E774-F14B-2AB4496B05F1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ارفعوا ألواحكم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0966FC3-C018-961F-A677-FBA8D7388B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9CBB47-539A-CD16-C9C8-5053174286D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62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FAE0E-68C8-E70A-6206-0A6D07A77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2143794-E142-8B93-A06C-DCB406735810}"/>
              </a:ext>
            </a:extLst>
          </p:cNvPr>
          <p:cNvSpPr txBox="1"/>
          <p:nvPr/>
        </p:nvSpPr>
        <p:spPr>
          <a:xfrm>
            <a:off x="2190749" y="806226"/>
            <a:ext cx="103060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صححوا.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المرتكبين للأخطاء إلى تصحيحها.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B99ABC-2117-38F7-8F68-8B38502CB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C74C43-592E-863B-0312-7EC735E621A1}"/>
              </a:ext>
            </a:extLst>
          </p:cNvPr>
          <p:cNvSpPr txBox="1"/>
          <p:nvPr/>
        </p:nvSpPr>
        <p:spPr>
          <a:xfrm>
            <a:off x="1704974" y="4336690"/>
            <a:ext cx="1030605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ظُفْرࣱ</a:t>
            </a:r>
          </a:p>
        </p:txBody>
      </p:sp>
    </p:spTree>
    <p:extLst>
      <p:ext uri="{BB962C8B-B14F-4D97-AF65-F5344CB8AC3E}">
        <p14:creationId xmlns:p14="http://schemas.microsoft.com/office/powerpoint/2010/main" val="3376334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عيد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ع– غ – ي – ء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 -  غ</a:t>
            </a:r>
          </a:p>
          <a:p>
            <a:pPr marL="0" indent="0" algn="ctr" rtl="1">
              <a:buNone/>
            </a:pP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ي – ء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عنب  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7" y="4005165"/>
            <a:ext cx="3657600" cy="189687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عِـ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نَبٌ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48387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005164"/>
            <a:ext cx="2209800" cy="20574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عِـ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490364" y="2370660"/>
            <a:ext cx="342207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عِـ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نَبٌ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662545" y="2542199"/>
            <a:ext cx="1849220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662545" y="4413888"/>
            <a:ext cx="1849220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ــع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24254" y="6326965"/>
            <a:ext cx="197391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4" y="6724211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490364" y="4163606"/>
            <a:ext cx="342207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يَلْ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ـعَـ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490364" y="6326965"/>
            <a:ext cx="3546763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مَصْنَ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ـعٌ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2CB7235-E588-1260-39BB-BC4ED114020C}"/>
              </a:ext>
            </a:extLst>
          </p:cNvPr>
          <p:cNvSpPr/>
          <p:nvPr/>
        </p:nvSpPr>
        <p:spPr>
          <a:xfrm>
            <a:off x="9559636" y="8119911"/>
            <a:ext cx="3546763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شَارِ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عٌ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6BF3FA0-729A-DA15-49AE-0E6377266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482657"/>
            <a:ext cx="2231329" cy="63403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9AA3ABE-1B30-9676-A2EF-287B0067B8E3}"/>
              </a:ext>
            </a:extLst>
          </p:cNvPr>
          <p:cNvSpPr/>
          <p:nvPr/>
        </p:nvSpPr>
        <p:spPr>
          <a:xfrm>
            <a:off x="1724254" y="8169010"/>
            <a:ext cx="1960058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3" grpId="0" animBg="1"/>
      <p:bldP spid="15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غناء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16798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غِـ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ناءٌ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597599" y="35961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غِـ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08900" y="6472335"/>
            <a:ext cx="244168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338841" y="6472335"/>
            <a:ext cx="244168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يمرح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93804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يَـ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مْرَحُ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2AD9107-1547-5B2F-55AA-C076C82C57F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A0C4D46-9CB3-72CA-F0B9-B0DAB9BC5523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161FBF58-8AD8-328A-643F-F89A7C1E1101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1FA6AE6A-8B2C-3762-CAA3-291B56A1E18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A41E9-FFD2-34E2-2726-7FE820355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DD29ECE-A915-D9A3-BD03-8016051725EB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أطفال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9F9589AD-EE4B-9D9D-87A5-B21525D316C2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طْفالٌ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3A0AC3BB-0E64-4351-D4E4-F23C386949BA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3ADE3A5-6763-B0D0-8DA0-14DC8F6F16D6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0C983B1-FFEA-71AF-5D19-31EF22B17734}"/>
              </a:ext>
            </a:extLst>
          </p:cNvPr>
          <p:cNvSpPr/>
          <p:nvPr/>
        </p:nvSpPr>
        <p:spPr>
          <a:xfrm>
            <a:off x="10356272" y="546215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79FF93B-9027-5604-25DF-4721B86C1CCC}"/>
              </a:ext>
            </a:extLst>
          </p:cNvPr>
          <p:cNvSpPr/>
          <p:nvPr/>
        </p:nvSpPr>
        <p:spPr>
          <a:xfrm>
            <a:off x="7286214" y="546215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D6ED2A9-6C67-96D1-1A1B-A994A8E917A8}"/>
              </a:ext>
            </a:extLst>
          </p:cNvPr>
          <p:cNvSpPr/>
          <p:nvPr/>
        </p:nvSpPr>
        <p:spPr>
          <a:xfrm>
            <a:off x="4338842" y="558564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B5D615B-9830-E0BD-3B46-7356E023EF97}"/>
              </a:ext>
            </a:extLst>
          </p:cNvPr>
          <p:cNvSpPr/>
          <p:nvPr/>
        </p:nvSpPr>
        <p:spPr>
          <a:xfrm>
            <a:off x="1268784" y="558564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BDBA864-4F11-FCF4-3C63-EF839CC6B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6588B8A-64F9-4E38-F069-3BD803B919B5}"/>
              </a:ext>
            </a:extLst>
          </p:cNvPr>
          <p:cNvSpPr/>
          <p:nvPr/>
        </p:nvSpPr>
        <p:spPr>
          <a:xfrm>
            <a:off x="7286214" y="7928704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ـئ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28DF6607-0287-75A2-4072-343B828322F0}"/>
              </a:ext>
            </a:extLst>
          </p:cNvPr>
          <p:cNvSpPr/>
          <p:nvPr/>
        </p:nvSpPr>
        <p:spPr>
          <a:xfrm>
            <a:off x="1372327" y="783354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8110304-1812-F3EC-7D96-297C4DAB99A9}"/>
              </a:ext>
            </a:extLst>
          </p:cNvPr>
          <p:cNvSpPr/>
          <p:nvPr/>
        </p:nvSpPr>
        <p:spPr>
          <a:xfrm>
            <a:off x="10233586" y="783354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D1EE0E6F-8990-7CAE-43FD-D9843C51B799}"/>
              </a:ext>
            </a:extLst>
          </p:cNvPr>
          <p:cNvSpPr/>
          <p:nvPr/>
        </p:nvSpPr>
        <p:spPr>
          <a:xfrm>
            <a:off x="4338842" y="783354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12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875" y="2504399"/>
            <a:ext cx="2749534" cy="209110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E7DECD3-457F-6317-BF14-475B88E97A79}"/>
              </a:ext>
            </a:extLst>
          </p:cNvPr>
          <p:cNvSpPr/>
          <p:nvPr/>
        </p:nvSpPr>
        <p:spPr>
          <a:xfrm>
            <a:off x="10564091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CDD58B-03EE-03D5-6FC7-E9267D16ED0B}"/>
              </a:ext>
            </a:extLst>
          </p:cNvPr>
          <p:cNvSpPr/>
          <p:nvPr/>
        </p:nvSpPr>
        <p:spPr>
          <a:xfrm>
            <a:off x="7505881" y="6431157"/>
            <a:ext cx="246939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9043A55-9D74-CD7B-55DB-45651EF8363C}"/>
              </a:ext>
            </a:extLst>
          </p:cNvPr>
          <p:cNvSpPr/>
          <p:nvPr/>
        </p:nvSpPr>
        <p:spPr>
          <a:xfrm>
            <a:off x="4338842" y="6431157"/>
            <a:ext cx="2519158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995AFBD-E322-16AC-AEE5-7D62B6AF50BE}"/>
              </a:ext>
            </a:extLst>
          </p:cNvPr>
          <p:cNvSpPr/>
          <p:nvPr/>
        </p:nvSpPr>
        <p:spPr>
          <a:xfrm>
            <a:off x="1171802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"ء"،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7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0C7BBDE-D98A-E75F-F7FB-6C71792DE01C}"/>
              </a:ext>
            </a:extLst>
          </p:cNvPr>
          <p:cNvSpPr/>
          <p:nvPr/>
        </p:nvSpPr>
        <p:spPr>
          <a:xfrm>
            <a:off x="10287001" y="503575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BDC3149-400D-6987-9E5A-EA38F52277F2}"/>
              </a:ext>
            </a:extLst>
          </p:cNvPr>
          <p:cNvSpPr/>
          <p:nvPr/>
        </p:nvSpPr>
        <p:spPr>
          <a:xfrm>
            <a:off x="7216943" y="503575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62C2AB1-8130-81FE-9AD9-D0D741B9CD06}"/>
              </a:ext>
            </a:extLst>
          </p:cNvPr>
          <p:cNvSpPr/>
          <p:nvPr/>
        </p:nvSpPr>
        <p:spPr>
          <a:xfrm>
            <a:off x="4269571" y="503575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A533C8AB-387B-DE74-0AD9-D1233985A312}"/>
              </a:ext>
            </a:extLst>
          </p:cNvPr>
          <p:cNvSpPr/>
          <p:nvPr/>
        </p:nvSpPr>
        <p:spPr>
          <a:xfrm>
            <a:off x="1303056" y="503575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D57CCCC-E5E3-2A92-5429-53B25942E7B0}"/>
              </a:ext>
            </a:extLst>
          </p:cNvPr>
          <p:cNvSpPr/>
          <p:nvPr/>
        </p:nvSpPr>
        <p:spPr>
          <a:xfrm>
            <a:off x="7216943" y="750230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ـئ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2310217-8A7B-0E39-7F6B-0D430BB85898}"/>
              </a:ext>
            </a:extLst>
          </p:cNvPr>
          <p:cNvSpPr/>
          <p:nvPr/>
        </p:nvSpPr>
        <p:spPr>
          <a:xfrm>
            <a:off x="1303056" y="74071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C6FECED-D862-C252-A9FB-C7B671562C49}"/>
              </a:ext>
            </a:extLst>
          </p:cNvPr>
          <p:cNvSpPr/>
          <p:nvPr/>
        </p:nvSpPr>
        <p:spPr>
          <a:xfrm>
            <a:off x="10164315" y="74071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ـئـ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C396B1DA-189F-79C3-AA3C-1479B7B265CE}"/>
              </a:ext>
            </a:extLst>
          </p:cNvPr>
          <p:cNvSpPr/>
          <p:nvPr/>
        </p:nvSpPr>
        <p:spPr>
          <a:xfrm>
            <a:off x="4269571" y="74071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ــؤ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"ع"،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4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10BE46C-858A-D5EC-B2F4-AB8189C4C67E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1AEE375-6384-BABB-22D7-4EE3436AD74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3D6DACF-EFF9-0718-2B0B-1B9D9999C635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</a:t>
            </a: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D60888A-C1C7-4F7D-D059-1C8411CC2CD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"غ"،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543098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31975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ـغـ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18811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ـغ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70074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38" y="185840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حرف الهاء،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117022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– غ – </a:t>
            </a:r>
            <a:r>
              <a:rPr kumimoji="0" lang="ar-MA" sz="88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ء</a:t>
            </a:r>
            <a:endParaRPr kumimoji="0" lang="fr-FR" sz="13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تبتدئ بحرف الهمزة، ورأيناها في قراءة الصورة هي: أبي/أب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8991600" y="4533900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ينشئ الأستاذ خريطة حرف الطاء مع الحركات القصيرة، ويسمي كل مقطع، ويقدم كلمة تبتدئ به أو تتضمنه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4105186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7481454" y="1852956"/>
            <a:ext cx="1974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مّي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019308" y="2960952"/>
            <a:ext cx="2612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723417" y="4790296"/>
            <a:ext cx="20305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خَذَ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579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8028326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7393577" y="1778685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مّي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9557388" y="2776108"/>
            <a:ext cx="191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خَذَ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60081" y="6788727"/>
            <a:ext cx="1772657" cy="1709197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ء+ا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=آ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ئي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ؤو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آ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خِرَةٌ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ئ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ـيـ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مَس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ؤو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ءٌ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351968" y="6888309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سما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ءً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962024" y="4741427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بِنا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864066" y="2789218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غِشا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1851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732F5-2E2F-31AE-CA37-578F608C2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2A3384-646F-3238-0626-22A118130F78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AD35C2-F224-DF88-4472-75CFC54A6166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3930EE9-1F0C-AE7B-5CF3-3B5CB158A741}"/>
              </a:ext>
            </a:extLst>
          </p:cNvPr>
          <p:cNvSpPr txBox="1"/>
          <p:nvPr/>
        </p:nvSpPr>
        <p:spPr>
          <a:xfrm>
            <a:off x="7393577" y="1778685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مّي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3632F4-FBAF-FC6F-A513-462BD86B5D0A}"/>
              </a:ext>
            </a:extLst>
          </p:cNvPr>
          <p:cNvSpPr txBox="1"/>
          <p:nvPr/>
        </p:nvSpPr>
        <p:spPr>
          <a:xfrm>
            <a:off x="9557388" y="2776108"/>
            <a:ext cx="191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6433F5-B926-75A3-DFC5-6CF1C96EAF6E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خَذَ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0BE8B6B-CE2A-2344-2A4C-C6AB94CA7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C2B3560C-F876-3A85-C8D2-9DF73EBEA43D}"/>
              </a:ext>
            </a:extLst>
          </p:cNvPr>
          <p:cNvSpPr/>
          <p:nvPr/>
        </p:nvSpPr>
        <p:spPr>
          <a:xfrm>
            <a:off x="8760081" y="6788727"/>
            <a:ext cx="1772657" cy="1709197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ء+ا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=آ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3DFD208D-248B-9D45-E6FF-10F2D9709671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ئي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C7F3B601-9CC6-6E35-E08A-10EDE8A43CDF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ؤو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5455FDA-A764-9523-3A21-B13FBCF5F2DD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آ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خِرَةٌ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754A5E1-6325-3884-4FCE-83C5624CC22E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77FC16-EB4E-4657-A5A9-0B6EF482318E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ؤو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F96B56E-CC0C-B8CB-265F-4C2D3673FA78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7A55FDE-E184-4B6A-13B3-F64092D4A48C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ءٌ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BDA12E41-33AC-4890-54A9-076E4DE26EF2}"/>
              </a:ext>
            </a:extLst>
          </p:cNvPr>
          <p:cNvSpPr/>
          <p:nvPr/>
        </p:nvSpPr>
        <p:spPr>
          <a:xfrm>
            <a:off x="3351968" y="6888309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EFF8C00-84F5-F4E4-113A-53C8816225A6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BCD7CC6-BD54-C2DE-AF42-FFF38CA699C3}"/>
              </a:ext>
            </a:extLst>
          </p:cNvPr>
          <p:cNvSpPr txBox="1"/>
          <p:nvPr/>
        </p:nvSpPr>
        <p:spPr>
          <a:xfrm>
            <a:off x="962024" y="4741427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بِنا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502C6B-5A83-425A-5AC5-DF17D1741F89}"/>
              </a:ext>
            </a:extLst>
          </p:cNvPr>
          <p:cNvSpPr txBox="1"/>
          <p:nvPr/>
        </p:nvSpPr>
        <p:spPr>
          <a:xfrm>
            <a:off x="1864066" y="2789218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غِشا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12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8C173-0CDD-1E5E-B0D3-541C3A27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C02E615-D6D2-1854-2273-C1CF94487E1C}"/>
              </a:ext>
            </a:extLst>
          </p:cNvPr>
          <p:cNvSpPr txBox="1"/>
          <p:nvPr/>
        </p:nvSpPr>
        <p:spPr>
          <a:xfrm>
            <a:off x="340530" y="52631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ستقرأون أولا قراءة هامسة، ثم فرديا بشكل جهري. ونصحح الأخطاء</a:t>
            </a:r>
            <a:r>
              <a:rPr lang="ar-MA" sz="4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6838" lvl="0" algn="just" defTabSz="1074738" rtl="1">
              <a:defRPr/>
            </a:pP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متعلم يقرأ جزءا من الخريطة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75C8FB0-2B4A-8E2B-9205-265E6F994DBE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3F0E078-34C5-9316-BEF8-9EB6FB1C88B8}"/>
              </a:ext>
            </a:extLst>
          </p:cNvPr>
          <p:cNvSpPr txBox="1"/>
          <p:nvPr/>
        </p:nvSpPr>
        <p:spPr>
          <a:xfrm>
            <a:off x="7393577" y="1778685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مّي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AC571B-4CC3-7FA7-2EB8-C171E91A0DB2}"/>
              </a:ext>
            </a:extLst>
          </p:cNvPr>
          <p:cNvSpPr txBox="1"/>
          <p:nvPr/>
        </p:nvSpPr>
        <p:spPr>
          <a:xfrm>
            <a:off x="9557388" y="2776108"/>
            <a:ext cx="1918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AC0692-2D9A-434B-4E80-7F4C1A5D8B66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خَذَ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A03EFD0C-0158-04EF-900E-5411AC2BBD71}"/>
              </a:ext>
            </a:extLst>
          </p:cNvPr>
          <p:cNvSpPr/>
          <p:nvPr/>
        </p:nvSpPr>
        <p:spPr>
          <a:xfrm>
            <a:off x="8760081" y="6788727"/>
            <a:ext cx="1772657" cy="1709197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ء+ا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=آ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3BB00D5-C5FF-2DBC-E38F-375CBA3F76E3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ئي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06F2C3C4-4757-1792-3B52-FD2CEE07612D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ؤو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121457-F7D8-F2BC-C9B0-2706DE68C4A9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آ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خِرَةٌ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22FB397-0FF8-2F60-C9AC-0A029819932D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2788D03-7B6B-0BEA-9A4A-E97EA3FDE478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ؤو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F6B73485-2DA8-2189-38EB-322ED079D8C4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2FA71DD-9EED-2A1C-D79F-B2D518544903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ءٌ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98057EB1-8274-A587-3FEF-9173FCDC6A4A}"/>
              </a:ext>
            </a:extLst>
          </p:cNvPr>
          <p:cNvSpPr/>
          <p:nvPr/>
        </p:nvSpPr>
        <p:spPr>
          <a:xfrm>
            <a:off x="3351968" y="6888309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A4DB003-B4B3-F041-B89E-4DA132911E00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1D885E4-7356-D646-A6D7-7370A29FA821}"/>
              </a:ext>
            </a:extLst>
          </p:cNvPr>
          <p:cNvSpPr txBox="1"/>
          <p:nvPr/>
        </p:nvSpPr>
        <p:spPr>
          <a:xfrm>
            <a:off x="962024" y="4741427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بِنا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0F50C77-27EF-C377-EB21-121931EBCA60}"/>
              </a:ext>
            </a:extLst>
          </p:cNvPr>
          <p:cNvSpPr txBox="1"/>
          <p:nvPr/>
        </p:nvSpPr>
        <p:spPr>
          <a:xfrm>
            <a:off x="1864066" y="2789218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غِشا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05810D-9ECE-0066-0862-2CA8CC97B4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55414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،ي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لوحة المقاطع والحروف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 مع حرف الدال،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58AC92-F1AE-52E1-6DA3-C020913DD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2409774"/>
            <a:ext cx="13185570" cy="23700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C6366D-CB2D-B459-E5F1-310803CD0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4779816"/>
            <a:ext cx="13185572" cy="13300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8985196-57B6-2166-713F-DA8795194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8" y="6109852"/>
            <a:ext cx="13185571" cy="12053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BEF6360-D0D3-6CD6-5D70-210131D4F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01" y="7315199"/>
            <a:ext cx="13154599" cy="133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3425DC-D6F1-F518-F3F6-B456AA45E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2409774"/>
            <a:ext cx="13185570" cy="23700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4136C3-58B0-7E1B-3DB5-44D0ED118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4779816"/>
            <a:ext cx="13185572" cy="13300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14F00C-3ADE-6096-A7AC-FFB1A5444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8" y="6109852"/>
            <a:ext cx="13185571" cy="12053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C44A2D-DC39-745B-68AF-0F392B319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01" y="7315199"/>
            <a:ext cx="13154599" cy="133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651D9E-D447-3D34-454E-A9A08DFD1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2409774"/>
            <a:ext cx="13185570" cy="23700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0FAC0AC-C33C-BF3A-823E-CD1618A65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4779816"/>
            <a:ext cx="13185572" cy="13300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ACFD68-503C-79DE-5F16-4BFB9DDC1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8" y="6109852"/>
            <a:ext cx="13185571" cy="12053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F17E33-22D3-91F4-6127-084E13090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01" y="7315199"/>
            <a:ext cx="13154599" cy="133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عيد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ABAA9E-CE47-F2ED-EF32-7429A36A5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2409774"/>
            <a:ext cx="13185570" cy="23700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C47E74-D815-34B2-BF37-3BA6B016E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4779816"/>
            <a:ext cx="13185572" cy="13300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9269D11-0E87-0EFF-FC60-424E221307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8" y="6109852"/>
            <a:ext cx="13185571" cy="12053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3F4D42B-8541-93B2-0CE4-B2435E0862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01" y="7315199"/>
            <a:ext cx="13154599" cy="13300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EC548E2-CA06-6D77-C282-72C4910643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7783" y="2549071"/>
            <a:ext cx="845126" cy="9698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1CD7A2B-E66D-69A9-CAF4-EE9E3D86EA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818" y="7450889"/>
            <a:ext cx="720437" cy="9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AAB2F-590D-BF25-C056-E2D4386A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F969B8-7A76-330E-7F5A-550AEEFCE808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40582D-211E-7E28-1756-2CAF27F4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5911E4-7F8B-F892-CA61-FAFBC9755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29" y="2409774"/>
            <a:ext cx="13185570" cy="23700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DB72CD-28E1-6C70-4DDB-5FADF1CAC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729" y="4779816"/>
            <a:ext cx="13185572" cy="13300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E04347-F6A9-5451-9A45-FE68CB82E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28" y="6109852"/>
            <a:ext cx="13185571" cy="12053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89E6CE-8BC1-BE34-5C6D-410832297B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01" y="7315199"/>
            <a:ext cx="13154599" cy="13300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52D5A3E-89C1-347D-B1B1-4503F2B87E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7783" y="2549071"/>
            <a:ext cx="845126" cy="96981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A3535D-C22B-1983-B5C4-CA12886939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818" y="7450889"/>
            <a:ext cx="720437" cy="96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10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أتمموا  التركيب لخمس كلمات كما في المثال: شعاعٌ.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488B6E2-65CA-E46B-F993-85A3367E6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2384187"/>
            <a:ext cx="12659211" cy="729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506661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ar-MA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ع– غ – ي – ء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البطاقات المقلوبة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34970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8CAEEB-7ACC-A156-9CAE-83ED56C28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2384187"/>
            <a:ext cx="12659211" cy="729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سنقبل جميع الكلمات ذات المعنى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4CAF1D1-04EE-E08D-21FB-472AFBD11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2384187"/>
            <a:ext cx="12659211" cy="729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287593-5FE1-1470-ABF8-E7E0CAD4E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0" y="2605601"/>
            <a:ext cx="13078167" cy="39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أَلَمٌ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عَيْنٌ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أَغْصانٌ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فُؤادٌ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مَلْعَبٌ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34C13-FCDC-F565-BC96-AAF44A4E6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0" y="2605601"/>
            <a:ext cx="13078167" cy="39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A216FCE-4A50-6250-0236-2B2967DF4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398" y="2441368"/>
            <a:ext cx="12425870" cy="609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الحصص السابقة،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12363523" y="7932551"/>
            <a:ext cx="1048944" cy="16687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12137922" y="2401602"/>
            <a:ext cx="1204639" cy="176262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8141330" y="5179702"/>
            <a:ext cx="991999" cy="178539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1B1793-EA31-CF4F-EAA7-8BD5A0EDE451}"/>
              </a:ext>
            </a:extLst>
          </p:cNvPr>
          <p:cNvSpPr/>
          <p:nvPr/>
        </p:nvSpPr>
        <p:spPr>
          <a:xfrm>
            <a:off x="4167346" y="2443810"/>
            <a:ext cx="1000268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349369" y="5124178"/>
            <a:ext cx="1260036" cy="18987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A85791F-BD8D-9180-4A71-64DDADD8875F}"/>
              </a:ext>
            </a:extLst>
          </p:cNvPr>
          <p:cNvSpPr/>
          <p:nvPr/>
        </p:nvSpPr>
        <p:spPr>
          <a:xfrm>
            <a:off x="8290480" y="7934838"/>
            <a:ext cx="1149429" cy="1785398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14A5F1-4ACC-BCFD-8DA0-2B3BD1D93E2F}"/>
              </a:ext>
            </a:extLst>
          </p:cNvPr>
          <p:cNvSpPr/>
          <p:nvPr/>
        </p:nvSpPr>
        <p:spPr>
          <a:xfrm>
            <a:off x="12293617" y="5094755"/>
            <a:ext cx="1048944" cy="1822453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89AEC6C-C1A2-A58F-A124-C02E3A621DA0}"/>
              </a:ext>
            </a:extLst>
          </p:cNvPr>
          <p:cNvSpPr/>
          <p:nvPr/>
        </p:nvSpPr>
        <p:spPr>
          <a:xfrm>
            <a:off x="10659603" y="2401602"/>
            <a:ext cx="1204640" cy="1762625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9169B97-0589-976E-4D52-6838AA35983E}"/>
              </a:ext>
            </a:extLst>
          </p:cNvPr>
          <p:cNvSpPr/>
          <p:nvPr/>
        </p:nvSpPr>
        <p:spPr>
          <a:xfrm>
            <a:off x="5710126" y="7923120"/>
            <a:ext cx="1111108" cy="180883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EE9098-27DE-8687-2671-E0C75AE3E223}"/>
              </a:ext>
            </a:extLst>
          </p:cNvPr>
          <p:cNvSpPr/>
          <p:nvPr/>
        </p:nvSpPr>
        <p:spPr>
          <a:xfrm>
            <a:off x="2668419" y="2449294"/>
            <a:ext cx="1128553" cy="189877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73C8EB6E-05DE-B75E-7478-428EE650E9E2}"/>
              </a:ext>
            </a:extLst>
          </p:cNvPr>
          <p:cNvSpPr/>
          <p:nvPr/>
        </p:nvSpPr>
        <p:spPr>
          <a:xfrm>
            <a:off x="6486075" y="5200414"/>
            <a:ext cx="1285585" cy="17853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3015511" y="7837706"/>
            <a:ext cx="1098023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A420F39-3BEA-D7C4-1452-675EE984CB1B}"/>
              </a:ext>
            </a:extLst>
          </p:cNvPr>
          <p:cNvSpPr/>
          <p:nvPr/>
        </p:nvSpPr>
        <p:spPr>
          <a:xfrm>
            <a:off x="3364406" y="5143500"/>
            <a:ext cx="1346460" cy="186297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2DB7369-2160-2F2E-3636-2AEB71591C3C}"/>
              </a:ext>
            </a:extLst>
          </p:cNvPr>
          <p:cNvSpPr/>
          <p:nvPr/>
        </p:nvSpPr>
        <p:spPr>
          <a:xfrm>
            <a:off x="10851728" y="5094757"/>
            <a:ext cx="1260035" cy="182245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BDE2BD61-4A70-D768-E7FE-8D6A30477532}"/>
              </a:ext>
            </a:extLst>
          </p:cNvPr>
          <p:cNvSpPr/>
          <p:nvPr/>
        </p:nvSpPr>
        <p:spPr>
          <a:xfrm>
            <a:off x="7226412" y="2401603"/>
            <a:ext cx="1260035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138241E-4455-4C46-7DA3-2FC2A07B2449}"/>
              </a:ext>
            </a:extLst>
          </p:cNvPr>
          <p:cNvSpPr/>
          <p:nvPr/>
        </p:nvSpPr>
        <p:spPr>
          <a:xfrm>
            <a:off x="7086631" y="7947157"/>
            <a:ext cx="1052212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9163B30-741B-3713-C494-15EF56370611}"/>
              </a:ext>
            </a:extLst>
          </p:cNvPr>
          <p:cNvSpPr/>
          <p:nvPr/>
        </p:nvSpPr>
        <p:spPr>
          <a:xfrm>
            <a:off x="9754280" y="7934838"/>
            <a:ext cx="1149428" cy="17535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0DB5C60-60FA-DF03-70E7-EB32615F4E44}"/>
              </a:ext>
            </a:extLst>
          </p:cNvPr>
          <p:cNvSpPr/>
          <p:nvPr/>
        </p:nvSpPr>
        <p:spPr>
          <a:xfrm>
            <a:off x="1531312" y="2473140"/>
            <a:ext cx="1000268" cy="1893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D63DF8C4-42AF-67C6-E3D2-2737A54F82DC}"/>
              </a:ext>
            </a:extLst>
          </p:cNvPr>
          <p:cNvSpPr/>
          <p:nvPr/>
        </p:nvSpPr>
        <p:spPr>
          <a:xfrm>
            <a:off x="8993660" y="2401603"/>
            <a:ext cx="1158730" cy="18502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7A8483D-0777-225A-5966-4083AD93DCC4}"/>
              </a:ext>
            </a:extLst>
          </p:cNvPr>
          <p:cNvSpPr/>
          <p:nvPr/>
        </p:nvSpPr>
        <p:spPr>
          <a:xfrm>
            <a:off x="9406524" y="5140657"/>
            <a:ext cx="1107636" cy="182245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5EDE498-3A0F-4974-FF0B-FE4947C84B74}"/>
              </a:ext>
            </a:extLst>
          </p:cNvPr>
          <p:cNvSpPr/>
          <p:nvPr/>
        </p:nvSpPr>
        <p:spPr>
          <a:xfrm>
            <a:off x="286837" y="2473140"/>
            <a:ext cx="1107636" cy="1893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F3A83B5-F755-13D7-5EE6-8D0B9ACCA0CB}"/>
              </a:ext>
            </a:extLst>
          </p:cNvPr>
          <p:cNvSpPr/>
          <p:nvPr/>
        </p:nvSpPr>
        <p:spPr>
          <a:xfrm>
            <a:off x="5688480" y="2401604"/>
            <a:ext cx="1205601" cy="1922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2656696A-94BC-9906-CC4A-70EAF6F43F6C}"/>
              </a:ext>
            </a:extLst>
          </p:cNvPr>
          <p:cNvSpPr/>
          <p:nvPr/>
        </p:nvSpPr>
        <p:spPr>
          <a:xfrm>
            <a:off x="1835045" y="5124180"/>
            <a:ext cx="1158730" cy="189877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00A3D04E-E139-BF83-2B2F-68155081603B}"/>
              </a:ext>
            </a:extLst>
          </p:cNvPr>
          <p:cNvSpPr/>
          <p:nvPr/>
        </p:nvSpPr>
        <p:spPr>
          <a:xfrm>
            <a:off x="1717905" y="7863440"/>
            <a:ext cx="1052212" cy="192819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6FC73746-DD10-305C-ECB2-13A4FDE0B6F1}"/>
              </a:ext>
            </a:extLst>
          </p:cNvPr>
          <p:cNvSpPr/>
          <p:nvPr/>
        </p:nvSpPr>
        <p:spPr>
          <a:xfrm>
            <a:off x="5034845" y="5166968"/>
            <a:ext cx="1018705" cy="183950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70F29352-49A2-914F-DBBA-F05D24CD8E25}"/>
              </a:ext>
            </a:extLst>
          </p:cNvPr>
          <p:cNvSpPr/>
          <p:nvPr/>
        </p:nvSpPr>
        <p:spPr>
          <a:xfrm>
            <a:off x="4393853" y="7863440"/>
            <a:ext cx="1018705" cy="18444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rganigramme : Alternative 29">
            <a:extLst>
              <a:ext uri="{FF2B5EF4-FFF2-40B4-BE49-F238E27FC236}">
                <a16:creationId xmlns:a16="http://schemas.microsoft.com/office/drawing/2014/main" id="{A15C24F7-0AFD-2BF6-8FCD-0395FB4846E8}"/>
              </a:ext>
            </a:extLst>
          </p:cNvPr>
          <p:cNvSpPr/>
          <p:nvPr/>
        </p:nvSpPr>
        <p:spPr>
          <a:xfrm>
            <a:off x="462954" y="7892981"/>
            <a:ext cx="1047392" cy="1785398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rganigramme : Alternative 30">
            <a:extLst>
              <a:ext uri="{FF2B5EF4-FFF2-40B4-BE49-F238E27FC236}">
                <a16:creationId xmlns:a16="http://schemas.microsoft.com/office/drawing/2014/main" id="{486C97DA-C0C0-765F-FD05-51F4A366A171}"/>
              </a:ext>
            </a:extLst>
          </p:cNvPr>
          <p:cNvSpPr/>
          <p:nvPr/>
        </p:nvSpPr>
        <p:spPr>
          <a:xfrm>
            <a:off x="11169105" y="7922522"/>
            <a:ext cx="1048944" cy="16687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  <p:bldP spid="4" grpId="0" animBg="1"/>
      <p:bldP spid="10" grpId="0" animBg="1"/>
      <p:bldP spid="13" grpId="0" animBg="1"/>
      <p:bldP spid="16" grpId="0" animBg="1"/>
      <p:bldP spid="19" grpId="0" animBg="1"/>
      <p:bldP spid="21" grpId="0" animBg="1"/>
      <p:bldP spid="8" grpId="0" animBg="1"/>
      <p:bldP spid="15" grpId="0" animBg="1"/>
      <p:bldP spid="18" grpId="0" animBg="1"/>
      <p:bldP spid="20" grpId="0" animBg="1"/>
      <p:bldP spid="23" grpId="0" animBg="1"/>
      <p:bldP spid="25" grpId="0" animBg="1"/>
      <p:bldP spid="27" grpId="0" animBg="1"/>
      <p:bldP spid="11" grpId="0" animBg="1"/>
      <p:bldP spid="17" grpId="0" animBg="1"/>
      <p:bldP spid="22" grpId="0" animBg="1"/>
      <p:bldP spid="24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456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البطاقات المقلوبة باستخدام بطاقات حروف اليوم وبعض الحروف السابقة.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ذكر المتعلمين لكلمات تتضمن الحروف المستهدفة.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 10،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3473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 بتركيب المقاطع؛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50D9C1-9E9C-B7E8-5831-B6D53E1E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22" y="2350874"/>
            <a:ext cx="5979189" cy="734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3473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 بتركيب المقاطع؛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1F0537-946E-54D4-3908-6BE9BE083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2350873"/>
            <a:ext cx="5843702" cy="77373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2CE9AC-A9D2-F75F-0ED1-2DE9E494E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7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2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1569</Words>
  <Application>Microsoft Office PowerPoint</Application>
  <PresentationFormat>Personnalisé</PresentationFormat>
  <Paragraphs>375</Paragraphs>
  <Slides>71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71</vt:i4>
      </vt:variant>
    </vt:vector>
  </HeadingPairs>
  <TitlesOfParts>
    <vt:vector size="9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2198</cp:revision>
  <dcterms:created xsi:type="dcterms:W3CDTF">2014-10-09T07:32:24Z</dcterms:created>
  <dcterms:modified xsi:type="dcterms:W3CDTF">2025-09-12T11:02:06Z</dcterms:modified>
</cp:coreProperties>
</file>