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48" r:id="rId12"/>
    <p:sldId id="2134808454" r:id="rId13"/>
    <p:sldId id="2134808549" r:id="rId14"/>
    <p:sldId id="2134808550" r:id="rId15"/>
    <p:sldId id="2134808513" r:id="rId16"/>
    <p:sldId id="2134808553" r:id="rId17"/>
    <p:sldId id="988" r:id="rId18"/>
    <p:sldId id="2134808453" r:id="rId19"/>
    <p:sldId id="2134808554" r:id="rId20"/>
    <p:sldId id="2134808547" r:id="rId21"/>
    <p:sldId id="2134808555" r:id="rId22"/>
    <p:sldId id="2134808448" r:id="rId23"/>
    <p:sldId id="989" r:id="rId24"/>
    <p:sldId id="2134808474" r:id="rId25"/>
    <p:sldId id="2134808468" r:id="rId26"/>
    <p:sldId id="2134808469" r:id="rId27"/>
    <p:sldId id="597" r:id="rId28"/>
    <p:sldId id="2134808445" r:id="rId29"/>
    <p:sldId id="2134808485" r:id="rId30"/>
    <p:sldId id="2134808511" r:id="rId31"/>
    <p:sldId id="2134808486" r:id="rId32"/>
    <p:sldId id="2134808487" r:id="rId33"/>
    <p:sldId id="2134808542" r:id="rId34"/>
    <p:sldId id="2134808484" r:id="rId35"/>
    <p:sldId id="2134808533" r:id="rId36"/>
    <p:sldId id="2134808534" r:id="rId37"/>
    <p:sldId id="2134808535" r:id="rId38"/>
    <p:sldId id="2134808507" r:id="rId39"/>
    <p:sldId id="2134808491" r:id="rId40"/>
    <p:sldId id="2134808483" r:id="rId41"/>
    <p:sldId id="2134808551" r:id="rId42"/>
    <p:sldId id="2134808552" r:id="rId43"/>
    <p:sldId id="2134808518" r:id="rId44"/>
    <p:sldId id="2134808519" r:id="rId45"/>
    <p:sldId id="2134808480" r:id="rId46"/>
    <p:sldId id="2134808505" r:id="rId47"/>
    <p:sldId id="2134808494" r:id="rId48"/>
    <p:sldId id="2134808479" r:id="rId49"/>
    <p:sldId id="2134808520" r:id="rId50"/>
    <p:sldId id="2134808521" r:id="rId51"/>
    <p:sldId id="2134808522" r:id="rId52"/>
    <p:sldId id="2134808540" r:id="rId53"/>
    <p:sldId id="2134808477" r:id="rId54"/>
    <p:sldId id="2134808499" r:id="rId55"/>
    <p:sldId id="2134808498" r:id="rId56"/>
    <p:sldId id="2134808524" r:id="rId57"/>
    <p:sldId id="2134808525" r:id="rId58"/>
    <p:sldId id="2134808526" r:id="rId59"/>
    <p:sldId id="2134808527" r:id="rId60"/>
    <p:sldId id="2134808510" r:id="rId61"/>
    <p:sldId id="2134808546" r:id="rId62"/>
    <p:sldId id="2134808556" r:id="rId63"/>
    <p:sldId id="2134808446" r:id="rId64"/>
    <p:sldId id="2134808501" r:id="rId65"/>
    <p:sldId id="2134808447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48"/>
          </p14:sldIdLst>
        </p14:section>
        <p14:section name="افتتاح الحصة" id="{B4CCA7F9-F5CC-4171-9420-75CE68236B45}">
          <p14:sldIdLst>
            <p14:sldId id="2134808454"/>
            <p14:sldId id="2134808549"/>
            <p14:sldId id="2134808550"/>
            <p14:sldId id="2134808513"/>
          </p14:sldIdLst>
        </p14:section>
        <p14:section name="نشاط اعتيادي" id="{3822E05A-48B7-466A-9806-AC1514DAD3AF}">
          <p14:sldIdLst>
            <p14:sldId id="2134808553"/>
            <p14:sldId id="988"/>
            <p14:sldId id="2134808453"/>
            <p14:sldId id="2134808554"/>
            <p14:sldId id="2134808547"/>
            <p14:sldId id="2134808555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542"/>
            <p14:sldId id="2134808484"/>
            <p14:sldId id="2134808533"/>
            <p14:sldId id="2134808534"/>
            <p14:sldId id="2134808535"/>
            <p14:sldId id="2134808507"/>
            <p14:sldId id="2134808491"/>
            <p14:sldId id="2134808483"/>
            <p14:sldId id="2134808551"/>
            <p14:sldId id="2134808552"/>
            <p14:sldId id="2134808518"/>
            <p14:sldId id="2134808519"/>
            <p14:sldId id="2134808480"/>
            <p14:sldId id="2134808505"/>
            <p14:sldId id="2134808494"/>
            <p14:sldId id="2134808479"/>
            <p14:sldId id="2134808520"/>
            <p14:sldId id="2134808521"/>
            <p14:sldId id="2134808522"/>
            <p14:sldId id="2134808540"/>
            <p14:sldId id="2134808477"/>
            <p14:sldId id="2134808499"/>
            <p14:sldId id="2134808498"/>
            <p14:sldId id="2134808524"/>
            <p14:sldId id="2134808525"/>
            <p14:sldId id="2134808526"/>
            <p14:sldId id="2134808527"/>
            <p14:sldId id="2134808510"/>
            <p14:sldId id="2134808546"/>
          </p14:sldIdLst>
        </p14:section>
        <p14:section name="ألعاب" id="{66953B43-0502-40BE-9D9D-49C14FC1791C}">
          <p14:sldIdLst>
            <p14:sldId id="2134808556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  <a:srgbClr val="19199B"/>
    <a:srgbClr val="006DB4"/>
    <a:srgbClr val="E74C3C"/>
    <a:srgbClr val="D4EAF3"/>
    <a:srgbClr val="FFFFFF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8E8ED3-229A-4400-892D-29B89992E255}" v="1" dt="2025-09-12T10:12:58.269"/>
    <p1510:client id="{685242EC-158F-47FC-A1E7-97FC2ECBDC55}" v="1" dt="2025-09-12T11:01:18.6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microsoft.com/office/2016/11/relationships/changesInfo" Target="changesInfos/changesInfo1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2T22:24:33.456" v="1590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5DF39176-A51A-4DCF-8743-9C6819DD3B0D}" dt="2025-08-02T22:22:33.985" v="1509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  <pc:sldChg chg="addSp modSp mod modAnim">
        <pc:chgData name="FERHANE EL MOSTAFA" userId="612e3f77-08f4-424c-9bd0-6ac275dcda07" providerId="ADAL" clId="{5DF39176-A51A-4DCF-8743-9C6819DD3B0D}" dt="2025-08-02T22:24:33.456" v="1590"/>
        <pc:sldMkLst>
          <pc:docMk/>
          <pc:sldMk cId="1643866256" sldId="2134808513"/>
        </pc:sldMkLst>
      </pc:sldChg>
    </pc:docChg>
  </pc:docChgLst>
  <pc:docChgLst>
    <pc:chgData name="FERHANE EL MOSTAFA" userId="612e3f77-08f4-424c-9bd0-6ac275dcda07" providerId="ADAL" clId="{E22DB0C6-1BA2-45AF-9965-6553262AD47E}"/>
    <pc:docChg chg="addSld delSld modSld modSection">
      <pc:chgData name="FERHANE EL MOSTAFA" userId="612e3f77-08f4-424c-9bd0-6ac275dcda07" providerId="ADAL" clId="{E22DB0C6-1BA2-45AF-9965-6553262AD47E}" dt="2025-08-30T08:24:20.385" v="12"/>
      <pc:docMkLst>
        <pc:docMk/>
      </pc:docMkLst>
      <pc:sldChg chg="del">
        <pc:chgData name="FERHANE EL MOSTAFA" userId="612e3f77-08f4-424c-9bd0-6ac275dcda07" providerId="ADAL" clId="{E22DB0C6-1BA2-45AF-9965-6553262AD47E}" dt="2025-08-30T08:22:54.173" v="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E22DB0C6-1BA2-45AF-9965-6553262AD47E}" dt="2025-08-30T08:23:19.974" v="4" actId="107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E22DB0C6-1BA2-45AF-9965-6553262AD47E}" dt="2025-08-30T08:23:12.223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E22DB0C6-1BA2-45AF-9965-6553262AD47E}" dt="2025-08-30T08:22:52.032" v="0"/>
        <pc:sldMkLst>
          <pc:docMk/>
          <pc:sldMk cId="2533095450" sldId="2134808514"/>
        </pc:sldMkLst>
      </pc:sldChg>
      <pc:sldChg chg="add modAnim">
        <pc:chgData name="FERHANE EL MOSTAFA" userId="612e3f77-08f4-424c-9bd0-6ac275dcda07" providerId="ADAL" clId="{E22DB0C6-1BA2-45AF-9965-6553262AD47E}" dt="2025-08-30T08:24:20.385" v="12"/>
        <pc:sldMkLst>
          <pc:docMk/>
          <pc:sldMk cId="3024898837" sldId="2134808515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2T11:01:23.411" v="4201" actId="1076"/>
      <pc:docMkLst>
        <pc:docMk/>
      </pc:docMkLst>
      <pc:sldChg chg="modSp mod">
        <pc:chgData name="FERHANE EL MOSTAFA" userId="612e3f77-08f4-424c-9bd0-6ac275dcda07" providerId="ADAL" clId="{0E1024C3-58F3-4E60-9D56-58152775B348}" dt="2025-09-04T17:15:05.168" v="3609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03T16:47:58.555" v="2138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04T17:15:05.168" v="3609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02T16:32:03.215" v="191" actId="20577"/>
          <ac:spMkLst>
            <pc:docMk/>
            <pc:sldMk cId="0" sldId="257"/>
            <ac:spMk id="13" creationId="{00000000-0000-0000-0000-000000000000}"/>
          </ac:spMkLst>
        </pc:spChg>
      </pc:sldChg>
      <pc:sldChg chg="delSp del mod">
        <pc:chgData name="FERHANE EL MOSTAFA" userId="612e3f77-08f4-424c-9bd0-6ac275dcda07" providerId="ADAL" clId="{0E1024C3-58F3-4E60-9D56-58152775B348}" dt="2025-09-12T10:13:00.158" v="4198" actId="47"/>
        <pc:sldMkLst>
          <pc:docMk/>
          <pc:sldMk cId="1948545125" sldId="838"/>
        </pc:sldMkLst>
      </pc:sldChg>
      <pc:sldChg chg="addSp modSp del mod modAnim">
        <pc:chgData name="FERHANE EL MOSTAFA" userId="612e3f77-08f4-424c-9bd0-6ac275dcda07" providerId="ADAL" clId="{0E1024C3-58F3-4E60-9D56-58152775B348}" dt="2025-09-04T17:18:05.585" v="3622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307478271" sldId="988"/>
        </pc:sldMkLst>
      </pc:sldChg>
      <pc:sldChg chg="addSp delSp modSp mod">
        <pc:chgData name="FERHANE EL MOSTAFA" userId="612e3f77-08f4-424c-9bd0-6ac275dcda07" providerId="ADAL" clId="{0E1024C3-58F3-4E60-9D56-58152775B348}" dt="2025-09-04T17:19:07.725" v="3628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0E1024C3-58F3-4E60-9D56-58152775B348}" dt="2025-09-04T17:19:07.725" v="3628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0E1024C3-58F3-4E60-9D56-58152775B348}" dt="2025-09-02T16:37:44.805" v="221" actId="14100"/>
          <ac:picMkLst>
            <pc:docMk/>
            <pc:sldMk cId="1702143944" sldId="989"/>
            <ac:picMk id="5" creationId="{6E71E577-B991-C792-C350-288CE04D0A52}"/>
          </ac:picMkLst>
        </pc:picChg>
      </pc:sldChg>
      <pc:sldChg chg="modSp add del mod">
        <pc:chgData name="FERHANE EL MOSTAFA" userId="612e3f77-08f4-424c-9bd0-6ac275dcda07" providerId="ADAL" clId="{0E1024C3-58F3-4E60-9D56-58152775B348}" dt="2025-09-04T17:15:53.806" v="3613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03T16:48:49.891" v="2146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E1024C3-58F3-4E60-9D56-58152775B348}" dt="2025-09-04T17:15:53.806" v="3613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2T10:12:40.342" v="4196" actId="1076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E1024C3-58F3-4E60-9D56-58152775B348}" dt="2025-09-12T10:12:40.342" v="4196" actId="1076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del mod">
        <pc:chgData name="FERHANE EL MOSTAFA" userId="612e3f77-08f4-424c-9bd0-6ac275dcda07" providerId="ADAL" clId="{0E1024C3-58F3-4E60-9D56-58152775B348}" dt="2025-09-12T11:01:23.411" v="4201" actId="1076"/>
        <pc:sldMkLst>
          <pc:docMk/>
          <pc:sldMk cId="3727397737" sldId="2134805392"/>
        </pc:sldMkLst>
        <pc:picChg chg="mod">
          <ac:chgData name="FERHANE EL MOSTAFA" userId="612e3f77-08f4-424c-9bd0-6ac275dcda07" providerId="ADAL" clId="{0E1024C3-58F3-4E60-9D56-58152775B348}" dt="2025-09-12T11:01:23.411" v="4201" actId="1076"/>
          <ac:picMkLst>
            <pc:docMk/>
            <pc:sldMk cId="3727397737" sldId="2134805392"/>
            <ac:picMk id="18" creationId="{F9DF8584-C0F1-611B-07A9-CFA0F741C7E0}"/>
          </ac:picMkLst>
        </pc:picChg>
      </pc:sldChg>
      <pc:sldChg chg="modSp mod">
        <pc:chgData name="FERHANE EL MOSTAFA" userId="612e3f77-08f4-424c-9bd0-6ac275dcda07" providerId="ADAL" clId="{0E1024C3-58F3-4E60-9D56-58152775B348}" dt="2025-09-04T17:19:34.445" v="3632" actId="20577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2T16:39:35.635" v="245" actId="20577"/>
          <ac:spMkLst>
            <pc:docMk/>
            <pc:sldMk cId="4072375136" sldId="2134808445"/>
            <ac:spMk id="2" creationId="{7A798A27-AC49-5304-AB70-358732C3BB29}"/>
          </ac:spMkLst>
        </pc:spChg>
        <pc:spChg chg="mod">
          <ac:chgData name="FERHANE EL MOSTAFA" userId="612e3f77-08f4-424c-9bd0-6ac275dcda07" providerId="ADAL" clId="{0E1024C3-58F3-4E60-9D56-58152775B348}" dt="2025-09-04T17:19:34.445" v="3632" actId="20577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Sp modSp add del mod">
        <pc:chgData name="FERHANE EL MOSTAFA" userId="612e3f77-08f4-424c-9bd0-6ac275dcda07" providerId="ADAL" clId="{0E1024C3-58F3-4E60-9D56-58152775B348}" dt="2025-09-12T10:12:58.259" v="4197"/>
        <pc:sldMkLst>
          <pc:docMk/>
          <pc:sldMk cId="2922113435" sldId="2134808446"/>
        </pc:sldMkLst>
      </pc:sldChg>
      <pc:sldChg chg="addSp delSp modSp mod">
        <pc:chgData name="FERHANE EL MOSTAFA" userId="612e3f77-08f4-424c-9bd0-6ac275dcda07" providerId="ADAL" clId="{0E1024C3-58F3-4E60-9D56-58152775B348}" dt="2025-09-04T23:17:28.158" v="4137" actId="20577"/>
        <pc:sldMkLst>
          <pc:docMk/>
          <pc:sldMk cId="1056702585" sldId="2134808447"/>
        </pc:sldMkLst>
        <pc:spChg chg="mod">
          <ac:chgData name="FERHANE EL MOSTAFA" userId="612e3f77-08f4-424c-9bd0-6ac275dcda07" providerId="ADAL" clId="{0E1024C3-58F3-4E60-9D56-58152775B348}" dt="2025-09-04T23:16:07.886" v="4131" actId="20577"/>
          <ac:spMkLst>
            <pc:docMk/>
            <pc:sldMk cId="1056702585" sldId="213480844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4T23:17:28.158" v="4137" actId="20577"/>
          <ac:spMkLst>
            <pc:docMk/>
            <pc:sldMk cId="1056702585" sldId="213480844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04T23:16:58.391" v="4134" actId="14100"/>
          <ac:picMkLst>
            <pc:docMk/>
            <pc:sldMk cId="1056702585" sldId="2134808447"/>
            <ac:picMk id="5" creationId="{C31F0537-946E-54D4-3908-6BE9BE0836BA}"/>
          </ac:picMkLst>
        </pc:picChg>
      </pc:sldChg>
      <pc:sldChg chg="addSp modSp del mod modAnim">
        <pc:chgData name="FERHANE EL MOSTAFA" userId="612e3f77-08f4-424c-9bd0-6ac275dcda07" providerId="ADAL" clId="{0E1024C3-58F3-4E60-9D56-58152775B348}" dt="2025-09-04T17:18:06.647" v="3623" actId="47"/>
        <pc:sldMkLst>
          <pc:docMk/>
          <pc:sldMk cId="2278540487" sldId="2134808449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02T16:37:14.763" v="212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1262276646" sldId="2134808456"/>
        </pc:sldMkLst>
      </pc:sldChg>
      <pc:sldChg chg="del">
        <pc:chgData name="FERHANE EL MOSTAFA" userId="612e3f77-08f4-424c-9bd0-6ac275dcda07" providerId="ADAL" clId="{0E1024C3-58F3-4E60-9D56-58152775B348}" dt="2025-09-02T16:37:19.046" v="213" actId="47"/>
        <pc:sldMkLst>
          <pc:docMk/>
          <pc:sldMk cId="362101722" sldId="213480846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0E1024C3-58F3-4E60-9D56-58152775B348}" dt="2025-09-03T10:35:56.500" v="1707" actId="20577"/>
        <pc:sldMkLst>
          <pc:docMk/>
          <pc:sldMk cId="2738640710" sldId="2134808468"/>
        </pc:sldMkLst>
        <pc:spChg chg="mod">
          <ac:chgData name="FERHANE EL MOSTAFA" userId="612e3f77-08f4-424c-9bd0-6ac275dcda07" providerId="ADAL" clId="{0E1024C3-58F3-4E60-9D56-58152775B348}" dt="2025-09-03T10:35:56.500" v="1707" actId="20577"/>
          <ac:spMkLst>
            <pc:docMk/>
            <pc:sldMk cId="2738640710" sldId="2134808468"/>
            <ac:spMk id="6" creationId="{F28F4281-2ACA-EE6E-BDFB-ACBC974131BC}"/>
          </ac:spMkLst>
        </pc:spChg>
      </pc:sldChg>
      <pc:sldChg chg="modSp mod">
        <pc:chgData name="FERHANE EL MOSTAFA" userId="612e3f77-08f4-424c-9bd0-6ac275dcda07" providerId="ADAL" clId="{0E1024C3-58F3-4E60-9D56-58152775B348}" dt="2025-08-02T22:12:05.690" v="137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02T18:08:11.524" v="1447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02T18:08:11.524" v="1447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02T16:38:55.677" v="240"/>
          <ac:picMkLst>
            <pc:docMk/>
            <pc:sldMk cId="1418471261" sldId="2134808474"/>
            <ac:picMk id="4" creationId="{B4DDE592-DA9C-8929-CCAE-F9BDDA9DE639}"/>
          </ac:picMkLst>
        </pc:picChg>
      </pc:sldChg>
      <pc:sldChg chg="del">
        <pc:chgData name="FERHANE EL MOSTAFA" userId="612e3f77-08f4-424c-9bd0-6ac275dcda07" providerId="ADAL" clId="{0E1024C3-58F3-4E60-9D56-58152775B348}" dt="2025-09-02T17:23:30.847" v="1061" actId="47"/>
        <pc:sldMkLst>
          <pc:docMk/>
          <pc:sldMk cId="2710047628" sldId="2134808476"/>
        </pc:sldMkLst>
      </pc:sldChg>
      <pc:sldChg chg="addSp delSp modSp mod">
        <pc:chgData name="FERHANE EL MOSTAFA" userId="612e3f77-08f4-424c-9bd0-6ac275dcda07" providerId="ADAL" clId="{0E1024C3-58F3-4E60-9D56-58152775B348}" dt="2025-09-04T22:22:55.878" v="3979" actId="1076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4T22:22:19.848" v="3971" actId="20577"/>
          <ac:spMkLst>
            <pc:docMk/>
            <pc:sldMk cId="2552599713" sldId="2134808479"/>
            <ac:spMk id="2" creationId="{B79E3849-7043-93F8-D3B6-37B851DAA40B}"/>
          </ac:spMkLst>
        </pc:spChg>
        <pc:picChg chg="add mod">
          <ac:chgData name="FERHANE EL MOSTAFA" userId="612e3f77-08f4-424c-9bd0-6ac275dcda07" providerId="ADAL" clId="{0E1024C3-58F3-4E60-9D56-58152775B348}" dt="2025-09-04T22:22:47.997" v="3977" actId="1076"/>
          <ac:picMkLst>
            <pc:docMk/>
            <pc:sldMk cId="2552599713" sldId="2134808479"/>
            <ac:picMk id="4" creationId="{6D0DADAD-1DCE-9540-B4A5-D66B705D7151}"/>
          </ac:picMkLst>
        </pc:picChg>
        <pc:picChg chg="add mod">
          <ac:chgData name="FERHANE EL MOSTAFA" userId="612e3f77-08f4-424c-9bd0-6ac275dcda07" providerId="ADAL" clId="{0E1024C3-58F3-4E60-9D56-58152775B348}" dt="2025-09-04T22:18:59.904" v="3937" actId="14100"/>
          <ac:picMkLst>
            <pc:docMk/>
            <pc:sldMk cId="2552599713" sldId="2134808479"/>
            <ac:picMk id="8" creationId="{34FDBCF3-691F-BB95-A275-458595FDD035}"/>
          </ac:picMkLst>
        </pc:picChg>
        <pc:picChg chg="add mod">
          <ac:chgData name="FERHANE EL MOSTAFA" userId="612e3f77-08f4-424c-9bd0-6ac275dcda07" providerId="ADAL" clId="{0E1024C3-58F3-4E60-9D56-58152775B348}" dt="2025-09-04T22:22:55.878" v="3979" actId="1076"/>
          <ac:picMkLst>
            <pc:docMk/>
            <pc:sldMk cId="2552599713" sldId="2134808479"/>
            <ac:picMk id="11" creationId="{0614B2CE-5E1B-5F38-8559-6B1D0DB903E3}"/>
          </ac:picMkLst>
        </pc:picChg>
        <pc:picChg chg="add del mod">
          <ac:chgData name="FERHANE EL MOSTAFA" userId="612e3f77-08f4-424c-9bd0-6ac275dcda07" providerId="ADAL" clId="{0E1024C3-58F3-4E60-9D56-58152775B348}" dt="2025-09-04T22:22:52.864" v="3978" actId="14100"/>
          <ac:picMkLst>
            <pc:docMk/>
            <pc:sldMk cId="2552599713" sldId="2134808479"/>
            <ac:picMk id="13" creationId="{7EEF29DD-AE71-F867-A3D9-B01A962BE756}"/>
          </ac:picMkLst>
        </pc:picChg>
      </pc:sldChg>
      <pc:sldChg chg="modSp mod">
        <pc:chgData name="FERHANE EL MOSTAFA" userId="612e3f77-08f4-424c-9bd0-6ac275dcda07" providerId="ADAL" clId="{0E1024C3-58F3-4E60-9D56-58152775B348}" dt="2025-09-04T22:15:35.496" v="3919" actId="20577"/>
        <pc:sldMkLst>
          <pc:docMk/>
          <pc:sldMk cId="2442209310" sldId="2134808480"/>
        </pc:sldMkLst>
        <pc:spChg chg="mod">
          <ac:chgData name="FERHANE EL MOSTAFA" userId="612e3f77-08f4-424c-9bd0-6ac275dcda07" providerId="ADAL" clId="{0E1024C3-58F3-4E60-9D56-58152775B348}" dt="2025-09-04T22:15:35.496" v="3919" actId="20577"/>
          <ac:spMkLst>
            <pc:docMk/>
            <pc:sldMk cId="2442209310" sldId="2134808480"/>
            <ac:spMk id="2" creationId="{382B3BF9-8283-547D-CA78-36ED33977438}"/>
          </ac:spMkLst>
        </pc:spChg>
      </pc:sldChg>
      <pc:sldChg chg="modSp add del mod">
        <pc:chgData name="FERHANE EL MOSTAFA" userId="612e3f77-08f4-424c-9bd0-6ac275dcda07" providerId="ADAL" clId="{0E1024C3-58F3-4E60-9D56-58152775B348}" dt="2025-09-04T22:11:25.085" v="3856" actId="47"/>
        <pc:sldMkLst>
          <pc:docMk/>
          <pc:sldMk cId="2451616425" sldId="2134808482"/>
        </pc:sldMkLst>
      </pc:sldChg>
      <pc:sldChg chg="modSp add del mod">
        <pc:chgData name="FERHANE EL MOSTAFA" userId="612e3f77-08f4-424c-9bd0-6ac275dcda07" providerId="ADAL" clId="{0E1024C3-58F3-4E60-9D56-58152775B348}" dt="2025-09-04T22:12:37.060" v="3874" actId="20577"/>
        <pc:sldMkLst>
          <pc:docMk/>
          <pc:sldMk cId="2492661190" sldId="2134808483"/>
        </pc:sldMkLst>
        <pc:spChg chg="mod">
          <ac:chgData name="FERHANE EL MOSTAFA" userId="612e3f77-08f4-424c-9bd0-6ac275dcda07" providerId="ADAL" clId="{0E1024C3-58F3-4E60-9D56-58152775B348}" dt="2025-09-04T22:12:04.789" v="3868" actId="20577"/>
          <ac:spMkLst>
            <pc:docMk/>
            <pc:sldMk cId="2492661190" sldId="2134808483"/>
            <ac:spMk id="2" creationId="{D6134AB7-3142-A5A6-B342-EA73091E654B}"/>
          </ac:spMkLst>
        </pc:spChg>
        <pc:spChg chg="mod">
          <ac:chgData name="FERHANE EL MOSTAFA" userId="612e3f77-08f4-424c-9bd0-6ac275dcda07" providerId="ADAL" clId="{0E1024C3-58F3-4E60-9D56-58152775B348}" dt="2025-09-04T22:12:32.510" v="3872" actId="20577"/>
          <ac:spMkLst>
            <pc:docMk/>
            <pc:sldMk cId="2492661190" sldId="2134808483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04T22:12:37.060" v="3874" actId="20577"/>
          <ac:spMkLst>
            <pc:docMk/>
            <pc:sldMk cId="2492661190" sldId="2134808483"/>
            <ac:spMk id="5" creationId="{38E8A5EE-73AD-6BAC-6D98-9992D26745BA}"/>
          </ac:spMkLst>
        </pc:spChg>
      </pc:sldChg>
      <pc:sldChg chg="delSp modSp add del mod delAnim">
        <pc:chgData name="FERHANE EL MOSTAFA" userId="612e3f77-08f4-424c-9bd0-6ac275dcda07" providerId="ADAL" clId="{0E1024C3-58F3-4E60-9D56-58152775B348}" dt="2025-09-04T17:30:07.603" v="3824" actId="20577"/>
        <pc:sldMkLst>
          <pc:docMk/>
          <pc:sldMk cId="814815207" sldId="2134808484"/>
        </pc:sldMkLst>
        <pc:spChg chg="mod">
          <ac:chgData name="FERHANE EL MOSTAFA" userId="612e3f77-08f4-424c-9bd0-6ac275dcda07" providerId="ADAL" clId="{0E1024C3-58F3-4E60-9D56-58152775B348}" dt="2025-09-04T17:29:52.177" v="3817" actId="20577"/>
          <ac:spMkLst>
            <pc:docMk/>
            <pc:sldMk cId="814815207" sldId="2134808484"/>
            <ac:spMk id="2" creationId="{70B4CA12-017A-5C36-ACD8-D340C215B52C}"/>
          </ac:spMkLst>
        </pc:spChg>
        <pc:spChg chg="mod">
          <ac:chgData name="FERHANE EL MOSTAFA" userId="612e3f77-08f4-424c-9bd0-6ac275dcda07" providerId="ADAL" clId="{0E1024C3-58F3-4E60-9D56-58152775B348}" dt="2025-09-04T17:29:59.707" v="3819" actId="20577"/>
          <ac:spMkLst>
            <pc:docMk/>
            <pc:sldMk cId="814815207" sldId="2134808484"/>
            <ac:spMk id="3" creationId="{0E7DECD3-457F-6317-BF14-475B88E97A79}"/>
          </ac:spMkLst>
        </pc:spChg>
        <pc:spChg chg="mod">
          <ac:chgData name="FERHANE EL MOSTAFA" userId="612e3f77-08f4-424c-9bd0-6ac275dcda07" providerId="ADAL" clId="{0E1024C3-58F3-4E60-9D56-58152775B348}" dt="2025-09-04T17:30:02.030" v="3821" actId="20577"/>
          <ac:spMkLst>
            <pc:docMk/>
            <pc:sldMk cId="814815207" sldId="2134808484"/>
            <ac:spMk id="4" creationId="{12CDD58B-03EE-03D5-6FC7-E9267D16ED0B}"/>
          </ac:spMkLst>
        </pc:spChg>
        <pc:spChg chg="mod">
          <ac:chgData name="FERHANE EL MOSTAFA" userId="612e3f77-08f4-424c-9bd0-6ac275dcda07" providerId="ADAL" clId="{0E1024C3-58F3-4E60-9D56-58152775B348}" dt="2025-09-04T17:30:04.353" v="3823" actId="20577"/>
          <ac:spMkLst>
            <pc:docMk/>
            <pc:sldMk cId="814815207" sldId="2134808484"/>
            <ac:spMk id="5" creationId="{29043A55-9D74-CD7B-55DB-45651EF8363C}"/>
          </ac:spMkLst>
        </pc:spChg>
        <pc:spChg chg="mod">
          <ac:chgData name="FERHANE EL MOSTAFA" userId="612e3f77-08f4-424c-9bd0-6ac275dcda07" providerId="ADAL" clId="{0E1024C3-58F3-4E60-9D56-58152775B348}" dt="2025-09-04T17:30:07.603" v="3824" actId="20577"/>
          <ac:spMkLst>
            <pc:docMk/>
            <pc:sldMk cId="814815207" sldId="2134808484"/>
            <ac:spMk id="7" creationId="{3995AFBD-E322-16AC-AEE5-7D62B6AF50BE}"/>
          </ac:spMkLst>
        </pc:spChg>
      </pc:sldChg>
      <pc:sldChg chg="modSp mod">
        <pc:chgData name="FERHANE EL MOSTAFA" userId="612e3f77-08f4-424c-9bd0-6ac275dcda07" providerId="ADAL" clId="{0E1024C3-58F3-4E60-9D56-58152775B348}" dt="2025-09-04T17:21:11.576" v="3662" actId="14100"/>
        <pc:sldMkLst>
          <pc:docMk/>
          <pc:sldMk cId="2750693596" sldId="2134808485"/>
        </pc:sldMkLst>
        <pc:spChg chg="mod">
          <ac:chgData name="FERHANE EL MOSTAFA" userId="612e3f77-08f4-424c-9bd0-6ac275dcda07" providerId="ADAL" clId="{0E1024C3-58F3-4E60-9D56-58152775B348}" dt="2025-09-04T17:19:45.916" v="3637" actId="20577"/>
          <ac:spMkLst>
            <pc:docMk/>
            <pc:sldMk cId="2750693596" sldId="2134808485"/>
            <ac:spMk id="2" creationId="{BC0C122C-C1D6-2BBB-2EE5-8C590230FBA1}"/>
          </ac:spMkLst>
        </pc:spChg>
        <pc:spChg chg="mod">
          <ac:chgData name="FERHANE EL MOSTAFA" userId="612e3f77-08f4-424c-9bd0-6ac275dcda07" providerId="ADAL" clId="{0E1024C3-58F3-4E60-9D56-58152775B348}" dt="2025-09-04T17:21:01.357" v="3655" actId="14100"/>
          <ac:spMkLst>
            <pc:docMk/>
            <pc:sldMk cId="2750693596" sldId="2134808485"/>
            <ac:spMk id="3" creationId="{7E6D8716-AB72-B1F5-D07A-1D2F681EB7B7}"/>
          </ac:spMkLst>
        </pc:spChg>
        <pc:spChg chg="mod">
          <ac:chgData name="FERHANE EL MOSTAFA" userId="612e3f77-08f4-424c-9bd0-6ac275dcda07" providerId="ADAL" clId="{0E1024C3-58F3-4E60-9D56-58152775B348}" dt="2025-09-04T17:21:11.576" v="3662" actId="14100"/>
          <ac:spMkLst>
            <pc:docMk/>
            <pc:sldMk cId="2750693596" sldId="2134808485"/>
            <ac:spMk id="5" creationId="{1AAAFCAA-82D4-9260-215C-FC18A5B32B21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04T17:28:13.366" v="3764" actId="20577"/>
        <pc:sldMkLst>
          <pc:docMk/>
          <pc:sldMk cId="4039521206" sldId="2134808486"/>
        </pc:sldMkLst>
        <pc:spChg chg="mod">
          <ac:chgData name="FERHANE EL MOSTAFA" userId="612e3f77-08f4-424c-9bd0-6ac275dcda07" providerId="ADAL" clId="{0E1024C3-58F3-4E60-9D56-58152775B348}" dt="2025-09-04T17:27:54.245" v="3749" actId="20577"/>
          <ac:spMkLst>
            <pc:docMk/>
            <pc:sldMk cId="4039521206" sldId="2134808486"/>
            <ac:spMk id="2" creationId="{DA5A8873-1E2C-7D6C-E960-A3E94F9728AD}"/>
          </ac:spMkLst>
        </pc:spChg>
        <pc:spChg chg="mod">
          <ac:chgData name="FERHANE EL MOSTAFA" userId="612e3f77-08f4-424c-9bd0-6ac275dcda07" providerId="ADAL" clId="{0E1024C3-58F3-4E60-9D56-58152775B348}" dt="2025-09-04T17:27:59.003" v="3752" actId="20577"/>
          <ac:spMkLst>
            <pc:docMk/>
            <pc:sldMk cId="4039521206" sldId="2134808486"/>
            <ac:spMk id="3" creationId="{D9A2515D-78C8-AE4A-06BC-69FC96B7DB78}"/>
          </ac:spMkLst>
        </pc:spChg>
        <pc:spChg chg="mod">
          <ac:chgData name="FERHANE EL MOSTAFA" userId="612e3f77-08f4-424c-9bd0-6ac275dcda07" providerId="ADAL" clId="{0E1024C3-58F3-4E60-9D56-58152775B348}" dt="2025-09-03T10:39:22.350" v="1763" actId="1076"/>
          <ac:spMkLst>
            <pc:docMk/>
            <pc:sldMk cId="4039521206" sldId="2134808486"/>
            <ac:spMk id="4" creationId="{55332B26-F4FB-49EC-29B3-817D44768A2B}"/>
          </ac:spMkLst>
        </pc:spChg>
        <pc:spChg chg="mod">
          <ac:chgData name="FERHANE EL MOSTAFA" userId="612e3f77-08f4-424c-9bd0-6ac275dcda07" providerId="ADAL" clId="{0E1024C3-58F3-4E60-9D56-58152775B348}" dt="2025-09-04T17:28:03.009" v="3756" actId="20577"/>
          <ac:spMkLst>
            <pc:docMk/>
            <pc:sldMk cId="4039521206" sldId="2134808486"/>
            <ac:spMk id="5" creationId="{0B9377BB-3358-B36F-DB55-F20DEF43B9C2}"/>
          </ac:spMkLst>
        </pc:spChg>
        <pc:spChg chg="add mod">
          <ac:chgData name="FERHANE EL MOSTAFA" userId="612e3f77-08f4-424c-9bd0-6ac275dcda07" providerId="ADAL" clId="{0E1024C3-58F3-4E60-9D56-58152775B348}" dt="2025-09-04T17:28:06.183" v="3758" actId="20577"/>
          <ac:spMkLst>
            <pc:docMk/>
            <pc:sldMk cId="4039521206" sldId="2134808486"/>
            <ac:spMk id="8" creationId="{EE4646BA-4CBC-8513-D206-DE5B409EB15C}"/>
          </ac:spMkLst>
        </pc:spChg>
        <pc:spChg chg="add mod">
          <ac:chgData name="FERHANE EL MOSTAFA" userId="612e3f77-08f4-424c-9bd0-6ac275dcda07" providerId="ADAL" clId="{0E1024C3-58F3-4E60-9D56-58152775B348}" dt="2025-09-04T17:28:09.038" v="3760" actId="20577"/>
          <ac:spMkLst>
            <pc:docMk/>
            <pc:sldMk cId="4039521206" sldId="2134808486"/>
            <ac:spMk id="9" creationId="{CA641E9A-0D74-9368-958E-852DA0B2A246}"/>
          </ac:spMkLst>
        </pc:spChg>
        <pc:spChg chg="add mod">
          <ac:chgData name="FERHANE EL MOSTAFA" userId="612e3f77-08f4-424c-9bd0-6ac275dcda07" providerId="ADAL" clId="{0E1024C3-58F3-4E60-9D56-58152775B348}" dt="2025-09-04T17:28:11.381" v="3762" actId="20577"/>
          <ac:spMkLst>
            <pc:docMk/>
            <pc:sldMk cId="4039521206" sldId="2134808486"/>
            <ac:spMk id="12" creationId="{1B40F938-9EB5-4898-C109-72632D66D107}"/>
          </ac:spMkLst>
        </pc:spChg>
        <pc:spChg chg="add mod">
          <ac:chgData name="FERHANE EL MOSTAFA" userId="612e3f77-08f4-424c-9bd0-6ac275dcda07" providerId="ADAL" clId="{0E1024C3-58F3-4E60-9D56-58152775B348}" dt="2025-09-04T17:28:13.366" v="3764" actId="20577"/>
          <ac:spMkLst>
            <pc:docMk/>
            <pc:sldMk cId="4039521206" sldId="2134808486"/>
            <ac:spMk id="13" creationId="{563859BF-0411-FE9D-DAF4-246F6B439B40}"/>
          </ac:spMkLst>
        </pc:spChg>
      </pc:sldChg>
      <pc:sldChg chg="addSp delSp modSp mod addAnim delAnim modAnim">
        <pc:chgData name="FERHANE EL MOSTAFA" userId="612e3f77-08f4-424c-9bd0-6ac275dcda07" providerId="ADAL" clId="{0E1024C3-58F3-4E60-9D56-58152775B348}" dt="2025-09-04T17:29:00.339" v="3796" actId="20577"/>
        <pc:sldMkLst>
          <pc:docMk/>
          <pc:sldMk cId="3557580989" sldId="2134808487"/>
        </pc:sldMkLst>
        <pc:spChg chg="mod">
          <ac:chgData name="FERHANE EL MOSTAFA" userId="612e3f77-08f4-424c-9bd0-6ac275dcda07" providerId="ADAL" clId="{0E1024C3-58F3-4E60-9D56-58152775B348}" dt="2025-09-04T17:28:23.892" v="3768" actId="20577"/>
          <ac:spMkLst>
            <pc:docMk/>
            <pc:sldMk cId="3557580989" sldId="2134808487"/>
            <ac:spMk id="2" creationId="{50660C6C-4FB5-75F3-A77A-6861E31F8A34}"/>
          </ac:spMkLst>
        </pc:spChg>
        <pc:spChg chg="mod">
          <ac:chgData name="FERHANE EL MOSTAFA" userId="612e3f77-08f4-424c-9bd0-6ac275dcda07" providerId="ADAL" clId="{0E1024C3-58F3-4E60-9D56-58152775B348}" dt="2025-09-04T17:28:42.233" v="3785" actId="20577"/>
          <ac:spMkLst>
            <pc:docMk/>
            <pc:sldMk cId="3557580989" sldId="2134808487"/>
            <ac:spMk id="3" creationId="{4C0BFD9E-BFC4-CFFD-6E06-35AA6E3F7137}"/>
          </ac:spMkLst>
        </pc:spChg>
        <pc:spChg chg="mod">
          <ac:chgData name="FERHANE EL MOSTAFA" userId="612e3f77-08f4-424c-9bd0-6ac275dcda07" providerId="ADAL" clId="{0E1024C3-58F3-4E60-9D56-58152775B348}" dt="2025-09-04T17:28:47.427" v="3789" actId="20577"/>
          <ac:spMkLst>
            <pc:docMk/>
            <pc:sldMk cId="3557580989" sldId="2134808487"/>
            <ac:spMk id="5" creationId="{D54034A6-ED14-622E-8111-037ED02E8559}"/>
          </ac:spMkLst>
        </pc:spChg>
        <pc:spChg chg="mod">
          <ac:chgData name="FERHANE EL MOSTAFA" userId="612e3f77-08f4-424c-9bd0-6ac275dcda07" providerId="ADAL" clId="{0E1024C3-58F3-4E60-9D56-58152775B348}" dt="2025-09-04T17:28:52.211" v="3791" actId="20577"/>
          <ac:spMkLst>
            <pc:docMk/>
            <pc:sldMk cId="3557580989" sldId="2134808487"/>
            <ac:spMk id="11" creationId="{C2AD9107-1547-5B2F-55AA-C076C82C57F1}"/>
          </ac:spMkLst>
        </pc:spChg>
        <pc:spChg chg="mod">
          <ac:chgData name="FERHANE EL MOSTAFA" userId="612e3f77-08f4-424c-9bd0-6ac275dcda07" providerId="ADAL" clId="{0E1024C3-58F3-4E60-9D56-58152775B348}" dt="2025-09-04T17:28:55.366" v="3793" actId="20577"/>
          <ac:spMkLst>
            <pc:docMk/>
            <pc:sldMk cId="3557580989" sldId="2134808487"/>
            <ac:spMk id="13" creationId="{BA0C4D46-9CB3-72CA-F0B9-B0DAB9BC5523}"/>
          </ac:spMkLst>
        </pc:spChg>
        <pc:spChg chg="mod">
          <ac:chgData name="FERHANE EL MOSTAFA" userId="612e3f77-08f4-424c-9bd0-6ac275dcda07" providerId="ADAL" clId="{0E1024C3-58F3-4E60-9D56-58152775B348}" dt="2025-09-04T17:28:57.840" v="3795" actId="20577"/>
          <ac:spMkLst>
            <pc:docMk/>
            <pc:sldMk cId="3557580989" sldId="2134808487"/>
            <ac:spMk id="15" creationId="{161FBF58-8AD8-328A-643F-F89A7C1E1101}"/>
          </ac:spMkLst>
        </pc:spChg>
        <pc:spChg chg="mod">
          <ac:chgData name="FERHANE EL MOSTAFA" userId="612e3f77-08f4-424c-9bd0-6ac275dcda07" providerId="ADAL" clId="{0E1024C3-58F3-4E60-9D56-58152775B348}" dt="2025-09-04T17:29:00.339" v="3796" actId="20577"/>
          <ac:spMkLst>
            <pc:docMk/>
            <pc:sldMk cId="3557580989" sldId="2134808487"/>
            <ac:spMk id="16" creationId="{1FA6AE6A-8B2C-3762-CAA3-291B56A1E183}"/>
          </ac:spMkLst>
        </pc:spChg>
      </pc:sldChg>
      <pc:sldChg chg="modSp del mod">
        <pc:chgData name="FERHANE EL MOSTAFA" userId="612e3f77-08f4-424c-9bd0-6ac275dcda07" providerId="ADAL" clId="{0E1024C3-58F3-4E60-9D56-58152775B348}" dt="2025-09-03T17:23:53.652" v="2429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0E1024C3-58F3-4E60-9D56-58152775B348}" dt="2025-09-02T16:45:02.191" v="303" actId="47"/>
        <pc:sldMkLst>
          <pc:docMk/>
          <pc:sldMk cId="702753478" sldId="2134808489"/>
        </pc:sldMkLst>
      </pc:sldChg>
      <pc:sldChg chg="modSp mod">
        <pc:chgData name="FERHANE EL MOSTAFA" userId="612e3f77-08f4-424c-9bd0-6ac275dcda07" providerId="ADAL" clId="{0E1024C3-58F3-4E60-9D56-58152775B348}" dt="2025-09-04T17:31:44.015" v="3854" actId="20577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04T09:38:50.609" v="3321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04T17:31:44.015" v="3854" actId="20577"/>
          <ac:spMkLst>
            <pc:docMk/>
            <pc:sldMk cId="2426074610" sldId="2134808491"/>
            <ac:spMk id="4" creationId="{D7210A58-9873-5094-B07B-1DE2226B0B81}"/>
          </ac:spMkLst>
        </pc:spChg>
      </pc:sldChg>
      <pc:sldChg chg="addSp delSp modSp add del mod">
        <pc:chgData name="FERHANE EL MOSTAFA" userId="612e3f77-08f4-424c-9bd0-6ac275dcda07" providerId="ADAL" clId="{0E1024C3-58F3-4E60-9D56-58152775B348}" dt="2025-09-04T22:11:25.085" v="3856" actId="47"/>
        <pc:sldMkLst>
          <pc:docMk/>
          <pc:sldMk cId="4056254268" sldId="2134808492"/>
        </pc:sldMkLst>
      </pc:sldChg>
      <pc:sldChg chg="modSp mod modAnim">
        <pc:chgData name="FERHANE EL MOSTAFA" userId="612e3f77-08f4-424c-9bd0-6ac275dcda07" providerId="ADAL" clId="{0E1024C3-58F3-4E60-9D56-58152775B348}" dt="2025-08-02T22:15:16.353" v="146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0E1024C3-58F3-4E60-9D56-58152775B348}" dt="2025-09-02T17:13:56.037" v="814" actId="47"/>
        <pc:sldMkLst>
          <pc:docMk/>
          <pc:sldMk cId="678568683" sldId="2134808495"/>
        </pc:sldMkLst>
      </pc:sldChg>
      <pc:sldChg chg="addSp modSp del modAnim">
        <pc:chgData name="FERHANE EL MOSTAFA" userId="612e3f77-08f4-424c-9bd0-6ac275dcda07" providerId="ADAL" clId="{0E1024C3-58F3-4E60-9D56-58152775B348}" dt="2025-09-02T17:17:01.619" v="868" actId="47"/>
        <pc:sldMkLst>
          <pc:docMk/>
          <pc:sldMk cId="1533113094" sldId="2134808496"/>
        </pc:sldMkLst>
      </pc:sldChg>
      <pc:sldChg chg="modSp del mod modAnim">
        <pc:chgData name="FERHANE EL MOSTAFA" userId="612e3f77-08f4-424c-9bd0-6ac275dcda07" providerId="ADAL" clId="{0E1024C3-58F3-4E60-9D56-58152775B348}" dt="2025-09-02T17:16:29.725" v="863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0E1024C3-58F3-4E60-9D56-58152775B348}" dt="2025-09-04T22:27:05.765" v="4025" actId="20577"/>
        <pc:sldMkLst>
          <pc:docMk/>
          <pc:sldMk cId="4179121087" sldId="2134808498"/>
        </pc:sldMkLst>
        <pc:spChg chg="mod">
          <ac:chgData name="FERHANE EL MOSTAFA" userId="612e3f77-08f4-424c-9bd0-6ac275dcda07" providerId="ADAL" clId="{0E1024C3-58F3-4E60-9D56-58152775B348}" dt="2025-09-04T22:27:05.765" v="4025" actId="20577"/>
          <ac:spMkLst>
            <pc:docMk/>
            <pc:sldMk cId="4179121087" sldId="2134808498"/>
            <ac:spMk id="2" creationId="{32963236-D111-3DF8-8EE4-170905FC972D}"/>
          </ac:spMkLst>
        </pc:spChg>
        <pc:picChg chg="add mod">
          <ac:chgData name="FERHANE EL MOSTAFA" userId="612e3f77-08f4-424c-9bd0-6ac275dcda07" providerId="ADAL" clId="{0E1024C3-58F3-4E60-9D56-58152775B348}" dt="2025-09-02T17:20:33.546" v="963" actId="1076"/>
          <ac:picMkLst>
            <pc:docMk/>
            <pc:sldMk cId="4179121087" sldId="2134808498"/>
            <ac:picMk id="3" creationId="{AA3456C3-B8A2-DB1C-EA91-ED07FD122467}"/>
          </ac:picMkLst>
        </pc:picChg>
        <pc:picChg chg="add mod">
          <ac:chgData name="FERHANE EL MOSTAFA" userId="612e3f77-08f4-424c-9bd0-6ac275dcda07" providerId="ADAL" clId="{0E1024C3-58F3-4E60-9D56-58152775B348}" dt="2025-09-04T22:26:52.642" v="4020" actId="1076"/>
          <ac:picMkLst>
            <pc:docMk/>
            <pc:sldMk cId="4179121087" sldId="2134808498"/>
            <ac:picMk id="6" creationId="{26CD50FC-EBB1-6C48-89D2-C28F77D557FC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04T22:25:15.729" v="4005" actId="20577"/>
        <pc:sldMkLst>
          <pc:docMk/>
          <pc:sldMk cId="705810160" sldId="2134808499"/>
        </pc:sldMkLst>
        <pc:spChg chg="mod">
          <ac:chgData name="FERHANE EL MOSTAFA" userId="612e3f77-08f4-424c-9bd0-6ac275dcda07" providerId="ADAL" clId="{0E1024C3-58F3-4E60-9D56-58152775B348}" dt="2025-09-04T22:25:15.729" v="4005" actId="20577"/>
          <ac:spMkLst>
            <pc:docMk/>
            <pc:sldMk cId="705810160" sldId="2134808499"/>
            <ac:spMk id="2" creationId="{46CAF145-8996-B0CD-8063-1883DD236BBB}"/>
          </ac:spMkLst>
        </pc:spChg>
      </pc:sldChg>
      <pc:sldChg chg="add del">
        <pc:chgData name="FERHANE EL MOSTAFA" userId="612e3f77-08f4-424c-9bd0-6ac275dcda07" providerId="ADAL" clId="{0E1024C3-58F3-4E60-9D56-58152775B348}" dt="2025-09-02T18:07:08.880" v="1425" actId="47"/>
        <pc:sldMkLst>
          <pc:docMk/>
          <pc:sldMk cId="612341006" sldId="2134808504"/>
        </pc:sldMkLst>
      </pc:sldChg>
      <pc:sldChg chg="del">
        <pc:chgData name="FERHANE EL MOSTAFA" userId="612e3f77-08f4-424c-9bd0-6ac275dcda07" providerId="ADAL" clId="{0E1024C3-58F3-4E60-9D56-58152775B348}" dt="2025-09-02T16:45:07.083" v="304" actId="47"/>
        <pc:sldMkLst>
          <pc:docMk/>
          <pc:sldMk cId="2091575792" sldId="2134808506"/>
        </pc:sldMkLst>
      </pc:sldChg>
      <pc:sldChg chg="delSp modSp mod delAnim">
        <pc:chgData name="FERHANE EL MOSTAFA" userId="612e3f77-08f4-424c-9bd0-6ac275dcda07" providerId="ADAL" clId="{0E1024C3-58F3-4E60-9D56-58152775B348}" dt="2025-09-04T17:31:24.368" v="3850" actId="20577"/>
        <pc:sldMkLst>
          <pc:docMk/>
          <pc:sldMk cId="3089496847" sldId="2134808507"/>
        </pc:sldMkLst>
        <pc:spChg chg="mod">
          <ac:chgData name="FERHANE EL MOSTAFA" userId="612e3f77-08f4-424c-9bd0-6ac275dcda07" providerId="ADAL" clId="{0E1024C3-58F3-4E60-9D56-58152775B348}" dt="2025-09-04T17:31:21.611" v="3849" actId="20577"/>
          <ac:spMkLst>
            <pc:docMk/>
            <pc:sldMk cId="3089496847" sldId="2134808507"/>
            <ac:spMk id="3" creationId="{38EBE646-49A9-8E29-C7E0-680A4E59681F}"/>
          </ac:spMkLst>
        </pc:spChg>
        <pc:spChg chg="mod">
          <ac:chgData name="FERHANE EL MOSTAFA" userId="612e3f77-08f4-424c-9bd0-6ac275dcda07" providerId="ADAL" clId="{0E1024C3-58F3-4E60-9D56-58152775B348}" dt="2025-09-04T17:31:13.272" v="3847" actId="20577"/>
          <ac:spMkLst>
            <pc:docMk/>
            <pc:sldMk cId="3089496847" sldId="2134808507"/>
            <ac:spMk id="5" creationId="{BCAEB195-CA9D-D742-5238-A1011FBE0A47}"/>
          </ac:spMkLst>
        </pc:spChg>
        <pc:spChg chg="mod">
          <ac:chgData name="FERHANE EL MOSTAFA" userId="612e3f77-08f4-424c-9bd0-6ac275dcda07" providerId="ADAL" clId="{0E1024C3-58F3-4E60-9D56-58152775B348}" dt="2025-09-04T17:31:17.295" v="3848" actId="20577"/>
          <ac:spMkLst>
            <pc:docMk/>
            <pc:sldMk cId="3089496847" sldId="2134808507"/>
            <ac:spMk id="7" creationId="{223C1E9D-973D-22BE-EC43-D12444B84A34}"/>
          </ac:spMkLst>
        </pc:spChg>
        <pc:spChg chg="mod">
          <ac:chgData name="FERHANE EL MOSTAFA" userId="612e3f77-08f4-424c-9bd0-6ac275dcda07" providerId="ADAL" clId="{0E1024C3-58F3-4E60-9D56-58152775B348}" dt="2025-09-04T17:31:24.368" v="3850" actId="20577"/>
          <ac:spMkLst>
            <pc:docMk/>
            <pc:sldMk cId="3089496847" sldId="2134808507"/>
            <ac:spMk id="9" creationId="{6DF5C7BA-8EED-DE1D-3926-8FA823D020B1}"/>
          </ac:spMkLst>
        </pc:spChg>
      </pc:sldChg>
      <pc:sldChg chg="modSp add del mod">
        <pc:chgData name="FERHANE EL MOSTAFA" userId="612e3f77-08f4-424c-9bd0-6ac275dcda07" providerId="ADAL" clId="{0E1024C3-58F3-4E60-9D56-58152775B348}" dt="2025-09-03T17:39:54.345" v="2706" actId="47"/>
        <pc:sldMkLst>
          <pc:docMk/>
          <pc:sldMk cId="2865839544" sldId="2134808508"/>
        </pc:sldMkLst>
      </pc:sldChg>
      <pc:sldChg chg="delSp modSp add del mod">
        <pc:chgData name="FERHANE EL MOSTAFA" userId="612e3f77-08f4-424c-9bd0-6ac275dcda07" providerId="ADAL" clId="{0E1024C3-58F3-4E60-9D56-58152775B348}" dt="2025-09-03T17:40:31.548" v="2709" actId="47"/>
        <pc:sldMkLst>
          <pc:docMk/>
          <pc:sldMk cId="2932783216" sldId="2134808509"/>
        </pc:sldMkLst>
      </pc:sldChg>
      <pc:sldChg chg="addSp delSp modSp mod">
        <pc:chgData name="FERHANE EL MOSTAFA" userId="612e3f77-08f4-424c-9bd0-6ac275dcda07" providerId="ADAL" clId="{0E1024C3-58F3-4E60-9D56-58152775B348}" dt="2025-09-04T22:29:51.755" v="4073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02T17:36:36.330" v="1375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02T17:34:50.974" v="1241"/>
          <ac:picMkLst>
            <pc:docMk/>
            <pc:sldMk cId="3380457647" sldId="2134808510"/>
            <ac:picMk id="4" creationId="{DC46EFE3-8114-0A45-144F-AD2D5FF9276D}"/>
          </ac:picMkLst>
        </pc:picChg>
        <pc:picChg chg="add mod">
          <ac:chgData name="FERHANE EL MOSTAFA" userId="612e3f77-08f4-424c-9bd0-6ac275dcda07" providerId="ADAL" clId="{0E1024C3-58F3-4E60-9D56-58152775B348}" dt="2025-09-04T22:29:51.755" v="4073" actId="14100"/>
          <ac:picMkLst>
            <pc:docMk/>
            <pc:sldMk cId="3380457647" sldId="2134808510"/>
            <ac:picMk id="5" creationId="{9AB02308-FDCF-7E96-7EEA-39746A0D3CE2}"/>
          </ac:picMkLst>
        </pc:picChg>
      </pc:sldChg>
      <pc:sldChg chg="modSp mod">
        <pc:chgData name="FERHANE EL MOSTAFA" userId="612e3f77-08f4-424c-9bd0-6ac275dcda07" providerId="ADAL" clId="{0E1024C3-58F3-4E60-9D56-58152775B348}" dt="2025-09-04T17:23:40.424" v="3714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04T17:21:37.068" v="3665" actId="14100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04T17:21:48.147" v="3671" actId="20577"/>
          <ac:spMkLst>
            <pc:docMk/>
            <pc:sldMk cId="1209427918" sldId="2134808511"/>
            <ac:spMk id="5" creationId="{0F3AC4F5-B586-F141-18B6-B9C765E5A793}"/>
          </ac:spMkLst>
        </pc:spChg>
        <pc:spChg chg="mod">
          <ac:chgData name="FERHANE EL MOSTAFA" userId="612e3f77-08f4-424c-9bd0-6ac275dcda07" providerId="ADAL" clId="{0E1024C3-58F3-4E60-9D56-58152775B348}" dt="2025-09-04T17:22:36.155" v="3691" actId="20577"/>
          <ac:spMkLst>
            <pc:docMk/>
            <pc:sldMk cId="1209427918" sldId="2134808511"/>
            <ac:spMk id="7" creationId="{295C24C3-66DB-749B-690D-D7E385F5F991}"/>
          </ac:spMkLst>
        </pc:spChg>
        <pc:spChg chg="mod">
          <ac:chgData name="FERHANE EL MOSTAFA" userId="612e3f77-08f4-424c-9bd0-6ac275dcda07" providerId="ADAL" clId="{0E1024C3-58F3-4E60-9D56-58152775B348}" dt="2025-09-04T17:22:54.070" v="3701" actId="20577"/>
          <ac:spMkLst>
            <pc:docMk/>
            <pc:sldMk cId="1209427918" sldId="2134808511"/>
            <ac:spMk id="9" creationId="{DED21E88-FFF4-55B9-42E8-738E5D30F048}"/>
          </ac:spMkLst>
        </pc:spChg>
        <pc:spChg chg="mod">
          <ac:chgData name="FERHANE EL MOSTAFA" userId="612e3f77-08f4-424c-9bd0-6ac275dcda07" providerId="ADAL" clId="{0E1024C3-58F3-4E60-9D56-58152775B348}" dt="2025-09-04T17:22:31.742" v="3689" actId="20577"/>
          <ac:spMkLst>
            <pc:docMk/>
            <pc:sldMk cId="1209427918" sldId="2134808511"/>
            <ac:spMk id="13" creationId="{D32DD3DF-CB41-D449-1457-190AF072264E}"/>
          </ac:spMkLst>
        </pc:spChg>
        <pc:spChg chg="mod">
          <ac:chgData name="FERHANE EL MOSTAFA" userId="612e3f77-08f4-424c-9bd0-6ac275dcda07" providerId="ADAL" clId="{0E1024C3-58F3-4E60-9D56-58152775B348}" dt="2025-09-04T17:22:49.087" v="3699" actId="20577"/>
          <ac:spMkLst>
            <pc:docMk/>
            <pc:sldMk cId="1209427918" sldId="2134808511"/>
            <ac:spMk id="15" creationId="{F7F64F9B-35A5-4181-E22E-D22A47359759}"/>
          </ac:spMkLst>
        </pc:spChg>
        <pc:spChg chg="mod">
          <ac:chgData name="FERHANE EL MOSTAFA" userId="612e3f77-08f4-424c-9bd0-6ac275dcda07" providerId="ADAL" clId="{0E1024C3-58F3-4E60-9D56-58152775B348}" dt="2025-09-04T17:23:37.676" v="3713" actId="20577"/>
          <ac:spMkLst>
            <pc:docMk/>
            <pc:sldMk cId="1209427918" sldId="2134808511"/>
            <ac:spMk id="16" creationId="{A2CB7235-E588-1260-39BB-BC4ED114020C}"/>
          </ac:spMkLst>
        </pc:spChg>
        <pc:spChg chg="mod">
          <ac:chgData name="FERHANE EL MOSTAFA" userId="612e3f77-08f4-424c-9bd0-6ac275dcda07" providerId="ADAL" clId="{0E1024C3-58F3-4E60-9D56-58152775B348}" dt="2025-09-04T17:23:40.424" v="3714" actId="20577"/>
          <ac:spMkLst>
            <pc:docMk/>
            <pc:sldMk cId="1209427918" sldId="2134808511"/>
            <ac:spMk id="18" creationId="{79AA3ABE-1B30-9676-A2EF-287B0067B8E3}"/>
          </ac:spMkLst>
        </pc:spChg>
      </pc:sldChg>
      <pc:sldChg chg="add del">
        <pc:chgData name="FERHANE EL MOSTAFA" userId="612e3f77-08f4-424c-9bd0-6ac275dcda07" providerId="ADAL" clId="{0E1024C3-58F3-4E60-9D56-58152775B348}" dt="2025-09-04T22:11:25.085" v="3856" actId="47"/>
        <pc:sldMkLst>
          <pc:docMk/>
          <pc:sldMk cId="2779961803" sldId="2134808512"/>
        </pc:sldMkLst>
      </pc:sldChg>
      <pc:sldChg chg="del">
        <pc:chgData name="FERHANE EL MOSTAFA" userId="612e3f77-08f4-424c-9bd0-6ac275dcda07" providerId="ADAL" clId="{0E1024C3-58F3-4E60-9D56-58152775B348}" dt="2025-09-02T17:15:01.614" v="850" actId="47"/>
        <pc:sldMkLst>
          <pc:docMk/>
          <pc:sldMk cId="3546273917" sldId="2134808512"/>
        </pc:sldMkLst>
      </pc:sldChg>
      <pc:sldChg chg="addSp delSp modSp add mod delAnim">
        <pc:chgData name="FERHANE EL MOSTAFA" userId="612e3f77-08f4-424c-9bd0-6ac275dcda07" providerId="ADAL" clId="{0E1024C3-58F3-4E60-9D56-58152775B348}" dt="2025-08-02T22:10:01.516" v="110" actId="14100"/>
        <pc:sldMkLst>
          <pc:docMk/>
          <pc:sldMk cId="1643866256" sldId="2134808513"/>
        </pc:sldMkLst>
      </pc:sldChg>
      <pc:sldChg chg="del">
        <pc:chgData name="FERHANE EL MOSTAFA" userId="612e3f77-08f4-424c-9bd0-6ac275dcda07" providerId="ADAL" clId="{0E1024C3-58F3-4E60-9D56-58152775B348}" dt="2025-09-02T18:05:58.742" v="1419" actId="47"/>
        <pc:sldMkLst>
          <pc:docMk/>
          <pc:sldMk cId="3024898837" sldId="2134808515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28.038" v="1459" actId="47"/>
        <pc:sldMkLst>
          <pc:docMk/>
          <pc:sldMk cId="1621432780" sldId="2134808516"/>
        </pc:sldMkLst>
      </pc:sldChg>
      <pc:sldChg chg="modSp add del">
        <pc:chgData name="FERHANE EL MOSTAFA" userId="612e3f77-08f4-424c-9bd0-6ac275dcda07" providerId="ADAL" clId="{0E1024C3-58F3-4E60-9D56-58152775B348}" dt="2025-09-02T18:10:30.064" v="1460" actId="47"/>
        <pc:sldMkLst>
          <pc:docMk/>
          <pc:sldMk cId="3202608573" sldId="2134808517"/>
        </pc:sldMkLst>
      </pc:sldChg>
      <pc:sldChg chg="modSp add mod">
        <pc:chgData name="FERHANE EL MOSTAFA" userId="612e3f77-08f4-424c-9bd0-6ac275dcda07" providerId="ADAL" clId="{0E1024C3-58F3-4E60-9D56-58152775B348}" dt="2025-09-04T22:14:16.963" v="3911" actId="1076"/>
        <pc:sldMkLst>
          <pc:docMk/>
          <pc:sldMk cId="1502602452" sldId="2134808518"/>
        </pc:sldMkLst>
        <pc:spChg chg="mod">
          <ac:chgData name="FERHANE EL MOSTAFA" userId="612e3f77-08f4-424c-9bd0-6ac275dcda07" providerId="ADAL" clId="{0E1024C3-58F3-4E60-9D56-58152775B348}" dt="2025-09-04T22:14:09.531" v="3908" actId="1076"/>
          <ac:spMkLst>
            <pc:docMk/>
            <pc:sldMk cId="1502602452" sldId="2134808518"/>
            <ac:spMk id="5" creationId="{52EEFF96-07E8-F893-5AC8-424547CD929E}"/>
          </ac:spMkLst>
        </pc:spChg>
        <pc:spChg chg="mod">
          <ac:chgData name="FERHANE EL MOSTAFA" userId="612e3f77-08f4-424c-9bd0-6ac275dcda07" providerId="ADAL" clId="{0E1024C3-58F3-4E60-9D56-58152775B348}" dt="2025-09-04T22:14:12.264" v="3909" actId="1076"/>
          <ac:spMkLst>
            <pc:docMk/>
            <pc:sldMk cId="1502602452" sldId="2134808518"/>
            <ac:spMk id="6" creationId="{FAE8A532-C532-F6FB-2D19-58BF4DE1E3C0}"/>
          </ac:spMkLst>
        </pc:spChg>
        <pc:spChg chg="mod">
          <ac:chgData name="FERHANE EL MOSTAFA" userId="612e3f77-08f4-424c-9bd0-6ac275dcda07" providerId="ADAL" clId="{0E1024C3-58F3-4E60-9D56-58152775B348}" dt="2025-09-04T22:14:14.487" v="3910" actId="14100"/>
          <ac:spMkLst>
            <pc:docMk/>
            <pc:sldMk cId="1502602452" sldId="2134808518"/>
            <ac:spMk id="7" creationId="{436CBD3A-35C3-869F-4CF1-71B72A3EAD89}"/>
          </ac:spMkLst>
        </pc:spChg>
        <pc:spChg chg="mod">
          <ac:chgData name="FERHANE EL MOSTAFA" userId="612e3f77-08f4-424c-9bd0-6ac275dcda07" providerId="ADAL" clId="{0E1024C3-58F3-4E60-9D56-58152775B348}" dt="2025-09-04T22:14:16.963" v="3911" actId="1076"/>
          <ac:spMkLst>
            <pc:docMk/>
            <pc:sldMk cId="1502602452" sldId="2134808518"/>
            <ac:spMk id="14" creationId="{11EBE693-2B05-CA3B-9D27-C1486FF7F375}"/>
          </ac:spMkLst>
        </pc:spChg>
      </pc:sldChg>
      <pc:sldChg chg="addSp delSp modSp add del mod modAnim">
        <pc:chgData name="FERHANE EL MOSTAFA" userId="612e3f77-08f4-424c-9bd0-6ac275dcda07" providerId="ADAL" clId="{0E1024C3-58F3-4E60-9D56-58152775B348}" dt="2025-09-02T18:10:32.137" v="1461" actId="47"/>
        <pc:sldMkLst>
          <pc:docMk/>
          <pc:sldMk cId="2070941133" sldId="2134808518"/>
        </pc:sldMkLst>
      </pc:sldChg>
      <pc:sldChg chg="modSp add mod">
        <pc:chgData name="FERHANE EL MOSTAFA" userId="612e3f77-08f4-424c-9bd0-6ac275dcda07" providerId="ADAL" clId="{0E1024C3-58F3-4E60-9D56-58152775B348}" dt="2025-09-04T22:14:47.577" v="3916" actId="1076"/>
        <pc:sldMkLst>
          <pc:docMk/>
          <pc:sldMk cId="2856159040" sldId="2134808519"/>
        </pc:sldMkLst>
        <pc:spChg chg="mod">
          <ac:chgData name="FERHANE EL MOSTAFA" userId="612e3f77-08f4-424c-9bd0-6ac275dcda07" providerId="ADAL" clId="{0E1024C3-58F3-4E60-9D56-58152775B348}" dt="2025-09-04T22:14:36.847" v="3912" actId="1076"/>
          <ac:spMkLst>
            <pc:docMk/>
            <pc:sldMk cId="2856159040" sldId="2134808519"/>
            <ac:spMk id="5" creationId="{FC25CE65-5AA8-D0BC-7A21-D3CDE41FEFAA}"/>
          </ac:spMkLst>
        </pc:spChg>
        <pc:spChg chg="mod">
          <ac:chgData name="FERHANE EL MOSTAFA" userId="612e3f77-08f4-424c-9bd0-6ac275dcda07" providerId="ADAL" clId="{0E1024C3-58F3-4E60-9D56-58152775B348}" dt="2025-09-04T22:14:39.604" v="3913" actId="1076"/>
          <ac:spMkLst>
            <pc:docMk/>
            <pc:sldMk cId="2856159040" sldId="2134808519"/>
            <ac:spMk id="6" creationId="{C52E0AC5-9934-67EB-B7C0-CE70DCED7618}"/>
          </ac:spMkLst>
        </pc:spChg>
        <pc:spChg chg="mod">
          <ac:chgData name="FERHANE EL MOSTAFA" userId="612e3f77-08f4-424c-9bd0-6ac275dcda07" providerId="ADAL" clId="{0E1024C3-58F3-4E60-9D56-58152775B348}" dt="2025-09-04T22:14:42.160" v="3914" actId="1076"/>
          <ac:spMkLst>
            <pc:docMk/>
            <pc:sldMk cId="2856159040" sldId="2134808519"/>
            <ac:spMk id="7" creationId="{62EF9546-D5B8-E1F1-2087-34ADB633277F}"/>
          </ac:spMkLst>
        </pc:spChg>
        <pc:spChg chg="mod">
          <ac:chgData name="FERHANE EL MOSTAFA" userId="612e3f77-08f4-424c-9bd0-6ac275dcda07" providerId="ADAL" clId="{0E1024C3-58F3-4E60-9D56-58152775B348}" dt="2025-09-04T22:14:44.032" v="3915" actId="1076"/>
          <ac:spMkLst>
            <pc:docMk/>
            <pc:sldMk cId="2856159040" sldId="2134808519"/>
            <ac:spMk id="14" creationId="{41D22AF8-FFCA-FDFB-B443-0CB7DC07EA5D}"/>
          </ac:spMkLst>
        </pc:spChg>
        <pc:spChg chg="mod">
          <ac:chgData name="FERHANE EL MOSTAFA" userId="612e3f77-08f4-424c-9bd0-6ac275dcda07" providerId="ADAL" clId="{0E1024C3-58F3-4E60-9D56-58152775B348}" dt="2025-09-04T22:14:47.577" v="3916" actId="1076"/>
          <ac:spMkLst>
            <pc:docMk/>
            <pc:sldMk cId="2856159040" sldId="2134808519"/>
            <ac:spMk id="23" creationId="{EDAD9C31-D1A7-82EB-3337-08CAA1142C0B}"/>
          </ac:spMkLst>
        </pc:spChg>
      </pc:sldChg>
      <pc:sldChg chg="addSp delSp modSp add del mod delAnim">
        <pc:chgData name="FERHANE EL MOSTAFA" userId="612e3f77-08f4-424c-9bd0-6ac275dcda07" providerId="ADAL" clId="{0E1024C3-58F3-4E60-9D56-58152775B348}" dt="2025-09-02T18:10:33.957" v="1462" actId="47"/>
        <pc:sldMkLst>
          <pc:docMk/>
          <pc:sldMk cId="3357892709" sldId="2134808519"/>
        </pc:sldMkLst>
      </pc:sldChg>
      <pc:sldChg chg="addSp delSp modSp add mod">
        <pc:chgData name="FERHANE EL MOSTAFA" userId="612e3f77-08f4-424c-9bd0-6ac275dcda07" providerId="ADAL" clId="{0E1024C3-58F3-4E60-9D56-58152775B348}" dt="2025-09-04T22:23:08.994" v="3981"/>
        <pc:sldMkLst>
          <pc:docMk/>
          <pc:sldMk cId="2808569477" sldId="2134808520"/>
        </pc:sldMkLst>
        <pc:spChg chg="mod">
          <ac:chgData name="FERHANE EL MOSTAFA" userId="612e3f77-08f4-424c-9bd0-6ac275dcda07" providerId="ADAL" clId="{0E1024C3-58F3-4E60-9D56-58152775B348}" dt="2025-09-02T17:13:50.565" v="813" actId="1076"/>
          <ac:spMkLst>
            <pc:docMk/>
            <pc:sldMk cId="2808569477" sldId="2134808520"/>
            <ac:spMk id="2" creationId="{5616B8B2-480E-3A24-AD0F-8A18A7AAE869}"/>
          </ac:spMkLst>
        </pc:spChg>
        <pc:picChg chg="add mod">
          <ac:chgData name="FERHANE EL MOSTAFA" userId="612e3f77-08f4-424c-9bd0-6ac275dcda07" providerId="ADAL" clId="{0E1024C3-58F3-4E60-9D56-58152775B348}" dt="2025-09-02T17:21:55.309" v="984" actId="1076"/>
          <ac:picMkLst>
            <pc:docMk/>
            <pc:sldMk cId="2808569477" sldId="2134808520"/>
            <ac:picMk id="3" creationId="{E155E011-3D40-C41F-FAA2-7595FE173D02}"/>
          </ac:picMkLst>
        </pc:picChg>
        <pc:picChg chg="add mod">
          <ac:chgData name="FERHANE EL MOSTAFA" userId="612e3f77-08f4-424c-9bd0-6ac275dcda07" providerId="ADAL" clId="{0E1024C3-58F3-4E60-9D56-58152775B348}" dt="2025-09-04T22:23:07.216" v="3980" actId="14100"/>
          <ac:picMkLst>
            <pc:docMk/>
            <pc:sldMk cId="2808569477" sldId="2134808520"/>
            <ac:picMk id="4" creationId="{36CA38CD-0A0A-4169-4570-75FA029D70A4}"/>
          </ac:picMkLst>
        </pc:picChg>
        <pc:picChg chg="add mod">
          <ac:chgData name="FERHANE EL MOSTAFA" userId="612e3f77-08f4-424c-9bd0-6ac275dcda07" providerId="ADAL" clId="{0E1024C3-58F3-4E60-9D56-58152775B348}" dt="2025-09-04T22:19:17.864" v="3942"/>
          <ac:picMkLst>
            <pc:docMk/>
            <pc:sldMk cId="2808569477" sldId="2134808520"/>
            <ac:picMk id="6" creationId="{D3B6DCB7-5F53-E22D-FB89-154C6F58919C}"/>
          </ac:picMkLst>
        </pc:picChg>
        <pc:picChg chg="add mod">
          <ac:chgData name="FERHANE EL MOSTAFA" userId="612e3f77-08f4-424c-9bd0-6ac275dcda07" providerId="ADAL" clId="{0E1024C3-58F3-4E60-9D56-58152775B348}" dt="2025-09-04T22:19:17.864" v="3942"/>
          <ac:picMkLst>
            <pc:docMk/>
            <pc:sldMk cId="2808569477" sldId="2134808520"/>
            <ac:picMk id="8" creationId="{63F06484-08A9-C01C-3E99-D21B3A547B8D}"/>
          </ac:picMkLst>
        </pc:picChg>
        <pc:picChg chg="add mod">
          <ac:chgData name="FERHANE EL MOSTAFA" userId="612e3f77-08f4-424c-9bd0-6ac275dcda07" providerId="ADAL" clId="{0E1024C3-58F3-4E60-9D56-58152775B348}" dt="2025-09-04T22:23:08.994" v="3981"/>
          <ac:picMkLst>
            <pc:docMk/>
            <pc:sldMk cId="2808569477" sldId="2134808520"/>
            <ac:picMk id="11" creationId="{24E2E25B-70F4-48A7-2814-3C11A34919BE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4T22:23:19.530" v="3983"/>
        <pc:sldMkLst>
          <pc:docMk/>
          <pc:sldMk cId="550453751" sldId="2134808521"/>
        </pc:sldMkLst>
        <pc:spChg chg="mod">
          <ac:chgData name="FERHANE EL MOSTAFA" userId="612e3f77-08f4-424c-9bd0-6ac275dcda07" providerId="ADAL" clId="{0E1024C3-58F3-4E60-9D56-58152775B348}" dt="2025-09-02T17:14:29.334" v="819" actId="1076"/>
          <ac:spMkLst>
            <pc:docMk/>
            <pc:sldMk cId="550453751" sldId="2134808521"/>
            <ac:spMk id="2" creationId="{B15E3661-E83C-C711-E0F8-6C0B77DF801F}"/>
          </ac:spMkLst>
        </pc:spChg>
        <pc:picChg chg="add mod">
          <ac:chgData name="FERHANE EL MOSTAFA" userId="612e3f77-08f4-424c-9bd0-6ac275dcda07" providerId="ADAL" clId="{0E1024C3-58F3-4E60-9D56-58152775B348}" dt="2025-09-04T22:23:16.434" v="3982" actId="14100"/>
          <ac:picMkLst>
            <pc:docMk/>
            <pc:sldMk cId="550453751" sldId="2134808521"/>
            <ac:picMk id="3" creationId="{F4EB67DF-13E4-AE1D-6B49-8339D27209E5}"/>
          </ac:picMkLst>
        </pc:picChg>
        <pc:picChg chg="add mod">
          <ac:chgData name="FERHANE EL MOSTAFA" userId="612e3f77-08f4-424c-9bd0-6ac275dcda07" providerId="ADAL" clId="{0E1024C3-58F3-4E60-9D56-58152775B348}" dt="2025-09-02T17:14:07.485" v="817"/>
          <ac:picMkLst>
            <pc:docMk/>
            <pc:sldMk cId="550453751" sldId="2134808521"/>
            <ac:picMk id="4" creationId="{E501B049-A7E1-3B9E-E5D1-60A9A30CD2A5}"/>
          </ac:picMkLst>
        </pc:picChg>
        <pc:picChg chg="add mod">
          <ac:chgData name="FERHANE EL MOSTAFA" userId="612e3f77-08f4-424c-9bd0-6ac275dcda07" providerId="ADAL" clId="{0E1024C3-58F3-4E60-9D56-58152775B348}" dt="2025-09-04T22:19:25.385" v="3947"/>
          <ac:picMkLst>
            <pc:docMk/>
            <pc:sldMk cId="550453751" sldId="2134808521"/>
            <ac:picMk id="6" creationId="{4CF136ED-F83A-B505-8C7B-502006C51D01}"/>
          </ac:picMkLst>
        </pc:picChg>
        <pc:picChg chg="add mod">
          <ac:chgData name="FERHANE EL MOSTAFA" userId="612e3f77-08f4-424c-9bd0-6ac275dcda07" providerId="ADAL" clId="{0E1024C3-58F3-4E60-9D56-58152775B348}" dt="2025-09-04T22:19:25.385" v="3947"/>
          <ac:picMkLst>
            <pc:docMk/>
            <pc:sldMk cId="550453751" sldId="2134808521"/>
            <ac:picMk id="8" creationId="{1929E116-6D33-3EC5-8A70-689E95950173}"/>
          </ac:picMkLst>
        </pc:picChg>
        <pc:picChg chg="add mod">
          <ac:chgData name="FERHANE EL MOSTAFA" userId="612e3f77-08f4-424c-9bd0-6ac275dcda07" providerId="ADAL" clId="{0E1024C3-58F3-4E60-9D56-58152775B348}" dt="2025-09-04T22:23:19.530" v="3983"/>
          <ac:picMkLst>
            <pc:docMk/>
            <pc:sldMk cId="550453751" sldId="2134808521"/>
            <ac:picMk id="11" creationId="{C915A483-5D20-DC16-36A3-E9B2D38ED346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22:24:32.777" v="4002" actId="478"/>
        <pc:sldMkLst>
          <pc:docMk/>
          <pc:sldMk cId="28110649" sldId="2134808522"/>
        </pc:sldMkLst>
        <pc:spChg chg="mod">
          <ac:chgData name="FERHANE EL MOSTAFA" userId="612e3f77-08f4-424c-9bd0-6ac275dcda07" providerId="ADAL" clId="{0E1024C3-58F3-4E60-9D56-58152775B348}" dt="2025-09-04T22:23:41.717" v="3990" actId="20577"/>
          <ac:spMkLst>
            <pc:docMk/>
            <pc:sldMk cId="28110649" sldId="2134808522"/>
            <ac:spMk id="2" creationId="{823210F2-AEFA-0DAB-1FD8-780AC65B8749}"/>
          </ac:spMkLst>
        </pc:spChg>
        <pc:picChg chg="add mod">
          <ac:chgData name="FERHANE EL MOSTAFA" userId="612e3f77-08f4-424c-9bd0-6ac275dcda07" providerId="ADAL" clId="{0E1024C3-58F3-4E60-9D56-58152775B348}" dt="2025-09-02T17:15:20.893" v="853"/>
          <ac:picMkLst>
            <pc:docMk/>
            <pc:sldMk cId="28110649" sldId="2134808522"/>
            <ac:picMk id="3" creationId="{C850D7E7-C239-9E25-51A5-6168A0597207}"/>
          </ac:picMkLst>
        </pc:picChg>
        <pc:picChg chg="add mod">
          <ac:chgData name="FERHANE EL MOSTAFA" userId="612e3f77-08f4-424c-9bd0-6ac275dcda07" providerId="ADAL" clId="{0E1024C3-58F3-4E60-9D56-58152775B348}" dt="2025-09-04T22:23:25.297" v="3984" actId="14100"/>
          <ac:picMkLst>
            <pc:docMk/>
            <pc:sldMk cId="28110649" sldId="2134808522"/>
            <ac:picMk id="4" creationId="{DF85D6EE-2EA2-99BB-5A46-0759CAAA9430}"/>
          </ac:picMkLst>
        </pc:picChg>
        <pc:picChg chg="add mod">
          <ac:chgData name="FERHANE EL MOSTAFA" userId="612e3f77-08f4-424c-9bd0-6ac275dcda07" providerId="ADAL" clId="{0E1024C3-58F3-4E60-9D56-58152775B348}" dt="2025-09-04T22:19:36.105" v="3955"/>
          <ac:picMkLst>
            <pc:docMk/>
            <pc:sldMk cId="28110649" sldId="2134808522"/>
            <ac:picMk id="8" creationId="{5E85C634-0610-CF96-4D1C-C0A9EBDCA0F1}"/>
          </ac:picMkLst>
        </pc:picChg>
        <pc:picChg chg="add mod">
          <ac:chgData name="FERHANE EL MOSTAFA" userId="612e3f77-08f4-424c-9bd0-6ac275dcda07" providerId="ADAL" clId="{0E1024C3-58F3-4E60-9D56-58152775B348}" dt="2025-09-04T22:19:36.105" v="3955"/>
          <ac:picMkLst>
            <pc:docMk/>
            <pc:sldMk cId="28110649" sldId="2134808522"/>
            <ac:picMk id="9" creationId="{E2C5EA08-EE8D-82F2-D1EC-B789CD37F2F1}"/>
          </ac:picMkLst>
        </pc:picChg>
        <pc:picChg chg="add mod">
          <ac:chgData name="FERHANE EL MOSTAFA" userId="612e3f77-08f4-424c-9bd0-6ac275dcda07" providerId="ADAL" clId="{0E1024C3-58F3-4E60-9D56-58152775B348}" dt="2025-09-04T22:23:26.826" v="3985"/>
          <ac:picMkLst>
            <pc:docMk/>
            <pc:sldMk cId="28110649" sldId="2134808522"/>
            <ac:picMk id="10" creationId="{183FECCE-FB32-F542-EECC-F78F4FC7EA93}"/>
          </ac:picMkLst>
        </pc:picChg>
        <pc:picChg chg="add mod">
          <ac:chgData name="FERHANE EL MOSTAFA" userId="612e3f77-08f4-424c-9bd0-6ac275dcda07" providerId="ADAL" clId="{0E1024C3-58F3-4E60-9D56-58152775B348}" dt="2025-09-04T22:24:09.631" v="3995" actId="14100"/>
          <ac:picMkLst>
            <pc:docMk/>
            <pc:sldMk cId="28110649" sldId="2134808522"/>
            <ac:picMk id="11" creationId="{B90212E0-C2FC-CDB3-8C48-270A44F41314}"/>
          </ac:picMkLst>
        </pc:picChg>
        <pc:picChg chg="add mod">
          <ac:chgData name="FERHANE EL MOSTAFA" userId="612e3f77-08f4-424c-9bd0-6ac275dcda07" providerId="ADAL" clId="{0E1024C3-58F3-4E60-9D56-58152775B348}" dt="2025-09-04T22:24:19.369" v="3997" actId="1076"/>
          <ac:picMkLst>
            <pc:docMk/>
            <pc:sldMk cId="28110649" sldId="2134808522"/>
            <ac:picMk id="12" creationId="{2A07FF21-99FB-C2F4-7290-801FEB667E66}"/>
          </ac:picMkLst>
        </pc:picChg>
        <pc:picChg chg="add mod">
          <ac:chgData name="FERHANE EL MOSTAFA" userId="612e3f77-08f4-424c-9bd0-6ac275dcda07" providerId="ADAL" clId="{0E1024C3-58F3-4E60-9D56-58152775B348}" dt="2025-09-04T22:24:30.004" v="4001" actId="14100"/>
          <ac:picMkLst>
            <pc:docMk/>
            <pc:sldMk cId="28110649" sldId="2134808522"/>
            <ac:picMk id="13" creationId="{7CAEA569-2BD6-4CDA-61A3-63F2AB219BD9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03T17:45:58.534" v="2804" actId="47"/>
        <pc:sldMkLst>
          <pc:docMk/>
          <pc:sldMk cId="3989306441" sldId="2134808523"/>
        </pc:sldMkLst>
      </pc:sldChg>
      <pc:sldChg chg="addSp delSp modSp add mod">
        <pc:chgData name="FERHANE EL MOSTAFA" userId="612e3f77-08f4-424c-9bd0-6ac275dcda07" providerId="ADAL" clId="{0E1024C3-58F3-4E60-9D56-58152775B348}" dt="2025-09-04T22:26:42.927" v="4018" actId="1076"/>
        <pc:sldMkLst>
          <pc:docMk/>
          <pc:sldMk cId="3219381910" sldId="2134808524"/>
        </pc:sldMkLst>
        <pc:spChg chg="mod">
          <ac:chgData name="FERHANE EL MOSTAFA" userId="612e3f77-08f4-424c-9bd0-6ac275dcda07" providerId="ADAL" clId="{0E1024C3-58F3-4E60-9D56-58152775B348}" dt="2025-09-02T17:22:28.853" v="1033" actId="20577"/>
          <ac:spMkLst>
            <pc:docMk/>
            <pc:sldMk cId="3219381910" sldId="2134808524"/>
            <ac:spMk id="2" creationId="{0B8E6265-F249-7E81-A27B-C26263A988F3}"/>
          </ac:spMkLst>
        </pc:spChg>
        <pc:picChg chg="add mod">
          <ac:chgData name="FERHANE EL MOSTAFA" userId="612e3f77-08f4-424c-9bd0-6ac275dcda07" providerId="ADAL" clId="{0E1024C3-58F3-4E60-9D56-58152775B348}" dt="2025-09-04T22:26:42.927" v="4018" actId="1076"/>
          <ac:picMkLst>
            <pc:docMk/>
            <pc:sldMk cId="3219381910" sldId="2134808524"/>
            <ac:picMk id="3" creationId="{EC81F6F4-3073-C770-2F75-AACA2D987AF3}"/>
          </ac:picMkLst>
        </pc:picChg>
        <pc:picChg chg="add mod">
          <ac:chgData name="FERHANE EL MOSTAFA" userId="612e3f77-08f4-424c-9bd0-6ac275dcda07" providerId="ADAL" clId="{0E1024C3-58F3-4E60-9D56-58152775B348}" dt="2025-09-02T17:22:02.978" v="986"/>
          <ac:picMkLst>
            <pc:docMk/>
            <pc:sldMk cId="3219381910" sldId="2134808524"/>
            <ac:picMk id="4" creationId="{1C4DCC1C-665B-E177-CF11-818486B2F820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22:26:46.695" v="4019" actId="1076"/>
        <pc:sldMkLst>
          <pc:docMk/>
          <pc:sldMk cId="481106796" sldId="2134808525"/>
        </pc:sldMkLst>
        <pc:spChg chg="mod">
          <ac:chgData name="FERHANE EL MOSTAFA" userId="612e3f77-08f4-424c-9bd0-6ac275dcda07" providerId="ADAL" clId="{0E1024C3-58F3-4E60-9D56-58152775B348}" dt="2025-09-03T15:41:24.178" v="2010" actId="20577"/>
          <ac:spMkLst>
            <pc:docMk/>
            <pc:sldMk cId="481106796" sldId="2134808525"/>
            <ac:spMk id="2" creationId="{ABE27F50-0437-D06E-A217-25345C879BA4}"/>
          </ac:spMkLst>
        </pc:spChg>
        <pc:picChg chg="add mod">
          <ac:chgData name="FERHANE EL MOSTAFA" userId="612e3f77-08f4-424c-9bd0-6ac275dcda07" providerId="ADAL" clId="{0E1024C3-58F3-4E60-9D56-58152775B348}" dt="2025-09-02T17:22:51.566" v="1037"/>
          <ac:picMkLst>
            <pc:docMk/>
            <pc:sldMk cId="481106796" sldId="2134808525"/>
            <ac:picMk id="3" creationId="{746A1ED0-A16F-71C4-9C32-E4B8011B1804}"/>
          </ac:picMkLst>
        </pc:picChg>
        <pc:picChg chg="add mod">
          <ac:chgData name="FERHANE EL MOSTAFA" userId="612e3f77-08f4-424c-9bd0-6ac275dcda07" providerId="ADAL" clId="{0E1024C3-58F3-4E60-9D56-58152775B348}" dt="2025-09-04T22:26:46.695" v="4019" actId="1076"/>
          <ac:picMkLst>
            <pc:docMk/>
            <pc:sldMk cId="481106796" sldId="2134808525"/>
            <ac:picMk id="5" creationId="{B31E9F9F-34F0-34EF-67B4-FBBD64D3771C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4T22:27:57.614" v="4030" actId="14100"/>
        <pc:sldMkLst>
          <pc:docMk/>
          <pc:sldMk cId="296886998" sldId="2134808526"/>
        </pc:sldMkLst>
        <pc:spChg chg="mod">
          <ac:chgData name="FERHANE EL MOSTAFA" userId="612e3f77-08f4-424c-9bd0-6ac275dcda07" providerId="ADAL" clId="{0E1024C3-58F3-4E60-9D56-58152775B348}" dt="2025-09-02T17:28:03.377" v="1141" actId="20577"/>
          <ac:spMkLst>
            <pc:docMk/>
            <pc:sldMk cId="296886998" sldId="2134808526"/>
            <ac:spMk id="2" creationId="{C4F63963-B9C9-F1B9-522E-A700911D428C}"/>
          </ac:spMkLst>
        </pc:spChg>
        <pc:picChg chg="add mod">
          <ac:chgData name="FERHANE EL MOSTAFA" userId="612e3f77-08f4-424c-9bd0-6ac275dcda07" providerId="ADAL" clId="{0E1024C3-58F3-4E60-9D56-58152775B348}" dt="2025-09-04T22:27:57.614" v="4030" actId="14100"/>
          <ac:picMkLst>
            <pc:docMk/>
            <pc:sldMk cId="296886998" sldId="2134808526"/>
            <ac:picMk id="5" creationId="{C237C7F9-819D-B1A5-C58C-801C3FC8530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22:29:00.322" v="4068" actId="20577"/>
        <pc:sldMkLst>
          <pc:docMk/>
          <pc:sldMk cId="499002999" sldId="2134808527"/>
        </pc:sldMkLst>
        <pc:spChg chg="mod">
          <ac:chgData name="FERHANE EL MOSTAFA" userId="612e3f77-08f4-424c-9bd0-6ac275dcda07" providerId="ADAL" clId="{0E1024C3-58F3-4E60-9D56-58152775B348}" dt="2025-09-03T15:47:16.099" v="2106" actId="20577"/>
          <ac:spMkLst>
            <pc:docMk/>
            <pc:sldMk cId="499002999" sldId="2134808527"/>
            <ac:spMk id="2" creationId="{EE9FF6CA-360D-3623-6BD5-637DE506BA62}"/>
          </ac:spMkLst>
        </pc:spChg>
        <pc:spChg chg="add mod">
          <ac:chgData name="FERHANE EL MOSTAFA" userId="612e3f77-08f4-424c-9bd0-6ac275dcda07" providerId="ADAL" clId="{0E1024C3-58F3-4E60-9D56-58152775B348}" dt="2025-09-04T22:28:19.949" v="4038" actId="20577"/>
          <ac:spMkLst>
            <pc:docMk/>
            <pc:sldMk cId="499002999" sldId="2134808527"/>
            <ac:spMk id="27" creationId="{84741F64-65E7-FF70-0FEB-E093329C0695}"/>
          </ac:spMkLst>
        </pc:spChg>
        <pc:spChg chg="add mod">
          <ac:chgData name="FERHANE EL MOSTAFA" userId="612e3f77-08f4-424c-9bd0-6ac275dcda07" providerId="ADAL" clId="{0E1024C3-58F3-4E60-9D56-58152775B348}" dt="2025-09-04T22:28:27.397" v="4046" actId="20577"/>
          <ac:spMkLst>
            <pc:docMk/>
            <pc:sldMk cId="499002999" sldId="2134808527"/>
            <ac:spMk id="28" creationId="{C801624F-02C0-895F-1093-4F7842969CE7}"/>
          </ac:spMkLst>
        </pc:spChg>
        <pc:spChg chg="add mod">
          <ac:chgData name="FERHANE EL MOSTAFA" userId="612e3f77-08f4-424c-9bd0-6ac275dcda07" providerId="ADAL" clId="{0E1024C3-58F3-4E60-9D56-58152775B348}" dt="2025-09-04T22:28:36.683" v="4054" actId="20577"/>
          <ac:spMkLst>
            <pc:docMk/>
            <pc:sldMk cId="499002999" sldId="2134808527"/>
            <ac:spMk id="29" creationId="{FEB22F18-59AE-8ABE-7130-1504B5A0B3A4}"/>
          </ac:spMkLst>
        </pc:spChg>
        <pc:spChg chg="add mod">
          <ac:chgData name="FERHANE EL MOSTAFA" userId="612e3f77-08f4-424c-9bd0-6ac275dcda07" providerId="ADAL" clId="{0E1024C3-58F3-4E60-9D56-58152775B348}" dt="2025-09-04T22:28:52.832" v="4062" actId="20577"/>
          <ac:spMkLst>
            <pc:docMk/>
            <pc:sldMk cId="499002999" sldId="2134808527"/>
            <ac:spMk id="30" creationId="{5DA821C1-F6D5-CF4F-1BEF-D05ABA7370C6}"/>
          </ac:spMkLst>
        </pc:spChg>
        <pc:spChg chg="add mod">
          <ac:chgData name="FERHANE EL MOSTAFA" userId="612e3f77-08f4-424c-9bd0-6ac275dcda07" providerId="ADAL" clId="{0E1024C3-58F3-4E60-9D56-58152775B348}" dt="2025-09-04T22:29:00.322" v="4068" actId="20577"/>
          <ac:spMkLst>
            <pc:docMk/>
            <pc:sldMk cId="499002999" sldId="2134808527"/>
            <ac:spMk id="31" creationId="{787AF1E3-5CBF-8ED0-0719-26F8DC3A03B4}"/>
          </ac:spMkLst>
        </pc:spChg>
        <pc:picChg chg="add mod">
          <ac:chgData name="FERHANE EL MOSTAFA" userId="612e3f77-08f4-424c-9bd0-6ac275dcda07" providerId="ADAL" clId="{0E1024C3-58F3-4E60-9D56-58152775B348}" dt="2025-09-04T22:28:06.547" v="4032"/>
          <ac:picMkLst>
            <pc:docMk/>
            <pc:sldMk cId="499002999" sldId="2134808527"/>
            <ac:picMk id="5" creationId="{3891BCE8-582A-F470-9290-5F3F2265C487}"/>
          </ac:picMkLst>
        </pc:pic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1872268347" sldId="2134808529"/>
        </pc:sldMkLst>
      </pc:sldChg>
      <pc:sldChg chg="addSp modSp add del">
        <pc:chgData name="FERHANE EL MOSTAFA" userId="612e3f77-08f4-424c-9bd0-6ac275dcda07" providerId="ADAL" clId="{0E1024C3-58F3-4E60-9D56-58152775B348}" dt="2025-09-03T16:51:24.943" v="2157" actId="47"/>
        <pc:sldMkLst>
          <pc:docMk/>
          <pc:sldMk cId="1976714783" sldId="2134808530"/>
        </pc:sldMkLst>
      </pc:sldChg>
      <pc:sldChg chg="modSp add del mod">
        <pc:chgData name="FERHANE EL MOSTAFA" userId="612e3f77-08f4-424c-9bd0-6ac275dcda07" providerId="ADAL" clId="{0E1024C3-58F3-4E60-9D56-58152775B348}" dt="2025-09-04T22:11:25.085" v="3856" actId="47"/>
        <pc:sldMkLst>
          <pc:docMk/>
          <pc:sldMk cId="1757319481" sldId="2134808531"/>
        </pc:sldMkLst>
      </pc:sldChg>
      <pc:sldChg chg="modSp add del mod modAnim">
        <pc:chgData name="FERHANE EL MOSTAFA" userId="612e3f77-08f4-424c-9bd0-6ac275dcda07" providerId="ADAL" clId="{0E1024C3-58F3-4E60-9D56-58152775B348}" dt="2025-09-04T16:49:03.278" v="3340" actId="47"/>
        <pc:sldMkLst>
          <pc:docMk/>
          <pc:sldMk cId="924410030" sldId="2134808532"/>
        </pc:sldMkLst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3054006860" sldId="2134808533"/>
        </pc:sldMkLst>
      </pc:sldChg>
      <pc:sldChg chg="delSp modSp add mod delAnim">
        <pc:chgData name="FERHANE EL MOSTAFA" userId="612e3f77-08f4-424c-9bd0-6ac275dcda07" providerId="ADAL" clId="{0E1024C3-58F3-4E60-9D56-58152775B348}" dt="2025-09-04T17:30:27.631" v="3830" actId="478"/>
        <pc:sldMkLst>
          <pc:docMk/>
          <pc:sldMk cId="4110940064" sldId="2134808533"/>
        </pc:sldMkLst>
        <pc:spChg chg="mod">
          <ac:chgData name="FERHANE EL MOSTAFA" userId="612e3f77-08f4-424c-9bd0-6ac275dcda07" providerId="ADAL" clId="{0E1024C3-58F3-4E60-9D56-58152775B348}" dt="2025-09-04T17:30:14.590" v="3825" actId="20577"/>
          <ac:spMkLst>
            <pc:docMk/>
            <pc:sldMk cId="4110940064" sldId="2134808533"/>
            <ac:spMk id="2" creationId="{35A79060-993E-50AA-1FB0-809908235A58}"/>
          </ac:spMkLst>
        </pc:spChg>
        <pc:spChg chg="mod">
          <ac:chgData name="FERHANE EL MOSTAFA" userId="612e3f77-08f4-424c-9bd0-6ac275dcda07" providerId="ADAL" clId="{0E1024C3-58F3-4E60-9D56-58152775B348}" dt="2025-09-04T17:30:17.566" v="3826" actId="20577"/>
          <ac:spMkLst>
            <pc:docMk/>
            <pc:sldMk cId="4110940064" sldId="2134808533"/>
            <ac:spMk id="3" creationId="{5F2AB4FF-1512-246E-3EBE-CF5AF57C9418}"/>
          </ac:spMkLst>
        </pc:spChg>
        <pc:spChg chg="mod">
          <ac:chgData name="FERHANE EL MOSTAFA" userId="612e3f77-08f4-424c-9bd0-6ac275dcda07" providerId="ADAL" clId="{0E1024C3-58F3-4E60-9D56-58152775B348}" dt="2025-09-04T17:30:24.096" v="3828" actId="20577"/>
          <ac:spMkLst>
            <pc:docMk/>
            <pc:sldMk cId="4110940064" sldId="2134808533"/>
            <ac:spMk id="5" creationId="{A994F3FB-F9FE-F2B5-D765-BDA8413731CE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06070690" sldId="2134808534"/>
        </pc:sldMkLst>
      </pc:sldChg>
      <pc:sldChg chg="delSp modSp add mod delAnim">
        <pc:chgData name="FERHANE EL MOSTAFA" userId="612e3f77-08f4-424c-9bd0-6ac275dcda07" providerId="ADAL" clId="{0E1024C3-58F3-4E60-9D56-58152775B348}" dt="2025-09-04T17:30:43.944" v="3838" actId="20577"/>
        <pc:sldMkLst>
          <pc:docMk/>
          <pc:sldMk cId="3616227215" sldId="2134808534"/>
        </pc:sldMkLst>
        <pc:spChg chg="mod">
          <ac:chgData name="FERHANE EL MOSTAFA" userId="612e3f77-08f4-424c-9bd0-6ac275dcda07" providerId="ADAL" clId="{0E1024C3-58F3-4E60-9D56-58152775B348}" dt="2025-09-04T17:30:33.303" v="3831" actId="20577"/>
          <ac:spMkLst>
            <pc:docMk/>
            <pc:sldMk cId="3616227215" sldId="2134808534"/>
            <ac:spMk id="2" creationId="{FCCC32E6-2032-9EEF-BD7C-517CDDCBDA11}"/>
          </ac:spMkLst>
        </pc:spChg>
        <pc:spChg chg="mod">
          <ac:chgData name="FERHANE EL MOSTAFA" userId="612e3f77-08f4-424c-9bd0-6ac275dcda07" providerId="ADAL" clId="{0E1024C3-58F3-4E60-9D56-58152775B348}" dt="2025-09-04T17:30:36.803" v="3833" actId="20577"/>
          <ac:spMkLst>
            <pc:docMk/>
            <pc:sldMk cId="3616227215" sldId="2134808534"/>
            <ac:spMk id="3" creationId="{110BE46C-858A-D5EC-B2F4-AB8189C4C67E}"/>
          </ac:spMkLst>
        </pc:spChg>
        <pc:spChg chg="mod">
          <ac:chgData name="FERHANE EL MOSTAFA" userId="612e3f77-08f4-424c-9bd0-6ac275dcda07" providerId="ADAL" clId="{0E1024C3-58F3-4E60-9D56-58152775B348}" dt="2025-09-04T17:30:38.587" v="3835" actId="20577"/>
          <ac:spMkLst>
            <pc:docMk/>
            <pc:sldMk cId="3616227215" sldId="2134808534"/>
            <ac:spMk id="4" creationId="{F1AEE375-6384-BABB-22D7-4EE3436AD74E}"/>
          </ac:spMkLst>
        </pc:spChg>
        <pc:spChg chg="mod">
          <ac:chgData name="FERHANE EL MOSTAFA" userId="612e3f77-08f4-424c-9bd0-6ac275dcda07" providerId="ADAL" clId="{0E1024C3-58F3-4E60-9D56-58152775B348}" dt="2025-09-04T17:30:40.547" v="3837" actId="20577"/>
          <ac:spMkLst>
            <pc:docMk/>
            <pc:sldMk cId="3616227215" sldId="2134808534"/>
            <ac:spMk id="5" creationId="{83D6DACF-EFF9-0718-2B0B-1B9D9999C635}"/>
          </ac:spMkLst>
        </pc:spChg>
        <pc:spChg chg="mod">
          <ac:chgData name="FERHANE EL MOSTAFA" userId="612e3f77-08f4-424c-9bd0-6ac275dcda07" providerId="ADAL" clId="{0E1024C3-58F3-4E60-9D56-58152775B348}" dt="2025-09-04T17:30:43.944" v="3838" actId="20577"/>
          <ac:spMkLst>
            <pc:docMk/>
            <pc:sldMk cId="3616227215" sldId="2134808534"/>
            <ac:spMk id="7" creationId="{BD60888A-C1C7-4F7D-D059-1C8411CC2CD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83658029" sldId="2134808535"/>
        </pc:sldMkLst>
      </pc:sldChg>
      <pc:sldChg chg="modSp add mod">
        <pc:chgData name="FERHANE EL MOSTAFA" userId="612e3f77-08f4-424c-9bd0-6ac275dcda07" providerId="ADAL" clId="{0E1024C3-58F3-4E60-9D56-58152775B348}" dt="2025-09-04T17:31:01.806" v="3846" actId="20577"/>
        <pc:sldMkLst>
          <pc:docMk/>
          <pc:sldMk cId="1614585718" sldId="2134808535"/>
        </pc:sldMkLst>
        <pc:spChg chg="mod">
          <ac:chgData name="FERHANE EL MOSTAFA" userId="612e3f77-08f4-424c-9bd0-6ac275dcda07" providerId="ADAL" clId="{0E1024C3-58F3-4E60-9D56-58152775B348}" dt="2025-09-04T17:30:50.389" v="3839" actId="20577"/>
          <ac:spMkLst>
            <pc:docMk/>
            <pc:sldMk cId="1614585718" sldId="2134808535"/>
            <ac:spMk id="2" creationId="{70917D9C-AE8B-B94D-96E9-4E0C5BA58344}"/>
          </ac:spMkLst>
        </pc:spChg>
        <pc:spChg chg="mod">
          <ac:chgData name="FERHANE EL MOSTAFA" userId="612e3f77-08f4-424c-9bd0-6ac275dcda07" providerId="ADAL" clId="{0E1024C3-58F3-4E60-9D56-58152775B348}" dt="2025-09-04T17:30:54.969" v="3841" actId="20577"/>
          <ac:spMkLst>
            <pc:docMk/>
            <pc:sldMk cId="1614585718" sldId="2134808535"/>
            <ac:spMk id="3" creationId="{DD53F247-7E7F-C332-6BE5-03E993F1680A}"/>
          </ac:spMkLst>
        </pc:spChg>
        <pc:spChg chg="mod">
          <ac:chgData name="FERHANE EL MOSTAFA" userId="612e3f77-08f4-424c-9bd0-6ac275dcda07" providerId="ADAL" clId="{0E1024C3-58F3-4E60-9D56-58152775B348}" dt="2025-09-04T17:30:56.682" v="3843" actId="20577"/>
          <ac:spMkLst>
            <pc:docMk/>
            <pc:sldMk cId="1614585718" sldId="2134808535"/>
            <ac:spMk id="4" creationId="{BA9D4DF2-2E25-D15A-6336-9F4A8DD06401}"/>
          </ac:spMkLst>
        </pc:spChg>
        <pc:spChg chg="mod">
          <ac:chgData name="FERHANE EL MOSTAFA" userId="612e3f77-08f4-424c-9bd0-6ac275dcda07" providerId="ADAL" clId="{0E1024C3-58F3-4E60-9D56-58152775B348}" dt="2025-09-04T17:30:59.053" v="3845" actId="20577"/>
          <ac:spMkLst>
            <pc:docMk/>
            <pc:sldMk cId="1614585718" sldId="2134808535"/>
            <ac:spMk id="5" creationId="{BB225DF3-322B-B6CC-4DDD-24BF2CB8BD44}"/>
          </ac:spMkLst>
        </pc:spChg>
        <pc:spChg chg="mod">
          <ac:chgData name="FERHANE EL MOSTAFA" userId="612e3f77-08f4-424c-9bd0-6ac275dcda07" providerId="ADAL" clId="{0E1024C3-58F3-4E60-9D56-58152775B348}" dt="2025-09-04T17:31:01.806" v="3846" actId="20577"/>
          <ac:spMkLst>
            <pc:docMk/>
            <pc:sldMk cId="1614585718" sldId="2134808535"/>
            <ac:spMk id="7" creationId="{72FEF8EE-C4F4-7BD3-98BE-B286F67F41E4}"/>
          </ac:spMkLst>
        </pc:spChg>
      </pc:sldChg>
      <pc:sldChg chg="add del">
        <pc:chgData name="FERHANE EL MOSTAFA" userId="612e3f77-08f4-424c-9bd0-6ac275dcda07" providerId="ADAL" clId="{0E1024C3-58F3-4E60-9D56-58152775B348}" dt="2025-09-03T15:38:12.094" v="1945"/>
        <pc:sldMkLst>
          <pc:docMk/>
          <pc:sldMk cId="3073727950" sldId="2134808536"/>
        </pc:sldMkLst>
      </pc:sldChg>
      <pc:sldChg chg="addSp modSp add">
        <pc:chgData name="FERHANE EL MOSTAFA" userId="612e3f77-08f4-424c-9bd0-6ac275dcda07" providerId="ADAL" clId="{0E1024C3-58F3-4E60-9D56-58152775B348}" dt="2025-09-03T16:51:17.947" v="2156"/>
        <pc:sldMkLst>
          <pc:docMk/>
          <pc:sldMk cId="3515930425" sldId="2134808536"/>
        </pc:sldMkLst>
      </pc:sldChg>
      <pc:sldChg chg="modSp add mod">
        <pc:chgData name="FERHANE EL MOSTAFA" userId="612e3f77-08f4-424c-9bd0-6ac275dcda07" providerId="ADAL" clId="{0E1024C3-58F3-4E60-9D56-58152775B348}" dt="2025-09-03T17:28:26.835" v="2503" actId="20577"/>
        <pc:sldMkLst>
          <pc:docMk/>
          <pc:sldMk cId="2040019854" sldId="2134808537"/>
        </pc:sldMkLst>
      </pc:sldChg>
      <pc:sldChg chg="modSp add mod">
        <pc:chgData name="FERHANE EL MOSTAFA" userId="612e3f77-08f4-424c-9bd0-6ac275dcda07" providerId="ADAL" clId="{0E1024C3-58F3-4E60-9D56-58152775B348}" dt="2025-09-03T17:39:47.315" v="2705" actId="20577"/>
        <pc:sldMkLst>
          <pc:docMk/>
          <pc:sldMk cId="2085509054" sldId="2134808538"/>
        </pc:sldMkLst>
      </pc:sldChg>
      <pc:sldChg chg="addSp delSp modSp add mod">
        <pc:chgData name="FERHANE EL MOSTAFA" userId="612e3f77-08f4-424c-9bd0-6ac275dcda07" providerId="ADAL" clId="{0E1024C3-58F3-4E60-9D56-58152775B348}" dt="2025-09-03T17:41:18.424" v="2763"/>
        <pc:sldMkLst>
          <pc:docMk/>
          <pc:sldMk cId="1174449878" sldId="2134808539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04T22:24:57.390" v="4004" actId="478"/>
        <pc:sldMkLst>
          <pc:docMk/>
          <pc:sldMk cId="299556832" sldId="2134808540"/>
        </pc:sldMkLst>
        <pc:spChg chg="mod">
          <ac:chgData name="FERHANE EL MOSTAFA" userId="612e3f77-08f4-424c-9bd0-6ac275dcda07" providerId="ADAL" clId="{0E1024C3-58F3-4E60-9D56-58152775B348}" dt="2025-09-03T17:45:53.440" v="2803"/>
          <ac:spMkLst>
            <pc:docMk/>
            <pc:sldMk cId="299556832" sldId="2134808540"/>
            <ac:spMk id="2" creationId="{C6F969B8-7A76-330E-7F5A-550AEEFCE808}"/>
          </ac:spMkLst>
        </pc:spChg>
        <pc:picChg chg="add mod">
          <ac:chgData name="FERHANE EL MOSTAFA" userId="612e3f77-08f4-424c-9bd0-6ac275dcda07" providerId="ADAL" clId="{0E1024C3-58F3-4E60-9D56-58152775B348}" dt="2025-09-04T22:23:32.186" v="3986" actId="14100"/>
          <ac:picMkLst>
            <pc:docMk/>
            <pc:sldMk cId="299556832" sldId="2134808540"/>
            <ac:picMk id="3" creationId="{17366603-C1F9-A082-C955-88552A10A2A9}"/>
          </ac:picMkLst>
        </pc:picChg>
        <pc:picChg chg="add mod">
          <ac:chgData name="FERHANE EL MOSTAFA" userId="612e3f77-08f4-424c-9bd0-6ac275dcda07" providerId="ADAL" clId="{0E1024C3-58F3-4E60-9D56-58152775B348}" dt="2025-09-03T17:45:40.935" v="2802"/>
          <ac:picMkLst>
            <pc:docMk/>
            <pc:sldMk cId="299556832" sldId="2134808540"/>
            <ac:picMk id="4" creationId="{6C40582D-211E-7E28-1756-2CAF27F4BDC5}"/>
          </ac:picMkLst>
        </pc:picChg>
        <pc:picChg chg="add mod">
          <ac:chgData name="FERHANE EL MOSTAFA" userId="612e3f77-08f4-424c-9bd0-6ac275dcda07" providerId="ADAL" clId="{0E1024C3-58F3-4E60-9D56-58152775B348}" dt="2025-09-04T22:19:47.472" v="3963"/>
          <ac:picMkLst>
            <pc:docMk/>
            <pc:sldMk cId="299556832" sldId="2134808540"/>
            <ac:picMk id="9" creationId="{BCAD4D8D-5352-B891-0283-343B4B739A18}"/>
          </ac:picMkLst>
        </pc:picChg>
        <pc:picChg chg="add mod">
          <ac:chgData name="FERHANE EL MOSTAFA" userId="612e3f77-08f4-424c-9bd0-6ac275dcda07" providerId="ADAL" clId="{0E1024C3-58F3-4E60-9D56-58152775B348}" dt="2025-09-04T22:19:47.472" v="3963"/>
          <ac:picMkLst>
            <pc:docMk/>
            <pc:sldMk cId="299556832" sldId="2134808540"/>
            <ac:picMk id="10" creationId="{BB7E151F-FA7F-6045-19DF-8B092F2F4A57}"/>
          </ac:picMkLst>
        </pc:picChg>
        <pc:picChg chg="add mod">
          <ac:chgData name="FERHANE EL MOSTAFA" userId="612e3f77-08f4-424c-9bd0-6ac275dcda07" providerId="ADAL" clId="{0E1024C3-58F3-4E60-9D56-58152775B348}" dt="2025-09-04T22:23:33.388" v="3987"/>
          <ac:picMkLst>
            <pc:docMk/>
            <pc:sldMk cId="299556832" sldId="2134808540"/>
            <ac:picMk id="11" creationId="{40E55363-D2E6-C52C-237E-A55F6BCB9C1E}"/>
          </ac:picMkLst>
        </pc:picChg>
        <pc:picChg chg="add mod">
          <ac:chgData name="FERHANE EL MOSTAFA" userId="612e3f77-08f4-424c-9bd0-6ac275dcda07" providerId="ADAL" clId="{0E1024C3-58F3-4E60-9D56-58152775B348}" dt="2025-09-04T22:24:54.046" v="4003"/>
          <ac:picMkLst>
            <pc:docMk/>
            <pc:sldMk cId="299556832" sldId="2134808540"/>
            <ac:picMk id="12" creationId="{4BA67193-5720-7147-AE7F-E95E524DDA0E}"/>
          </ac:picMkLst>
        </pc:picChg>
        <pc:picChg chg="add mod">
          <ac:chgData name="FERHANE EL MOSTAFA" userId="612e3f77-08f4-424c-9bd0-6ac275dcda07" providerId="ADAL" clId="{0E1024C3-58F3-4E60-9D56-58152775B348}" dt="2025-09-04T22:24:54.046" v="4003"/>
          <ac:picMkLst>
            <pc:docMk/>
            <pc:sldMk cId="299556832" sldId="2134808540"/>
            <ac:picMk id="13" creationId="{311AB036-E058-212A-576F-5336B2BFD58F}"/>
          </ac:picMkLst>
        </pc:picChg>
        <pc:picChg chg="add mod">
          <ac:chgData name="FERHANE EL MOSTAFA" userId="612e3f77-08f4-424c-9bd0-6ac275dcda07" providerId="ADAL" clId="{0E1024C3-58F3-4E60-9D56-58152775B348}" dt="2025-09-04T22:24:54.046" v="4003"/>
          <ac:picMkLst>
            <pc:docMk/>
            <pc:sldMk cId="299556832" sldId="2134808540"/>
            <ac:picMk id="17" creationId="{1C8BA002-A70C-517F-F20E-90E647DC76AB}"/>
          </ac:picMkLst>
        </pc:picChg>
      </pc:sldChg>
      <pc:sldChg chg="modSp del mod">
        <pc:chgData name="FERHANE EL MOSTAFA" userId="612e3f77-08f4-424c-9bd0-6ac275dcda07" providerId="ADAL" clId="{0E1024C3-58F3-4E60-9D56-58152775B348}" dt="2025-09-04T09:06:52.578" v="3030" actId="47"/>
        <pc:sldMkLst>
          <pc:docMk/>
          <pc:sldMk cId="1742026952" sldId="2134808541"/>
        </pc:sldMkLst>
      </pc:sldChg>
      <pc:sldChg chg="delSp modSp mod delAnim">
        <pc:chgData name="FERHANE EL MOSTAFA" userId="612e3f77-08f4-424c-9bd0-6ac275dcda07" providerId="ADAL" clId="{0E1024C3-58F3-4E60-9D56-58152775B348}" dt="2025-09-04T17:29:37.715" v="3816" actId="478"/>
        <pc:sldMkLst>
          <pc:docMk/>
          <pc:sldMk cId="292432217" sldId="2134808542"/>
        </pc:sldMkLst>
        <pc:spChg chg="mod">
          <ac:chgData name="FERHANE EL MOSTAFA" userId="612e3f77-08f4-424c-9bd0-6ac275dcda07" providerId="ADAL" clId="{0E1024C3-58F3-4E60-9D56-58152775B348}" dt="2025-09-04T17:29:08.464" v="3799" actId="20577"/>
          <ac:spMkLst>
            <pc:docMk/>
            <pc:sldMk cId="292432217" sldId="2134808542"/>
            <ac:spMk id="2" creationId="{B85EC8AC-E43D-85C8-2991-72397C68E752}"/>
          </ac:spMkLst>
        </pc:spChg>
        <pc:spChg chg="mod">
          <ac:chgData name="FERHANE EL MOSTAFA" userId="612e3f77-08f4-424c-9bd0-6ac275dcda07" providerId="ADAL" clId="{0E1024C3-58F3-4E60-9D56-58152775B348}" dt="2025-09-04T17:29:21.055" v="3809" actId="20577"/>
          <ac:spMkLst>
            <pc:docMk/>
            <pc:sldMk cId="292432217" sldId="2134808542"/>
            <ac:spMk id="3" creationId="{BC9754F7-6222-5843-4ED7-57DD22D53FA6}"/>
          </ac:spMkLst>
        </pc:spChg>
        <pc:spChg chg="mod">
          <ac:chgData name="FERHANE EL MOSTAFA" userId="612e3f77-08f4-424c-9bd0-6ac275dcda07" providerId="ADAL" clId="{0E1024C3-58F3-4E60-9D56-58152775B348}" dt="2025-09-04T17:29:24.536" v="3811" actId="20577"/>
          <ac:spMkLst>
            <pc:docMk/>
            <pc:sldMk cId="292432217" sldId="2134808542"/>
            <ac:spMk id="5" creationId="{9E6C1CA5-3F6E-FAA6-ED5A-6DEF86BAE4A3}"/>
          </ac:spMkLst>
        </pc:spChg>
        <pc:spChg chg="mod">
          <ac:chgData name="FERHANE EL MOSTAFA" userId="612e3f77-08f4-424c-9bd0-6ac275dcda07" providerId="ADAL" clId="{0E1024C3-58F3-4E60-9D56-58152775B348}" dt="2025-09-04T17:29:28.020" v="3812" actId="20577"/>
          <ac:spMkLst>
            <pc:docMk/>
            <pc:sldMk cId="292432217" sldId="2134808542"/>
            <ac:spMk id="11" creationId="{B0BA64B5-FB75-7A0A-5E9E-94FC222C2B36}"/>
          </ac:spMkLst>
        </pc:spChg>
        <pc:spChg chg="mod">
          <ac:chgData name="FERHANE EL MOSTAFA" userId="612e3f77-08f4-424c-9bd0-6ac275dcda07" providerId="ADAL" clId="{0E1024C3-58F3-4E60-9D56-58152775B348}" dt="2025-09-04T17:29:32.929" v="3814" actId="20577"/>
          <ac:spMkLst>
            <pc:docMk/>
            <pc:sldMk cId="292432217" sldId="2134808542"/>
            <ac:spMk id="15" creationId="{5641729A-CD04-47F0-A976-67CD36F5660D}"/>
          </ac:spMkLst>
        </pc:spChg>
      </pc:sldChg>
      <pc:sldChg chg="del">
        <pc:chgData name="FERHANE EL MOSTAFA" userId="612e3f77-08f4-424c-9bd0-6ac275dcda07" providerId="ADAL" clId="{0E1024C3-58F3-4E60-9D56-58152775B348}" dt="2025-09-04T16:49:06.596" v="3342" actId="47"/>
        <pc:sldMkLst>
          <pc:docMk/>
          <pc:sldMk cId="666017874" sldId="2134808543"/>
        </pc:sldMkLst>
      </pc:sldChg>
      <pc:sldChg chg="del">
        <pc:chgData name="FERHANE EL MOSTAFA" userId="612e3f77-08f4-424c-9bd0-6ac275dcda07" providerId="ADAL" clId="{0E1024C3-58F3-4E60-9D56-58152775B348}" dt="2025-09-04T16:49:08.566" v="3343" actId="47"/>
        <pc:sldMkLst>
          <pc:docMk/>
          <pc:sldMk cId="3550756019" sldId="2134808544"/>
        </pc:sldMkLst>
      </pc:sldChg>
      <pc:sldChg chg="addSp modSp add del mod modAnim">
        <pc:chgData name="FERHANE EL MOSTAFA" userId="612e3f77-08f4-424c-9bd0-6ac275dcda07" providerId="ADAL" clId="{0E1024C3-58F3-4E60-9D56-58152775B348}" dt="2025-09-04T23:11:54.105" v="4079" actId="47"/>
        <pc:sldMkLst>
          <pc:docMk/>
          <pc:sldMk cId="1460021082" sldId="2134808545"/>
        </pc:sldMkLst>
      </pc:sldChg>
      <pc:sldChg chg="delSp modSp add mod delAnim modAnim">
        <pc:chgData name="FERHANE EL MOSTAFA" userId="612e3f77-08f4-424c-9bd0-6ac275dcda07" providerId="ADAL" clId="{0E1024C3-58F3-4E60-9D56-58152775B348}" dt="2025-09-04T23:15:52.394" v="4129" actId="1076"/>
        <pc:sldMkLst>
          <pc:docMk/>
          <pc:sldMk cId="45334825" sldId="2134808546"/>
        </pc:sldMkLst>
        <pc:spChg chg="mod">
          <ac:chgData name="FERHANE EL MOSTAFA" userId="612e3f77-08f4-424c-9bd0-6ac275dcda07" providerId="ADAL" clId="{0E1024C3-58F3-4E60-9D56-58152775B348}" dt="2025-09-04T23:14:13.032" v="4103" actId="14100"/>
          <ac:spMkLst>
            <pc:docMk/>
            <pc:sldMk cId="45334825" sldId="2134808546"/>
            <ac:spMk id="3" creationId="{D7368353-6B67-5C4B-F613-33774761742E}"/>
          </ac:spMkLst>
        </pc:spChg>
        <pc:spChg chg="mod">
          <ac:chgData name="FERHANE EL MOSTAFA" userId="612e3f77-08f4-424c-9bd0-6ac275dcda07" providerId="ADAL" clId="{0E1024C3-58F3-4E60-9D56-58152775B348}" dt="2025-09-04T23:15:26.614" v="4124" actId="1076"/>
          <ac:spMkLst>
            <pc:docMk/>
            <pc:sldMk cId="45334825" sldId="2134808546"/>
            <ac:spMk id="7" creationId="{1312A662-3A5A-9B1C-7C6D-E842ECBCF928}"/>
          </ac:spMkLst>
        </pc:spChg>
        <pc:spChg chg="mod">
          <ac:chgData name="FERHANE EL MOSTAFA" userId="612e3f77-08f4-424c-9bd0-6ac275dcda07" providerId="ADAL" clId="{0E1024C3-58F3-4E60-9D56-58152775B348}" dt="2025-09-04T23:14:43.291" v="4118" actId="1076"/>
          <ac:spMkLst>
            <pc:docMk/>
            <pc:sldMk cId="45334825" sldId="2134808546"/>
            <ac:spMk id="8" creationId="{2A420F39-3BEA-D7C4-1452-675EE984CB1B}"/>
          </ac:spMkLst>
        </pc:spChg>
        <pc:spChg chg="mod">
          <ac:chgData name="FERHANE EL MOSTAFA" userId="612e3f77-08f4-424c-9bd0-6ac275dcda07" providerId="ADAL" clId="{0E1024C3-58F3-4E60-9D56-58152775B348}" dt="2025-09-04T23:15:47.135" v="4127" actId="1076"/>
          <ac:spMkLst>
            <pc:docMk/>
            <pc:sldMk cId="45334825" sldId="2134808546"/>
            <ac:spMk id="9" creationId="{781B1793-EA31-CF4F-EAA7-8BD5A0EDE451}"/>
          </ac:spMkLst>
        </pc:spChg>
        <pc:spChg chg="mod">
          <ac:chgData name="FERHANE EL MOSTAFA" userId="612e3f77-08f4-424c-9bd0-6ac275dcda07" providerId="ADAL" clId="{0E1024C3-58F3-4E60-9D56-58152775B348}" dt="2025-09-04T23:13:15.437" v="4086" actId="1076"/>
          <ac:spMkLst>
            <pc:docMk/>
            <pc:sldMk cId="45334825" sldId="2134808546"/>
            <ac:spMk id="11" creationId="{67A8483D-0777-225A-5966-4083AD93DCC4}"/>
          </ac:spMkLst>
        </pc:spChg>
        <pc:spChg chg="mod">
          <ac:chgData name="FERHANE EL MOSTAFA" userId="612e3f77-08f4-424c-9bd0-6ac275dcda07" providerId="ADAL" clId="{0E1024C3-58F3-4E60-9D56-58152775B348}" dt="2025-09-04T23:13:45.732" v="4095" actId="1076"/>
          <ac:spMkLst>
            <pc:docMk/>
            <pc:sldMk cId="45334825" sldId="2134808546"/>
            <ac:spMk id="12" creationId="{D45F6BD1-2F05-67FB-BE49-118BFF33E10F}"/>
          </ac:spMkLst>
        </pc:spChg>
        <pc:spChg chg="mod">
          <ac:chgData name="FERHANE EL MOSTAFA" userId="612e3f77-08f4-424c-9bd0-6ac275dcda07" providerId="ADAL" clId="{0E1024C3-58F3-4E60-9D56-58152775B348}" dt="2025-09-04T23:14:25.648" v="4110" actId="1076"/>
          <ac:spMkLst>
            <pc:docMk/>
            <pc:sldMk cId="45334825" sldId="2134808546"/>
            <ac:spMk id="13" creationId="{39169B97-0589-976E-4D52-6838AA35983E}"/>
          </ac:spMkLst>
        </pc:spChg>
        <pc:spChg chg="mod">
          <ac:chgData name="FERHANE EL MOSTAFA" userId="612e3f77-08f4-424c-9bd0-6ac275dcda07" providerId="ADAL" clId="{0E1024C3-58F3-4E60-9D56-58152775B348}" dt="2025-09-04T23:15:24.817" v="4123" actId="14100"/>
          <ac:spMkLst>
            <pc:docMk/>
            <pc:sldMk cId="45334825" sldId="2134808546"/>
            <ac:spMk id="15" creationId="{E2DB7369-2160-2F2E-3636-2AEB71591C3C}"/>
          </ac:spMkLst>
        </pc:spChg>
        <pc:spChg chg="mod">
          <ac:chgData name="FERHANE EL MOSTAFA" userId="612e3f77-08f4-424c-9bd0-6ac275dcda07" providerId="ADAL" clId="{0E1024C3-58F3-4E60-9D56-58152775B348}" dt="2025-09-04T23:15:49.670" v="4128" actId="1076"/>
          <ac:spMkLst>
            <pc:docMk/>
            <pc:sldMk cId="45334825" sldId="2134808546"/>
            <ac:spMk id="16" creationId="{33EE9098-27DE-8687-2671-E0C75AE3E223}"/>
          </ac:spMkLst>
        </pc:spChg>
        <pc:spChg chg="mod">
          <ac:chgData name="FERHANE EL MOSTAFA" userId="612e3f77-08f4-424c-9bd0-6ac275dcda07" providerId="ADAL" clId="{0E1024C3-58F3-4E60-9D56-58152775B348}" dt="2025-09-04T23:12:45.605" v="4084" actId="207"/>
          <ac:spMkLst>
            <pc:docMk/>
            <pc:sldMk cId="45334825" sldId="2134808546"/>
            <ac:spMk id="17" creationId="{25EDE498-3A0F-4974-FF0B-FE4947C84B74}"/>
          </ac:spMkLst>
        </pc:spChg>
        <pc:spChg chg="mod">
          <ac:chgData name="FERHANE EL MOSTAFA" userId="612e3f77-08f4-424c-9bd0-6ac275dcda07" providerId="ADAL" clId="{0E1024C3-58F3-4E60-9D56-58152775B348}" dt="2025-09-04T23:12:59.159" v="4085" actId="207"/>
          <ac:spMkLst>
            <pc:docMk/>
            <pc:sldMk cId="45334825" sldId="2134808546"/>
            <ac:spMk id="18" creationId="{BDE2BD61-4A70-D768-E7FE-8D6A30477532}"/>
          </ac:spMkLst>
        </pc:spChg>
        <pc:spChg chg="mod">
          <ac:chgData name="FERHANE EL MOSTAFA" userId="612e3f77-08f4-424c-9bd0-6ac275dcda07" providerId="ADAL" clId="{0E1024C3-58F3-4E60-9D56-58152775B348}" dt="2025-09-04T23:13:28.732" v="4089" actId="1076"/>
          <ac:spMkLst>
            <pc:docMk/>
            <pc:sldMk cId="45334825" sldId="2134808546"/>
            <ac:spMk id="19" creationId="{73C8EB6E-05DE-B75E-7478-428EE650E9E2}"/>
          </ac:spMkLst>
        </pc:spChg>
        <pc:spChg chg="mod">
          <ac:chgData name="FERHANE EL MOSTAFA" userId="612e3f77-08f4-424c-9bd0-6ac275dcda07" providerId="ADAL" clId="{0E1024C3-58F3-4E60-9D56-58152775B348}" dt="2025-09-04T23:14:36.432" v="4116" actId="1076"/>
          <ac:spMkLst>
            <pc:docMk/>
            <pc:sldMk cId="45334825" sldId="2134808546"/>
            <ac:spMk id="20" creationId="{D138241E-4455-4C46-7DA3-2FC2A07B2449}"/>
          </ac:spMkLst>
        </pc:spChg>
        <pc:spChg chg="mod">
          <ac:chgData name="FERHANE EL MOSTAFA" userId="612e3f77-08f4-424c-9bd0-6ac275dcda07" providerId="ADAL" clId="{0E1024C3-58F3-4E60-9D56-58152775B348}" dt="2025-09-04T23:14:38.811" v="4117" actId="1076"/>
          <ac:spMkLst>
            <pc:docMk/>
            <pc:sldMk cId="45334825" sldId="2134808546"/>
            <ac:spMk id="21" creationId="{258655E3-2438-1521-CE27-97E19B3576DA}"/>
          </ac:spMkLst>
        </pc:spChg>
        <pc:spChg chg="mod">
          <ac:chgData name="FERHANE EL MOSTAFA" userId="612e3f77-08f4-424c-9bd0-6ac275dcda07" providerId="ADAL" clId="{0E1024C3-58F3-4E60-9D56-58152775B348}" dt="2025-09-04T23:12:45.605" v="4084" actId="207"/>
          <ac:spMkLst>
            <pc:docMk/>
            <pc:sldMk cId="45334825" sldId="2134808546"/>
            <ac:spMk id="22" creationId="{DF3A83B5-F755-13D7-5EE6-8D0B9ACCA0CB}"/>
          </ac:spMkLst>
        </pc:spChg>
        <pc:spChg chg="mod">
          <ac:chgData name="FERHANE EL MOSTAFA" userId="612e3f77-08f4-424c-9bd0-6ac275dcda07" providerId="ADAL" clId="{0E1024C3-58F3-4E60-9D56-58152775B348}" dt="2025-09-04T23:14:24.572" v="4109" actId="1076"/>
          <ac:spMkLst>
            <pc:docMk/>
            <pc:sldMk cId="45334825" sldId="2134808546"/>
            <ac:spMk id="23" creationId="{F9163B30-741B-3713-C494-15EF56370611}"/>
          </ac:spMkLst>
        </pc:spChg>
        <pc:spChg chg="mod">
          <ac:chgData name="FERHANE EL MOSTAFA" userId="612e3f77-08f4-424c-9bd0-6ac275dcda07" providerId="ADAL" clId="{0E1024C3-58F3-4E60-9D56-58152775B348}" dt="2025-09-04T23:13:43.531" v="4094" actId="14100"/>
          <ac:spMkLst>
            <pc:docMk/>
            <pc:sldMk cId="45334825" sldId="2134808546"/>
            <ac:spMk id="24" creationId="{2656696A-94BC-9906-CC4A-70EAF6F43F6C}"/>
          </ac:spMkLst>
        </pc:spChg>
        <pc:spChg chg="mod">
          <ac:chgData name="FERHANE EL MOSTAFA" userId="612e3f77-08f4-424c-9bd0-6ac275dcda07" providerId="ADAL" clId="{0E1024C3-58F3-4E60-9D56-58152775B348}" dt="2025-09-04T23:15:52.394" v="4129" actId="1076"/>
          <ac:spMkLst>
            <pc:docMk/>
            <pc:sldMk cId="45334825" sldId="2134808546"/>
            <ac:spMk id="25" creationId="{20DB5C60-60FA-DF03-70E7-EB32615F4E44}"/>
          </ac:spMkLst>
        </pc:spChg>
        <pc:spChg chg="mod">
          <ac:chgData name="FERHANE EL MOSTAFA" userId="612e3f77-08f4-424c-9bd0-6ac275dcda07" providerId="ADAL" clId="{0E1024C3-58F3-4E60-9D56-58152775B348}" dt="2025-09-04T23:14:34.702" v="4115" actId="1076"/>
          <ac:spMkLst>
            <pc:docMk/>
            <pc:sldMk cId="45334825" sldId="2134808546"/>
            <ac:spMk id="26" creationId="{00A3D04E-E139-BF83-2B2F-68155081603B}"/>
          </ac:spMkLst>
        </pc:spChg>
        <pc:spChg chg="mod">
          <ac:chgData name="FERHANE EL MOSTAFA" userId="612e3f77-08f4-424c-9bd0-6ac275dcda07" providerId="ADAL" clId="{0E1024C3-58F3-4E60-9D56-58152775B348}" dt="2025-09-04T23:13:32.478" v="4091" actId="14100"/>
          <ac:spMkLst>
            <pc:docMk/>
            <pc:sldMk cId="45334825" sldId="2134808546"/>
            <ac:spMk id="28" creationId="{6FC73746-DD10-305C-ECB2-13A4FDE0B6F1}"/>
          </ac:spMkLst>
        </pc:spChg>
        <pc:spChg chg="mod">
          <ac:chgData name="FERHANE EL MOSTAFA" userId="612e3f77-08f4-424c-9bd0-6ac275dcda07" providerId="ADAL" clId="{0E1024C3-58F3-4E60-9D56-58152775B348}" dt="2025-09-04T23:14:27.356" v="4111" actId="1076"/>
          <ac:spMkLst>
            <pc:docMk/>
            <pc:sldMk cId="45334825" sldId="2134808546"/>
            <ac:spMk id="29" creationId="{70F29352-49A2-914F-DBBA-F05D24CD8E25}"/>
          </ac:spMkLst>
        </pc:spChg>
        <pc:spChg chg="mod">
          <ac:chgData name="FERHANE EL MOSTAFA" userId="612e3f77-08f4-424c-9bd0-6ac275dcda07" providerId="ADAL" clId="{0E1024C3-58F3-4E60-9D56-58152775B348}" dt="2025-09-04T23:14:06.984" v="4101" actId="1076"/>
          <ac:spMkLst>
            <pc:docMk/>
            <pc:sldMk cId="45334825" sldId="2134808546"/>
            <ac:spMk id="31" creationId="{486C97DA-C0C0-765F-FD05-51F4A366A171}"/>
          </ac:spMkLst>
        </pc:spChg>
      </pc:sldChg>
      <pc:sldChg chg="addSp modSp add del mod">
        <pc:chgData name="FERHANE EL MOSTAFA" userId="612e3f77-08f4-424c-9bd0-6ac275dcda07" providerId="ADAL" clId="{0E1024C3-58F3-4E60-9D56-58152775B348}" dt="2025-09-04T17:16:53.076" v="3620" actId="47"/>
        <pc:sldMkLst>
          <pc:docMk/>
          <pc:sldMk cId="3957968747" sldId="2134808546"/>
        </pc:sldMkLst>
      </pc:sldChg>
      <pc:sldChg chg="add del">
        <pc:chgData name="FERHANE EL MOSTAFA" userId="612e3f77-08f4-424c-9bd0-6ac275dcda07" providerId="ADAL" clId="{0E1024C3-58F3-4E60-9D56-58152775B348}" dt="2025-09-04T22:11:25.085" v="3856" actId="47"/>
        <pc:sldMkLst>
          <pc:docMk/>
          <pc:sldMk cId="1934738655" sldId="2134808547"/>
        </pc:sldMkLst>
      </pc:sldChg>
      <pc:sldChg chg="addSp modSp add mod">
        <pc:chgData name="FERHANE EL MOSTAFA" userId="612e3f77-08f4-424c-9bd0-6ac275dcda07" providerId="ADAL" clId="{0E1024C3-58F3-4E60-9D56-58152775B348}" dt="2025-09-04T23:17:40.711" v="4139" actId="20577"/>
        <pc:sldMkLst>
          <pc:docMk/>
          <pc:sldMk cId="4040912830" sldId="2134808548"/>
        </pc:sldMkLst>
        <pc:spChg chg="mod">
          <ac:chgData name="FERHANE EL MOSTAFA" userId="612e3f77-08f4-424c-9bd0-6ac275dcda07" providerId="ADAL" clId="{0E1024C3-58F3-4E60-9D56-58152775B348}" dt="2025-09-04T17:16:49.824" v="3619"/>
          <ac:spMkLst>
            <pc:docMk/>
            <pc:sldMk cId="4040912830" sldId="2134808548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4T23:17:40.711" v="4139" actId="20577"/>
          <ac:spMkLst>
            <pc:docMk/>
            <pc:sldMk cId="4040912830" sldId="2134808548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04T17:16:33.209" v="3617"/>
          <ac:picMkLst>
            <pc:docMk/>
            <pc:sldMk cId="4040912830" sldId="2134808548"/>
            <ac:picMk id="3" creationId="{6D2CDD99-6D79-4DD7-337F-7E20A52E9AD3}"/>
          </ac:picMkLst>
        </pc:picChg>
      </pc:sldChg>
      <pc:sldChg chg="add">
        <pc:chgData name="FERHANE EL MOSTAFA" userId="612e3f77-08f4-424c-9bd0-6ac275dcda07" providerId="ADAL" clId="{0E1024C3-58F3-4E60-9D56-58152775B348}" dt="2025-09-04T17:18:03.105" v="3621"/>
        <pc:sldMkLst>
          <pc:docMk/>
          <pc:sldMk cId="1075623227" sldId="2134808549"/>
        </pc:sldMkLst>
      </pc:sldChg>
      <pc:sldChg chg="add">
        <pc:chgData name="FERHANE EL MOSTAFA" userId="612e3f77-08f4-424c-9bd0-6ac275dcda07" providerId="ADAL" clId="{0E1024C3-58F3-4E60-9D56-58152775B348}" dt="2025-09-04T17:18:03.105" v="3621"/>
        <pc:sldMkLst>
          <pc:docMk/>
          <pc:sldMk cId="4179180127" sldId="2134808550"/>
        </pc:sldMkLst>
      </pc:sldChg>
      <pc:sldChg chg="modSp add mod">
        <pc:chgData name="FERHANE EL MOSTAFA" userId="612e3f77-08f4-424c-9bd0-6ac275dcda07" providerId="ADAL" clId="{0E1024C3-58F3-4E60-9D56-58152775B348}" dt="2025-09-04T22:13:25.296" v="3897" actId="20577"/>
        <pc:sldMkLst>
          <pc:docMk/>
          <pc:sldMk cId="565798932" sldId="2134808551"/>
        </pc:sldMkLst>
        <pc:spChg chg="mod">
          <ac:chgData name="FERHANE EL MOSTAFA" userId="612e3f77-08f4-424c-9bd0-6ac275dcda07" providerId="ADAL" clId="{0E1024C3-58F3-4E60-9D56-58152775B348}" dt="2025-09-04T22:13:25.296" v="3897" actId="20577"/>
          <ac:spMkLst>
            <pc:docMk/>
            <pc:sldMk cId="565798932" sldId="2134808551"/>
            <ac:spMk id="2" creationId="{E882341C-CEA7-3C08-9DA4-D39C287DEA87}"/>
          </ac:spMkLst>
        </pc:spChg>
        <pc:spChg chg="mod">
          <ac:chgData name="FERHANE EL MOSTAFA" userId="612e3f77-08f4-424c-9bd0-6ac275dcda07" providerId="ADAL" clId="{0E1024C3-58F3-4E60-9D56-58152775B348}" dt="2025-09-04T22:13:06.600" v="3886" actId="1076"/>
          <ac:spMkLst>
            <pc:docMk/>
            <pc:sldMk cId="565798932" sldId="2134808551"/>
            <ac:spMk id="5" creationId="{288A668F-B1CF-DC8E-2A6F-9C0121FFA4BD}"/>
          </ac:spMkLst>
        </pc:spChg>
        <pc:spChg chg="mod">
          <ac:chgData name="FERHANE EL MOSTAFA" userId="612e3f77-08f4-424c-9bd0-6ac275dcda07" providerId="ADAL" clId="{0E1024C3-58F3-4E60-9D56-58152775B348}" dt="2025-09-04T22:13:09.086" v="3887" actId="1076"/>
          <ac:spMkLst>
            <pc:docMk/>
            <pc:sldMk cId="565798932" sldId="2134808551"/>
            <ac:spMk id="6" creationId="{A6DE4188-D2F1-1D8B-E69D-A076A02D406B}"/>
          </ac:spMkLst>
        </pc:spChg>
        <pc:spChg chg="mod">
          <ac:chgData name="FERHANE EL MOSTAFA" userId="612e3f77-08f4-424c-9bd0-6ac275dcda07" providerId="ADAL" clId="{0E1024C3-58F3-4E60-9D56-58152775B348}" dt="2025-09-04T22:12:59.298" v="3885" actId="20577"/>
          <ac:spMkLst>
            <pc:docMk/>
            <pc:sldMk cId="565798932" sldId="2134808551"/>
            <ac:spMk id="7" creationId="{5888F6FB-0170-BD87-0159-412A53916EBF}"/>
          </ac:spMkLst>
        </pc:spChg>
      </pc:sldChg>
      <pc:sldChg chg="modSp add mod">
        <pc:chgData name="FERHANE EL MOSTAFA" userId="612e3f77-08f4-424c-9bd0-6ac275dcda07" providerId="ADAL" clId="{0E1024C3-58F3-4E60-9D56-58152775B348}" dt="2025-09-04T22:13:48.827" v="3907" actId="20577"/>
        <pc:sldMkLst>
          <pc:docMk/>
          <pc:sldMk cId="2318514436" sldId="2134808552"/>
        </pc:sldMkLst>
        <pc:spChg chg="mod">
          <ac:chgData name="FERHANE EL MOSTAFA" userId="612e3f77-08f4-424c-9bd0-6ac275dcda07" providerId="ADAL" clId="{0E1024C3-58F3-4E60-9D56-58152775B348}" dt="2025-09-04T22:13:35.714" v="3898" actId="1076"/>
          <ac:spMkLst>
            <pc:docMk/>
            <pc:sldMk cId="2318514436" sldId="2134808552"/>
            <ac:spMk id="5" creationId="{7181A27F-8BD8-6C04-C7EE-0F922F867DB1}"/>
          </ac:spMkLst>
        </pc:spChg>
        <pc:spChg chg="mod">
          <ac:chgData name="FERHANE EL MOSTAFA" userId="612e3f77-08f4-424c-9bd0-6ac275dcda07" providerId="ADAL" clId="{0E1024C3-58F3-4E60-9D56-58152775B348}" dt="2025-09-04T22:13:38.931" v="3899" actId="1076"/>
          <ac:spMkLst>
            <pc:docMk/>
            <pc:sldMk cId="2318514436" sldId="2134808552"/>
            <ac:spMk id="6" creationId="{D14C71D7-9433-DC40-8B1D-525C449D5D48}"/>
          </ac:spMkLst>
        </pc:spChg>
        <pc:spChg chg="mod">
          <ac:chgData name="FERHANE EL MOSTAFA" userId="612e3f77-08f4-424c-9bd0-6ac275dcda07" providerId="ADAL" clId="{0E1024C3-58F3-4E60-9D56-58152775B348}" dt="2025-09-04T22:13:48.827" v="3907" actId="20577"/>
          <ac:spMkLst>
            <pc:docMk/>
            <pc:sldMk cId="2318514436" sldId="2134808552"/>
            <ac:spMk id="7" creationId="{67015ADD-1608-AC47-44CD-DAD5C640783B}"/>
          </ac:spMkLst>
        </pc:spChg>
      </pc:sldChg>
      <pc:sldChg chg="add">
        <pc:chgData name="FERHANE EL MOSTAFA" userId="612e3f77-08f4-424c-9bd0-6ac275dcda07" providerId="ADAL" clId="{0E1024C3-58F3-4E60-9D56-58152775B348}" dt="2025-09-12T10:12:58.259" v="4197"/>
        <pc:sldMkLst>
          <pc:docMk/>
          <pc:sldMk cId="2469045652" sldId="213480855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طَـ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طِـ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طُـ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طَـ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طِـ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طُـ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طَـ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طِـ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طُـ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طَـ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طِـ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طُـ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324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طـ</a:t>
          </a:r>
          <a:endParaRPr lang="fr-FR" sz="6500" kern="1200" dirty="0"/>
        </a:p>
      </dsp:txBody>
      <dsp:txXfrm>
        <a:off x="5778036" y="3434369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7638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5082" y="2768779"/>
        <a:ext cx="75520" cy="75520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079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9523" y="3711779"/>
        <a:ext cx="75520" cy="75520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2996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10441" y="4784119"/>
        <a:ext cx="75520" cy="75520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8864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6308" y="5484040"/>
        <a:ext cx="75520" cy="75520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69981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7425" y="5484040"/>
        <a:ext cx="75520" cy="75520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5848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3293" y="4784119"/>
        <a:ext cx="75520" cy="75520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6766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4210" y="3711779"/>
        <a:ext cx="75520" cy="75520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1207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8652" y="2768779"/>
        <a:ext cx="75520" cy="75520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324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طـ</a:t>
          </a:r>
          <a:endParaRPr lang="fr-FR" sz="6500" kern="1200" dirty="0"/>
        </a:p>
      </dsp:txBody>
      <dsp:txXfrm>
        <a:off x="5778036" y="3434369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7638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5082" y="2768779"/>
        <a:ext cx="75520" cy="75520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079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9523" y="3711779"/>
        <a:ext cx="75520" cy="75520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2996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10441" y="4784119"/>
        <a:ext cx="75520" cy="75520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8864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6308" y="5484040"/>
        <a:ext cx="75520" cy="75520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69981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7425" y="5484040"/>
        <a:ext cx="75520" cy="75520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5848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3293" y="4784119"/>
        <a:ext cx="75520" cy="75520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6766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4210" y="3711779"/>
        <a:ext cx="75520" cy="75520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1207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8652" y="2768779"/>
        <a:ext cx="75520" cy="75520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324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طـ</a:t>
          </a:r>
          <a:endParaRPr lang="fr-FR" sz="6500" kern="1200" dirty="0"/>
        </a:p>
      </dsp:txBody>
      <dsp:txXfrm>
        <a:off x="5778036" y="3434369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7638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5082" y="2768779"/>
        <a:ext cx="75520" cy="75520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079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9523" y="3711779"/>
        <a:ext cx="75520" cy="75520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2996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10441" y="4784119"/>
        <a:ext cx="75520" cy="75520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8864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6308" y="5484040"/>
        <a:ext cx="75520" cy="75520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69981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7425" y="5484040"/>
        <a:ext cx="75520" cy="75520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5848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3293" y="4784119"/>
        <a:ext cx="75520" cy="75520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6766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4210" y="3711779"/>
        <a:ext cx="75520" cy="75520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1207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8652" y="2768779"/>
        <a:ext cx="75520" cy="75520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الانتباه والتركيز. وعليكم ربط السلوك بالصورة المناسبة له.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3F4BD2B-1D83-B691-3314-24D8FAD4AC96}"/>
              </a:ext>
            </a:extLst>
          </p:cNvPr>
          <p:cNvCxnSpPr>
            <a:cxnSpLocks/>
          </p:cNvCxnSpPr>
          <p:nvPr/>
        </p:nvCxnSpPr>
        <p:spPr>
          <a:xfrm flipH="1">
            <a:off x="2715491" y="2701636"/>
            <a:ext cx="4876800" cy="1856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3785D66-290A-38B1-B47A-FEC26145E3E7}"/>
              </a:ext>
            </a:extLst>
          </p:cNvPr>
          <p:cNvCxnSpPr>
            <a:cxnSpLocks/>
          </p:cNvCxnSpPr>
          <p:nvPr/>
        </p:nvCxnSpPr>
        <p:spPr>
          <a:xfrm flipH="1">
            <a:off x="2715491" y="3796145"/>
            <a:ext cx="3823854" cy="2673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ED2200C-EB9B-B54A-E4C7-3DF345395310}"/>
              </a:ext>
            </a:extLst>
          </p:cNvPr>
          <p:cNvCxnSpPr>
            <a:cxnSpLocks/>
          </p:cNvCxnSpPr>
          <p:nvPr/>
        </p:nvCxnSpPr>
        <p:spPr>
          <a:xfrm flipH="1">
            <a:off x="2715491" y="4918364"/>
            <a:ext cx="3338945" cy="3539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C898F40-691E-8F88-350F-1D7CC37DFCEF}"/>
              </a:ext>
            </a:extLst>
          </p:cNvPr>
          <p:cNvCxnSpPr>
            <a:cxnSpLocks/>
          </p:cNvCxnSpPr>
          <p:nvPr/>
        </p:nvCxnSpPr>
        <p:spPr>
          <a:xfrm flipH="1" flipV="1">
            <a:off x="2466109" y="6816436"/>
            <a:ext cx="7578436" cy="193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6E05DA2-3033-357E-B1C1-72AD23178423}"/>
              </a:ext>
            </a:extLst>
          </p:cNvPr>
          <p:cNvCxnSpPr>
            <a:cxnSpLocks/>
          </p:cNvCxnSpPr>
          <p:nvPr/>
        </p:nvCxnSpPr>
        <p:spPr>
          <a:xfrm flipH="1" flipV="1">
            <a:off x="2715491" y="3470564"/>
            <a:ext cx="4017818" cy="4606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18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EEA9FC-D2BF-95CE-C6BF-367512FDFFAF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312024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سأتعلم كيف أكتب اسمي واسم زميلي.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اكتب اسمك واسم زميلك على لوحتك.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FDE7-2B0B-B297-B799-C95ABA0A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DFD937-B542-5775-25C4-3255E514A5E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الآن تبادل أنت وزميلك اللوحة وليصحح كل منكم اسمه على لوحة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2B329B-84AA-A4A9-812A-E0489EDD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F4DFEA-D6FC-B101-6A79-10D858ABB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23244" y="780844"/>
            <a:ext cx="1758309" cy="116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استرجعوا ألواحكم وارفعوها، كل واحد يقدم نفسه ويقدم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 ويقدم زميله: أنا اسمي ....، وهذا زميلي ......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طربوش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71E577-B991-C792-C350-288CE04D0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DDE592-DA9C-8929-CCAE-F9BDDA9DE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أربعة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-  ض</a:t>
            </a:r>
          </a:p>
          <a:p>
            <a:pPr marL="0" indent="0" algn="ctr" rtl="1">
              <a:buNone/>
            </a:pP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ظ – و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طربوش  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8991600" y="4005165"/>
            <a:ext cx="4017817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طُـ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رْبوشٌ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5033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005164"/>
            <a:ext cx="2209800" cy="20574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طُـ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490364" y="2370660"/>
            <a:ext cx="342207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طُـ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رْبوشٌ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662545" y="2542199"/>
            <a:ext cx="1849220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662545" y="4413888"/>
            <a:ext cx="1849220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ــط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24254" y="6326965"/>
            <a:ext cx="197391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4" y="6724211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490364" y="4163606"/>
            <a:ext cx="342207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ـطَـ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490364" y="6326965"/>
            <a:ext cx="3546763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حا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ئِ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ـطٌ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A2CB7235-E588-1260-39BB-BC4ED114020C}"/>
              </a:ext>
            </a:extLst>
          </p:cNvPr>
          <p:cNvSpPr/>
          <p:nvPr/>
        </p:nvSpPr>
        <p:spPr>
          <a:xfrm>
            <a:off x="9559636" y="8119911"/>
            <a:ext cx="3546763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شَوْ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طٌ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6BF3FA0-729A-DA15-49AE-0E6377266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482657"/>
            <a:ext cx="2231329" cy="63403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9AA3ABE-1B30-9676-A2EF-287B0067B8E3}"/>
              </a:ext>
            </a:extLst>
          </p:cNvPr>
          <p:cNvSpPr/>
          <p:nvPr/>
        </p:nvSpPr>
        <p:spPr>
          <a:xfrm>
            <a:off x="1724254" y="8169010"/>
            <a:ext cx="1960058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3" grpId="0" animBg="1"/>
      <p:bldP spid="15" grpId="0" animBg="1"/>
      <p:bldP spid="16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فيرة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16798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ضـ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597599" y="359616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08900" y="6472335"/>
            <a:ext cx="244168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338841" y="6472335"/>
            <a:ext cx="244168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ظفر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93804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ظُـ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ظُـ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2AD9107-1547-5B2F-55AA-C076C82C57F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A0C4D46-9CB3-72CA-F0B9-B0DAB9BC5523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161FBF58-8AD8-328A-643F-F89A7C1E1101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1FA6AE6A-8B2C-3762-CAA3-291B56A1E18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07F50-E553-017B-672E-2FE173831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5EC8AC-E43D-85C8-2991-72397C68E752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ولد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C9754F7-6222-5843-4ED7-57DD22D53FA6}"/>
              </a:ext>
            </a:extLst>
          </p:cNvPr>
          <p:cNvSpPr/>
          <p:nvPr/>
        </p:nvSpPr>
        <p:spPr>
          <a:xfrm>
            <a:off x="9254836" y="2793804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لَدٌ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0D6A127-6240-FE83-7585-277A35608CC7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9E6C1CA5-3F6E-FAA6-ED5A-6DEF86BAE4A3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A8F429-0127-1872-8E52-7F537DADF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0BA64B5-FB75-7A0A-5E9E-94FC222C2B36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641729A-CD04-47F0-A976-67CD36F5660D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3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ض– ط – ظ – و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جيدا. عليكم رفع البطاقة المناسبة لكل  صوت من بطاقات الحروف(البحث في ثنائيات)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"ض"،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8B2F14A-43CD-1410-52ED-6152C2B3A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9EDAE15-25BE-26A7-B692-3996D6A3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875" y="2504399"/>
            <a:ext cx="2749534" cy="209110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E7DECD3-457F-6317-BF14-475B88E97A79}"/>
              </a:ext>
            </a:extLst>
          </p:cNvPr>
          <p:cNvSpPr/>
          <p:nvPr/>
        </p:nvSpPr>
        <p:spPr>
          <a:xfrm>
            <a:off x="10564091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CDD58B-03EE-03D5-6FC7-E9267D16ED0B}"/>
              </a:ext>
            </a:extLst>
          </p:cNvPr>
          <p:cNvSpPr/>
          <p:nvPr/>
        </p:nvSpPr>
        <p:spPr>
          <a:xfrm>
            <a:off x="7505881" y="6431157"/>
            <a:ext cx="246939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9043A55-9D74-CD7B-55DB-45651EF8363C}"/>
              </a:ext>
            </a:extLst>
          </p:cNvPr>
          <p:cNvSpPr/>
          <p:nvPr/>
        </p:nvSpPr>
        <p:spPr>
          <a:xfrm>
            <a:off x="4338842" y="6431157"/>
            <a:ext cx="2519158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995AFBD-E322-16AC-AEE5-7D62B6AF50BE}"/>
              </a:ext>
            </a:extLst>
          </p:cNvPr>
          <p:cNvSpPr/>
          <p:nvPr/>
        </p:nvSpPr>
        <p:spPr>
          <a:xfrm>
            <a:off x="1171802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12EA-3F82-CC02-0701-C30CBE26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A79060-993E-50AA-1FB0-809908235A5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"و"،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F750FFE-060F-9BCF-C5FB-83C86BBB4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F2AB4FF-1512-246E-3EBE-CF5AF57C9418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994F3FB-F9FE-F2B5-D765-BDA8413731CE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ــو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BE57D2F-6BA7-FC9D-BCD9-A250B738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063" y="2548793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FFFD-4DE4-7473-3292-8F460CC8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CC32E6-2032-9EEF-BD7C-517CDDCBDA1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"ط"،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CD86BE9-76BB-4B77-9FB1-587F5A60B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633DB0C7-430F-A106-6340-20ACF60E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906" y="2484624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10BE46C-858A-D5EC-B2F4-AB8189C4C67E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1AEE375-6384-BABB-22D7-4EE3436AD74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3D6DACF-EFF9-0718-2B0B-1B9D9999C635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D60888A-C1C7-4F7D-D059-1C8411CC2CD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"ظ"،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53F247-7E7F-C332-6BE5-03E993F1680A}"/>
              </a:ext>
            </a:extLst>
          </p:cNvPr>
          <p:cNvSpPr/>
          <p:nvPr/>
        </p:nvSpPr>
        <p:spPr>
          <a:xfrm>
            <a:off x="10287001" y="543098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A9D4DF2-2E25-D15A-6336-9F4A8DD06401}"/>
              </a:ext>
            </a:extLst>
          </p:cNvPr>
          <p:cNvSpPr/>
          <p:nvPr/>
        </p:nvSpPr>
        <p:spPr>
          <a:xfrm>
            <a:off x="731975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ـظـ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B225DF3-322B-B6CC-4DDD-24BF2CB8BD44}"/>
              </a:ext>
            </a:extLst>
          </p:cNvPr>
          <p:cNvSpPr/>
          <p:nvPr/>
        </p:nvSpPr>
        <p:spPr>
          <a:xfrm>
            <a:off x="4118811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ـظ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2FEF8EE-C4F4-7BD3-98BE-B286F67F41E4}"/>
              </a:ext>
            </a:extLst>
          </p:cNvPr>
          <p:cNvSpPr/>
          <p:nvPr/>
        </p:nvSpPr>
        <p:spPr>
          <a:xfrm>
            <a:off x="70074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90EB171B-C03B-89A0-BC11-FB607D82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576" y="2804884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حرف الهاء،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117022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ض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– ظ – 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ط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تبتدئ بحرف الطاء، ورأيناها في قراءة الصورة هي: طربوش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8991600" y="4533900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طُـ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رْبوشٌ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طُـ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ينشئ الأستاذ خريطة حرف الطاء مع الحركات القصيرة، ويسمي كل مقطع، ويقدم كلمة تبتدئ به أو تتضمنه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7481454" y="1852956"/>
            <a:ext cx="1974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ريقٌ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019308" y="2960952"/>
            <a:ext cx="2612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10723417" y="4790296"/>
            <a:ext cx="20305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طُـ</a:t>
            </a:r>
            <a:r>
              <a:rPr lang="ar-MA" sz="66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رْبوشٌ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579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/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7393577" y="1778685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ريقٌ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9557388" y="2776108"/>
            <a:ext cx="1918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10981571" y="479029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رْبوشٌ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892056" y="6956894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ـــطيـ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ــطو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10598726" y="7333949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وِلَةٌ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ـطٍ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طٌ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شَرْ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حائِ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ـطٍ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نَشا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1851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81E1-CB8E-6A7E-9E22-54C1E1F9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BD6ECB-DB29-D69B-3F66-03A03AF1C0FC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خريطة الحرف: رددوا من ورائي جماعة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62AA106-8FC3-FF8A-F62D-8DEE1D366C5C}"/>
              </a:ext>
            </a:extLst>
          </p:cNvPr>
          <p:cNvGraphicFramePr/>
          <p:nvPr/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2EEFF96-07E8-F893-5AC8-424547CD929E}"/>
              </a:ext>
            </a:extLst>
          </p:cNvPr>
          <p:cNvSpPr txBox="1"/>
          <p:nvPr/>
        </p:nvSpPr>
        <p:spPr>
          <a:xfrm>
            <a:off x="7185387" y="1707270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ريقٌ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E8A532-C532-F6FB-2D19-58BF4DE1E3C0}"/>
              </a:ext>
            </a:extLst>
          </p:cNvPr>
          <p:cNvSpPr txBox="1"/>
          <p:nvPr/>
        </p:nvSpPr>
        <p:spPr>
          <a:xfrm>
            <a:off x="9453293" y="2820244"/>
            <a:ext cx="1918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36CBD3A-35C3-869F-4CF1-71B72A3EAD89}"/>
              </a:ext>
            </a:extLst>
          </p:cNvPr>
          <p:cNvSpPr txBox="1"/>
          <p:nvPr/>
        </p:nvSpPr>
        <p:spPr>
          <a:xfrm>
            <a:off x="10981572" y="4790296"/>
            <a:ext cx="15623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رُقٌ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79C223-B00C-26DB-7EA6-05839A0191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2D37CD2-9880-2ABE-B78C-FCD9AAB71203}"/>
              </a:ext>
            </a:extLst>
          </p:cNvPr>
          <p:cNvSpPr/>
          <p:nvPr/>
        </p:nvSpPr>
        <p:spPr>
          <a:xfrm>
            <a:off x="8892056" y="6956894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67F2FD88-EF80-C3F4-B945-4DF30E7A360D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ـــطيـ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F478BE8D-6749-5EDF-5DCF-D2418AF283B5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ــطو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1EBE693-2B05-CA3B-9D27-C1486FF7F375}"/>
              </a:ext>
            </a:extLst>
          </p:cNvPr>
          <p:cNvSpPr txBox="1"/>
          <p:nvPr/>
        </p:nvSpPr>
        <p:spPr>
          <a:xfrm>
            <a:off x="10430525" y="7097920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وِلَةٌ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F1C6DF6-F94D-597A-9513-8A79AA1297E3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E5426B5-E6E7-960E-C905-14502709BDC0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426A015D-2ACB-91E6-AD88-59D282FAE455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ـطٍ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6DE96B30-B3FD-169B-6665-459EF9AB5969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طٌ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4A50DFE2-0CC5-CDA7-1066-DB2EDDAB0DA6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6E78FDA-481A-C528-AF51-F6F3906158FF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شَرْ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8A30ED6-A2BF-F2A5-7F40-DF3D82FFC8BB}"/>
              </a:ext>
            </a:extLst>
          </p:cNvPr>
          <p:cNvSpPr txBox="1"/>
          <p:nvPr/>
        </p:nvSpPr>
        <p:spPr>
          <a:xfrm>
            <a:off x="561474" y="4911804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حائِ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ـطٍ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C865C12-17E4-511C-471F-9B1E2C32A4D4}"/>
              </a:ext>
            </a:extLst>
          </p:cNvPr>
          <p:cNvSpPr txBox="1"/>
          <p:nvPr/>
        </p:nvSpPr>
        <p:spPr>
          <a:xfrm>
            <a:off x="1676400" y="3063954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نَشا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260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7185F-FFE4-676C-735E-F09CBD1DE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EF50EB-0D8B-FD52-D1D8-98BAB92A7007}"/>
              </a:ext>
            </a:extLst>
          </p:cNvPr>
          <p:cNvSpPr txBox="1"/>
          <p:nvPr/>
        </p:nvSpPr>
        <p:spPr>
          <a:xfrm>
            <a:off x="340530" y="5263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ستقرأون أولا قراءة هامسة، ثم فرديا بشكل جهري. ونصحح الأخطاء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متعلم يقرأ جزءا من الخريطة.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82B2D1B-0269-1A00-005A-2701D7E29487}"/>
              </a:ext>
            </a:extLst>
          </p:cNvPr>
          <p:cNvGraphicFramePr/>
          <p:nvPr/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C25CE65-5AA8-D0BC-7A21-D3CDE41FEFAA}"/>
              </a:ext>
            </a:extLst>
          </p:cNvPr>
          <p:cNvSpPr txBox="1"/>
          <p:nvPr/>
        </p:nvSpPr>
        <p:spPr>
          <a:xfrm>
            <a:off x="7179021" y="1755412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ريقٌ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2E0AC5-9934-67EB-B7C0-CE70DCED7618}"/>
              </a:ext>
            </a:extLst>
          </p:cNvPr>
          <p:cNvSpPr txBox="1"/>
          <p:nvPr/>
        </p:nvSpPr>
        <p:spPr>
          <a:xfrm>
            <a:off x="9507430" y="2834351"/>
            <a:ext cx="1918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فْلٌ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EF9546-D5B8-E1F1-2087-34ADB633277F}"/>
              </a:ext>
            </a:extLst>
          </p:cNvPr>
          <p:cNvSpPr txBox="1"/>
          <p:nvPr/>
        </p:nvSpPr>
        <p:spPr>
          <a:xfrm>
            <a:off x="10666277" y="463337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رُقٌ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3CE578C0-F877-D639-1762-615834CE8727}"/>
              </a:ext>
            </a:extLst>
          </p:cNvPr>
          <p:cNvSpPr/>
          <p:nvPr/>
        </p:nvSpPr>
        <p:spPr>
          <a:xfrm>
            <a:off x="8892056" y="6956894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9C83904-07FE-1119-B3CD-81D1F8CA17C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ـــطيـ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417F58E7-FBF1-675A-C07D-611E4FF487E6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ــطو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1D22AF8-FFCA-FDFB-B443-0CB7DC07EA5D}"/>
              </a:ext>
            </a:extLst>
          </p:cNvPr>
          <p:cNvSpPr txBox="1"/>
          <p:nvPr/>
        </p:nvSpPr>
        <p:spPr>
          <a:xfrm>
            <a:off x="10434752" y="7180333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وِلَةٌ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1EAAEE9-CC29-4778-B992-FC5B8AC81543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956C6F2-9A13-E6B2-A9B6-0116B8D29864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EFA61891-317B-9280-F25C-539AA9D6D75D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ـطٍ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D7BC813-5270-628C-5352-F24F7C111FE2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طٌ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2D2911F6-A3FA-FC68-211F-57AA48EE58D1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1F40BBC-E1F1-B453-6D08-D67B59C3BE8E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شَرْ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AD9C31-D1A7-82EB-3337-08CAA1142C0B}"/>
              </a:ext>
            </a:extLst>
          </p:cNvPr>
          <p:cNvSpPr txBox="1"/>
          <p:nvPr/>
        </p:nvSpPr>
        <p:spPr>
          <a:xfrm>
            <a:off x="624498" y="4911034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حائِ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ـطٍ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537F39D-BFF0-4DED-105D-38C732EA2628}"/>
              </a:ext>
            </a:extLst>
          </p:cNvPr>
          <p:cNvSpPr txBox="1"/>
          <p:nvPr/>
        </p:nvSpPr>
        <p:spPr>
          <a:xfrm>
            <a:off x="1676400" y="3063954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نَشا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2A2D14-B82D-9171-D67A-14EEB6A75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55414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59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،ظ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 مع حرفي الميم والراء، وستقومون بقراءتها أيضا: القراءة في جميع الاتجاهات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EEF29DD-AE71-F867-A3D9-B01A962BE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7281024"/>
            <a:ext cx="13216544" cy="13300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0DADAD-1DCE-9540-B4A5-D66B705D7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2431350"/>
            <a:ext cx="13216544" cy="37062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4FDBCF3-691F-BB95-A275-458595FDD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7" y="6137563"/>
            <a:ext cx="13216547" cy="13300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14B2CE-5E1B-5F38-8559-6B1D0DB903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4" y="8564544"/>
            <a:ext cx="13216547" cy="118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55E011-3D40-C41F-FAA2-7595FE17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CA38CD-0A0A-4169-4570-75FA029D7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7281024"/>
            <a:ext cx="13216544" cy="13300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B6DCB7-5F53-E22D-FB89-154C6F589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2431350"/>
            <a:ext cx="13216544" cy="37062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F06484-08A9-C01C-3E99-D21B3A547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7" y="6137563"/>
            <a:ext cx="13216547" cy="13300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4E2E25B-70F4-48A7-2814-3C11A3491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4" y="8564544"/>
            <a:ext cx="13216547" cy="118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4EB67DF-13E4-AE1D-6B49-8339D2720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7281024"/>
            <a:ext cx="13216544" cy="13300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F136ED-F83A-B505-8C7B-502006C51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2431350"/>
            <a:ext cx="13216544" cy="37062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929E116-6D33-3EC5-8A70-689E95950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7" y="6137563"/>
            <a:ext cx="13216547" cy="13300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915A483-5D20-DC16-36A3-E9B2D38ED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4" y="8564544"/>
            <a:ext cx="13216547" cy="118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مطر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85D6EE-2EA2-99BB-5A46-0759CAA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7281024"/>
            <a:ext cx="13216544" cy="133003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85C634-0610-CF96-4D1C-C0A9EBDCA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2431350"/>
            <a:ext cx="13216544" cy="37062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2C5EA08-EE8D-82F2-D1EC-B789CD37F2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7" y="6137563"/>
            <a:ext cx="13216547" cy="13300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83FECCE-FB32-F542-EECC-F78F4FC7EA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4" y="8564544"/>
            <a:ext cx="13216547" cy="11899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90212E0-C2FC-CDB3-8C48-270A44F41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5565" y="7467599"/>
            <a:ext cx="845126" cy="9698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A07FF21-99FB-C2F4-7290-801FEB667E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5565" y="3799547"/>
            <a:ext cx="845126" cy="96981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CAEA569-2BD6-4CDA-61A3-63F2AB219B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26" y="8611061"/>
            <a:ext cx="644235" cy="105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AAB2F-590D-BF25-C056-E2D4386A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F969B8-7A76-330E-7F5A-550AEEFCE808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40582D-211E-7E28-1756-2CAF27F4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366603-C1F9-A082-C955-88552A10A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7281023"/>
            <a:ext cx="13216544" cy="13300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CAD4D8D-5352-B891-0283-343B4B739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2431350"/>
            <a:ext cx="13216544" cy="370621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B7E151F-FA7F-6045-19DF-8B092F2F4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7" y="6137563"/>
            <a:ext cx="13216547" cy="13300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0E55363-D2E6-C52C-237E-A55F6BCB9C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4" y="8564544"/>
            <a:ext cx="13216547" cy="118997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BA67193-5720-7147-AE7F-E95E524DDA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5565" y="7467599"/>
            <a:ext cx="845126" cy="96981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11AB036-E058-212A-576F-5336B2BFD5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5565" y="3799547"/>
            <a:ext cx="845126" cy="96981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8BA002-A70C-517F-F20E-90E647DC76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26" y="8611061"/>
            <a:ext cx="644235" cy="105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لوحة المقاطع والحروف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994" y="3438489"/>
            <a:ext cx="2586069" cy="17626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208FD-7C44-71A0-EC67-8BCE979BC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49" y="2711068"/>
            <a:ext cx="2829299" cy="32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9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المقاطع في النشاط 1 واقرأوها، ثم أتمموا  التركيب لخمس كلمات كما في المثال: وليدٌ.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3456C3-B8A2-DB1C-EA91-ED07FD12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CD50FC-EBB1-6C48-89D2-C28F77D55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5" y="2155581"/>
            <a:ext cx="12455236" cy="73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3928-F276-85C6-ECD4-D6DF1DF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B8E6265-F249-7E81-A27B-C26263A988F3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كل واحد يعرض عمله على زميله، ويناقشه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4DCC1C-665B-E177-CF11-818486B2F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C81F6F4-3073-C770-2F75-AACA2D987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2141726"/>
            <a:ext cx="12455236" cy="73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19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سنقبل جميع الكلمات ذات المعنى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31E9F9F-34F0-34EF-67B4-FBBD64D37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21" y="2082829"/>
            <a:ext cx="12455236" cy="73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المقاطع في النشاط 2 واقرأوها، ثم أنجزوا النشاط.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F1855-28E5-059B-6ED3-EB58F7C5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37C7F9-819D-B1A5-C58C-801C3FC85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32" y="2840792"/>
            <a:ext cx="13153908" cy="362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806429" y="73923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طَريقٌ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247082" y="74261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ضَفيرَةٌ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5687735" y="7395350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مَوْلِدٌ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3128388" y="73923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مِنْظارٌ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569041" y="735378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مَطَرٌ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91BCE8-582A-F470-9290-5F3F2265C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32" y="2840792"/>
            <a:ext cx="13153908" cy="362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الآن، سأشرح لكم كيف نكتب المقاطع والكلمات في النشاط رقم3، وستفعلون مثلي في منازلكم على الكراسة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B02308-FDCF-7E96-7EEA-39746A0D3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19" y="2895470"/>
            <a:ext cx="12824696" cy="552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الحصص السابقة،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368353-6B67-5C4B-F613-33774761742E}"/>
              </a:ext>
            </a:extLst>
          </p:cNvPr>
          <p:cNvSpPr/>
          <p:nvPr/>
        </p:nvSpPr>
        <p:spPr>
          <a:xfrm>
            <a:off x="12258917" y="7932551"/>
            <a:ext cx="1153550" cy="16687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9145873-3C30-F7EB-B2C5-7DA41D7C8EAD}"/>
              </a:ext>
            </a:extLst>
          </p:cNvPr>
          <p:cNvSpPr/>
          <p:nvPr/>
        </p:nvSpPr>
        <p:spPr>
          <a:xfrm>
            <a:off x="12137922" y="2401602"/>
            <a:ext cx="1204639" cy="176262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312A662-3A5A-9B1C-7C6D-E842ECBCF928}"/>
              </a:ext>
            </a:extLst>
          </p:cNvPr>
          <p:cNvSpPr/>
          <p:nvPr/>
        </p:nvSpPr>
        <p:spPr>
          <a:xfrm>
            <a:off x="10006236" y="5124179"/>
            <a:ext cx="1218102" cy="17853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1B1793-EA31-CF4F-EAA7-8BD5A0EDE451}"/>
              </a:ext>
            </a:extLst>
          </p:cNvPr>
          <p:cNvSpPr/>
          <p:nvPr/>
        </p:nvSpPr>
        <p:spPr>
          <a:xfrm>
            <a:off x="4289631" y="2399785"/>
            <a:ext cx="1000268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45F6BD1-2F05-67FB-BE49-118BFF33E10F}"/>
              </a:ext>
            </a:extLst>
          </p:cNvPr>
          <p:cNvSpPr/>
          <p:nvPr/>
        </p:nvSpPr>
        <p:spPr>
          <a:xfrm>
            <a:off x="457869" y="5080645"/>
            <a:ext cx="1260036" cy="1898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CA085-B22F-B9B7-2681-45CC6BFC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9169B97-0589-976E-4D52-6838AA35983E}"/>
              </a:ext>
            </a:extLst>
          </p:cNvPr>
          <p:cNvSpPr/>
          <p:nvPr/>
        </p:nvSpPr>
        <p:spPr>
          <a:xfrm>
            <a:off x="6858000" y="7982802"/>
            <a:ext cx="1205601" cy="180883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3EE9098-27DE-8687-2671-E0C75AE3E223}"/>
              </a:ext>
            </a:extLst>
          </p:cNvPr>
          <p:cNvSpPr/>
          <p:nvPr/>
        </p:nvSpPr>
        <p:spPr>
          <a:xfrm>
            <a:off x="2815728" y="2447209"/>
            <a:ext cx="1128553" cy="189877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73C8EB6E-05DE-B75E-7478-428EE650E9E2}"/>
              </a:ext>
            </a:extLst>
          </p:cNvPr>
          <p:cNvSpPr/>
          <p:nvPr/>
        </p:nvSpPr>
        <p:spPr>
          <a:xfrm>
            <a:off x="8287440" y="5166968"/>
            <a:ext cx="1285585" cy="17853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58655E3-2438-1521-CE27-97E19B3576DA}"/>
              </a:ext>
            </a:extLst>
          </p:cNvPr>
          <p:cNvSpPr/>
          <p:nvPr/>
        </p:nvSpPr>
        <p:spPr>
          <a:xfrm>
            <a:off x="3432706" y="7928625"/>
            <a:ext cx="1346459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A420F39-3BEA-D7C4-1452-675EE984CB1B}"/>
              </a:ext>
            </a:extLst>
          </p:cNvPr>
          <p:cNvSpPr/>
          <p:nvPr/>
        </p:nvSpPr>
        <p:spPr>
          <a:xfrm>
            <a:off x="4468859" y="5194021"/>
            <a:ext cx="1346460" cy="186297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2DB7369-2160-2F2E-3636-2AEB71591C3C}"/>
              </a:ext>
            </a:extLst>
          </p:cNvPr>
          <p:cNvSpPr/>
          <p:nvPr/>
        </p:nvSpPr>
        <p:spPr>
          <a:xfrm>
            <a:off x="11722924" y="5132149"/>
            <a:ext cx="1662542" cy="1822452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BDE2BD61-4A70-D768-E7FE-8D6A30477532}"/>
              </a:ext>
            </a:extLst>
          </p:cNvPr>
          <p:cNvSpPr/>
          <p:nvPr/>
        </p:nvSpPr>
        <p:spPr>
          <a:xfrm>
            <a:off x="7226412" y="2401603"/>
            <a:ext cx="1260035" cy="1922605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138241E-4455-4C46-7DA3-2FC2A07B2449}"/>
              </a:ext>
            </a:extLst>
          </p:cNvPr>
          <p:cNvSpPr/>
          <p:nvPr/>
        </p:nvSpPr>
        <p:spPr>
          <a:xfrm>
            <a:off x="457869" y="7821581"/>
            <a:ext cx="1052212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9163B30-741B-3713-C494-15EF56370611}"/>
              </a:ext>
            </a:extLst>
          </p:cNvPr>
          <p:cNvSpPr/>
          <p:nvPr/>
        </p:nvSpPr>
        <p:spPr>
          <a:xfrm>
            <a:off x="8726989" y="7928625"/>
            <a:ext cx="1330683" cy="1753561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20DB5C60-60FA-DF03-70E7-EB32615F4E44}"/>
              </a:ext>
            </a:extLst>
          </p:cNvPr>
          <p:cNvSpPr/>
          <p:nvPr/>
        </p:nvSpPr>
        <p:spPr>
          <a:xfrm>
            <a:off x="1638422" y="2473140"/>
            <a:ext cx="1000268" cy="18932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D63DF8C4-42AF-67C6-E3D2-2737A54F82DC}"/>
              </a:ext>
            </a:extLst>
          </p:cNvPr>
          <p:cNvSpPr/>
          <p:nvPr/>
        </p:nvSpPr>
        <p:spPr>
          <a:xfrm>
            <a:off x="8993660" y="2401603"/>
            <a:ext cx="1158730" cy="18502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7A8483D-0777-225A-5966-4083AD93DCC4}"/>
              </a:ext>
            </a:extLst>
          </p:cNvPr>
          <p:cNvSpPr/>
          <p:nvPr/>
        </p:nvSpPr>
        <p:spPr>
          <a:xfrm>
            <a:off x="10615287" y="2415486"/>
            <a:ext cx="1107636" cy="182245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5EDE498-3A0F-4974-FF0B-FE4947C84B74}"/>
              </a:ext>
            </a:extLst>
          </p:cNvPr>
          <p:cNvSpPr/>
          <p:nvPr/>
        </p:nvSpPr>
        <p:spPr>
          <a:xfrm>
            <a:off x="286837" y="2473140"/>
            <a:ext cx="1107636" cy="18932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F3A83B5-F755-13D7-5EE6-8D0B9ACCA0CB}"/>
              </a:ext>
            </a:extLst>
          </p:cNvPr>
          <p:cNvSpPr/>
          <p:nvPr/>
        </p:nvSpPr>
        <p:spPr>
          <a:xfrm>
            <a:off x="5688480" y="2401604"/>
            <a:ext cx="1205601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2656696A-94BC-9906-CC4A-70EAF6F43F6C}"/>
              </a:ext>
            </a:extLst>
          </p:cNvPr>
          <p:cNvSpPr/>
          <p:nvPr/>
        </p:nvSpPr>
        <p:spPr>
          <a:xfrm>
            <a:off x="2306241" y="5124179"/>
            <a:ext cx="1346459" cy="189877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00A3D04E-E139-BF83-2B2F-68155081603B}"/>
              </a:ext>
            </a:extLst>
          </p:cNvPr>
          <p:cNvSpPr/>
          <p:nvPr/>
        </p:nvSpPr>
        <p:spPr>
          <a:xfrm>
            <a:off x="1739313" y="7821581"/>
            <a:ext cx="1294626" cy="192819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6FC73746-DD10-305C-ECB2-13A4FDE0B6F1}"/>
              </a:ext>
            </a:extLst>
          </p:cNvPr>
          <p:cNvSpPr/>
          <p:nvPr/>
        </p:nvSpPr>
        <p:spPr>
          <a:xfrm>
            <a:off x="6265680" y="5139914"/>
            <a:ext cx="1205601" cy="183950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70F29352-49A2-914F-DBBA-F05D24CD8E25}"/>
              </a:ext>
            </a:extLst>
          </p:cNvPr>
          <p:cNvSpPr/>
          <p:nvPr/>
        </p:nvSpPr>
        <p:spPr>
          <a:xfrm>
            <a:off x="5010898" y="7928625"/>
            <a:ext cx="1294627" cy="184448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rganigramme : Alternative 30">
            <a:extLst>
              <a:ext uri="{FF2B5EF4-FFF2-40B4-BE49-F238E27FC236}">
                <a16:creationId xmlns:a16="http://schemas.microsoft.com/office/drawing/2014/main" id="{486C97DA-C0C0-765F-FD05-51F4A366A171}"/>
              </a:ext>
            </a:extLst>
          </p:cNvPr>
          <p:cNvSpPr/>
          <p:nvPr/>
        </p:nvSpPr>
        <p:spPr>
          <a:xfrm>
            <a:off x="10456439" y="7932551"/>
            <a:ext cx="1153550" cy="16687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3" grpId="0" animBg="1"/>
      <p:bldP spid="16" grpId="0" animBg="1"/>
      <p:bldP spid="19" grpId="0" animBg="1"/>
      <p:bldP spid="21" grpId="0" animBg="1"/>
      <p:bldP spid="8" grpId="0" animBg="1"/>
      <p:bldP spid="15" grpId="0" animBg="1"/>
      <p:bldP spid="18" grpId="0" animBg="1"/>
      <p:bldP spid="20" grpId="0" animBg="1"/>
      <p:bldP spid="23" grpId="0" animBg="1"/>
      <p:bldP spid="25" grpId="0" animBg="1"/>
      <p:bldP spid="27" grpId="0" animBg="1"/>
      <p:bldP spid="11" grpId="0" animBg="1"/>
      <p:bldP spid="17" grpId="0" animBg="1"/>
      <p:bldP spid="22" grpId="0" animBg="1"/>
      <p:bldP spid="24" grpId="0" animBg="1"/>
      <p:bldP spid="26" grpId="0" animBg="1"/>
      <p:bldP spid="28" grpId="0" animBg="1"/>
      <p:bldP spid="29" grpId="0" animBg="1"/>
      <p:bldP spid="3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456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البطاقات المقلوبة باستخدام بطاقات حروف اليوم وبعض الحروف السابقة.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ذكر المتعلمين لكلمات تتضمن الحروف المستهدفة.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347540"/>
              </p:ext>
            </p:extLst>
          </p:nvPr>
        </p:nvGraphicFramePr>
        <p:xfrm>
          <a:off x="1353658" y="1209704"/>
          <a:ext cx="11166764" cy="886648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457200" indent="-457200" algn="r" rtl="1">
                        <a:buFontTx/>
                        <a:buChar char="-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457200" indent="-457200" algn="r" rtl="1">
                        <a:buFontTx/>
                        <a:buChar char="-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</a:t>
                      </a:r>
                      <a:r>
                        <a:rPr lang="ar-MA" sz="2800" b="1" dirty="0">
                          <a:solidFill>
                            <a:srgbClr val="106585"/>
                          </a:solidFill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ض– ط – ظ – و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34970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 9،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3473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 بتركيب المقاطع؛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1F0537-946E-54D4-3908-6BE9BE083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2350873"/>
            <a:ext cx="5843702" cy="773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كلمات أخرى بتركيب المقاطع؛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14BA0D-0607-DCF6-9783-CB48A85D4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0" y="2350874"/>
            <a:ext cx="5735781" cy="73486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D2CDD99-6D79-4DD7-337F-7E20A52E9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1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تذكير بشروط 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2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1495</Words>
  <Application>Microsoft Office PowerPoint</Application>
  <PresentationFormat>Personnalisé</PresentationFormat>
  <Paragraphs>345</Paragraphs>
  <Slides>63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2025-09-12T11:01:28Z</dcterms:modified>
</cp:coreProperties>
</file>