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9"/>
  </p:notesMasterIdLst>
  <p:handoutMasterIdLst>
    <p:handoutMasterId r:id="rId70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546" r:id="rId12"/>
    <p:sldId id="2134808454" r:id="rId13"/>
    <p:sldId id="953" r:id="rId14"/>
    <p:sldId id="2134808449" r:id="rId15"/>
    <p:sldId id="2134808513" r:id="rId16"/>
    <p:sldId id="2134808548" r:id="rId17"/>
    <p:sldId id="988" r:id="rId18"/>
    <p:sldId id="2134808453" r:id="rId19"/>
    <p:sldId id="2134808549" r:id="rId20"/>
    <p:sldId id="2134808550" r:id="rId21"/>
    <p:sldId id="2134808551" r:id="rId22"/>
    <p:sldId id="2134808448" r:id="rId23"/>
    <p:sldId id="989" r:id="rId24"/>
    <p:sldId id="2134808474" r:id="rId25"/>
    <p:sldId id="2134808468" r:id="rId26"/>
    <p:sldId id="2134808469" r:id="rId27"/>
    <p:sldId id="597" r:id="rId28"/>
    <p:sldId id="2134808445" r:id="rId29"/>
    <p:sldId id="2134808485" r:id="rId30"/>
    <p:sldId id="2134808511" r:id="rId31"/>
    <p:sldId id="2134808486" r:id="rId32"/>
    <p:sldId id="2134808487" r:id="rId33"/>
    <p:sldId id="2134808542" r:id="rId34"/>
    <p:sldId id="2134808484" r:id="rId35"/>
    <p:sldId id="2134808533" r:id="rId36"/>
    <p:sldId id="2134808534" r:id="rId37"/>
    <p:sldId id="2134808535" r:id="rId38"/>
    <p:sldId id="2134808507" r:id="rId39"/>
    <p:sldId id="2134808491" r:id="rId40"/>
    <p:sldId id="2134808531" r:id="rId41"/>
    <p:sldId id="2134808482" r:id="rId42"/>
    <p:sldId id="2134808492" r:id="rId43"/>
    <p:sldId id="2134808512" r:id="rId44"/>
    <p:sldId id="2134808547" r:id="rId45"/>
    <p:sldId id="2134808480" r:id="rId46"/>
    <p:sldId id="2134808505" r:id="rId47"/>
    <p:sldId id="2134808494" r:id="rId48"/>
    <p:sldId id="2134808479" r:id="rId49"/>
    <p:sldId id="2134808520" r:id="rId50"/>
    <p:sldId id="2134808521" r:id="rId51"/>
    <p:sldId id="2134808522" r:id="rId52"/>
    <p:sldId id="2134808540" r:id="rId53"/>
    <p:sldId id="2134808477" r:id="rId54"/>
    <p:sldId id="2134808499" r:id="rId55"/>
    <p:sldId id="2134808498" r:id="rId56"/>
    <p:sldId id="2134808524" r:id="rId57"/>
    <p:sldId id="2134808525" r:id="rId58"/>
    <p:sldId id="2134808526" r:id="rId59"/>
    <p:sldId id="2134808527" r:id="rId60"/>
    <p:sldId id="2134808510" r:id="rId61"/>
    <p:sldId id="2134808545" r:id="rId62"/>
    <p:sldId id="2134808552" r:id="rId63"/>
    <p:sldId id="2134808446" r:id="rId64"/>
    <p:sldId id="2134808501" r:id="rId65"/>
    <p:sldId id="2134808447" r:id="rId66"/>
    <p:sldId id="2134808503" r:id="rId67"/>
    <p:sldId id="2134808502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  <p14:sldId id="2134808546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13"/>
          </p14:sldIdLst>
        </p14:section>
        <p14:section name="نشاط اعتيادي" id="{3822E05A-48B7-466A-9806-AC1514DAD3AF}">
          <p14:sldIdLst>
            <p14:sldId id="2134808548"/>
            <p14:sldId id="988"/>
            <p14:sldId id="2134808453"/>
            <p14:sldId id="2134808549"/>
            <p14:sldId id="2134808550"/>
            <p14:sldId id="2134808551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487"/>
            <p14:sldId id="2134808542"/>
            <p14:sldId id="2134808484"/>
            <p14:sldId id="2134808533"/>
            <p14:sldId id="2134808534"/>
            <p14:sldId id="2134808535"/>
            <p14:sldId id="2134808507"/>
            <p14:sldId id="2134808491"/>
            <p14:sldId id="2134808531"/>
            <p14:sldId id="2134808482"/>
            <p14:sldId id="2134808492"/>
            <p14:sldId id="2134808512"/>
            <p14:sldId id="2134808547"/>
            <p14:sldId id="2134808480"/>
            <p14:sldId id="2134808505"/>
            <p14:sldId id="2134808494"/>
            <p14:sldId id="2134808479"/>
            <p14:sldId id="2134808520"/>
            <p14:sldId id="2134808521"/>
            <p14:sldId id="2134808522"/>
            <p14:sldId id="2134808540"/>
            <p14:sldId id="2134808477"/>
            <p14:sldId id="2134808499"/>
            <p14:sldId id="2134808498"/>
            <p14:sldId id="2134808524"/>
            <p14:sldId id="2134808525"/>
            <p14:sldId id="2134808526"/>
            <p14:sldId id="2134808527"/>
            <p14:sldId id="2134808510"/>
            <p14:sldId id="2134808545"/>
          </p14:sldIdLst>
        </p14:section>
        <p14:section name="ألعاب" id="{66953B43-0502-40BE-9D9D-49C14FC1791C}">
          <p14:sldIdLst>
            <p14:sldId id="2134808552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D6D"/>
    <a:srgbClr val="19199B"/>
    <a:srgbClr val="006DB4"/>
    <a:srgbClr val="E74C3C"/>
    <a:srgbClr val="D4EAF3"/>
    <a:srgbClr val="FFFFFF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8B6FF8-DEAB-414C-8B11-975DCE81F314}" v="1" dt="2025-09-12T11:00:18.413"/>
    <p1510:client id="{ED6DEE03-35C1-4636-B2E7-88852C70CC9F}" v="1" dt="2025-09-12T10:09:22.9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29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77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microsoft.com/office/2016/11/relationships/changesInfo" Target="changesInfos/changesInfo1.xml"/><Relationship Id="rId7" Type="http://schemas.openxmlformats.org/officeDocument/2006/relationships/slide" Target="slides/slide2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2T22:24:33.456" v="1590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5DF39176-A51A-4DCF-8743-9C6819DD3B0D}" dt="2025-08-02T22:22:33.985" v="1509" actId="2057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  <pc:sldChg chg="addSp modSp mod modAnim">
        <pc:chgData name="FERHANE EL MOSTAFA" userId="612e3f77-08f4-424c-9bd0-6ac275dcda07" providerId="ADAL" clId="{5DF39176-A51A-4DCF-8743-9C6819DD3B0D}" dt="2025-08-02T22:24:33.456" v="1590"/>
        <pc:sldMkLst>
          <pc:docMk/>
          <pc:sldMk cId="1643866256" sldId="2134808513"/>
        </pc:sldMkLst>
      </pc:sldChg>
    </pc:docChg>
  </pc:docChgLst>
  <pc:docChgLst>
    <pc:chgData name="FERHANE EL MOSTAFA" userId="612e3f77-08f4-424c-9bd0-6ac275dcda07" providerId="ADAL" clId="{E22DB0C6-1BA2-45AF-9965-6553262AD47E}"/>
    <pc:docChg chg="addSld delSld modSld modSection">
      <pc:chgData name="FERHANE EL MOSTAFA" userId="612e3f77-08f4-424c-9bd0-6ac275dcda07" providerId="ADAL" clId="{E22DB0C6-1BA2-45AF-9965-6553262AD47E}" dt="2025-08-30T08:24:20.385" v="12"/>
      <pc:docMkLst>
        <pc:docMk/>
      </pc:docMkLst>
      <pc:sldChg chg="del">
        <pc:chgData name="FERHANE EL MOSTAFA" userId="612e3f77-08f4-424c-9bd0-6ac275dcda07" providerId="ADAL" clId="{E22DB0C6-1BA2-45AF-9965-6553262AD47E}" dt="2025-08-30T08:22:54.173" v="1" actId="47"/>
        <pc:sldMkLst>
          <pc:docMk/>
          <pc:sldMk cId="2635296759" sldId="2134808443"/>
        </pc:sldMkLst>
      </pc:sldChg>
      <pc:sldChg chg="modSp mod">
        <pc:chgData name="FERHANE EL MOSTAFA" userId="612e3f77-08f4-424c-9bd0-6ac275dcda07" providerId="ADAL" clId="{E22DB0C6-1BA2-45AF-9965-6553262AD47E}" dt="2025-08-30T08:23:19.974" v="4" actId="107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E22DB0C6-1BA2-45AF-9965-6553262AD47E}" dt="2025-08-30T08:23:12.223" v="3" actId="47"/>
        <pc:sldMkLst>
          <pc:docMk/>
          <pc:sldMk cId="2058177563" sldId="2134808453"/>
        </pc:sldMkLst>
      </pc:sldChg>
      <pc:sldChg chg="add">
        <pc:chgData name="FERHANE EL MOSTAFA" userId="612e3f77-08f4-424c-9bd0-6ac275dcda07" providerId="ADAL" clId="{E22DB0C6-1BA2-45AF-9965-6553262AD47E}" dt="2025-08-30T08:22:52.032" v="0"/>
        <pc:sldMkLst>
          <pc:docMk/>
          <pc:sldMk cId="2533095450" sldId="2134808514"/>
        </pc:sldMkLst>
      </pc:sldChg>
      <pc:sldChg chg="add modAnim">
        <pc:chgData name="FERHANE EL MOSTAFA" userId="612e3f77-08f4-424c-9bd0-6ac275dcda07" providerId="ADAL" clId="{E22DB0C6-1BA2-45AF-9965-6553262AD47E}" dt="2025-08-30T08:24:20.385" v="12"/>
        <pc:sldMkLst>
          <pc:docMk/>
          <pc:sldMk cId="3024898837" sldId="2134808515"/>
        </pc:sldMkLst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2T11:00:18.407" v="3702"/>
      <pc:docMkLst>
        <pc:docMk/>
      </pc:docMkLst>
      <pc:sldChg chg="modSp mod">
        <pc:chgData name="FERHANE EL MOSTAFA" userId="612e3f77-08f4-424c-9bd0-6ac275dcda07" providerId="ADAL" clId="{0E1024C3-58F3-4E60-9D56-58152775B348}" dt="2025-09-04T09:04:33.289" v="3017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03T16:47:58.555" v="2138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04T09:04:33.289" v="3017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02T16:32:03.215" v="191" actId="20577"/>
          <ac:spMkLst>
            <pc:docMk/>
            <pc:sldMk cId="0" sldId="257"/>
            <ac:spMk id="13" creationId="{00000000-0000-0000-0000-000000000000}"/>
          </ac:spMkLst>
        </pc:spChg>
      </pc:sldChg>
      <pc:sldChg chg="delSp del mod">
        <pc:chgData name="FERHANE EL MOSTAFA" userId="612e3f77-08f4-424c-9bd0-6ac275dcda07" providerId="ADAL" clId="{0E1024C3-58F3-4E60-9D56-58152775B348}" dt="2025-09-12T10:09:25.717" v="3630" actId="47"/>
        <pc:sldMkLst>
          <pc:docMk/>
          <pc:sldMk cId="1948545125" sldId="838"/>
        </pc:sldMkLst>
      </pc:sldChg>
      <pc:sldChg chg="addSp modSp del mod modAnim">
        <pc:chgData name="FERHANE EL MOSTAFA" userId="612e3f77-08f4-424c-9bd0-6ac275dcda07" providerId="ADAL" clId="{0E1024C3-58F3-4E60-9D56-58152775B348}" dt="2025-09-02T18:06:03.728" v="1421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307478271" sldId="988"/>
        </pc:sldMkLst>
      </pc:sldChg>
      <pc:sldChg chg="addSp delSp modSp mod">
        <pc:chgData name="FERHANE EL MOSTAFA" userId="612e3f77-08f4-424c-9bd0-6ac275dcda07" providerId="ADAL" clId="{0E1024C3-58F3-4E60-9D56-58152775B348}" dt="2025-09-04T09:07:48.861" v="3056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0E1024C3-58F3-4E60-9D56-58152775B348}" dt="2025-09-04T09:07:48.861" v="305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0E1024C3-58F3-4E60-9D56-58152775B348}" dt="2025-09-02T16:37:44.805" v="221" actId="14100"/>
          <ac:picMkLst>
            <pc:docMk/>
            <pc:sldMk cId="1702143944" sldId="989"/>
            <ac:picMk id="5" creationId="{6E71E577-B991-C792-C350-288CE04D0A52}"/>
          </ac:picMkLst>
        </pc:picChg>
      </pc:sldChg>
      <pc:sldChg chg="modSp add del mod">
        <pc:chgData name="FERHANE EL MOSTAFA" userId="612e3f77-08f4-424c-9bd0-6ac275dcda07" providerId="ADAL" clId="{0E1024C3-58F3-4E60-9D56-58152775B348}" dt="2025-09-04T09:05:15.754" v="30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03T16:48:49.891" v="2146" actId="20577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0E1024C3-58F3-4E60-9D56-58152775B348}" dt="2025-09-04T09:05:15.754" v="30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E1024C3-58F3-4E60-9D56-58152775B348}" dt="2025-09-12T10:09:12.260" v="3628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E1024C3-58F3-4E60-9D56-58152775B348}" dt="2025-09-12T10:09:12.260" v="3628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add del mod">
        <pc:chgData name="FERHANE EL MOSTAFA" userId="612e3f77-08f4-424c-9bd0-6ac275dcda07" providerId="ADAL" clId="{0E1024C3-58F3-4E60-9D56-58152775B348}" dt="2025-09-12T11:00:18.407" v="3702"/>
        <pc:sldMkLst>
          <pc:docMk/>
          <pc:sldMk cId="3727397737" sldId="2134805392"/>
        </pc:sldMkLst>
        <pc:picChg chg="del">
          <ac:chgData name="FERHANE EL MOSTAFA" userId="612e3f77-08f4-424c-9bd0-6ac275dcda07" providerId="ADAL" clId="{0E1024C3-58F3-4E60-9D56-58152775B348}" dt="2025-09-12T11:00:10.436" v="3700" actId="478"/>
          <ac:picMkLst>
            <pc:docMk/>
            <pc:sldMk cId="3727397737" sldId="2134805392"/>
            <ac:picMk id="4" creationId="{6D4B1528-9D12-0841-83D5-9EFFE0B110E4}"/>
          </ac:picMkLst>
        </pc:picChg>
      </pc:sldChg>
      <pc:sldChg chg="modSp mod">
        <pc:chgData name="FERHANE EL MOSTAFA" userId="612e3f77-08f4-424c-9bd0-6ac275dcda07" providerId="ADAL" clId="{0E1024C3-58F3-4E60-9D56-58152775B348}" dt="2025-09-04T09:08:21.525" v="3062" actId="579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2T16:39:35.635" v="245" actId="20577"/>
          <ac:spMkLst>
            <pc:docMk/>
            <pc:sldMk cId="4072375136" sldId="2134808445"/>
            <ac:spMk id="2" creationId="{7A798A27-AC49-5304-AB70-358732C3BB29}"/>
          </ac:spMkLst>
        </pc:spChg>
        <pc:spChg chg="mod">
          <ac:chgData name="FERHANE EL MOSTAFA" userId="612e3f77-08f4-424c-9bd0-6ac275dcda07" providerId="ADAL" clId="{0E1024C3-58F3-4E60-9D56-58152775B348}" dt="2025-09-04T09:08:21.525" v="3062" actId="5793"/>
          <ac:spMkLst>
            <pc:docMk/>
            <pc:sldMk cId="4072375136" sldId="2134808445"/>
            <ac:spMk id="4" creationId="{CBD6E2C9-7E84-2428-99A1-FD00497E4583}"/>
          </ac:spMkLst>
        </pc:spChg>
      </pc:sldChg>
      <pc:sldChg chg="delSp modSp add del mod">
        <pc:chgData name="FERHANE EL MOSTAFA" userId="612e3f77-08f4-424c-9bd0-6ac275dcda07" providerId="ADAL" clId="{0E1024C3-58F3-4E60-9D56-58152775B348}" dt="2025-09-12T10:10:40.312" v="3699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0E1024C3-58F3-4E60-9D56-58152775B348}" dt="2025-09-12T10:09:55.618" v="3654" actId="20577"/>
          <ac:spMkLst>
            <pc:docMk/>
            <pc:sldMk cId="2922113435" sldId="2134808446"/>
            <ac:spMk id="2" creationId="{89B6A75A-A5A4-AB83-0054-AFCB3D346A32}"/>
          </ac:spMkLst>
        </pc:spChg>
        <pc:spChg chg="mod">
          <ac:chgData name="FERHANE EL MOSTAFA" userId="612e3f77-08f4-424c-9bd0-6ac275dcda07" providerId="ADAL" clId="{0E1024C3-58F3-4E60-9D56-58152775B348}" dt="2025-09-12T10:10:40.312" v="3699" actId="20577"/>
          <ac:spMkLst>
            <pc:docMk/>
            <pc:sldMk cId="2922113435" sldId="2134808446"/>
            <ac:spMk id="4" creationId="{D4F3A4D2-5D88-7760-40DD-A7291C50F70F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04T17:12:47.836" v="3608" actId="20577"/>
        <pc:sldMkLst>
          <pc:docMk/>
          <pc:sldMk cId="1056702585" sldId="2134808447"/>
        </pc:sldMkLst>
        <pc:spChg chg="mod">
          <ac:chgData name="FERHANE EL MOSTAFA" userId="612e3f77-08f4-424c-9bd0-6ac275dcda07" providerId="ADAL" clId="{0E1024C3-58F3-4E60-9D56-58152775B348}" dt="2025-09-04T17:12:47.836" v="3608" actId="20577"/>
          <ac:spMkLst>
            <pc:docMk/>
            <pc:sldMk cId="1056702585" sldId="2134808447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03T15:49:45.197" v="2134" actId="20577"/>
          <ac:spMkLst>
            <pc:docMk/>
            <pc:sldMk cId="1056702585" sldId="2134808447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E1024C3-58F3-4E60-9D56-58152775B348}" dt="2025-09-04T17:12:41.034" v="3606" actId="14100"/>
          <ac:picMkLst>
            <pc:docMk/>
            <pc:sldMk cId="1056702585" sldId="2134808447"/>
            <ac:picMk id="6" creationId="{2314BA0D-0607-DCF6-9783-CB48A85D468F}"/>
          </ac:picMkLst>
        </pc:picChg>
      </pc:sldChg>
      <pc:sldChg chg="addSp modSp del mod modAnim">
        <pc:chgData name="FERHANE EL MOSTAFA" userId="612e3f77-08f4-424c-9bd0-6ac275dcda07" providerId="ADAL" clId="{0E1024C3-58F3-4E60-9D56-58152775B348}" dt="2025-09-04T09:07:26.924" v="3053" actId="20577"/>
        <pc:sldMkLst>
          <pc:docMk/>
          <pc:sldMk cId="2278540487" sldId="2134808449"/>
        </pc:sldMkLst>
        <pc:spChg chg="mod">
          <ac:chgData name="FERHANE EL MOSTAFA" userId="612e3f77-08f4-424c-9bd0-6ac275dcda07" providerId="ADAL" clId="{0E1024C3-58F3-4E60-9D56-58152775B348}" dt="2025-09-04T09:07:26.924" v="3053" actId="20577"/>
          <ac:spMkLst>
            <pc:docMk/>
            <pc:sldMk cId="2278540487" sldId="2134808449"/>
            <ac:spMk id="6" creationId="{58942D4D-0471-6477-9F3F-AF08839F7B89}"/>
          </ac:spMkLst>
        </pc:spChg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02T16:37:14.763" v="212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1262276646" sldId="2134808456"/>
        </pc:sldMkLst>
      </pc:sldChg>
      <pc:sldChg chg="del">
        <pc:chgData name="FERHANE EL MOSTAFA" userId="612e3f77-08f4-424c-9bd0-6ac275dcda07" providerId="ADAL" clId="{0E1024C3-58F3-4E60-9D56-58152775B348}" dt="2025-09-02T16:37:19.046" v="213" actId="47"/>
        <pc:sldMkLst>
          <pc:docMk/>
          <pc:sldMk cId="362101722" sldId="2134808463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4256770935" sldId="2134808464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2174706765" sldId="2134808465"/>
        </pc:sldMkLst>
      </pc:sldChg>
      <pc:sldChg chg="modSp mod">
        <pc:chgData name="FERHANE EL MOSTAFA" userId="612e3f77-08f4-424c-9bd0-6ac275dcda07" providerId="ADAL" clId="{0E1024C3-58F3-4E60-9D56-58152775B348}" dt="2025-09-03T10:35:56.500" v="1707" actId="20577"/>
        <pc:sldMkLst>
          <pc:docMk/>
          <pc:sldMk cId="2738640710" sldId="2134808468"/>
        </pc:sldMkLst>
        <pc:spChg chg="mod">
          <ac:chgData name="FERHANE EL MOSTAFA" userId="612e3f77-08f4-424c-9bd0-6ac275dcda07" providerId="ADAL" clId="{0E1024C3-58F3-4E60-9D56-58152775B348}" dt="2025-09-03T10:35:56.500" v="1707" actId="20577"/>
          <ac:spMkLst>
            <pc:docMk/>
            <pc:sldMk cId="2738640710" sldId="2134808468"/>
            <ac:spMk id="6" creationId="{F28F4281-2ACA-EE6E-BDFB-ACBC974131BC}"/>
          </ac:spMkLst>
        </pc:spChg>
      </pc:sldChg>
      <pc:sldChg chg="modSp mod">
        <pc:chgData name="FERHANE EL MOSTAFA" userId="612e3f77-08f4-424c-9bd0-6ac275dcda07" providerId="ADAL" clId="{0E1024C3-58F3-4E60-9D56-58152775B348}" dt="2025-08-02T22:12:05.690" v="137" actId="2057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02T18:08:11.524" v="1447" actId="20577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02T18:08:11.524" v="1447" actId="20577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0E1024C3-58F3-4E60-9D56-58152775B348}" dt="2025-09-02T16:38:55.677" v="240"/>
          <ac:picMkLst>
            <pc:docMk/>
            <pc:sldMk cId="1418471261" sldId="2134808474"/>
            <ac:picMk id="4" creationId="{B4DDE592-DA9C-8929-CCAE-F9BDDA9DE639}"/>
          </ac:picMkLst>
        </pc:picChg>
      </pc:sldChg>
      <pc:sldChg chg="del">
        <pc:chgData name="FERHANE EL MOSTAFA" userId="612e3f77-08f4-424c-9bd0-6ac275dcda07" providerId="ADAL" clId="{0E1024C3-58F3-4E60-9D56-58152775B348}" dt="2025-09-02T17:23:30.847" v="1061" actId="47"/>
        <pc:sldMkLst>
          <pc:docMk/>
          <pc:sldMk cId="2710047628" sldId="2134808476"/>
        </pc:sldMkLst>
      </pc:sldChg>
      <pc:sldChg chg="addSp delSp modSp mod">
        <pc:chgData name="FERHANE EL MOSTAFA" userId="612e3f77-08f4-424c-9bd0-6ac275dcda07" providerId="ADAL" clId="{0E1024C3-58F3-4E60-9D56-58152775B348}" dt="2025-09-04T16:57:58.569" v="3409" actId="20577"/>
        <pc:sldMkLst>
          <pc:docMk/>
          <pc:sldMk cId="2552599713" sldId="2134808479"/>
        </pc:sldMkLst>
        <pc:spChg chg="mod">
          <ac:chgData name="FERHANE EL MOSTAFA" userId="612e3f77-08f4-424c-9bd0-6ac275dcda07" providerId="ADAL" clId="{0E1024C3-58F3-4E60-9D56-58152775B348}" dt="2025-09-04T16:57:58.569" v="3409" actId="20577"/>
          <ac:spMkLst>
            <pc:docMk/>
            <pc:sldMk cId="2552599713" sldId="2134808479"/>
            <ac:spMk id="2" creationId="{B79E3849-7043-93F8-D3B6-37B851DAA40B}"/>
          </ac:spMkLst>
        </pc:spChg>
        <pc:picChg chg="add mod">
          <ac:chgData name="FERHANE EL MOSTAFA" userId="612e3f77-08f4-424c-9bd0-6ac275dcda07" providerId="ADAL" clId="{0E1024C3-58F3-4E60-9D56-58152775B348}" dt="2025-09-04T16:52:57.785" v="3372" actId="1076"/>
          <ac:picMkLst>
            <pc:docMk/>
            <pc:sldMk cId="2552599713" sldId="2134808479"/>
            <ac:picMk id="5" creationId="{B8C875B6-5B1D-8E02-919D-329B08292770}"/>
          </ac:picMkLst>
        </pc:picChg>
        <pc:picChg chg="add mod">
          <ac:chgData name="FERHANE EL MOSTAFA" userId="612e3f77-08f4-424c-9bd0-6ac275dcda07" providerId="ADAL" clId="{0E1024C3-58F3-4E60-9D56-58152775B348}" dt="2025-09-04T16:54:15.810" v="3375" actId="14100"/>
          <ac:picMkLst>
            <pc:docMk/>
            <pc:sldMk cId="2552599713" sldId="2134808479"/>
            <ac:picMk id="7" creationId="{E8D67897-3E2C-1074-CB49-3F2B3BD1FE13}"/>
          </ac:picMkLst>
        </pc:picChg>
        <pc:picChg chg="add mod">
          <ac:chgData name="FERHANE EL MOSTAFA" userId="612e3f77-08f4-424c-9bd0-6ac275dcda07" providerId="ADAL" clId="{0E1024C3-58F3-4E60-9D56-58152775B348}" dt="2025-09-04T16:55:16.390" v="3382" actId="14100"/>
          <ac:picMkLst>
            <pc:docMk/>
            <pc:sldMk cId="2552599713" sldId="2134808479"/>
            <ac:picMk id="12" creationId="{6277639B-5AE1-9AC8-0375-59F068FD5E98}"/>
          </ac:picMkLst>
        </pc:picChg>
        <pc:picChg chg="add mod">
          <ac:chgData name="FERHANE EL MOSTAFA" userId="612e3f77-08f4-424c-9bd0-6ac275dcda07" providerId="ADAL" clId="{0E1024C3-58F3-4E60-9D56-58152775B348}" dt="2025-09-04T16:57:47.477" v="3396"/>
          <ac:picMkLst>
            <pc:docMk/>
            <pc:sldMk cId="2552599713" sldId="2134808479"/>
            <ac:picMk id="13" creationId="{7EEF29DD-AE71-F867-A3D9-B01A962BE756}"/>
          </ac:picMkLst>
        </pc:picChg>
      </pc:sldChg>
      <pc:sldChg chg="modSp mod">
        <pc:chgData name="FERHANE EL MOSTAFA" userId="612e3f77-08f4-424c-9bd0-6ac275dcda07" providerId="ADAL" clId="{0E1024C3-58F3-4E60-9D56-58152775B348}" dt="2025-09-04T16:50:14.907" v="3347" actId="20577"/>
        <pc:sldMkLst>
          <pc:docMk/>
          <pc:sldMk cId="2442209310" sldId="2134808480"/>
        </pc:sldMkLst>
        <pc:spChg chg="mod">
          <ac:chgData name="FERHANE EL MOSTAFA" userId="612e3f77-08f4-424c-9bd0-6ac275dcda07" providerId="ADAL" clId="{0E1024C3-58F3-4E60-9D56-58152775B348}" dt="2025-09-04T16:50:14.907" v="3347" actId="20577"/>
          <ac:spMkLst>
            <pc:docMk/>
            <pc:sldMk cId="2442209310" sldId="2134808480"/>
            <ac:spMk id="2" creationId="{382B3BF9-8283-547D-CA78-36ED33977438}"/>
          </ac:spMkLst>
        </pc:spChg>
      </pc:sldChg>
      <pc:sldChg chg="modSp add del mod">
        <pc:chgData name="FERHANE EL MOSTAFA" userId="612e3f77-08f4-424c-9bd0-6ac275dcda07" providerId="ADAL" clId="{0E1024C3-58F3-4E60-9D56-58152775B348}" dt="2025-09-04T16:49:11.880" v="3344"/>
        <pc:sldMkLst>
          <pc:docMk/>
          <pc:sldMk cId="2451616425" sldId="2134808482"/>
        </pc:sldMkLst>
      </pc:sldChg>
      <pc:sldChg chg="modSp add del mod">
        <pc:chgData name="FERHANE EL MOSTAFA" userId="612e3f77-08f4-424c-9bd0-6ac275dcda07" providerId="ADAL" clId="{0E1024C3-58F3-4E60-9D56-58152775B348}" dt="2025-09-02T18:19:08.699" v="1598"/>
        <pc:sldMkLst>
          <pc:docMk/>
          <pc:sldMk cId="2492661190" sldId="2134808483"/>
        </pc:sldMkLst>
      </pc:sldChg>
      <pc:sldChg chg="delSp modSp add del mod delAnim">
        <pc:chgData name="FERHANE EL MOSTAFA" userId="612e3f77-08f4-424c-9bd0-6ac275dcda07" providerId="ADAL" clId="{0E1024C3-58F3-4E60-9D56-58152775B348}" dt="2025-09-04T09:36:23.450" v="3277" actId="20577"/>
        <pc:sldMkLst>
          <pc:docMk/>
          <pc:sldMk cId="814815207" sldId="2134808484"/>
        </pc:sldMkLst>
        <pc:spChg chg="mod">
          <ac:chgData name="FERHANE EL MOSTAFA" userId="612e3f77-08f4-424c-9bd0-6ac275dcda07" providerId="ADAL" clId="{0E1024C3-58F3-4E60-9D56-58152775B348}" dt="2025-09-04T09:35:53.945" v="3268" actId="20577"/>
          <ac:spMkLst>
            <pc:docMk/>
            <pc:sldMk cId="814815207" sldId="2134808484"/>
            <ac:spMk id="2" creationId="{70B4CA12-017A-5C36-ACD8-D340C215B52C}"/>
          </ac:spMkLst>
        </pc:spChg>
        <pc:spChg chg="mod">
          <ac:chgData name="FERHANE EL MOSTAFA" userId="612e3f77-08f4-424c-9bd0-6ac275dcda07" providerId="ADAL" clId="{0E1024C3-58F3-4E60-9D56-58152775B348}" dt="2025-09-04T09:36:11.612" v="3270" actId="20577"/>
          <ac:spMkLst>
            <pc:docMk/>
            <pc:sldMk cId="814815207" sldId="2134808484"/>
            <ac:spMk id="3" creationId="{0E7DECD3-457F-6317-BF14-475B88E97A79}"/>
          </ac:spMkLst>
        </pc:spChg>
        <pc:spChg chg="mod">
          <ac:chgData name="FERHANE EL MOSTAFA" userId="612e3f77-08f4-424c-9bd0-6ac275dcda07" providerId="ADAL" clId="{0E1024C3-58F3-4E60-9D56-58152775B348}" dt="2025-09-04T09:36:16.877" v="3273" actId="14100"/>
          <ac:spMkLst>
            <pc:docMk/>
            <pc:sldMk cId="814815207" sldId="2134808484"/>
            <ac:spMk id="4" creationId="{12CDD58B-03EE-03D5-6FC7-E9267D16ED0B}"/>
          </ac:spMkLst>
        </pc:spChg>
        <pc:spChg chg="mod">
          <ac:chgData name="FERHANE EL MOSTAFA" userId="612e3f77-08f4-424c-9bd0-6ac275dcda07" providerId="ADAL" clId="{0E1024C3-58F3-4E60-9D56-58152775B348}" dt="2025-09-04T09:36:21.431" v="3276" actId="14100"/>
          <ac:spMkLst>
            <pc:docMk/>
            <pc:sldMk cId="814815207" sldId="2134808484"/>
            <ac:spMk id="5" creationId="{29043A55-9D74-CD7B-55DB-45651EF8363C}"/>
          </ac:spMkLst>
        </pc:spChg>
        <pc:spChg chg="mod">
          <ac:chgData name="FERHANE EL MOSTAFA" userId="612e3f77-08f4-424c-9bd0-6ac275dcda07" providerId="ADAL" clId="{0E1024C3-58F3-4E60-9D56-58152775B348}" dt="2025-09-04T09:36:23.450" v="3277" actId="20577"/>
          <ac:spMkLst>
            <pc:docMk/>
            <pc:sldMk cId="814815207" sldId="2134808484"/>
            <ac:spMk id="7" creationId="{3995AFBD-E322-16AC-AEE5-7D62B6AF50BE}"/>
          </ac:spMkLst>
        </pc:spChg>
      </pc:sldChg>
      <pc:sldChg chg="modSp mod">
        <pc:chgData name="FERHANE EL MOSTAFA" userId="612e3f77-08f4-424c-9bd0-6ac275dcda07" providerId="ADAL" clId="{0E1024C3-58F3-4E60-9D56-58152775B348}" dt="2025-09-04T09:11:44.586" v="3088" actId="20577"/>
        <pc:sldMkLst>
          <pc:docMk/>
          <pc:sldMk cId="2750693596" sldId="2134808485"/>
        </pc:sldMkLst>
        <pc:spChg chg="mod">
          <ac:chgData name="FERHANE EL MOSTAFA" userId="612e3f77-08f4-424c-9bd0-6ac275dcda07" providerId="ADAL" clId="{0E1024C3-58F3-4E60-9D56-58152775B348}" dt="2025-09-04T09:11:20.852" v="3071" actId="20577"/>
          <ac:spMkLst>
            <pc:docMk/>
            <pc:sldMk cId="2750693596" sldId="2134808485"/>
            <ac:spMk id="2" creationId="{BC0C122C-C1D6-2BBB-2EE5-8C590230FBA1}"/>
          </ac:spMkLst>
        </pc:spChg>
        <pc:spChg chg="mod">
          <ac:chgData name="FERHANE EL MOSTAFA" userId="612e3f77-08f4-424c-9bd0-6ac275dcda07" providerId="ADAL" clId="{0E1024C3-58F3-4E60-9D56-58152775B348}" dt="2025-09-04T09:11:39.426" v="3084" actId="20577"/>
          <ac:spMkLst>
            <pc:docMk/>
            <pc:sldMk cId="2750693596" sldId="2134808485"/>
            <ac:spMk id="3" creationId="{7E6D8716-AB72-B1F5-D07A-1D2F681EB7B7}"/>
          </ac:spMkLst>
        </pc:spChg>
        <pc:spChg chg="mod">
          <ac:chgData name="FERHANE EL MOSTAFA" userId="612e3f77-08f4-424c-9bd0-6ac275dcda07" providerId="ADAL" clId="{0E1024C3-58F3-4E60-9D56-58152775B348}" dt="2025-09-04T09:11:44.586" v="3088" actId="20577"/>
          <ac:spMkLst>
            <pc:docMk/>
            <pc:sldMk cId="2750693596" sldId="2134808485"/>
            <ac:spMk id="5" creationId="{1AAAFCAA-82D4-9260-215C-FC18A5B32B21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04T09:18:10.182" v="3194" actId="20577"/>
        <pc:sldMkLst>
          <pc:docMk/>
          <pc:sldMk cId="4039521206" sldId="2134808486"/>
        </pc:sldMkLst>
        <pc:spChg chg="mod">
          <ac:chgData name="FERHANE EL MOSTAFA" userId="612e3f77-08f4-424c-9bd0-6ac275dcda07" providerId="ADAL" clId="{0E1024C3-58F3-4E60-9D56-58152775B348}" dt="2025-09-04T09:17:24.885" v="3172" actId="20577"/>
          <ac:spMkLst>
            <pc:docMk/>
            <pc:sldMk cId="4039521206" sldId="2134808486"/>
            <ac:spMk id="2" creationId="{DA5A8873-1E2C-7D6C-E960-A3E94F9728AD}"/>
          </ac:spMkLst>
        </pc:spChg>
        <pc:spChg chg="mod">
          <ac:chgData name="FERHANE EL MOSTAFA" userId="612e3f77-08f4-424c-9bd0-6ac275dcda07" providerId="ADAL" clId="{0E1024C3-58F3-4E60-9D56-58152775B348}" dt="2025-09-04T09:17:46.373" v="3182" actId="20577"/>
          <ac:spMkLst>
            <pc:docMk/>
            <pc:sldMk cId="4039521206" sldId="2134808486"/>
            <ac:spMk id="3" creationId="{D9A2515D-78C8-AE4A-06BC-69FC96B7DB78}"/>
          </ac:spMkLst>
        </pc:spChg>
        <pc:spChg chg="mod">
          <ac:chgData name="FERHANE EL MOSTAFA" userId="612e3f77-08f4-424c-9bd0-6ac275dcda07" providerId="ADAL" clId="{0E1024C3-58F3-4E60-9D56-58152775B348}" dt="2025-09-03T10:39:22.350" v="1763" actId="1076"/>
          <ac:spMkLst>
            <pc:docMk/>
            <pc:sldMk cId="4039521206" sldId="2134808486"/>
            <ac:spMk id="4" creationId="{55332B26-F4FB-49EC-29B3-817D44768A2B}"/>
          </ac:spMkLst>
        </pc:spChg>
        <pc:spChg chg="mod">
          <ac:chgData name="FERHANE EL MOSTAFA" userId="612e3f77-08f4-424c-9bd0-6ac275dcda07" providerId="ADAL" clId="{0E1024C3-58F3-4E60-9D56-58152775B348}" dt="2025-09-04T09:17:51.509" v="3186" actId="20577"/>
          <ac:spMkLst>
            <pc:docMk/>
            <pc:sldMk cId="4039521206" sldId="2134808486"/>
            <ac:spMk id="5" creationId="{0B9377BB-3358-B36F-DB55-F20DEF43B9C2}"/>
          </ac:spMkLst>
        </pc:spChg>
        <pc:spChg chg="add mod">
          <ac:chgData name="FERHANE EL MOSTAFA" userId="612e3f77-08f4-424c-9bd0-6ac275dcda07" providerId="ADAL" clId="{0E1024C3-58F3-4E60-9D56-58152775B348}" dt="2025-09-04T09:17:54.600" v="3187" actId="20577"/>
          <ac:spMkLst>
            <pc:docMk/>
            <pc:sldMk cId="4039521206" sldId="2134808486"/>
            <ac:spMk id="8" creationId="{EE4646BA-4CBC-8513-D206-DE5B409EB15C}"/>
          </ac:spMkLst>
        </pc:spChg>
        <pc:spChg chg="add mod">
          <ac:chgData name="FERHANE EL MOSTAFA" userId="612e3f77-08f4-424c-9bd0-6ac275dcda07" providerId="ADAL" clId="{0E1024C3-58F3-4E60-9D56-58152775B348}" dt="2025-09-04T09:18:01.157" v="3190" actId="14100"/>
          <ac:spMkLst>
            <pc:docMk/>
            <pc:sldMk cId="4039521206" sldId="2134808486"/>
            <ac:spMk id="9" creationId="{CA641E9A-0D74-9368-958E-852DA0B2A246}"/>
          </ac:spMkLst>
        </pc:spChg>
        <pc:spChg chg="add mod">
          <ac:chgData name="FERHANE EL MOSTAFA" userId="612e3f77-08f4-424c-9bd0-6ac275dcda07" providerId="ADAL" clId="{0E1024C3-58F3-4E60-9D56-58152775B348}" dt="2025-09-04T09:18:07.167" v="3193" actId="14100"/>
          <ac:spMkLst>
            <pc:docMk/>
            <pc:sldMk cId="4039521206" sldId="2134808486"/>
            <ac:spMk id="12" creationId="{1B40F938-9EB5-4898-C109-72632D66D107}"/>
          </ac:spMkLst>
        </pc:spChg>
        <pc:spChg chg="add mod">
          <ac:chgData name="FERHANE EL MOSTAFA" userId="612e3f77-08f4-424c-9bd0-6ac275dcda07" providerId="ADAL" clId="{0E1024C3-58F3-4E60-9D56-58152775B348}" dt="2025-09-04T09:18:10.182" v="3194" actId="20577"/>
          <ac:spMkLst>
            <pc:docMk/>
            <pc:sldMk cId="4039521206" sldId="2134808486"/>
            <ac:spMk id="13" creationId="{563859BF-0411-FE9D-DAF4-246F6B439B40}"/>
          </ac:spMkLst>
        </pc:spChg>
      </pc:sldChg>
      <pc:sldChg chg="addSp delSp modSp mod addAnim delAnim modAnim">
        <pc:chgData name="FERHANE EL MOSTAFA" userId="612e3f77-08f4-424c-9bd0-6ac275dcda07" providerId="ADAL" clId="{0E1024C3-58F3-4E60-9D56-58152775B348}" dt="2025-09-04T09:20:56.652" v="3236" actId="20577"/>
        <pc:sldMkLst>
          <pc:docMk/>
          <pc:sldMk cId="3557580989" sldId="2134808487"/>
        </pc:sldMkLst>
        <pc:spChg chg="mod">
          <ac:chgData name="FERHANE EL MOSTAFA" userId="612e3f77-08f4-424c-9bd0-6ac275dcda07" providerId="ADAL" clId="{0E1024C3-58F3-4E60-9D56-58152775B348}" dt="2025-09-04T09:19:14.071" v="3218" actId="20577"/>
          <ac:spMkLst>
            <pc:docMk/>
            <pc:sldMk cId="3557580989" sldId="2134808487"/>
            <ac:spMk id="2" creationId="{50660C6C-4FB5-75F3-A77A-6861E31F8A34}"/>
          </ac:spMkLst>
        </pc:spChg>
        <pc:spChg chg="mod">
          <ac:chgData name="FERHANE EL MOSTAFA" userId="612e3f77-08f4-424c-9bd0-6ac275dcda07" providerId="ADAL" clId="{0E1024C3-58F3-4E60-9D56-58152775B348}" dt="2025-09-04T09:19:28.475" v="3226" actId="20577"/>
          <ac:spMkLst>
            <pc:docMk/>
            <pc:sldMk cId="3557580989" sldId="2134808487"/>
            <ac:spMk id="3" creationId="{4C0BFD9E-BFC4-CFFD-6E06-35AA6E3F7137}"/>
          </ac:spMkLst>
        </pc:spChg>
        <pc:spChg chg="mod">
          <ac:chgData name="FERHANE EL MOSTAFA" userId="612e3f77-08f4-424c-9bd0-6ac275dcda07" providerId="ADAL" clId="{0E1024C3-58F3-4E60-9D56-58152775B348}" dt="2025-09-04T09:20:43.998" v="3229" actId="20577"/>
          <ac:spMkLst>
            <pc:docMk/>
            <pc:sldMk cId="3557580989" sldId="2134808487"/>
            <ac:spMk id="5" creationId="{D54034A6-ED14-622E-8111-037ED02E8559}"/>
          </ac:spMkLst>
        </pc:spChg>
        <pc:spChg chg="mod">
          <ac:chgData name="FERHANE EL MOSTAFA" userId="612e3f77-08f4-424c-9bd0-6ac275dcda07" providerId="ADAL" clId="{0E1024C3-58F3-4E60-9D56-58152775B348}" dt="2025-09-04T09:20:48.706" v="3231" actId="20577"/>
          <ac:spMkLst>
            <pc:docMk/>
            <pc:sldMk cId="3557580989" sldId="2134808487"/>
            <ac:spMk id="11" creationId="{C2AD9107-1547-5B2F-55AA-C076C82C57F1}"/>
          </ac:spMkLst>
        </pc:spChg>
        <pc:spChg chg="mod">
          <ac:chgData name="FERHANE EL MOSTAFA" userId="612e3f77-08f4-424c-9bd0-6ac275dcda07" providerId="ADAL" clId="{0E1024C3-58F3-4E60-9D56-58152775B348}" dt="2025-09-04T09:20:51.403" v="3233" actId="20577"/>
          <ac:spMkLst>
            <pc:docMk/>
            <pc:sldMk cId="3557580989" sldId="2134808487"/>
            <ac:spMk id="13" creationId="{BA0C4D46-9CB3-72CA-F0B9-B0DAB9BC5523}"/>
          </ac:spMkLst>
        </pc:spChg>
        <pc:spChg chg="mod">
          <ac:chgData name="FERHANE EL MOSTAFA" userId="612e3f77-08f4-424c-9bd0-6ac275dcda07" providerId="ADAL" clId="{0E1024C3-58F3-4E60-9D56-58152775B348}" dt="2025-09-04T09:20:54.346" v="3235" actId="20577"/>
          <ac:spMkLst>
            <pc:docMk/>
            <pc:sldMk cId="3557580989" sldId="2134808487"/>
            <ac:spMk id="15" creationId="{161FBF58-8AD8-328A-643F-F89A7C1E1101}"/>
          </ac:spMkLst>
        </pc:spChg>
        <pc:spChg chg="mod">
          <ac:chgData name="FERHANE EL MOSTAFA" userId="612e3f77-08f4-424c-9bd0-6ac275dcda07" providerId="ADAL" clId="{0E1024C3-58F3-4E60-9D56-58152775B348}" dt="2025-09-04T09:20:56.652" v="3236" actId="20577"/>
          <ac:spMkLst>
            <pc:docMk/>
            <pc:sldMk cId="3557580989" sldId="2134808487"/>
            <ac:spMk id="16" creationId="{1FA6AE6A-8B2C-3762-CAA3-291B56A1E183}"/>
          </ac:spMkLst>
        </pc:spChg>
      </pc:sldChg>
      <pc:sldChg chg="modSp del mod">
        <pc:chgData name="FERHANE EL MOSTAFA" userId="612e3f77-08f4-424c-9bd0-6ac275dcda07" providerId="ADAL" clId="{0E1024C3-58F3-4E60-9D56-58152775B348}" dt="2025-09-03T17:23:53.652" v="2429" actId="47"/>
        <pc:sldMkLst>
          <pc:docMk/>
          <pc:sldMk cId="3317626527" sldId="2134808488"/>
        </pc:sldMkLst>
      </pc:sldChg>
      <pc:sldChg chg="del">
        <pc:chgData name="FERHANE EL MOSTAFA" userId="612e3f77-08f4-424c-9bd0-6ac275dcda07" providerId="ADAL" clId="{0E1024C3-58F3-4E60-9D56-58152775B348}" dt="2025-09-02T16:45:02.191" v="303" actId="47"/>
        <pc:sldMkLst>
          <pc:docMk/>
          <pc:sldMk cId="702753478" sldId="2134808489"/>
        </pc:sldMkLst>
      </pc:sldChg>
      <pc:sldChg chg="modSp mod">
        <pc:chgData name="FERHANE EL MOSTAFA" userId="612e3f77-08f4-424c-9bd0-6ac275dcda07" providerId="ADAL" clId="{0E1024C3-58F3-4E60-9D56-58152775B348}" dt="2025-09-04T09:38:50.609" v="3321" actId="20577"/>
        <pc:sldMkLst>
          <pc:docMk/>
          <pc:sldMk cId="2426074610" sldId="2134808491"/>
        </pc:sldMkLst>
        <pc:spChg chg="mod">
          <ac:chgData name="FERHANE EL MOSTAFA" userId="612e3f77-08f4-424c-9bd0-6ac275dcda07" providerId="ADAL" clId="{0E1024C3-58F3-4E60-9D56-58152775B348}" dt="2025-09-04T09:38:50.609" v="3321" actId="20577"/>
          <ac:spMkLst>
            <pc:docMk/>
            <pc:sldMk cId="2426074610" sldId="2134808491"/>
            <ac:spMk id="2" creationId="{D6208243-6CAB-B82E-B4C4-345B670DDE30}"/>
          </ac:spMkLst>
        </pc:spChg>
        <pc:spChg chg="mod">
          <ac:chgData name="FERHANE EL MOSTAFA" userId="612e3f77-08f4-424c-9bd0-6ac275dcda07" providerId="ADAL" clId="{0E1024C3-58F3-4E60-9D56-58152775B348}" dt="2025-09-04T09:38:45.242" v="3316" actId="20577"/>
          <ac:spMkLst>
            <pc:docMk/>
            <pc:sldMk cId="2426074610" sldId="2134808491"/>
            <ac:spMk id="4" creationId="{D7210A58-9873-5094-B07B-1DE2226B0B81}"/>
          </ac:spMkLst>
        </pc:spChg>
      </pc:sldChg>
      <pc:sldChg chg="addSp delSp modSp add del mod">
        <pc:chgData name="FERHANE EL MOSTAFA" userId="612e3f77-08f4-424c-9bd0-6ac275dcda07" providerId="ADAL" clId="{0E1024C3-58F3-4E60-9D56-58152775B348}" dt="2025-09-04T16:49:11.880" v="3344"/>
        <pc:sldMkLst>
          <pc:docMk/>
          <pc:sldMk cId="4056254268" sldId="2134808492"/>
        </pc:sldMkLst>
        <pc:spChg chg="mod">
          <ac:chgData name="FERHANE EL MOSTAFA" userId="612e3f77-08f4-424c-9bd0-6ac275dcda07" providerId="ADAL" clId="{0E1024C3-58F3-4E60-9D56-58152775B348}" dt="2025-09-03T17:36:00.586" v="2624" actId="1076"/>
          <ac:spMkLst>
            <pc:docMk/>
            <pc:sldMk cId="4056254268" sldId="2134808492"/>
            <ac:spMk id="5" creationId="{7181A27F-8BD8-6C04-C7EE-0F922F867DB1}"/>
          </ac:spMkLst>
        </pc:spChg>
        <pc:spChg chg="mod">
          <ac:chgData name="FERHANE EL MOSTAFA" userId="612e3f77-08f4-424c-9bd0-6ac275dcda07" providerId="ADAL" clId="{0E1024C3-58F3-4E60-9D56-58152775B348}" dt="2025-09-03T17:35:16.804" v="2608"/>
          <ac:spMkLst>
            <pc:docMk/>
            <pc:sldMk cId="4056254268" sldId="2134808492"/>
            <ac:spMk id="6" creationId="{D14C71D7-9433-DC40-8B1D-525C449D5D48}"/>
          </ac:spMkLst>
        </pc:spChg>
        <pc:spChg chg="mod">
          <ac:chgData name="FERHANE EL MOSTAFA" userId="612e3f77-08f4-424c-9bd0-6ac275dcda07" providerId="ADAL" clId="{0E1024C3-58F3-4E60-9D56-58152775B348}" dt="2025-09-03T17:35:24.245" v="2609"/>
          <ac:spMkLst>
            <pc:docMk/>
            <pc:sldMk cId="4056254268" sldId="2134808492"/>
            <ac:spMk id="7" creationId="{67015ADD-1608-AC47-44CD-DAD5C640783B}"/>
          </ac:spMkLst>
        </pc:spChg>
        <pc:spChg chg="mod">
          <ac:chgData name="FERHANE EL MOSTAFA" userId="612e3f77-08f4-424c-9bd0-6ac275dcda07" providerId="ADAL" clId="{0E1024C3-58F3-4E60-9D56-58152775B348}" dt="2025-09-03T17:36:08.151" v="2626" actId="20577"/>
          <ac:spMkLst>
            <pc:docMk/>
            <pc:sldMk cId="4056254268" sldId="2134808492"/>
            <ac:spMk id="11" creationId="{1C529266-94E0-4470-4737-64D0A893EF2A}"/>
          </ac:spMkLst>
        </pc:spChg>
        <pc:spChg chg="mod">
          <ac:chgData name="FERHANE EL MOSTAFA" userId="612e3f77-08f4-424c-9bd0-6ac275dcda07" providerId="ADAL" clId="{0E1024C3-58F3-4E60-9D56-58152775B348}" dt="2025-09-03T17:36:15.123" v="2629" actId="20577"/>
          <ac:spMkLst>
            <pc:docMk/>
            <pc:sldMk cId="4056254268" sldId="2134808492"/>
            <ac:spMk id="12" creationId="{95413134-3A7A-AD8A-9CE4-999B029AA0BF}"/>
          </ac:spMkLst>
        </pc:spChg>
        <pc:spChg chg="mod">
          <ac:chgData name="FERHANE EL MOSTAFA" userId="612e3f77-08f4-424c-9bd0-6ac275dcda07" providerId="ADAL" clId="{0E1024C3-58F3-4E60-9D56-58152775B348}" dt="2025-09-03T17:36:17.715" v="2631" actId="20577"/>
          <ac:spMkLst>
            <pc:docMk/>
            <pc:sldMk cId="4056254268" sldId="2134808492"/>
            <ac:spMk id="13" creationId="{8AA138F8-97BD-4927-92FB-560D15519B23}"/>
          </ac:spMkLst>
        </pc:spChg>
        <pc:spChg chg="mod">
          <ac:chgData name="FERHANE EL MOSTAFA" userId="612e3f77-08f4-424c-9bd0-6ac275dcda07" providerId="ADAL" clId="{0E1024C3-58F3-4E60-9D56-58152775B348}" dt="2025-09-03T17:36:46.776" v="2649" actId="20577"/>
          <ac:spMkLst>
            <pc:docMk/>
            <pc:sldMk cId="4056254268" sldId="2134808492"/>
            <ac:spMk id="14" creationId="{AEE27BFE-D9C6-C0D8-DD0A-0B9C0012F17E}"/>
          </ac:spMkLst>
        </pc:spChg>
        <pc:spChg chg="mod">
          <ac:chgData name="FERHANE EL MOSTAFA" userId="612e3f77-08f4-424c-9bd0-6ac275dcda07" providerId="ADAL" clId="{0E1024C3-58F3-4E60-9D56-58152775B348}" dt="2025-09-03T17:37:45.978" v="2658" actId="20577"/>
          <ac:spMkLst>
            <pc:docMk/>
            <pc:sldMk cId="4056254268" sldId="2134808492"/>
            <ac:spMk id="15" creationId="{FDA1E1B9-4EBA-71EA-5122-0CBB54328FDF}"/>
          </ac:spMkLst>
        </pc:spChg>
        <pc:spChg chg="mod">
          <ac:chgData name="FERHANE EL MOSTAFA" userId="612e3f77-08f4-424c-9bd0-6ac275dcda07" providerId="ADAL" clId="{0E1024C3-58F3-4E60-9D56-58152775B348}" dt="2025-09-03T17:37:59.245" v="2666" actId="20577"/>
          <ac:spMkLst>
            <pc:docMk/>
            <pc:sldMk cId="4056254268" sldId="2134808492"/>
            <ac:spMk id="16" creationId="{8B221AD5-8690-04CD-FFA3-9242064A49C1}"/>
          </ac:spMkLst>
        </pc:spChg>
        <pc:spChg chg="mod">
          <ac:chgData name="FERHANE EL MOSTAFA" userId="612e3f77-08f4-424c-9bd0-6ac275dcda07" providerId="ADAL" clId="{0E1024C3-58F3-4E60-9D56-58152775B348}" dt="2025-09-03T17:36:27.170" v="2637" actId="20577"/>
          <ac:spMkLst>
            <pc:docMk/>
            <pc:sldMk cId="4056254268" sldId="2134808492"/>
            <ac:spMk id="19" creationId="{0B9A865A-936D-E19D-E6F8-8B78C5090983}"/>
          </ac:spMkLst>
        </pc:spChg>
        <pc:spChg chg="mod">
          <ac:chgData name="FERHANE EL MOSTAFA" userId="612e3f77-08f4-424c-9bd0-6ac275dcda07" providerId="ADAL" clId="{0E1024C3-58F3-4E60-9D56-58152775B348}" dt="2025-09-03T17:36:31.094" v="2639" actId="20577"/>
          <ac:spMkLst>
            <pc:docMk/>
            <pc:sldMk cId="4056254268" sldId="2134808492"/>
            <ac:spMk id="20" creationId="{10A4900E-CC36-7377-FDB3-EF2BA62BBA1F}"/>
          </ac:spMkLst>
        </pc:spChg>
        <pc:spChg chg="mod">
          <ac:chgData name="FERHANE EL MOSTAFA" userId="612e3f77-08f4-424c-9bd0-6ac275dcda07" providerId="ADAL" clId="{0E1024C3-58F3-4E60-9D56-58152775B348}" dt="2025-09-03T17:36:20.471" v="2633" actId="20577"/>
          <ac:spMkLst>
            <pc:docMk/>
            <pc:sldMk cId="4056254268" sldId="2134808492"/>
            <ac:spMk id="21" creationId="{3748D3C2-5CE5-4074-47BF-70B39BDDA6AF}"/>
          </ac:spMkLst>
        </pc:spChg>
        <pc:spChg chg="mod">
          <ac:chgData name="FERHANE EL MOSTAFA" userId="612e3f77-08f4-424c-9bd0-6ac275dcda07" providerId="ADAL" clId="{0E1024C3-58F3-4E60-9D56-58152775B348}" dt="2025-09-03T17:38:26.003" v="2677" actId="20577"/>
          <ac:spMkLst>
            <pc:docMk/>
            <pc:sldMk cId="4056254268" sldId="2134808492"/>
            <ac:spMk id="22" creationId="{A763FE05-45DC-29E3-9B44-979673FA577C}"/>
          </ac:spMkLst>
        </pc:spChg>
        <pc:spChg chg="mod">
          <ac:chgData name="FERHANE EL MOSTAFA" userId="612e3f77-08f4-424c-9bd0-6ac275dcda07" providerId="ADAL" clId="{0E1024C3-58F3-4E60-9D56-58152775B348}" dt="2025-09-03T17:38:39.912" v="2683" actId="20577"/>
          <ac:spMkLst>
            <pc:docMk/>
            <pc:sldMk cId="4056254268" sldId="2134808492"/>
            <ac:spMk id="23" creationId="{262F83C1-A379-7A17-35F2-76B234E5420D}"/>
          </ac:spMkLst>
        </pc:spChg>
        <pc:spChg chg="mod">
          <ac:chgData name="FERHANE EL MOSTAFA" userId="612e3f77-08f4-424c-9bd0-6ac275dcda07" providerId="ADAL" clId="{0E1024C3-58F3-4E60-9D56-58152775B348}" dt="2025-09-03T17:39:00.545" v="2699" actId="20577"/>
          <ac:spMkLst>
            <pc:docMk/>
            <pc:sldMk cId="4056254268" sldId="2134808492"/>
            <ac:spMk id="24" creationId="{EDAA1E4D-179F-44BA-AE10-DD091CC2588C}"/>
          </ac:spMkLst>
        </pc:spChg>
        <pc:graphicFrameChg chg="add del modGraphic">
          <ac:chgData name="FERHANE EL MOSTAFA" userId="612e3f77-08f4-424c-9bd0-6ac275dcda07" providerId="ADAL" clId="{0E1024C3-58F3-4E60-9D56-58152775B348}" dt="2025-09-03T17:39:19.988" v="2701" actId="20577"/>
          <ac:graphicFrameMkLst>
            <pc:docMk/>
            <pc:sldMk cId="4056254268" sldId="2134808492"/>
            <ac:graphicFrameMk id="3" creationId="{C661840D-1C61-9957-B360-88533B3C35F5}"/>
          </ac:graphicFrameMkLst>
        </pc:graphicFrameChg>
      </pc:sldChg>
      <pc:sldChg chg="modSp mod modAnim">
        <pc:chgData name="FERHANE EL MOSTAFA" userId="612e3f77-08f4-424c-9bd0-6ac275dcda07" providerId="ADAL" clId="{0E1024C3-58F3-4E60-9D56-58152775B348}" dt="2025-08-02T22:15:16.353" v="146"/>
        <pc:sldMkLst>
          <pc:docMk/>
          <pc:sldMk cId="2825997810" sldId="2134808494"/>
        </pc:sldMkLst>
      </pc:sldChg>
      <pc:sldChg chg="del">
        <pc:chgData name="FERHANE EL MOSTAFA" userId="612e3f77-08f4-424c-9bd0-6ac275dcda07" providerId="ADAL" clId="{0E1024C3-58F3-4E60-9D56-58152775B348}" dt="2025-09-02T17:13:56.037" v="814" actId="47"/>
        <pc:sldMkLst>
          <pc:docMk/>
          <pc:sldMk cId="678568683" sldId="2134808495"/>
        </pc:sldMkLst>
      </pc:sldChg>
      <pc:sldChg chg="addSp modSp del modAnim">
        <pc:chgData name="FERHANE EL MOSTAFA" userId="612e3f77-08f4-424c-9bd0-6ac275dcda07" providerId="ADAL" clId="{0E1024C3-58F3-4E60-9D56-58152775B348}" dt="2025-09-02T17:17:01.619" v="868" actId="47"/>
        <pc:sldMkLst>
          <pc:docMk/>
          <pc:sldMk cId="1533113094" sldId="2134808496"/>
        </pc:sldMkLst>
      </pc:sldChg>
      <pc:sldChg chg="modSp del mod modAnim">
        <pc:chgData name="FERHANE EL MOSTAFA" userId="612e3f77-08f4-424c-9bd0-6ac275dcda07" providerId="ADAL" clId="{0E1024C3-58F3-4E60-9D56-58152775B348}" dt="2025-09-02T17:16:29.725" v="863" actId="47"/>
        <pc:sldMkLst>
          <pc:docMk/>
          <pc:sldMk cId="1182404594" sldId="2134808497"/>
        </pc:sldMkLst>
      </pc:sldChg>
      <pc:sldChg chg="addSp delSp modSp mod">
        <pc:chgData name="FERHANE EL MOSTAFA" userId="612e3f77-08f4-424c-9bd0-6ac275dcda07" providerId="ADAL" clId="{0E1024C3-58F3-4E60-9D56-58152775B348}" dt="2025-09-04T17:02:38.694" v="3472" actId="20577"/>
        <pc:sldMkLst>
          <pc:docMk/>
          <pc:sldMk cId="4179121087" sldId="2134808498"/>
        </pc:sldMkLst>
        <pc:spChg chg="mod">
          <ac:chgData name="FERHANE EL MOSTAFA" userId="612e3f77-08f4-424c-9bd0-6ac275dcda07" providerId="ADAL" clId="{0E1024C3-58F3-4E60-9D56-58152775B348}" dt="2025-09-04T17:02:38.694" v="3472" actId="20577"/>
          <ac:spMkLst>
            <pc:docMk/>
            <pc:sldMk cId="4179121087" sldId="2134808498"/>
            <ac:spMk id="2" creationId="{32963236-D111-3DF8-8EE4-170905FC972D}"/>
          </ac:spMkLst>
        </pc:spChg>
        <pc:picChg chg="add mod">
          <ac:chgData name="FERHANE EL MOSTAFA" userId="612e3f77-08f4-424c-9bd0-6ac275dcda07" providerId="ADAL" clId="{0E1024C3-58F3-4E60-9D56-58152775B348}" dt="2025-09-02T17:20:33.546" v="963" actId="1076"/>
          <ac:picMkLst>
            <pc:docMk/>
            <pc:sldMk cId="4179121087" sldId="2134808498"/>
            <ac:picMk id="3" creationId="{AA3456C3-B8A2-DB1C-EA91-ED07FD122467}"/>
          </ac:picMkLst>
        </pc:picChg>
        <pc:picChg chg="add mod">
          <ac:chgData name="FERHANE EL MOSTAFA" userId="612e3f77-08f4-424c-9bd0-6ac275dcda07" providerId="ADAL" clId="{0E1024C3-58F3-4E60-9D56-58152775B348}" dt="2025-09-04T17:01:09.911" v="3435" actId="1076"/>
          <ac:picMkLst>
            <pc:docMk/>
            <pc:sldMk cId="4179121087" sldId="2134808498"/>
            <ac:picMk id="5" creationId="{43249B89-8090-F6A9-99B8-91EA9B337E82}"/>
          </ac:picMkLst>
        </pc:picChg>
      </pc:sldChg>
      <pc:sldChg chg="modSp mod modAnim">
        <pc:chgData name="FERHANE EL MOSTAFA" userId="612e3f77-08f4-424c-9bd0-6ac275dcda07" providerId="ADAL" clId="{0E1024C3-58F3-4E60-9D56-58152775B348}" dt="2025-09-04T17:00:54.101" v="3430" actId="20577"/>
        <pc:sldMkLst>
          <pc:docMk/>
          <pc:sldMk cId="705810160" sldId="2134808499"/>
        </pc:sldMkLst>
        <pc:spChg chg="mod">
          <ac:chgData name="FERHANE EL MOSTAFA" userId="612e3f77-08f4-424c-9bd0-6ac275dcda07" providerId="ADAL" clId="{0E1024C3-58F3-4E60-9D56-58152775B348}" dt="2025-09-04T17:00:54.101" v="3430" actId="20577"/>
          <ac:spMkLst>
            <pc:docMk/>
            <pc:sldMk cId="705810160" sldId="2134808499"/>
            <ac:spMk id="2" creationId="{46CAF145-8996-B0CD-8063-1883DD236BBB}"/>
          </ac:spMkLst>
        </pc:spChg>
      </pc:sldChg>
      <pc:sldChg chg="add del">
        <pc:chgData name="FERHANE EL MOSTAFA" userId="612e3f77-08f4-424c-9bd0-6ac275dcda07" providerId="ADAL" clId="{0E1024C3-58F3-4E60-9D56-58152775B348}" dt="2025-09-02T18:07:08.880" v="1425" actId="47"/>
        <pc:sldMkLst>
          <pc:docMk/>
          <pc:sldMk cId="612341006" sldId="2134808504"/>
        </pc:sldMkLst>
      </pc:sldChg>
      <pc:sldChg chg="del">
        <pc:chgData name="FERHANE EL MOSTAFA" userId="612e3f77-08f4-424c-9bd0-6ac275dcda07" providerId="ADAL" clId="{0E1024C3-58F3-4E60-9D56-58152775B348}" dt="2025-09-02T16:45:07.083" v="304" actId="47"/>
        <pc:sldMkLst>
          <pc:docMk/>
          <pc:sldMk cId="2091575792" sldId="2134808506"/>
        </pc:sldMkLst>
      </pc:sldChg>
      <pc:sldChg chg="delSp modSp mod delAnim">
        <pc:chgData name="FERHANE EL MOSTAFA" userId="612e3f77-08f4-424c-9bd0-6ac275dcda07" providerId="ADAL" clId="{0E1024C3-58F3-4E60-9D56-58152775B348}" dt="2025-09-04T09:38:02.576" v="3311" actId="20577"/>
        <pc:sldMkLst>
          <pc:docMk/>
          <pc:sldMk cId="3089496847" sldId="2134808507"/>
        </pc:sldMkLst>
        <pc:spChg chg="mod">
          <ac:chgData name="FERHANE EL MOSTAFA" userId="612e3f77-08f4-424c-9bd0-6ac275dcda07" providerId="ADAL" clId="{0E1024C3-58F3-4E60-9D56-58152775B348}" dt="2025-09-04T09:37:47.971" v="3309" actId="20577"/>
          <ac:spMkLst>
            <pc:docMk/>
            <pc:sldMk cId="3089496847" sldId="2134808507"/>
            <ac:spMk id="3" creationId="{38EBE646-49A9-8E29-C7E0-680A4E59681F}"/>
          </ac:spMkLst>
        </pc:spChg>
        <pc:spChg chg="mod">
          <ac:chgData name="FERHANE EL MOSTAFA" userId="612e3f77-08f4-424c-9bd0-6ac275dcda07" providerId="ADAL" clId="{0E1024C3-58F3-4E60-9D56-58152775B348}" dt="2025-09-04T09:37:43.115" v="3308" actId="20577"/>
          <ac:spMkLst>
            <pc:docMk/>
            <pc:sldMk cId="3089496847" sldId="2134808507"/>
            <ac:spMk id="5" creationId="{BCAEB195-CA9D-D742-5238-A1011FBE0A47}"/>
          </ac:spMkLst>
        </pc:spChg>
        <pc:spChg chg="mod">
          <ac:chgData name="FERHANE EL MOSTAFA" userId="612e3f77-08f4-424c-9bd0-6ac275dcda07" providerId="ADAL" clId="{0E1024C3-58F3-4E60-9D56-58152775B348}" dt="2025-09-04T09:38:02.576" v="3311" actId="20577"/>
          <ac:spMkLst>
            <pc:docMk/>
            <pc:sldMk cId="3089496847" sldId="2134808507"/>
            <ac:spMk id="7" creationId="{223C1E9D-973D-22BE-EC43-D12444B84A34}"/>
          </ac:spMkLst>
        </pc:spChg>
        <pc:spChg chg="mod">
          <ac:chgData name="FERHANE EL MOSTAFA" userId="612e3f77-08f4-424c-9bd0-6ac275dcda07" providerId="ADAL" clId="{0E1024C3-58F3-4E60-9D56-58152775B348}" dt="2025-09-04T09:37:51.520" v="3310" actId="20577"/>
          <ac:spMkLst>
            <pc:docMk/>
            <pc:sldMk cId="3089496847" sldId="2134808507"/>
            <ac:spMk id="9" creationId="{6DF5C7BA-8EED-DE1D-3926-8FA823D020B1}"/>
          </ac:spMkLst>
        </pc:spChg>
      </pc:sldChg>
      <pc:sldChg chg="modSp add del mod">
        <pc:chgData name="FERHANE EL MOSTAFA" userId="612e3f77-08f4-424c-9bd0-6ac275dcda07" providerId="ADAL" clId="{0E1024C3-58F3-4E60-9D56-58152775B348}" dt="2025-09-03T17:39:54.345" v="2706" actId="47"/>
        <pc:sldMkLst>
          <pc:docMk/>
          <pc:sldMk cId="2865839544" sldId="2134808508"/>
        </pc:sldMkLst>
      </pc:sldChg>
      <pc:sldChg chg="delSp modSp add del mod">
        <pc:chgData name="FERHANE EL MOSTAFA" userId="612e3f77-08f4-424c-9bd0-6ac275dcda07" providerId="ADAL" clId="{0E1024C3-58F3-4E60-9D56-58152775B348}" dt="2025-09-03T17:40:31.548" v="2709" actId="47"/>
        <pc:sldMkLst>
          <pc:docMk/>
          <pc:sldMk cId="2932783216" sldId="2134808509"/>
        </pc:sldMkLst>
      </pc:sldChg>
      <pc:sldChg chg="addSp delSp modSp mod">
        <pc:chgData name="FERHANE EL MOSTAFA" userId="612e3f77-08f4-424c-9bd0-6ac275dcda07" providerId="ADAL" clId="{0E1024C3-58F3-4E60-9D56-58152775B348}" dt="2025-09-04T17:05:37.193" v="3524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02T17:36:36.330" v="1375" actId="20577"/>
          <ac:spMkLst>
            <pc:docMk/>
            <pc:sldMk cId="3380457647" sldId="2134808510"/>
            <ac:spMk id="2" creationId="{F0FB8180-6939-47BE-71A9-1CF80927CC95}"/>
          </ac:spMkLst>
        </pc:spChg>
        <pc:picChg chg="add mod">
          <ac:chgData name="FERHANE EL MOSTAFA" userId="612e3f77-08f4-424c-9bd0-6ac275dcda07" providerId="ADAL" clId="{0E1024C3-58F3-4E60-9D56-58152775B348}" dt="2025-09-02T17:34:50.974" v="1241"/>
          <ac:picMkLst>
            <pc:docMk/>
            <pc:sldMk cId="3380457647" sldId="2134808510"/>
            <ac:picMk id="4" creationId="{DC46EFE3-8114-0A45-144F-AD2D5FF9276D}"/>
          </ac:picMkLst>
        </pc:picChg>
        <pc:picChg chg="add mod">
          <ac:chgData name="FERHANE EL MOSTAFA" userId="612e3f77-08f4-424c-9bd0-6ac275dcda07" providerId="ADAL" clId="{0E1024C3-58F3-4E60-9D56-58152775B348}" dt="2025-09-04T17:05:37.193" v="3524" actId="14100"/>
          <ac:picMkLst>
            <pc:docMk/>
            <pc:sldMk cId="3380457647" sldId="2134808510"/>
            <ac:picMk id="6" creationId="{C0890145-5803-1134-1BFE-B26E018459D7}"/>
          </ac:picMkLst>
        </pc:picChg>
      </pc:sldChg>
      <pc:sldChg chg="modSp mod">
        <pc:chgData name="FERHANE EL MOSTAFA" userId="612e3f77-08f4-424c-9bd0-6ac275dcda07" providerId="ADAL" clId="{0E1024C3-58F3-4E60-9D56-58152775B348}" dt="2025-09-04T09:17:04.720" v="3167" actId="2057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04T09:12:06.328" v="3090" actId="404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04T09:12:24.133" v="3102" actId="14100"/>
          <ac:spMkLst>
            <pc:docMk/>
            <pc:sldMk cId="1209427918" sldId="2134808511"/>
            <ac:spMk id="5" creationId="{0F3AC4F5-B586-F141-18B6-B9C765E5A793}"/>
          </ac:spMkLst>
        </pc:spChg>
        <pc:spChg chg="mod">
          <ac:chgData name="FERHANE EL MOSTAFA" userId="612e3f77-08f4-424c-9bd0-6ac275dcda07" providerId="ADAL" clId="{0E1024C3-58F3-4E60-9D56-58152775B348}" dt="2025-09-04T09:13:22.794" v="3123" actId="20577"/>
          <ac:spMkLst>
            <pc:docMk/>
            <pc:sldMk cId="1209427918" sldId="2134808511"/>
            <ac:spMk id="7" creationId="{295C24C3-66DB-749B-690D-D7E385F5F991}"/>
          </ac:spMkLst>
        </pc:spChg>
        <pc:spChg chg="mod">
          <ac:chgData name="FERHANE EL MOSTAFA" userId="612e3f77-08f4-424c-9bd0-6ac275dcda07" providerId="ADAL" clId="{0E1024C3-58F3-4E60-9D56-58152775B348}" dt="2025-09-04T09:16:08.919" v="3147" actId="20577"/>
          <ac:spMkLst>
            <pc:docMk/>
            <pc:sldMk cId="1209427918" sldId="2134808511"/>
            <ac:spMk id="9" creationId="{DED21E88-FFF4-55B9-42E8-738E5D30F048}"/>
          </ac:spMkLst>
        </pc:spChg>
        <pc:spChg chg="mod">
          <ac:chgData name="FERHANE EL MOSTAFA" userId="612e3f77-08f4-424c-9bd0-6ac275dcda07" providerId="ADAL" clId="{0E1024C3-58F3-4E60-9D56-58152775B348}" dt="2025-09-04T09:13:19.460" v="3121" actId="20577"/>
          <ac:spMkLst>
            <pc:docMk/>
            <pc:sldMk cId="1209427918" sldId="2134808511"/>
            <ac:spMk id="13" creationId="{D32DD3DF-CB41-D449-1457-190AF072264E}"/>
          </ac:spMkLst>
        </pc:spChg>
        <pc:spChg chg="mod">
          <ac:chgData name="FERHANE EL MOSTAFA" userId="612e3f77-08f4-424c-9bd0-6ac275dcda07" providerId="ADAL" clId="{0E1024C3-58F3-4E60-9D56-58152775B348}" dt="2025-09-04T09:17:04.720" v="3167" actId="20577"/>
          <ac:spMkLst>
            <pc:docMk/>
            <pc:sldMk cId="1209427918" sldId="2134808511"/>
            <ac:spMk id="15" creationId="{F7F64F9B-35A5-4181-E22E-D22A47359759}"/>
          </ac:spMkLst>
        </pc:spChg>
        <pc:spChg chg="mod">
          <ac:chgData name="FERHANE EL MOSTAFA" userId="612e3f77-08f4-424c-9bd0-6ac275dcda07" providerId="ADAL" clId="{0E1024C3-58F3-4E60-9D56-58152775B348}" dt="2025-09-04T09:14:30.922" v="3139"/>
          <ac:spMkLst>
            <pc:docMk/>
            <pc:sldMk cId="1209427918" sldId="2134808511"/>
            <ac:spMk id="16" creationId="{A2CB7235-E588-1260-39BB-BC4ED114020C}"/>
          </ac:spMkLst>
        </pc:spChg>
        <pc:spChg chg="mod">
          <ac:chgData name="FERHANE EL MOSTAFA" userId="612e3f77-08f4-424c-9bd0-6ac275dcda07" providerId="ADAL" clId="{0E1024C3-58F3-4E60-9D56-58152775B348}" dt="2025-09-04T09:14:34.437" v="3140" actId="20577"/>
          <ac:spMkLst>
            <pc:docMk/>
            <pc:sldMk cId="1209427918" sldId="2134808511"/>
            <ac:spMk id="18" creationId="{79AA3ABE-1B30-9676-A2EF-287B0067B8E3}"/>
          </ac:spMkLst>
        </pc:spChg>
      </pc:sldChg>
      <pc:sldChg chg="add">
        <pc:chgData name="FERHANE EL MOSTAFA" userId="612e3f77-08f4-424c-9bd0-6ac275dcda07" providerId="ADAL" clId="{0E1024C3-58F3-4E60-9D56-58152775B348}" dt="2025-09-04T16:49:11.880" v="3344"/>
        <pc:sldMkLst>
          <pc:docMk/>
          <pc:sldMk cId="2779961803" sldId="2134808512"/>
        </pc:sldMkLst>
      </pc:sldChg>
      <pc:sldChg chg="del">
        <pc:chgData name="FERHANE EL MOSTAFA" userId="612e3f77-08f4-424c-9bd0-6ac275dcda07" providerId="ADAL" clId="{0E1024C3-58F3-4E60-9D56-58152775B348}" dt="2025-09-02T17:15:01.614" v="850" actId="47"/>
        <pc:sldMkLst>
          <pc:docMk/>
          <pc:sldMk cId="3546273917" sldId="2134808512"/>
        </pc:sldMkLst>
      </pc:sldChg>
      <pc:sldChg chg="addSp delSp modSp add mod delAnim">
        <pc:chgData name="FERHANE EL MOSTAFA" userId="612e3f77-08f4-424c-9bd0-6ac275dcda07" providerId="ADAL" clId="{0E1024C3-58F3-4E60-9D56-58152775B348}" dt="2025-08-02T22:10:01.516" v="110" actId="14100"/>
        <pc:sldMkLst>
          <pc:docMk/>
          <pc:sldMk cId="1643866256" sldId="2134808513"/>
        </pc:sldMkLst>
      </pc:sldChg>
      <pc:sldChg chg="del">
        <pc:chgData name="FERHANE EL MOSTAFA" userId="612e3f77-08f4-424c-9bd0-6ac275dcda07" providerId="ADAL" clId="{0E1024C3-58F3-4E60-9D56-58152775B348}" dt="2025-09-02T18:05:58.742" v="1419" actId="47"/>
        <pc:sldMkLst>
          <pc:docMk/>
          <pc:sldMk cId="3024898837" sldId="2134808515"/>
        </pc:sldMkLst>
      </pc:sldChg>
      <pc:sldChg chg="addSp delSp modSp add del mod modAnim">
        <pc:chgData name="FERHANE EL MOSTAFA" userId="612e3f77-08f4-424c-9bd0-6ac275dcda07" providerId="ADAL" clId="{0E1024C3-58F3-4E60-9D56-58152775B348}" dt="2025-09-02T18:10:28.038" v="1459" actId="47"/>
        <pc:sldMkLst>
          <pc:docMk/>
          <pc:sldMk cId="1621432780" sldId="2134808516"/>
        </pc:sldMkLst>
      </pc:sldChg>
      <pc:sldChg chg="modSp add del">
        <pc:chgData name="FERHANE EL MOSTAFA" userId="612e3f77-08f4-424c-9bd0-6ac275dcda07" providerId="ADAL" clId="{0E1024C3-58F3-4E60-9D56-58152775B348}" dt="2025-09-02T18:10:30.064" v="1460" actId="47"/>
        <pc:sldMkLst>
          <pc:docMk/>
          <pc:sldMk cId="3202608573" sldId="2134808517"/>
        </pc:sldMkLst>
      </pc:sldChg>
      <pc:sldChg chg="addSp delSp modSp add del mod modAnim">
        <pc:chgData name="FERHANE EL MOSTAFA" userId="612e3f77-08f4-424c-9bd0-6ac275dcda07" providerId="ADAL" clId="{0E1024C3-58F3-4E60-9D56-58152775B348}" dt="2025-09-02T18:10:32.137" v="1461" actId="47"/>
        <pc:sldMkLst>
          <pc:docMk/>
          <pc:sldMk cId="2070941133" sldId="2134808518"/>
        </pc:sldMkLst>
      </pc:sldChg>
      <pc:sldChg chg="addSp delSp modSp add del mod delAnim">
        <pc:chgData name="FERHANE EL MOSTAFA" userId="612e3f77-08f4-424c-9bd0-6ac275dcda07" providerId="ADAL" clId="{0E1024C3-58F3-4E60-9D56-58152775B348}" dt="2025-09-02T18:10:33.957" v="1462" actId="47"/>
        <pc:sldMkLst>
          <pc:docMk/>
          <pc:sldMk cId="3357892709" sldId="2134808519"/>
        </pc:sldMkLst>
      </pc:sldChg>
      <pc:sldChg chg="addSp delSp modSp add mod">
        <pc:chgData name="FERHANE EL MOSTAFA" userId="612e3f77-08f4-424c-9bd0-6ac275dcda07" providerId="ADAL" clId="{0E1024C3-58F3-4E60-9D56-58152775B348}" dt="2025-09-04T16:57:44.708" v="3395"/>
        <pc:sldMkLst>
          <pc:docMk/>
          <pc:sldMk cId="2808569477" sldId="2134808520"/>
        </pc:sldMkLst>
        <pc:spChg chg="mod">
          <ac:chgData name="FERHANE EL MOSTAFA" userId="612e3f77-08f4-424c-9bd0-6ac275dcda07" providerId="ADAL" clId="{0E1024C3-58F3-4E60-9D56-58152775B348}" dt="2025-09-02T17:13:50.565" v="813" actId="1076"/>
          <ac:spMkLst>
            <pc:docMk/>
            <pc:sldMk cId="2808569477" sldId="2134808520"/>
            <ac:spMk id="2" creationId="{5616B8B2-480E-3A24-AD0F-8A18A7AAE869}"/>
          </ac:spMkLst>
        </pc:spChg>
        <pc:picChg chg="add mod">
          <ac:chgData name="FERHANE EL MOSTAFA" userId="612e3f77-08f4-424c-9bd0-6ac275dcda07" providerId="ADAL" clId="{0E1024C3-58F3-4E60-9D56-58152775B348}" dt="2025-09-02T17:21:55.309" v="984" actId="1076"/>
          <ac:picMkLst>
            <pc:docMk/>
            <pc:sldMk cId="2808569477" sldId="2134808520"/>
            <ac:picMk id="3" creationId="{E155E011-3D40-C41F-FAA2-7595FE173D02}"/>
          </ac:picMkLst>
        </pc:picChg>
        <pc:picChg chg="add mod">
          <ac:chgData name="FERHANE EL MOSTAFA" userId="612e3f77-08f4-424c-9bd0-6ac275dcda07" providerId="ADAL" clId="{0E1024C3-58F3-4E60-9D56-58152775B348}" dt="2025-09-04T16:55:29.005" v="3383"/>
          <ac:picMkLst>
            <pc:docMk/>
            <pc:sldMk cId="2808569477" sldId="2134808520"/>
            <ac:picMk id="5" creationId="{AA5DE288-BF1D-065D-1C6F-070EA378DDD4}"/>
          </ac:picMkLst>
        </pc:picChg>
        <pc:picChg chg="add mod">
          <ac:chgData name="FERHANE EL MOSTAFA" userId="612e3f77-08f4-424c-9bd0-6ac275dcda07" providerId="ADAL" clId="{0E1024C3-58F3-4E60-9D56-58152775B348}" dt="2025-09-04T16:55:29.005" v="3383"/>
          <ac:picMkLst>
            <pc:docMk/>
            <pc:sldMk cId="2808569477" sldId="2134808520"/>
            <ac:picMk id="7" creationId="{BE831E67-38C2-20CB-93B1-39109FD462DD}"/>
          </ac:picMkLst>
        </pc:picChg>
        <pc:picChg chg="add mod">
          <ac:chgData name="FERHANE EL MOSTAFA" userId="612e3f77-08f4-424c-9bd0-6ac275dcda07" providerId="ADAL" clId="{0E1024C3-58F3-4E60-9D56-58152775B348}" dt="2025-09-04T16:55:29.005" v="3383"/>
          <ac:picMkLst>
            <pc:docMk/>
            <pc:sldMk cId="2808569477" sldId="2134808520"/>
            <ac:picMk id="9" creationId="{72813BBC-DE33-DE87-CF7E-B462DD2984B3}"/>
          </ac:picMkLst>
        </pc:picChg>
        <pc:picChg chg="add mod">
          <ac:chgData name="FERHANE EL MOSTAFA" userId="612e3f77-08f4-424c-9bd0-6ac275dcda07" providerId="ADAL" clId="{0E1024C3-58F3-4E60-9D56-58152775B348}" dt="2025-09-04T16:57:44.708" v="3395"/>
          <ac:picMkLst>
            <pc:docMk/>
            <pc:sldMk cId="2808569477" sldId="2134808520"/>
            <ac:picMk id="10" creationId="{791D8E9A-80B7-9721-4B78-FBD302B495FE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4T16:57:41.959" v="3394"/>
        <pc:sldMkLst>
          <pc:docMk/>
          <pc:sldMk cId="550453751" sldId="2134808521"/>
        </pc:sldMkLst>
        <pc:spChg chg="mod">
          <ac:chgData name="FERHANE EL MOSTAFA" userId="612e3f77-08f4-424c-9bd0-6ac275dcda07" providerId="ADAL" clId="{0E1024C3-58F3-4E60-9D56-58152775B348}" dt="2025-09-02T17:14:29.334" v="819" actId="1076"/>
          <ac:spMkLst>
            <pc:docMk/>
            <pc:sldMk cId="550453751" sldId="2134808521"/>
            <ac:spMk id="2" creationId="{B15E3661-E83C-C711-E0F8-6C0B77DF801F}"/>
          </ac:spMkLst>
        </pc:spChg>
        <pc:picChg chg="add mod">
          <ac:chgData name="FERHANE EL MOSTAFA" userId="612e3f77-08f4-424c-9bd0-6ac275dcda07" providerId="ADAL" clId="{0E1024C3-58F3-4E60-9D56-58152775B348}" dt="2025-09-02T17:14:07.485" v="817"/>
          <ac:picMkLst>
            <pc:docMk/>
            <pc:sldMk cId="550453751" sldId="2134808521"/>
            <ac:picMk id="4" creationId="{E501B049-A7E1-3B9E-E5D1-60A9A30CD2A5}"/>
          </ac:picMkLst>
        </pc:picChg>
        <pc:picChg chg="add mod">
          <ac:chgData name="FERHANE EL MOSTAFA" userId="612e3f77-08f4-424c-9bd0-6ac275dcda07" providerId="ADAL" clId="{0E1024C3-58F3-4E60-9D56-58152775B348}" dt="2025-09-04T16:55:31.575" v="3384"/>
          <ac:picMkLst>
            <pc:docMk/>
            <pc:sldMk cId="550453751" sldId="2134808521"/>
            <ac:picMk id="5" creationId="{3DE5A8C4-B90F-6168-0462-46CFEE1981F1}"/>
          </ac:picMkLst>
        </pc:picChg>
        <pc:picChg chg="add mod">
          <ac:chgData name="FERHANE EL MOSTAFA" userId="612e3f77-08f4-424c-9bd0-6ac275dcda07" providerId="ADAL" clId="{0E1024C3-58F3-4E60-9D56-58152775B348}" dt="2025-09-04T16:55:31.575" v="3384"/>
          <ac:picMkLst>
            <pc:docMk/>
            <pc:sldMk cId="550453751" sldId="2134808521"/>
            <ac:picMk id="7" creationId="{47E66488-6997-F509-F920-A84083F25D5A}"/>
          </ac:picMkLst>
        </pc:picChg>
        <pc:picChg chg="add mod">
          <ac:chgData name="FERHANE EL MOSTAFA" userId="612e3f77-08f4-424c-9bd0-6ac275dcda07" providerId="ADAL" clId="{0E1024C3-58F3-4E60-9D56-58152775B348}" dt="2025-09-04T16:55:31.575" v="3384"/>
          <ac:picMkLst>
            <pc:docMk/>
            <pc:sldMk cId="550453751" sldId="2134808521"/>
            <ac:picMk id="9" creationId="{6ABCDEB2-830E-C288-75A2-2E49947F87AE}"/>
          </ac:picMkLst>
        </pc:picChg>
        <pc:picChg chg="add mod">
          <ac:chgData name="FERHANE EL MOSTAFA" userId="612e3f77-08f4-424c-9bd0-6ac275dcda07" providerId="ADAL" clId="{0E1024C3-58F3-4E60-9D56-58152775B348}" dt="2025-09-04T16:57:41.959" v="3394"/>
          <ac:picMkLst>
            <pc:docMk/>
            <pc:sldMk cId="550453751" sldId="2134808521"/>
            <ac:picMk id="10" creationId="{F8776E3A-4B73-6872-A545-63C0F3FE93F7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4T16:59:50.245" v="3429" actId="14100"/>
        <pc:sldMkLst>
          <pc:docMk/>
          <pc:sldMk cId="28110649" sldId="2134808522"/>
        </pc:sldMkLst>
        <pc:spChg chg="mod">
          <ac:chgData name="FERHANE EL MOSTAFA" userId="612e3f77-08f4-424c-9bd0-6ac275dcda07" providerId="ADAL" clId="{0E1024C3-58F3-4E60-9D56-58152775B348}" dt="2025-09-04T16:58:16.752" v="3413" actId="20577"/>
          <ac:spMkLst>
            <pc:docMk/>
            <pc:sldMk cId="28110649" sldId="2134808522"/>
            <ac:spMk id="2" creationId="{823210F2-AEFA-0DAB-1FD8-780AC65B8749}"/>
          </ac:spMkLst>
        </pc:spChg>
        <pc:picChg chg="add mod">
          <ac:chgData name="FERHANE EL MOSTAFA" userId="612e3f77-08f4-424c-9bd0-6ac275dcda07" providerId="ADAL" clId="{0E1024C3-58F3-4E60-9D56-58152775B348}" dt="2025-09-02T17:15:20.893" v="853"/>
          <ac:picMkLst>
            <pc:docMk/>
            <pc:sldMk cId="28110649" sldId="2134808522"/>
            <ac:picMk id="3" creationId="{C850D7E7-C239-9E25-51A5-6168A0597207}"/>
          </ac:picMkLst>
        </pc:picChg>
        <pc:picChg chg="add mod">
          <ac:chgData name="FERHANE EL MOSTAFA" userId="612e3f77-08f4-424c-9bd0-6ac275dcda07" providerId="ADAL" clId="{0E1024C3-58F3-4E60-9D56-58152775B348}" dt="2025-09-04T16:55:34.029" v="3385"/>
          <ac:picMkLst>
            <pc:docMk/>
            <pc:sldMk cId="28110649" sldId="2134808522"/>
            <ac:picMk id="5" creationId="{1ABC7856-FEF1-4ECC-6AAD-9A50FA814C03}"/>
          </ac:picMkLst>
        </pc:picChg>
        <pc:picChg chg="add mod">
          <ac:chgData name="FERHANE EL MOSTAFA" userId="612e3f77-08f4-424c-9bd0-6ac275dcda07" providerId="ADAL" clId="{0E1024C3-58F3-4E60-9D56-58152775B348}" dt="2025-09-04T16:55:34.029" v="3385"/>
          <ac:picMkLst>
            <pc:docMk/>
            <pc:sldMk cId="28110649" sldId="2134808522"/>
            <ac:picMk id="6" creationId="{C663D5F3-7483-259F-A423-E87C8BD76920}"/>
          </ac:picMkLst>
        </pc:picChg>
        <pc:picChg chg="add mod">
          <ac:chgData name="FERHANE EL MOSTAFA" userId="612e3f77-08f4-424c-9bd0-6ac275dcda07" providerId="ADAL" clId="{0E1024C3-58F3-4E60-9D56-58152775B348}" dt="2025-09-04T16:55:34.029" v="3385"/>
          <ac:picMkLst>
            <pc:docMk/>
            <pc:sldMk cId="28110649" sldId="2134808522"/>
            <ac:picMk id="7" creationId="{CC9EF544-8F97-FCDC-19AB-84D2E11003A2}"/>
          </ac:picMkLst>
        </pc:picChg>
        <pc:picChg chg="add mod">
          <ac:chgData name="FERHANE EL MOSTAFA" userId="612e3f77-08f4-424c-9bd0-6ac275dcda07" providerId="ADAL" clId="{0E1024C3-58F3-4E60-9D56-58152775B348}" dt="2025-09-04T16:57:30.493" v="3392" actId="14100"/>
          <ac:picMkLst>
            <pc:docMk/>
            <pc:sldMk cId="28110649" sldId="2134808522"/>
            <ac:picMk id="14" creationId="{9096AEAC-583B-E9DA-F04A-06A3AB30FC3C}"/>
          </ac:picMkLst>
        </pc:picChg>
        <pc:picChg chg="add mod">
          <ac:chgData name="FERHANE EL MOSTAFA" userId="612e3f77-08f4-424c-9bd0-6ac275dcda07" providerId="ADAL" clId="{0E1024C3-58F3-4E60-9D56-58152775B348}" dt="2025-09-04T16:59:50.245" v="3429" actId="14100"/>
          <ac:picMkLst>
            <pc:docMk/>
            <pc:sldMk cId="28110649" sldId="2134808522"/>
            <ac:picMk id="15" creationId="{6D4048C1-29BE-D83E-873B-21199641802A}"/>
          </ac:picMkLst>
        </pc:picChg>
        <pc:picChg chg="add mod">
          <ac:chgData name="FERHANE EL MOSTAFA" userId="612e3f77-08f4-424c-9bd0-6ac275dcda07" providerId="ADAL" clId="{0E1024C3-58F3-4E60-9D56-58152775B348}" dt="2025-09-04T16:59:45.105" v="3428" actId="14100"/>
          <ac:picMkLst>
            <pc:docMk/>
            <pc:sldMk cId="28110649" sldId="2134808522"/>
            <ac:picMk id="16" creationId="{F90476F0-97C0-9A9A-E1B2-367A43773926}"/>
          </ac:picMkLst>
        </pc:picChg>
        <pc:picChg chg="add mod">
          <ac:chgData name="FERHANE EL MOSTAFA" userId="612e3f77-08f4-424c-9bd0-6ac275dcda07" providerId="ADAL" clId="{0E1024C3-58F3-4E60-9D56-58152775B348}" dt="2025-09-04T16:58:41.732" v="3420" actId="14100"/>
          <ac:picMkLst>
            <pc:docMk/>
            <pc:sldMk cId="28110649" sldId="2134808522"/>
            <ac:picMk id="17" creationId="{8BDCDEF3-062B-A1E5-60D6-7BA9DA5EA995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03T17:45:58.534" v="2804" actId="47"/>
        <pc:sldMkLst>
          <pc:docMk/>
          <pc:sldMk cId="3989306441" sldId="2134808523"/>
        </pc:sldMkLst>
      </pc:sldChg>
      <pc:sldChg chg="addSp delSp modSp add mod">
        <pc:chgData name="FERHANE EL MOSTAFA" userId="612e3f77-08f4-424c-9bd0-6ac275dcda07" providerId="ADAL" clId="{0E1024C3-58F3-4E60-9D56-58152775B348}" dt="2025-09-04T17:02:23.609" v="3469"/>
        <pc:sldMkLst>
          <pc:docMk/>
          <pc:sldMk cId="3219381910" sldId="2134808524"/>
        </pc:sldMkLst>
        <pc:spChg chg="mod">
          <ac:chgData name="FERHANE EL MOSTAFA" userId="612e3f77-08f4-424c-9bd0-6ac275dcda07" providerId="ADAL" clId="{0E1024C3-58F3-4E60-9D56-58152775B348}" dt="2025-09-02T17:22:28.853" v="1033" actId="20577"/>
          <ac:spMkLst>
            <pc:docMk/>
            <pc:sldMk cId="3219381910" sldId="2134808524"/>
            <ac:spMk id="2" creationId="{0B8E6265-F249-7E81-A27B-C26263A988F3}"/>
          </ac:spMkLst>
        </pc:spChg>
        <pc:picChg chg="add mod">
          <ac:chgData name="FERHANE EL MOSTAFA" userId="612e3f77-08f4-424c-9bd0-6ac275dcda07" providerId="ADAL" clId="{0E1024C3-58F3-4E60-9D56-58152775B348}" dt="2025-09-02T17:22:02.978" v="986"/>
          <ac:picMkLst>
            <pc:docMk/>
            <pc:sldMk cId="3219381910" sldId="2134808524"/>
            <ac:picMk id="4" creationId="{1C4DCC1C-665B-E177-CF11-818486B2F820}"/>
          </ac:picMkLst>
        </pc:picChg>
        <pc:picChg chg="add mod">
          <ac:chgData name="FERHANE EL MOSTAFA" userId="612e3f77-08f4-424c-9bd0-6ac275dcda07" providerId="ADAL" clId="{0E1024C3-58F3-4E60-9D56-58152775B348}" dt="2025-09-04T17:02:23.609" v="3469"/>
          <ac:picMkLst>
            <pc:docMk/>
            <pc:sldMk cId="3219381910" sldId="2134808524"/>
            <ac:picMk id="7" creationId="{664FD623-B567-7789-16CC-CEDD09042187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4T17:02:29.679" v="3471"/>
        <pc:sldMkLst>
          <pc:docMk/>
          <pc:sldMk cId="481106796" sldId="2134808525"/>
        </pc:sldMkLst>
        <pc:spChg chg="mod">
          <ac:chgData name="FERHANE EL MOSTAFA" userId="612e3f77-08f4-424c-9bd0-6ac275dcda07" providerId="ADAL" clId="{0E1024C3-58F3-4E60-9D56-58152775B348}" dt="2025-09-03T15:41:24.178" v="2010" actId="20577"/>
          <ac:spMkLst>
            <pc:docMk/>
            <pc:sldMk cId="481106796" sldId="2134808525"/>
            <ac:spMk id="2" creationId="{ABE27F50-0437-D06E-A217-25345C879BA4}"/>
          </ac:spMkLst>
        </pc:spChg>
        <pc:picChg chg="add mod">
          <ac:chgData name="FERHANE EL MOSTAFA" userId="612e3f77-08f4-424c-9bd0-6ac275dcda07" providerId="ADAL" clId="{0E1024C3-58F3-4E60-9D56-58152775B348}" dt="2025-09-02T17:22:51.566" v="1037"/>
          <ac:picMkLst>
            <pc:docMk/>
            <pc:sldMk cId="481106796" sldId="2134808525"/>
            <ac:picMk id="3" creationId="{746A1ED0-A16F-71C4-9C32-E4B8011B1804}"/>
          </ac:picMkLst>
        </pc:picChg>
        <pc:picChg chg="add mod">
          <ac:chgData name="FERHANE EL MOSTAFA" userId="612e3f77-08f4-424c-9bd0-6ac275dcda07" providerId="ADAL" clId="{0E1024C3-58F3-4E60-9D56-58152775B348}" dt="2025-09-04T17:02:29.679" v="3471"/>
          <ac:picMkLst>
            <pc:docMk/>
            <pc:sldMk cId="481106796" sldId="2134808525"/>
            <ac:picMk id="4" creationId="{1396976F-38F7-D21A-A8D2-DCB35EE364B9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4T17:03:33.132" v="3478" actId="14100"/>
        <pc:sldMkLst>
          <pc:docMk/>
          <pc:sldMk cId="296886998" sldId="2134808526"/>
        </pc:sldMkLst>
        <pc:spChg chg="mod">
          <ac:chgData name="FERHANE EL MOSTAFA" userId="612e3f77-08f4-424c-9bd0-6ac275dcda07" providerId="ADAL" clId="{0E1024C3-58F3-4E60-9D56-58152775B348}" dt="2025-09-02T17:28:03.377" v="1141" actId="20577"/>
          <ac:spMkLst>
            <pc:docMk/>
            <pc:sldMk cId="296886998" sldId="2134808526"/>
            <ac:spMk id="2" creationId="{C4F63963-B9C9-F1B9-522E-A700911D428C}"/>
          </ac:spMkLst>
        </pc:spChg>
        <pc:picChg chg="add mod">
          <ac:chgData name="FERHANE EL MOSTAFA" userId="612e3f77-08f4-424c-9bd0-6ac275dcda07" providerId="ADAL" clId="{0E1024C3-58F3-4E60-9D56-58152775B348}" dt="2025-09-04T17:03:33.132" v="3478" actId="14100"/>
          <ac:picMkLst>
            <pc:docMk/>
            <pc:sldMk cId="296886998" sldId="2134808526"/>
            <ac:picMk id="6" creationId="{4DC32275-0CEA-7B94-69D5-695B9E62D0D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4T17:04:53.935" v="3519" actId="20577"/>
        <pc:sldMkLst>
          <pc:docMk/>
          <pc:sldMk cId="499002999" sldId="2134808527"/>
        </pc:sldMkLst>
        <pc:spChg chg="mod">
          <ac:chgData name="FERHANE EL MOSTAFA" userId="612e3f77-08f4-424c-9bd0-6ac275dcda07" providerId="ADAL" clId="{0E1024C3-58F3-4E60-9D56-58152775B348}" dt="2025-09-03T15:47:16.099" v="2106" actId="20577"/>
          <ac:spMkLst>
            <pc:docMk/>
            <pc:sldMk cId="499002999" sldId="2134808527"/>
            <ac:spMk id="2" creationId="{EE9FF6CA-360D-3623-6BD5-637DE506BA62}"/>
          </ac:spMkLst>
        </pc:spChg>
        <pc:spChg chg="add mod">
          <ac:chgData name="FERHANE EL MOSTAFA" userId="612e3f77-08f4-424c-9bd0-6ac275dcda07" providerId="ADAL" clId="{0E1024C3-58F3-4E60-9D56-58152775B348}" dt="2025-09-04T17:04:01.930" v="3486" actId="20577"/>
          <ac:spMkLst>
            <pc:docMk/>
            <pc:sldMk cId="499002999" sldId="2134808527"/>
            <ac:spMk id="27" creationId="{84741F64-65E7-FF70-0FEB-E093329C0695}"/>
          </ac:spMkLst>
        </pc:spChg>
        <pc:spChg chg="add mod">
          <ac:chgData name="FERHANE EL MOSTAFA" userId="612e3f77-08f4-424c-9bd0-6ac275dcda07" providerId="ADAL" clId="{0E1024C3-58F3-4E60-9D56-58152775B348}" dt="2025-09-04T17:04:11.262" v="3494" actId="20577"/>
          <ac:spMkLst>
            <pc:docMk/>
            <pc:sldMk cId="499002999" sldId="2134808527"/>
            <ac:spMk id="28" creationId="{C801624F-02C0-895F-1093-4F7842969CE7}"/>
          </ac:spMkLst>
        </pc:spChg>
        <pc:spChg chg="add mod">
          <ac:chgData name="FERHANE EL MOSTAFA" userId="612e3f77-08f4-424c-9bd0-6ac275dcda07" providerId="ADAL" clId="{0E1024C3-58F3-4E60-9D56-58152775B348}" dt="2025-09-04T17:04:27.153" v="3501" actId="20577"/>
          <ac:spMkLst>
            <pc:docMk/>
            <pc:sldMk cId="499002999" sldId="2134808527"/>
            <ac:spMk id="29" creationId="{FEB22F18-59AE-8ABE-7130-1504B5A0B3A4}"/>
          </ac:spMkLst>
        </pc:spChg>
        <pc:spChg chg="add mod">
          <ac:chgData name="FERHANE EL MOSTAFA" userId="612e3f77-08f4-424c-9bd0-6ac275dcda07" providerId="ADAL" clId="{0E1024C3-58F3-4E60-9D56-58152775B348}" dt="2025-09-04T17:04:39.189" v="3512" actId="20577"/>
          <ac:spMkLst>
            <pc:docMk/>
            <pc:sldMk cId="499002999" sldId="2134808527"/>
            <ac:spMk id="30" creationId="{5DA821C1-F6D5-CF4F-1BEF-D05ABA7370C6}"/>
          </ac:spMkLst>
        </pc:spChg>
        <pc:spChg chg="add mod">
          <ac:chgData name="FERHANE EL MOSTAFA" userId="612e3f77-08f4-424c-9bd0-6ac275dcda07" providerId="ADAL" clId="{0E1024C3-58F3-4E60-9D56-58152775B348}" dt="2025-09-04T17:04:53.935" v="3519" actId="20577"/>
          <ac:spMkLst>
            <pc:docMk/>
            <pc:sldMk cId="499002999" sldId="2134808527"/>
            <ac:spMk id="31" creationId="{787AF1E3-5CBF-8ED0-0719-26F8DC3A03B4}"/>
          </ac:spMkLst>
        </pc:spChg>
        <pc:picChg chg="add mod">
          <ac:chgData name="FERHANE EL MOSTAFA" userId="612e3f77-08f4-424c-9bd0-6ac275dcda07" providerId="ADAL" clId="{0E1024C3-58F3-4E60-9D56-58152775B348}" dt="2025-09-04T17:03:45.805" v="3480"/>
          <ac:picMkLst>
            <pc:docMk/>
            <pc:sldMk cId="499002999" sldId="2134808527"/>
            <ac:picMk id="4" creationId="{D164484F-4428-D65A-B407-F650318336AA}"/>
          </ac:picMkLst>
        </pc:picChg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3624499243" sldId="2134808528"/>
        </pc:sldMkLst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1872268347" sldId="2134808529"/>
        </pc:sldMkLst>
      </pc:sldChg>
      <pc:sldChg chg="addSp modSp add del">
        <pc:chgData name="FERHANE EL MOSTAFA" userId="612e3f77-08f4-424c-9bd0-6ac275dcda07" providerId="ADAL" clId="{0E1024C3-58F3-4E60-9D56-58152775B348}" dt="2025-09-03T16:51:24.943" v="2157" actId="47"/>
        <pc:sldMkLst>
          <pc:docMk/>
          <pc:sldMk cId="1976714783" sldId="2134808530"/>
        </pc:sldMkLst>
      </pc:sldChg>
      <pc:sldChg chg="modSp add mod">
        <pc:chgData name="FERHANE EL MOSTAFA" userId="612e3f77-08f4-424c-9bd0-6ac275dcda07" providerId="ADAL" clId="{0E1024C3-58F3-4E60-9D56-58152775B348}" dt="2025-09-04T16:48:11.765" v="3339" actId="14100"/>
        <pc:sldMkLst>
          <pc:docMk/>
          <pc:sldMk cId="1757319481" sldId="2134808531"/>
        </pc:sldMkLst>
        <pc:spChg chg="mod">
          <ac:chgData name="FERHANE EL MOSTAFA" userId="612e3f77-08f4-424c-9bd0-6ac275dcda07" providerId="ADAL" clId="{0E1024C3-58F3-4E60-9D56-58152775B348}" dt="2025-09-04T16:43:45.377" v="3327" actId="20577"/>
          <ac:spMkLst>
            <pc:docMk/>
            <pc:sldMk cId="1757319481" sldId="2134808531"/>
            <ac:spMk id="2" creationId="{D6134AB7-3142-A5A6-B342-EA73091E654B}"/>
          </ac:spMkLst>
        </pc:spChg>
        <pc:spChg chg="mod">
          <ac:chgData name="FERHANE EL MOSTAFA" userId="612e3f77-08f4-424c-9bd0-6ac275dcda07" providerId="ADAL" clId="{0E1024C3-58F3-4E60-9D56-58152775B348}" dt="2025-09-04T16:47:52.728" v="3328"/>
          <ac:spMkLst>
            <pc:docMk/>
            <pc:sldMk cId="1757319481" sldId="2134808531"/>
            <ac:spMk id="3" creationId="{3071005C-3D28-9D02-AE20-62CD9D0333A0}"/>
          </ac:spMkLst>
        </pc:spChg>
        <pc:spChg chg="mod">
          <ac:chgData name="FERHANE EL MOSTAFA" userId="612e3f77-08f4-424c-9bd0-6ac275dcda07" providerId="ADAL" clId="{0E1024C3-58F3-4E60-9D56-58152775B348}" dt="2025-09-04T16:48:11.765" v="3339" actId="14100"/>
          <ac:spMkLst>
            <pc:docMk/>
            <pc:sldMk cId="1757319481" sldId="2134808531"/>
            <ac:spMk id="5" creationId="{38E8A5EE-73AD-6BAC-6D98-9992D26745BA}"/>
          </ac:spMkLst>
        </pc:spChg>
      </pc:sldChg>
      <pc:sldChg chg="modSp add del mod modAnim">
        <pc:chgData name="FERHANE EL MOSTAFA" userId="612e3f77-08f4-424c-9bd0-6ac275dcda07" providerId="ADAL" clId="{0E1024C3-58F3-4E60-9D56-58152775B348}" dt="2025-09-04T16:49:03.278" v="3340" actId="47"/>
        <pc:sldMkLst>
          <pc:docMk/>
          <pc:sldMk cId="924410030" sldId="2134808532"/>
        </pc:sldMkLst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3054006860" sldId="2134808533"/>
        </pc:sldMkLst>
      </pc:sldChg>
      <pc:sldChg chg="modSp add mod">
        <pc:chgData name="FERHANE EL MOSTAFA" userId="612e3f77-08f4-424c-9bd0-6ac275dcda07" providerId="ADAL" clId="{0E1024C3-58F3-4E60-9D56-58152775B348}" dt="2025-09-04T09:36:44.745" v="3286" actId="20577"/>
        <pc:sldMkLst>
          <pc:docMk/>
          <pc:sldMk cId="4110940064" sldId="2134808533"/>
        </pc:sldMkLst>
        <pc:spChg chg="mod">
          <ac:chgData name="FERHANE EL MOSTAFA" userId="612e3f77-08f4-424c-9bd0-6ac275dcda07" providerId="ADAL" clId="{0E1024C3-58F3-4E60-9D56-58152775B348}" dt="2025-09-04T09:36:33.469" v="3279" actId="20577"/>
          <ac:spMkLst>
            <pc:docMk/>
            <pc:sldMk cId="4110940064" sldId="2134808533"/>
            <ac:spMk id="2" creationId="{35A79060-993E-50AA-1FB0-809908235A58}"/>
          </ac:spMkLst>
        </pc:spChg>
        <pc:spChg chg="mod">
          <ac:chgData name="FERHANE EL MOSTAFA" userId="612e3f77-08f4-424c-9bd0-6ac275dcda07" providerId="ADAL" clId="{0E1024C3-58F3-4E60-9D56-58152775B348}" dt="2025-09-04T09:36:36.451" v="3281" actId="20577"/>
          <ac:spMkLst>
            <pc:docMk/>
            <pc:sldMk cId="4110940064" sldId="2134808533"/>
            <ac:spMk id="3" creationId="{5F2AB4FF-1512-246E-3EBE-CF5AF57C9418}"/>
          </ac:spMkLst>
        </pc:spChg>
        <pc:spChg chg="mod">
          <ac:chgData name="FERHANE EL MOSTAFA" userId="612e3f77-08f4-424c-9bd0-6ac275dcda07" providerId="ADAL" clId="{0E1024C3-58F3-4E60-9D56-58152775B348}" dt="2025-09-04T09:36:39.635" v="3283" actId="20577"/>
          <ac:spMkLst>
            <pc:docMk/>
            <pc:sldMk cId="4110940064" sldId="2134808533"/>
            <ac:spMk id="4" creationId="{17A1849C-F386-C830-950B-D74C3FE5F88E}"/>
          </ac:spMkLst>
        </pc:spChg>
        <pc:spChg chg="mod">
          <ac:chgData name="FERHANE EL MOSTAFA" userId="612e3f77-08f4-424c-9bd0-6ac275dcda07" providerId="ADAL" clId="{0E1024C3-58F3-4E60-9D56-58152775B348}" dt="2025-09-04T09:36:42.035" v="3285" actId="20577"/>
          <ac:spMkLst>
            <pc:docMk/>
            <pc:sldMk cId="4110940064" sldId="2134808533"/>
            <ac:spMk id="5" creationId="{A994F3FB-F9FE-F2B5-D765-BDA8413731CE}"/>
          </ac:spMkLst>
        </pc:spChg>
        <pc:spChg chg="mod">
          <ac:chgData name="FERHANE EL MOSTAFA" userId="612e3f77-08f4-424c-9bd0-6ac275dcda07" providerId="ADAL" clId="{0E1024C3-58F3-4E60-9D56-58152775B348}" dt="2025-09-04T09:36:44.745" v="3286" actId="20577"/>
          <ac:spMkLst>
            <pc:docMk/>
            <pc:sldMk cId="4110940064" sldId="2134808533"/>
            <ac:spMk id="7" creationId="{75AC03BD-BAAE-8C93-B11F-50D2CF4173B9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06070690" sldId="2134808534"/>
        </pc:sldMkLst>
      </pc:sldChg>
      <pc:sldChg chg="delSp modSp add mod delAnim">
        <pc:chgData name="FERHANE EL MOSTAFA" userId="612e3f77-08f4-424c-9bd0-6ac275dcda07" providerId="ADAL" clId="{0E1024C3-58F3-4E60-9D56-58152775B348}" dt="2025-09-04T09:37:06.029" v="3296" actId="20577"/>
        <pc:sldMkLst>
          <pc:docMk/>
          <pc:sldMk cId="3616227215" sldId="2134808534"/>
        </pc:sldMkLst>
        <pc:spChg chg="mod">
          <ac:chgData name="FERHANE EL MOSTAFA" userId="612e3f77-08f4-424c-9bd0-6ac275dcda07" providerId="ADAL" clId="{0E1024C3-58F3-4E60-9D56-58152775B348}" dt="2025-09-04T09:36:53.287" v="3287" actId="20577"/>
          <ac:spMkLst>
            <pc:docMk/>
            <pc:sldMk cId="3616227215" sldId="2134808534"/>
            <ac:spMk id="2" creationId="{FCCC32E6-2032-9EEF-BD7C-517CDDCBDA11}"/>
          </ac:spMkLst>
        </pc:spChg>
        <pc:spChg chg="mod">
          <ac:chgData name="FERHANE EL MOSTAFA" userId="612e3f77-08f4-424c-9bd0-6ac275dcda07" providerId="ADAL" clId="{0E1024C3-58F3-4E60-9D56-58152775B348}" dt="2025-09-04T09:36:56.006" v="3289" actId="20577"/>
          <ac:spMkLst>
            <pc:docMk/>
            <pc:sldMk cId="3616227215" sldId="2134808534"/>
            <ac:spMk id="3" creationId="{110BE46C-858A-D5EC-B2F4-AB8189C4C67E}"/>
          </ac:spMkLst>
        </pc:spChg>
        <pc:spChg chg="mod">
          <ac:chgData name="FERHANE EL MOSTAFA" userId="612e3f77-08f4-424c-9bd0-6ac275dcda07" providerId="ADAL" clId="{0E1024C3-58F3-4E60-9D56-58152775B348}" dt="2025-09-04T09:36:58.400" v="3291" actId="20577"/>
          <ac:spMkLst>
            <pc:docMk/>
            <pc:sldMk cId="3616227215" sldId="2134808534"/>
            <ac:spMk id="4" creationId="{F1AEE375-6384-BABB-22D7-4EE3436AD74E}"/>
          </ac:spMkLst>
        </pc:spChg>
        <pc:spChg chg="mod">
          <ac:chgData name="FERHANE EL MOSTAFA" userId="612e3f77-08f4-424c-9bd0-6ac275dcda07" providerId="ADAL" clId="{0E1024C3-58F3-4E60-9D56-58152775B348}" dt="2025-09-04T09:37:00.512" v="3293" actId="20577"/>
          <ac:spMkLst>
            <pc:docMk/>
            <pc:sldMk cId="3616227215" sldId="2134808534"/>
            <ac:spMk id="5" creationId="{83D6DACF-EFF9-0718-2B0B-1B9D9999C635}"/>
          </ac:spMkLst>
        </pc:spChg>
        <pc:spChg chg="mod">
          <ac:chgData name="FERHANE EL MOSTAFA" userId="612e3f77-08f4-424c-9bd0-6ac275dcda07" providerId="ADAL" clId="{0E1024C3-58F3-4E60-9D56-58152775B348}" dt="2025-09-04T09:37:06.029" v="3296" actId="20577"/>
          <ac:spMkLst>
            <pc:docMk/>
            <pc:sldMk cId="3616227215" sldId="2134808534"/>
            <ac:spMk id="7" creationId="{BD60888A-C1C7-4F7D-D059-1C8411CC2CD9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83658029" sldId="2134808535"/>
        </pc:sldMkLst>
      </pc:sldChg>
      <pc:sldChg chg="modSp add mod">
        <pc:chgData name="FERHANE EL MOSTAFA" userId="612e3f77-08f4-424c-9bd0-6ac275dcda07" providerId="ADAL" clId="{0E1024C3-58F3-4E60-9D56-58152775B348}" dt="2025-09-04T09:37:30.433" v="3304" actId="20577"/>
        <pc:sldMkLst>
          <pc:docMk/>
          <pc:sldMk cId="1614585718" sldId="2134808535"/>
        </pc:sldMkLst>
        <pc:spChg chg="mod">
          <ac:chgData name="FERHANE EL MOSTAFA" userId="612e3f77-08f4-424c-9bd0-6ac275dcda07" providerId="ADAL" clId="{0E1024C3-58F3-4E60-9D56-58152775B348}" dt="2025-09-04T09:37:20.267" v="3297" actId="20577"/>
          <ac:spMkLst>
            <pc:docMk/>
            <pc:sldMk cId="1614585718" sldId="2134808535"/>
            <ac:spMk id="2" creationId="{70917D9C-AE8B-B94D-96E9-4E0C5BA58344}"/>
          </ac:spMkLst>
        </pc:spChg>
        <pc:spChg chg="mod">
          <ac:chgData name="FERHANE EL MOSTAFA" userId="612e3f77-08f4-424c-9bd0-6ac275dcda07" providerId="ADAL" clId="{0E1024C3-58F3-4E60-9D56-58152775B348}" dt="2025-09-04T09:37:23.244" v="3299" actId="20577"/>
          <ac:spMkLst>
            <pc:docMk/>
            <pc:sldMk cId="1614585718" sldId="2134808535"/>
            <ac:spMk id="3" creationId="{DD53F247-7E7F-C332-6BE5-03E993F1680A}"/>
          </ac:spMkLst>
        </pc:spChg>
        <pc:spChg chg="mod">
          <ac:chgData name="FERHANE EL MOSTAFA" userId="612e3f77-08f4-424c-9bd0-6ac275dcda07" providerId="ADAL" clId="{0E1024C3-58F3-4E60-9D56-58152775B348}" dt="2025-09-04T09:37:25.401" v="3301" actId="20577"/>
          <ac:spMkLst>
            <pc:docMk/>
            <pc:sldMk cId="1614585718" sldId="2134808535"/>
            <ac:spMk id="4" creationId="{BA9D4DF2-2E25-D15A-6336-9F4A8DD06401}"/>
          </ac:spMkLst>
        </pc:spChg>
        <pc:spChg chg="mod">
          <ac:chgData name="FERHANE EL MOSTAFA" userId="612e3f77-08f4-424c-9bd0-6ac275dcda07" providerId="ADAL" clId="{0E1024C3-58F3-4E60-9D56-58152775B348}" dt="2025-09-04T09:37:27.621" v="3303" actId="20577"/>
          <ac:spMkLst>
            <pc:docMk/>
            <pc:sldMk cId="1614585718" sldId="2134808535"/>
            <ac:spMk id="5" creationId="{BB225DF3-322B-B6CC-4DDD-24BF2CB8BD44}"/>
          </ac:spMkLst>
        </pc:spChg>
        <pc:spChg chg="mod">
          <ac:chgData name="FERHANE EL MOSTAFA" userId="612e3f77-08f4-424c-9bd0-6ac275dcda07" providerId="ADAL" clId="{0E1024C3-58F3-4E60-9D56-58152775B348}" dt="2025-09-04T09:37:30.433" v="3304" actId="20577"/>
          <ac:spMkLst>
            <pc:docMk/>
            <pc:sldMk cId="1614585718" sldId="2134808535"/>
            <ac:spMk id="7" creationId="{72FEF8EE-C4F4-7BD3-98BE-B286F67F41E4}"/>
          </ac:spMkLst>
        </pc:spChg>
      </pc:sldChg>
      <pc:sldChg chg="add del">
        <pc:chgData name="FERHANE EL MOSTAFA" userId="612e3f77-08f4-424c-9bd0-6ac275dcda07" providerId="ADAL" clId="{0E1024C3-58F3-4E60-9D56-58152775B348}" dt="2025-09-03T15:38:12.094" v="1945"/>
        <pc:sldMkLst>
          <pc:docMk/>
          <pc:sldMk cId="3073727950" sldId="2134808536"/>
        </pc:sldMkLst>
      </pc:sldChg>
      <pc:sldChg chg="addSp modSp add">
        <pc:chgData name="FERHANE EL MOSTAFA" userId="612e3f77-08f4-424c-9bd0-6ac275dcda07" providerId="ADAL" clId="{0E1024C3-58F3-4E60-9D56-58152775B348}" dt="2025-09-03T16:51:17.947" v="2156"/>
        <pc:sldMkLst>
          <pc:docMk/>
          <pc:sldMk cId="3515930425" sldId="2134808536"/>
        </pc:sldMkLst>
      </pc:sldChg>
      <pc:sldChg chg="modSp add mod">
        <pc:chgData name="FERHANE EL MOSTAFA" userId="612e3f77-08f4-424c-9bd0-6ac275dcda07" providerId="ADAL" clId="{0E1024C3-58F3-4E60-9D56-58152775B348}" dt="2025-09-03T17:28:26.835" v="2503" actId="20577"/>
        <pc:sldMkLst>
          <pc:docMk/>
          <pc:sldMk cId="2040019854" sldId="2134808537"/>
        </pc:sldMkLst>
      </pc:sldChg>
      <pc:sldChg chg="modSp add mod">
        <pc:chgData name="FERHANE EL MOSTAFA" userId="612e3f77-08f4-424c-9bd0-6ac275dcda07" providerId="ADAL" clId="{0E1024C3-58F3-4E60-9D56-58152775B348}" dt="2025-09-03T17:39:47.315" v="2705" actId="20577"/>
        <pc:sldMkLst>
          <pc:docMk/>
          <pc:sldMk cId="2085509054" sldId="2134808538"/>
        </pc:sldMkLst>
      </pc:sldChg>
      <pc:sldChg chg="addSp delSp modSp add mod">
        <pc:chgData name="FERHANE EL MOSTAFA" userId="612e3f77-08f4-424c-9bd0-6ac275dcda07" providerId="ADAL" clId="{0E1024C3-58F3-4E60-9D56-58152775B348}" dt="2025-09-03T17:41:18.424" v="2763"/>
        <pc:sldMkLst>
          <pc:docMk/>
          <pc:sldMk cId="1174449878" sldId="2134808539"/>
        </pc:sldMkLst>
      </pc:sldChg>
      <pc:sldChg chg="addSp delSp modSp add mod delAnim modAnim">
        <pc:chgData name="FERHANE EL MOSTAFA" userId="612e3f77-08f4-424c-9bd0-6ac275dcda07" providerId="ADAL" clId="{0E1024C3-58F3-4E60-9D56-58152775B348}" dt="2025-09-04T16:59:38.097" v="3427" actId="14100"/>
        <pc:sldMkLst>
          <pc:docMk/>
          <pc:sldMk cId="299556832" sldId="2134808540"/>
        </pc:sldMkLst>
        <pc:spChg chg="mod">
          <ac:chgData name="FERHANE EL MOSTAFA" userId="612e3f77-08f4-424c-9bd0-6ac275dcda07" providerId="ADAL" clId="{0E1024C3-58F3-4E60-9D56-58152775B348}" dt="2025-09-03T17:45:53.440" v="2803"/>
          <ac:spMkLst>
            <pc:docMk/>
            <pc:sldMk cId="299556832" sldId="2134808540"/>
            <ac:spMk id="2" creationId="{C6F969B8-7A76-330E-7F5A-550AEEFCE808}"/>
          </ac:spMkLst>
        </pc:spChg>
        <pc:picChg chg="add mod">
          <ac:chgData name="FERHANE EL MOSTAFA" userId="612e3f77-08f4-424c-9bd0-6ac275dcda07" providerId="ADAL" clId="{0E1024C3-58F3-4E60-9D56-58152775B348}" dt="2025-09-03T17:45:40.935" v="2802"/>
          <ac:picMkLst>
            <pc:docMk/>
            <pc:sldMk cId="299556832" sldId="2134808540"/>
            <ac:picMk id="4" creationId="{6C40582D-211E-7E28-1756-2CAF27F4BDC5}"/>
          </ac:picMkLst>
        </pc:picChg>
        <pc:picChg chg="add mod">
          <ac:chgData name="FERHANE EL MOSTAFA" userId="612e3f77-08f4-424c-9bd0-6ac275dcda07" providerId="ADAL" clId="{0E1024C3-58F3-4E60-9D56-58152775B348}" dt="2025-09-04T16:56:00.689" v="3386"/>
          <ac:picMkLst>
            <pc:docMk/>
            <pc:sldMk cId="299556832" sldId="2134808540"/>
            <ac:picMk id="5" creationId="{8A67E57D-A182-C4DA-BEAB-58C7D69A12FF}"/>
          </ac:picMkLst>
        </pc:picChg>
        <pc:picChg chg="add mod">
          <ac:chgData name="FERHANE EL MOSTAFA" userId="612e3f77-08f4-424c-9bd0-6ac275dcda07" providerId="ADAL" clId="{0E1024C3-58F3-4E60-9D56-58152775B348}" dt="2025-09-04T16:56:00.689" v="3386"/>
          <ac:picMkLst>
            <pc:docMk/>
            <pc:sldMk cId="299556832" sldId="2134808540"/>
            <ac:picMk id="6" creationId="{8029AC14-3009-C77C-A246-D9B464AF77D1}"/>
          </ac:picMkLst>
        </pc:picChg>
        <pc:picChg chg="add mod">
          <ac:chgData name="FERHANE EL MOSTAFA" userId="612e3f77-08f4-424c-9bd0-6ac275dcda07" providerId="ADAL" clId="{0E1024C3-58F3-4E60-9D56-58152775B348}" dt="2025-09-04T16:56:00.689" v="3386"/>
          <ac:picMkLst>
            <pc:docMk/>
            <pc:sldMk cId="299556832" sldId="2134808540"/>
            <ac:picMk id="7" creationId="{75D3F59C-74C2-D0EC-2812-7EBE20AE5614}"/>
          </ac:picMkLst>
        </pc:picChg>
        <pc:picChg chg="add mod">
          <ac:chgData name="FERHANE EL MOSTAFA" userId="612e3f77-08f4-424c-9bd0-6ac275dcda07" providerId="ADAL" clId="{0E1024C3-58F3-4E60-9D56-58152775B348}" dt="2025-09-04T16:57:38.912" v="3393"/>
          <ac:picMkLst>
            <pc:docMk/>
            <pc:sldMk cId="299556832" sldId="2134808540"/>
            <ac:picMk id="8" creationId="{7F7ED38F-3CFF-B575-5DCA-FFB649FC958E}"/>
          </ac:picMkLst>
        </pc:picChg>
        <pc:picChg chg="add mod">
          <ac:chgData name="FERHANE EL MOSTAFA" userId="612e3f77-08f4-424c-9bd0-6ac275dcda07" providerId="ADAL" clId="{0E1024C3-58F3-4E60-9D56-58152775B348}" dt="2025-09-04T16:59:33.112" v="3426"/>
          <ac:picMkLst>
            <pc:docMk/>
            <pc:sldMk cId="299556832" sldId="2134808540"/>
            <ac:picMk id="14" creationId="{71ABF24D-7314-AF31-84AD-3B6D88F552BB}"/>
          </ac:picMkLst>
        </pc:picChg>
        <pc:picChg chg="add mod">
          <ac:chgData name="FERHANE EL MOSTAFA" userId="612e3f77-08f4-424c-9bd0-6ac275dcda07" providerId="ADAL" clId="{0E1024C3-58F3-4E60-9D56-58152775B348}" dt="2025-09-04T16:59:38.097" v="3427" actId="14100"/>
          <ac:picMkLst>
            <pc:docMk/>
            <pc:sldMk cId="299556832" sldId="2134808540"/>
            <ac:picMk id="15" creationId="{638CFE22-46DD-C24C-4836-B9D860D544D0}"/>
          </ac:picMkLst>
        </pc:picChg>
        <pc:picChg chg="add mod">
          <ac:chgData name="FERHANE EL MOSTAFA" userId="612e3f77-08f4-424c-9bd0-6ac275dcda07" providerId="ADAL" clId="{0E1024C3-58F3-4E60-9D56-58152775B348}" dt="2025-09-04T16:59:33.112" v="3426"/>
          <ac:picMkLst>
            <pc:docMk/>
            <pc:sldMk cId="299556832" sldId="2134808540"/>
            <ac:picMk id="16" creationId="{C271FE3F-D925-A23A-60CA-E21FF2772D0B}"/>
          </ac:picMkLst>
        </pc:picChg>
      </pc:sldChg>
      <pc:sldChg chg="modSp del mod">
        <pc:chgData name="FERHANE EL MOSTAFA" userId="612e3f77-08f4-424c-9bd0-6ac275dcda07" providerId="ADAL" clId="{0E1024C3-58F3-4E60-9D56-58152775B348}" dt="2025-09-04T09:06:52.578" v="3030" actId="47"/>
        <pc:sldMkLst>
          <pc:docMk/>
          <pc:sldMk cId="1742026952" sldId="2134808541"/>
        </pc:sldMkLst>
      </pc:sldChg>
      <pc:sldChg chg="modSp mod">
        <pc:chgData name="FERHANE EL MOSTAFA" userId="612e3f77-08f4-424c-9bd0-6ac275dcda07" providerId="ADAL" clId="{0E1024C3-58F3-4E60-9D56-58152775B348}" dt="2025-09-04T09:35:03.428" v="3267" actId="20577"/>
        <pc:sldMkLst>
          <pc:docMk/>
          <pc:sldMk cId="292432217" sldId="2134808542"/>
        </pc:sldMkLst>
        <pc:spChg chg="mod">
          <ac:chgData name="FERHANE EL MOSTAFA" userId="612e3f77-08f4-424c-9bd0-6ac275dcda07" providerId="ADAL" clId="{0E1024C3-58F3-4E60-9D56-58152775B348}" dt="2025-09-04T09:34:32.450" v="3242" actId="20577"/>
          <ac:spMkLst>
            <pc:docMk/>
            <pc:sldMk cId="292432217" sldId="2134808542"/>
            <ac:spMk id="2" creationId="{B85EC8AC-E43D-85C8-2991-72397C68E752}"/>
          </ac:spMkLst>
        </pc:spChg>
        <pc:spChg chg="mod">
          <ac:chgData name="FERHANE EL MOSTAFA" userId="612e3f77-08f4-424c-9bd0-6ac275dcda07" providerId="ADAL" clId="{0E1024C3-58F3-4E60-9D56-58152775B348}" dt="2025-09-04T09:34:43.683" v="3256" actId="20577"/>
          <ac:spMkLst>
            <pc:docMk/>
            <pc:sldMk cId="292432217" sldId="2134808542"/>
            <ac:spMk id="3" creationId="{BC9754F7-6222-5843-4ED7-57DD22D53FA6}"/>
          </ac:spMkLst>
        </pc:spChg>
        <pc:spChg chg="mod">
          <ac:chgData name="FERHANE EL MOSTAFA" userId="612e3f77-08f4-424c-9bd0-6ac275dcda07" providerId="ADAL" clId="{0E1024C3-58F3-4E60-9D56-58152775B348}" dt="2025-09-04T09:34:49.169" v="3260" actId="20577"/>
          <ac:spMkLst>
            <pc:docMk/>
            <pc:sldMk cId="292432217" sldId="2134808542"/>
            <ac:spMk id="5" creationId="{9E6C1CA5-3F6E-FAA6-ED5A-6DEF86BAE4A3}"/>
          </ac:spMkLst>
        </pc:spChg>
        <pc:spChg chg="mod">
          <ac:chgData name="FERHANE EL MOSTAFA" userId="612e3f77-08f4-424c-9bd0-6ac275dcda07" providerId="ADAL" clId="{0E1024C3-58F3-4E60-9D56-58152775B348}" dt="2025-09-04T09:34:55.952" v="3262" actId="20577"/>
          <ac:spMkLst>
            <pc:docMk/>
            <pc:sldMk cId="292432217" sldId="2134808542"/>
            <ac:spMk id="11" creationId="{B0BA64B5-FB75-7A0A-5E9E-94FC222C2B36}"/>
          </ac:spMkLst>
        </pc:spChg>
        <pc:spChg chg="mod">
          <ac:chgData name="FERHANE EL MOSTAFA" userId="612e3f77-08f4-424c-9bd0-6ac275dcda07" providerId="ADAL" clId="{0E1024C3-58F3-4E60-9D56-58152775B348}" dt="2025-09-04T09:34:58.153" v="3264" actId="20577"/>
          <ac:spMkLst>
            <pc:docMk/>
            <pc:sldMk cId="292432217" sldId="2134808542"/>
            <ac:spMk id="13" creationId="{219B674C-7B60-5C98-9398-0C71B836FD3F}"/>
          </ac:spMkLst>
        </pc:spChg>
        <pc:spChg chg="mod">
          <ac:chgData name="FERHANE EL MOSTAFA" userId="612e3f77-08f4-424c-9bd0-6ac275dcda07" providerId="ADAL" clId="{0E1024C3-58F3-4E60-9D56-58152775B348}" dt="2025-09-04T09:35:00.240" v="3266" actId="20577"/>
          <ac:spMkLst>
            <pc:docMk/>
            <pc:sldMk cId="292432217" sldId="2134808542"/>
            <ac:spMk id="15" creationId="{5641729A-CD04-47F0-A976-67CD36F5660D}"/>
          </ac:spMkLst>
        </pc:spChg>
        <pc:spChg chg="mod">
          <ac:chgData name="FERHANE EL MOSTAFA" userId="612e3f77-08f4-424c-9bd0-6ac275dcda07" providerId="ADAL" clId="{0E1024C3-58F3-4E60-9D56-58152775B348}" dt="2025-09-04T09:35:03.428" v="3267" actId="20577"/>
          <ac:spMkLst>
            <pc:docMk/>
            <pc:sldMk cId="292432217" sldId="2134808542"/>
            <ac:spMk id="16" creationId="{ECF29339-F427-41BC-AC3E-EE5310541571}"/>
          </ac:spMkLst>
        </pc:spChg>
      </pc:sldChg>
      <pc:sldChg chg="del">
        <pc:chgData name="FERHANE EL MOSTAFA" userId="612e3f77-08f4-424c-9bd0-6ac275dcda07" providerId="ADAL" clId="{0E1024C3-58F3-4E60-9D56-58152775B348}" dt="2025-09-04T16:49:06.596" v="3342" actId="47"/>
        <pc:sldMkLst>
          <pc:docMk/>
          <pc:sldMk cId="666017874" sldId="2134808543"/>
        </pc:sldMkLst>
      </pc:sldChg>
      <pc:sldChg chg="del">
        <pc:chgData name="FERHANE EL MOSTAFA" userId="612e3f77-08f4-424c-9bd0-6ac275dcda07" providerId="ADAL" clId="{0E1024C3-58F3-4E60-9D56-58152775B348}" dt="2025-09-04T16:49:08.566" v="3343" actId="47"/>
        <pc:sldMkLst>
          <pc:docMk/>
          <pc:sldMk cId="3550756019" sldId="2134808544"/>
        </pc:sldMkLst>
      </pc:sldChg>
      <pc:sldChg chg="addSp modSp add mod modAnim">
        <pc:chgData name="FERHANE EL MOSTAFA" userId="612e3f77-08f4-424c-9bd0-6ac275dcda07" providerId="ADAL" clId="{0E1024C3-58F3-4E60-9D56-58152775B348}" dt="2025-09-04T17:11:16.805" v="3602" actId="14100"/>
        <pc:sldMkLst>
          <pc:docMk/>
          <pc:sldMk cId="1460021082" sldId="2134808545"/>
        </pc:sldMkLst>
        <pc:spChg chg="mod">
          <ac:chgData name="FERHANE EL MOSTAFA" userId="612e3f77-08f4-424c-9bd0-6ac275dcda07" providerId="ADAL" clId="{0E1024C3-58F3-4E60-9D56-58152775B348}" dt="2025-09-04T08:51:28.159" v="2918" actId="20577"/>
          <ac:spMkLst>
            <pc:docMk/>
            <pc:sldMk cId="1460021082" sldId="2134808545"/>
            <ac:spMk id="2" creationId="{E04F5AB7-7CA6-DAC2-47F5-CB717506A57B}"/>
          </ac:spMkLst>
        </pc:spChg>
        <pc:spChg chg="mod">
          <ac:chgData name="FERHANE EL MOSTAFA" userId="612e3f77-08f4-424c-9bd0-6ac275dcda07" providerId="ADAL" clId="{0E1024C3-58F3-4E60-9D56-58152775B348}" dt="2025-09-04T17:10:11.957" v="3576" actId="1076"/>
          <ac:spMkLst>
            <pc:docMk/>
            <pc:sldMk cId="1460021082" sldId="2134808545"/>
            <ac:spMk id="3" creationId="{48CF5AF9-4F76-325D-A67E-B113840F45B6}"/>
          </ac:spMkLst>
        </pc:spChg>
        <pc:spChg chg="mod">
          <ac:chgData name="FERHANE EL MOSTAFA" userId="612e3f77-08f4-424c-9bd0-6ac275dcda07" providerId="ADAL" clId="{0E1024C3-58F3-4E60-9D56-58152775B348}" dt="2025-09-04T17:10:14.932" v="3578" actId="1076"/>
          <ac:spMkLst>
            <pc:docMk/>
            <pc:sldMk cId="1460021082" sldId="2134808545"/>
            <ac:spMk id="4" creationId="{BEEB0F2A-4BC1-2B5D-DB68-AAE67BC03E4E}"/>
          </ac:spMkLst>
        </pc:spChg>
        <pc:spChg chg="mod">
          <ac:chgData name="FERHANE EL MOSTAFA" userId="612e3f77-08f4-424c-9bd0-6ac275dcda07" providerId="ADAL" clId="{0E1024C3-58F3-4E60-9D56-58152775B348}" dt="2025-09-04T17:11:10.380" v="3599" actId="1076"/>
          <ac:spMkLst>
            <pc:docMk/>
            <pc:sldMk cId="1460021082" sldId="2134808545"/>
            <ac:spMk id="5" creationId="{0194AAE6-09E0-2AD1-05AE-4FEF6B15266E}"/>
          </ac:spMkLst>
        </pc:spChg>
        <pc:spChg chg="mod">
          <ac:chgData name="FERHANE EL MOSTAFA" userId="612e3f77-08f4-424c-9bd0-6ac275dcda07" providerId="ADAL" clId="{0E1024C3-58F3-4E60-9D56-58152775B348}" dt="2025-09-04T17:10:37.068" v="3584" actId="1076"/>
          <ac:spMkLst>
            <pc:docMk/>
            <pc:sldMk cId="1460021082" sldId="2134808545"/>
            <ac:spMk id="7" creationId="{ED7573E0-260E-9F6D-096D-E21CCD30D5AB}"/>
          </ac:spMkLst>
        </pc:spChg>
        <pc:spChg chg="mod">
          <ac:chgData name="FERHANE EL MOSTAFA" userId="612e3f77-08f4-424c-9bd0-6ac275dcda07" providerId="ADAL" clId="{0E1024C3-58F3-4E60-9D56-58152775B348}" dt="2025-09-04T17:10:44.270" v="3587" actId="1076"/>
          <ac:spMkLst>
            <pc:docMk/>
            <pc:sldMk cId="1460021082" sldId="2134808545"/>
            <ac:spMk id="8" creationId="{F68F654B-9174-3814-6017-2EAFF207BD37}"/>
          </ac:spMkLst>
        </pc:spChg>
        <pc:spChg chg="mod">
          <ac:chgData name="FERHANE EL MOSTAFA" userId="612e3f77-08f4-424c-9bd0-6ac275dcda07" providerId="ADAL" clId="{0E1024C3-58F3-4E60-9D56-58152775B348}" dt="2025-09-04T17:10:47.565" v="3588" actId="1076"/>
          <ac:spMkLst>
            <pc:docMk/>
            <pc:sldMk cId="1460021082" sldId="2134808545"/>
            <ac:spMk id="9" creationId="{411344B2-A520-ECCA-C6F6-191800B882F5}"/>
          </ac:spMkLst>
        </pc:spChg>
        <pc:spChg chg="mod">
          <ac:chgData name="FERHANE EL MOSTAFA" userId="612e3f77-08f4-424c-9bd0-6ac275dcda07" providerId="ADAL" clId="{0E1024C3-58F3-4E60-9D56-58152775B348}" dt="2025-09-04T17:11:04.122" v="3595" actId="1076"/>
          <ac:spMkLst>
            <pc:docMk/>
            <pc:sldMk cId="1460021082" sldId="2134808545"/>
            <ac:spMk id="10" creationId="{D44DD02B-8CB5-F9A3-B347-996E41E8E093}"/>
          </ac:spMkLst>
        </pc:spChg>
        <pc:spChg chg="mod">
          <ac:chgData name="FERHANE EL MOSTAFA" userId="612e3f77-08f4-424c-9bd0-6ac275dcda07" providerId="ADAL" clId="{0E1024C3-58F3-4E60-9D56-58152775B348}" dt="2025-09-04T17:10:41.578" v="3586" actId="1076"/>
          <ac:spMkLst>
            <pc:docMk/>
            <pc:sldMk cId="1460021082" sldId="2134808545"/>
            <ac:spMk id="11" creationId="{4AAE1EA2-6259-DCB1-7CCD-ED7CDAF68A96}"/>
          </ac:spMkLst>
        </pc:spChg>
        <pc:spChg chg="mod">
          <ac:chgData name="FERHANE EL MOSTAFA" userId="612e3f77-08f4-424c-9bd0-6ac275dcda07" providerId="ADAL" clId="{0E1024C3-58F3-4E60-9D56-58152775B348}" dt="2025-09-04T17:10:22.272" v="3580" actId="1076"/>
          <ac:spMkLst>
            <pc:docMk/>
            <pc:sldMk cId="1460021082" sldId="2134808545"/>
            <ac:spMk id="12" creationId="{6D074447-AE98-22F3-32C5-25617BEFD002}"/>
          </ac:spMkLst>
        </pc:spChg>
        <pc:spChg chg="mod">
          <ac:chgData name="FERHANE EL MOSTAFA" userId="612e3f77-08f4-424c-9bd0-6ac275dcda07" providerId="ADAL" clId="{0E1024C3-58F3-4E60-9D56-58152775B348}" dt="2025-09-04T17:09:42.891" v="3567" actId="1076"/>
          <ac:spMkLst>
            <pc:docMk/>
            <pc:sldMk cId="1460021082" sldId="2134808545"/>
            <ac:spMk id="13" creationId="{C9E2CF85-5C74-D1A7-E62A-77A4DE8FE4A4}"/>
          </ac:spMkLst>
        </pc:spChg>
        <pc:spChg chg="mod">
          <ac:chgData name="FERHANE EL MOSTAFA" userId="612e3f77-08f4-424c-9bd0-6ac275dcda07" providerId="ADAL" clId="{0E1024C3-58F3-4E60-9D56-58152775B348}" dt="2025-09-04T17:11:06.058" v="3596" actId="1076"/>
          <ac:spMkLst>
            <pc:docMk/>
            <pc:sldMk cId="1460021082" sldId="2134808545"/>
            <ac:spMk id="14" creationId="{517DBAEF-7298-A0FF-45F6-7EA2959293FB}"/>
          </ac:spMkLst>
        </pc:spChg>
        <pc:spChg chg="mod">
          <ac:chgData name="FERHANE EL MOSTAFA" userId="612e3f77-08f4-424c-9bd0-6ac275dcda07" providerId="ADAL" clId="{0E1024C3-58F3-4E60-9D56-58152775B348}" dt="2025-09-04T17:10:31.521" v="3583" actId="1076"/>
          <ac:spMkLst>
            <pc:docMk/>
            <pc:sldMk cId="1460021082" sldId="2134808545"/>
            <ac:spMk id="15" creationId="{3162A3CF-58FF-AFB8-A989-6A72BFCFB9E7}"/>
          </ac:spMkLst>
        </pc:spChg>
        <pc:spChg chg="add mod">
          <ac:chgData name="FERHANE EL MOSTAFA" userId="612e3f77-08f4-424c-9bd0-6ac275dcda07" providerId="ADAL" clId="{0E1024C3-58F3-4E60-9D56-58152775B348}" dt="2025-09-04T17:10:38.983" v="3585" actId="1076"/>
          <ac:spMkLst>
            <pc:docMk/>
            <pc:sldMk cId="1460021082" sldId="2134808545"/>
            <ac:spMk id="16" creationId="{611365CF-F74A-32A3-B707-5F49A6354AED}"/>
          </ac:spMkLst>
        </pc:spChg>
        <pc:spChg chg="add mod">
          <ac:chgData name="FERHANE EL MOSTAFA" userId="612e3f77-08f4-424c-9bd0-6ac275dcda07" providerId="ADAL" clId="{0E1024C3-58F3-4E60-9D56-58152775B348}" dt="2025-09-04T17:10:10.747" v="3575" actId="1076"/>
          <ac:spMkLst>
            <pc:docMk/>
            <pc:sldMk cId="1460021082" sldId="2134808545"/>
            <ac:spMk id="17" creationId="{CC9AF2AE-5675-673F-1FDF-3716BFA86864}"/>
          </ac:spMkLst>
        </pc:spChg>
        <pc:spChg chg="add mod">
          <ac:chgData name="FERHANE EL MOSTAFA" userId="612e3f77-08f4-424c-9bd0-6ac275dcda07" providerId="ADAL" clId="{0E1024C3-58F3-4E60-9D56-58152775B348}" dt="2025-09-04T17:11:08.711" v="3598" actId="14100"/>
          <ac:spMkLst>
            <pc:docMk/>
            <pc:sldMk cId="1460021082" sldId="2134808545"/>
            <ac:spMk id="18" creationId="{850527E4-009A-737E-7DD7-0FF2A823496E}"/>
          </ac:spMkLst>
        </pc:spChg>
        <pc:spChg chg="add mod">
          <ac:chgData name="FERHANE EL MOSTAFA" userId="612e3f77-08f4-424c-9bd0-6ac275dcda07" providerId="ADAL" clId="{0E1024C3-58F3-4E60-9D56-58152775B348}" dt="2025-09-04T17:10:24.687" v="3581" actId="1076"/>
          <ac:spMkLst>
            <pc:docMk/>
            <pc:sldMk cId="1460021082" sldId="2134808545"/>
            <ac:spMk id="19" creationId="{8FB687C6-CF06-BFA1-0AFE-59A84C6FB0B9}"/>
          </ac:spMkLst>
        </pc:spChg>
        <pc:spChg chg="add mod">
          <ac:chgData name="FERHANE EL MOSTAFA" userId="612e3f77-08f4-424c-9bd0-6ac275dcda07" providerId="ADAL" clId="{0E1024C3-58F3-4E60-9D56-58152775B348}" dt="2025-09-04T17:10:20.744" v="3579" actId="1076"/>
          <ac:spMkLst>
            <pc:docMk/>
            <pc:sldMk cId="1460021082" sldId="2134808545"/>
            <ac:spMk id="22" creationId="{B2344FAB-0649-2AF7-0AFE-3A1004401820}"/>
          </ac:spMkLst>
        </pc:spChg>
        <pc:spChg chg="add mod">
          <ac:chgData name="FERHANE EL MOSTAFA" userId="612e3f77-08f4-424c-9bd0-6ac275dcda07" providerId="ADAL" clId="{0E1024C3-58F3-4E60-9D56-58152775B348}" dt="2025-09-04T17:11:16.805" v="3602" actId="14100"/>
          <ac:spMkLst>
            <pc:docMk/>
            <pc:sldMk cId="1460021082" sldId="2134808545"/>
            <ac:spMk id="23" creationId="{344B71D2-8804-0E11-965A-9613E57B6C0F}"/>
          </ac:spMkLst>
        </pc:spChg>
        <pc:spChg chg="add mod">
          <ac:chgData name="FERHANE EL MOSTAFA" userId="612e3f77-08f4-424c-9bd0-6ac275dcda07" providerId="ADAL" clId="{0E1024C3-58F3-4E60-9D56-58152775B348}" dt="2025-09-04T17:11:02.548" v="3594" actId="1076"/>
          <ac:spMkLst>
            <pc:docMk/>
            <pc:sldMk cId="1460021082" sldId="2134808545"/>
            <ac:spMk id="24" creationId="{3EB03E5D-A3A9-E23E-7469-21D85BD5E03E}"/>
          </ac:spMkLst>
        </pc:spChg>
        <pc:spChg chg="add mod">
          <ac:chgData name="FERHANE EL MOSTAFA" userId="612e3f77-08f4-424c-9bd0-6ac275dcda07" providerId="ADAL" clId="{0E1024C3-58F3-4E60-9D56-58152775B348}" dt="2025-09-04T17:11:12.027" v="3600" actId="1076"/>
          <ac:spMkLst>
            <pc:docMk/>
            <pc:sldMk cId="1460021082" sldId="2134808545"/>
            <ac:spMk id="25" creationId="{B9275FA9-ECA3-6E1F-1355-7A94E4140317}"/>
          </ac:spMkLst>
        </pc:spChg>
      </pc:sldChg>
      <pc:sldChg chg="addSp modSp add mod">
        <pc:chgData name="FERHANE EL MOSTAFA" userId="612e3f77-08f4-424c-9bd0-6ac275dcda07" providerId="ADAL" clId="{0E1024C3-58F3-4E60-9D56-58152775B348}" dt="2025-09-04T09:06:47.397" v="3029" actId="6549"/>
        <pc:sldMkLst>
          <pc:docMk/>
          <pc:sldMk cId="3957968747" sldId="2134808546"/>
        </pc:sldMkLst>
        <pc:spChg chg="mod">
          <ac:chgData name="FERHANE EL MOSTAFA" userId="612e3f77-08f4-424c-9bd0-6ac275dcda07" providerId="ADAL" clId="{0E1024C3-58F3-4E60-9D56-58152775B348}" dt="2025-09-04T09:06:47.397" v="3029" actId="6549"/>
          <ac:spMkLst>
            <pc:docMk/>
            <pc:sldMk cId="3957968747" sldId="213480854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04T09:06:27.043" v="3026"/>
          <ac:picMkLst>
            <pc:docMk/>
            <pc:sldMk cId="3957968747" sldId="2134808546"/>
            <ac:picMk id="3" creationId="{52A28F62-9928-49F2-D11E-7515F0736446}"/>
          </ac:picMkLst>
        </pc:picChg>
      </pc:sldChg>
      <pc:sldChg chg="add">
        <pc:chgData name="FERHANE EL MOSTAFA" userId="612e3f77-08f4-424c-9bd0-6ac275dcda07" providerId="ADAL" clId="{0E1024C3-58F3-4E60-9D56-58152775B348}" dt="2025-09-04T16:49:11.880" v="3344"/>
        <pc:sldMkLst>
          <pc:docMk/>
          <pc:sldMk cId="1934738655" sldId="2134808547"/>
        </pc:sldMkLst>
      </pc:sldChg>
      <pc:sldChg chg="add">
        <pc:chgData name="FERHANE EL MOSTAFA" userId="612e3f77-08f4-424c-9bd0-6ac275dcda07" providerId="ADAL" clId="{0E1024C3-58F3-4E60-9D56-58152775B348}" dt="2025-09-12T10:09:22.886" v="3629"/>
        <pc:sldMkLst>
          <pc:docMk/>
          <pc:sldMk cId="2469045652" sldId="213480855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هَـ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هِـ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هُـ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هَـ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هِـ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هُـ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هَـ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هِـ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هُـ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هَـ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هِـ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هُـ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5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 سنتذكر شروط الانتباه والتركيز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داخل الفصل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باهتمام لتعليمات أستاذي وشرحِه؛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AE7373C-E5B5-4CCC-7D1A-39BC260B1D20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DC4AAD-A7ED-5862-22B5-929291735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6"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EEA9FC-D2BF-95CE-C6BF-367512FDFFAF}"/>
              </a:ext>
            </a:extLst>
          </p:cNvPr>
          <p:cNvSpPr/>
          <p:nvPr/>
        </p:nvSpPr>
        <p:spPr>
          <a:xfrm>
            <a:off x="1273247" y="786805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أنشودة الحروف</a:t>
            </a:r>
          </a:p>
        </p:txBody>
      </p:sp>
    </p:spTree>
    <p:extLst>
      <p:ext uri="{BB962C8B-B14F-4D97-AF65-F5344CB8AC3E}">
        <p14:creationId xmlns:p14="http://schemas.microsoft.com/office/powerpoint/2010/main" val="312024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سأتعلم كيف أكتب اسمي واسم زميلي.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4" t="27978" r="11393" b="26448"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اكتب اسمك واسم زميلك على لوحتك.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FFDE7-2B0B-B297-B799-C95ABA0A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DFD937-B542-5775-25C4-3255E514A5E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الآن تبادل أنت وزميلك اللوحة وليصحح كل منكم اسمه على لوحة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2B329B-84AA-A4A9-812A-E0489EDDCBB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8F4DFEA-D6FC-B101-6A79-10D858ABB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223244" y="780844"/>
            <a:ext cx="1758309" cy="116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8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استرجعوا ألواحكم وارفعوها، كل واحد يقدم نفسه ويقدم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يقف كل تلميذ(ة) ويقدم نفسه ويقدم زميله: أنا اسمي ....، وهذا زميلي ......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47" y="23612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720427"/>
            <a:ext cx="1075974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الاستعانة بلوحة الحروف أثناء إنشاد النشيد.</a:t>
            </a:r>
          </a:p>
        </p:txBody>
      </p:sp>
    </p:spTree>
    <p:extLst>
      <p:ext uri="{BB962C8B-B14F-4D97-AF65-F5344CB8AC3E}">
        <p14:creationId xmlns:p14="http://schemas.microsoft.com/office/powerpoint/2010/main" val="318255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 واحدة. مثلا: شاي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71E577-B991-C792-C350-288CE04D0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جديد من عناصر الصورة بكلمة واحدة.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DDE592-DA9C-8929-CCAE-F9BDDA9DE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على السبورة بخط واضح. ويشجع المتعثرين على التحدث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0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في درس القراءة لهذا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اليوم على أربعة حروف: قراءة ورسما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07A019D-E412-28E2-6285-559D92D2215E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الحروف</a:t>
            </a:r>
            <a:endParaRPr lang="fr-FR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BD6E2C9-7E84-2428-99A1-FD00497E4583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 -  ص</a:t>
            </a:r>
          </a:p>
          <a:p>
            <a:pPr marL="0" indent="0" algn="ctr" rtl="1">
              <a:buNone/>
            </a:pP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ش – هـ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68326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كلمة: سلام  </a:t>
            </a:r>
          </a:p>
          <a:p>
            <a:pPr marL="977900" algn="just" defTabSz="1074738" rtl="1"/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تكتب الكلمة ويتم جرد الحرف مع حركته، بإشراك المتعلمين.</a:t>
            </a: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E6D8716-AB72-B1F5-D07A-1D2F681EB7B7}"/>
              </a:ext>
            </a:extLst>
          </p:cNvPr>
          <p:cNvSpPr/>
          <p:nvPr/>
        </p:nvSpPr>
        <p:spPr>
          <a:xfrm>
            <a:off x="9351818" y="4014355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لامٌ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BC0CEF-27D2-2B3A-A109-81787B718D2D}"/>
              </a:ext>
            </a:extLst>
          </p:cNvPr>
          <p:cNvSpPr/>
          <p:nvPr/>
        </p:nvSpPr>
        <p:spPr>
          <a:xfrm>
            <a:off x="5482936" y="5033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1614055" y="430996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سَـ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9618700" y="237066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سَ</a:t>
            </a:r>
            <a:r>
              <a:rPr lang="ar-MA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662545" y="2542199"/>
            <a:ext cx="1849220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1662545" y="4413888"/>
            <a:ext cx="1849220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ــس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1724254" y="6326965"/>
            <a:ext cx="197391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4" y="6724211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9618700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ـسْـ</a:t>
            </a:r>
            <a:r>
              <a:rPr lang="ar-MA" sz="800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تَ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مِعُ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9743391" y="6326965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ئِ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ـسَ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A2CB7235-E588-1260-39BB-BC4ED114020C}"/>
              </a:ext>
            </a:extLst>
          </p:cNvPr>
          <p:cNvSpPr/>
          <p:nvPr/>
        </p:nvSpPr>
        <p:spPr>
          <a:xfrm>
            <a:off x="9812663" y="8119911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كَأْ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سٌ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6BF3FA0-729A-DA15-49AE-0E6377266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482657"/>
            <a:ext cx="2231329" cy="634039"/>
          </a:xfrm>
          <a:prstGeom prst="rect">
            <a:avLst/>
          </a:prstGeom>
        </p:spPr>
      </p:pic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9AA3ABE-1B30-9676-A2EF-287B0067B8E3}"/>
              </a:ext>
            </a:extLst>
          </p:cNvPr>
          <p:cNvSpPr/>
          <p:nvPr/>
        </p:nvSpPr>
        <p:spPr>
          <a:xfrm>
            <a:off x="1724254" y="8169010"/>
            <a:ext cx="1960058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  <p:bldP spid="13" grpId="0" animBg="1"/>
      <p:bldP spid="15" grpId="0" animBg="1"/>
      <p:bldP spid="16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5A8873-1E2C-7D6C-E960-A3E94F9728A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نستمر بالطريقة نفسها مع باقي الحروف: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صنبور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9A2515D-78C8-AE4A-06BC-69FC96B7DB78}"/>
              </a:ext>
            </a:extLst>
          </p:cNvPr>
          <p:cNvSpPr/>
          <p:nvPr/>
        </p:nvSpPr>
        <p:spPr>
          <a:xfrm>
            <a:off x="9254836" y="2767446"/>
            <a:ext cx="3657600" cy="16798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صُـ</a:t>
            </a:r>
            <a:r>
              <a:rPr lang="ar-MA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نْبورٌ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5332B26-F4FB-49EC-29B3-817D44768A2B}"/>
              </a:ext>
            </a:extLst>
          </p:cNvPr>
          <p:cNvSpPr/>
          <p:nvPr/>
        </p:nvSpPr>
        <p:spPr>
          <a:xfrm>
            <a:off x="5597599" y="3596166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1517073" y="2872266"/>
            <a:ext cx="2209800" cy="157504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صُـ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07B211B-B0EF-9D93-70A9-EE9C93C0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E4646BA-4CBC-8513-D206-DE5B409EB15C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A641E9A-0D74-9368-958E-852DA0B2A246}"/>
              </a:ext>
            </a:extLst>
          </p:cNvPr>
          <p:cNvSpPr/>
          <p:nvPr/>
        </p:nvSpPr>
        <p:spPr>
          <a:xfrm>
            <a:off x="7408900" y="6472335"/>
            <a:ext cx="2441682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1B40F938-9EB5-4898-C109-72632D66D107}"/>
              </a:ext>
            </a:extLst>
          </p:cNvPr>
          <p:cNvSpPr/>
          <p:nvPr/>
        </p:nvSpPr>
        <p:spPr>
          <a:xfrm>
            <a:off x="4338841" y="6472335"/>
            <a:ext cx="244168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63859BF-0411-FE9D-DAF4-246F6B439B40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شمس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0BFD9E-BFC4-CFFD-6E06-35AA6E3F7137}"/>
              </a:ext>
            </a:extLst>
          </p:cNvPr>
          <p:cNvSpPr/>
          <p:nvPr/>
        </p:nvSpPr>
        <p:spPr>
          <a:xfrm>
            <a:off x="9254836" y="2793804"/>
            <a:ext cx="36576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شَ</a:t>
            </a:r>
            <a:r>
              <a:rPr lang="ar-MA" sz="9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مْسٌ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B82DA6F-155E-1ACA-F21A-0D2B710C5176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1517073" y="2872266"/>
            <a:ext cx="22098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C7DA42-28BE-2A9E-365F-62E98DCF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C2AD9107-1547-5B2F-55AA-C076C82C57F1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A0C4D46-9CB3-72CA-F0B9-B0DAB9BC5523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161FBF58-8AD8-328A-643F-F89A7C1E1101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1FA6AE6A-8B2C-3762-CAA3-291B56A1E18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 animBg="1"/>
      <p:bldP spid="13" grpId="0" animBg="1"/>
      <p:bldP spid="15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07F50-E553-017B-672E-2FE173831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5EC8AC-E43D-85C8-2991-72397C68E752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هلال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C9754F7-6222-5843-4ED7-57DD22D53FA6}"/>
              </a:ext>
            </a:extLst>
          </p:cNvPr>
          <p:cNvSpPr/>
          <p:nvPr/>
        </p:nvSpPr>
        <p:spPr>
          <a:xfrm>
            <a:off x="9254836" y="2793804"/>
            <a:ext cx="36576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هِ</a:t>
            </a:r>
            <a:r>
              <a:rPr lang="ar-MA" sz="9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0D6A127-6240-FE83-7585-277A35608CC7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9E6C1CA5-3F6E-FAA6-ED5A-6DEF86BAE4A3}"/>
              </a:ext>
            </a:extLst>
          </p:cNvPr>
          <p:cNvSpPr/>
          <p:nvPr/>
        </p:nvSpPr>
        <p:spPr>
          <a:xfrm>
            <a:off x="1517073" y="2872266"/>
            <a:ext cx="22098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هِ</a:t>
            </a: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6A8F429-0127-1872-8E52-7F537DADF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0BA64B5-FB75-7A0A-5E9E-94FC222C2B36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19B674C-7B60-5C98-9398-0C71B836FD3F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641729A-CD04-47F0-A976-67CD36F5660D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ECF29339-F427-41BC-AC3E-EE5310541571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3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 animBg="1"/>
      <p:bldP spid="13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س – ص – ش – هـ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CFFC-D6FC-B551-5CA5-6B72E51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CA12-017A-5C36-ACD8-D340C215B52C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جيدا. عليكم رفع البطاقة المناسبة لكل  صوت من بطاقات الحروف(البحث في ثنائيات)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"ص"،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E8B2F14A-43CD-1410-52ED-6152C2B3A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9EDAE15-25BE-26A7-B692-3996D6A34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875" y="2504399"/>
            <a:ext cx="2749534" cy="2091109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0E7DECD3-457F-6317-BF14-475B88E97A79}"/>
              </a:ext>
            </a:extLst>
          </p:cNvPr>
          <p:cNvSpPr/>
          <p:nvPr/>
        </p:nvSpPr>
        <p:spPr>
          <a:xfrm>
            <a:off x="10564091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CDD58B-03EE-03D5-6FC7-E9267D16ED0B}"/>
              </a:ext>
            </a:extLst>
          </p:cNvPr>
          <p:cNvSpPr/>
          <p:nvPr/>
        </p:nvSpPr>
        <p:spPr>
          <a:xfrm>
            <a:off x="7505881" y="6431157"/>
            <a:ext cx="246939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9043A55-9D74-CD7B-55DB-45651EF8363C}"/>
              </a:ext>
            </a:extLst>
          </p:cNvPr>
          <p:cNvSpPr/>
          <p:nvPr/>
        </p:nvSpPr>
        <p:spPr>
          <a:xfrm>
            <a:off x="4338842" y="6431157"/>
            <a:ext cx="2519158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995AFBD-E322-16AC-AEE5-7D62B6AF50BE}"/>
              </a:ext>
            </a:extLst>
          </p:cNvPr>
          <p:cNvSpPr/>
          <p:nvPr/>
        </p:nvSpPr>
        <p:spPr>
          <a:xfrm>
            <a:off x="1171802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481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412EA-3F82-CC02-0701-C30CBE26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A79060-993E-50AA-1FB0-809908235A5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"هـ"،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F750FFE-060F-9BCF-C5FB-83C86BBB4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F2AB4FF-1512-246E-3EBE-CF5AF57C9418}"/>
              </a:ext>
            </a:extLst>
          </p:cNvPr>
          <p:cNvSpPr/>
          <p:nvPr/>
        </p:nvSpPr>
        <p:spPr>
          <a:xfrm>
            <a:off x="10620148" y="5299254"/>
            <a:ext cx="1876653" cy="142852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7A1849C-F386-C830-950B-D74C3FE5F88E}"/>
              </a:ext>
            </a:extLst>
          </p:cNvPr>
          <p:cNvSpPr/>
          <p:nvPr/>
        </p:nvSpPr>
        <p:spPr>
          <a:xfrm>
            <a:off x="7560793" y="5299254"/>
            <a:ext cx="1995054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ــهـ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994F3FB-F9FE-F2B5-D765-BDA8413731CE}"/>
              </a:ext>
            </a:extLst>
          </p:cNvPr>
          <p:cNvSpPr/>
          <p:nvPr/>
        </p:nvSpPr>
        <p:spPr>
          <a:xfrm>
            <a:off x="4633418" y="5396237"/>
            <a:ext cx="1995054" cy="142976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ــه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5AC03BD-BAAE-8C93-B11F-50D2CF4173B9}"/>
              </a:ext>
            </a:extLst>
          </p:cNvPr>
          <p:cNvSpPr/>
          <p:nvPr/>
        </p:nvSpPr>
        <p:spPr>
          <a:xfrm>
            <a:off x="1455655" y="5397468"/>
            <a:ext cx="211346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4BE57D2F-6BA7-FC9D-BCD9-A250B738C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547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94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6FFFD-4DE4-7473-3292-8F460CC88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CCC32E6-2032-9EEF-BD7C-517CDDCBDA1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"سـ"،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CD86BE9-76BB-4B77-9FB1-587F5A60B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633DB0C7-430F-A106-6340-20ACF60EF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554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110BE46C-858A-D5EC-B2F4-AB8189C4C67E}"/>
              </a:ext>
            </a:extLst>
          </p:cNvPr>
          <p:cNvSpPr/>
          <p:nvPr/>
        </p:nvSpPr>
        <p:spPr>
          <a:xfrm>
            <a:off x="10620148" y="5299254"/>
            <a:ext cx="1876653" cy="142852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F1AEE375-6384-BABB-22D7-4EE3436AD74E}"/>
              </a:ext>
            </a:extLst>
          </p:cNvPr>
          <p:cNvSpPr/>
          <p:nvPr/>
        </p:nvSpPr>
        <p:spPr>
          <a:xfrm>
            <a:off x="7560793" y="5299254"/>
            <a:ext cx="1995054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</a:t>
            </a:r>
            <a:r>
              <a:rPr lang="ar-MA" sz="8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3D6DACF-EFF9-0718-2B0B-1B9D9999C635}"/>
              </a:ext>
            </a:extLst>
          </p:cNvPr>
          <p:cNvSpPr/>
          <p:nvPr/>
        </p:nvSpPr>
        <p:spPr>
          <a:xfrm>
            <a:off x="4633418" y="5396237"/>
            <a:ext cx="1995054" cy="142976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</a:t>
            </a:r>
            <a:r>
              <a:rPr lang="ar-MA" sz="8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D60888A-C1C7-4F7D-D059-1C8411CC2CD9}"/>
              </a:ext>
            </a:extLst>
          </p:cNvPr>
          <p:cNvSpPr/>
          <p:nvPr/>
        </p:nvSpPr>
        <p:spPr>
          <a:xfrm>
            <a:off x="1455655" y="5397468"/>
            <a:ext cx="211346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س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2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3665A-EDAA-B003-3A54-BEB3262F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917D9C-AE8B-B94D-96E9-4E0C5BA58344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"ش"،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B080B65-F20F-4378-9423-ECFC208D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D53F247-7E7F-C332-6BE5-03E993F1680A}"/>
              </a:ext>
            </a:extLst>
          </p:cNvPr>
          <p:cNvSpPr/>
          <p:nvPr/>
        </p:nvSpPr>
        <p:spPr>
          <a:xfrm>
            <a:off x="10287001" y="5430982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</a:t>
            </a: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A9D4DF2-2E25-D15A-6336-9F4A8DD06401}"/>
              </a:ext>
            </a:extLst>
          </p:cNvPr>
          <p:cNvSpPr/>
          <p:nvPr/>
        </p:nvSpPr>
        <p:spPr>
          <a:xfrm>
            <a:off x="731975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ـشـ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B225DF3-322B-B6CC-4DDD-24BF2CB8BD44}"/>
              </a:ext>
            </a:extLst>
          </p:cNvPr>
          <p:cNvSpPr/>
          <p:nvPr/>
        </p:nvSpPr>
        <p:spPr>
          <a:xfrm>
            <a:off x="4118811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ـش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2FEF8EE-C4F4-7BD3-98BE-B286F67F41E4}"/>
              </a:ext>
            </a:extLst>
          </p:cNvPr>
          <p:cNvSpPr/>
          <p:nvPr/>
        </p:nvSpPr>
        <p:spPr>
          <a:xfrm>
            <a:off x="70074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ش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90EB171B-C03B-89A0-BC11-FB607D827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838" y="185840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58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الألواح.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8EBE646-49A9-8E29-C7E0-680A4E59681F}"/>
              </a:ext>
            </a:extLst>
          </p:cNvPr>
          <p:cNvSpPr/>
          <p:nvPr/>
        </p:nvSpPr>
        <p:spPr>
          <a:xfrm>
            <a:off x="2313709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CAEB195-CA9D-D742-5238-A1011FBE0A47}"/>
              </a:ext>
            </a:extLst>
          </p:cNvPr>
          <p:cNvSpPr/>
          <p:nvPr/>
        </p:nvSpPr>
        <p:spPr>
          <a:xfrm>
            <a:off x="8925608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23C1E9D-973D-22BE-EC43-D12444B84A34}"/>
              </a:ext>
            </a:extLst>
          </p:cNvPr>
          <p:cNvSpPr/>
          <p:nvPr/>
        </p:nvSpPr>
        <p:spPr>
          <a:xfrm>
            <a:off x="3075709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DF5C7BA-8EED-DE1D-3926-8FA823D020B1}"/>
              </a:ext>
            </a:extLst>
          </p:cNvPr>
          <p:cNvSpPr/>
          <p:nvPr/>
        </p:nvSpPr>
        <p:spPr>
          <a:xfrm>
            <a:off x="10066785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9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حرف الهاء،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7210A58-9873-5094-B07B-1DE2226B0B81}"/>
              </a:ext>
            </a:extLst>
          </p:cNvPr>
          <p:cNvSpPr txBox="1">
            <a:spLocks/>
          </p:cNvSpPr>
          <p:nvPr/>
        </p:nvSpPr>
        <p:spPr>
          <a:xfrm>
            <a:off x="1117022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ص</a:t>
            </a: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– س – </a:t>
            </a: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هـ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8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26DF-2543-7302-FB4D-82730A6B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134AB7-3142-A5A6-B342-EA73091E654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 التي تضم حرف الهاء، ورأيناها في قراءة الصورة هي: كعك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71005C-3D28-9D02-AE20-62CD9D0333A0}"/>
              </a:ext>
            </a:extLst>
          </p:cNvPr>
          <p:cNvSpPr/>
          <p:nvPr/>
        </p:nvSpPr>
        <p:spPr>
          <a:xfrm>
            <a:off x="7633855" y="4533900"/>
            <a:ext cx="530629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هِ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C0566E1-FC85-2DA8-0A64-63CA93171A48}"/>
              </a:ext>
            </a:extLst>
          </p:cNvPr>
          <p:cNvSpPr/>
          <p:nvPr/>
        </p:nvSpPr>
        <p:spPr>
          <a:xfrm>
            <a:off x="4886325" y="5257800"/>
            <a:ext cx="2209800" cy="6096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E8A5EE-73AD-6BAC-6D98-9992D26745BA}"/>
              </a:ext>
            </a:extLst>
          </p:cNvPr>
          <p:cNvSpPr/>
          <p:nvPr/>
        </p:nvSpPr>
        <p:spPr>
          <a:xfrm>
            <a:off x="1953490" y="4533900"/>
            <a:ext cx="2576945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هِـ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75C11-679A-D1D8-1939-99EC17A3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1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ينشئ الأستاذ خريطة حرف الهاء مع الحركات القصيرة، ويسمي كل مقطع، ويقدم كلمة تبتدئ به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8A668F-B1CF-DC8E-2A6F-9C0121FFA4BD}"/>
              </a:ext>
            </a:extLst>
          </p:cNvPr>
          <p:cNvSpPr txBox="1"/>
          <p:nvPr/>
        </p:nvSpPr>
        <p:spPr>
          <a:xfrm>
            <a:off x="6600825" y="208108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E4188-D2F1-1D8B-E69D-A076A02D406B}"/>
              </a:ext>
            </a:extLst>
          </p:cNvPr>
          <p:cNvSpPr txBox="1"/>
          <p:nvPr/>
        </p:nvSpPr>
        <p:spPr>
          <a:xfrm>
            <a:off x="8610600" y="318908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لالࣱ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88F6FB-0170-BD87-0159-412A53916EBF}"/>
              </a:ext>
            </a:extLst>
          </p:cNvPr>
          <p:cNvSpPr txBox="1"/>
          <p:nvPr/>
        </p:nvSpPr>
        <p:spPr>
          <a:xfrm>
            <a:off x="9677401" y="479029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روبࣱ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161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D412D-7428-BE36-EDAE-A3AEC5D5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BCD076-B8B6-8DBB-AFF8-87B6241B6546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سنتمم ملء الخريطة مع الحركات الطويلة </a:t>
            </a:r>
            <a:r>
              <a:rPr kumimoji="0" lang="ar-MA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والتنوينات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بشكل جماعي.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61840D-1C61-9957-B360-88533B3C35F5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181A27F-8BD8-6C04-C7EE-0F922F867DB1}"/>
              </a:ext>
            </a:extLst>
          </p:cNvPr>
          <p:cNvSpPr txBox="1"/>
          <p:nvPr/>
        </p:nvSpPr>
        <p:spPr>
          <a:xfrm>
            <a:off x="6600825" y="208108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4C71D7-9433-DC40-8B1D-525C449D5D48}"/>
              </a:ext>
            </a:extLst>
          </p:cNvPr>
          <p:cNvSpPr txBox="1"/>
          <p:nvPr/>
        </p:nvSpPr>
        <p:spPr>
          <a:xfrm>
            <a:off x="8610600" y="318908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لالࣱ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015ADD-1608-AC47-44CD-DAD5C640783B}"/>
              </a:ext>
            </a:extLst>
          </p:cNvPr>
          <p:cNvSpPr txBox="1"/>
          <p:nvPr/>
        </p:nvSpPr>
        <p:spPr>
          <a:xfrm>
            <a:off x="9677401" y="479029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روبࣱ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B8EB7-9542-69F0-2C1D-29324697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C529266-94E0-4470-4737-64D0A893EF2A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5413134-3A7A-AD8A-9CE4-999B029AA0BF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ـــهيـ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AA138F8-97BD-4927-92FB-560D15519B23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E27BFE-D9C6-C0D8-DD0A-0B9C0012F17E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تِفࣱ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A1E1B9-4EBA-71EA-5122-0CBB54328FDF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221AD5-8690-04CD-FFA3-9242064A49C1}"/>
              </a:ext>
            </a:extLst>
          </p:cNvPr>
          <p:cNvSpPr txBox="1"/>
          <p:nvPr/>
        </p:nvSpPr>
        <p:spPr>
          <a:xfrm>
            <a:off x="2895600" y="872025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B9A865A-936D-E19D-E6F8-8B78C5090983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10A4900E-CC36-7377-FDB3-EF2BA62BBA1F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هࣱ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748D3C2-5CE5-4074-47BF-70B39BDDA6AF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63FE05-45DC-29E3-9B44-979673FA577C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مُنَبِّ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2F83C1-A379-7A17-35F2-76B234E5420D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نَبي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AA1E4D-179F-44BA-AE10-DD091CC2588C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شِفا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625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62534-DAE2-EC9B-EFF6-804EC6798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FD28DA4-EC6D-14FF-2C25-A65BC2852E7D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خريطة الحرف: رددوا من ورائي جماعة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39FFF3E-07EC-8442-6D83-4EFE443A2504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C4278F-5A52-F832-CB30-314A73ADE489}"/>
              </a:ext>
            </a:extLst>
          </p:cNvPr>
          <p:cNvSpPr txBox="1"/>
          <p:nvPr/>
        </p:nvSpPr>
        <p:spPr>
          <a:xfrm>
            <a:off x="6600825" y="208108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BA0F5D-0931-A8A0-1ADC-B095A08C7B94}"/>
              </a:ext>
            </a:extLst>
          </p:cNvPr>
          <p:cNvSpPr txBox="1"/>
          <p:nvPr/>
        </p:nvSpPr>
        <p:spPr>
          <a:xfrm>
            <a:off x="8610600" y="318908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لالࣱ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1621649-8BA2-4F5B-8684-082985B40A77}"/>
              </a:ext>
            </a:extLst>
          </p:cNvPr>
          <p:cNvSpPr txBox="1"/>
          <p:nvPr/>
        </p:nvSpPr>
        <p:spPr>
          <a:xfrm>
            <a:off x="9677401" y="479029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روبࣱ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0C7B15D-DAF8-E520-84EB-DC59D75B80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B94C8CFC-A776-A409-BCDC-83F9B12013F6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3C152BE7-3C67-7D21-77FE-33E457BFECED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ـــهيـ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C47B724-A7B7-4886-D844-E51E0CB10D79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2E95A4C-0EC2-C65F-422C-E7E993753A2D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تِفࣱ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7ABA95F-B64A-0FCD-C7ED-053815C72416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9DAAB5D-8636-F8CB-02A6-F0BF77441590}"/>
              </a:ext>
            </a:extLst>
          </p:cNvPr>
          <p:cNvSpPr txBox="1"/>
          <p:nvPr/>
        </p:nvSpPr>
        <p:spPr>
          <a:xfrm>
            <a:off x="2895600" y="872025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D9435014-840D-BDBE-0A52-3AE8ADB778F2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22270D3F-F829-9AD4-75CA-B781C448FF85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هࣱ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CBF68337-B80B-4A81-7F36-CB602565CF75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8604E77-5051-C2D7-7E00-4B6F681C7A66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مُنَبِّ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6E41C48-330B-6A8C-DC07-0EA88152F74C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نَبي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2B989B2-15DA-44BA-5187-66365B4DFDCD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شِفا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996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FE312-E6CB-363F-96D7-0111B5D29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C44E07-C1F0-11E1-297B-583BD59AE22B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مع التصحيح، كل متعلم يقرأ جزءا من الخريطة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30A257C-D21D-B9CF-0CF2-26D37AF60EAF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933A7A0-3032-A253-D880-836610804911}"/>
              </a:ext>
            </a:extLst>
          </p:cNvPr>
          <p:cNvSpPr txBox="1"/>
          <p:nvPr/>
        </p:nvSpPr>
        <p:spPr>
          <a:xfrm>
            <a:off x="6600825" y="208108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EFA46E-0944-FBA2-AD8A-CA8D17747885}"/>
              </a:ext>
            </a:extLst>
          </p:cNvPr>
          <p:cNvSpPr txBox="1"/>
          <p:nvPr/>
        </p:nvSpPr>
        <p:spPr>
          <a:xfrm>
            <a:off x="8610600" y="318908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لالࣱ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8B6216-9E6E-2DD8-D84F-E78A1A44B4F8}"/>
              </a:ext>
            </a:extLst>
          </p:cNvPr>
          <p:cNvSpPr txBox="1"/>
          <p:nvPr/>
        </p:nvSpPr>
        <p:spPr>
          <a:xfrm>
            <a:off x="9677401" y="479029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روبࣱ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B403B436-208A-087E-E8F2-C26B543DD09E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769B1DC3-32F7-78CB-6BE5-63C640A57413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ـــهيـ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0AB603B8-78B0-347B-B1D0-2C8D0DF83677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604558E-9A94-F1E3-7C49-51F48B6BB45D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تِفࣱ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FA9D0C-830B-F44A-B750-6C54F67DC3FB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3C406B8-85E9-1EF4-F030-A51C02A89275}"/>
              </a:ext>
            </a:extLst>
          </p:cNvPr>
          <p:cNvSpPr txBox="1"/>
          <p:nvPr/>
        </p:nvSpPr>
        <p:spPr>
          <a:xfrm>
            <a:off x="2895600" y="872025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هـو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065409D-8F34-9A6D-9863-A4FCD165C47D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7DEBEEF6-EF04-0EF2-C686-77B8B8743885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هࣱ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7F272A0A-388A-1733-D10C-7C50AA6D4B3F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BD69572-B94B-CB63-B5EF-30CF58ED5468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مُنَبِّ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BA5366-8B55-5C7C-A528-62E6E9CDF051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نَبي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ـهٍ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B5A0D4C-70E2-0CCC-7F0A-724F51CF9C1B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شِفا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9BEC7D-D762-F83F-AB4A-AA953049E1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55414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386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مجموعات، كل مجموعة تنشئ خريطة أحد الحروف: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،ش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C9AA2-E843-3382-78AE-B1887F11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D56441-E542-DABC-ED1C-7F8DAF868EB3}"/>
              </a:ext>
            </a:extLst>
          </p:cNvPr>
          <p:cNvSpPr txBox="1"/>
          <p:nvPr/>
        </p:nvSpPr>
        <p:spPr>
          <a:xfrm>
            <a:off x="417597" y="84375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B843FC-2932-03CF-C2A2-D0B31C39F9D2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8CC8BE-64C6-4B4C-4FF1-437FFC3BF6D4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9540F5-490F-D64B-B6E3-F8C908EA210B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435C4-F622-EC64-23A5-DFE4E22B97FF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FE28C5-CEEE-819F-1909-3120EFFAFCEC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DF745D-B677-5C80-917E-A186DB825EE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2E4F-CBF2-1DC3-831D-C9743C232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4" y="714231"/>
            <a:ext cx="1681469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51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 مع حرف الميم، وستقومون بقراءتها أيضا: القراءة في جميع الاتجاهات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8C875B6-5B1D-8E02-919D-329B08292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27" y="2486445"/>
            <a:ext cx="13222146" cy="293068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8D67897-3E2C-1074-CB49-3F2B3BD1F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8" y="5444245"/>
            <a:ext cx="13219346" cy="12752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77639B-5AE1-9AC8-0375-59F068FD5E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125" y="6719454"/>
            <a:ext cx="13222147" cy="148243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EEF29DD-AE71-F867-A3D9-B01A962BE7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9" y="8201891"/>
            <a:ext cx="13216544" cy="148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6B8B2-480E-3A24-AD0F-8A18A7AAE869}"/>
              </a:ext>
            </a:extLst>
          </p:cNvPr>
          <p:cNvSpPr txBox="1"/>
          <p:nvPr/>
        </p:nvSpPr>
        <p:spPr>
          <a:xfrm>
            <a:off x="1144094" y="888504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55E011-3D40-C41F-FAA2-7595FE173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5DE288-BF1D-065D-1C6F-070EA378D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27" y="2486445"/>
            <a:ext cx="13222146" cy="293068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E831E67-38C2-20CB-93B1-39109FD46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8" y="5444245"/>
            <a:ext cx="13219346" cy="12752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2813BBC-DE33-DE87-CF7E-B462DD2984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125" y="6719454"/>
            <a:ext cx="13222147" cy="14824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91D8E9A-80B7-9721-4B78-FBD302B495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9" y="8201891"/>
            <a:ext cx="13216544" cy="148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5E3661-E83C-C711-E0F8-6C0B77DF801F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E5A8C4-B90F-6168-0462-46CFEE198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27" y="2486445"/>
            <a:ext cx="13222146" cy="293068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7E66488-6997-F509-F920-A84083F25D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8" y="5444245"/>
            <a:ext cx="13219346" cy="12752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ABCDEB2-830E-C288-75A2-2E49947F87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125" y="6719454"/>
            <a:ext cx="13222147" cy="14824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8776E3A-4B73-6872-A545-63C0F3FE93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9" y="8201891"/>
            <a:ext cx="13216544" cy="148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4E2A2-DCB6-C043-C555-DB8D9A14C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3210F2-AEFA-0DAB-1FD8-780AC65B8749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جيدا؛ سأركب كلمة انطلاقا من لوحة الحروف والمقاطع: شمس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50D7E7-C239-9E25-51A5-6168A0597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ABC7856-FEF1-4ECC-6AAD-9A50FA814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27" y="2486445"/>
            <a:ext cx="13222146" cy="29306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663D5F3-7483-259F-A423-E87C8BD76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8" y="5444245"/>
            <a:ext cx="13219346" cy="12752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9EF544-8F97-FCDC-19AB-84D2E1100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125" y="6719454"/>
            <a:ext cx="13222147" cy="148243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096AEAC-583B-E9DA-F04A-06A3AB30FC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9" y="8201891"/>
            <a:ext cx="13216544" cy="14824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D4048C1-29BE-D83E-873B-2119964180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71710" y="4056470"/>
            <a:ext cx="926672" cy="8203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90476F0-97C0-9A9A-E1B2-367A437739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4783" y="8260592"/>
            <a:ext cx="926672" cy="7448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BDCDEF3-062B-A1E5-60D6-7BA9DA5EA9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381" y="2590473"/>
            <a:ext cx="671153" cy="103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AAB2F-590D-BF25-C056-E2D4386AA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F969B8-7A76-330E-7F5A-550AEEFCE808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مجموعة تركب أكبر عدد من الكلمات انطلاقا من لوحة المقاطع التي أمامكم. يمكن إضافة مقاطع تعرفونها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C40582D-211E-7E28-1756-2CAF27F4B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A67E57D-A182-C4DA-BEAB-58C7D69A1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27" y="2486445"/>
            <a:ext cx="13222146" cy="29306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029AC14-3009-C77C-A246-D9B464AF7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8" y="5444245"/>
            <a:ext cx="13219346" cy="12752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5D3F59C-74C2-D0EC-2812-7EBE20AE56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125" y="6719454"/>
            <a:ext cx="13222147" cy="148243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F7ED38F-3CFF-B575-5DCA-FFB649FC9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9" y="8201891"/>
            <a:ext cx="13216544" cy="148243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1ABF24D-7314-AF31-84AD-3B6D88F552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71710" y="4056470"/>
            <a:ext cx="926672" cy="92667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38CFE22-46DD-C24C-4836-B9D860D544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4783" y="8260592"/>
            <a:ext cx="926672" cy="80028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271FE3F-D925-A23A-60CA-E21FF2772D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381" y="2590473"/>
            <a:ext cx="671153" cy="103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المجموعة الفائزة هي من توصلت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93" y="2196900"/>
            <a:ext cx="9412152" cy="7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لوحة المقاطع والحروف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45208FD-7C44-71A0-EC67-8BCE979BC1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49" y="2711068"/>
            <a:ext cx="2829299" cy="327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8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77A7A-4275-A261-8964-BBBBB332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63236-D111-3DF8-8EE4-170905FC972D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المقاطع في النشاط 1 واقرأوها، ثم أتمموا  التركيب لخمس كلمات كما في المثال: لُصوصٌ.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3456C3-B8A2-DB1C-EA91-ED07FD122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249B89-8090-F6A9-99B8-91EA9B337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3" y="2453123"/>
            <a:ext cx="12492594" cy="720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210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03928-F276-85C6-ECD4-D6DF1DFF4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B8E6265-F249-7E81-A27B-C26263A988F3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عند إشارتي كل واحد يعرض عمله على زميله، ويناقشه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4DCC1C-665B-E177-CF11-818486B2F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64FD623-B567-7789-16CC-CEDD09042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3" y="2453123"/>
            <a:ext cx="12492594" cy="720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819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BE27F50-0437-D06E-A217-25345C879BA4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السبورة: سنقبل جميع الكلمات ذات المعنى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396976F-38F7-D21A-A8D2-DCB35EE36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3" y="2453123"/>
            <a:ext cx="12492594" cy="720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6BE0E-AD5A-A895-B1B8-1BE2B77F1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F63963-B9C9-F1B9-522E-A700911D428C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المقاطع في النشاط 2 واقرأوها، ثم أنجزوا النشاط. 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AF1855-28E5-059B-6ED3-EB58F7C5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DC32275-0CEA-7B94-69D5-695B9E62D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1" y="3269672"/>
            <a:ext cx="12642907" cy="37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69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ADED1-FA0B-CEA0-EB7D-1071419F3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FF6CA-360D-3623-6BD5-637DE506BA62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السبورة، ونقرأ الكلمات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AC2062-22CD-59A5-48F9-FF8F93A6F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84741F64-65E7-FF70-0FEB-E093329C0695}"/>
              </a:ext>
            </a:extLst>
          </p:cNvPr>
          <p:cNvSpPr txBox="1"/>
          <p:nvPr/>
        </p:nvSpPr>
        <p:spPr>
          <a:xfrm>
            <a:off x="10806429" y="73923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مَساقٌ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801624F-02C0-895F-1093-4F7842969CE7}"/>
              </a:ext>
            </a:extLst>
          </p:cNvPr>
          <p:cNvSpPr txBox="1"/>
          <p:nvPr/>
        </p:nvSpPr>
        <p:spPr>
          <a:xfrm>
            <a:off x="8247082" y="74261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مِشْمِشٌ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B22F18-59AE-8ABE-7130-1504B5A0B3A4}"/>
              </a:ext>
            </a:extLst>
          </p:cNvPr>
          <p:cNvSpPr txBox="1"/>
          <p:nvPr/>
        </p:nvSpPr>
        <p:spPr>
          <a:xfrm>
            <a:off x="5687735" y="7395350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مِقَصٌّ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DA821C1-F6D5-CF4F-1BEF-D05ABA7370C6}"/>
              </a:ext>
            </a:extLst>
          </p:cNvPr>
          <p:cNvSpPr txBox="1"/>
          <p:nvPr/>
        </p:nvSpPr>
        <p:spPr>
          <a:xfrm>
            <a:off x="3128388" y="7392305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مُنَبِّهٌ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87AF1E3-5CBF-8ED0-0719-26F8DC3A03B4}"/>
              </a:ext>
            </a:extLst>
          </p:cNvPr>
          <p:cNvSpPr txBox="1"/>
          <p:nvPr/>
        </p:nvSpPr>
        <p:spPr>
          <a:xfrm>
            <a:off x="569041" y="7353786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هِرَّةٌ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64484F-4428-D65A-B407-F65031833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1" y="3269672"/>
            <a:ext cx="12642907" cy="37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0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انتبهوا الآن، سأشرح لكم كيف نكتب المقاطع والكلمات في النشاط رقم3، وستفعلون مثلي في منازلكم على الكراسة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0890145-5803-1134-1BFE-B26E01845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96" y="2612495"/>
            <a:ext cx="12768030" cy="581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B6C8A-6BA1-D3AB-5807-09FBBAC79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4F5AB7-7CA6-DAC2-47F5-CB717506A57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الحروف التي تعرفتم عليها في هذه الحصة وفي الحصص السابقة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وعليكم تسميتها.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8CF5AF9-4F76-325D-A67E-B113840F45B6}"/>
              </a:ext>
            </a:extLst>
          </p:cNvPr>
          <p:cNvSpPr/>
          <p:nvPr/>
        </p:nvSpPr>
        <p:spPr>
          <a:xfrm>
            <a:off x="7816252" y="2553705"/>
            <a:ext cx="1147939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194AAE6-09E0-2AD1-05AE-4FEF6B15266E}"/>
              </a:ext>
            </a:extLst>
          </p:cNvPr>
          <p:cNvSpPr/>
          <p:nvPr/>
        </p:nvSpPr>
        <p:spPr>
          <a:xfrm>
            <a:off x="9867142" y="7628011"/>
            <a:ext cx="1147939" cy="19821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D7573E0-260E-9F6D-096D-E21CCD30D5AB}"/>
              </a:ext>
            </a:extLst>
          </p:cNvPr>
          <p:cNvSpPr/>
          <p:nvPr/>
        </p:nvSpPr>
        <p:spPr>
          <a:xfrm>
            <a:off x="572310" y="5047897"/>
            <a:ext cx="1030321" cy="21235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11344B2-A520-ECCA-C6F6-191800B882F5}"/>
              </a:ext>
            </a:extLst>
          </p:cNvPr>
          <p:cNvSpPr/>
          <p:nvPr/>
        </p:nvSpPr>
        <p:spPr>
          <a:xfrm>
            <a:off x="8404949" y="5143500"/>
            <a:ext cx="1118483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6DE694-01C1-BED1-EC1C-7C7C3FE1F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EEB0F2A-4BC1-2B5D-DB68-AAE67BC03E4E}"/>
              </a:ext>
            </a:extLst>
          </p:cNvPr>
          <p:cNvSpPr/>
          <p:nvPr/>
        </p:nvSpPr>
        <p:spPr>
          <a:xfrm>
            <a:off x="4187294" y="2553705"/>
            <a:ext cx="1286195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68F654B-9174-3814-6017-2EAFF207BD37}"/>
              </a:ext>
            </a:extLst>
          </p:cNvPr>
          <p:cNvSpPr/>
          <p:nvPr/>
        </p:nvSpPr>
        <p:spPr>
          <a:xfrm>
            <a:off x="6683288" y="5143500"/>
            <a:ext cx="103032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44DD02B-8CB5-F9A3-B347-996E41E8E093}"/>
              </a:ext>
            </a:extLst>
          </p:cNvPr>
          <p:cNvSpPr/>
          <p:nvPr/>
        </p:nvSpPr>
        <p:spPr>
          <a:xfrm>
            <a:off x="3690651" y="7628011"/>
            <a:ext cx="1221255" cy="19821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AAE1EA2-6259-DCB1-7CCD-ED7CDAF68A96}"/>
              </a:ext>
            </a:extLst>
          </p:cNvPr>
          <p:cNvSpPr/>
          <p:nvPr/>
        </p:nvSpPr>
        <p:spPr>
          <a:xfrm>
            <a:off x="4492476" y="5143500"/>
            <a:ext cx="1236098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D074447-AE98-22F3-32C5-25617BEFD002}"/>
              </a:ext>
            </a:extLst>
          </p:cNvPr>
          <p:cNvSpPr/>
          <p:nvPr/>
        </p:nvSpPr>
        <p:spPr>
          <a:xfrm>
            <a:off x="454692" y="2529970"/>
            <a:ext cx="1147939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C9E2CF85-5C74-D1A7-E62A-77A4DE8FE4A4}"/>
              </a:ext>
            </a:extLst>
          </p:cNvPr>
          <p:cNvSpPr/>
          <p:nvPr/>
        </p:nvSpPr>
        <p:spPr>
          <a:xfrm>
            <a:off x="11993882" y="2553705"/>
            <a:ext cx="1118485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517DBAEF-7298-A0FF-45F6-7EA2959293FB}"/>
              </a:ext>
            </a:extLst>
          </p:cNvPr>
          <p:cNvSpPr/>
          <p:nvPr/>
        </p:nvSpPr>
        <p:spPr>
          <a:xfrm>
            <a:off x="5773960" y="7590378"/>
            <a:ext cx="1221255" cy="19821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3162A3CF-58FF-AFB8-A989-6A72BFCFB9E7}"/>
              </a:ext>
            </a:extLst>
          </p:cNvPr>
          <p:cNvSpPr/>
          <p:nvPr/>
        </p:nvSpPr>
        <p:spPr>
          <a:xfrm>
            <a:off x="12226010" y="5114648"/>
            <a:ext cx="1118483" cy="19900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11365CF-F74A-32A3-B707-5F49A6354AED}"/>
              </a:ext>
            </a:extLst>
          </p:cNvPr>
          <p:cNvSpPr/>
          <p:nvPr/>
        </p:nvSpPr>
        <p:spPr>
          <a:xfrm>
            <a:off x="2404456" y="5143500"/>
            <a:ext cx="1286195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CC9AF2AE-5675-673F-1FDF-3716BFA86864}"/>
              </a:ext>
            </a:extLst>
          </p:cNvPr>
          <p:cNvSpPr/>
          <p:nvPr/>
        </p:nvSpPr>
        <p:spPr>
          <a:xfrm>
            <a:off x="9967279" y="2579830"/>
            <a:ext cx="1118483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ف</a:t>
            </a:r>
            <a:endParaRPr kumimoji="0" lang="fr-FR" sz="960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850527E4-009A-737E-7DD7-0FF2A823496E}"/>
              </a:ext>
            </a:extLst>
          </p:cNvPr>
          <p:cNvSpPr/>
          <p:nvPr/>
        </p:nvSpPr>
        <p:spPr>
          <a:xfrm>
            <a:off x="7816252" y="7628011"/>
            <a:ext cx="1147938" cy="19821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FB687C6-CF06-BFA1-0AFE-59A84C6FB0B9}"/>
              </a:ext>
            </a:extLst>
          </p:cNvPr>
          <p:cNvSpPr/>
          <p:nvPr/>
        </p:nvSpPr>
        <p:spPr>
          <a:xfrm>
            <a:off x="6146275" y="2553705"/>
            <a:ext cx="1147939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كـ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B2344FAB-0649-2AF7-0AFE-3A1004401820}"/>
              </a:ext>
            </a:extLst>
          </p:cNvPr>
          <p:cNvSpPr/>
          <p:nvPr/>
        </p:nvSpPr>
        <p:spPr>
          <a:xfrm>
            <a:off x="2440227" y="2553705"/>
            <a:ext cx="1371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344B71D2-8804-0E11-965A-9613E57B6C0F}"/>
              </a:ext>
            </a:extLst>
          </p:cNvPr>
          <p:cNvSpPr/>
          <p:nvPr/>
        </p:nvSpPr>
        <p:spPr>
          <a:xfrm>
            <a:off x="10327264" y="5143500"/>
            <a:ext cx="1282845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3EB03E5D-A3A9-E23E-7469-21D85BD5E03E}"/>
              </a:ext>
            </a:extLst>
          </p:cNvPr>
          <p:cNvSpPr/>
          <p:nvPr/>
        </p:nvSpPr>
        <p:spPr>
          <a:xfrm>
            <a:off x="1245929" y="7552744"/>
            <a:ext cx="1350612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9275FA9-ECA3-6E1F-1355-7A94E4140317}"/>
              </a:ext>
            </a:extLst>
          </p:cNvPr>
          <p:cNvSpPr/>
          <p:nvPr/>
        </p:nvSpPr>
        <p:spPr>
          <a:xfrm>
            <a:off x="11761755" y="7515111"/>
            <a:ext cx="1350612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02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4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BDE78F-60F8-5B44-2E5D-953BC64D0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94" y="858983"/>
            <a:ext cx="6092653" cy="811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456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البطاقات المقلوبة باستخدام بطاقات حروف اليوم وبعض الحروف السابقة.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ذكر المتعلمين لكلمات تتضمن الحروف المستهدفة.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70108" y="24119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523825"/>
              </p:ext>
            </p:extLst>
          </p:nvPr>
        </p:nvGraphicFramePr>
        <p:xfrm>
          <a:off x="1274618" y="1102756"/>
          <a:ext cx="11166764" cy="886648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1200150" lvl="1" indent="-51435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طقس تسجيل الحضور</a:t>
                      </a:r>
                    </a:p>
                    <a:p>
                      <a:pPr marL="1200150" lvl="1" indent="-51435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مع عائلتي،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</a:t>
                      </a:r>
                      <a:r>
                        <a:rPr lang="ar-MA" sz="2800" b="1" dirty="0">
                          <a:solidFill>
                            <a:srgbClr val="106585"/>
                          </a:solidFill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س – ص – ش – هـ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البطاقات المقلوبة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410216" y="250426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39623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533593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055622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4231" y="876335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 8،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والبحث عن كلمات أخرى بتركيب المقاطع؛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14BA0D-0607-DCF6-9783-CB48A85D4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30" y="2350874"/>
            <a:ext cx="5735781" cy="734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والبحث عن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كلمات أخرى بتركيب المقاطع؛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D6487D-E38A-165E-F9B4-F1726CB19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30" y="2350874"/>
            <a:ext cx="5735781" cy="74608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2A28F62-9928-49F2-D11E-7515F0736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96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الانتباه والتركيز في الفصل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66925D-4D49-3939-B2D7-8297D90F5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36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1494</Words>
  <Application>Microsoft Office PowerPoint</Application>
  <PresentationFormat>Personnalisé</PresentationFormat>
  <Paragraphs>343</Paragraphs>
  <Slides>63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63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2193</cp:revision>
  <dcterms:created xsi:type="dcterms:W3CDTF">2014-10-09T07:32:24Z</dcterms:created>
  <dcterms:modified xsi:type="dcterms:W3CDTF">2025-09-12T11:00:21Z</dcterms:modified>
</cp:coreProperties>
</file>