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9"/>
  </p:notesMasterIdLst>
  <p:handoutMasterIdLst>
    <p:handoutMasterId r:id="rId70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541" r:id="rId12"/>
    <p:sldId id="2134808454" r:id="rId13"/>
    <p:sldId id="953" r:id="rId14"/>
    <p:sldId id="2134808449" r:id="rId15"/>
    <p:sldId id="2134808513" r:id="rId16"/>
    <p:sldId id="2134808546" r:id="rId17"/>
    <p:sldId id="988" r:id="rId18"/>
    <p:sldId id="2134808453" r:id="rId19"/>
    <p:sldId id="2134808549" r:id="rId20"/>
    <p:sldId id="2134808547" r:id="rId21"/>
    <p:sldId id="2134808548" r:id="rId22"/>
    <p:sldId id="2134808448" r:id="rId23"/>
    <p:sldId id="989" r:id="rId24"/>
    <p:sldId id="2134808474" r:id="rId25"/>
    <p:sldId id="2134808468" r:id="rId26"/>
    <p:sldId id="2134808469" r:id="rId27"/>
    <p:sldId id="597" r:id="rId28"/>
    <p:sldId id="2134808445" r:id="rId29"/>
    <p:sldId id="2134808485" r:id="rId30"/>
    <p:sldId id="2134808511" r:id="rId31"/>
    <p:sldId id="2134808486" r:id="rId32"/>
    <p:sldId id="2134808487" r:id="rId33"/>
    <p:sldId id="2134808542" r:id="rId34"/>
    <p:sldId id="2134808484" r:id="rId35"/>
    <p:sldId id="2134808533" r:id="rId36"/>
    <p:sldId id="2134808534" r:id="rId37"/>
    <p:sldId id="2134808535" r:id="rId38"/>
    <p:sldId id="2134808507" r:id="rId39"/>
    <p:sldId id="2134808491" r:id="rId40"/>
    <p:sldId id="2134808531" r:id="rId41"/>
    <p:sldId id="2134808532" r:id="rId42"/>
    <p:sldId id="2134808492" r:id="rId43"/>
    <p:sldId id="2134808543" r:id="rId44"/>
    <p:sldId id="2134808544" r:id="rId45"/>
    <p:sldId id="2134808480" r:id="rId46"/>
    <p:sldId id="2134808505" r:id="rId47"/>
    <p:sldId id="2134808494" r:id="rId48"/>
    <p:sldId id="2134808479" r:id="rId49"/>
    <p:sldId id="2134808520" r:id="rId50"/>
    <p:sldId id="2134808521" r:id="rId51"/>
    <p:sldId id="2134808522" r:id="rId52"/>
    <p:sldId id="2134808540" r:id="rId53"/>
    <p:sldId id="2134808477" r:id="rId54"/>
    <p:sldId id="2134808499" r:id="rId55"/>
    <p:sldId id="2134808498" r:id="rId56"/>
    <p:sldId id="2134808524" r:id="rId57"/>
    <p:sldId id="2134808525" r:id="rId58"/>
    <p:sldId id="2134808526" r:id="rId59"/>
    <p:sldId id="2134808527" r:id="rId60"/>
    <p:sldId id="2134808510" r:id="rId61"/>
    <p:sldId id="2134808545" r:id="rId62"/>
    <p:sldId id="2134808550" r:id="rId63"/>
    <p:sldId id="2134808446" r:id="rId64"/>
    <p:sldId id="2134808501" r:id="rId65"/>
    <p:sldId id="2134808447" r:id="rId66"/>
    <p:sldId id="2134808503" r:id="rId67"/>
    <p:sldId id="2134808502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  <p14:sldId id="2134808541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3"/>
          </p14:sldIdLst>
        </p14:section>
        <p14:section name="نشاط اعتيادي" id="{3822E05A-48B7-466A-9806-AC1514DAD3AF}">
          <p14:sldIdLst>
            <p14:sldId id="2134808546"/>
            <p14:sldId id="988"/>
            <p14:sldId id="2134808453"/>
            <p14:sldId id="2134808549"/>
            <p14:sldId id="2134808547"/>
            <p14:sldId id="2134808548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542"/>
            <p14:sldId id="2134808484"/>
            <p14:sldId id="2134808533"/>
            <p14:sldId id="2134808534"/>
            <p14:sldId id="2134808535"/>
            <p14:sldId id="2134808507"/>
            <p14:sldId id="2134808491"/>
            <p14:sldId id="2134808531"/>
            <p14:sldId id="2134808532"/>
            <p14:sldId id="2134808492"/>
            <p14:sldId id="2134808543"/>
            <p14:sldId id="2134808544"/>
            <p14:sldId id="2134808480"/>
            <p14:sldId id="2134808505"/>
            <p14:sldId id="2134808494"/>
            <p14:sldId id="2134808479"/>
            <p14:sldId id="2134808520"/>
            <p14:sldId id="2134808521"/>
            <p14:sldId id="2134808522"/>
            <p14:sldId id="2134808540"/>
            <p14:sldId id="2134808477"/>
            <p14:sldId id="2134808499"/>
            <p14:sldId id="2134808498"/>
            <p14:sldId id="2134808524"/>
            <p14:sldId id="2134808525"/>
            <p14:sldId id="2134808526"/>
            <p14:sldId id="2134808527"/>
            <p14:sldId id="2134808510"/>
            <p14:sldId id="2134808545"/>
          </p14:sldIdLst>
        </p14:section>
        <p14:section name="ألعاب" id="{66953B43-0502-40BE-9D9D-49C14FC1791C}">
          <p14:sldIdLst>
            <p14:sldId id="2134808550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6D"/>
    <a:srgbClr val="19199B"/>
    <a:srgbClr val="006DB4"/>
    <a:srgbClr val="E74C3C"/>
    <a:srgbClr val="D4EAF3"/>
    <a:srgbClr val="FFFFFF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494B0-FE7E-44C2-B714-2337EBBB6859}" v="1" dt="2025-09-12T10:08:25.147"/>
    <p1510:client id="{F1B37EE8-99FB-405C-B25E-111DD273DD34}" v="1" dt="2025-09-12T10:59:44.4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microsoft.com/office/2016/11/relationships/changesInfo" Target="changesInfos/changesInfo1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2T22:24:33.456" v="1590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5DF39176-A51A-4DCF-8743-9C6819DD3B0D}" dt="2025-08-02T22:22:33.985" v="1509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  <pc:sldChg chg="addSp modSp mod modAnim">
        <pc:chgData name="FERHANE EL MOSTAFA" userId="612e3f77-08f4-424c-9bd0-6ac275dcda07" providerId="ADAL" clId="{5DF39176-A51A-4DCF-8743-9C6819DD3B0D}" dt="2025-08-02T22:24:33.456" v="1590"/>
        <pc:sldMkLst>
          <pc:docMk/>
          <pc:sldMk cId="1643866256" sldId="2134808513"/>
        </pc:sldMkLst>
      </pc:sldChg>
    </pc:docChg>
  </pc:docChgLst>
  <pc:docChgLst>
    <pc:chgData name="FERHANE EL MOSTAFA" userId="612e3f77-08f4-424c-9bd0-6ac275dcda07" providerId="ADAL" clId="{E22DB0C6-1BA2-45AF-9965-6553262AD47E}"/>
    <pc:docChg chg="addSld delSld modSld modSection">
      <pc:chgData name="FERHANE EL MOSTAFA" userId="612e3f77-08f4-424c-9bd0-6ac275dcda07" providerId="ADAL" clId="{E22DB0C6-1BA2-45AF-9965-6553262AD47E}" dt="2025-08-30T08:24:20.385" v="12"/>
      <pc:docMkLst>
        <pc:docMk/>
      </pc:docMkLst>
      <pc:sldChg chg="del">
        <pc:chgData name="FERHANE EL MOSTAFA" userId="612e3f77-08f4-424c-9bd0-6ac275dcda07" providerId="ADAL" clId="{E22DB0C6-1BA2-45AF-9965-6553262AD47E}" dt="2025-08-30T08:22:54.173" v="1" actId="47"/>
        <pc:sldMkLst>
          <pc:docMk/>
          <pc:sldMk cId="2635296759" sldId="2134808443"/>
        </pc:sldMkLst>
      </pc:sldChg>
      <pc:sldChg chg="modSp mod">
        <pc:chgData name="FERHANE EL MOSTAFA" userId="612e3f77-08f4-424c-9bd0-6ac275dcda07" providerId="ADAL" clId="{E22DB0C6-1BA2-45AF-9965-6553262AD47E}" dt="2025-08-30T08:23:19.974" v="4" actId="107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E22DB0C6-1BA2-45AF-9965-6553262AD47E}" dt="2025-08-30T08:23:12.223" v="3" actId="47"/>
        <pc:sldMkLst>
          <pc:docMk/>
          <pc:sldMk cId="2058177563" sldId="2134808453"/>
        </pc:sldMkLst>
      </pc:sldChg>
      <pc:sldChg chg="add">
        <pc:chgData name="FERHANE EL MOSTAFA" userId="612e3f77-08f4-424c-9bd0-6ac275dcda07" providerId="ADAL" clId="{E22DB0C6-1BA2-45AF-9965-6553262AD47E}" dt="2025-08-30T08:22:52.032" v="0"/>
        <pc:sldMkLst>
          <pc:docMk/>
          <pc:sldMk cId="2533095450" sldId="2134808514"/>
        </pc:sldMkLst>
      </pc:sldChg>
      <pc:sldChg chg="add modAnim">
        <pc:chgData name="FERHANE EL MOSTAFA" userId="612e3f77-08f4-424c-9bd0-6ac275dcda07" providerId="ADAL" clId="{E22DB0C6-1BA2-45AF-9965-6553262AD47E}" dt="2025-08-30T08:24:20.385" v="12"/>
        <pc:sldMkLst>
          <pc:docMk/>
          <pc:sldMk cId="3024898837" sldId="2134808515"/>
        </pc:sldMkLst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2T10:59:44.455" v="3054"/>
      <pc:docMkLst>
        <pc:docMk/>
      </pc:docMkLst>
      <pc:sldChg chg="modSp mod">
        <pc:chgData name="FERHANE EL MOSTAFA" userId="612e3f77-08f4-424c-9bd0-6ac275dcda07" providerId="ADAL" clId="{0E1024C3-58F3-4E60-9D56-58152775B348}" dt="2025-09-03T16:48:01.310" v="2139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03T16:47:58.555" v="2138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03T16:48:01.310" v="2139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02T16:32:03.215" v="191" actId="20577"/>
          <ac:spMkLst>
            <pc:docMk/>
            <pc:sldMk cId="0" sldId="257"/>
            <ac:spMk id="13" creationId="{00000000-0000-0000-0000-000000000000}"/>
          </ac:spMkLst>
        </pc:spChg>
      </pc:sldChg>
      <pc:sldChg chg="delSp del mod">
        <pc:chgData name="FERHANE EL MOSTAFA" userId="612e3f77-08f4-424c-9bd0-6ac275dcda07" providerId="ADAL" clId="{0E1024C3-58F3-4E60-9D56-58152775B348}" dt="2025-09-12T10:08:28.179" v="3037" actId="47"/>
        <pc:sldMkLst>
          <pc:docMk/>
          <pc:sldMk cId="1948545125" sldId="838"/>
        </pc:sldMkLst>
      </pc:sldChg>
      <pc:sldChg chg="addSp modSp del mod modAnim">
        <pc:chgData name="FERHANE EL MOSTAFA" userId="612e3f77-08f4-424c-9bd0-6ac275dcda07" providerId="ADAL" clId="{0E1024C3-58F3-4E60-9D56-58152775B348}" dt="2025-09-02T18:06:03.728" v="1421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307478271" sldId="988"/>
        </pc:sldMkLst>
      </pc:sldChg>
      <pc:sldChg chg="addSp delSp modSp mod">
        <pc:chgData name="FERHANE EL MOSTAFA" userId="612e3f77-08f4-424c-9bd0-6ac275dcda07" providerId="ADAL" clId="{0E1024C3-58F3-4E60-9D56-58152775B348}" dt="2025-09-03T17:08:00.525" v="2167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0E1024C3-58F3-4E60-9D56-58152775B348}" dt="2025-09-03T17:08:00.525" v="2167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0E1024C3-58F3-4E60-9D56-58152775B348}" dt="2025-09-02T16:37:44.805" v="221" actId="14100"/>
          <ac:picMkLst>
            <pc:docMk/>
            <pc:sldMk cId="1702143944" sldId="989"/>
            <ac:picMk id="5" creationId="{6E71E577-B991-C792-C350-288CE04D0A52}"/>
          </ac:picMkLst>
        </pc:picChg>
      </pc:sldChg>
      <pc:sldChg chg="modSp add del mod">
        <pc:chgData name="FERHANE EL MOSTAFA" userId="612e3f77-08f4-424c-9bd0-6ac275dcda07" providerId="ADAL" clId="{0E1024C3-58F3-4E60-9D56-58152775B348}" dt="2025-09-03T16:48:56.174" v="214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03T16:48:49.891" v="2146" actId="20577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0E1024C3-58F3-4E60-9D56-58152775B348}" dt="2025-09-03T16:48:56.174" v="2147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12T10:08:12.354" v="303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E1024C3-58F3-4E60-9D56-58152775B348}" dt="2025-09-12T10:08:12.354" v="303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 del">
        <pc:chgData name="FERHANE EL MOSTAFA" userId="612e3f77-08f4-424c-9bd0-6ac275dcda07" providerId="ADAL" clId="{0E1024C3-58F3-4E60-9D56-58152775B348}" dt="2025-09-12T10:59:44.455" v="3054"/>
        <pc:sldMkLst>
          <pc:docMk/>
          <pc:sldMk cId="3727397737" sldId="2134805392"/>
        </pc:sldMkLst>
      </pc:sldChg>
      <pc:sldChg chg="modSp mod">
        <pc:chgData name="FERHANE EL MOSTAFA" userId="612e3f77-08f4-424c-9bd0-6ac275dcda07" providerId="ADAL" clId="{0E1024C3-58F3-4E60-9D56-58152775B348}" dt="2025-09-03T17:15:25.235" v="2260" actId="20577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2T16:39:35.635" v="245" actId="20577"/>
          <ac:spMkLst>
            <pc:docMk/>
            <pc:sldMk cId="4072375136" sldId="2134808445"/>
            <ac:spMk id="2" creationId="{7A798A27-AC49-5304-AB70-358732C3BB29}"/>
          </ac:spMkLst>
        </pc:spChg>
        <pc:spChg chg="mod">
          <ac:chgData name="FERHANE EL MOSTAFA" userId="612e3f77-08f4-424c-9bd0-6ac275dcda07" providerId="ADAL" clId="{0E1024C3-58F3-4E60-9D56-58152775B348}" dt="2025-09-03T17:15:25.235" v="2260" actId="20577"/>
          <ac:spMkLst>
            <pc:docMk/>
            <pc:sldMk cId="4072375136" sldId="2134808445"/>
            <ac:spMk id="4" creationId="{CBD6E2C9-7E84-2428-99A1-FD00497E4583}"/>
          </ac:spMkLst>
        </pc:spChg>
      </pc:sldChg>
      <pc:sldChg chg="delSp modSp add del mod">
        <pc:chgData name="FERHANE EL MOSTAFA" userId="612e3f77-08f4-424c-9bd0-6ac275dcda07" providerId="ADAL" clId="{0E1024C3-58F3-4E60-9D56-58152775B348}" dt="2025-09-12T10:08:35.183" v="3052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0E1024C3-58F3-4E60-9D56-58152775B348}" dt="2025-09-12T10:08:35.183" v="3052" actId="20577"/>
          <ac:spMkLst>
            <pc:docMk/>
            <pc:sldMk cId="2922113435" sldId="2134808446"/>
            <ac:spMk id="2" creationId="{89B6A75A-A5A4-AB83-0054-AFCB3D346A32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3T17:55:16.445" v="2909" actId="20577"/>
        <pc:sldMkLst>
          <pc:docMk/>
          <pc:sldMk cId="1056702585" sldId="2134808447"/>
        </pc:sldMkLst>
        <pc:spChg chg="mod">
          <ac:chgData name="FERHANE EL MOSTAFA" userId="612e3f77-08f4-424c-9bd0-6ac275dcda07" providerId="ADAL" clId="{0E1024C3-58F3-4E60-9D56-58152775B348}" dt="2025-09-03T17:55:16.445" v="2909" actId="20577"/>
          <ac:spMkLst>
            <pc:docMk/>
            <pc:sldMk cId="1056702585" sldId="2134808447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03T15:49:45.197" v="2134" actId="20577"/>
          <ac:spMkLst>
            <pc:docMk/>
            <pc:sldMk cId="1056702585" sldId="2134808447"/>
            <ac:spMk id="4" creationId="{D012E12E-157F-1F50-18B5-626DB37D1ECA}"/>
          </ac:spMkLst>
        </pc:spChg>
      </pc:sldChg>
      <pc:sldChg chg="addSp modSp del mod modAnim">
        <pc:chgData name="FERHANE EL MOSTAFA" userId="612e3f77-08f4-424c-9bd0-6ac275dcda07" providerId="ADAL" clId="{0E1024C3-58F3-4E60-9D56-58152775B348}" dt="2025-09-02T18:06:00.905" v="1420" actId="47"/>
        <pc:sldMkLst>
          <pc:docMk/>
          <pc:sldMk cId="2278540487" sldId="2134808449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02T16:37:14.763" v="212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1262276646" sldId="2134808456"/>
        </pc:sldMkLst>
      </pc:sldChg>
      <pc:sldChg chg="del">
        <pc:chgData name="FERHANE EL MOSTAFA" userId="612e3f77-08f4-424c-9bd0-6ac275dcda07" providerId="ADAL" clId="{0E1024C3-58F3-4E60-9D56-58152775B348}" dt="2025-09-02T16:37:19.046" v="213" actId="47"/>
        <pc:sldMkLst>
          <pc:docMk/>
          <pc:sldMk cId="362101722" sldId="2134808463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2174706765" sldId="2134808465"/>
        </pc:sldMkLst>
      </pc:sldChg>
      <pc:sldChg chg="modSp mod">
        <pc:chgData name="FERHANE EL MOSTAFA" userId="612e3f77-08f4-424c-9bd0-6ac275dcda07" providerId="ADAL" clId="{0E1024C3-58F3-4E60-9D56-58152775B348}" dt="2025-09-03T10:35:56.500" v="1707" actId="20577"/>
        <pc:sldMkLst>
          <pc:docMk/>
          <pc:sldMk cId="2738640710" sldId="2134808468"/>
        </pc:sldMkLst>
        <pc:spChg chg="mod">
          <ac:chgData name="FERHANE EL MOSTAFA" userId="612e3f77-08f4-424c-9bd0-6ac275dcda07" providerId="ADAL" clId="{0E1024C3-58F3-4E60-9D56-58152775B348}" dt="2025-09-03T10:35:56.500" v="1707" actId="20577"/>
          <ac:spMkLst>
            <pc:docMk/>
            <pc:sldMk cId="2738640710" sldId="2134808468"/>
            <ac:spMk id="6" creationId="{F28F4281-2ACA-EE6E-BDFB-ACBC974131BC}"/>
          </ac:spMkLst>
        </pc:spChg>
      </pc:sldChg>
      <pc:sldChg chg="modSp mod">
        <pc:chgData name="FERHANE EL MOSTAFA" userId="612e3f77-08f4-424c-9bd0-6ac275dcda07" providerId="ADAL" clId="{0E1024C3-58F3-4E60-9D56-58152775B348}" dt="2025-08-02T22:12:05.690" v="137" actId="2057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02T18:08:11.524" v="1447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02T18:08:11.524" v="1447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0E1024C3-58F3-4E60-9D56-58152775B348}" dt="2025-09-02T16:38:55.677" v="240"/>
          <ac:picMkLst>
            <pc:docMk/>
            <pc:sldMk cId="1418471261" sldId="2134808474"/>
            <ac:picMk id="4" creationId="{B4DDE592-DA9C-8929-CCAE-F9BDDA9DE639}"/>
          </ac:picMkLst>
        </pc:picChg>
      </pc:sldChg>
      <pc:sldChg chg="del">
        <pc:chgData name="FERHANE EL MOSTAFA" userId="612e3f77-08f4-424c-9bd0-6ac275dcda07" providerId="ADAL" clId="{0E1024C3-58F3-4E60-9D56-58152775B348}" dt="2025-09-02T17:23:30.847" v="1061" actId="47"/>
        <pc:sldMkLst>
          <pc:docMk/>
          <pc:sldMk cId="2710047628" sldId="2134808476"/>
        </pc:sldMkLst>
      </pc:sldChg>
      <pc:sldChg chg="addSp delSp modSp mod">
        <pc:chgData name="FERHANE EL MOSTAFA" userId="612e3f77-08f4-424c-9bd0-6ac275dcda07" providerId="ADAL" clId="{0E1024C3-58F3-4E60-9D56-58152775B348}" dt="2025-09-03T17:44:10.370" v="2776" actId="14100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02T17:14:56.180" v="849" actId="6549"/>
          <ac:spMkLst>
            <pc:docMk/>
            <pc:sldMk cId="2552599713" sldId="2134808479"/>
            <ac:spMk id="2" creationId="{B79E3849-7043-93F8-D3B6-37B851DAA40B}"/>
          </ac:spMkLst>
        </pc:spChg>
      </pc:sldChg>
      <pc:sldChg chg="modSp mod">
        <pc:chgData name="FERHANE EL MOSTAFA" userId="612e3f77-08f4-424c-9bd0-6ac275dcda07" providerId="ADAL" clId="{0E1024C3-58F3-4E60-9D56-58152775B348}" dt="2025-09-03T17:41:36.984" v="2766" actId="20577"/>
        <pc:sldMkLst>
          <pc:docMk/>
          <pc:sldMk cId="2442209310" sldId="2134808480"/>
        </pc:sldMkLst>
        <pc:spChg chg="mod">
          <ac:chgData name="FERHANE EL MOSTAFA" userId="612e3f77-08f4-424c-9bd0-6ac275dcda07" providerId="ADAL" clId="{0E1024C3-58F3-4E60-9D56-58152775B348}" dt="2025-09-03T17:41:36.984" v="2766" actId="20577"/>
          <ac:spMkLst>
            <pc:docMk/>
            <pc:sldMk cId="2442209310" sldId="2134808480"/>
            <ac:spMk id="2" creationId="{382B3BF9-8283-547D-CA78-36ED33977438}"/>
          </ac:spMkLst>
        </pc:spChg>
      </pc:sldChg>
      <pc:sldChg chg="modSp add del mod">
        <pc:chgData name="FERHANE EL MOSTAFA" userId="612e3f77-08f4-424c-9bd0-6ac275dcda07" providerId="ADAL" clId="{0E1024C3-58F3-4E60-9D56-58152775B348}" dt="2025-09-02T18:19:08.699" v="1598"/>
        <pc:sldMkLst>
          <pc:docMk/>
          <pc:sldMk cId="2451616425" sldId="2134808482"/>
        </pc:sldMkLst>
      </pc:sldChg>
      <pc:sldChg chg="modSp add del mod">
        <pc:chgData name="FERHANE EL MOSTAFA" userId="612e3f77-08f4-424c-9bd0-6ac275dcda07" providerId="ADAL" clId="{0E1024C3-58F3-4E60-9D56-58152775B348}" dt="2025-09-02T18:19:08.699" v="1598"/>
        <pc:sldMkLst>
          <pc:docMk/>
          <pc:sldMk cId="2492661190" sldId="2134808483"/>
        </pc:sldMkLst>
      </pc:sldChg>
      <pc:sldChg chg="delSp modSp add del mod delAnim">
        <pc:chgData name="FERHANE EL MOSTAFA" userId="612e3f77-08f4-424c-9bd0-6ac275dcda07" providerId="ADAL" clId="{0E1024C3-58F3-4E60-9D56-58152775B348}" dt="2025-09-03T17:28:54.605" v="2507" actId="20577"/>
        <pc:sldMkLst>
          <pc:docMk/>
          <pc:sldMk cId="814815207" sldId="2134808484"/>
        </pc:sldMkLst>
        <pc:spChg chg="mod">
          <ac:chgData name="FERHANE EL MOSTAFA" userId="612e3f77-08f4-424c-9bd0-6ac275dcda07" providerId="ADAL" clId="{0E1024C3-58F3-4E60-9D56-58152775B348}" dt="2025-09-03T17:28:47.010" v="2504" actId="20577"/>
          <ac:spMkLst>
            <pc:docMk/>
            <pc:sldMk cId="814815207" sldId="2134808484"/>
            <ac:spMk id="2" creationId="{70B4CA12-017A-5C36-ACD8-D340C215B52C}"/>
          </ac:spMkLst>
        </pc:spChg>
      </pc:sldChg>
      <pc:sldChg chg="modSp mod">
        <pc:chgData name="FERHANE EL MOSTAFA" userId="612e3f77-08f4-424c-9bd0-6ac275dcda07" providerId="ADAL" clId="{0E1024C3-58F3-4E60-9D56-58152775B348}" dt="2025-09-03T17:09:43.077" v="2193" actId="20577"/>
        <pc:sldMkLst>
          <pc:docMk/>
          <pc:sldMk cId="2750693596" sldId="2134808485"/>
        </pc:sldMkLst>
        <pc:spChg chg="mod">
          <ac:chgData name="FERHANE EL MOSTAFA" userId="612e3f77-08f4-424c-9bd0-6ac275dcda07" providerId="ADAL" clId="{0E1024C3-58F3-4E60-9D56-58152775B348}" dt="2025-09-02T18:22:30.768" v="1626" actId="20577"/>
          <ac:spMkLst>
            <pc:docMk/>
            <pc:sldMk cId="2750693596" sldId="2134808485"/>
            <ac:spMk id="2" creationId="{BC0C122C-C1D6-2BBB-2EE5-8C590230FBA1}"/>
          </ac:spMkLst>
        </pc:spChg>
        <pc:spChg chg="mod">
          <ac:chgData name="FERHANE EL MOSTAFA" userId="612e3f77-08f4-424c-9bd0-6ac275dcda07" providerId="ADAL" clId="{0E1024C3-58F3-4E60-9D56-58152775B348}" dt="2025-09-03T17:09:36.865" v="2189" actId="20577"/>
          <ac:spMkLst>
            <pc:docMk/>
            <pc:sldMk cId="2750693596" sldId="2134808485"/>
            <ac:spMk id="3" creationId="{7E6D8716-AB72-B1F5-D07A-1D2F681EB7B7}"/>
          </ac:spMkLst>
        </pc:spChg>
        <pc:spChg chg="mod">
          <ac:chgData name="FERHANE EL MOSTAFA" userId="612e3f77-08f4-424c-9bd0-6ac275dcda07" providerId="ADAL" clId="{0E1024C3-58F3-4E60-9D56-58152775B348}" dt="2025-09-03T17:09:43.077" v="2193" actId="20577"/>
          <ac:spMkLst>
            <pc:docMk/>
            <pc:sldMk cId="2750693596" sldId="2134808485"/>
            <ac:spMk id="5" creationId="{1AAAFCAA-82D4-9260-215C-FC18A5B32B21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03T17:17:09.730" v="2298" actId="20577"/>
        <pc:sldMkLst>
          <pc:docMk/>
          <pc:sldMk cId="4039521206" sldId="2134808486"/>
        </pc:sldMkLst>
        <pc:spChg chg="mod">
          <ac:chgData name="FERHANE EL MOSTAFA" userId="612e3f77-08f4-424c-9bd0-6ac275dcda07" providerId="ADAL" clId="{0E1024C3-58F3-4E60-9D56-58152775B348}" dt="2025-09-03T17:15:54.778" v="2264" actId="20577"/>
          <ac:spMkLst>
            <pc:docMk/>
            <pc:sldMk cId="4039521206" sldId="2134808486"/>
            <ac:spMk id="2" creationId="{DA5A8873-1E2C-7D6C-E960-A3E94F9728AD}"/>
          </ac:spMkLst>
        </pc:spChg>
        <pc:spChg chg="mod">
          <ac:chgData name="FERHANE EL MOSTAFA" userId="612e3f77-08f4-424c-9bd0-6ac275dcda07" providerId="ADAL" clId="{0E1024C3-58F3-4E60-9D56-58152775B348}" dt="2025-09-03T17:16:40.370" v="2287" actId="14100"/>
          <ac:spMkLst>
            <pc:docMk/>
            <pc:sldMk cId="4039521206" sldId="2134808486"/>
            <ac:spMk id="3" creationId="{D9A2515D-78C8-AE4A-06BC-69FC96B7DB78}"/>
          </ac:spMkLst>
        </pc:spChg>
        <pc:spChg chg="mod">
          <ac:chgData name="FERHANE EL MOSTAFA" userId="612e3f77-08f4-424c-9bd0-6ac275dcda07" providerId="ADAL" clId="{0E1024C3-58F3-4E60-9D56-58152775B348}" dt="2025-09-03T10:39:22.350" v="1763" actId="1076"/>
          <ac:spMkLst>
            <pc:docMk/>
            <pc:sldMk cId="4039521206" sldId="2134808486"/>
            <ac:spMk id="4" creationId="{55332B26-F4FB-49EC-29B3-817D44768A2B}"/>
          </ac:spMkLst>
        </pc:spChg>
        <pc:spChg chg="mod">
          <ac:chgData name="FERHANE EL MOSTAFA" userId="612e3f77-08f4-424c-9bd0-6ac275dcda07" providerId="ADAL" clId="{0E1024C3-58F3-4E60-9D56-58152775B348}" dt="2025-09-03T17:16:38.123" v="2286" actId="14100"/>
          <ac:spMkLst>
            <pc:docMk/>
            <pc:sldMk cId="4039521206" sldId="2134808486"/>
            <ac:spMk id="5" creationId="{0B9377BB-3358-B36F-DB55-F20DEF43B9C2}"/>
          </ac:spMkLst>
        </pc:spChg>
        <pc:spChg chg="add mod">
          <ac:chgData name="FERHANE EL MOSTAFA" userId="612e3f77-08f4-424c-9bd0-6ac275dcda07" providerId="ADAL" clId="{0E1024C3-58F3-4E60-9D56-58152775B348}" dt="2025-09-03T17:17:01.259" v="2293" actId="20577"/>
          <ac:spMkLst>
            <pc:docMk/>
            <pc:sldMk cId="4039521206" sldId="2134808486"/>
            <ac:spMk id="8" creationId="{EE4646BA-4CBC-8513-D206-DE5B409EB15C}"/>
          </ac:spMkLst>
        </pc:spChg>
        <pc:spChg chg="add mod">
          <ac:chgData name="FERHANE EL MOSTAFA" userId="612e3f77-08f4-424c-9bd0-6ac275dcda07" providerId="ADAL" clId="{0E1024C3-58F3-4E60-9D56-58152775B348}" dt="2025-09-03T17:17:04.085" v="2295" actId="20577"/>
          <ac:spMkLst>
            <pc:docMk/>
            <pc:sldMk cId="4039521206" sldId="2134808486"/>
            <ac:spMk id="9" creationId="{CA641E9A-0D74-9368-958E-852DA0B2A246}"/>
          </ac:spMkLst>
        </pc:spChg>
        <pc:spChg chg="add mod">
          <ac:chgData name="FERHANE EL MOSTAFA" userId="612e3f77-08f4-424c-9bd0-6ac275dcda07" providerId="ADAL" clId="{0E1024C3-58F3-4E60-9D56-58152775B348}" dt="2025-09-03T17:17:06.741" v="2297" actId="20577"/>
          <ac:spMkLst>
            <pc:docMk/>
            <pc:sldMk cId="4039521206" sldId="2134808486"/>
            <ac:spMk id="12" creationId="{1B40F938-9EB5-4898-C109-72632D66D107}"/>
          </ac:spMkLst>
        </pc:spChg>
        <pc:spChg chg="add mod">
          <ac:chgData name="FERHANE EL MOSTAFA" userId="612e3f77-08f4-424c-9bd0-6ac275dcda07" providerId="ADAL" clId="{0E1024C3-58F3-4E60-9D56-58152775B348}" dt="2025-09-03T17:17:09.730" v="2298" actId="20577"/>
          <ac:spMkLst>
            <pc:docMk/>
            <pc:sldMk cId="4039521206" sldId="2134808486"/>
            <ac:spMk id="13" creationId="{563859BF-0411-FE9D-DAF4-246F6B439B40}"/>
          </ac:spMkLst>
        </pc:spChg>
      </pc:sldChg>
      <pc:sldChg chg="addSp delSp modSp mod addAnim delAnim modAnim">
        <pc:chgData name="FERHANE EL MOSTAFA" userId="612e3f77-08f4-424c-9bd0-6ac275dcda07" providerId="ADAL" clId="{0E1024C3-58F3-4E60-9D56-58152775B348}" dt="2025-09-03T17:23:29.466" v="2427" actId="20577"/>
        <pc:sldMkLst>
          <pc:docMk/>
          <pc:sldMk cId="3557580989" sldId="2134808487"/>
        </pc:sldMkLst>
        <pc:spChg chg="mod">
          <ac:chgData name="FERHANE EL MOSTAFA" userId="612e3f77-08f4-424c-9bd0-6ac275dcda07" providerId="ADAL" clId="{0E1024C3-58F3-4E60-9D56-58152775B348}" dt="2025-09-03T17:17:38.392" v="2301" actId="20577"/>
          <ac:spMkLst>
            <pc:docMk/>
            <pc:sldMk cId="3557580989" sldId="2134808487"/>
            <ac:spMk id="2" creationId="{50660C6C-4FB5-75F3-A77A-6861E31F8A34}"/>
          </ac:spMkLst>
        </pc:spChg>
        <pc:spChg chg="mod">
          <ac:chgData name="FERHANE EL MOSTAFA" userId="612e3f77-08f4-424c-9bd0-6ac275dcda07" providerId="ADAL" clId="{0E1024C3-58F3-4E60-9D56-58152775B348}" dt="2025-09-03T17:18:29.098" v="2335" actId="14100"/>
          <ac:spMkLst>
            <pc:docMk/>
            <pc:sldMk cId="3557580989" sldId="2134808487"/>
            <ac:spMk id="3" creationId="{4C0BFD9E-BFC4-CFFD-6E06-35AA6E3F7137}"/>
          </ac:spMkLst>
        </pc:spChg>
        <pc:spChg chg="mod">
          <ac:chgData name="FERHANE EL MOSTAFA" userId="612e3f77-08f4-424c-9bd0-6ac275dcda07" providerId="ADAL" clId="{0E1024C3-58F3-4E60-9D56-58152775B348}" dt="2025-09-03T17:23:19.915" v="2425" actId="404"/>
          <ac:spMkLst>
            <pc:docMk/>
            <pc:sldMk cId="3557580989" sldId="2134808487"/>
            <ac:spMk id="5" creationId="{D54034A6-ED14-622E-8111-037ED02E8559}"/>
          </ac:spMkLst>
        </pc:spChg>
      </pc:sldChg>
      <pc:sldChg chg="modSp del mod">
        <pc:chgData name="FERHANE EL MOSTAFA" userId="612e3f77-08f4-424c-9bd0-6ac275dcda07" providerId="ADAL" clId="{0E1024C3-58F3-4E60-9D56-58152775B348}" dt="2025-09-03T17:23:53.652" v="2429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0E1024C3-58F3-4E60-9D56-58152775B348}" dt="2025-09-02T16:45:02.191" v="303" actId="47"/>
        <pc:sldMkLst>
          <pc:docMk/>
          <pc:sldMk cId="702753478" sldId="2134808489"/>
        </pc:sldMkLst>
      </pc:sldChg>
      <pc:sldChg chg="modSp mod">
        <pc:chgData name="FERHANE EL MOSTAFA" userId="612e3f77-08f4-424c-9bd0-6ac275dcda07" providerId="ADAL" clId="{0E1024C3-58F3-4E60-9D56-58152775B348}" dt="2025-09-03T17:31:10.980" v="2542" actId="20577"/>
        <pc:sldMkLst>
          <pc:docMk/>
          <pc:sldMk cId="2426074610" sldId="2134808491"/>
        </pc:sldMkLst>
        <pc:spChg chg="mod">
          <ac:chgData name="FERHANE EL MOSTAFA" userId="612e3f77-08f4-424c-9bd0-6ac275dcda07" providerId="ADAL" clId="{0E1024C3-58F3-4E60-9D56-58152775B348}" dt="2025-09-03T17:31:10.980" v="2542" actId="20577"/>
          <ac:spMkLst>
            <pc:docMk/>
            <pc:sldMk cId="2426074610" sldId="2134808491"/>
            <ac:spMk id="2" creationId="{D6208243-6CAB-B82E-B4C4-345B670DDE30}"/>
          </ac:spMkLst>
        </pc:spChg>
        <pc:spChg chg="mod">
          <ac:chgData name="FERHANE EL MOSTAFA" userId="612e3f77-08f4-424c-9bd0-6ac275dcda07" providerId="ADAL" clId="{0E1024C3-58F3-4E60-9D56-58152775B348}" dt="2025-09-03T17:31:01.953" v="2536" actId="20577"/>
          <ac:spMkLst>
            <pc:docMk/>
            <pc:sldMk cId="2426074610" sldId="2134808491"/>
            <ac:spMk id="4" creationId="{D7210A58-9873-5094-B07B-1DE2226B0B81}"/>
          </ac:spMkLst>
        </pc:spChg>
      </pc:sldChg>
      <pc:sldChg chg="addSp delSp modSp add del mod">
        <pc:chgData name="FERHANE EL MOSTAFA" userId="612e3f77-08f4-424c-9bd0-6ac275dcda07" providerId="ADAL" clId="{0E1024C3-58F3-4E60-9D56-58152775B348}" dt="2025-09-03T17:39:19.988" v="2701" actId="20577"/>
        <pc:sldMkLst>
          <pc:docMk/>
          <pc:sldMk cId="4056254268" sldId="2134808492"/>
        </pc:sldMkLst>
        <pc:spChg chg="mod">
          <ac:chgData name="FERHANE EL MOSTAFA" userId="612e3f77-08f4-424c-9bd0-6ac275dcda07" providerId="ADAL" clId="{0E1024C3-58F3-4E60-9D56-58152775B348}" dt="2025-09-03T17:36:00.586" v="2624" actId="1076"/>
          <ac:spMkLst>
            <pc:docMk/>
            <pc:sldMk cId="4056254268" sldId="2134808492"/>
            <ac:spMk id="5" creationId="{7181A27F-8BD8-6C04-C7EE-0F922F867DB1}"/>
          </ac:spMkLst>
        </pc:spChg>
        <pc:spChg chg="mod">
          <ac:chgData name="FERHANE EL MOSTAFA" userId="612e3f77-08f4-424c-9bd0-6ac275dcda07" providerId="ADAL" clId="{0E1024C3-58F3-4E60-9D56-58152775B348}" dt="2025-09-03T17:35:16.804" v="2608"/>
          <ac:spMkLst>
            <pc:docMk/>
            <pc:sldMk cId="4056254268" sldId="2134808492"/>
            <ac:spMk id="6" creationId="{D14C71D7-9433-DC40-8B1D-525C449D5D48}"/>
          </ac:spMkLst>
        </pc:spChg>
        <pc:spChg chg="mod">
          <ac:chgData name="FERHANE EL MOSTAFA" userId="612e3f77-08f4-424c-9bd0-6ac275dcda07" providerId="ADAL" clId="{0E1024C3-58F3-4E60-9D56-58152775B348}" dt="2025-09-03T17:35:24.245" v="2609"/>
          <ac:spMkLst>
            <pc:docMk/>
            <pc:sldMk cId="4056254268" sldId="2134808492"/>
            <ac:spMk id="7" creationId="{67015ADD-1608-AC47-44CD-DAD5C640783B}"/>
          </ac:spMkLst>
        </pc:spChg>
        <pc:spChg chg="mod">
          <ac:chgData name="FERHANE EL MOSTAFA" userId="612e3f77-08f4-424c-9bd0-6ac275dcda07" providerId="ADAL" clId="{0E1024C3-58F3-4E60-9D56-58152775B348}" dt="2025-09-03T17:36:08.151" v="2626" actId="20577"/>
          <ac:spMkLst>
            <pc:docMk/>
            <pc:sldMk cId="4056254268" sldId="2134808492"/>
            <ac:spMk id="11" creationId="{1C529266-94E0-4470-4737-64D0A893EF2A}"/>
          </ac:spMkLst>
        </pc:spChg>
        <pc:spChg chg="mod">
          <ac:chgData name="FERHANE EL MOSTAFA" userId="612e3f77-08f4-424c-9bd0-6ac275dcda07" providerId="ADAL" clId="{0E1024C3-58F3-4E60-9D56-58152775B348}" dt="2025-09-03T17:36:15.123" v="2629" actId="20577"/>
          <ac:spMkLst>
            <pc:docMk/>
            <pc:sldMk cId="4056254268" sldId="2134808492"/>
            <ac:spMk id="12" creationId="{95413134-3A7A-AD8A-9CE4-999B029AA0BF}"/>
          </ac:spMkLst>
        </pc:spChg>
        <pc:spChg chg="mod">
          <ac:chgData name="FERHANE EL MOSTAFA" userId="612e3f77-08f4-424c-9bd0-6ac275dcda07" providerId="ADAL" clId="{0E1024C3-58F3-4E60-9D56-58152775B348}" dt="2025-09-03T17:36:17.715" v="2631" actId="20577"/>
          <ac:spMkLst>
            <pc:docMk/>
            <pc:sldMk cId="4056254268" sldId="2134808492"/>
            <ac:spMk id="13" creationId="{8AA138F8-97BD-4927-92FB-560D15519B23}"/>
          </ac:spMkLst>
        </pc:spChg>
        <pc:spChg chg="mod">
          <ac:chgData name="FERHANE EL MOSTAFA" userId="612e3f77-08f4-424c-9bd0-6ac275dcda07" providerId="ADAL" clId="{0E1024C3-58F3-4E60-9D56-58152775B348}" dt="2025-09-03T17:36:46.776" v="2649" actId="20577"/>
          <ac:spMkLst>
            <pc:docMk/>
            <pc:sldMk cId="4056254268" sldId="2134808492"/>
            <ac:spMk id="14" creationId="{AEE27BFE-D9C6-C0D8-DD0A-0B9C0012F17E}"/>
          </ac:spMkLst>
        </pc:spChg>
        <pc:spChg chg="mod">
          <ac:chgData name="FERHANE EL MOSTAFA" userId="612e3f77-08f4-424c-9bd0-6ac275dcda07" providerId="ADAL" clId="{0E1024C3-58F3-4E60-9D56-58152775B348}" dt="2025-09-03T17:37:45.978" v="2658" actId="20577"/>
          <ac:spMkLst>
            <pc:docMk/>
            <pc:sldMk cId="4056254268" sldId="2134808492"/>
            <ac:spMk id="15" creationId="{FDA1E1B9-4EBA-71EA-5122-0CBB54328FDF}"/>
          </ac:spMkLst>
        </pc:spChg>
        <pc:spChg chg="mod">
          <ac:chgData name="FERHANE EL MOSTAFA" userId="612e3f77-08f4-424c-9bd0-6ac275dcda07" providerId="ADAL" clId="{0E1024C3-58F3-4E60-9D56-58152775B348}" dt="2025-09-03T17:37:59.245" v="2666" actId="20577"/>
          <ac:spMkLst>
            <pc:docMk/>
            <pc:sldMk cId="4056254268" sldId="2134808492"/>
            <ac:spMk id="16" creationId="{8B221AD5-8690-04CD-FFA3-9242064A49C1}"/>
          </ac:spMkLst>
        </pc:spChg>
        <pc:spChg chg="mod">
          <ac:chgData name="FERHANE EL MOSTAFA" userId="612e3f77-08f4-424c-9bd0-6ac275dcda07" providerId="ADAL" clId="{0E1024C3-58F3-4E60-9D56-58152775B348}" dt="2025-09-03T17:36:27.170" v="2637" actId="20577"/>
          <ac:spMkLst>
            <pc:docMk/>
            <pc:sldMk cId="4056254268" sldId="2134808492"/>
            <ac:spMk id="19" creationId="{0B9A865A-936D-E19D-E6F8-8B78C5090983}"/>
          </ac:spMkLst>
        </pc:spChg>
        <pc:spChg chg="mod">
          <ac:chgData name="FERHANE EL MOSTAFA" userId="612e3f77-08f4-424c-9bd0-6ac275dcda07" providerId="ADAL" clId="{0E1024C3-58F3-4E60-9D56-58152775B348}" dt="2025-09-03T17:36:31.094" v="2639" actId="20577"/>
          <ac:spMkLst>
            <pc:docMk/>
            <pc:sldMk cId="4056254268" sldId="2134808492"/>
            <ac:spMk id="20" creationId="{10A4900E-CC36-7377-FDB3-EF2BA62BBA1F}"/>
          </ac:spMkLst>
        </pc:spChg>
        <pc:spChg chg="mod">
          <ac:chgData name="FERHANE EL MOSTAFA" userId="612e3f77-08f4-424c-9bd0-6ac275dcda07" providerId="ADAL" clId="{0E1024C3-58F3-4E60-9D56-58152775B348}" dt="2025-09-03T17:36:20.471" v="2633" actId="20577"/>
          <ac:spMkLst>
            <pc:docMk/>
            <pc:sldMk cId="4056254268" sldId="2134808492"/>
            <ac:spMk id="21" creationId="{3748D3C2-5CE5-4074-47BF-70B39BDDA6AF}"/>
          </ac:spMkLst>
        </pc:spChg>
        <pc:spChg chg="mod">
          <ac:chgData name="FERHANE EL MOSTAFA" userId="612e3f77-08f4-424c-9bd0-6ac275dcda07" providerId="ADAL" clId="{0E1024C3-58F3-4E60-9D56-58152775B348}" dt="2025-09-03T17:38:26.003" v="2677" actId="20577"/>
          <ac:spMkLst>
            <pc:docMk/>
            <pc:sldMk cId="4056254268" sldId="2134808492"/>
            <ac:spMk id="22" creationId="{A763FE05-45DC-29E3-9B44-979673FA577C}"/>
          </ac:spMkLst>
        </pc:spChg>
        <pc:spChg chg="mod">
          <ac:chgData name="FERHANE EL MOSTAFA" userId="612e3f77-08f4-424c-9bd0-6ac275dcda07" providerId="ADAL" clId="{0E1024C3-58F3-4E60-9D56-58152775B348}" dt="2025-09-03T17:38:39.912" v="2683" actId="20577"/>
          <ac:spMkLst>
            <pc:docMk/>
            <pc:sldMk cId="4056254268" sldId="2134808492"/>
            <ac:spMk id="23" creationId="{262F83C1-A379-7A17-35F2-76B234E5420D}"/>
          </ac:spMkLst>
        </pc:spChg>
        <pc:spChg chg="mod">
          <ac:chgData name="FERHANE EL MOSTAFA" userId="612e3f77-08f4-424c-9bd0-6ac275dcda07" providerId="ADAL" clId="{0E1024C3-58F3-4E60-9D56-58152775B348}" dt="2025-09-03T17:39:00.545" v="2699" actId="20577"/>
          <ac:spMkLst>
            <pc:docMk/>
            <pc:sldMk cId="4056254268" sldId="2134808492"/>
            <ac:spMk id="24" creationId="{EDAA1E4D-179F-44BA-AE10-DD091CC2588C}"/>
          </ac:spMkLst>
        </pc:spChg>
        <pc:graphicFrameChg chg="add del modGraphic">
          <ac:chgData name="FERHANE EL MOSTAFA" userId="612e3f77-08f4-424c-9bd0-6ac275dcda07" providerId="ADAL" clId="{0E1024C3-58F3-4E60-9D56-58152775B348}" dt="2025-09-03T17:39:19.988" v="2701" actId="20577"/>
          <ac:graphicFrameMkLst>
            <pc:docMk/>
            <pc:sldMk cId="4056254268" sldId="2134808492"/>
            <ac:graphicFrameMk id="3" creationId="{C661840D-1C61-9957-B360-88533B3C35F5}"/>
          </ac:graphicFrameMkLst>
        </pc:graphicFrameChg>
      </pc:sldChg>
      <pc:sldChg chg="modSp mod modAnim">
        <pc:chgData name="FERHANE EL MOSTAFA" userId="612e3f77-08f4-424c-9bd0-6ac275dcda07" providerId="ADAL" clId="{0E1024C3-58F3-4E60-9D56-58152775B348}" dt="2025-08-02T22:15:16.353" v="146"/>
        <pc:sldMkLst>
          <pc:docMk/>
          <pc:sldMk cId="2825997810" sldId="2134808494"/>
        </pc:sldMkLst>
      </pc:sldChg>
      <pc:sldChg chg="del">
        <pc:chgData name="FERHANE EL MOSTAFA" userId="612e3f77-08f4-424c-9bd0-6ac275dcda07" providerId="ADAL" clId="{0E1024C3-58F3-4E60-9D56-58152775B348}" dt="2025-09-02T17:13:56.037" v="814" actId="47"/>
        <pc:sldMkLst>
          <pc:docMk/>
          <pc:sldMk cId="678568683" sldId="2134808495"/>
        </pc:sldMkLst>
      </pc:sldChg>
      <pc:sldChg chg="addSp modSp del modAnim">
        <pc:chgData name="FERHANE EL MOSTAFA" userId="612e3f77-08f4-424c-9bd0-6ac275dcda07" providerId="ADAL" clId="{0E1024C3-58F3-4E60-9D56-58152775B348}" dt="2025-09-02T17:17:01.619" v="868" actId="47"/>
        <pc:sldMkLst>
          <pc:docMk/>
          <pc:sldMk cId="1533113094" sldId="2134808496"/>
        </pc:sldMkLst>
      </pc:sldChg>
      <pc:sldChg chg="modSp del mod modAnim">
        <pc:chgData name="FERHANE EL MOSTAFA" userId="612e3f77-08f4-424c-9bd0-6ac275dcda07" providerId="ADAL" clId="{0E1024C3-58F3-4E60-9D56-58152775B348}" dt="2025-09-02T17:16:29.725" v="863" actId="47"/>
        <pc:sldMkLst>
          <pc:docMk/>
          <pc:sldMk cId="1182404594" sldId="2134808497"/>
        </pc:sldMkLst>
      </pc:sldChg>
      <pc:sldChg chg="addSp delSp modSp mod">
        <pc:chgData name="FERHANE EL MOSTAFA" userId="612e3f77-08f4-424c-9bd0-6ac275dcda07" providerId="ADAL" clId="{0E1024C3-58F3-4E60-9D56-58152775B348}" dt="2025-09-03T17:48:02.976" v="2828" actId="20577"/>
        <pc:sldMkLst>
          <pc:docMk/>
          <pc:sldMk cId="4179121087" sldId="2134808498"/>
        </pc:sldMkLst>
        <pc:spChg chg="mod">
          <ac:chgData name="FERHANE EL MOSTAFA" userId="612e3f77-08f4-424c-9bd0-6ac275dcda07" providerId="ADAL" clId="{0E1024C3-58F3-4E60-9D56-58152775B348}" dt="2025-09-03T17:48:02.976" v="2828" actId="20577"/>
          <ac:spMkLst>
            <pc:docMk/>
            <pc:sldMk cId="4179121087" sldId="2134808498"/>
            <ac:spMk id="2" creationId="{32963236-D111-3DF8-8EE4-170905FC972D}"/>
          </ac:spMkLst>
        </pc:spChg>
        <pc:picChg chg="add mod">
          <ac:chgData name="FERHANE EL MOSTAFA" userId="612e3f77-08f4-424c-9bd0-6ac275dcda07" providerId="ADAL" clId="{0E1024C3-58F3-4E60-9D56-58152775B348}" dt="2025-09-02T17:20:33.546" v="963" actId="1076"/>
          <ac:picMkLst>
            <pc:docMk/>
            <pc:sldMk cId="4179121087" sldId="2134808498"/>
            <ac:picMk id="3" creationId="{AA3456C3-B8A2-DB1C-EA91-ED07FD122467}"/>
          </ac:picMkLst>
        </pc:picChg>
      </pc:sldChg>
      <pc:sldChg chg="modSp mod modAnim">
        <pc:chgData name="FERHANE EL MOSTAFA" userId="612e3f77-08f4-424c-9bd0-6ac275dcda07" providerId="ADAL" clId="{0E1024C3-58F3-4E60-9D56-58152775B348}" dt="2025-09-03T17:46:28.667" v="2806" actId="20577"/>
        <pc:sldMkLst>
          <pc:docMk/>
          <pc:sldMk cId="705810160" sldId="2134808499"/>
        </pc:sldMkLst>
        <pc:spChg chg="mod">
          <ac:chgData name="FERHANE EL MOSTAFA" userId="612e3f77-08f4-424c-9bd0-6ac275dcda07" providerId="ADAL" clId="{0E1024C3-58F3-4E60-9D56-58152775B348}" dt="2025-09-03T17:46:28.667" v="2806" actId="20577"/>
          <ac:spMkLst>
            <pc:docMk/>
            <pc:sldMk cId="705810160" sldId="2134808499"/>
            <ac:spMk id="2" creationId="{46CAF145-8996-B0CD-8063-1883DD236BBB}"/>
          </ac:spMkLst>
        </pc:spChg>
      </pc:sldChg>
      <pc:sldChg chg="add del">
        <pc:chgData name="FERHANE EL MOSTAFA" userId="612e3f77-08f4-424c-9bd0-6ac275dcda07" providerId="ADAL" clId="{0E1024C3-58F3-4E60-9D56-58152775B348}" dt="2025-09-02T18:07:08.880" v="1425" actId="47"/>
        <pc:sldMkLst>
          <pc:docMk/>
          <pc:sldMk cId="612341006" sldId="2134808504"/>
        </pc:sldMkLst>
      </pc:sldChg>
      <pc:sldChg chg="del">
        <pc:chgData name="FERHANE EL MOSTAFA" userId="612e3f77-08f4-424c-9bd0-6ac275dcda07" providerId="ADAL" clId="{0E1024C3-58F3-4E60-9D56-58152775B348}" dt="2025-09-02T16:45:07.083" v="304" actId="47"/>
        <pc:sldMkLst>
          <pc:docMk/>
          <pc:sldMk cId="2091575792" sldId="2134808506"/>
        </pc:sldMkLst>
      </pc:sldChg>
      <pc:sldChg chg="delSp modSp mod delAnim">
        <pc:chgData name="FERHANE EL MOSTAFA" userId="612e3f77-08f4-424c-9bd0-6ac275dcda07" providerId="ADAL" clId="{0E1024C3-58F3-4E60-9D56-58152775B348}" dt="2025-09-03T17:30:55.071" v="2535" actId="20577"/>
        <pc:sldMkLst>
          <pc:docMk/>
          <pc:sldMk cId="3089496847" sldId="2134808507"/>
        </pc:sldMkLst>
        <pc:spChg chg="mod">
          <ac:chgData name="FERHANE EL MOSTAFA" userId="612e3f77-08f4-424c-9bd0-6ac275dcda07" providerId="ADAL" clId="{0E1024C3-58F3-4E60-9D56-58152775B348}" dt="2025-09-03T17:30:47.987" v="2533" actId="20577"/>
          <ac:spMkLst>
            <pc:docMk/>
            <pc:sldMk cId="3089496847" sldId="2134808507"/>
            <ac:spMk id="3" creationId="{38EBE646-49A9-8E29-C7E0-680A4E59681F}"/>
          </ac:spMkLst>
        </pc:spChg>
        <pc:spChg chg="mod">
          <ac:chgData name="FERHANE EL MOSTAFA" userId="612e3f77-08f4-424c-9bd0-6ac275dcda07" providerId="ADAL" clId="{0E1024C3-58F3-4E60-9D56-58152775B348}" dt="2025-09-03T17:30:44.180" v="2532" actId="20577"/>
          <ac:spMkLst>
            <pc:docMk/>
            <pc:sldMk cId="3089496847" sldId="2134808507"/>
            <ac:spMk id="5" creationId="{BCAEB195-CA9D-D742-5238-A1011FBE0A47}"/>
          </ac:spMkLst>
        </pc:spChg>
        <pc:spChg chg="mod">
          <ac:chgData name="FERHANE EL MOSTAFA" userId="612e3f77-08f4-424c-9bd0-6ac275dcda07" providerId="ADAL" clId="{0E1024C3-58F3-4E60-9D56-58152775B348}" dt="2025-09-03T17:30:55.071" v="2535" actId="20577"/>
          <ac:spMkLst>
            <pc:docMk/>
            <pc:sldMk cId="3089496847" sldId="2134808507"/>
            <ac:spMk id="7" creationId="{223C1E9D-973D-22BE-EC43-D12444B84A34}"/>
          </ac:spMkLst>
        </pc:spChg>
        <pc:spChg chg="mod">
          <ac:chgData name="FERHANE EL MOSTAFA" userId="612e3f77-08f4-424c-9bd0-6ac275dcda07" providerId="ADAL" clId="{0E1024C3-58F3-4E60-9D56-58152775B348}" dt="2025-09-03T17:30:52.175" v="2534" actId="20577"/>
          <ac:spMkLst>
            <pc:docMk/>
            <pc:sldMk cId="3089496847" sldId="2134808507"/>
            <ac:spMk id="9" creationId="{6DF5C7BA-8EED-DE1D-3926-8FA823D020B1}"/>
          </ac:spMkLst>
        </pc:spChg>
      </pc:sldChg>
      <pc:sldChg chg="modSp add del mod">
        <pc:chgData name="FERHANE EL MOSTAFA" userId="612e3f77-08f4-424c-9bd0-6ac275dcda07" providerId="ADAL" clId="{0E1024C3-58F3-4E60-9D56-58152775B348}" dt="2025-09-03T17:39:54.345" v="2706" actId="47"/>
        <pc:sldMkLst>
          <pc:docMk/>
          <pc:sldMk cId="2865839544" sldId="2134808508"/>
        </pc:sldMkLst>
      </pc:sldChg>
      <pc:sldChg chg="delSp modSp add del mod">
        <pc:chgData name="FERHANE EL MOSTAFA" userId="612e3f77-08f4-424c-9bd0-6ac275dcda07" providerId="ADAL" clId="{0E1024C3-58F3-4E60-9D56-58152775B348}" dt="2025-09-03T17:40:31.548" v="2709" actId="47"/>
        <pc:sldMkLst>
          <pc:docMk/>
          <pc:sldMk cId="2932783216" sldId="2134808509"/>
        </pc:sldMkLst>
      </pc:sldChg>
      <pc:sldChg chg="addSp delSp modSp mod">
        <pc:chgData name="FERHANE EL MOSTAFA" userId="612e3f77-08f4-424c-9bd0-6ac275dcda07" providerId="ADAL" clId="{0E1024C3-58F3-4E60-9D56-58152775B348}" dt="2025-09-03T17:54:07.093" v="2903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02T17:36:36.330" v="1375" actId="20577"/>
          <ac:spMkLst>
            <pc:docMk/>
            <pc:sldMk cId="3380457647" sldId="2134808510"/>
            <ac:spMk id="2" creationId="{F0FB8180-6939-47BE-71A9-1CF80927CC95}"/>
          </ac:spMkLst>
        </pc:spChg>
        <pc:picChg chg="add mod">
          <ac:chgData name="FERHANE EL MOSTAFA" userId="612e3f77-08f4-424c-9bd0-6ac275dcda07" providerId="ADAL" clId="{0E1024C3-58F3-4E60-9D56-58152775B348}" dt="2025-09-02T17:34:50.974" v="1241"/>
          <ac:picMkLst>
            <pc:docMk/>
            <pc:sldMk cId="3380457647" sldId="2134808510"/>
            <ac:picMk id="4" creationId="{DC46EFE3-8114-0A45-144F-AD2D5FF9276D}"/>
          </ac:picMkLst>
        </pc:picChg>
      </pc:sldChg>
      <pc:sldChg chg="modSp mod">
        <pc:chgData name="FERHANE EL MOSTAFA" userId="612e3f77-08f4-424c-9bd0-6ac275dcda07" providerId="ADAL" clId="{0E1024C3-58F3-4E60-9D56-58152775B348}" dt="2025-09-03T17:14:28.010" v="2249" actId="20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03T17:10:08.985" v="2196" actId="404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03T17:10:14.602" v="2200" actId="20577"/>
          <ac:spMkLst>
            <pc:docMk/>
            <pc:sldMk cId="1209427918" sldId="2134808511"/>
            <ac:spMk id="5" creationId="{0F3AC4F5-B586-F141-18B6-B9C765E5A793}"/>
          </ac:spMkLst>
        </pc:spChg>
        <pc:spChg chg="mod">
          <ac:chgData name="FERHANE EL MOSTAFA" userId="612e3f77-08f4-424c-9bd0-6ac275dcda07" providerId="ADAL" clId="{0E1024C3-58F3-4E60-9D56-58152775B348}" dt="2025-09-03T17:14:21.787" v="2247" actId="207"/>
          <ac:spMkLst>
            <pc:docMk/>
            <pc:sldMk cId="1209427918" sldId="2134808511"/>
            <ac:spMk id="7" creationId="{295C24C3-66DB-749B-690D-D7E385F5F991}"/>
          </ac:spMkLst>
        </pc:spChg>
        <pc:spChg chg="mod">
          <ac:chgData name="FERHANE EL MOSTAFA" userId="612e3f77-08f4-424c-9bd0-6ac275dcda07" providerId="ADAL" clId="{0E1024C3-58F3-4E60-9D56-58152775B348}" dt="2025-09-03T17:14:28.010" v="2249" actId="207"/>
          <ac:spMkLst>
            <pc:docMk/>
            <pc:sldMk cId="1209427918" sldId="2134808511"/>
            <ac:spMk id="9" creationId="{DED21E88-FFF4-55B9-42E8-738E5D30F048}"/>
          </ac:spMkLst>
        </pc:spChg>
        <pc:spChg chg="mod">
          <ac:chgData name="FERHANE EL MOSTAFA" userId="612e3f77-08f4-424c-9bd0-6ac275dcda07" providerId="ADAL" clId="{0E1024C3-58F3-4E60-9D56-58152775B348}" dt="2025-09-03T17:13:28.650" v="2236" actId="20577"/>
          <ac:spMkLst>
            <pc:docMk/>
            <pc:sldMk cId="1209427918" sldId="2134808511"/>
            <ac:spMk id="13" creationId="{D32DD3DF-CB41-D449-1457-190AF072264E}"/>
          </ac:spMkLst>
        </pc:spChg>
        <pc:spChg chg="mod">
          <ac:chgData name="FERHANE EL MOSTAFA" userId="612e3f77-08f4-424c-9bd0-6ac275dcda07" providerId="ADAL" clId="{0E1024C3-58F3-4E60-9D56-58152775B348}" dt="2025-09-03T17:11:11.947" v="2215" actId="207"/>
          <ac:spMkLst>
            <pc:docMk/>
            <pc:sldMk cId="1209427918" sldId="2134808511"/>
            <ac:spMk id="15" creationId="{F7F64F9B-35A5-4181-E22E-D22A47359759}"/>
          </ac:spMkLst>
        </pc:spChg>
      </pc:sldChg>
      <pc:sldChg chg="del">
        <pc:chgData name="FERHANE EL MOSTAFA" userId="612e3f77-08f4-424c-9bd0-6ac275dcda07" providerId="ADAL" clId="{0E1024C3-58F3-4E60-9D56-58152775B348}" dt="2025-09-02T17:15:01.614" v="850" actId="47"/>
        <pc:sldMkLst>
          <pc:docMk/>
          <pc:sldMk cId="3546273917" sldId="2134808512"/>
        </pc:sldMkLst>
      </pc:sldChg>
      <pc:sldChg chg="addSp delSp modSp add mod delAnim">
        <pc:chgData name="FERHANE EL MOSTAFA" userId="612e3f77-08f4-424c-9bd0-6ac275dcda07" providerId="ADAL" clId="{0E1024C3-58F3-4E60-9D56-58152775B348}" dt="2025-08-02T22:10:01.516" v="110" actId="14100"/>
        <pc:sldMkLst>
          <pc:docMk/>
          <pc:sldMk cId="1643866256" sldId="2134808513"/>
        </pc:sldMkLst>
      </pc:sldChg>
      <pc:sldChg chg="del">
        <pc:chgData name="FERHANE EL MOSTAFA" userId="612e3f77-08f4-424c-9bd0-6ac275dcda07" providerId="ADAL" clId="{0E1024C3-58F3-4E60-9D56-58152775B348}" dt="2025-09-02T18:05:58.742" v="1419" actId="47"/>
        <pc:sldMkLst>
          <pc:docMk/>
          <pc:sldMk cId="3024898837" sldId="2134808515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28.038" v="1459" actId="47"/>
        <pc:sldMkLst>
          <pc:docMk/>
          <pc:sldMk cId="1621432780" sldId="2134808516"/>
        </pc:sldMkLst>
      </pc:sldChg>
      <pc:sldChg chg="modSp add del">
        <pc:chgData name="FERHANE EL MOSTAFA" userId="612e3f77-08f4-424c-9bd0-6ac275dcda07" providerId="ADAL" clId="{0E1024C3-58F3-4E60-9D56-58152775B348}" dt="2025-09-02T18:10:30.064" v="1460" actId="47"/>
        <pc:sldMkLst>
          <pc:docMk/>
          <pc:sldMk cId="3202608573" sldId="2134808517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32.137" v="1461" actId="47"/>
        <pc:sldMkLst>
          <pc:docMk/>
          <pc:sldMk cId="2070941133" sldId="2134808518"/>
        </pc:sldMkLst>
      </pc:sldChg>
      <pc:sldChg chg="addSp delSp modSp add del mod delAnim">
        <pc:chgData name="FERHANE EL MOSTAFA" userId="612e3f77-08f4-424c-9bd0-6ac275dcda07" providerId="ADAL" clId="{0E1024C3-58F3-4E60-9D56-58152775B348}" dt="2025-09-02T18:10:33.957" v="1462" actId="47"/>
        <pc:sldMkLst>
          <pc:docMk/>
          <pc:sldMk cId="3357892709" sldId="2134808519"/>
        </pc:sldMkLst>
      </pc:sldChg>
      <pc:sldChg chg="addSp delSp modSp add mod">
        <pc:chgData name="FERHANE EL MOSTAFA" userId="612e3f77-08f4-424c-9bd0-6ac275dcda07" providerId="ADAL" clId="{0E1024C3-58F3-4E60-9D56-58152775B348}" dt="2025-09-03T17:44:30.926" v="2782"/>
        <pc:sldMkLst>
          <pc:docMk/>
          <pc:sldMk cId="2808569477" sldId="2134808520"/>
        </pc:sldMkLst>
        <pc:spChg chg="mod">
          <ac:chgData name="FERHANE EL MOSTAFA" userId="612e3f77-08f4-424c-9bd0-6ac275dcda07" providerId="ADAL" clId="{0E1024C3-58F3-4E60-9D56-58152775B348}" dt="2025-09-02T17:13:50.565" v="813" actId="1076"/>
          <ac:spMkLst>
            <pc:docMk/>
            <pc:sldMk cId="2808569477" sldId="2134808520"/>
            <ac:spMk id="2" creationId="{5616B8B2-480E-3A24-AD0F-8A18A7AAE869}"/>
          </ac:spMkLst>
        </pc:spChg>
        <pc:picChg chg="add mod">
          <ac:chgData name="FERHANE EL MOSTAFA" userId="612e3f77-08f4-424c-9bd0-6ac275dcda07" providerId="ADAL" clId="{0E1024C3-58F3-4E60-9D56-58152775B348}" dt="2025-09-02T17:21:55.309" v="984" actId="1076"/>
          <ac:picMkLst>
            <pc:docMk/>
            <pc:sldMk cId="2808569477" sldId="2134808520"/>
            <ac:picMk id="3" creationId="{E155E011-3D40-C41F-FAA2-7595FE173D02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3T17:44:33.758" v="2783"/>
        <pc:sldMkLst>
          <pc:docMk/>
          <pc:sldMk cId="550453751" sldId="2134808521"/>
        </pc:sldMkLst>
        <pc:spChg chg="mod">
          <ac:chgData name="FERHANE EL MOSTAFA" userId="612e3f77-08f4-424c-9bd0-6ac275dcda07" providerId="ADAL" clId="{0E1024C3-58F3-4E60-9D56-58152775B348}" dt="2025-09-02T17:14:29.334" v="819" actId="1076"/>
          <ac:spMkLst>
            <pc:docMk/>
            <pc:sldMk cId="550453751" sldId="2134808521"/>
            <ac:spMk id="2" creationId="{B15E3661-E83C-C711-E0F8-6C0B77DF801F}"/>
          </ac:spMkLst>
        </pc:spChg>
        <pc:picChg chg="add mod">
          <ac:chgData name="FERHANE EL MOSTAFA" userId="612e3f77-08f4-424c-9bd0-6ac275dcda07" providerId="ADAL" clId="{0E1024C3-58F3-4E60-9D56-58152775B348}" dt="2025-09-02T17:14:07.485" v="817"/>
          <ac:picMkLst>
            <pc:docMk/>
            <pc:sldMk cId="550453751" sldId="2134808521"/>
            <ac:picMk id="4" creationId="{E501B049-A7E1-3B9E-E5D1-60A9A30CD2A5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3T17:45:20.154" v="2799" actId="20577"/>
        <pc:sldMkLst>
          <pc:docMk/>
          <pc:sldMk cId="28110649" sldId="2134808522"/>
        </pc:sldMkLst>
        <pc:spChg chg="mod">
          <ac:chgData name="FERHANE EL MOSTAFA" userId="612e3f77-08f4-424c-9bd0-6ac275dcda07" providerId="ADAL" clId="{0E1024C3-58F3-4E60-9D56-58152775B348}" dt="2025-09-03T17:45:20.154" v="2799" actId="20577"/>
          <ac:spMkLst>
            <pc:docMk/>
            <pc:sldMk cId="28110649" sldId="2134808522"/>
            <ac:spMk id="2" creationId="{823210F2-AEFA-0DAB-1FD8-780AC65B8749}"/>
          </ac:spMkLst>
        </pc:spChg>
        <pc:picChg chg="add mod">
          <ac:chgData name="FERHANE EL MOSTAFA" userId="612e3f77-08f4-424c-9bd0-6ac275dcda07" providerId="ADAL" clId="{0E1024C3-58F3-4E60-9D56-58152775B348}" dt="2025-09-02T17:15:20.893" v="853"/>
          <ac:picMkLst>
            <pc:docMk/>
            <pc:sldMk cId="28110649" sldId="2134808522"/>
            <ac:picMk id="3" creationId="{C850D7E7-C239-9E25-51A5-6168A0597207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03T17:45:58.534" v="2804" actId="47"/>
        <pc:sldMkLst>
          <pc:docMk/>
          <pc:sldMk cId="3989306441" sldId="2134808523"/>
        </pc:sldMkLst>
      </pc:sldChg>
      <pc:sldChg chg="addSp delSp modSp add mod">
        <pc:chgData name="FERHANE EL MOSTAFA" userId="612e3f77-08f4-424c-9bd0-6ac275dcda07" providerId="ADAL" clId="{0E1024C3-58F3-4E60-9D56-58152775B348}" dt="2025-09-03T17:48:20.277" v="2830"/>
        <pc:sldMkLst>
          <pc:docMk/>
          <pc:sldMk cId="3219381910" sldId="2134808524"/>
        </pc:sldMkLst>
        <pc:spChg chg="mod">
          <ac:chgData name="FERHANE EL MOSTAFA" userId="612e3f77-08f4-424c-9bd0-6ac275dcda07" providerId="ADAL" clId="{0E1024C3-58F3-4E60-9D56-58152775B348}" dt="2025-09-02T17:22:28.853" v="1033" actId="20577"/>
          <ac:spMkLst>
            <pc:docMk/>
            <pc:sldMk cId="3219381910" sldId="2134808524"/>
            <ac:spMk id="2" creationId="{0B8E6265-F249-7E81-A27B-C26263A988F3}"/>
          </ac:spMkLst>
        </pc:spChg>
        <pc:picChg chg="add mod">
          <ac:chgData name="FERHANE EL MOSTAFA" userId="612e3f77-08f4-424c-9bd0-6ac275dcda07" providerId="ADAL" clId="{0E1024C3-58F3-4E60-9D56-58152775B348}" dt="2025-09-02T17:22:02.978" v="986"/>
          <ac:picMkLst>
            <pc:docMk/>
            <pc:sldMk cId="3219381910" sldId="2134808524"/>
            <ac:picMk id="4" creationId="{1C4DCC1C-665B-E177-CF11-818486B2F820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3T15:41:24.178" v="2010" actId="20577"/>
        <pc:sldMkLst>
          <pc:docMk/>
          <pc:sldMk cId="481106796" sldId="2134808525"/>
        </pc:sldMkLst>
        <pc:spChg chg="mod">
          <ac:chgData name="FERHANE EL MOSTAFA" userId="612e3f77-08f4-424c-9bd0-6ac275dcda07" providerId="ADAL" clId="{0E1024C3-58F3-4E60-9D56-58152775B348}" dt="2025-09-03T15:41:24.178" v="2010" actId="20577"/>
          <ac:spMkLst>
            <pc:docMk/>
            <pc:sldMk cId="481106796" sldId="2134808525"/>
            <ac:spMk id="2" creationId="{ABE27F50-0437-D06E-A217-25345C879BA4}"/>
          </ac:spMkLst>
        </pc:spChg>
        <pc:picChg chg="add mod">
          <ac:chgData name="FERHANE EL MOSTAFA" userId="612e3f77-08f4-424c-9bd0-6ac275dcda07" providerId="ADAL" clId="{0E1024C3-58F3-4E60-9D56-58152775B348}" dt="2025-09-02T17:22:51.566" v="1037"/>
          <ac:picMkLst>
            <pc:docMk/>
            <pc:sldMk cId="481106796" sldId="2134808525"/>
            <ac:picMk id="3" creationId="{746A1ED0-A16F-71C4-9C32-E4B8011B180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3T17:49:26.827" v="2835" actId="14100"/>
        <pc:sldMkLst>
          <pc:docMk/>
          <pc:sldMk cId="296886998" sldId="2134808526"/>
        </pc:sldMkLst>
        <pc:spChg chg="mod">
          <ac:chgData name="FERHANE EL MOSTAFA" userId="612e3f77-08f4-424c-9bd0-6ac275dcda07" providerId="ADAL" clId="{0E1024C3-58F3-4E60-9D56-58152775B348}" dt="2025-09-02T17:28:03.377" v="1141" actId="20577"/>
          <ac:spMkLst>
            <pc:docMk/>
            <pc:sldMk cId="296886998" sldId="2134808526"/>
            <ac:spMk id="2" creationId="{C4F63963-B9C9-F1B9-522E-A700911D428C}"/>
          </ac:spMkLst>
        </pc:spChg>
      </pc:sldChg>
      <pc:sldChg chg="addSp delSp modSp add mod delAnim modAnim">
        <pc:chgData name="FERHANE EL MOSTAFA" userId="612e3f77-08f4-424c-9bd0-6ac275dcda07" providerId="ADAL" clId="{0E1024C3-58F3-4E60-9D56-58152775B348}" dt="2025-09-03T17:53:05.065" v="2899" actId="478"/>
        <pc:sldMkLst>
          <pc:docMk/>
          <pc:sldMk cId="499002999" sldId="2134808527"/>
        </pc:sldMkLst>
        <pc:spChg chg="mod">
          <ac:chgData name="FERHANE EL MOSTAFA" userId="612e3f77-08f4-424c-9bd0-6ac275dcda07" providerId="ADAL" clId="{0E1024C3-58F3-4E60-9D56-58152775B348}" dt="2025-09-03T15:47:16.099" v="2106" actId="20577"/>
          <ac:spMkLst>
            <pc:docMk/>
            <pc:sldMk cId="499002999" sldId="2134808527"/>
            <ac:spMk id="2" creationId="{EE9FF6CA-360D-3623-6BD5-637DE506BA62}"/>
          </ac:spMkLst>
        </pc:spChg>
        <pc:spChg chg="add mod">
          <ac:chgData name="FERHANE EL MOSTAFA" userId="612e3f77-08f4-424c-9bd0-6ac275dcda07" providerId="ADAL" clId="{0E1024C3-58F3-4E60-9D56-58152775B348}" dt="2025-09-03T17:51:43.675" v="2867" actId="20577"/>
          <ac:spMkLst>
            <pc:docMk/>
            <pc:sldMk cId="499002999" sldId="2134808527"/>
            <ac:spMk id="27" creationId="{84741F64-65E7-FF70-0FEB-E093329C0695}"/>
          </ac:spMkLst>
        </pc:spChg>
        <pc:spChg chg="add mod">
          <ac:chgData name="FERHANE EL MOSTAFA" userId="612e3f77-08f4-424c-9bd0-6ac275dcda07" providerId="ADAL" clId="{0E1024C3-58F3-4E60-9D56-58152775B348}" dt="2025-09-03T17:51:50.621" v="2873" actId="20577"/>
          <ac:spMkLst>
            <pc:docMk/>
            <pc:sldMk cId="499002999" sldId="2134808527"/>
            <ac:spMk id="28" creationId="{C801624F-02C0-895F-1093-4F7842969CE7}"/>
          </ac:spMkLst>
        </pc:spChg>
        <pc:spChg chg="add mod">
          <ac:chgData name="FERHANE EL MOSTAFA" userId="612e3f77-08f4-424c-9bd0-6ac275dcda07" providerId="ADAL" clId="{0E1024C3-58F3-4E60-9D56-58152775B348}" dt="2025-09-03T17:51:59.505" v="2881" actId="20577"/>
          <ac:spMkLst>
            <pc:docMk/>
            <pc:sldMk cId="499002999" sldId="2134808527"/>
            <ac:spMk id="29" creationId="{FEB22F18-59AE-8ABE-7130-1504B5A0B3A4}"/>
          </ac:spMkLst>
        </pc:spChg>
        <pc:spChg chg="add mod">
          <ac:chgData name="FERHANE EL MOSTAFA" userId="612e3f77-08f4-424c-9bd0-6ac275dcda07" providerId="ADAL" clId="{0E1024C3-58F3-4E60-9D56-58152775B348}" dt="2025-09-03T17:52:06.711" v="2887" actId="20577"/>
          <ac:spMkLst>
            <pc:docMk/>
            <pc:sldMk cId="499002999" sldId="2134808527"/>
            <ac:spMk id="30" creationId="{5DA821C1-F6D5-CF4F-1BEF-D05ABA7370C6}"/>
          </ac:spMkLst>
        </pc:spChg>
        <pc:spChg chg="add mod">
          <ac:chgData name="FERHANE EL MOSTAFA" userId="612e3f77-08f4-424c-9bd0-6ac275dcda07" providerId="ADAL" clId="{0E1024C3-58F3-4E60-9D56-58152775B348}" dt="2025-09-03T17:52:18.892" v="2894" actId="20577"/>
          <ac:spMkLst>
            <pc:docMk/>
            <pc:sldMk cId="499002999" sldId="2134808527"/>
            <ac:spMk id="31" creationId="{787AF1E3-5CBF-8ED0-0719-26F8DC3A03B4}"/>
          </ac:spMkLst>
        </pc:spChg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1872268347" sldId="2134808529"/>
        </pc:sldMkLst>
      </pc:sldChg>
      <pc:sldChg chg="addSp modSp add del">
        <pc:chgData name="FERHANE EL MOSTAFA" userId="612e3f77-08f4-424c-9bd0-6ac275dcda07" providerId="ADAL" clId="{0E1024C3-58F3-4E60-9D56-58152775B348}" dt="2025-09-03T16:51:24.943" v="2157" actId="47"/>
        <pc:sldMkLst>
          <pc:docMk/>
          <pc:sldMk cId="1976714783" sldId="2134808530"/>
        </pc:sldMkLst>
      </pc:sldChg>
      <pc:sldChg chg="modSp add mod">
        <pc:chgData name="FERHANE EL MOSTAFA" userId="612e3f77-08f4-424c-9bd0-6ac275dcda07" providerId="ADAL" clId="{0E1024C3-58F3-4E60-9D56-58152775B348}" dt="2025-09-03T17:32:17.901" v="2547" actId="20577"/>
        <pc:sldMkLst>
          <pc:docMk/>
          <pc:sldMk cId="1757319481" sldId="2134808531"/>
        </pc:sldMkLst>
        <pc:spChg chg="mod">
          <ac:chgData name="FERHANE EL MOSTAFA" userId="612e3f77-08f4-424c-9bd0-6ac275dcda07" providerId="ADAL" clId="{0E1024C3-58F3-4E60-9D56-58152775B348}" dt="2025-09-02T18:15:25.656" v="1505" actId="20577"/>
          <ac:spMkLst>
            <pc:docMk/>
            <pc:sldMk cId="1757319481" sldId="2134808531"/>
            <ac:spMk id="2" creationId="{D6134AB7-3142-A5A6-B342-EA73091E654B}"/>
          </ac:spMkLst>
        </pc:spChg>
        <pc:spChg chg="mod">
          <ac:chgData name="FERHANE EL MOSTAFA" userId="612e3f77-08f4-424c-9bd0-6ac275dcda07" providerId="ADAL" clId="{0E1024C3-58F3-4E60-9D56-58152775B348}" dt="2025-09-03T17:32:12" v="2543"/>
          <ac:spMkLst>
            <pc:docMk/>
            <pc:sldMk cId="1757319481" sldId="2134808531"/>
            <ac:spMk id="3" creationId="{3071005C-3D28-9D02-AE20-62CD9D0333A0}"/>
          </ac:spMkLst>
        </pc:spChg>
        <pc:spChg chg="mod">
          <ac:chgData name="FERHANE EL MOSTAFA" userId="612e3f77-08f4-424c-9bd0-6ac275dcda07" providerId="ADAL" clId="{0E1024C3-58F3-4E60-9D56-58152775B348}" dt="2025-09-03T17:32:17.901" v="2547" actId="20577"/>
          <ac:spMkLst>
            <pc:docMk/>
            <pc:sldMk cId="1757319481" sldId="2134808531"/>
            <ac:spMk id="5" creationId="{38E8A5EE-73AD-6BAC-6D98-9992D26745BA}"/>
          </ac:spMkLst>
        </pc:spChg>
      </pc:sldChg>
      <pc:sldChg chg="modSp add mod modAnim">
        <pc:chgData name="FERHANE EL MOSTAFA" userId="612e3f77-08f4-424c-9bd0-6ac275dcda07" providerId="ADAL" clId="{0E1024C3-58F3-4E60-9D56-58152775B348}" dt="2025-09-03T17:34:44.123" v="2606" actId="20577"/>
        <pc:sldMkLst>
          <pc:docMk/>
          <pc:sldMk cId="924410030" sldId="2134808532"/>
        </pc:sldMkLst>
        <pc:spChg chg="mod">
          <ac:chgData name="FERHANE EL MOSTAFA" userId="612e3f77-08f4-424c-9bd0-6ac275dcda07" providerId="ADAL" clId="{0E1024C3-58F3-4E60-9D56-58152775B348}" dt="2025-09-03T17:33:34.485" v="2565" actId="1076"/>
          <ac:spMkLst>
            <pc:docMk/>
            <pc:sldMk cId="924410030" sldId="2134808532"/>
            <ac:spMk id="5" creationId="{288A668F-B1CF-DC8E-2A6F-9C0121FFA4BD}"/>
          </ac:spMkLst>
        </pc:spChg>
        <pc:spChg chg="mod">
          <ac:chgData name="FERHANE EL MOSTAFA" userId="612e3f77-08f4-424c-9bd0-6ac275dcda07" providerId="ADAL" clId="{0E1024C3-58F3-4E60-9D56-58152775B348}" dt="2025-09-03T17:33:59.117" v="2585" actId="20577"/>
          <ac:spMkLst>
            <pc:docMk/>
            <pc:sldMk cId="924410030" sldId="2134808532"/>
            <ac:spMk id="6" creationId="{A6DE4188-D2F1-1D8B-E69D-A076A02D406B}"/>
          </ac:spMkLst>
        </pc:spChg>
        <pc:spChg chg="mod">
          <ac:chgData name="FERHANE EL MOSTAFA" userId="612e3f77-08f4-424c-9bd0-6ac275dcda07" providerId="ADAL" clId="{0E1024C3-58F3-4E60-9D56-58152775B348}" dt="2025-09-03T17:34:44.123" v="2606" actId="20577"/>
          <ac:spMkLst>
            <pc:docMk/>
            <pc:sldMk cId="924410030" sldId="2134808532"/>
            <ac:spMk id="7" creationId="{5888F6FB-0170-BD87-0159-412A53916EBF}"/>
          </ac:spMkLst>
        </pc:spChg>
        <pc:graphicFrameChg chg="modGraphic">
          <ac:chgData name="FERHANE EL MOSTAFA" userId="612e3f77-08f4-424c-9bd0-6ac275dcda07" providerId="ADAL" clId="{0E1024C3-58F3-4E60-9D56-58152775B348}" dt="2025-09-03T17:34:23.125" v="2590" actId="20577"/>
          <ac:graphicFrameMkLst>
            <pc:docMk/>
            <pc:sldMk cId="924410030" sldId="2134808532"/>
            <ac:graphicFrameMk id="3" creationId="{DA2877A8-BF15-651D-BC7E-62A70A1F6665}"/>
          </ac:graphicFrameMkLst>
        </pc:graphicFrame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3054006860" sldId="2134808533"/>
        </pc:sldMkLst>
      </pc:sldChg>
      <pc:sldChg chg="modSp add mod">
        <pc:chgData name="FERHANE EL MOSTAFA" userId="612e3f77-08f4-424c-9bd0-6ac275dcda07" providerId="ADAL" clId="{0E1024C3-58F3-4E60-9D56-58152775B348}" dt="2025-09-03T17:29:35.003" v="2518" actId="20577"/>
        <pc:sldMkLst>
          <pc:docMk/>
          <pc:sldMk cId="4110940064" sldId="2134808533"/>
        </pc:sldMkLst>
        <pc:spChg chg="mod">
          <ac:chgData name="FERHANE EL MOSTAFA" userId="612e3f77-08f4-424c-9bd0-6ac275dcda07" providerId="ADAL" clId="{0E1024C3-58F3-4E60-9D56-58152775B348}" dt="2025-09-03T17:29:02.176" v="2508" actId="20577"/>
          <ac:spMkLst>
            <pc:docMk/>
            <pc:sldMk cId="4110940064" sldId="2134808533"/>
            <ac:spMk id="2" creationId="{35A79060-993E-50AA-1FB0-809908235A58}"/>
          </ac:spMkLst>
        </pc:spChg>
        <pc:spChg chg="mod">
          <ac:chgData name="FERHANE EL MOSTAFA" userId="612e3f77-08f4-424c-9bd0-6ac275dcda07" providerId="ADAL" clId="{0E1024C3-58F3-4E60-9D56-58152775B348}" dt="2025-09-03T17:29:24.483" v="2513" actId="20577"/>
          <ac:spMkLst>
            <pc:docMk/>
            <pc:sldMk cId="4110940064" sldId="2134808533"/>
            <ac:spMk id="3" creationId="{5F2AB4FF-1512-246E-3EBE-CF5AF57C9418}"/>
          </ac:spMkLst>
        </pc:spChg>
        <pc:spChg chg="mod">
          <ac:chgData name="FERHANE EL MOSTAFA" userId="612e3f77-08f4-424c-9bd0-6ac275dcda07" providerId="ADAL" clId="{0E1024C3-58F3-4E60-9D56-58152775B348}" dt="2025-09-03T17:29:28.019" v="2515" actId="20577"/>
          <ac:spMkLst>
            <pc:docMk/>
            <pc:sldMk cId="4110940064" sldId="2134808533"/>
            <ac:spMk id="4" creationId="{17A1849C-F386-C830-950B-D74C3FE5F88E}"/>
          </ac:spMkLst>
        </pc:spChg>
        <pc:spChg chg="mod">
          <ac:chgData name="FERHANE EL MOSTAFA" userId="612e3f77-08f4-424c-9bd0-6ac275dcda07" providerId="ADAL" clId="{0E1024C3-58F3-4E60-9D56-58152775B348}" dt="2025-09-03T17:29:30.846" v="2517" actId="20577"/>
          <ac:spMkLst>
            <pc:docMk/>
            <pc:sldMk cId="4110940064" sldId="2134808533"/>
            <ac:spMk id="5" creationId="{A994F3FB-F9FE-F2B5-D765-BDA8413731CE}"/>
          </ac:spMkLst>
        </pc:spChg>
        <pc:spChg chg="mod">
          <ac:chgData name="FERHANE EL MOSTAFA" userId="612e3f77-08f4-424c-9bd0-6ac275dcda07" providerId="ADAL" clId="{0E1024C3-58F3-4E60-9D56-58152775B348}" dt="2025-09-03T17:29:35.003" v="2518" actId="20577"/>
          <ac:spMkLst>
            <pc:docMk/>
            <pc:sldMk cId="4110940064" sldId="2134808533"/>
            <ac:spMk id="7" creationId="{75AC03BD-BAAE-8C93-B11F-50D2CF4173B9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06070690" sldId="2134808534"/>
        </pc:sldMkLst>
      </pc:sldChg>
      <pc:sldChg chg="delSp modSp add mod delAnim">
        <pc:chgData name="FERHANE EL MOSTAFA" userId="612e3f77-08f4-424c-9bd0-6ac275dcda07" providerId="ADAL" clId="{0E1024C3-58F3-4E60-9D56-58152775B348}" dt="2025-09-03T17:30:21.606" v="2522" actId="20577"/>
        <pc:sldMkLst>
          <pc:docMk/>
          <pc:sldMk cId="3616227215" sldId="2134808534"/>
        </pc:sldMkLst>
        <pc:spChg chg="mod">
          <ac:chgData name="FERHANE EL MOSTAFA" userId="612e3f77-08f4-424c-9bd0-6ac275dcda07" providerId="ADAL" clId="{0E1024C3-58F3-4E60-9D56-58152775B348}" dt="2025-09-03T17:30:15.933" v="2519" actId="20577"/>
          <ac:spMkLst>
            <pc:docMk/>
            <pc:sldMk cId="3616227215" sldId="2134808534"/>
            <ac:spMk id="2" creationId="{FCCC32E6-2032-9EEF-BD7C-517CDDCBDA11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83658029" sldId="2134808535"/>
        </pc:sldMkLst>
      </pc:sldChg>
      <pc:sldChg chg="modSp add mod">
        <pc:chgData name="FERHANE EL MOSTAFA" userId="612e3f77-08f4-424c-9bd0-6ac275dcda07" providerId="ADAL" clId="{0E1024C3-58F3-4E60-9D56-58152775B348}" dt="2025-09-03T17:30:38.596" v="2531" actId="20577"/>
        <pc:sldMkLst>
          <pc:docMk/>
          <pc:sldMk cId="1614585718" sldId="2134808535"/>
        </pc:sldMkLst>
        <pc:spChg chg="mod">
          <ac:chgData name="FERHANE EL MOSTAFA" userId="612e3f77-08f4-424c-9bd0-6ac275dcda07" providerId="ADAL" clId="{0E1024C3-58F3-4E60-9D56-58152775B348}" dt="2025-09-03T17:30:27.019" v="2523" actId="20577"/>
          <ac:spMkLst>
            <pc:docMk/>
            <pc:sldMk cId="1614585718" sldId="2134808535"/>
            <ac:spMk id="2" creationId="{70917D9C-AE8B-B94D-96E9-4E0C5BA58344}"/>
          </ac:spMkLst>
        </pc:spChg>
        <pc:spChg chg="mod">
          <ac:chgData name="FERHANE EL MOSTAFA" userId="612e3f77-08f4-424c-9bd0-6ac275dcda07" providerId="ADAL" clId="{0E1024C3-58F3-4E60-9D56-58152775B348}" dt="2025-09-03T17:30:30.689" v="2525" actId="20577"/>
          <ac:spMkLst>
            <pc:docMk/>
            <pc:sldMk cId="1614585718" sldId="2134808535"/>
            <ac:spMk id="3" creationId="{DD53F247-7E7F-C332-6BE5-03E993F1680A}"/>
          </ac:spMkLst>
        </pc:spChg>
        <pc:spChg chg="mod">
          <ac:chgData name="FERHANE EL MOSTAFA" userId="612e3f77-08f4-424c-9bd0-6ac275dcda07" providerId="ADAL" clId="{0E1024C3-58F3-4E60-9D56-58152775B348}" dt="2025-09-03T17:30:33.866" v="2527" actId="20577"/>
          <ac:spMkLst>
            <pc:docMk/>
            <pc:sldMk cId="1614585718" sldId="2134808535"/>
            <ac:spMk id="4" creationId="{BA9D4DF2-2E25-D15A-6336-9F4A8DD06401}"/>
          </ac:spMkLst>
        </pc:spChg>
        <pc:spChg chg="mod">
          <ac:chgData name="FERHANE EL MOSTAFA" userId="612e3f77-08f4-424c-9bd0-6ac275dcda07" providerId="ADAL" clId="{0E1024C3-58F3-4E60-9D56-58152775B348}" dt="2025-09-03T17:30:36.383" v="2529" actId="20577"/>
          <ac:spMkLst>
            <pc:docMk/>
            <pc:sldMk cId="1614585718" sldId="2134808535"/>
            <ac:spMk id="5" creationId="{BB225DF3-322B-B6CC-4DDD-24BF2CB8BD44}"/>
          </ac:spMkLst>
        </pc:spChg>
        <pc:spChg chg="mod">
          <ac:chgData name="FERHANE EL MOSTAFA" userId="612e3f77-08f4-424c-9bd0-6ac275dcda07" providerId="ADAL" clId="{0E1024C3-58F3-4E60-9D56-58152775B348}" dt="2025-09-03T17:30:38.596" v="2531" actId="20577"/>
          <ac:spMkLst>
            <pc:docMk/>
            <pc:sldMk cId="1614585718" sldId="2134808535"/>
            <ac:spMk id="7" creationId="{72FEF8EE-C4F4-7BD3-98BE-B286F67F41E4}"/>
          </ac:spMkLst>
        </pc:spChg>
      </pc:sldChg>
      <pc:sldChg chg="add del">
        <pc:chgData name="FERHANE EL MOSTAFA" userId="612e3f77-08f4-424c-9bd0-6ac275dcda07" providerId="ADAL" clId="{0E1024C3-58F3-4E60-9D56-58152775B348}" dt="2025-09-03T15:38:12.094" v="1945"/>
        <pc:sldMkLst>
          <pc:docMk/>
          <pc:sldMk cId="3073727950" sldId="2134808536"/>
        </pc:sldMkLst>
      </pc:sldChg>
      <pc:sldChg chg="addSp modSp add">
        <pc:chgData name="FERHANE EL MOSTAFA" userId="612e3f77-08f4-424c-9bd0-6ac275dcda07" providerId="ADAL" clId="{0E1024C3-58F3-4E60-9D56-58152775B348}" dt="2025-09-03T16:51:17.947" v="2156"/>
        <pc:sldMkLst>
          <pc:docMk/>
          <pc:sldMk cId="3515930425" sldId="2134808536"/>
        </pc:sldMkLst>
      </pc:sldChg>
      <pc:sldChg chg="modSp add mod">
        <pc:chgData name="FERHANE EL MOSTAFA" userId="612e3f77-08f4-424c-9bd0-6ac275dcda07" providerId="ADAL" clId="{0E1024C3-58F3-4E60-9D56-58152775B348}" dt="2025-09-03T17:28:26.835" v="2503" actId="20577"/>
        <pc:sldMkLst>
          <pc:docMk/>
          <pc:sldMk cId="2040019854" sldId="2134808537"/>
        </pc:sldMkLst>
      </pc:sldChg>
      <pc:sldChg chg="modSp add mod">
        <pc:chgData name="FERHANE EL MOSTAFA" userId="612e3f77-08f4-424c-9bd0-6ac275dcda07" providerId="ADAL" clId="{0E1024C3-58F3-4E60-9D56-58152775B348}" dt="2025-09-03T17:39:47.315" v="2705" actId="20577"/>
        <pc:sldMkLst>
          <pc:docMk/>
          <pc:sldMk cId="2085509054" sldId="2134808538"/>
        </pc:sldMkLst>
      </pc:sldChg>
      <pc:sldChg chg="addSp delSp modSp add mod">
        <pc:chgData name="FERHANE EL MOSTAFA" userId="612e3f77-08f4-424c-9bd0-6ac275dcda07" providerId="ADAL" clId="{0E1024C3-58F3-4E60-9D56-58152775B348}" dt="2025-09-03T17:41:18.424" v="2763"/>
        <pc:sldMkLst>
          <pc:docMk/>
          <pc:sldMk cId="1174449878" sldId="2134808539"/>
        </pc:sldMkLst>
      </pc:sldChg>
      <pc:sldChg chg="addSp delSp modSp add mod modAnim">
        <pc:chgData name="FERHANE EL MOSTAFA" userId="612e3f77-08f4-424c-9bd0-6ac275dcda07" providerId="ADAL" clId="{0E1024C3-58F3-4E60-9D56-58152775B348}" dt="2025-09-03T17:46:07.635" v="2805"/>
        <pc:sldMkLst>
          <pc:docMk/>
          <pc:sldMk cId="299556832" sldId="2134808540"/>
        </pc:sldMkLst>
        <pc:spChg chg="mod">
          <ac:chgData name="FERHANE EL MOSTAFA" userId="612e3f77-08f4-424c-9bd0-6ac275dcda07" providerId="ADAL" clId="{0E1024C3-58F3-4E60-9D56-58152775B348}" dt="2025-09-03T17:45:53.440" v="2803"/>
          <ac:spMkLst>
            <pc:docMk/>
            <pc:sldMk cId="299556832" sldId="2134808540"/>
            <ac:spMk id="2" creationId="{C6F969B8-7A76-330E-7F5A-550AEEFCE808}"/>
          </ac:spMkLst>
        </pc:spChg>
        <pc:picChg chg="add mod">
          <ac:chgData name="FERHANE EL MOSTAFA" userId="612e3f77-08f4-424c-9bd0-6ac275dcda07" providerId="ADAL" clId="{0E1024C3-58F3-4E60-9D56-58152775B348}" dt="2025-09-03T17:45:40.935" v="2802"/>
          <ac:picMkLst>
            <pc:docMk/>
            <pc:sldMk cId="299556832" sldId="2134808540"/>
            <ac:picMk id="4" creationId="{6C40582D-211E-7E28-1756-2CAF27F4BDC5}"/>
          </ac:picMkLst>
        </pc:picChg>
      </pc:sldChg>
      <pc:sldChg chg="addSp modSp add mod modAnim">
        <pc:chgData name="FERHANE EL MOSTAFA" userId="612e3f77-08f4-424c-9bd0-6ac275dcda07" providerId="ADAL" clId="{0E1024C3-58F3-4E60-9D56-58152775B348}" dt="2025-09-04T09:00:13.446" v="3016"/>
        <pc:sldMkLst>
          <pc:docMk/>
          <pc:sldMk cId="1460021082" sldId="2134808545"/>
        </pc:sldMkLst>
        <pc:spChg chg="mod">
          <ac:chgData name="FERHANE EL MOSTAFA" userId="612e3f77-08f4-424c-9bd0-6ac275dcda07" providerId="ADAL" clId="{0E1024C3-58F3-4E60-9D56-58152775B348}" dt="2025-09-04T08:51:28.159" v="2918" actId="20577"/>
          <ac:spMkLst>
            <pc:docMk/>
            <pc:sldMk cId="1460021082" sldId="2134808545"/>
            <ac:spMk id="2" creationId="{E04F5AB7-7CA6-DAC2-47F5-CB717506A57B}"/>
          </ac:spMkLst>
        </pc:spChg>
        <pc:spChg chg="mod">
          <ac:chgData name="FERHANE EL MOSTAFA" userId="612e3f77-08f4-424c-9bd0-6ac275dcda07" providerId="ADAL" clId="{0E1024C3-58F3-4E60-9D56-58152775B348}" dt="2025-09-04T08:54:54.056" v="2959" actId="1076"/>
          <ac:spMkLst>
            <pc:docMk/>
            <pc:sldMk cId="1460021082" sldId="2134808545"/>
            <ac:spMk id="3" creationId="{48CF5AF9-4F76-325D-A67E-B113840F45B6}"/>
          </ac:spMkLst>
        </pc:spChg>
        <pc:spChg chg="mod">
          <ac:chgData name="FERHANE EL MOSTAFA" userId="612e3f77-08f4-424c-9bd0-6ac275dcda07" providerId="ADAL" clId="{0E1024C3-58F3-4E60-9D56-58152775B348}" dt="2025-09-04T08:54:09.149" v="2946" actId="14100"/>
          <ac:spMkLst>
            <pc:docMk/>
            <pc:sldMk cId="1460021082" sldId="2134808545"/>
            <ac:spMk id="4" creationId="{BEEB0F2A-4BC1-2B5D-DB68-AAE67BC03E4E}"/>
          </ac:spMkLst>
        </pc:spChg>
        <pc:spChg chg="mod">
          <ac:chgData name="FERHANE EL MOSTAFA" userId="612e3f77-08f4-424c-9bd0-6ac275dcda07" providerId="ADAL" clId="{0E1024C3-58F3-4E60-9D56-58152775B348}" dt="2025-09-04T08:57:58.282" v="3000" actId="14100"/>
          <ac:spMkLst>
            <pc:docMk/>
            <pc:sldMk cId="1460021082" sldId="2134808545"/>
            <ac:spMk id="5" creationId="{0194AAE6-09E0-2AD1-05AE-4FEF6B15266E}"/>
          </ac:spMkLst>
        </pc:spChg>
        <pc:spChg chg="mod">
          <ac:chgData name="FERHANE EL MOSTAFA" userId="612e3f77-08f4-424c-9bd0-6ac275dcda07" providerId="ADAL" clId="{0E1024C3-58F3-4E60-9D56-58152775B348}" dt="2025-09-04T08:55:44.089" v="2974" actId="14100"/>
          <ac:spMkLst>
            <pc:docMk/>
            <pc:sldMk cId="1460021082" sldId="2134808545"/>
            <ac:spMk id="7" creationId="{ED7573E0-260E-9F6D-096D-E21CCD30D5AB}"/>
          </ac:spMkLst>
        </pc:spChg>
        <pc:spChg chg="mod">
          <ac:chgData name="FERHANE EL MOSTAFA" userId="612e3f77-08f4-424c-9bd0-6ac275dcda07" providerId="ADAL" clId="{0E1024C3-58F3-4E60-9D56-58152775B348}" dt="2025-09-04T08:54:59.851" v="2960" actId="14100"/>
          <ac:spMkLst>
            <pc:docMk/>
            <pc:sldMk cId="1460021082" sldId="2134808545"/>
            <ac:spMk id="8" creationId="{F68F654B-9174-3814-6017-2EAFF207BD37}"/>
          </ac:spMkLst>
        </pc:spChg>
        <pc:spChg chg="mod">
          <ac:chgData name="FERHANE EL MOSTAFA" userId="612e3f77-08f4-424c-9bd0-6ac275dcda07" providerId="ADAL" clId="{0E1024C3-58F3-4E60-9D56-58152775B348}" dt="2025-09-04T08:55:12.394" v="2964" actId="14100"/>
          <ac:spMkLst>
            <pc:docMk/>
            <pc:sldMk cId="1460021082" sldId="2134808545"/>
            <ac:spMk id="9" creationId="{411344B2-A520-ECCA-C6F6-191800B882F5}"/>
          </ac:spMkLst>
        </pc:spChg>
        <pc:spChg chg="mod">
          <ac:chgData name="FERHANE EL MOSTAFA" userId="612e3f77-08f4-424c-9bd0-6ac275dcda07" providerId="ADAL" clId="{0E1024C3-58F3-4E60-9D56-58152775B348}" dt="2025-09-04T08:57:29.372" v="2991" actId="14100"/>
          <ac:spMkLst>
            <pc:docMk/>
            <pc:sldMk cId="1460021082" sldId="2134808545"/>
            <ac:spMk id="10" creationId="{D44DD02B-8CB5-F9A3-B347-996E41E8E093}"/>
          </ac:spMkLst>
        </pc:spChg>
        <pc:spChg chg="mod">
          <ac:chgData name="FERHANE EL MOSTAFA" userId="612e3f77-08f4-424c-9bd0-6ac275dcda07" providerId="ADAL" clId="{0E1024C3-58F3-4E60-9D56-58152775B348}" dt="2025-09-04T08:54:41.530" v="2955" actId="14100"/>
          <ac:spMkLst>
            <pc:docMk/>
            <pc:sldMk cId="1460021082" sldId="2134808545"/>
            <ac:spMk id="11" creationId="{4AAE1EA2-6259-DCB1-7CCD-ED7CDAF68A96}"/>
          </ac:spMkLst>
        </pc:spChg>
        <pc:spChg chg="mod">
          <ac:chgData name="FERHANE EL MOSTAFA" userId="612e3f77-08f4-424c-9bd0-6ac275dcda07" providerId="ADAL" clId="{0E1024C3-58F3-4E60-9D56-58152775B348}" dt="2025-09-04T08:57:15.513" v="2989" actId="207"/>
          <ac:spMkLst>
            <pc:docMk/>
            <pc:sldMk cId="1460021082" sldId="2134808545"/>
            <ac:spMk id="12" creationId="{6D074447-AE98-22F3-32C5-25617BEFD002}"/>
          </ac:spMkLst>
        </pc:spChg>
        <pc:spChg chg="mod">
          <ac:chgData name="FERHANE EL MOSTAFA" userId="612e3f77-08f4-424c-9bd0-6ac275dcda07" providerId="ADAL" clId="{0E1024C3-58F3-4E60-9D56-58152775B348}" dt="2025-09-04T08:57:15.513" v="2989" actId="207"/>
          <ac:spMkLst>
            <pc:docMk/>
            <pc:sldMk cId="1460021082" sldId="2134808545"/>
            <ac:spMk id="13" creationId="{C9E2CF85-5C74-D1A7-E62A-77A4DE8FE4A4}"/>
          </ac:spMkLst>
        </pc:spChg>
        <pc:spChg chg="mod">
          <ac:chgData name="FERHANE EL MOSTAFA" userId="612e3f77-08f4-424c-9bd0-6ac275dcda07" providerId="ADAL" clId="{0E1024C3-58F3-4E60-9D56-58152775B348}" dt="2025-09-04T08:57:34.035" v="2992" actId="1076"/>
          <ac:spMkLst>
            <pc:docMk/>
            <pc:sldMk cId="1460021082" sldId="2134808545"/>
            <ac:spMk id="14" creationId="{517DBAEF-7298-A0FF-45F6-7EA2959293FB}"/>
          </ac:spMkLst>
        </pc:spChg>
        <pc:spChg chg="mod">
          <ac:chgData name="FERHANE EL MOSTAFA" userId="612e3f77-08f4-424c-9bd0-6ac275dcda07" providerId="ADAL" clId="{0E1024C3-58F3-4E60-9D56-58152775B348}" dt="2025-09-04T08:57:15.513" v="2989" actId="207"/>
          <ac:spMkLst>
            <pc:docMk/>
            <pc:sldMk cId="1460021082" sldId="2134808545"/>
            <ac:spMk id="15" creationId="{3162A3CF-58FF-AFB8-A989-6A72BFCFB9E7}"/>
          </ac:spMkLst>
        </pc:spChg>
        <pc:spChg chg="add mod">
          <ac:chgData name="FERHANE EL MOSTAFA" userId="612e3f77-08f4-424c-9bd0-6ac275dcda07" providerId="ADAL" clId="{0E1024C3-58F3-4E60-9D56-58152775B348}" dt="2025-09-04T08:57:00.116" v="2988" actId="207"/>
          <ac:spMkLst>
            <pc:docMk/>
            <pc:sldMk cId="1460021082" sldId="2134808545"/>
            <ac:spMk id="16" creationId="{611365CF-F74A-32A3-B707-5F49A6354AED}"/>
          </ac:spMkLst>
        </pc:spChg>
        <pc:spChg chg="add mod">
          <ac:chgData name="FERHANE EL MOSTAFA" userId="612e3f77-08f4-424c-9bd0-6ac275dcda07" providerId="ADAL" clId="{0E1024C3-58F3-4E60-9D56-58152775B348}" dt="2025-09-04T08:57:00.116" v="2988" actId="207"/>
          <ac:spMkLst>
            <pc:docMk/>
            <pc:sldMk cId="1460021082" sldId="2134808545"/>
            <ac:spMk id="17" creationId="{CC9AF2AE-5675-673F-1FDF-3716BFA86864}"/>
          </ac:spMkLst>
        </pc:spChg>
        <pc:spChg chg="add mod">
          <ac:chgData name="FERHANE EL MOSTAFA" userId="612e3f77-08f4-424c-9bd0-6ac275dcda07" providerId="ADAL" clId="{0E1024C3-58F3-4E60-9D56-58152775B348}" dt="2025-09-04T08:57:52.290" v="2998" actId="14100"/>
          <ac:spMkLst>
            <pc:docMk/>
            <pc:sldMk cId="1460021082" sldId="2134808545"/>
            <ac:spMk id="18" creationId="{850527E4-009A-737E-7DD7-0FF2A823496E}"/>
          </ac:spMkLst>
        </pc:spChg>
        <pc:spChg chg="add mod">
          <ac:chgData name="FERHANE EL MOSTAFA" userId="612e3f77-08f4-424c-9bd0-6ac275dcda07" providerId="ADAL" clId="{0E1024C3-58F3-4E60-9D56-58152775B348}" dt="2025-09-04T08:57:00.116" v="2988" actId="207"/>
          <ac:spMkLst>
            <pc:docMk/>
            <pc:sldMk cId="1460021082" sldId="2134808545"/>
            <ac:spMk id="19" creationId="{8FB687C6-CF06-BFA1-0AFE-59A84C6FB0B9}"/>
          </ac:spMkLst>
        </pc:spChg>
      </pc:sldChg>
      <pc:sldChg chg="add">
        <pc:chgData name="FERHANE EL MOSTAFA" userId="612e3f77-08f4-424c-9bd0-6ac275dcda07" providerId="ADAL" clId="{0E1024C3-58F3-4E60-9D56-58152775B348}" dt="2025-09-12T10:08:25.130" v="3036"/>
        <pc:sldMkLst>
          <pc:docMk/>
          <pc:sldMk cId="2469045652" sldId="213480855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كـ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كَـ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كِـ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كُـ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كـ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كَـ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كِـ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كُـ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كـ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كَـ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كِـ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كُـ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كـ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كَـ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كِـ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كُـ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كـ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4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 ونتعاقد على شروط الانتباه والتركيز.  ما رأيكم؟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باهتمام لتعليمات أستاذي وشرحِه؛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AE7373C-E5B5-4CCC-7D1A-39BC260B1D20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DC4AAD-A7ED-5862-22B5-929291735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6"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EEA9FC-D2BF-95CE-C6BF-367512FDFFAF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312024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سأتعلم كيف أكتب اسمي واسم زميلي.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4" t="27978" r="11393" b="26448"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اكتب اسمك واسم زميلك على لوحتك.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FFDE7-2B0B-B297-B799-C95ABA0A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DFD937-B542-5775-25C4-3255E514A5E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الآن تبادل أنت وزميلك اللوحة وليصحح كل منكم اسمه على لوحة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2B329B-84AA-A4A9-812A-E0489EDDCB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F4DFEA-D6FC-B101-6A79-10D858ABB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223244" y="780844"/>
            <a:ext cx="1758309" cy="116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8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استرجعوا ألواحكم وارفعوها، كل واحد يقدم نفسه ويقدم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يقف كل تلميذ(ة) ويقدم نفسه ويقدم زميله: أنا اسمي ....، وهذا زميلي ......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الاستعانة بلوحة الحروف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كعك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71E577-B991-C792-C350-288CE04D0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جديد من عناصر الصورة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DDE592-DA9C-8929-CCAE-F9BDDA9DE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ويشجع المتعثرين على التحدث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أربعة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-  ق</a:t>
            </a:r>
          </a:p>
          <a:p>
            <a:pPr marL="0" indent="0" algn="ctr" rtl="1">
              <a:buNone/>
            </a:pP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كـ - ن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 كعك</a:t>
            </a:r>
          </a:p>
          <a:p>
            <a:pPr marL="977900" algn="just" defTabSz="1074738" rtl="1"/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تكتب الكلمة ويتم جرد الحرف مع حركته، بإشراك المتعلمين.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351818" y="4014355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عْ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كـٌ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482936" y="5033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614055" y="430996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كَـ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618700" y="237066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كَ</a:t>
            </a:r>
            <a:r>
              <a:rPr lang="ar-MA" sz="9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عْ</a:t>
            </a: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ـكـٌ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454091" y="2542199"/>
            <a:ext cx="2209800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ـ/ـكٌـ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1787237" y="4413888"/>
            <a:ext cx="1676545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ــك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787237" y="6326967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4" y="6724211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618700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ـكْـ</a:t>
            </a:r>
            <a:r>
              <a:rPr lang="ar-MA" sz="80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تُبُ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743391" y="6326965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دي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ـكٌـ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A2CB7235-E588-1260-39BB-BC4ED114020C}"/>
              </a:ext>
            </a:extLst>
          </p:cNvPr>
          <p:cNvSpPr/>
          <p:nvPr/>
        </p:nvSpPr>
        <p:spPr>
          <a:xfrm>
            <a:off x="9812663" y="8119911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سِوا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كٌـ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6BF3FA0-729A-DA15-49AE-0E6377266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482657"/>
            <a:ext cx="2231329" cy="63403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9AA3ABE-1B30-9676-A2EF-287B0067B8E3}"/>
              </a:ext>
            </a:extLst>
          </p:cNvPr>
          <p:cNvSpPr/>
          <p:nvPr/>
        </p:nvSpPr>
        <p:spPr>
          <a:xfrm>
            <a:off x="1835092" y="8169010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3" grpId="0" animBg="1"/>
      <p:bldP spid="15" grpId="0" animBg="1"/>
      <p:bldP spid="16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بالطريقة نفسها مع باقي الحروف: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فُطورٌ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16798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فُـ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طورٌ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597599" y="3596166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فُـ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E4646BA-4CBC-8513-D206-DE5B409EB15C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A641E9A-0D74-9368-958E-852DA0B2A246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1B40F938-9EB5-4898-C109-72632D66D107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63859BF-0411-FE9D-DAF4-246F6B439B40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قفطان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93804"/>
            <a:ext cx="36576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قُ</a:t>
            </a:r>
            <a:r>
              <a:rPr lang="ar-MA" sz="9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فْطانٌ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قُـ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2AD9107-1547-5B2F-55AA-C076C82C57F1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A0C4D46-9CB3-72CA-F0B9-B0DAB9BC5523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161FBF58-8AD8-328A-643F-F89A7C1E1101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1FA6AE6A-8B2C-3762-CAA3-291B56A1E18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 animBg="1"/>
      <p:bldP spid="13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07F50-E553-017B-672E-2FE173831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5EC8AC-E43D-85C8-2991-72397C68E752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نفرح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C9754F7-6222-5843-4ED7-57DD22D53FA6}"/>
              </a:ext>
            </a:extLst>
          </p:cNvPr>
          <p:cNvSpPr/>
          <p:nvPr/>
        </p:nvSpPr>
        <p:spPr>
          <a:xfrm>
            <a:off x="9254836" y="2793804"/>
            <a:ext cx="36576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نَ</a:t>
            </a: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فْرَحُ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0D6A127-6240-FE83-7585-277A35608CC7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9E6C1CA5-3F6E-FAA6-ED5A-6DEF86BAE4A3}"/>
              </a:ext>
            </a:extLst>
          </p:cNvPr>
          <p:cNvSpPr/>
          <p:nvPr/>
        </p:nvSpPr>
        <p:spPr>
          <a:xfrm>
            <a:off x="1517073" y="2872266"/>
            <a:ext cx="22098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نَ</a:t>
            </a: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6A8F429-0127-1872-8E52-7F537DADF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0BA64B5-FB75-7A0A-5E9E-94FC222C2B36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19B674C-7B60-5C98-9398-0C71B836FD3F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641729A-CD04-47F0-A976-67CD36F5660D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ECF29339-F427-41BC-AC3E-EE5310541571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3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 animBg="1"/>
      <p:bldP spid="13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ف – ق – كـ – ن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جيدا. عليكم رفع البطاقة المناسبة لكل  صوت من بطاقات الحروف(البحث في ثنائيات)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"ق"،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E8B2F14A-43CD-1410-52ED-6152C2B3A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9EDAE15-25BE-26A7-B692-3996D6A34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875" y="2504399"/>
            <a:ext cx="2749534" cy="209110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0E7DECD3-457F-6317-BF14-475B88E97A79}"/>
              </a:ext>
            </a:extLst>
          </p:cNvPr>
          <p:cNvSpPr/>
          <p:nvPr/>
        </p:nvSpPr>
        <p:spPr>
          <a:xfrm>
            <a:off x="10564091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CDD58B-03EE-03D5-6FC7-E9267D16ED0B}"/>
              </a:ext>
            </a:extLst>
          </p:cNvPr>
          <p:cNvSpPr/>
          <p:nvPr/>
        </p:nvSpPr>
        <p:spPr>
          <a:xfrm>
            <a:off x="7505882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9043A55-9D74-CD7B-55DB-45651EF8363C}"/>
              </a:ext>
            </a:extLst>
          </p:cNvPr>
          <p:cNvSpPr/>
          <p:nvPr/>
        </p:nvSpPr>
        <p:spPr>
          <a:xfrm>
            <a:off x="4338842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995AFBD-E322-16AC-AEE5-7D62B6AF50BE}"/>
              </a:ext>
            </a:extLst>
          </p:cNvPr>
          <p:cNvSpPr/>
          <p:nvPr/>
        </p:nvSpPr>
        <p:spPr>
          <a:xfrm>
            <a:off x="1171802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412EA-3F82-CC02-0701-C30CBE26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A79060-993E-50AA-1FB0-809908235A5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"ن"،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F750FFE-060F-9BCF-C5FB-83C86BBB4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F2AB4FF-1512-246E-3EBE-CF5AF57C9418}"/>
              </a:ext>
            </a:extLst>
          </p:cNvPr>
          <p:cNvSpPr/>
          <p:nvPr/>
        </p:nvSpPr>
        <p:spPr>
          <a:xfrm>
            <a:off x="10620148" y="5299254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7A1849C-F386-C830-950B-D74C3FE5F88E}"/>
              </a:ext>
            </a:extLst>
          </p:cNvPr>
          <p:cNvSpPr/>
          <p:nvPr/>
        </p:nvSpPr>
        <p:spPr>
          <a:xfrm>
            <a:off x="7560793" y="5299254"/>
            <a:ext cx="1995054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ــنـ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994F3FB-F9FE-F2B5-D765-BDA8413731CE}"/>
              </a:ext>
            </a:extLst>
          </p:cNvPr>
          <p:cNvSpPr/>
          <p:nvPr/>
        </p:nvSpPr>
        <p:spPr>
          <a:xfrm>
            <a:off x="4633418" y="5396237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ــن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5AC03BD-BAAE-8C93-B11F-50D2CF4173B9}"/>
              </a:ext>
            </a:extLst>
          </p:cNvPr>
          <p:cNvSpPr/>
          <p:nvPr/>
        </p:nvSpPr>
        <p:spPr>
          <a:xfrm>
            <a:off x="1455655" y="5397468"/>
            <a:ext cx="211346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4BE57D2F-6BA7-FC9D-BCD9-A250B738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547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6FFFD-4DE4-7473-3292-8F460CC88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CCC32E6-2032-9EEF-BD7C-517CDDCBDA1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"كـ"،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CD86BE9-76BB-4B77-9FB1-587F5A60B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633DB0C7-430F-A106-6340-20ACF60EF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54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110BE46C-858A-D5EC-B2F4-AB8189C4C67E}"/>
              </a:ext>
            </a:extLst>
          </p:cNvPr>
          <p:cNvSpPr/>
          <p:nvPr/>
        </p:nvSpPr>
        <p:spPr>
          <a:xfrm>
            <a:off x="10620148" y="5299254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1AEE375-6384-BABB-22D7-4EE3436AD74E}"/>
              </a:ext>
            </a:extLst>
          </p:cNvPr>
          <p:cNvSpPr/>
          <p:nvPr/>
        </p:nvSpPr>
        <p:spPr>
          <a:xfrm>
            <a:off x="7560793" y="5299254"/>
            <a:ext cx="1995054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3D6DACF-EFF9-0718-2B0B-1B9D9999C635}"/>
              </a:ext>
            </a:extLst>
          </p:cNvPr>
          <p:cNvSpPr/>
          <p:nvPr/>
        </p:nvSpPr>
        <p:spPr>
          <a:xfrm>
            <a:off x="4633418" y="5396237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D60888A-C1C7-4F7D-D059-1C8411CC2CD9}"/>
              </a:ext>
            </a:extLst>
          </p:cNvPr>
          <p:cNvSpPr/>
          <p:nvPr/>
        </p:nvSpPr>
        <p:spPr>
          <a:xfrm>
            <a:off x="1455655" y="5397468"/>
            <a:ext cx="211346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"ف"،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D53F247-7E7F-C332-6BE5-03E993F1680A}"/>
              </a:ext>
            </a:extLst>
          </p:cNvPr>
          <p:cNvSpPr/>
          <p:nvPr/>
        </p:nvSpPr>
        <p:spPr>
          <a:xfrm>
            <a:off x="10287001" y="5430982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A9D4DF2-2E25-D15A-6336-9F4A8DD06401}"/>
              </a:ext>
            </a:extLst>
          </p:cNvPr>
          <p:cNvSpPr/>
          <p:nvPr/>
        </p:nvSpPr>
        <p:spPr>
          <a:xfrm>
            <a:off x="731975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ـفـ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B225DF3-322B-B6CC-4DDD-24BF2CB8BD44}"/>
              </a:ext>
            </a:extLst>
          </p:cNvPr>
          <p:cNvSpPr/>
          <p:nvPr/>
        </p:nvSpPr>
        <p:spPr>
          <a:xfrm>
            <a:off x="4118811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ـف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2FEF8EE-C4F4-7BD3-98BE-B286F67F41E4}"/>
              </a:ext>
            </a:extLst>
          </p:cNvPr>
          <p:cNvSpPr/>
          <p:nvPr/>
        </p:nvSpPr>
        <p:spPr>
          <a:xfrm>
            <a:off x="70074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90EB171B-C03B-89A0-BC11-FB607D827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38" y="185840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8EBE646-49A9-8E29-C7E0-680A4E59681F}"/>
              </a:ext>
            </a:extLst>
          </p:cNvPr>
          <p:cNvSpPr/>
          <p:nvPr/>
        </p:nvSpPr>
        <p:spPr>
          <a:xfrm>
            <a:off x="2313709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CAEB195-CA9D-D742-5238-A1011FBE0A47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23C1E9D-973D-22BE-EC43-D12444B84A34}"/>
              </a:ext>
            </a:extLst>
          </p:cNvPr>
          <p:cNvSpPr/>
          <p:nvPr/>
        </p:nvSpPr>
        <p:spPr>
          <a:xfrm>
            <a:off x="3075709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DF5C7BA-8EED-DE1D-3926-8FA823D020B1}"/>
              </a:ext>
            </a:extLst>
          </p:cNvPr>
          <p:cNvSpPr/>
          <p:nvPr/>
        </p:nvSpPr>
        <p:spPr>
          <a:xfrm>
            <a:off x="10066785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الكاف، 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117022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– ق – 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كـ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تضم حرف الكاف ورأيناها في قراءة الصورة هي: كعك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7633855" y="4533900"/>
            <a:ext cx="530629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عْ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كـٌ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3235036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كَـ - ـكٌـ 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1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سأنشئ خريطة حرف الكاف مع الحركات القصيرة، وأسمي كل مقطع، وأعطي كلمة تتضمنه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7375701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6819900" y="18952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كَــ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عْكٌ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9290770" y="2913854"/>
            <a:ext cx="22106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noProof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كِـ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10543309" y="4790296"/>
            <a:ext cx="22106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noProof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441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kumimoji="0" lang="ar-MA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والتنوينات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بشكل جماعي.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7737624"/>
              </p:ext>
            </p:extLst>
          </p:nvPr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6807673" y="2027349"/>
            <a:ext cx="29608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كَــ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عْكٌ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8917129" y="2977631"/>
            <a:ext cx="3076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كِـ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تابٌ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رسِيٌّ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ـــكيـ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8760080" y="8833008"/>
            <a:ext cx="2221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مَـ</a:t>
            </a:r>
            <a:r>
              <a:rPr lang="ar-MA" sz="6600" noProof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ـيـ</a:t>
            </a:r>
            <a:r>
              <a:rPr lang="ar-MA" sz="66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سُ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ـكـٍ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Arial" panose="020B0604020202020204" pitchFamily="34" charset="0"/>
              </a:rPr>
              <a:t>كٌـ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noProof="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مُمْسِ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عِرا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كٍـ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سُلو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كٌــ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25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B7DF2-2C16-35B4-90A9-2A02F6718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0D1706A-DBC9-C267-6ED4-1A4EB7847AEE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خريطة الحرف: رددوا من ورائي جماعة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3EC9AC9-9937-319D-A465-DD586EA28640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B9B3E2F-6590-3D60-851B-AEC518E5BA13}"/>
              </a:ext>
            </a:extLst>
          </p:cNvPr>
          <p:cNvSpPr txBox="1"/>
          <p:nvPr/>
        </p:nvSpPr>
        <p:spPr>
          <a:xfrm>
            <a:off x="6807673" y="2027349"/>
            <a:ext cx="29608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كَــ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عْكٌ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E6B1A65-1429-D024-CF3C-D8B95BFC4AE8}"/>
              </a:ext>
            </a:extLst>
          </p:cNvPr>
          <p:cNvSpPr txBox="1"/>
          <p:nvPr/>
        </p:nvSpPr>
        <p:spPr>
          <a:xfrm>
            <a:off x="8917129" y="2977631"/>
            <a:ext cx="3076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1B195E-C8ED-D55A-4140-AFDD4AA082FC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رسِيٌّ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400864-374B-9FB9-F007-917F8C19D5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09CC9CE2-C08D-74CE-E322-F6CDF3DD9B00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F255B0A2-0A51-D689-2B2A-3D5FF063F05B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ـــكيـ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C5AEFA0A-E6D7-1A75-9670-AD18F2BADE91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5A751D6-19CE-36A2-FB7F-E2C80149BD68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تِبٌ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9923DA6-2833-3487-3F87-A5BC69E93404}"/>
              </a:ext>
            </a:extLst>
          </p:cNvPr>
          <p:cNvSpPr txBox="1"/>
          <p:nvPr/>
        </p:nvSpPr>
        <p:spPr>
          <a:xfrm>
            <a:off x="8760080" y="8833008"/>
            <a:ext cx="2221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كـيـ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26EAF6-432D-9593-C699-C37F5EF6EC26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F14B953E-ADAF-F3E8-D2A2-FEB2EC50A133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ـكـٍ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9C0ED09F-636C-1B9D-DDFE-2F9BBB877FB8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كٌـ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964E2F1C-67CF-0576-95C9-F503284ABAD9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ـكاً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9E3E735-C81F-0D71-E364-5F8CCA278651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مُمْسِ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A2046B2-33A1-9755-B0AC-630313E08B7B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عِرا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كٍـ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8CF20D2-AA15-6316-C9F3-AD0FDC520E09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سُلو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كٌــ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601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74D7A-C34B-85D1-3219-C439AF50B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44BF72-773F-A9AE-97AC-AD2A14C628F0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فردية: يتناوب ثلاثة متعلمين على قراءة الخريطة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5A0A0BF-116C-3AA7-4854-51E8FE1987BA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838A1AB-89D6-B357-217D-D9DD0E32F905}"/>
              </a:ext>
            </a:extLst>
          </p:cNvPr>
          <p:cNvSpPr txBox="1"/>
          <p:nvPr/>
        </p:nvSpPr>
        <p:spPr>
          <a:xfrm>
            <a:off x="6807673" y="2027349"/>
            <a:ext cx="29608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كَــ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عْكٌ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C99B89-ADF3-70A5-07F9-A2E9EDCB7D74}"/>
              </a:ext>
            </a:extLst>
          </p:cNvPr>
          <p:cNvSpPr txBox="1"/>
          <p:nvPr/>
        </p:nvSpPr>
        <p:spPr>
          <a:xfrm>
            <a:off x="8917129" y="2977631"/>
            <a:ext cx="3076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665BBC1-8EEB-DE2E-3ED4-26C6DD817C45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رسِيٌّ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96D5D991-6BE6-3AE9-F9E9-080F9B8A0A0F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AF3160B0-0E07-0436-0EA8-3C3EF7E20349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ـــكيـ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EA7D87CC-21A1-0B51-3F8E-432BFF893D8F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1BBB9BD-E4AB-4F5F-9B7B-BB371F05E672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تِبٌ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CBD083C-4286-24FA-831F-0C74EDE7CAF5}"/>
              </a:ext>
            </a:extLst>
          </p:cNvPr>
          <p:cNvSpPr txBox="1"/>
          <p:nvPr/>
        </p:nvSpPr>
        <p:spPr>
          <a:xfrm>
            <a:off x="8760080" y="8833008"/>
            <a:ext cx="2221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كـيـ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54437E-106B-2FAE-29C5-8641BB7A54DB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18D82D08-7C39-1D34-EE6B-740180DD5AE4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ـكـٍ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C0DFD159-0BDF-864A-F775-6B4F016921D0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كٌـ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7688915E-0108-5676-52F2-BF18A18D86E6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ـكاً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7D48172-9C75-A73D-E9CD-54E2D43D9848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مُمْسِ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A3511FD-25A0-3E17-D3DF-53880CF075EB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عِرا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كٍـ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809280A-81BB-9864-0F3C-4B2B02A75611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سُلو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كٌــ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4621B5-CEAF-2D60-2F56-1C5B971B99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5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مجموعات، كل مجموعة تنشئ خريطة أحد الحروف: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،ن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اليوم، وستقومون بقراءتها أيضا: القراءة في جميع الاتجاهات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63C29D1-42A0-3735-D70A-3323268E0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21" y="2489581"/>
            <a:ext cx="13366343" cy="255347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70ACB00-2CC5-7366-9C23-67D530EB2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21" y="5043055"/>
            <a:ext cx="13366343" cy="134389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CAB5D39-198D-F290-E61A-FD05E7C18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821" y="6386945"/>
            <a:ext cx="13366343" cy="155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44094" y="888504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55E011-3D40-C41F-FAA2-7595FE173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EF04F24-2A75-5DBE-0B26-D5E363652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21" y="2489581"/>
            <a:ext cx="13366343" cy="255347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6F4C24-2E8D-65C0-EE8B-A72062DD9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21" y="5043055"/>
            <a:ext cx="13366343" cy="13438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79CCF89-8DA0-7869-75BE-98FA72323B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821" y="6386945"/>
            <a:ext cx="13366343" cy="155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E2409-B8B7-0751-6C73-8C483D28D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21" y="2489581"/>
            <a:ext cx="13366343" cy="255347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6F31C7-DD83-9D16-7362-AEBF32DB7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21" y="5043055"/>
            <a:ext cx="13366343" cy="13438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74008D7-32CB-42CA-E825-50C942A4E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821" y="6386945"/>
            <a:ext cx="13366343" cy="155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E2A2-DCB6-C043-C555-DB8D9A14C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3210F2-AEFA-0DAB-1FD8-780AC65B8749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جيدا؛ سأركب كلمة انطلاقا من لوحة الحروف والمقاطع: فنون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50D7E7-C239-9E25-51A5-6168A0597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93BB732-2496-2DC0-63DE-F4B61AE55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21" y="2489581"/>
            <a:ext cx="13366343" cy="255347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3577BFF-72E0-F30D-A9F0-10369AF2D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21" y="5043055"/>
            <a:ext cx="13366343" cy="134389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C700D80-D05F-96CA-5708-88ADED09F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821" y="6386945"/>
            <a:ext cx="13366343" cy="15517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06BBAF1-D5CD-7D9C-3ACF-33DEE2916E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8056" y="2732640"/>
            <a:ext cx="926672" cy="92667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C0A6539-0069-5ED1-4149-614B8620C2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3074" y="5317818"/>
            <a:ext cx="926672" cy="92667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68E97F-5B26-008D-BBA1-051C6FF41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565" y="5251664"/>
            <a:ext cx="926672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AAB2F-590D-BF25-C056-E2D4386AA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F969B8-7A76-330E-7F5A-550AEEFCE808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مجموعة تركب أكبر عدد من الكلمات انطلاقا من لوحة المقاطع التي أمامكم. يمكن إضافة مقاطع تعرفونها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40582D-211E-7E28-1756-2CAF27F4B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0C883C-1B77-0FC6-BB71-84D6E7CEE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21" y="2489581"/>
            <a:ext cx="13366343" cy="255347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47F73AA-01D5-CE45-D113-C0B349BC7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21" y="5043055"/>
            <a:ext cx="13366343" cy="134389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7D976B8-99FE-FE68-53B5-D6D4B8C17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821" y="6386945"/>
            <a:ext cx="13366343" cy="15517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4BB9BA2-A8D1-D7F4-99B4-47AD914A1D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8056" y="2732640"/>
            <a:ext cx="926672" cy="92667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E15E556-7D97-71DE-7804-A825C72E65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3074" y="5317818"/>
            <a:ext cx="926672" cy="92667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BB23588-73B7-44ED-8840-74FA035BED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565" y="5251664"/>
            <a:ext cx="926672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لوحة المقاطع والحروف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5208FD-7C44-71A0-EC67-8BCE979BC1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49" y="2711068"/>
            <a:ext cx="2829299" cy="327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7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المقاطع في النشاط 1 واقرأوها، ثم ركبوا منها خمس كلمات كما في المثال: دَِ/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/جٌ: دَجاجٌ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3456C3-B8A2-DB1C-EA91-ED07FD12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3358FBD-3B26-369D-125F-025E7DC0A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08" y="2175164"/>
            <a:ext cx="12537267" cy="75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3928-F276-85C6-ECD4-D6DF1DFF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B8E6265-F249-7E81-A27B-C26263A988F3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كل واحد يعرض عمله على زميله، ويناقشه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4DCC1C-665B-E177-CF11-818486B2F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DC55E03-2C87-C9FB-D8F3-1ED7CCCA7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08" y="2175164"/>
            <a:ext cx="12537267" cy="75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819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السبورة: سنقبل جميع الكلمات ذات المعنى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EB77F6-0867-62DB-5401-305C87BB0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08" y="2175164"/>
            <a:ext cx="12537267" cy="75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BE0E-AD5A-A895-B1B8-1BE2B77F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F63963-B9C9-F1B9-522E-A700911D428C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المقاطع في النشاط 2 واقرأوها، ثم أنجزوا النشاط.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AF1855-28E5-059B-6ED3-EB58F7C5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E823A5-2CAB-263D-0C78-72BFE55E1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1" y="2759402"/>
            <a:ext cx="13100107" cy="384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69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DED1-FA0B-CEA0-EB7D-1071419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FF6CA-360D-3623-6BD5-637DE506BA62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السبورة، ونقرأ الكلمات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2062-22CD-59A5-48F9-FF8F93A6F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84741F64-65E7-FF70-0FEB-E093329C0695}"/>
              </a:ext>
            </a:extLst>
          </p:cNvPr>
          <p:cNvSpPr txBox="1"/>
          <p:nvPr/>
        </p:nvSpPr>
        <p:spPr>
          <a:xfrm>
            <a:off x="10806429" y="73923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ديكٌ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801624F-02C0-895F-1093-4F7842969CE7}"/>
              </a:ext>
            </a:extLst>
          </p:cNvPr>
          <p:cNvSpPr txBox="1"/>
          <p:nvPr/>
        </p:nvSpPr>
        <p:spPr>
          <a:xfrm>
            <a:off x="8247082" y="74261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رَفْرَفَ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B22F18-59AE-8ABE-7130-1504B5A0B3A4}"/>
              </a:ext>
            </a:extLst>
          </p:cNvPr>
          <p:cNvSpPr txBox="1"/>
          <p:nvPr/>
        </p:nvSpPr>
        <p:spPr>
          <a:xfrm>
            <a:off x="5687735" y="7395350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نارٌ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DA821C1-F6D5-CF4F-1BEF-D05ABA7370C6}"/>
              </a:ext>
            </a:extLst>
          </p:cNvPr>
          <p:cNvSpPr txBox="1"/>
          <p:nvPr/>
        </p:nvSpPr>
        <p:spPr>
          <a:xfrm>
            <a:off x="3128388" y="739230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مَذاقٌ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87AF1E3-5CBF-8ED0-0719-26F8DC3A03B4}"/>
              </a:ext>
            </a:extLst>
          </p:cNvPr>
          <p:cNvSpPr txBox="1"/>
          <p:nvPr/>
        </p:nvSpPr>
        <p:spPr>
          <a:xfrm>
            <a:off x="569041" y="7353786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نافِذَةٌ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11FC90E-9293-21AE-6335-4A4A23F39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1" y="2759402"/>
            <a:ext cx="13100107" cy="384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0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الآن، سأشرح لكم كيف نكتب المقاطع والكلمات في النشاط رقم3، وستفعلون مثلي في منازلكم على الكراسة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20DDAFF-F18D-CE17-38C2-41B79B5AF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05" y="2728530"/>
            <a:ext cx="12615828" cy="53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B6C8A-6BA1-D3AB-5807-09FBBAC79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4F5AB7-7CA6-DAC2-47F5-CB717506A57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 عليها في هذه الحصة وفي الحصص السابقة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8CF5AF9-4F76-325D-A67E-B113840F45B6}"/>
              </a:ext>
            </a:extLst>
          </p:cNvPr>
          <p:cNvSpPr/>
          <p:nvPr/>
        </p:nvSpPr>
        <p:spPr>
          <a:xfrm>
            <a:off x="7234515" y="2553705"/>
            <a:ext cx="137630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194AAE6-09E0-2AD1-05AE-4FEF6B15266E}"/>
              </a:ext>
            </a:extLst>
          </p:cNvPr>
          <p:cNvSpPr/>
          <p:nvPr/>
        </p:nvSpPr>
        <p:spPr>
          <a:xfrm>
            <a:off x="10261746" y="7639834"/>
            <a:ext cx="1397986" cy="19821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D7573E0-260E-9F6D-096D-E21CCD30D5AB}"/>
              </a:ext>
            </a:extLst>
          </p:cNvPr>
          <p:cNvSpPr/>
          <p:nvPr/>
        </p:nvSpPr>
        <p:spPr>
          <a:xfrm>
            <a:off x="1930335" y="4981147"/>
            <a:ext cx="1260359" cy="21235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11344B2-A520-ECCA-C6F6-191800B882F5}"/>
              </a:ext>
            </a:extLst>
          </p:cNvPr>
          <p:cNvSpPr/>
          <p:nvPr/>
        </p:nvSpPr>
        <p:spPr>
          <a:xfrm>
            <a:off x="9081008" y="5076165"/>
            <a:ext cx="146446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6DE694-01C1-BED1-EC1C-7C7C3FE1F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EEB0F2A-4BC1-2B5D-DB68-AAE67BC03E4E}"/>
              </a:ext>
            </a:extLst>
          </p:cNvPr>
          <p:cNvSpPr/>
          <p:nvPr/>
        </p:nvSpPr>
        <p:spPr>
          <a:xfrm>
            <a:off x="3602181" y="2454791"/>
            <a:ext cx="1286195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68F654B-9174-3814-6017-2EAFF207BD37}"/>
              </a:ext>
            </a:extLst>
          </p:cNvPr>
          <p:cNvSpPr/>
          <p:nvPr/>
        </p:nvSpPr>
        <p:spPr>
          <a:xfrm>
            <a:off x="7234515" y="5047313"/>
            <a:ext cx="137630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44DD02B-8CB5-F9A3-B347-996E41E8E093}"/>
              </a:ext>
            </a:extLst>
          </p:cNvPr>
          <p:cNvSpPr/>
          <p:nvPr/>
        </p:nvSpPr>
        <p:spPr>
          <a:xfrm>
            <a:off x="3602181" y="7639835"/>
            <a:ext cx="1375328" cy="19821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AAE1EA2-6259-DCB1-7CCD-ED7CDAF68A96}"/>
              </a:ext>
            </a:extLst>
          </p:cNvPr>
          <p:cNvSpPr/>
          <p:nvPr/>
        </p:nvSpPr>
        <p:spPr>
          <a:xfrm>
            <a:off x="5299862" y="5047313"/>
            <a:ext cx="146446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D074447-AE98-22F3-32C5-25617BEFD002}"/>
              </a:ext>
            </a:extLst>
          </p:cNvPr>
          <p:cNvSpPr/>
          <p:nvPr/>
        </p:nvSpPr>
        <p:spPr>
          <a:xfrm>
            <a:off x="1930336" y="2464169"/>
            <a:ext cx="1286195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9E2CF85-5C74-D1A7-E62A-77A4DE8FE4A4}"/>
              </a:ext>
            </a:extLst>
          </p:cNvPr>
          <p:cNvSpPr/>
          <p:nvPr/>
        </p:nvSpPr>
        <p:spPr>
          <a:xfrm>
            <a:off x="10927501" y="2561637"/>
            <a:ext cx="137630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517DBAEF-7298-A0FF-45F6-7EA2959293FB}"/>
              </a:ext>
            </a:extLst>
          </p:cNvPr>
          <p:cNvSpPr/>
          <p:nvPr/>
        </p:nvSpPr>
        <p:spPr>
          <a:xfrm>
            <a:off x="5755810" y="7639834"/>
            <a:ext cx="1464463" cy="19821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3162A3CF-58FF-AFB8-A989-6A72BFCFB9E7}"/>
              </a:ext>
            </a:extLst>
          </p:cNvPr>
          <p:cNvSpPr/>
          <p:nvPr/>
        </p:nvSpPr>
        <p:spPr>
          <a:xfrm>
            <a:off x="11015661" y="5143500"/>
            <a:ext cx="1288142" cy="19900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11365CF-F74A-32A3-B707-5F49A6354AED}"/>
              </a:ext>
            </a:extLst>
          </p:cNvPr>
          <p:cNvSpPr/>
          <p:nvPr/>
        </p:nvSpPr>
        <p:spPr>
          <a:xfrm>
            <a:off x="3602181" y="5047313"/>
            <a:ext cx="1286195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CC9AF2AE-5675-673F-1FDF-3716BFA86864}"/>
              </a:ext>
            </a:extLst>
          </p:cNvPr>
          <p:cNvSpPr/>
          <p:nvPr/>
        </p:nvSpPr>
        <p:spPr>
          <a:xfrm>
            <a:off x="9081008" y="2553705"/>
            <a:ext cx="1376302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850527E4-009A-737E-7DD7-0FF2A823496E}"/>
              </a:ext>
            </a:extLst>
          </p:cNvPr>
          <p:cNvSpPr/>
          <p:nvPr/>
        </p:nvSpPr>
        <p:spPr>
          <a:xfrm>
            <a:off x="7945062" y="7639834"/>
            <a:ext cx="1397986" cy="1982133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FB687C6-CF06-BFA1-0AFE-59A84C6FB0B9}"/>
              </a:ext>
            </a:extLst>
          </p:cNvPr>
          <p:cNvSpPr/>
          <p:nvPr/>
        </p:nvSpPr>
        <p:spPr>
          <a:xfrm>
            <a:off x="5274026" y="2504248"/>
            <a:ext cx="1490298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02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4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456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الحروف باستخدام بطاقات حروف </a:t>
            </a:r>
            <a:r>
              <a:rPr lang="ar-MA" sz="240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والحروف السابقة. 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يسمي اللاعب الحرف، وينطق كلمة تتضمن الحرف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22463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178936"/>
              </p:ext>
            </p:extLst>
          </p:nvPr>
        </p:nvGraphicFramePr>
        <p:xfrm>
          <a:off x="1305889" y="1022494"/>
          <a:ext cx="11166764" cy="886648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طقس تسجيل الحضور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مع عائلتي،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</a:t>
                      </a:r>
                      <a:r>
                        <a:rPr lang="ar-MA" sz="2800" b="1" dirty="0">
                          <a:solidFill>
                            <a:srgbClr val="106585"/>
                          </a:solidFill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ف – ق – كـ – ن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القفز على الحروف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243829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68628" y="5070364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056147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61404" y="871681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68628" y="390010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الصفحة7،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</a:t>
            </a:r>
            <a:r>
              <a:rPr kumimoji="0" lang="ar-MA" sz="4000" b="0" i="0" u="none" strike="noStrike" kern="1200" cap="none" spc="0" normalizeH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كلمات أخرى بتركيب المقاطع؛</a:t>
            </a:r>
            <a:endParaRPr kumimoji="0" lang="ar-MA" sz="4000" b="0" i="0" u="none" strike="noStrike" kern="1200" cap="none" spc="0" normalizeH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D6487D-E38A-165E-F9B4-F1726CB19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30" y="2350874"/>
            <a:ext cx="5735781" cy="746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B91D4-1D13-DEC1-C22A-8C4CD8F08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22C138-BF86-460F-281B-F641C39C448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8769395B-CB9A-4859-5E30-7A21A48D0BDC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كلمات أخرى بتركيب المقاطع؛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87676A-BAF2-1CA1-2EB8-41FB72896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30" y="2350874"/>
            <a:ext cx="5735781" cy="73379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7781AA-A63A-5564-6B88-60CABE36D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2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6925D-4D49-3939-B2D7-8297D90F5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3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1479</Words>
  <Application>Microsoft Office PowerPoint</Application>
  <PresentationFormat>Personnalisé</PresentationFormat>
  <Paragraphs>339</Paragraphs>
  <Slides>63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63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2025-09-12T10:59:50Z</dcterms:modified>
</cp:coreProperties>
</file>