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514" r:id="rId9"/>
    <p:sldId id="2134808546" r:id="rId10"/>
    <p:sldId id="2134805155" r:id="rId11"/>
    <p:sldId id="2134808536" r:id="rId12"/>
    <p:sldId id="2134808454" r:id="rId13"/>
    <p:sldId id="2134808528" r:id="rId14"/>
    <p:sldId id="2134808529" r:id="rId15"/>
    <p:sldId id="2134808453" r:id="rId16"/>
    <p:sldId id="2134808513" r:id="rId17"/>
    <p:sldId id="2134808542" r:id="rId18"/>
    <p:sldId id="988" r:id="rId19"/>
    <p:sldId id="2134808452" r:id="rId20"/>
    <p:sldId id="2134808543" r:id="rId21"/>
    <p:sldId id="2134808544" r:id="rId22"/>
    <p:sldId id="2134808515" r:id="rId23"/>
    <p:sldId id="2134808448" r:id="rId24"/>
    <p:sldId id="989" r:id="rId25"/>
    <p:sldId id="2134808474" r:id="rId26"/>
    <p:sldId id="2134808468" r:id="rId27"/>
    <p:sldId id="2134808469" r:id="rId28"/>
    <p:sldId id="597" r:id="rId29"/>
    <p:sldId id="2134808445" r:id="rId30"/>
    <p:sldId id="2134808485" r:id="rId31"/>
    <p:sldId id="2134808511" r:id="rId32"/>
    <p:sldId id="2134808486" r:id="rId33"/>
    <p:sldId id="2134808487" r:id="rId34"/>
    <p:sldId id="2134808537" r:id="rId35"/>
    <p:sldId id="2134808484" r:id="rId36"/>
    <p:sldId id="2134808533" r:id="rId37"/>
    <p:sldId id="2134808534" r:id="rId38"/>
    <p:sldId id="2134808535" r:id="rId39"/>
    <p:sldId id="2134808507" r:id="rId40"/>
    <p:sldId id="2134808491" r:id="rId41"/>
    <p:sldId id="2134808531" r:id="rId42"/>
    <p:sldId id="2134808532" r:id="rId43"/>
    <p:sldId id="2134808492" r:id="rId44"/>
    <p:sldId id="2134808538" r:id="rId45"/>
    <p:sldId id="2134808539" r:id="rId46"/>
    <p:sldId id="2134808480" r:id="rId47"/>
    <p:sldId id="2134808505" r:id="rId48"/>
    <p:sldId id="2134808494" r:id="rId49"/>
    <p:sldId id="2134808479" r:id="rId50"/>
    <p:sldId id="2134808520" r:id="rId51"/>
    <p:sldId id="2134808521" r:id="rId52"/>
    <p:sldId id="2134808522" r:id="rId53"/>
    <p:sldId id="2134808540" r:id="rId54"/>
    <p:sldId id="2134808477" r:id="rId55"/>
    <p:sldId id="2134808499" r:id="rId56"/>
    <p:sldId id="2134808498" r:id="rId57"/>
    <p:sldId id="2134808524" r:id="rId58"/>
    <p:sldId id="2134808525" r:id="rId59"/>
    <p:sldId id="2134808526" r:id="rId60"/>
    <p:sldId id="2134808527" r:id="rId61"/>
    <p:sldId id="2134808510" r:id="rId62"/>
    <p:sldId id="2134808541" r:id="rId63"/>
    <p:sldId id="2134808545" r:id="rId64"/>
    <p:sldId id="2134808446" r:id="rId65"/>
    <p:sldId id="2134808501" r:id="rId66"/>
    <p:sldId id="2134808447" r:id="rId67"/>
    <p:sldId id="2134808503" r:id="rId68"/>
    <p:sldId id="2134808502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8546"/>
            <p14:sldId id="2134805155"/>
            <p14:sldId id="2134808536"/>
          </p14:sldIdLst>
        </p14:section>
        <p14:section name="افتتاح الحصة" id="{B4CCA7F9-F5CC-4171-9420-75CE68236B45}">
          <p14:sldIdLst>
            <p14:sldId id="2134808454"/>
            <p14:sldId id="2134808528"/>
            <p14:sldId id="2134808529"/>
            <p14:sldId id="2134808453"/>
            <p14:sldId id="2134808513"/>
          </p14:sldIdLst>
        </p14:section>
        <p14:section name="نشاط اعتيادي" id="{3822E05A-48B7-466A-9806-AC1514DAD3AF}">
          <p14:sldIdLst>
            <p14:sldId id="2134808542"/>
            <p14:sldId id="988"/>
            <p14:sldId id="2134808452"/>
            <p14:sldId id="2134808543"/>
            <p14:sldId id="2134808544"/>
            <p14:sldId id="2134808515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1"/>
            <p14:sldId id="2134808486"/>
            <p14:sldId id="2134808487"/>
            <p14:sldId id="2134808537"/>
            <p14:sldId id="2134808484"/>
            <p14:sldId id="2134808533"/>
            <p14:sldId id="2134808534"/>
            <p14:sldId id="2134808535"/>
            <p14:sldId id="2134808507"/>
            <p14:sldId id="2134808491"/>
            <p14:sldId id="2134808531"/>
            <p14:sldId id="2134808532"/>
            <p14:sldId id="2134808492"/>
            <p14:sldId id="2134808538"/>
            <p14:sldId id="2134808539"/>
            <p14:sldId id="2134808480"/>
            <p14:sldId id="2134808505"/>
            <p14:sldId id="2134808494"/>
            <p14:sldId id="2134808479"/>
            <p14:sldId id="2134808520"/>
            <p14:sldId id="2134808521"/>
            <p14:sldId id="2134808522"/>
            <p14:sldId id="2134808540"/>
            <p14:sldId id="2134808477"/>
            <p14:sldId id="2134808499"/>
            <p14:sldId id="2134808498"/>
            <p14:sldId id="2134808524"/>
            <p14:sldId id="2134808525"/>
            <p14:sldId id="2134808526"/>
            <p14:sldId id="2134808527"/>
            <p14:sldId id="2134808510"/>
            <p14:sldId id="2134808541"/>
          </p14:sldIdLst>
        </p14:section>
        <p14:section name="ألعاب" id="{66953B43-0502-40BE-9D9D-49C14FC1791C}">
          <p14:sldIdLst>
            <p14:sldId id="2134808545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D6D"/>
    <a:srgbClr val="19199B"/>
    <a:srgbClr val="006DB4"/>
    <a:srgbClr val="E74C3C"/>
    <a:srgbClr val="D4EAF3"/>
    <a:srgbClr val="FFFFFF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482EE3-44CD-4788-9869-F47BC1D2AF66}" v="1" dt="2025-09-12T10:58:49.819"/>
    <p1510:client id="{850F7BA4-4EDE-440C-910B-B01090C1356A}" v="1" dt="2025-09-12T10:05:50.9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78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2T22:24:33.456" v="1590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5DF39176-A51A-4DCF-8743-9C6819DD3B0D}" dt="2025-08-02T22:22:33.985" v="1509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  <pc:sldChg chg="addSp modSp mod modAnim">
        <pc:chgData name="FERHANE EL MOSTAFA" userId="612e3f77-08f4-424c-9bd0-6ac275dcda07" providerId="ADAL" clId="{5DF39176-A51A-4DCF-8743-9C6819DD3B0D}" dt="2025-08-02T22:24:33.456" v="1590"/>
        <pc:sldMkLst>
          <pc:docMk/>
          <pc:sldMk cId="1643866256" sldId="2134808513"/>
        </pc:sldMkLst>
      </pc:sldChg>
    </pc:docChg>
  </pc:docChgLst>
  <pc:docChgLst>
    <pc:chgData name="FERHANE EL MOSTAFA" userId="612e3f77-08f4-424c-9bd0-6ac275dcda07" providerId="ADAL" clId="{E22DB0C6-1BA2-45AF-9965-6553262AD47E}"/>
    <pc:docChg chg="addSld delSld modSld modSection">
      <pc:chgData name="FERHANE EL MOSTAFA" userId="612e3f77-08f4-424c-9bd0-6ac275dcda07" providerId="ADAL" clId="{E22DB0C6-1BA2-45AF-9965-6553262AD47E}" dt="2025-08-30T08:24:20.385" v="12"/>
      <pc:docMkLst>
        <pc:docMk/>
      </pc:docMkLst>
      <pc:sldChg chg="del">
        <pc:chgData name="FERHANE EL MOSTAFA" userId="612e3f77-08f4-424c-9bd0-6ac275dcda07" providerId="ADAL" clId="{E22DB0C6-1BA2-45AF-9965-6553262AD47E}" dt="2025-08-30T08:22:54.173" v="1" actId="47"/>
        <pc:sldMkLst>
          <pc:docMk/>
          <pc:sldMk cId="2635296759" sldId="2134808443"/>
        </pc:sldMkLst>
      </pc:sldChg>
      <pc:sldChg chg="modSp mod">
        <pc:chgData name="FERHANE EL MOSTAFA" userId="612e3f77-08f4-424c-9bd0-6ac275dcda07" providerId="ADAL" clId="{E22DB0C6-1BA2-45AF-9965-6553262AD47E}" dt="2025-08-30T08:23:19.974" v="4" actId="107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E22DB0C6-1BA2-45AF-9965-6553262AD47E}" dt="2025-08-30T08:23:12.223" v="3" actId="47"/>
        <pc:sldMkLst>
          <pc:docMk/>
          <pc:sldMk cId="2058177563" sldId="2134808453"/>
        </pc:sldMkLst>
      </pc:sldChg>
      <pc:sldChg chg="add">
        <pc:chgData name="FERHANE EL MOSTAFA" userId="612e3f77-08f4-424c-9bd0-6ac275dcda07" providerId="ADAL" clId="{E22DB0C6-1BA2-45AF-9965-6553262AD47E}" dt="2025-08-30T08:22:52.032" v="0"/>
        <pc:sldMkLst>
          <pc:docMk/>
          <pc:sldMk cId="2533095450" sldId="2134808514"/>
        </pc:sldMkLst>
      </pc:sldChg>
      <pc:sldChg chg="add modAnim">
        <pc:chgData name="FERHANE EL MOSTAFA" userId="612e3f77-08f4-424c-9bd0-6ac275dcda07" providerId="ADAL" clId="{E22DB0C6-1BA2-45AF-9965-6553262AD47E}" dt="2025-08-30T08:24:20.385" v="12"/>
        <pc:sldMkLst>
          <pc:docMk/>
          <pc:sldMk cId="3024898837" sldId="2134808515"/>
        </pc:sldMkLst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2T10:58:53.100" v="3160" actId="47"/>
      <pc:docMkLst>
        <pc:docMk/>
      </pc:docMkLst>
      <pc:sldChg chg="modSp mod">
        <pc:chgData name="FERHANE EL MOSTAFA" userId="612e3f77-08f4-424c-9bd0-6ac275dcda07" providerId="ADAL" clId="{0E1024C3-58F3-4E60-9D56-58152775B348}" dt="2025-09-03T16:48:01.310" v="2139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03T16:47:58.555" v="2138" actId="20577"/>
          <ac:spMkLst>
            <pc:docMk/>
            <pc:sldMk cId="0" sldId="257"/>
            <ac:spMk id="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03T16:48:01.310" v="2139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02T16:32:03.215" v="191" actId="20577"/>
          <ac:spMkLst>
            <pc:docMk/>
            <pc:sldMk cId="0" sldId="257"/>
            <ac:spMk id="13" creationId="{00000000-0000-0000-0000-000000000000}"/>
          </ac:spMkLst>
        </pc:spChg>
      </pc:sldChg>
      <pc:sldChg chg="delSp del mod">
        <pc:chgData name="FERHANE EL MOSTAFA" userId="612e3f77-08f4-424c-9bd0-6ac275dcda07" providerId="ADAL" clId="{0E1024C3-58F3-4E60-9D56-58152775B348}" dt="2025-09-12T10:05:53.527" v="3143" actId="47"/>
        <pc:sldMkLst>
          <pc:docMk/>
          <pc:sldMk cId="1948545125" sldId="838"/>
        </pc:sldMkLst>
      </pc:sldChg>
      <pc:sldChg chg="addSp modSp del mod modAnim">
        <pc:chgData name="FERHANE EL MOSTAFA" userId="612e3f77-08f4-424c-9bd0-6ac275dcda07" providerId="ADAL" clId="{0E1024C3-58F3-4E60-9D56-58152775B348}" dt="2025-09-02T18:06:03.728" v="1421" actId="47"/>
        <pc:sldMkLst>
          <pc:docMk/>
          <pc:sldMk cId="3622702464" sldId="953"/>
        </pc:sldMkLst>
      </pc:sldChg>
      <pc:sldChg chg="modSp del mod">
        <pc:chgData name="FERHANE EL MOSTAFA" userId="612e3f77-08f4-424c-9bd0-6ac275dcda07" providerId="ADAL" clId="{0E1024C3-58F3-4E60-9D56-58152775B348}" dt="2025-09-12T10:05:17.189" v="3129" actId="404"/>
        <pc:sldMkLst>
          <pc:docMk/>
          <pc:sldMk cId="307478271" sldId="988"/>
        </pc:sldMkLst>
        <pc:spChg chg="mod">
          <ac:chgData name="FERHANE EL MOSTAFA" userId="612e3f77-08f4-424c-9bd0-6ac275dcda07" providerId="ADAL" clId="{0E1024C3-58F3-4E60-9D56-58152775B348}" dt="2025-09-12T10:05:17.189" v="3129" actId="404"/>
          <ac:spMkLst>
            <pc:docMk/>
            <pc:sldMk cId="307478271" sldId="988"/>
            <ac:spMk id="2" creationId="{DDD16698-7E65-6CA8-7D3E-6147EB5AEFF0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03T17:08:00.525" v="2167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0E1024C3-58F3-4E60-9D56-58152775B348}" dt="2025-09-03T17:08:00.525" v="2167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0E1024C3-58F3-4E60-9D56-58152775B348}" dt="2025-09-02T16:37:44.805" v="221" actId="14100"/>
          <ac:picMkLst>
            <pc:docMk/>
            <pc:sldMk cId="1702143944" sldId="989"/>
            <ac:picMk id="5" creationId="{6E71E577-B991-C792-C350-288CE04D0A52}"/>
          </ac:picMkLst>
        </pc:picChg>
      </pc:sldChg>
      <pc:sldChg chg="modSp add del mod">
        <pc:chgData name="FERHANE EL MOSTAFA" userId="612e3f77-08f4-424c-9bd0-6ac275dcda07" providerId="ADAL" clId="{0E1024C3-58F3-4E60-9D56-58152775B348}" dt="2025-09-03T16:48:56.174" v="214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03T16:48:49.891" v="2146" actId="20577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0E1024C3-58F3-4E60-9D56-58152775B348}" dt="2025-09-03T16:48:56.174" v="2147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12T10:04:49.018" v="312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E1024C3-58F3-4E60-9D56-58152775B348}" dt="2025-09-12T10:04:49.018" v="312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0E1024C3-58F3-4E60-9D56-58152775B348}" dt="2025-09-12T10:58:53.100" v="3160" actId="47"/>
        <pc:sldMkLst>
          <pc:docMk/>
          <pc:sldMk cId="3727397737" sldId="2134805392"/>
        </pc:sldMkLst>
      </pc:sldChg>
      <pc:sldChg chg="modSp mod">
        <pc:chgData name="FERHANE EL MOSTAFA" userId="612e3f77-08f4-424c-9bd0-6ac275dcda07" providerId="ADAL" clId="{0E1024C3-58F3-4E60-9D56-58152775B348}" dt="2025-09-03T17:15:25.235" v="2260" actId="20577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2T16:39:35.635" v="245" actId="20577"/>
          <ac:spMkLst>
            <pc:docMk/>
            <pc:sldMk cId="4072375136" sldId="2134808445"/>
            <ac:spMk id="2" creationId="{7A798A27-AC49-5304-AB70-358732C3BB29}"/>
          </ac:spMkLst>
        </pc:spChg>
        <pc:spChg chg="mod">
          <ac:chgData name="FERHANE EL MOSTAFA" userId="612e3f77-08f4-424c-9bd0-6ac275dcda07" providerId="ADAL" clId="{0E1024C3-58F3-4E60-9D56-58152775B348}" dt="2025-09-03T17:15:25.235" v="2260" actId="20577"/>
          <ac:spMkLst>
            <pc:docMk/>
            <pc:sldMk cId="4072375136" sldId="2134808445"/>
            <ac:spMk id="4" creationId="{CBD6E2C9-7E84-2428-99A1-FD00497E4583}"/>
          </ac:spMkLst>
        </pc:spChg>
      </pc:sldChg>
      <pc:sldChg chg="delSp modSp add del mod">
        <pc:chgData name="FERHANE EL MOSTAFA" userId="612e3f77-08f4-424c-9bd0-6ac275dcda07" providerId="ADAL" clId="{0E1024C3-58F3-4E60-9D56-58152775B348}" dt="2025-09-12T10:06:13.589" v="3158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0E1024C3-58F3-4E60-9D56-58152775B348}" dt="2025-09-12T10:06:13.589" v="3158" actId="20577"/>
          <ac:spMkLst>
            <pc:docMk/>
            <pc:sldMk cId="2922113435" sldId="2134808446"/>
            <ac:spMk id="2" creationId="{89B6A75A-A5A4-AB83-0054-AFCB3D346A32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03T17:55:16.445" v="2909" actId="20577"/>
        <pc:sldMkLst>
          <pc:docMk/>
          <pc:sldMk cId="1056702585" sldId="2134808447"/>
        </pc:sldMkLst>
        <pc:spChg chg="mod">
          <ac:chgData name="FERHANE EL MOSTAFA" userId="612e3f77-08f4-424c-9bd0-6ac275dcda07" providerId="ADAL" clId="{0E1024C3-58F3-4E60-9D56-58152775B348}" dt="2025-09-03T17:55:16.445" v="2909" actId="20577"/>
          <ac:spMkLst>
            <pc:docMk/>
            <pc:sldMk cId="1056702585" sldId="2134808447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03T15:49:45.197" v="2134" actId="20577"/>
          <ac:spMkLst>
            <pc:docMk/>
            <pc:sldMk cId="1056702585" sldId="2134808447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0E1024C3-58F3-4E60-9D56-58152775B348}" dt="2025-09-03T17:55:01.688" v="2907" actId="14100"/>
          <ac:picMkLst>
            <pc:docMk/>
            <pc:sldMk cId="1056702585" sldId="2134808447"/>
            <ac:picMk id="6" creationId="{F0E23F0F-7077-DD9C-F44C-EB6252DCF3C5}"/>
          </ac:picMkLst>
        </pc:picChg>
      </pc:sldChg>
      <pc:sldChg chg="addSp modSp del mod modAnim">
        <pc:chgData name="FERHANE EL MOSTAFA" userId="612e3f77-08f4-424c-9bd0-6ac275dcda07" providerId="ADAL" clId="{0E1024C3-58F3-4E60-9D56-58152775B348}" dt="2025-09-02T18:06:00.905" v="1420" actId="47"/>
        <pc:sldMkLst>
          <pc:docMk/>
          <pc:sldMk cId="2278540487" sldId="2134808449"/>
        </pc:sldMkLst>
      </pc:sldChg>
      <pc:sldChg chg="modSp mod">
        <pc:chgData name="FERHANE EL MOSTAFA" userId="612e3f77-08f4-424c-9bd0-6ac275dcda07" providerId="ADAL" clId="{0E1024C3-58F3-4E60-9D56-58152775B348}" dt="2025-09-12T10:05:21.448" v="3133" actId="404"/>
        <pc:sldMkLst>
          <pc:docMk/>
          <pc:sldMk cId="2069226301" sldId="2134808452"/>
        </pc:sldMkLst>
        <pc:spChg chg="mod">
          <ac:chgData name="FERHANE EL MOSTAFA" userId="612e3f77-08f4-424c-9bd0-6ac275dcda07" providerId="ADAL" clId="{0E1024C3-58F3-4E60-9D56-58152775B348}" dt="2025-09-12T10:05:21.448" v="3133" actId="404"/>
          <ac:spMkLst>
            <pc:docMk/>
            <pc:sldMk cId="2069226301" sldId="2134808452"/>
            <ac:spMk id="2" creationId="{84C8888F-59D7-AADE-EE48-3408DB0E2D76}"/>
          </ac:spMkLst>
        </pc:spChg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2058177563" sldId="2134808453"/>
        </pc:sldMkLst>
      </pc:sldChg>
      <pc:sldChg chg="del">
        <pc:chgData name="FERHANE EL MOSTAFA" userId="612e3f77-08f4-424c-9bd0-6ac275dcda07" providerId="ADAL" clId="{0E1024C3-58F3-4E60-9D56-58152775B348}" dt="2025-09-02T16:37:14.763" v="212" actId="47"/>
        <pc:sldMkLst>
          <pc:docMk/>
          <pc:sldMk cId="420838356" sldId="2134808455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1262276646" sldId="2134808456"/>
        </pc:sldMkLst>
      </pc:sldChg>
      <pc:sldChg chg="del">
        <pc:chgData name="FERHANE EL MOSTAFA" userId="612e3f77-08f4-424c-9bd0-6ac275dcda07" providerId="ADAL" clId="{0E1024C3-58F3-4E60-9D56-58152775B348}" dt="2025-09-02T16:37:19.046" v="213" actId="47"/>
        <pc:sldMkLst>
          <pc:docMk/>
          <pc:sldMk cId="362101722" sldId="2134808463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0E1024C3-58F3-4E60-9D56-58152775B348}" dt="2025-09-03T10:35:30.939" v="1687" actId="47"/>
        <pc:sldMkLst>
          <pc:docMk/>
          <pc:sldMk cId="2174706765" sldId="2134808465"/>
        </pc:sldMkLst>
      </pc:sldChg>
      <pc:sldChg chg="modSp mod">
        <pc:chgData name="FERHANE EL MOSTAFA" userId="612e3f77-08f4-424c-9bd0-6ac275dcda07" providerId="ADAL" clId="{0E1024C3-58F3-4E60-9D56-58152775B348}" dt="2025-09-03T10:35:56.500" v="1707" actId="20577"/>
        <pc:sldMkLst>
          <pc:docMk/>
          <pc:sldMk cId="2738640710" sldId="2134808468"/>
        </pc:sldMkLst>
        <pc:spChg chg="mod">
          <ac:chgData name="FERHANE EL MOSTAFA" userId="612e3f77-08f4-424c-9bd0-6ac275dcda07" providerId="ADAL" clId="{0E1024C3-58F3-4E60-9D56-58152775B348}" dt="2025-09-03T10:35:56.500" v="1707" actId="20577"/>
          <ac:spMkLst>
            <pc:docMk/>
            <pc:sldMk cId="2738640710" sldId="2134808468"/>
            <ac:spMk id="6" creationId="{F28F4281-2ACA-EE6E-BDFB-ACBC974131BC}"/>
          </ac:spMkLst>
        </pc:spChg>
      </pc:sldChg>
      <pc:sldChg chg="modSp mod">
        <pc:chgData name="FERHANE EL MOSTAFA" userId="612e3f77-08f4-424c-9bd0-6ac275dcda07" providerId="ADAL" clId="{0E1024C3-58F3-4E60-9D56-58152775B348}" dt="2025-08-02T22:12:05.690" v="137" actId="2057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0E1024C3-58F3-4E60-9D56-58152775B348}" dt="2025-09-02T18:08:11.524" v="1447" actId="20577"/>
        <pc:sldMkLst>
          <pc:docMk/>
          <pc:sldMk cId="1418471261" sldId="2134808474"/>
        </pc:sldMkLst>
        <pc:spChg chg="mod">
          <ac:chgData name="FERHANE EL MOSTAFA" userId="612e3f77-08f4-424c-9bd0-6ac275dcda07" providerId="ADAL" clId="{0E1024C3-58F3-4E60-9D56-58152775B348}" dt="2025-09-02T18:08:11.524" v="1447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0E1024C3-58F3-4E60-9D56-58152775B348}" dt="2025-09-02T16:38:55.677" v="240"/>
          <ac:picMkLst>
            <pc:docMk/>
            <pc:sldMk cId="1418471261" sldId="2134808474"/>
            <ac:picMk id="4" creationId="{B4DDE592-DA9C-8929-CCAE-F9BDDA9DE639}"/>
          </ac:picMkLst>
        </pc:picChg>
      </pc:sldChg>
      <pc:sldChg chg="del">
        <pc:chgData name="FERHANE EL MOSTAFA" userId="612e3f77-08f4-424c-9bd0-6ac275dcda07" providerId="ADAL" clId="{0E1024C3-58F3-4E60-9D56-58152775B348}" dt="2025-09-02T17:23:30.847" v="1061" actId="47"/>
        <pc:sldMkLst>
          <pc:docMk/>
          <pc:sldMk cId="2710047628" sldId="2134808476"/>
        </pc:sldMkLst>
      </pc:sldChg>
      <pc:sldChg chg="addSp delSp modSp mod">
        <pc:chgData name="FERHANE EL MOSTAFA" userId="612e3f77-08f4-424c-9bd0-6ac275dcda07" providerId="ADAL" clId="{0E1024C3-58F3-4E60-9D56-58152775B348}" dt="2025-09-03T17:44:10.370" v="2776" actId="14100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02T17:14:56.180" v="849" actId="6549"/>
          <ac:spMkLst>
            <pc:docMk/>
            <pc:sldMk cId="2552599713" sldId="2134808479"/>
            <ac:spMk id="2" creationId="{B79E3849-7043-93F8-D3B6-37B851DAA40B}"/>
          </ac:spMkLst>
        </pc:spChg>
        <pc:picChg chg="add mod">
          <ac:chgData name="FERHANE EL MOSTAFA" userId="612e3f77-08f4-424c-9bd0-6ac275dcda07" providerId="ADAL" clId="{0E1024C3-58F3-4E60-9D56-58152775B348}" dt="2025-09-03T17:44:00.820" v="2774" actId="14100"/>
          <ac:picMkLst>
            <pc:docMk/>
            <pc:sldMk cId="2552599713" sldId="2134808479"/>
            <ac:picMk id="5" creationId="{2AF8FD4E-2F9C-4508-28E7-B5B05A6CBBBD}"/>
          </ac:picMkLst>
        </pc:picChg>
        <pc:picChg chg="add mod">
          <ac:chgData name="FERHANE EL MOSTAFA" userId="612e3f77-08f4-424c-9bd0-6ac275dcda07" providerId="ADAL" clId="{0E1024C3-58F3-4E60-9D56-58152775B348}" dt="2025-09-03T17:44:10.370" v="2776" actId="14100"/>
          <ac:picMkLst>
            <pc:docMk/>
            <pc:sldMk cId="2552599713" sldId="2134808479"/>
            <ac:picMk id="7" creationId="{376F70BA-9F9D-C0C3-B407-211E3368F088}"/>
          </ac:picMkLst>
        </pc:picChg>
      </pc:sldChg>
      <pc:sldChg chg="modSp mod">
        <pc:chgData name="FERHANE EL MOSTAFA" userId="612e3f77-08f4-424c-9bd0-6ac275dcda07" providerId="ADAL" clId="{0E1024C3-58F3-4E60-9D56-58152775B348}" dt="2025-09-03T17:41:36.984" v="2766" actId="20577"/>
        <pc:sldMkLst>
          <pc:docMk/>
          <pc:sldMk cId="2442209310" sldId="2134808480"/>
        </pc:sldMkLst>
        <pc:spChg chg="mod">
          <ac:chgData name="FERHANE EL MOSTAFA" userId="612e3f77-08f4-424c-9bd0-6ac275dcda07" providerId="ADAL" clId="{0E1024C3-58F3-4E60-9D56-58152775B348}" dt="2025-09-03T17:41:36.984" v="2766" actId="20577"/>
          <ac:spMkLst>
            <pc:docMk/>
            <pc:sldMk cId="2442209310" sldId="2134808480"/>
            <ac:spMk id="2" creationId="{382B3BF9-8283-547D-CA78-36ED33977438}"/>
          </ac:spMkLst>
        </pc:spChg>
      </pc:sldChg>
      <pc:sldChg chg="modSp add del mod">
        <pc:chgData name="FERHANE EL MOSTAFA" userId="612e3f77-08f4-424c-9bd0-6ac275dcda07" providerId="ADAL" clId="{0E1024C3-58F3-4E60-9D56-58152775B348}" dt="2025-09-02T18:19:08.699" v="1598"/>
        <pc:sldMkLst>
          <pc:docMk/>
          <pc:sldMk cId="2451616425" sldId="2134808482"/>
        </pc:sldMkLst>
      </pc:sldChg>
      <pc:sldChg chg="modSp add del mod">
        <pc:chgData name="FERHANE EL MOSTAFA" userId="612e3f77-08f4-424c-9bd0-6ac275dcda07" providerId="ADAL" clId="{0E1024C3-58F3-4E60-9D56-58152775B348}" dt="2025-09-02T18:19:08.699" v="1598"/>
        <pc:sldMkLst>
          <pc:docMk/>
          <pc:sldMk cId="2492661190" sldId="2134808483"/>
        </pc:sldMkLst>
      </pc:sldChg>
      <pc:sldChg chg="delSp modSp add del mod delAnim">
        <pc:chgData name="FERHANE EL MOSTAFA" userId="612e3f77-08f4-424c-9bd0-6ac275dcda07" providerId="ADAL" clId="{0E1024C3-58F3-4E60-9D56-58152775B348}" dt="2025-09-03T17:28:54.605" v="2507" actId="20577"/>
        <pc:sldMkLst>
          <pc:docMk/>
          <pc:sldMk cId="814815207" sldId="2134808484"/>
        </pc:sldMkLst>
        <pc:spChg chg="mod">
          <ac:chgData name="FERHANE EL MOSTAFA" userId="612e3f77-08f4-424c-9bd0-6ac275dcda07" providerId="ADAL" clId="{0E1024C3-58F3-4E60-9D56-58152775B348}" dt="2025-09-03T17:28:47.010" v="2504" actId="20577"/>
          <ac:spMkLst>
            <pc:docMk/>
            <pc:sldMk cId="814815207" sldId="2134808484"/>
            <ac:spMk id="2" creationId="{70B4CA12-017A-5C36-ACD8-D340C215B52C}"/>
          </ac:spMkLst>
        </pc:spChg>
        <pc:spChg chg="mod">
          <ac:chgData name="FERHANE EL MOSTAFA" userId="612e3f77-08f4-424c-9bd0-6ac275dcda07" providerId="ADAL" clId="{0E1024C3-58F3-4E60-9D56-58152775B348}" dt="2025-09-03T17:28:51.539" v="2505" actId="20577"/>
          <ac:spMkLst>
            <pc:docMk/>
            <pc:sldMk cId="814815207" sldId="2134808484"/>
            <ac:spMk id="10" creationId="{2478A490-D57E-8ABF-85BF-1B9EC166243D}"/>
          </ac:spMkLst>
        </pc:spChg>
        <pc:spChg chg="mod">
          <ac:chgData name="FERHANE EL MOSTAFA" userId="612e3f77-08f4-424c-9bd0-6ac275dcda07" providerId="ADAL" clId="{0E1024C3-58F3-4E60-9D56-58152775B348}" dt="2025-09-03T17:28:54.605" v="2507" actId="20577"/>
          <ac:spMkLst>
            <pc:docMk/>
            <pc:sldMk cId="814815207" sldId="2134808484"/>
            <ac:spMk id="13" creationId="{DC798937-6985-33FC-50ED-FFA4C9CF70CD}"/>
          </ac:spMkLst>
        </pc:spChg>
      </pc:sldChg>
      <pc:sldChg chg="modSp mod">
        <pc:chgData name="FERHANE EL MOSTAFA" userId="612e3f77-08f4-424c-9bd0-6ac275dcda07" providerId="ADAL" clId="{0E1024C3-58F3-4E60-9D56-58152775B348}" dt="2025-09-03T22:19:35.808" v="2992" actId="20577"/>
        <pc:sldMkLst>
          <pc:docMk/>
          <pc:sldMk cId="2750693596" sldId="2134808485"/>
        </pc:sldMkLst>
        <pc:spChg chg="mod">
          <ac:chgData name="FERHANE EL MOSTAFA" userId="612e3f77-08f4-424c-9bd0-6ac275dcda07" providerId="ADAL" clId="{0E1024C3-58F3-4E60-9D56-58152775B348}" dt="2025-09-02T18:22:30.768" v="1626" actId="20577"/>
          <ac:spMkLst>
            <pc:docMk/>
            <pc:sldMk cId="2750693596" sldId="2134808485"/>
            <ac:spMk id="2" creationId="{BC0C122C-C1D6-2BBB-2EE5-8C590230FBA1}"/>
          </ac:spMkLst>
        </pc:spChg>
        <pc:spChg chg="mod">
          <ac:chgData name="FERHANE EL MOSTAFA" userId="612e3f77-08f4-424c-9bd0-6ac275dcda07" providerId="ADAL" clId="{0E1024C3-58F3-4E60-9D56-58152775B348}" dt="2025-09-03T22:19:32.704" v="2990" actId="20577"/>
          <ac:spMkLst>
            <pc:docMk/>
            <pc:sldMk cId="2750693596" sldId="2134808485"/>
            <ac:spMk id="3" creationId="{7E6D8716-AB72-B1F5-D07A-1D2F681EB7B7}"/>
          </ac:spMkLst>
        </pc:spChg>
        <pc:spChg chg="mod">
          <ac:chgData name="FERHANE EL MOSTAFA" userId="612e3f77-08f4-424c-9bd0-6ac275dcda07" providerId="ADAL" clId="{0E1024C3-58F3-4E60-9D56-58152775B348}" dt="2025-09-03T22:19:35.808" v="2992" actId="20577"/>
          <ac:spMkLst>
            <pc:docMk/>
            <pc:sldMk cId="2750693596" sldId="2134808485"/>
            <ac:spMk id="5" creationId="{1AAAFCAA-82D4-9260-215C-FC18A5B32B21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03T17:17:09.730" v="2298" actId="20577"/>
        <pc:sldMkLst>
          <pc:docMk/>
          <pc:sldMk cId="4039521206" sldId="2134808486"/>
        </pc:sldMkLst>
        <pc:spChg chg="mod">
          <ac:chgData name="FERHANE EL MOSTAFA" userId="612e3f77-08f4-424c-9bd0-6ac275dcda07" providerId="ADAL" clId="{0E1024C3-58F3-4E60-9D56-58152775B348}" dt="2025-09-03T17:15:54.778" v="2264" actId="20577"/>
          <ac:spMkLst>
            <pc:docMk/>
            <pc:sldMk cId="4039521206" sldId="2134808486"/>
            <ac:spMk id="2" creationId="{DA5A8873-1E2C-7D6C-E960-A3E94F9728AD}"/>
          </ac:spMkLst>
        </pc:spChg>
        <pc:spChg chg="mod">
          <ac:chgData name="FERHANE EL MOSTAFA" userId="612e3f77-08f4-424c-9bd0-6ac275dcda07" providerId="ADAL" clId="{0E1024C3-58F3-4E60-9D56-58152775B348}" dt="2025-09-03T17:16:40.370" v="2287" actId="14100"/>
          <ac:spMkLst>
            <pc:docMk/>
            <pc:sldMk cId="4039521206" sldId="2134808486"/>
            <ac:spMk id="3" creationId="{D9A2515D-78C8-AE4A-06BC-69FC96B7DB78}"/>
          </ac:spMkLst>
        </pc:spChg>
        <pc:spChg chg="mod">
          <ac:chgData name="FERHANE EL MOSTAFA" userId="612e3f77-08f4-424c-9bd0-6ac275dcda07" providerId="ADAL" clId="{0E1024C3-58F3-4E60-9D56-58152775B348}" dt="2025-09-03T10:39:22.350" v="1763" actId="1076"/>
          <ac:spMkLst>
            <pc:docMk/>
            <pc:sldMk cId="4039521206" sldId="2134808486"/>
            <ac:spMk id="4" creationId="{55332B26-F4FB-49EC-29B3-817D44768A2B}"/>
          </ac:spMkLst>
        </pc:spChg>
        <pc:spChg chg="mod">
          <ac:chgData name="FERHANE EL MOSTAFA" userId="612e3f77-08f4-424c-9bd0-6ac275dcda07" providerId="ADAL" clId="{0E1024C3-58F3-4E60-9D56-58152775B348}" dt="2025-09-03T17:16:38.123" v="2286" actId="14100"/>
          <ac:spMkLst>
            <pc:docMk/>
            <pc:sldMk cId="4039521206" sldId="2134808486"/>
            <ac:spMk id="5" creationId="{0B9377BB-3358-B36F-DB55-F20DEF43B9C2}"/>
          </ac:spMkLst>
        </pc:spChg>
        <pc:spChg chg="add mod">
          <ac:chgData name="FERHANE EL MOSTAFA" userId="612e3f77-08f4-424c-9bd0-6ac275dcda07" providerId="ADAL" clId="{0E1024C3-58F3-4E60-9D56-58152775B348}" dt="2025-09-03T17:17:01.259" v="2293" actId="20577"/>
          <ac:spMkLst>
            <pc:docMk/>
            <pc:sldMk cId="4039521206" sldId="2134808486"/>
            <ac:spMk id="8" creationId="{EE4646BA-4CBC-8513-D206-DE5B409EB15C}"/>
          </ac:spMkLst>
        </pc:spChg>
        <pc:spChg chg="add mod">
          <ac:chgData name="FERHANE EL MOSTAFA" userId="612e3f77-08f4-424c-9bd0-6ac275dcda07" providerId="ADAL" clId="{0E1024C3-58F3-4E60-9D56-58152775B348}" dt="2025-09-03T17:17:04.085" v="2295" actId="20577"/>
          <ac:spMkLst>
            <pc:docMk/>
            <pc:sldMk cId="4039521206" sldId="2134808486"/>
            <ac:spMk id="9" creationId="{CA641E9A-0D74-9368-958E-852DA0B2A246}"/>
          </ac:spMkLst>
        </pc:spChg>
        <pc:spChg chg="add mod">
          <ac:chgData name="FERHANE EL MOSTAFA" userId="612e3f77-08f4-424c-9bd0-6ac275dcda07" providerId="ADAL" clId="{0E1024C3-58F3-4E60-9D56-58152775B348}" dt="2025-09-03T17:17:06.741" v="2297" actId="20577"/>
          <ac:spMkLst>
            <pc:docMk/>
            <pc:sldMk cId="4039521206" sldId="2134808486"/>
            <ac:spMk id="12" creationId="{1B40F938-9EB5-4898-C109-72632D66D107}"/>
          </ac:spMkLst>
        </pc:spChg>
        <pc:spChg chg="add mod">
          <ac:chgData name="FERHANE EL MOSTAFA" userId="612e3f77-08f4-424c-9bd0-6ac275dcda07" providerId="ADAL" clId="{0E1024C3-58F3-4E60-9D56-58152775B348}" dt="2025-09-03T17:17:09.730" v="2298" actId="20577"/>
          <ac:spMkLst>
            <pc:docMk/>
            <pc:sldMk cId="4039521206" sldId="2134808486"/>
            <ac:spMk id="13" creationId="{563859BF-0411-FE9D-DAF4-246F6B439B40}"/>
          </ac:spMkLst>
        </pc:spChg>
      </pc:sldChg>
      <pc:sldChg chg="addSp delSp modSp mod addAnim delAnim modAnim">
        <pc:chgData name="FERHANE EL MOSTAFA" userId="612e3f77-08f4-424c-9bd0-6ac275dcda07" providerId="ADAL" clId="{0E1024C3-58F3-4E60-9D56-58152775B348}" dt="2025-09-03T17:23:29.466" v="2427" actId="20577"/>
        <pc:sldMkLst>
          <pc:docMk/>
          <pc:sldMk cId="3557580989" sldId="2134808487"/>
        </pc:sldMkLst>
        <pc:spChg chg="mod">
          <ac:chgData name="FERHANE EL MOSTAFA" userId="612e3f77-08f4-424c-9bd0-6ac275dcda07" providerId="ADAL" clId="{0E1024C3-58F3-4E60-9D56-58152775B348}" dt="2025-09-03T17:17:38.392" v="2301" actId="20577"/>
          <ac:spMkLst>
            <pc:docMk/>
            <pc:sldMk cId="3557580989" sldId="2134808487"/>
            <ac:spMk id="2" creationId="{50660C6C-4FB5-75F3-A77A-6861E31F8A34}"/>
          </ac:spMkLst>
        </pc:spChg>
        <pc:spChg chg="mod">
          <ac:chgData name="FERHANE EL MOSTAFA" userId="612e3f77-08f4-424c-9bd0-6ac275dcda07" providerId="ADAL" clId="{0E1024C3-58F3-4E60-9D56-58152775B348}" dt="2025-09-03T17:18:29.098" v="2335" actId="14100"/>
          <ac:spMkLst>
            <pc:docMk/>
            <pc:sldMk cId="3557580989" sldId="2134808487"/>
            <ac:spMk id="3" creationId="{4C0BFD9E-BFC4-CFFD-6E06-35AA6E3F7137}"/>
          </ac:spMkLst>
        </pc:spChg>
        <pc:spChg chg="mod">
          <ac:chgData name="FERHANE EL MOSTAFA" userId="612e3f77-08f4-424c-9bd0-6ac275dcda07" providerId="ADAL" clId="{0E1024C3-58F3-4E60-9D56-58152775B348}" dt="2025-09-03T17:23:19.915" v="2425" actId="404"/>
          <ac:spMkLst>
            <pc:docMk/>
            <pc:sldMk cId="3557580989" sldId="2134808487"/>
            <ac:spMk id="5" creationId="{D54034A6-ED14-622E-8111-037ED02E8559}"/>
          </ac:spMkLst>
        </pc:spChg>
        <pc:spChg chg="add mod">
          <ac:chgData name="FERHANE EL MOSTAFA" userId="612e3f77-08f4-424c-9bd0-6ac275dcda07" providerId="ADAL" clId="{0E1024C3-58F3-4E60-9D56-58152775B348}" dt="2025-09-03T17:20:03.405" v="2365" actId="14100"/>
          <ac:spMkLst>
            <pc:docMk/>
            <pc:sldMk cId="3557580989" sldId="2134808487"/>
            <ac:spMk id="6" creationId="{E98EE3FA-EB1A-20F7-D0BA-9AAD5C5594C0}"/>
          </ac:spMkLst>
        </pc:spChg>
        <pc:spChg chg="add mod">
          <ac:chgData name="FERHANE EL MOSTAFA" userId="612e3f77-08f4-424c-9bd0-6ac275dcda07" providerId="ADAL" clId="{0E1024C3-58F3-4E60-9D56-58152775B348}" dt="2025-09-03T17:21:00.315" v="2374" actId="1076"/>
          <ac:spMkLst>
            <pc:docMk/>
            <pc:sldMk cId="3557580989" sldId="2134808487"/>
            <ac:spMk id="7" creationId="{D9BFA739-364A-7250-A9C1-C0D8FB328023}"/>
          </ac:spMkLst>
        </pc:spChg>
        <pc:spChg chg="add del mod">
          <ac:chgData name="FERHANE EL MOSTAFA" userId="612e3f77-08f4-424c-9bd0-6ac275dcda07" providerId="ADAL" clId="{0E1024C3-58F3-4E60-9D56-58152775B348}" dt="2025-09-03T17:22:50.345" v="2415" actId="207"/>
          <ac:spMkLst>
            <pc:docMk/>
            <pc:sldMk cId="3557580989" sldId="2134808487"/>
            <ac:spMk id="8" creationId="{B5B2AAAF-CDC6-F6FD-26E5-BAEE190F10FF}"/>
          </ac:spMkLst>
        </pc:spChg>
        <pc:spChg chg="add del mod">
          <ac:chgData name="FERHANE EL MOSTAFA" userId="612e3f77-08f4-424c-9bd0-6ac275dcda07" providerId="ADAL" clId="{0E1024C3-58F3-4E60-9D56-58152775B348}" dt="2025-09-03T17:22:10.145" v="2402" actId="478"/>
          <ac:spMkLst>
            <pc:docMk/>
            <pc:sldMk cId="3557580989" sldId="2134808487"/>
            <ac:spMk id="9" creationId="{5EEFF769-9DE7-72D7-06D8-FA23B86F04F4}"/>
          </ac:spMkLst>
        </pc:spChg>
        <pc:spChg chg="add mod">
          <ac:chgData name="FERHANE EL MOSTAFA" userId="612e3f77-08f4-424c-9bd0-6ac275dcda07" providerId="ADAL" clId="{0E1024C3-58F3-4E60-9D56-58152775B348}" dt="2025-09-03T17:23:29.466" v="2427" actId="20577"/>
          <ac:spMkLst>
            <pc:docMk/>
            <pc:sldMk cId="3557580989" sldId="2134808487"/>
            <ac:spMk id="12" creationId="{A09F36B5-AF86-199B-59BF-48D553E357E0}"/>
          </ac:spMkLst>
        </pc:spChg>
        <pc:spChg chg="add del mod">
          <ac:chgData name="FERHANE EL MOSTAFA" userId="612e3f77-08f4-424c-9bd0-6ac275dcda07" providerId="ADAL" clId="{0E1024C3-58F3-4E60-9D56-58152775B348}" dt="2025-09-03T17:23:23.250" v="2426" actId="20577"/>
          <ac:spMkLst>
            <pc:docMk/>
            <pc:sldMk cId="3557580989" sldId="2134808487"/>
            <ac:spMk id="14" creationId="{9CF6ADCD-EABC-D57C-DF08-36A936B85708}"/>
          </ac:spMkLst>
        </pc:spChg>
      </pc:sldChg>
      <pc:sldChg chg="modSp del mod">
        <pc:chgData name="FERHANE EL MOSTAFA" userId="612e3f77-08f4-424c-9bd0-6ac275dcda07" providerId="ADAL" clId="{0E1024C3-58F3-4E60-9D56-58152775B348}" dt="2025-09-03T17:23:53.652" v="2429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0E1024C3-58F3-4E60-9D56-58152775B348}" dt="2025-09-02T16:45:02.191" v="303" actId="47"/>
        <pc:sldMkLst>
          <pc:docMk/>
          <pc:sldMk cId="702753478" sldId="2134808489"/>
        </pc:sldMkLst>
      </pc:sldChg>
      <pc:sldChg chg="modSp mod">
        <pc:chgData name="FERHANE EL MOSTAFA" userId="612e3f77-08f4-424c-9bd0-6ac275dcda07" providerId="ADAL" clId="{0E1024C3-58F3-4E60-9D56-58152775B348}" dt="2025-09-03T17:31:10.980" v="2542" actId="20577"/>
        <pc:sldMkLst>
          <pc:docMk/>
          <pc:sldMk cId="2426074610" sldId="2134808491"/>
        </pc:sldMkLst>
        <pc:spChg chg="mod">
          <ac:chgData name="FERHANE EL MOSTAFA" userId="612e3f77-08f4-424c-9bd0-6ac275dcda07" providerId="ADAL" clId="{0E1024C3-58F3-4E60-9D56-58152775B348}" dt="2025-09-03T17:31:10.980" v="2542" actId="20577"/>
          <ac:spMkLst>
            <pc:docMk/>
            <pc:sldMk cId="2426074610" sldId="2134808491"/>
            <ac:spMk id="2" creationId="{D6208243-6CAB-B82E-B4C4-345B670DDE30}"/>
          </ac:spMkLst>
        </pc:spChg>
        <pc:spChg chg="mod">
          <ac:chgData name="FERHANE EL MOSTAFA" userId="612e3f77-08f4-424c-9bd0-6ac275dcda07" providerId="ADAL" clId="{0E1024C3-58F3-4E60-9D56-58152775B348}" dt="2025-09-03T17:31:01.953" v="2536" actId="20577"/>
          <ac:spMkLst>
            <pc:docMk/>
            <pc:sldMk cId="2426074610" sldId="2134808491"/>
            <ac:spMk id="4" creationId="{D7210A58-9873-5094-B07B-1DE2226B0B81}"/>
          </ac:spMkLst>
        </pc:spChg>
      </pc:sldChg>
      <pc:sldChg chg="addSp delSp modSp add del mod">
        <pc:chgData name="FERHANE EL MOSTAFA" userId="612e3f77-08f4-424c-9bd0-6ac275dcda07" providerId="ADAL" clId="{0E1024C3-58F3-4E60-9D56-58152775B348}" dt="2025-09-03T22:22:30.070" v="3043" actId="1076"/>
        <pc:sldMkLst>
          <pc:docMk/>
          <pc:sldMk cId="4056254268" sldId="2134808492"/>
        </pc:sldMkLst>
        <pc:spChg chg="mod">
          <ac:chgData name="FERHANE EL MOSTAFA" userId="612e3f77-08f4-424c-9bd0-6ac275dcda07" providerId="ADAL" clId="{0E1024C3-58F3-4E60-9D56-58152775B348}" dt="2025-09-03T22:22:30.070" v="3043" actId="1076"/>
          <ac:spMkLst>
            <pc:docMk/>
            <pc:sldMk cId="4056254268" sldId="2134808492"/>
            <ac:spMk id="5" creationId="{7181A27F-8BD8-6C04-C7EE-0F922F867DB1}"/>
          </ac:spMkLst>
        </pc:spChg>
        <pc:spChg chg="mod">
          <ac:chgData name="FERHANE EL MOSTAFA" userId="612e3f77-08f4-424c-9bd0-6ac275dcda07" providerId="ADAL" clId="{0E1024C3-58F3-4E60-9D56-58152775B348}" dt="2025-09-03T22:20:59.461" v="3008" actId="404"/>
          <ac:spMkLst>
            <pc:docMk/>
            <pc:sldMk cId="4056254268" sldId="2134808492"/>
            <ac:spMk id="6" creationId="{D14C71D7-9433-DC40-8B1D-525C449D5D48}"/>
          </ac:spMkLst>
        </pc:spChg>
        <pc:spChg chg="mod">
          <ac:chgData name="FERHANE EL MOSTAFA" userId="612e3f77-08f4-424c-9bd0-6ac275dcda07" providerId="ADAL" clId="{0E1024C3-58F3-4E60-9D56-58152775B348}" dt="2025-09-03T17:35:24.245" v="2609"/>
          <ac:spMkLst>
            <pc:docMk/>
            <pc:sldMk cId="4056254268" sldId="2134808492"/>
            <ac:spMk id="7" creationId="{67015ADD-1608-AC47-44CD-DAD5C640783B}"/>
          </ac:spMkLst>
        </pc:spChg>
        <pc:spChg chg="mod">
          <ac:chgData name="FERHANE EL MOSTAFA" userId="612e3f77-08f4-424c-9bd0-6ac275dcda07" providerId="ADAL" clId="{0E1024C3-58F3-4E60-9D56-58152775B348}" dt="2025-09-03T17:36:08.151" v="2626" actId="20577"/>
          <ac:spMkLst>
            <pc:docMk/>
            <pc:sldMk cId="4056254268" sldId="2134808492"/>
            <ac:spMk id="11" creationId="{1C529266-94E0-4470-4737-64D0A893EF2A}"/>
          </ac:spMkLst>
        </pc:spChg>
        <pc:spChg chg="mod">
          <ac:chgData name="FERHANE EL MOSTAFA" userId="612e3f77-08f4-424c-9bd0-6ac275dcda07" providerId="ADAL" clId="{0E1024C3-58F3-4E60-9D56-58152775B348}" dt="2025-09-03T17:36:15.123" v="2629" actId="20577"/>
          <ac:spMkLst>
            <pc:docMk/>
            <pc:sldMk cId="4056254268" sldId="2134808492"/>
            <ac:spMk id="12" creationId="{95413134-3A7A-AD8A-9CE4-999B029AA0BF}"/>
          </ac:spMkLst>
        </pc:spChg>
        <pc:spChg chg="mod">
          <ac:chgData name="FERHANE EL MOSTAFA" userId="612e3f77-08f4-424c-9bd0-6ac275dcda07" providerId="ADAL" clId="{0E1024C3-58F3-4E60-9D56-58152775B348}" dt="2025-09-03T17:36:17.715" v="2631" actId="20577"/>
          <ac:spMkLst>
            <pc:docMk/>
            <pc:sldMk cId="4056254268" sldId="2134808492"/>
            <ac:spMk id="13" creationId="{8AA138F8-97BD-4927-92FB-560D15519B23}"/>
          </ac:spMkLst>
        </pc:spChg>
        <pc:spChg chg="mod">
          <ac:chgData name="FERHANE EL MOSTAFA" userId="612e3f77-08f4-424c-9bd0-6ac275dcda07" providerId="ADAL" clId="{0E1024C3-58F3-4E60-9D56-58152775B348}" dt="2025-09-03T17:36:46.776" v="2649" actId="20577"/>
          <ac:spMkLst>
            <pc:docMk/>
            <pc:sldMk cId="4056254268" sldId="2134808492"/>
            <ac:spMk id="14" creationId="{AEE27BFE-D9C6-C0D8-DD0A-0B9C0012F17E}"/>
          </ac:spMkLst>
        </pc:spChg>
        <pc:spChg chg="mod">
          <ac:chgData name="FERHANE EL MOSTAFA" userId="612e3f77-08f4-424c-9bd0-6ac275dcda07" providerId="ADAL" clId="{0E1024C3-58F3-4E60-9D56-58152775B348}" dt="2025-09-03T17:37:45.978" v="2658" actId="20577"/>
          <ac:spMkLst>
            <pc:docMk/>
            <pc:sldMk cId="4056254268" sldId="2134808492"/>
            <ac:spMk id="15" creationId="{FDA1E1B9-4EBA-71EA-5122-0CBB54328FDF}"/>
          </ac:spMkLst>
        </pc:spChg>
        <pc:spChg chg="mod">
          <ac:chgData name="FERHANE EL MOSTAFA" userId="612e3f77-08f4-424c-9bd0-6ac275dcda07" providerId="ADAL" clId="{0E1024C3-58F3-4E60-9D56-58152775B348}" dt="2025-09-03T17:37:59.245" v="2666" actId="20577"/>
          <ac:spMkLst>
            <pc:docMk/>
            <pc:sldMk cId="4056254268" sldId="2134808492"/>
            <ac:spMk id="16" creationId="{8B221AD5-8690-04CD-FFA3-9242064A49C1}"/>
          </ac:spMkLst>
        </pc:spChg>
        <pc:spChg chg="mod">
          <ac:chgData name="FERHANE EL MOSTAFA" userId="612e3f77-08f4-424c-9bd0-6ac275dcda07" providerId="ADAL" clId="{0E1024C3-58F3-4E60-9D56-58152775B348}" dt="2025-09-03T17:36:27.170" v="2637" actId="20577"/>
          <ac:spMkLst>
            <pc:docMk/>
            <pc:sldMk cId="4056254268" sldId="2134808492"/>
            <ac:spMk id="19" creationId="{0B9A865A-936D-E19D-E6F8-8B78C5090983}"/>
          </ac:spMkLst>
        </pc:spChg>
        <pc:spChg chg="mod">
          <ac:chgData name="FERHANE EL MOSTAFA" userId="612e3f77-08f4-424c-9bd0-6ac275dcda07" providerId="ADAL" clId="{0E1024C3-58F3-4E60-9D56-58152775B348}" dt="2025-09-03T17:36:31.094" v="2639" actId="20577"/>
          <ac:spMkLst>
            <pc:docMk/>
            <pc:sldMk cId="4056254268" sldId="2134808492"/>
            <ac:spMk id="20" creationId="{10A4900E-CC36-7377-FDB3-EF2BA62BBA1F}"/>
          </ac:spMkLst>
        </pc:spChg>
        <pc:spChg chg="mod">
          <ac:chgData name="FERHANE EL MOSTAFA" userId="612e3f77-08f4-424c-9bd0-6ac275dcda07" providerId="ADAL" clId="{0E1024C3-58F3-4E60-9D56-58152775B348}" dt="2025-09-03T17:36:20.471" v="2633" actId="20577"/>
          <ac:spMkLst>
            <pc:docMk/>
            <pc:sldMk cId="4056254268" sldId="2134808492"/>
            <ac:spMk id="21" creationId="{3748D3C2-5CE5-4074-47BF-70B39BDDA6AF}"/>
          </ac:spMkLst>
        </pc:spChg>
        <pc:spChg chg="mod">
          <ac:chgData name="FERHANE EL MOSTAFA" userId="612e3f77-08f4-424c-9bd0-6ac275dcda07" providerId="ADAL" clId="{0E1024C3-58F3-4E60-9D56-58152775B348}" dt="2025-09-03T17:38:26.003" v="2677" actId="20577"/>
          <ac:spMkLst>
            <pc:docMk/>
            <pc:sldMk cId="4056254268" sldId="2134808492"/>
            <ac:spMk id="22" creationId="{A763FE05-45DC-29E3-9B44-979673FA577C}"/>
          </ac:spMkLst>
        </pc:spChg>
        <pc:spChg chg="mod">
          <ac:chgData name="FERHANE EL MOSTAFA" userId="612e3f77-08f4-424c-9bd0-6ac275dcda07" providerId="ADAL" clId="{0E1024C3-58F3-4E60-9D56-58152775B348}" dt="2025-09-03T17:38:39.912" v="2683" actId="20577"/>
          <ac:spMkLst>
            <pc:docMk/>
            <pc:sldMk cId="4056254268" sldId="2134808492"/>
            <ac:spMk id="23" creationId="{262F83C1-A379-7A17-35F2-76B234E5420D}"/>
          </ac:spMkLst>
        </pc:spChg>
        <pc:spChg chg="mod">
          <ac:chgData name="FERHANE EL MOSTAFA" userId="612e3f77-08f4-424c-9bd0-6ac275dcda07" providerId="ADAL" clId="{0E1024C3-58F3-4E60-9D56-58152775B348}" dt="2025-09-03T17:39:00.545" v="2699" actId="20577"/>
          <ac:spMkLst>
            <pc:docMk/>
            <pc:sldMk cId="4056254268" sldId="2134808492"/>
            <ac:spMk id="24" creationId="{EDAA1E4D-179F-44BA-AE10-DD091CC2588C}"/>
          </ac:spMkLst>
        </pc:spChg>
        <pc:graphicFrameChg chg="add del modGraphic">
          <ac:chgData name="FERHANE EL MOSTAFA" userId="612e3f77-08f4-424c-9bd0-6ac275dcda07" providerId="ADAL" clId="{0E1024C3-58F3-4E60-9D56-58152775B348}" dt="2025-09-03T17:39:19.988" v="2701" actId="20577"/>
          <ac:graphicFrameMkLst>
            <pc:docMk/>
            <pc:sldMk cId="4056254268" sldId="2134808492"/>
            <ac:graphicFrameMk id="3" creationId="{C661840D-1C61-9957-B360-88533B3C35F5}"/>
          </ac:graphicFrameMkLst>
        </pc:graphicFrameChg>
      </pc:sldChg>
      <pc:sldChg chg="modSp mod modAnim">
        <pc:chgData name="FERHANE EL MOSTAFA" userId="612e3f77-08f4-424c-9bd0-6ac275dcda07" providerId="ADAL" clId="{0E1024C3-58F3-4E60-9D56-58152775B348}" dt="2025-08-02T22:15:16.353" v="146"/>
        <pc:sldMkLst>
          <pc:docMk/>
          <pc:sldMk cId="2825997810" sldId="2134808494"/>
        </pc:sldMkLst>
      </pc:sldChg>
      <pc:sldChg chg="del">
        <pc:chgData name="FERHANE EL MOSTAFA" userId="612e3f77-08f4-424c-9bd0-6ac275dcda07" providerId="ADAL" clId="{0E1024C3-58F3-4E60-9D56-58152775B348}" dt="2025-09-02T17:13:56.037" v="814" actId="47"/>
        <pc:sldMkLst>
          <pc:docMk/>
          <pc:sldMk cId="678568683" sldId="2134808495"/>
        </pc:sldMkLst>
      </pc:sldChg>
      <pc:sldChg chg="addSp modSp del modAnim">
        <pc:chgData name="FERHANE EL MOSTAFA" userId="612e3f77-08f4-424c-9bd0-6ac275dcda07" providerId="ADAL" clId="{0E1024C3-58F3-4E60-9D56-58152775B348}" dt="2025-09-02T17:17:01.619" v="868" actId="47"/>
        <pc:sldMkLst>
          <pc:docMk/>
          <pc:sldMk cId="1533113094" sldId="2134808496"/>
        </pc:sldMkLst>
      </pc:sldChg>
      <pc:sldChg chg="modSp del mod modAnim">
        <pc:chgData name="FERHANE EL MOSTAFA" userId="612e3f77-08f4-424c-9bd0-6ac275dcda07" providerId="ADAL" clId="{0E1024C3-58F3-4E60-9D56-58152775B348}" dt="2025-09-02T17:16:29.725" v="863" actId="47"/>
        <pc:sldMkLst>
          <pc:docMk/>
          <pc:sldMk cId="1182404594" sldId="2134808497"/>
        </pc:sldMkLst>
      </pc:sldChg>
      <pc:sldChg chg="addSp delSp modSp mod">
        <pc:chgData name="FERHANE EL MOSTAFA" userId="612e3f77-08f4-424c-9bd0-6ac275dcda07" providerId="ADAL" clId="{0E1024C3-58F3-4E60-9D56-58152775B348}" dt="2025-09-03T17:48:02.976" v="2828" actId="20577"/>
        <pc:sldMkLst>
          <pc:docMk/>
          <pc:sldMk cId="4179121087" sldId="2134808498"/>
        </pc:sldMkLst>
        <pc:spChg chg="mod">
          <ac:chgData name="FERHANE EL MOSTAFA" userId="612e3f77-08f4-424c-9bd0-6ac275dcda07" providerId="ADAL" clId="{0E1024C3-58F3-4E60-9D56-58152775B348}" dt="2025-09-03T17:48:02.976" v="2828" actId="20577"/>
          <ac:spMkLst>
            <pc:docMk/>
            <pc:sldMk cId="4179121087" sldId="2134808498"/>
            <ac:spMk id="2" creationId="{32963236-D111-3DF8-8EE4-170905FC972D}"/>
          </ac:spMkLst>
        </pc:spChg>
        <pc:picChg chg="add mod">
          <ac:chgData name="FERHANE EL MOSTAFA" userId="612e3f77-08f4-424c-9bd0-6ac275dcda07" providerId="ADAL" clId="{0E1024C3-58F3-4E60-9D56-58152775B348}" dt="2025-09-02T17:20:33.546" v="963" actId="1076"/>
          <ac:picMkLst>
            <pc:docMk/>
            <pc:sldMk cId="4179121087" sldId="2134808498"/>
            <ac:picMk id="3" creationId="{AA3456C3-B8A2-DB1C-EA91-ED07FD122467}"/>
          </ac:picMkLst>
        </pc:picChg>
        <pc:picChg chg="add mod">
          <ac:chgData name="FERHANE EL MOSTAFA" userId="612e3f77-08f4-424c-9bd0-6ac275dcda07" providerId="ADAL" clId="{0E1024C3-58F3-4E60-9D56-58152775B348}" dt="2025-09-03T17:47:27.382" v="2812" actId="14100"/>
          <ac:picMkLst>
            <pc:docMk/>
            <pc:sldMk cId="4179121087" sldId="2134808498"/>
            <ac:picMk id="5" creationId="{731E10A8-C031-E3A4-2329-7CFD3F51D2BD}"/>
          </ac:picMkLst>
        </pc:picChg>
      </pc:sldChg>
      <pc:sldChg chg="modSp mod modAnim">
        <pc:chgData name="FERHANE EL MOSTAFA" userId="612e3f77-08f4-424c-9bd0-6ac275dcda07" providerId="ADAL" clId="{0E1024C3-58F3-4E60-9D56-58152775B348}" dt="2025-09-03T17:46:28.667" v="2806" actId="20577"/>
        <pc:sldMkLst>
          <pc:docMk/>
          <pc:sldMk cId="705810160" sldId="2134808499"/>
        </pc:sldMkLst>
        <pc:spChg chg="mod">
          <ac:chgData name="FERHANE EL MOSTAFA" userId="612e3f77-08f4-424c-9bd0-6ac275dcda07" providerId="ADAL" clId="{0E1024C3-58F3-4E60-9D56-58152775B348}" dt="2025-09-03T17:46:28.667" v="2806" actId="20577"/>
          <ac:spMkLst>
            <pc:docMk/>
            <pc:sldMk cId="705810160" sldId="2134808499"/>
            <ac:spMk id="2" creationId="{46CAF145-8996-B0CD-8063-1883DD236BBB}"/>
          </ac:spMkLst>
        </pc:spChg>
      </pc:sldChg>
      <pc:sldChg chg="add del">
        <pc:chgData name="FERHANE EL MOSTAFA" userId="612e3f77-08f4-424c-9bd0-6ac275dcda07" providerId="ADAL" clId="{0E1024C3-58F3-4E60-9D56-58152775B348}" dt="2025-09-02T18:07:08.880" v="1425" actId="47"/>
        <pc:sldMkLst>
          <pc:docMk/>
          <pc:sldMk cId="612341006" sldId="2134808504"/>
        </pc:sldMkLst>
      </pc:sldChg>
      <pc:sldChg chg="del">
        <pc:chgData name="FERHANE EL MOSTAFA" userId="612e3f77-08f4-424c-9bd0-6ac275dcda07" providerId="ADAL" clId="{0E1024C3-58F3-4E60-9D56-58152775B348}" dt="2025-09-02T16:45:07.083" v="304" actId="47"/>
        <pc:sldMkLst>
          <pc:docMk/>
          <pc:sldMk cId="2091575792" sldId="2134808506"/>
        </pc:sldMkLst>
      </pc:sldChg>
      <pc:sldChg chg="delSp modSp mod delAnim">
        <pc:chgData name="FERHANE EL MOSTAFA" userId="612e3f77-08f4-424c-9bd0-6ac275dcda07" providerId="ADAL" clId="{0E1024C3-58F3-4E60-9D56-58152775B348}" dt="2025-09-03T17:30:55.071" v="2535" actId="20577"/>
        <pc:sldMkLst>
          <pc:docMk/>
          <pc:sldMk cId="3089496847" sldId="2134808507"/>
        </pc:sldMkLst>
        <pc:spChg chg="mod">
          <ac:chgData name="FERHANE EL MOSTAFA" userId="612e3f77-08f4-424c-9bd0-6ac275dcda07" providerId="ADAL" clId="{0E1024C3-58F3-4E60-9D56-58152775B348}" dt="2025-09-03T17:30:47.987" v="2533" actId="20577"/>
          <ac:spMkLst>
            <pc:docMk/>
            <pc:sldMk cId="3089496847" sldId="2134808507"/>
            <ac:spMk id="3" creationId="{38EBE646-49A9-8E29-C7E0-680A4E59681F}"/>
          </ac:spMkLst>
        </pc:spChg>
        <pc:spChg chg="mod">
          <ac:chgData name="FERHANE EL MOSTAFA" userId="612e3f77-08f4-424c-9bd0-6ac275dcda07" providerId="ADAL" clId="{0E1024C3-58F3-4E60-9D56-58152775B348}" dt="2025-09-03T17:30:44.180" v="2532" actId="20577"/>
          <ac:spMkLst>
            <pc:docMk/>
            <pc:sldMk cId="3089496847" sldId="2134808507"/>
            <ac:spMk id="5" creationId="{BCAEB195-CA9D-D742-5238-A1011FBE0A47}"/>
          </ac:spMkLst>
        </pc:spChg>
        <pc:spChg chg="mod">
          <ac:chgData name="FERHANE EL MOSTAFA" userId="612e3f77-08f4-424c-9bd0-6ac275dcda07" providerId="ADAL" clId="{0E1024C3-58F3-4E60-9D56-58152775B348}" dt="2025-09-03T17:30:55.071" v="2535" actId="20577"/>
          <ac:spMkLst>
            <pc:docMk/>
            <pc:sldMk cId="3089496847" sldId="2134808507"/>
            <ac:spMk id="7" creationId="{223C1E9D-973D-22BE-EC43-D12444B84A34}"/>
          </ac:spMkLst>
        </pc:spChg>
        <pc:spChg chg="mod">
          <ac:chgData name="FERHANE EL MOSTAFA" userId="612e3f77-08f4-424c-9bd0-6ac275dcda07" providerId="ADAL" clId="{0E1024C3-58F3-4E60-9D56-58152775B348}" dt="2025-09-03T17:30:52.175" v="2534" actId="20577"/>
          <ac:spMkLst>
            <pc:docMk/>
            <pc:sldMk cId="3089496847" sldId="2134808507"/>
            <ac:spMk id="9" creationId="{6DF5C7BA-8EED-DE1D-3926-8FA823D020B1}"/>
          </ac:spMkLst>
        </pc:spChg>
      </pc:sldChg>
      <pc:sldChg chg="modSp add del mod">
        <pc:chgData name="FERHANE EL MOSTAFA" userId="612e3f77-08f4-424c-9bd0-6ac275dcda07" providerId="ADAL" clId="{0E1024C3-58F3-4E60-9D56-58152775B348}" dt="2025-09-03T17:39:54.345" v="2706" actId="47"/>
        <pc:sldMkLst>
          <pc:docMk/>
          <pc:sldMk cId="2865839544" sldId="2134808508"/>
        </pc:sldMkLst>
      </pc:sldChg>
      <pc:sldChg chg="delSp modSp add del mod">
        <pc:chgData name="FERHANE EL MOSTAFA" userId="612e3f77-08f4-424c-9bd0-6ac275dcda07" providerId="ADAL" clId="{0E1024C3-58F3-4E60-9D56-58152775B348}" dt="2025-09-03T17:40:31.548" v="2709" actId="47"/>
        <pc:sldMkLst>
          <pc:docMk/>
          <pc:sldMk cId="2932783216" sldId="2134808509"/>
        </pc:sldMkLst>
      </pc:sldChg>
      <pc:sldChg chg="addSp delSp modSp mod">
        <pc:chgData name="FERHANE EL MOSTAFA" userId="612e3f77-08f4-424c-9bd0-6ac275dcda07" providerId="ADAL" clId="{0E1024C3-58F3-4E60-9D56-58152775B348}" dt="2025-09-03T17:54:07.093" v="2903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02T17:36:36.330" v="1375" actId="20577"/>
          <ac:spMkLst>
            <pc:docMk/>
            <pc:sldMk cId="3380457647" sldId="2134808510"/>
            <ac:spMk id="2" creationId="{F0FB8180-6939-47BE-71A9-1CF80927CC95}"/>
          </ac:spMkLst>
        </pc:spChg>
        <pc:picChg chg="add mod">
          <ac:chgData name="FERHANE EL MOSTAFA" userId="612e3f77-08f4-424c-9bd0-6ac275dcda07" providerId="ADAL" clId="{0E1024C3-58F3-4E60-9D56-58152775B348}" dt="2025-09-02T17:34:50.974" v="1241"/>
          <ac:picMkLst>
            <pc:docMk/>
            <pc:sldMk cId="3380457647" sldId="2134808510"/>
            <ac:picMk id="4" creationId="{DC46EFE3-8114-0A45-144F-AD2D5FF9276D}"/>
          </ac:picMkLst>
        </pc:picChg>
        <pc:picChg chg="add mod">
          <ac:chgData name="FERHANE EL MOSTAFA" userId="612e3f77-08f4-424c-9bd0-6ac275dcda07" providerId="ADAL" clId="{0E1024C3-58F3-4E60-9D56-58152775B348}" dt="2025-09-03T17:54:07.093" v="2903" actId="14100"/>
          <ac:picMkLst>
            <pc:docMk/>
            <pc:sldMk cId="3380457647" sldId="2134808510"/>
            <ac:picMk id="6" creationId="{2A993C00-A5EB-C163-2636-5F474A139E96}"/>
          </ac:picMkLst>
        </pc:picChg>
      </pc:sldChg>
      <pc:sldChg chg="modSp mod">
        <pc:chgData name="FERHANE EL MOSTAFA" userId="612e3f77-08f4-424c-9bd0-6ac275dcda07" providerId="ADAL" clId="{0E1024C3-58F3-4E60-9D56-58152775B348}" dt="2025-09-03T22:19:55.907" v="2997" actId="2057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03T22:19:52.188" v="2995" actId="404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0E1024C3-58F3-4E60-9D56-58152775B348}" dt="2025-09-03T22:19:55.907" v="2997" actId="20577"/>
          <ac:spMkLst>
            <pc:docMk/>
            <pc:sldMk cId="1209427918" sldId="2134808511"/>
            <ac:spMk id="5" creationId="{0F3AC4F5-B586-F141-18B6-B9C765E5A793}"/>
          </ac:spMkLst>
        </pc:spChg>
        <pc:spChg chg="mod">
          <ac:chgData name="FERHANE EL MOSTAFA" userId="612e3f77-08f4-424c-9bd0-6ac275dcda07" providerId="ADAL" clId="{0E1024C3-58F3-4E60-9D56-58152775B348}" dt="2025-09-03T17:14:21.787" v="2247" actId="207"/>
          <ac:spMkLst>
            <pc:docMk/>
            <pc:sldMk cId="1209427918" sldId="2134808511"/>
            <ac:spMk id="7" creationId="{295C24C3-66DB-749B-690D-D7E385F5F991}"/>
          </ac:spMkLst>
        </pc:spChg>
        <pc:spChg chg="mod">
          <ac:chgData name="FERHANE EL MOSTAFA" userId="612e3f77-08f4-424c-9bd0-6ac275dcda07" providerId="ADAL" clId="{0E1024C3-58F3-4E60-9D56-58152775B348}" dt="2025-09-03T17:14:24.824" v="2248" actId="207"/>
          <ac:spMkLst>
            <pc:docMk/>
            <pc:sldMk cId="1209427918" sldId="2134808511"/>
            <ac:spMk id="8" creationId="{A085C2B8-04B2-4BC9-0B31-0AA0A9114B65}"/>
          </ac:spMkLst>
        </pc:spChg>
        <pc:spChg chg="mod">
          <ac:chgData name="FERHANE EL MOSTAFA" userId="612e3f77-08f4-424c-9bd0-6ac275dcda07" providerId="ADAL" clId="{0E1024C3-58F3-4E60-9D56-58152775B348}" dt="2025-09-03T17:14:28.010" v="2249" actId="207"/>
          <ac:spMkLst>
            <pc:docMk/>
            <pc:sldMk cId="1209427918" sldId="2134808511"/>
            <ac:spMk id="9" creationId="{DED21E88-FFF4-55B9-42E8-738E5D30F048}"/>
          </ac:spMkLst>
        </pc:spChg>
        <pc:spChg chg="mod">
          <ac:chgData name="FERHANE EL MOSTAFA" userId="612e3f77-08f4-424c-9bd0-6ac275dcda07" providerId="ADAL" clId="{0E1024C3-58F3-4E60-9D56-58152775B348}" dt="2025-09-03T17:13:28.650" v="2236" actId="20577"/>
          <ac:spMkLst>
            <pc:docMk/>
            <pc:sldMk cId="1209427918" sldId="2134808511"/>
            <ac:spMk id="13" creationId="{D32DD3DF-CB41-D449-1457-190AF072264E}"/>
          </ac:spMkLst>
        </pc:spChg>
        <pc:spChg chg="mod">
          <ac:chgData name="FERHANE EL MOSTAFA" userId="612e3f77-08f4-424c-9bd0-6ac275dcda07" providerId="ADAL" clId="{0E1024C3-58F3-4E60-9D56-58152775B348}" dt="2025-09-03T17:14:08.434" v="2246" actId="207"/>
          <ac:spMkLst>
            <pc:docMk/>
            <pc:sldMk cId="1209427918" sldId="2134808511"/>
            <ac:spMk id="14" creationId="{E5B52639-A892-7331-B2FF-FEC8DA93B877}"/>
          </ac:spMkLst>
        </pc:spChg>
        <pc:spChg chg="mod">
          <ac:chgData name="FERHANE EL MOSTAFA" userId="612e3f77-08f4-424c-9bd0-6ac275dcda07" providerId="ADAL" clId="{0E1024C3-58F3-4E60-9D56-58152775B348}" dt="2025-09-03T17:11:11.947" v="2215" actId="207"/>
          <ac:spMkLst>
            <pc:docMk/>
            <pc:sldMk cId="1209427918" sldId="2134808511"/>
            <ac:spMk id="15" creationId="{F7F64F9B-35A5-4181-E22E-D22A47359759}"/>
          </ac:spMkLst>
        </pc:spChg>
      </pc:sldChg>
      <pc:sldChg chg="del">
        <pc:chgData name="FERHANE EL MOSTAFA" userId="612e3f77-08f4-424c-9bd0-6ac275dcda07" providerId="ADAL" clId="{0E1024C3-58F3-4E60-9D56-58152775B348}" dt="2025-09-02T17:15:01.614" v="850" actId="47"/>
        <pc:sldMkLst>
          <pc:docMk/>
          <pc:sldMk cId="3546273917" sldId="2134808512"/>
        </pc:sldMkLst>
      </pc:sldChg>
      <pc:sldChg chg="addSp delSp modSp add mod delAnim">
        <pc:chgData name="FERHANE EL MOSTAFA" userId="612e3f77-08f4-424c-9bd0-6ac275dcda07" providerId="ADAL" clId="{0E1024C3-58F3-4E60-9D56-58152775B348}" dt="2025-08-02T22:10:01.516" v="110" actId="14100"/>
        <pc:sldMkLst>
          <pc:docMk/>
          <pc:sldMk cId="1643866256" sldId="2134808513"/>
        </pc:sldMkLst>
      </pc:sldChg>
      <pc:sldChg chg="del">
        <pc:chgData name="FERHANE EL MOSTAFA" userId="612e3f77-08f4-424c-9bd0-6ac275dcda07" providerId="ADAL" clId="{0E1024C3-58F3-4E60-9D56-58152775B348}" dt="2025-09-02T18:05:58.742" v="1419" actId="47"/>
        <pc:sldMkLst>
          <pc:docMk/>
          <pc:sldMk cId="3024898837" sldId="2134808515"/>
        </pc:sldMkLst>
      </pc:sldChg>
      <pc:sldChg chg="addSp delSp modSp add del mod modAnim">
        <pc:chgData name="FERHANE EL MOSTAFA" userId="612e3f77-08f4-424c-9bd0-6ac275dcda07" providerId="ADAL" clId="{0E1024C3-58F3-4E60-9D56-58152775B348}" dt="2025-09-02T18:10:28.038" v="1459" actId="47"/>
        <pc:sldMkLst>
          <pc:docMk/>
          <pc:sldMk cId="1621432780" sldId="2134808516"/>
        </pc:sldMkLst>
      </pc:sldChg>
      <pc:sldChg chg="modSp add del">
        <pc:chgData name="FERHANE EL MOSTAFA" userId="612e3f77-08f4-424c-9bd0-6ac275dcda07" providerId="ADAL" clId="{0E1024C3-58F3-4E60-9D56-58152775B348}" dt="2025-09-02T18:10:30.064" v="1460" actId="47"/>
        <pc:sldMkLst>
          <pc:docMk/>
          <pc:sldMk cId="3202608573" sldId="2134808517"/>
        </pc:sldMkLst>
      </pc:sldChg>
      <pc:sldChg chg="addSp delSp modSp add del mod modAnim">
        <pc:chgData name="FERHANE EL MOSTAFA" userId="612e3f77-08f4-424c-9bd0-6ac275dcda07" providerId="ADAL" clId="{0E1024C3-58F3-4E60-9D56-58152775B348}" dt="2025-09-02T18:10:32.137" v="1461" actId="47"/>
        <pc:sldMkLst>
          <pc:docMk/>
          <pc:sldMk cId="2070941133" sldId="2134808518"/>
        </pc:sldMkLst>
      </pc:sldChg>
      <pc:sldChg chg="addSp delSp modSp add del mod delAnim">
        <pc:chgData name="FERHANE EL MOSTAFA" userId="612e3f77-08f4-424c-9bd0-6ac275dcda07" providerId="ADAL" clId="{0E1024C3-58F3-4E60-9D56-58152775B348}" dt="2025-09-02T18:10:33.957" v="1462" actId="47"/>
        <pc:sldMkLst>
          <pc:docMk/>
          <pc:sldMk cId="3357892709" sldId="2134808519"/>
        </pc:sldMkLst>
      </pc:sldChg>
      <pc:sldChg chg="addSp delSp modSp add mod">
        <pc:chgData name="FERHANE EL MOSTAFA" userId="612e3f77-08f4-424c-9bd0-6ac275dcda07" providerId="ADAL" clId="{0E1024C3-58F3-4E60-9D56-58152775B348}" dt="2025-09-03T17:44:30.926" v="2782"/>
        <pc:sldMkLst>
          <pc:docMk/>
          <pc:sldMk cId="2808569477" sldId="2134808520"/>
        </pc:sldMkLst>
        <pc:spChg chg="mod">
          <ac:chgData name="FERHANE EL MOSTAFA" userId="612e3f77-08f4-424c-9bd0-6ac275dcda07" providerId="ADAL" clId="{0E1024C3-58F3-4E60-9D56-58152775B348}" dt="2025-09-02T17:13:50.565" v="813" actId="1076"/>
          <ac:spMkLst>
            <pc:docMk/>
            <pc:sldMk cId="2808569477" sldId="2134808520"/>
            <ac:spMk id="2" creationId="{5616B8B2-480E-3A24-AD0F-8A18A7AAE869}"/>
          </ac:spMkLst>
        </pc:spChg>
        <pc:picChg chg="add mod">
          <ac:chgData name="FERHANE EL MOSTAFA" userId="612e3f77-08f4-424c-9bd0-6ac275dcda07" providerId="ADAL" clId="{0E1024C3-58F3-4E60-9D56-58152775B348}" dt="2025-09-02T17:21:55.309" v="984" actId="1076"/>
          <ac:picMkLst>
            <pc:docMk/>
            <pc:sldMk cId="2808569477" sldId="2134808520"/>
            <ac:picMk id="3" creationId="{E155E011-3D40-C41F-FAA2-7595FE173D02}"/>
          </ac:picMkLst>
        </pc:picChg>
        <pc:picChg chg="add mod">
          <ac:chgData name="FERHANE EL MOSTAFA" userId="612e3f77-08f4-424c-9bd0-6ac275dcda07" providerId="ADAL" clId="{0E1024C3-58F3-4E60-9D56-58152775B348}" dt="2025-09-03T17:44:30.926" v="2782"/>
          <ac:picMkLst>
            <pc:docMk/>
            <pc:sldMk cId="2808569477" sldId="2134808520"/>
            <ac:picMk id="5" creationId="{95924D38-7DA9-752C-2FC2-03D3CB29ED59}"/>
          </ac:picMkLst>
        </pc:picChg>
        <pc:picChg chg="add mod">
          <ac:chgData name="FERHANE EL MOSTAFA" userId="612e3f77-08f4-424c-9bd0-6ac275dcda07" providerId="ADAL" clId="{0E1024C3-58F3-4E60-9D56-58152775B348}" dt="2025-09-03T17:44:30.926" v="2782"/>
          <ac:picMkLst>
            <pc:docMk/>
            <pc:sldMk cId="2808569477" sldId="2134808520"/>
            <ac:picMk id="7" creationId="{8BF90C07-B074-441C-CEE5-47C33B3C4165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3T17:44:33.758" v="2783"/>
        <pc:sldMkLst>
          <pc:docMk/>
          <pc:sldMk cId="550453751" sldId="2134808521"/>
        </pc:sldMkLst>
        <pc:spChg chg="mod">
          <ac:chgData name="FERHANE EL MOSTAFA" userId="612e3f77-08f4-424c-9bd0-6ac275dcda07" providerId="ADAL" clId="{0E1024C3-58F3-4E60-9D56-58152775B348}" dt="2025-09-02T17:14:29.334" v="819" actId="1076"/>
          <ac:spMkLst>
            <pc:docMk/>
            <pc:sldMk cId="550453751" sldId="2134808521"/>
            <ac:spMk id="2" creationId="{B15E3661-E83C-C711-E0F8-6C0B77DF801F}"/>
          </ac:spMkLst>
        </pc:spChg>
        <pc:picChg chg="add mod">
          <ac:chgData name="FERHANE EL MOSTAFA" userId="612e3f77-08f4-424c-9bd0-6ac275dcda07" providerId="ADAL" clId="{0E1024C3-58F3-4E60-9D56-58152775B348}" dt="2025-09-02T17:14:07.485" v="817"/>
          <ac:picMkLst>
            <pc:docMk/>
            <pc:sldMk cId="550453751" sldId="2134808521"/>
            <ac:picMk id="4" creationId="{E501B049-A7E1-3B9E-E5D1-60A9A30CD2A5}"/>
          </ac:picMkLst>
        </pc:picChg>
        <pc:picChg chg="add mod">
          <ac:chgData name="FERHANE EL MOSTAFA" userId="612e3f77-08f4-424c-9bd0-6ac275dcda07" providerId="ADAL" clId="{0E1024C3-58F3-4E60-9D56-58152775B348}" dt="2025-09-03T17:44:33.758" v="2783"/>
          <ac:picMkLst>
            <pc:docMk/>
            <pc:sldMk cId="550453751" sldId="2134808521"/>
            <ac:picMk id="5" creationId="{5740EA98-67CE-B9F9-E802-DFC03C1C05E1}"/>
          </ac:picMkLst>
        </pc:picChg>
        <pc:picChg chg="add mod">
          <ac:chgData name="FERHANE EL MOSTAFA" userId="612e3f77-08f4-424c-9bd0-6ac275dcda07" providerId="ADAL" clId="{0E1024C3-58F3-4E60-9D56-58152775B348}" dt="2025-09-03T17:44:33.758" v="2783"/>
          <ac:picMkLst>
            <pc:docMk/>
            <pc:sldMk cId="550453751" sldId="2134808521"/>
            <ac:picMk id="7" creationId="{4C37B4D2-8EE9-8E88-E6A8-957622F7A3FD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3T17:45:20.154" v="2799" actId="20577"/>
        <pc:sldMkLst>
          <pc:docMk/>
          <pc:sldMk cId="28110649" sldId="2134808522"/>
        </pc:sldMkLst>
        <pc:spChg chg="mod">
          <ac:chgData name="FERHANE EL MOSTAFA" userId="612e3f77-08f4-424c-9bd0-6ac275dcda07" providerId="ADAL" clId="{0E1024C3-58F3-4E60-9D56-58152775B348}" dt="2025-09-03T17:45:20.154" v="2799" actId="20577"/>
          <ac:spMkLst>
            <pc:docMk/>
            <pc:sldMk cId="28110649" sldId="2134808522"/>
            <ac:spMk id="2" creationId="{823210F2-AEFA-0DAB-1FD8-780AC65B8749}"/>
          </ac:spMkLst>
        </pc:spChg>
        <pc:picChg chg="add mod">
          <ac:chgData name="FERHANE EL MOSTAFA" userId="612e3f77-08f4-424c-9bd0-6ac275dcda07" providerId="ADAL" clId="{0E1024C3-58F3-4E60-9D56-58152775B348}" dt="2025-09-02T17:15:20.893" v="853"/>
          <ac:picMkLst>
            <pc:docMk/>
            <pc:sldMk cId="28110649" sldId="2134808522"/>
            <ac:picMk id="3" creationId="{C850D7E7-C239-9E25-51A5-6168A0597207}"/>
          </ac:picMkLst>
        </pc:picChg>
        <pc:picChg chg="add mod">
          <ac:chgData name="FERHANE EL MOSTAFA" userId="612e3f77-08f4-424c-9bd0-6ac275dcda07" providerId="ADAL" clId="{0E1024C3-58F3-4E60-9D56-58152775B348}" dt="2025-09-03T17:44:46.564" v="2789" actId="1076"/>
          <ac:picMkLst>
            <pc:docMk/>
            <pc:sldMk cId="28110649" sldId="2134808522"/>
            <ac:picMk id="5" creationId="{0F138047-8612-7A20-C87C-C63BA6AA2541}"/>
          </ac:picMkLst>
        </pc:picChg>
        <pc:picChg chg="add mod">
          <ac:chgData name="FERHANE EL MOSTAFA" userId="612e3f77-08f4-424c-9bd0-6ac275dcda07" providerId="ADAL" clId="{0E1024C3-58F3-4E60-9D56-58152775B348}" dt="2025-09-03T17:44:42.459" v="2788"/>
          <ac:picMkLst>
            <pc:docMk/>
            <pc:sldMk cId="28110649" sldId="2134808522"/>
            <ac:picMk id="6" creationId="{CF6B00BE-F887-065E-9555-A3DAA427F0DC}"/>
          </ac:picMkLst>
        </pc:picChg>
        <pc:picChg chg="add mod">
          <ac:chgData name="FERHANE EL MOSTAFA" userId="612e3f77-08f4-424c-9bd0-6ac275dcda07" providerId="ADAL" clId="{0E1024C3-58F3-4E60-9D56-58152775B348}" dt="2025-09-03T17:45:02.609" v="2792" actId="1076"/>
          <ac:picMkLst>
            <pc:docMk/>
            <pc:sldMk cId="28110649" sldId="2134808522"/>
            <ac:picMk id="7" creationId="{E2054EED-1131-E8AD-0C1D-D289BF81713F}"/>
          </ac:picMkLst>
        </pc:picChg>
        <pc:picChg chg="add mod">
          <ac:chgData name="FERHANE EL MOSTAFA" userId="612e3f77-08f4-424c-9bd0-6ac275dcda07" providerId="ADAL" clId="{0E1024C3-58F3-4E60-9D56-58152775B348}" dt="2025-09-03T17:45:12.912" v="2794" actId="1076"/>
          <ac:picMkLst>
            <pc:docMk/>
            <pc:sldMk cId="28110649" sldId="2134808522"/>
            <ac:picMk id="8" creationId="{516EBECC-7770-96AF-ECFF-B5A7B5B5A528}"/>
          </ac:picMkLst>
        </pc:picChg>
      </pc:sldChg>
      <pc:sldChg chg="addSp delSp modSp add del mod modAnim">
        <pc:chgData name="FERHANE EL MOSTAFA" userId="612e3f77-08f4-424c-9bd0-6ac275dcda07" providerId="ADAL" clId="{0E1024C3-58F3-4E60-9D56-58152775B348}" dt="2025-09-03T17:45:58.534" v="2804" actId="47"/>
        <pc:sldMkLst>
          <pc:docMk/>
          <pc:sldMk cId="3989306441" sldId="2134808523"/>
        </pc:sldMkLst>
      </pc:sldChg>
      <pc:sldChg chg="addSp delSp modSp add mod">
        <pc:chgData name="FERHANE EL MOSTAFA" userId="612e3f77-08f4-424c-9bd0-6ac275dcda07" providerId="ADAL" clId="{0E1024C3-58F3-4E60-9D56-58152775B348}" dt="2025-09-03T17:48:20.277" v="2830"/>
        <pc:sldMkLst>
          <pc:docMk/>
          <pc:sldMk cId="3219381910" sldId="2134808524"/>
        </pc:sldMkLst>
        <pc:spChg chg="mod">
          <ac:chgData name="FERHANE EL MOSTAFA" userId="612e3f77-08f4-424c-9bd0-6ac275dcda07" providerId="ADAL" clId="{0E1024C3-58F3-4E60-9D56-58152775B348}" dt="2025-09-02T17:22:28.853" v="1033" actId="20577"/>
          <ac:spMkLst>
            <pc:docMk/>
            <pc:sldMk cId="3219381910" sldId="2134808524"/>
            <ac:spMk id="2" creationId="{0B8E6265-F249-7E81-A27B-C26263A988F3}"/>
          </ac:spMkLst>
        </pc:spChg>
        <pc:picChg chg="add mod">
          <ac:chgData name="FERHANE EL MOSTAFA" userId="612e3f77-08f4-424c-9bd0-6ac275dcda07" providerId="ADAL" clId="{0E1024C3-58F3-4E60-9D56-58152775B348}" dt="2025-09-02T17:22:02.978" v="986"/>
          <ac:picMkLst>
            <pc:docMk/>
            <pc:sldMk cId="3219381910" sldId="2134808524"/>
            <ac:picMk id="4" creationId="{1C4DCC1C-665B-E177-CF11-818486B2F820}"/>
          </ac:picMkLst>
        </pc:picChg>
        <pc:picChg chg="add mod">
          <ac:chgData name="FERHANE EL MOSTAFA" userId="612e3f77-08f4-424c-9bd0-6ac275dcda07" providerId="ADAL" clId="{0E1024C3-58F3-4E60-9D56-58152775B348}" dt="2025-09-03T17:48:20.277" v="2830"/>
          <ac:picMkLst>
            <pc:docMk/>
            <pc:sldMk cId="3219381910" sldId="2134808524"/>
            <ac:picMk id="5" creationId="{7CA9C93E-9BDE-D203-DD3E-37210E95195A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4T08:49:44.225" v="3076"/>
        <pc:sldMkLst>
          <pc:docMk/>
          <pc:sldMk cId="481106796" sldId="2134808525"/>
        </pc:sldMkLst>
        <pc:spChg chg="mod">
          <ac:chgData name="FERHANE EL MOSTAFA" userId="612e3f77-08f4-424c-9bd0-6ac275dcda07" providerId="ADAL" clId="{0E1024C3-58F3-4E60-9D56-58152775B348}" dt="2025-09-03T15:41:24.178" v="2010" actId="20577"/>
          <ac:spMkLst>
            <pc:docMk/>
            <pc:sldMk cId="481106796" sldId="2134808525"/>
            <ac:spMk id="2" creationId="{ABE27F50-0437-D06E-A217-25345C879BA4}"/>
          </ac:spMkLst>
        </pc:spChg>
        <pc:picChg chg="add mod">
          <ac:chgData name="FERHANE EL MOSTAFA" userId="612e3f77-08f4-424c-9bd0-6ac275dcda07" providerId="ADAL" clId="{0E1024C3-58F3-4E60-9D56-58152775B348}" dt="2025-09-02T17:22:51.566" v="1037"/>
          <ac:picMkLst>
            <pc:docMk/>
            <pc:sldMk cId="481106796" sldId="2134808525"/>
            <ac:picMk id="3" creationId="{746A1ED0-A16F-71C4-9C32-E4B8011B1804}"/>
          </ac:picMkLst>
        </pc:picChg>
        <pc:picChg chg="add mod">
          <ac:chgData name="FERHANE EL MOSTAFA" userId="612e3f77-08f4-424c-9bd0-6ac275dcda07" providerId="ADAL" clId="{0E1024C3-58F3-4E60-9D56-58152775B348}" dt="2025-09-04T08:49:44.225" v="3076"/>
          <ac:picMkLst>
            <pc:docMk/>
            <pc:sldMk cId="481106796" sldId="2134808525"/>
            <ac:picMk id="5" creationId="{E6589F0C-59EB-E754-78CA-BAF6809832C1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03T17:49:26.827" v="2835" actId="14100"/>
        <pc:sldMkLst>
          <pc:docMk/>
          <pc:sldMk cId="296886998" sldId="2134808526"/>
        </pc:sldMkLst>
        <pc:spChg chg="mod">
          <ac:chgData name="FERHANE EL MOSTAFA" userId="612e3f77-08f4-424c-9bd0-6ac275dcda07" providerId="ADAL" clId="{0E1024C3-58F3-4E60-9D56-58152775B348}" dt="2025-09-02T17:28:03.377" v="1141" actId="20577"/>
          <ac:spMkLst>
            <pc:docMk/>
            <pc:sldMk cId="296886998" sldId="2134808526"/>
            <ac:spMk id="2" creationId="{C4F63963-B9C9-F1B9-522E-A700911D428C}"/>
          </ac:spMkLst>
        </pc:spChg>
        <pc:picChg chg="add mod">
          <ac:chgData name="FERHANE EL MOSTAFA" userId="612e3f77-08f4-424c-9bd0-6ac275dcda07" providerId="ADAL" clId="{0E1024C3-58F3-4E60-9D56-58152775B348}" dt="2025-09-03T17:49:26.827" v="2835" actId="14100"/>
          <ac:picMkLst>
            <pc:docMk/>
            <pc:sldMk cId="296886998" sldId="2134808526"/>
            <ac:picMk id="6" creationId="{D4017327-BFE4-FEFB-3297-B9EFA64DAF2F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03T17:53:05.065" v="2899" actId="478"/>
        <pc:sldMkLst>
          <pc:docMk/>
          <pc:sldMk cId="499002999" sldId="2134808527"/>
        </pc:sldMkLst>
        <pc:spChg chg="mod">
          <ac:chgData name="FERHANE EL MOSTAFA" userId="612e3f77-08f4-424c-9bd0-6ac275dcda07" providerId="ADAL" clId="{0E1024C3-58F3-4E60-9D56-58152775B348}" dt="2025-09-03T15:47:16.099" v="2106" actId="20577"/>
          <ac:spMkLst>
            <pc:docMk/>
            <pc:sldMk cId="499002999" sldId="2134808527"/>
            <ac:spMk id="2" creationId="{EE9FF6CA-360D-3623-6BD5-637DE506BA62}"/>
          </ac:spMkLst>
        </pc:spChg>
        <pc:spChg chg="add mod">
          <ac:chgData name="FERHANE EL MOSTAFA" userId="612e3f77-08f4-424c-9bd0-6ac275dcda07" providerId="ADAL" clId="{0E1024C3-58F3-4E60-9D56-58152775B348}" dt="2025-09-03T17:51:43.675" v="2867" actId="20577"/>
          <ac:spMkLst>
            <pc:docMk/>
            <pc:sldMk cId="499002999" sldId="2134808527"/>
            <ac:spMk id="27" creationId="{84741F64-65E7-FF70-0FEB-E093329C0695}"/>
          </ac:spMkLst>
        </pc:spChg>
        <pc:spChg chg="add mod">
          <ac:chgData name="FERHANE EL MOSTAFA" userId="612e3f77-08f4-424c-9bd0-6ac275dcda07" providerId="ADAL" clId="{0E1024C3-58F3-4E60-9D56-58152775B348}" dt="2025-09-03T17:51:50.621" v="2873" actId="20577"/>
          <ac:spMkLst>
            <pc:docMk/>
            <pc:sldMk cId="499002999" sldId="2134808527"/>
            <ac:spMk id="28" creationId="{C801624F-02C0-895F-1093-4F7842969CE7}"/>
          </ac:spMkLst>
        </pc:spChg>
        <pc:spChg chg="add mod">
          <ac:chgData name="FERHANE EL MOSTAFA" userId="612e3f77-08f4-424c-9bd0-6ac275dcda07" providerId="ADAL" clId="{0E1024C3-58F3-4E60-9D56-58152775B348}" dt="2025-09-03T17:51:59.505" v="2881" actId="20577"/>
          <ac:spMkLst>
            <pc:docMk/>
            <pc:sldMk cId="499002999" sldId="2134808527"/>
            <ac:spMk id="29" creationId="{FEB22F18-59AE-8ABE-7130-1504B5A0B3A4}"/>
          </ac:spMkLst>
        </pc:spChg>
        <pc:spChg chg="add mod">
          <ac:chgData name="FERHANE EL MOSTAFA" userId="612e3f77-08f4-424c-9bd0-6ac275dcda07" providerId="ADAL" clId="{0E1024C3-58F3-4E60-9D56-58152775B348}" dt="2025-09-03T17:52:06.711" v="2887" actId="20577"/>
          <ac:spMkLst>
            <pc:docMk/>
            <pc:sldMk cId="499002999" sldId="2134808527"/>
            <ac:spMk id="30" creationId="{5DA821C1-F6D5-CF4F-1BEF-D05ABA7370C6}"/>
          </ac:spMkLst>
        </pc:spChg>
        <pc:spChg chg="add mod">
          <ac:chgData name="FERHANE EL MOSTAFA" userId="612e3f77-08f4-424c-9bd0-6ac275dcda07" providerId="ADAL" clId="{0E1024C3-58F3-4E60-9D56-58152775B348}" dt="2025-09-03T17:52:18.892" v="2894" actId="20577"/>
          <ac:spMkLst>
            <pc:docMk/>
            <pc:sldMk cId="499002999" sldId="2134808527"/>
            <ac:spMk id="31" creationId="{787AF1E3-5CBF-8ED0-0719-26F8DC3A03B4}"/>
          </ac:spMkLst>
        </pc:spChg>
        <pc:picChg chg="add mod">
          <ac:chgData name="FERHANE EL MOSTAFA" userId="612e3f77-08f4-424c-9bd0-6ac275dcda07" providerId="ADAL" clId="{0E1024C3-58F3-4E60-9D56-58152775B348}" dt="2025-09-03T17:50:05.701" v="2843" actId="1076"/>
          <ac:picMkLst>
            <pc:docMk/>
            <pc:sldMk cId="499002999" sldId="2134808527"/>
            <ac:picMk id="4" creationId="{D4F42A59-5C76-5671-60F7-578430FC815F}"/>
          </ac:picMkLst>
        </pc:picChg>
        <pc:cxnChg chg="add mod">
          <ac:chgData name="FERHANE EL MOSTAFA" userId="612e3f77-08f4-424c-9bd0-6ac275dcda07" providerId="ADAL" clId="{0E1024C3-58F3-4E60-9D56-58152775B348}" dt="2025-09-03T17:50:21.560" v="2846" actId="14100"/>
          <ac:cxnSpMkLst>
            <pc:docMk/>
            <pc:sldMk cId="499002999" sldId="2134808527"/>
            <ac:cxnSpMk id="7" creationId="{CBC41EC7-9E8F-3DF7-1A46-6E42A245514B}"/>
          </ac:cxnSpMkLst>
        </pc:cxnChg>
        <pc:cxnChg chg="add mod">
          <ac:chgData name="FERHANE EL MOSTAFA" userId="612e3f77-08f4-424c-9bd0-6ac275dcda07" providerId="ADAL" clId="{0E1024C3-58F3-4E60-9D56-58152775B348}" dt="2025-09-03T17:50:34.443" v="2849" actId="14100"/>
          <ac:cxnSpMkLst>
            <pc:docMk/>
            <pc:sldMk cId="499002999" sldId="2134808527"/>
            <ac:cxnSpMk id="10" creationId="{5061395F-88DC-6C52-8D6F-B1B58A7DBF9D}"/>
          </ac:cxnSpMkLst>
        </pc:cxnChg>
        <pc:cxnChg chg="add mod">
          <ac:chgData name="FERHANE EL MOSTAFA" userId="612e3f77-08f4-424c-9bd0-6ac275dcda07" providerId="ADAL" clId="{0E1024C3-58F3-4E60-9D56-58152775B348}" dt="2025-09-03T17:50:54.888" v="2853" actId="14100"/>
          <ac:cxnSpMkLst>
            <pc:docMk/>
            <pc:sldMk cId="499002999" sldId="2134808527"/>
            <ac:cxnSpMk id="12" creationId="{5631C1D3-864C-2978-8470-55580AE32701}"/>
          </ac:cxnSpMkLst>
        </pc:cxnChg>
        <pc:cxnChg chg="add mod">
          <ac:chgData name="FERHANE EL MOSTAFA" userId="612e3f77-08f4-424c-9bd0-6ac275dcda07" providerId="ADAL" clId="{0E1024C3-58F3-4E60-9D56-58152775B348}" dt="2025-09-03T17:51:19.428" v="2857" actId="14100"/>
          <ac:cxnSpMkLst>
            <pc:docMk/>
            <pc:sldMk cId="499002999" sldId="2134808527"/>
            <ac:cxnSpMk id="17" creationId="{00123931-CF49-9F2B-3E07-3B06DF9EAF36}"/>
          </ac:cxnSpMkLst>
        </pc:cxnChg>
        <pc:cxnChg chg="add mod">
          <ac:chgData name="FERHANE EL MOSTAFA" userId="612e3f77-08f4-424c-9bd0-6ac275dcda07" providerId="ADAL" clId="{0E1024C3-58F3-4E60-9D56-58152775B348}" dt="2025-09-03T17:51:35.210" v="2861" actId="14100"/>
          <ac:cxnSpMkLst>
            <pc:docMk/>
            <pc:sldMk cId="499002999" sldId="2134808527"/>
            <ac:cxnSpMk id="20" creationId="{436B8F1C-D687-2F8B-FD33-520A91838D2D}"/>
          </ac:cxnSpMkLst>
        </pc:cxnChg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3624499243" sldId="2134808528"/>
        </pc:sldMkLst>
      </pc:sldChg>
      <pc:sldChg chg="add">
        <pc:chgData name="FERHANE EL MOSTAFA" userId="612e3f77-08f4-424c-9bd0-6ac275dcda07" providerId="ADAL" clId="{0E1024C3-58F3-4E60-9D56-58152775B348}" dt="2025-09-02T18:05:55.863" v="1418"/>
        <pc:sldMkLst>
          <pc:docMk/>
          <pc:sldMk cId="1872268347" sldId="2134808529"/>
        </pc:sldMkLst>
      </pc:sldChg>
      <pc:sldChg chg="addSp modSp add del">
        <pc:chgData name="FERHANE EL MOSTAFA" userId="612e3f77-08f4-424c-9bd0-6ac275dcda07" providerId="ADAL" clId="{0E1024C3-58F3-4E60-9D56-58152775B348}" dt="2025-09-03T16:51:24.943" v="2157" actId="47"/>
        <pc:sldMkLst>
          <pc:docMk/>
          <pc:sldMk cId="1976714783" sldId="2134808530"/>
        </pc:sldMkLst>
      </pc:sldChg>
      <pc:sldChg chg="modSp add mod">
        <pc:chgData name="FERHANE EL MOSTAFA" userId="612e3f77-08f4-424c-9bd0-6ac275dcda07" providerId="ADAL" clId="{0E1024C3-58F3-4E60-9D56-58152775B348}" dt="2025-09-03T22:20:15.848" v="3000" actId="20577"/>
        <pc:sldMkLst>
          <pc:docMk/>
          <pc:sldMk cId="1757319481" sldId="2134808531"/>
        </pc:sldMkLst>
        <pc:spChg chg="mod">
          <ac:chgData name="FERHANE EL MOSTAFA" userId="612e3f77-08f4-424c-9bd0-6ac275dcda07" providerId="ADAL" clId="{0E1024C3-58F3-4E60-9D56-58152775B348}" dt="2025-09-03T22:19:13.735" v="2977" actId="20577"/>
          <ac:spMkLst>
            <pc:docMk/>
            <pc:sldMk cId="1757319481" sldId="2134808531"/>
            <ac:spMk id="2" creationId="{D6134AB7-3142-A5A6-B342-EA73091E654B}"/>
          </ac:spMkLst>
        </pc:spChg>
        <pc:spChg chg="mod">
          <ac:chgData name="FERHANE EL MOSTAFA" userId="612e3f77-08f4-424c-9bd0-6ac275dcda07" providerId="ADAL" clId="{0E1024C3-58F3-4E60-9D56-58152775B348}" dt="2025-09-03T22:20:11.943" v="2998"/>
          <ac:spMkLst>
            <pc:docMk/>
            <pc:sldMk cId="1757319481" sldId="2134808531"/>
            <ac:spMk id="3" creationId="{3071005C-3D28-9D02-AE20-62CD9D0333A0}"/>
          </ac:spMkLst>
        </pc:spChg>
        <pc:spChg chg="mod">
          <ac:chgData name="FERHANE EL MOSTAFA" userId="612e3f77-08f4-424c-9bd0-6ac275dcda07" providerId="ADAL" clId="{0E1024C3-58F3-4E60-9D56-58152775B348}" dt="2025-09-03T22:20:15.848" v="3000" actId="20577"/>
          <ac:spMkLst>
            <pc:docMk/>
            <pc:sldMk cId="1757319481" sldId="2134808531"/>
            <ac:spMk id="5" creationId="{38E8A5EE-73AD-6BAC-6D98-9992D26745BA}"/>
          </ac:spMkLst>
        </pc:spChg>
      </pc:sldChg>
      <pc:sldChg chg="modSp add mod modAnim">
        <pc:chgData name="FERHANE EL MOSTAFA" userId="612e3f77-08f4-424c-9bd0-6ac275dcda07" providerId="ADAL" clId="{0E1024C3-58F3-4E60-9D56-58152775B348}" dt="2025-09-03T22:22:05.677" v="3039" actId="20577"/>
        <pc:sldMkLst>
          <pc:docMk/>
          <pc:sldMk cId="924410030" sldId="2134808532"/>
        </pc:sldMkLst>
        <pc:spChg chg="mod">
          <ac:chgData name="FERHANE EL MOSTAFA" userId="612e3f77-08f4-424c-9bd0-6ac275dcda07" providerId="ADAL" clId="{0E1024C3-58F3-4E60-9D56-58152775B348}" dt="2025-09-03T22:18:46.679" v="2961" actId="20577"/>
          <ac:spMkLst>
            <pc:docMk/>
            <pc:sldMk cId="924410030" sldId="2134808532"/>
            <ac:spMk id="2" creationId="{E882341C-CEA7-3C08-9DA4-D39C287DEA87}"/>
          </ac:spMkLst>
        </pc:spChg>
        <pc:spChg chg="mod">
          <ac:chgData name="FERHANE EL MOSTAFA" userId="612e3f77-08f4-424c-9bd0-6ac275dcda07" providerId="ADAL" clId="{0E1024C3-58F3-4E60-9D56-58152775B348}" dt="2025-09-03T22:22:05.677" v="3039" actId="20577"/>
          <ac:spMkLst>
            <pc:docMk/>
            <pc:sldMk cId="924410030" sldId="2134808532"/>
            <ac:spMk id="5" creationId="{288A668F-B1CF-DC8E-2A6F-9C0121FFA4BD}"/>
          </ac:spMkLst>
        </pc:spChg>
        <pc:spChg chg="mod">
          <ac:chgData name="FERHANE EL MOSTAFA" userId="612e3f77-08f4-424c-9bd0-6ac275dcda07" providerId="ADAL" clId="{0E1024C3-58F3-4E60-9D56-58152775B348}" dt="2025-09-03T22:20:39.437" v="3006" actId="404"/>
          <ac:spMkLst>
            <pc:docMk/>
            <pc:sldMk cId="924410030" sldId="2134808532"/>
            <ac:spMk id="6" creationId="{A6DE4188-D2F1-1D8B-E69D-A076A02D406B}"/>
          </ac:spMkLst>
        </pc:spChg>
        <pc:spChg chg="mod">
          <ac:chgData name="FERHANE EL MOSTAFA" userId="612e3f77-08f4-424c-9bd0-6ac275dcda07" providerId="ADAL" clId="{0E1024C3-58F3-4E60-9D56-58152775B348}" dt="2025-09-03T17:34:44.123" v="2606" actId="20577"/>
          <ac:spMkLst>
            <pc:docMk/>
            <pc:sldMk cId="924410030" sldId="2134808532"/>
            <ac:spMk id="7" creationId="{5888F6FB-0170-BD87-0159-412A53916EBF}"/>
          </ac:spMkLst>
        </pc:spChg>
        <pc:graphicFrameChg chg="modGraphic">
          <ac:chgData name="FERHANE EL MOSTAFA" userId="612e3f77-08f4-424c-9bd0-6ac275dcda07" providerId="ADAL" clId="{0E1024C3-58F3-4E60-9D56-58152775B348}" dt="2025-09-03T17:34:23.125" v="2590" actId="20577"/>
          <ac:graphicFrameMkLst>
            <pc:docMk/>
            <pc:sldMk cId="924410030" sldId="2134808532"/>
            <ac:graphicFrameMk id="3" creationId="{DA2877A8-BF15-651D-BC7E-62A70A1F6665}"/>
          </ac:graphicFrameMkLst>
        </pc:graphicFrame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3054006860" sldId="2134808533"/>
        </pc:sldMkLst>
      </pc:sldChg>
      <pc:sldChg chg="modSp add mod">
        <pc:chgData name="FERHANE EL MOSTAFA" userId="612e3f77-08f4-424c-9bd0-6ac275dcda07" providerId="ADAL" clId="{0E1024C3-58F3-4E60-9D56-58152775B348}" dt="2025-09-03T17:29:35.003" v="2518" actId="20577"/>
        <pc:sldMkLst>
          <pc:docMk/>
          <pc:sldMk cId="4110940064" sldId="2134808533"/>
        </pc:sldMkLst>
        <pc:spChg chg="mod">
          <ac:chgData name="FERHANE EL MOSTAFA" userId="612e3f77-08f4-424c-9bd0-6ac275dcda07" providerId="ADAL" clId="{0E1024C3-58F3-4E60-9D56-58152775B348}" dt="2025-09-03T17:29:02.176" v="2508" actId="20577"/>
          <ac:spMkLst>
            <pc:docMk/>
            <pc:sldMk cId="4110940064" sldId="2134808533"/>
            <ac:spMk id="2" creationId="{35A79060-993E-50AA-1FB0-809908235A58}"/>
          </ac:spMkLst>
        </pc:spChg>
        <pc:spChg chg="mod">
          <ac:chgData name="FERHANE EL MOSTAFA" userId="612e3f77-08f4-424c-9bd0-6ac275dcda07" providerId="ADAL" clId="{0E1024C3-58F3-4E60-9D56-58152775B348}" dt="2025-09-03T17:29:24.483" v="2513" actId="20577"/>
          <ac:spMkLst>
            <pc:docMk/>
            <pc:sldMk cId="4110940064" sldId="2134808533"/>
            <ac:spMk id="3" creationId="{5F2AB4FF-1512-246E-3EBE-CF5AF57C9418}"/>
          </ac:spMkLst>
        </pc:spChg>
        <pc:spChg chg="mod">
          <ac:chgData name="FERHANE EL MOSTAFA" userId="612e3f77-08f4-424c-9bd0-6ac275dcda07" providerId="ADAL" clId="{0E1024C3-58F3-4E60-9D56-58152775B348}" dt="2025-09-03T17:29:28.019" v="2515" actId="20577"/>
          <ac:spMkLst>
            <pc:docMk/>
            <pc:sldMk cId="4110940064" sldId="2134808533"/>
            <ac:spMk id="4" creationId="{17A1849C-F386-C830-950B-D74C3FE5F88E}"/>
          </ac:spMkLst>
        </pc:spChg>
        <pc:spChg chg="mod">
          <ac:chgData name="FERHANE EL MOSTAFA" userId="612e3f77-08f4-424c-9bd0-6ac275dcda07" providerId="ADAL" clId="{0E1024C3-58F3-4E60-9D56-58152775B348}" dt="2025-09-03T17:29:30.846" v="2517" actId="20577"/>
          <ac:spMkLst>
            <pc:docMk/>
            <pc:sldMk cId="4110940064" sldId="2134808533"/>
            <ac:spMk id="5" creationId="{A994F3FB-F9FE-F2B5-D765-BDA8413731CE}"/>
          </ac:spMkLst>
        </pc:spChg>
        <pc:spChg chg="mod">
          <ac:chgData name="FERHANE EL MOSTAFA" userId="612e3f77-08f4-424c-9bd0-6ac275dcda07" providerId="ADAL" clId="{0E1024C3-58F3-4E60-9D56-58152775B348}" dt="2025-09-03T17:29:35.003" v="2518" actId="20577"/>
          <ac:spMkLst>
            <pc:docMk/>
            <pc:sldMk cId="4110940064" sldId="2134808533"/>
            <ac:spMk id="7" creationId="{75AC03BD-BAAE-8C93-B11F-50D2CF4173B9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06070690" sldId="2134808534"/>
        </pc:sldMkLst>
      </pc:sldChg>
      <pc:sldChg chg="delSp modSp add mod delAnim">
        <pc:chgData name="FERHANE EL MOSTAFA" userId="612e3f77-08f4-424c-9bd0-6ac275dcda07" providerId="ADAL" clId="{0E1024C3-58F3-4E60-9D56-58152775B348}" dt="2025-09-03T17:30:21.606" v="2522" actId="20577"/>
        <pc:sldMkLst>
          <pc:docMk/>
          <pc:sldMk cId="3616227215" sldId="2134808534"/>
        </pc:sldMkLst>
        <pc:spChg chg="mod">
          <ac:chgData name="FERHANE EL MOSTAFA" userId="612e3f77-08f4-424c-9bd0-6ac275dcda07" providerId="ADAL" clId="{0E1024C3-58F3-4E60-9D56-58152775B348}" dt="2025-09-03T17:30:15.933" v="2519" actId="20577"/>
          <ac:spMkLst>
            <pc:docMk/>
            <pc:sldMk cId="3616227215" sldId="2134808534"/>
            <ac:spMk id="2" creationId="{FCCC32E6-2032-9EEF-BD7C-517CDDCBDA11}"/>
          </ac:spMkLst>
        </pc:spChg>
        <pc:spChg chg="mod">
          <ac:chgData name="FERHANE EL MOSTAFA" userId="612e3f77-08f4-424c-9bd0-6ac275dcda07" providerId="ADAL" clId="{0E1024C3-58F3-4E60-9D56-58152775B348}" dt="2025-09-03T17:30:18.753" v="2520" actId="20577"/>
          <ac:spMkLst>
            <pc:docMk/>
            <pc:sldMk cId="3616227215" sldId="2134808534"/>
            <ac:spMk id="8" creationId="{5B4ABAF5-6333-EE52-49AF-4C509A7C3B32}"/>
          </ac:spMkLst>
        </pc:spChg>
        <pc:spChg chg="mod">
          <ac:chgData name="FERHANE EL MOSTAFA" userId="612e3f77-08f4-424c-9bd0-6ac275dcda07" providerId="ADAL" clId="{0E1024C3-58F3-4E60-9D56-58152775B348}" dt="2025-09-03T17:30:21.606" v="2522" actId="20577"/>
          <ac:spMkLst>
            <pc:docMk/>
            <pc:sldMk cId="3616227215" sldId="2134808534"/>
            <ac:spMk id="10" creationId="{BE8E7DE9-09FE-4CB6-CEA4-DE5EB11836E9}"/>
          </ac:spMkLst>
        </pc:spChg>
      </pc:sldChg>
      <pc:sldChg chg="add del">
        <pc:chgData name="FERHANE EL MOSTAFA" userId="612e3f77-08f4-424c-9bd0-6ac275dcda07" providerId="ADAL" clId="{0E1024C3-58F3-4E60-9D56-58152775B348}" dt="2025-09-02T18:19:08.699" v="1598"/>
        <pc:sldMkLst>
          <pc:docMk/>
          <pc:sldMk cId="1183658029" sldId="2134808535"/>
        </pc:sldMkLst>
      </pc:sldChg>
      <pc:sldChg chg="modSp add mod">
        <pc:chgData name="FERHANE EL MOSTAFA" userId="612e3f77-08f4-424c-9bd0-6ac275dcda07" providerId="ADAL" clId="{0E1024C3-58F3-4E60-9D56-58152775B348}" dt="2025-09-03T17:30:38.596" v="2531" actId="20577"/>
        <pc:sldMkLst>
          <pc:docMk/>
          <pc:sldMk cId="1614585718" sldId="2134808535"/>
        </pc:sldMkLst>
        <pc:spChg chg="mod">
          <ac:chgData name="FERHANE EL MOSTAFA" userId="612e3f77-08f4-424c-9bd0-6ac275dcda07" providerId="ADAL" clId="{0E1024C3-58F3-4E60-9D56-58152775B348}" dt="2025-09-03T17:30:27.019" v="2523" actId="20577"/>
          <ac:spMkLst>
            <pc:docMk/>
            <pc:sldMk cId="1614585718" sldId="2134808535"/>
            <ac:spMk id="2" creationId="{70917D9C-AE8B-B94D-96E9-4E0C5BA58344}"/>
          </ac:spMkLst>
        </pc:spChg>
        <pc:spChg chg="mod">
          <ac:chgData name="FERHANE EL MOSTAFA" userId="612e3f77-08f4-424c-9bd0-6ac275dcda07" providerId="ADAL" clId="{0E1024C3-58F3-4E60-9D56-58152775B348}" dt="2025-09-03T17:30:30.689" v="2525" actId="20577"/>
          <ac:spMkLst>
            <pc:docMk/>
            <pc:sldMk cId="1614585718" sldId="2134808535"/>
            <ac:spMk id="3" creationId="{DD53F247-7E7F-C332-6BE5-03E993F1680A}"/>
          </ac:spMkLst>
        </pc:spChg>
        <pc:spChg chg="mod">
          <ac:chgData name="FERHANE EL MOSTAFA" userId="612e3f77-08f4-424c-9bd0-6ac275dcda07" providerId="ADAL" clId="{0E1024C3-58F3-4E60-9D56-58152775B348}" dt="2025-09-03T17:30:33.866" v="2527" actId="20577"/>
          <ac:spMkLst>
            <pc:docMk/>
            <pc:sldMk cId="1614585718" sldId="2134808535"/>
            <ac:spMk id="4" creationId="{BA9D4DF2-2E25-D15A-6336-9F4A8DD06401}"/>
          </ac:spMkLst>
        </pc:spChg>
        <pc:spChg chg="mod">
          <ac:chgData name="FERHANE EL MOSTAFA" userId="612e3f77-08f4-424c-9bd0-6ac275dcda07" providerId="ADAL" clId="{0E1024C3-58F3-4E60-9D56-58152775B348}" dt="2025-09-03T17:30:36.383" v="2529" actId="20577"/>
          <ac:spMkLst>
            <pc:docMk/>
            <pc:sldMk cId="1614585718" sldId="2134808535"/>
            <ac:spMk id="5" creationId="{BB225DF3-322B-B6CC-4DDD-24BF2CB8BD44}"/>
          </ac:spMkLst>
        </pc:spChg>
        <pc:spChg chg="mod">
          <ac:chgData name="FERHANE EL MOSTAFA" userId="612e3f77-08f4-424c-9bd0-6ac275dcda07" providerId="ADAL" clId="{0E1024C3-58F3-4E60-9D56-58152775B348}" dt="2025-09-03T17:30:38.596" v="2531" actId="20577"/>
          <ac:spMkLst>
            <pc:docMk/>
            <pc:sldMk cId="1614585718" sldId="2134808535"/>
            <ac:spMk id="7" creationId="{72FEF8EE-C4F4-7BD3-98BE-B286F67F41E4}"/>
          </ac:spMkLst>
        </pc:spChg>
      </pc:sldChg>
      <pc:sldChg chg="add del">
        <pc:chgData name="FERHANE EL MOSTAFA" userId="612e3f77-08f4-424c-9bd0-6ac275dcda07" providerId="ADAL" clId="{0E1024C3-58F3-4E60-9D56-58152775B348}" dt="2025-09-03T15:38:12.094" v="1945"/>
        <pc:sldMkLst>
          <pc:docMk/>
          <pc:sldMk cId="3073727950" sldId="2134808536"/>
        </pc:sldMkLst>
      </pc:sldChg>
      <pc:sldChg chg="addSp modSp add">
        <pc:chgData name="FERHANE EL MOSTAFA" userId="612e3f77-08f4-424c-9bd0-6ac275dcda07" providerId="ADAL" clId="{0E1024C3-58F3-4E60-9D56-58152775B348}" dt="2025-09-03T16:51:17.947" v="2156"/>
        <pc:sldMkLst>
          <pc:docMk/>
          <pc:sldMk cId="3515930425" sldId="2134808536"/>
        </pc:sldMkLst>
        <pc:spChg chg="mod">
          <ac:chgData name="FERHANE EL MOSTAFA" userId="612e3f77-08f4-424c-9bd0-6ac275dcda07" providerId="ADAL" clId="{0E1024C3-58F3-4E60-9D56-58152775B348}" dt="2025-09-03T16:51:17.947" v="2156"/>
          <ac:spMkLst>
            <pc:docMk/>
            <pc:sldMk cId="3515930425" sldId="213480853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03T16:51:05.221" v="2155"/>
          <ac:picMkLst>
            <pc:docMk/>
            <pc:sldMk cId="3515930425" sldId="2134808536"/>
            <ac:picMk id="3" creationId="{C338C101-A016-DCDB-F202-95B46310C315}"/>
          </ac:picMkLst>
        </pc:picChg>
      </pc:sldChg>
      <pc:sldChg chg="modSp add mod">
        <pc:chgData name="FERHANE EL MOSTAFA" userId="612e3f77-08f4-424c-9bd0-6ac275dcda07" providerId="ADAL" clId="{0E1024C3-58F3-4E60-9D56-58152775B348}" dt="2025-09-03T17:28:26.835" v="2503" actId="20577"/>
        <pc:sldMkLst>
          <pc:docMk/>
          <pc:sldMk cId="2040019854" sldId="2134808537"/>
        </pc:sldMkLst>
        <pc:spChg chg="mod">
          <ac:chgData name="FERHANE EL MOSTAFA" userId="612e3f77-08f4-424c-9bd0-6ac275dcda07" providerId="ADAL" clId="{0E1024C3-58F3-4E60-9D56-58152775B348}" dt="2025-09-03T17:24:00.445" v="2432" actId="20577"/>
          <ac:spMkLst>
            <pc:docMk/>
            <pc:sldMk cId="2040019854" sldId="2134808537"/>
            <ac:spMk id="2" creationId="{D56A850E-78F8-020A-5363-F632C3A6B843}"/>
          </ac:spMkLst>
        </pc:spChg>
        <pc:spChg chg="mod">
          <ac:chgData name="FERHANE EL MOSTAFA" userId="612e3f77-08f4-424c-9bd0-6ac275dcda07" providerId="ADAL" clId="{0E1024C3-58F3-4E60-9D56-58152775B348}" dt="2025-09-03T17:25:44.383" v="2482" actId="20577"/>
          <ac:spMkLst>
            <pc:docMk/>
            <pc:sldMk cId="2040019854" sldId="2134808537"/>
            <ac:spMk id="3" creationId="{07E5CDAC-14C9-87D6-846D-B7EDE007DAFA}"/>
          </ac:spMkLst>
        </pc:spChg>
        <pc:spChg chg="mod">
          <ac:chgData name="FERHANE EL MOSTAFA" userId="612e3f77-08f4-424c-9bd0-6ac275dcda07" providerId="ADAL" clId="{0E1024C3-58F3-4E60-9D56-58152775B348}" dt="2025-09-03T17:24:38.152" v="2455" actId="20577"/>
          <ac:spMkLst>
            <pc:docMk/>
            <pc:sldMk cId="2040019854" sldId="2134808537"/>
            <ac:spMk id="5" creationId="{B1675484-681F-A5BF-3EC1-CD38E944D833}"/>
          </ac:spMkLst>
        </pc:spChg>
        <pc:spChg chg="mod">
          <ac:chgData name="FERHANE EL MOSTAFA" userId="612e3f77-08f4-424c-9bd0-6ac275dcda07" providerId="ADAL" clId="{0E1024C3-58F3-4E60-9D56-58152775B348}" dt="2025-09-03T17:28:21.168" v="2502" actId="20577"/>
          <ac:spMkLst>
            <pc:docMk/>
            <pc:sldMk cId="2040019854" sldId="2134808537"/>
            <ac:spMk id="6" creationId="{C3593284-2D72-5740-CA30-0CD5AE833F34}"/>
          </ac:spMkLst>
        </pc:spChg>
        <pc:spChg chg="mod">
          <ac:chgData name="FERHANE EL MOSTAFA" userId="612e3f77-08f4-424c-9bd0-6ac275dcda07" providerId="ADAL" clId="{0E1024C3-58F3-4E60-9D56-58152775B348}" dt="2025-09-03T17:26:18.316" v="2491" actId="20577"/>
          <ac:spMkLst>
            <pc:docMk/>
            <pc:sldMk cId="2040019854" sldId="2134808537"/>
            <ac:spMk id="8" creationId="{56F10109-0380-8498-D2FB-73307F2C6F4C}"/>
          </ac:spMkLst>
        </pc:spChg>
        <pc:spChg chg="mod">
          <ac:chgData name="FERHANE EL MOSTAFA" userId="612e3f77-08f4-424c-9bd0-6ac275dcda07" providerId="ADAL" clId="{0E1024C3-58F3-4E60-9D56-58152775B348}" dt="2025-09-03T17:28:26.835" v="2503" actId="20577"/>
          <ac:spMkLst>
            <pc:docMk/>
            <pc:sldMk cId="2040019854" sldId="2134808537"/>
            <ac:spMk id="12" creationId="{06FA10DA-7DC3-D125-4900-1C804557F8B8}"/>
          </ac:spMkLst>
        </pc:spChg>
        <pc:spChg chg="mod">
          <ac:chgData name="FERHANE EL MOSTAFA" userId="612e3f77-08f4-424c-9bd0-6ac275dcda07" providerId="ADAL" clId="{0E1024C3-58F3-4E60-9D56-58152775B348}" dt="2025-09-03T17:25:17.821" v="2474" actId="20577"/>
          <ac:spMkLst>
            <pc:docMk/>
            <pc:sldMk cId="2040019854" sldId="2134808537"/>
            <ac:spMk id="14" creationId="{12DC2B5D-9857-F13E-63D8-52985AD3CB59}"/>
          </ac:spMkLst>
        </pc:spChg>
      </pc:sldChg>
      <pc:sldChg chg="modSp add mod">
        <pc:chgData name="FERHANE EL MOSTAFA" userId="612e3f77-08f4-424c-9bd0-6ac275dcda07" providerId="ADAL" clId="{0E1024C3-58F3-4E60-9D56-58152775B348}" dt="2025-09-03T22:22:26.715" v="3042" actId="1076"/>
        <pc:sldMkLst>
          <pc:docMk/>
          <pc:sldMk cId="2085509054" sldId="2134808538"/>
        </pc:sldMkLst>
        <pc:spChg chg="mod">
          <ac:chgData name="FERHANE EL MOSTAFA" userId="612e3f77-08f4-424c-9bd0-6ac275dcda07" providerId="ADAL" clId="{0E1024C3-58F3-4E60-9D56-58152775B348}" dt="2025-09-03T17:39:47.315" v="2705" actId="20577"/>
          <ac:spMkLst>
            <pc:docMk/>
            <pc:sldMk cId="2085509054" sldId="2134808538"/>
            <ac:spMk id="2" creationId="{D00F0963-1EF9-EF48-560D-7F2F7EAB53FB}"/>
          </ac:spMkLst>
        </pc:spChg>
        <pc:spChg chg="mod">
          <ac:chgData name="FERHANE EL MOSTAFA" userId="612e3f77-08f4-424c-9bd0-6ac275dcda07" providerId="ADAL" clId="{0E1024C3-58F3-4E60-9D56-58152775B348}" dt="2025-09-03T22:22:26.715" v="3042" actId="1076"/>
          <ac:spMkLst>
            <pc:docMk/>
            <pc:sldMk cId="2085509054" sldId="2134808538"/>
            <ac:spMk id="5" creationId="{2C2BD417-AD3E-CCBE-B49E-190E5B268067}"/>
          </ac:spMkLst>
        </pc:spChg>
        <pc:spChg chg="mod">
          <ac:chgData name="FERHANE EL MOSTAFA" userId="612e3f77-08f4-424c-9bd0-6ac275dcda07" providerId="ADAL" clId="{0E1024C3-58F3-4E60-9D56-58152775B348}" dt="2025-09-03T22:21:15.054" v="3010" actId="404"/>
          <ac:spMkLst>
            <pc:docMk/>
            <pc:sldMk cId="2085509054" sldId="2134808538"/>
            <ac:spMk id="6" creationId="{57CD66D4-E8B7-E75C-6674-044D84B7BEA5}"/>
          </ac:spMkLst>
        </pc:spChg>
      </pc:sldChg>
      <pc:sldChg chg="addSp delSp modSp add mod">
        <pc:chgData name="FERHANE EL MOSTAFA" userId="612e3f77-08f4-424c-9bd0-6ac275dcda07" providerId="ADAL" clId="{0E1024C3-58F3-4E60-9D56-58152775B348}" dt="2025-09-03T22:22:36.948" v="3045" actId="1076"/>
        <pc:sldMkLst>
          <pc:docMk/>
          <pc:sldMk cId="1174449878" sldId="2134808539"/>
        </pc:sldMkLst>
        <pc:spChg chg="mod">
          <ac:chgData name="FERHANE EL MOSTAFA" userId="612e3f77-08f4-424c-9bd0-6ac275dcda07" providerId="ADAL" clId="{0E1024C3-58F3-4E60-9D56-58152775B348}" dt="2025-09-03T17:41:05.185" v="2762" actId="20577"/>
          <ac:spMkLst>
            <pc:docMk/>
            <pc:sldMk cId="1174449878" sldId="2134808539"/>
            <ac:spMk id="2" creationId="{73602FE8-339F-9308-5E23-3E29FF3C1269}"/>
          </ac:spMkLst>
        </pc:spChg>
        <pc:spChg chg="mod">
          <ac:chgData name="FERHANE EL MOSTAFA" userId="612e3f77-08f4-424c-9bd0-6ac275dcda07" providerId="ADAL" clId="{0E1024C3-58F3-4E60-9D56-58152775B348}" dt="2025-09-03T22:22:36.948" v="3045" actId="1076"/>
          <ac:spMkLst>
            <pc:docMk/>
            <pc:sldMk cId="1174449878" sldId="2134808539"/>
            <ac:spMk id="5" creationId="{E74E72CE-6C83-918A-7146-044D3C8B59DF}"/>
          </ac:spMkLst>
        </pc:spChg>
        <pc:spChg chg="mod">
          <ac:chgData name="FERHANE EL MOSTAFA" userId="612e3f77-08f4-424c-9bd0-6ac275dcda07" providerId="ADAL" clId="{0E1024C3-58F3-4E60-9D56-58152775B348}" dt="2025-09-03T22:21:23.411" v="3012" actId="404"/>
          <ac:spMkLst>
            <pc:docMk/>
            <pc:sldMk cId="1174449878" sldId="2134808539"/>
            <ac:spMk id="6" creationId="{E814F1E7-EDAF-63E4-466A-55A3A861CC57}"/>
          </ac:spMkLst>
        </pc:spChg>
        <pc:picChg chg="add mod">
          <ac:chgData name="FERHANE EL MOSTAFA" userId="612e3f77-08f4-424c-9bd0-6ac275dcda07" providerId="ADAL" clId="{0E1024C3-58F3-4E60-9D56-58152775B348}" dt="2025-09-03T17:41:18.424" v="2763"/>
          <ac:picMkLst>
            <pc:docMk/>
            <pc:sldMk cId="1174449878" sldId="2134808539"/>
            <ac:picMk id="4" creationId="{508E10E6-F4A4-0A69-394C-467624CA0F1E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03T17:46:07.635" v="2805"/>
        <pc:sldMkLst>
          <pc:docMk/>
          <pc:sldMk cId="299556832" sldId="2134808540"/>
        </pc:sldMkLst>
        <pc:spChg chg="mod">
          <ac:chgData name="FERHANE EL MOSTAFA" userId="612e3f77-08f4-424c-9bd0-6ac275dcda07" providerId="ADAL" clId="{0E1024C3-58F3-4E60-9D56-58152775B348}" dt="2025-09-03T17:45:53.440" v="2803"/>
          <ac:spMkLst>
            <pc:docMk/>
            <pc:sldMk cId="299556832" sldId="2134808540"/>
            <ac:spMk id="2" creationId="{C6F969B8-7A76-330E-7F5A-550AEEFCE808}"/>
          </ac:spMkLst>
        </pc:spChg>
        <pc:picChg chg="add mod">
          <ac:chgData name="FERHANE EL MOSTAFA" userId="612e3f77-08f4-424c-9bd0-6ac275dcda07" providerId="ADAL" clId="{0E1024C3-58F3-4E60-9D56-58152775B348}" dt="2025-09-03T17:45:40.935" v="2802"/>
          <ac:picMkLst>
            <pc:docMk/>
            <pc:sldMk cId="299556832" sldId="2134808540"/>
            <ac:picMk id="4" creationId="{6C40582D-211E-7E28-1756-2CAF27F4BDC5}"/>
          </ac:picMkLst>
        </pc:picChg>
      </pc:sldChg>
      <pc:sldChg chg="addSp modSp add mod modAnim">
        <pc:chgData name="FERHANE EL MOSTAFA" userId="612e3f77-08f4-424c-9bd0-6ac275dcda07" providerId="ADAL" clId="{0E1024C3-58F3-4E60-9D56-58152775B348}" dt="2025-09-04T09:03:18.167" v="3105"/>
        <pc:sldMkLst>
          <pc:docMk/>
          <pc:sldMk cId="1460021082" sldId="2134808541"/>
        </pc:sldMkLst>
        <pc:spChg chg="mod">
          <ac:chgData name="FERHANE EL MOSTAFA" userId="612e3f77-08f4-424c-9bd0-6ac275dcda07" providerId="ADAL" clId="{0E1024C3-58F3-4E60-9D56-58152775B348}" dt="2025-09-04T08:50:44.195" v="3087" actId="20577"/>
          <ac:spMkLst>
            <pc:docMk/>
            <pc:sldMk cId="1460021082" sldId="2134808541"/>
            <ac:spMk id="2" creationId="{E04F5AB7-7CA6-DAC2-47F5-CB717506A57B}"/>
          </ac:spMkLst>
        </pc:spChg>
        <pc:spChg chg="mod">
          <ac:chgData name="FERHANE EL MOSTAFA" userId="612e3f77-08f4-424c-9bd0-6ac275dcda07" providerId="ADAL" clId="{0E1024C3-58F3-4E60-9D56-58152775B348}" dt="2025-09-04T08:47:30.762" v="3054" actId="1076"/>
          <ac:spMkLst>
            <pc:docMk/>
            <pc:sldMk cId="1460021082" sldId="2134808541"/>
            <ac:spMk id="3" creationId="{48CF5AF9-4F76-325D-A67E-B113840F45B6}"/>
          </ac:spMkLst>
        </pc:spChg>
        <pc:spChg chg="mod">
          <ac:chgData name="FERHANE EL MOSTAFA" userId="612e3f77-08f4-424c-9bd0-6ac275dcda07" providerId="ADAL" clId="{0E1024C3-58F3-4E60-9D56-58152775B348}" dt="2025-09-04T08:49:10.709" v="3074" actId="207"/>
          <ac:spMkLst>
            <pc:docMk/>
            <pc:sldMk cId="1460021082" sldId="2134808541"/>
            <ac:spMk id="4" creationId="{BEEB0F2A-4BC1-2B5D-DB68-AAE67BC03E4E}"/>
          </ac:spMkLst>
        </pc:spChg>
        <pc:spChg chg="mod">
          <ac:chgData name="FERHANE EL MOSTAFA" userId="612e3f77-08f4-424c-9bd0-6ac275dcda07" providerId="ADAL" clId="{0E1024C3-58F3-4E60-9D56-58152775B348}" dt="2025-09-04T08:48:30.702" v="3072" actId="1076"/>
          <ac:spMkLst>
            <pc:docMk/>
            <pc:sldMk cId="1460021082" sldId="2134808541"/>
            <ac:spMk id="5" creationId="{0194AAE6-09E0-2AD1-05AE-4FEF6B15266E}"/>
          </ac:spMkLst>
        </pc:spChg>
        <pc:spChg chg="mod">
          <ac:chgData name="FERHANE EL MOSTAFA" userId="612e3f77-08f4-424c-9bd0-6ac275dcda07" providerId="ADAL" clId="{0E1024C3-58F3-4E60-9D56-58152775B348}" dt="2025-09-04T09:02:29.711" v="3096" actId="1076"/>
          <ac:spMkLst>
            <pc:docMk/>
            <pc:sldMk cId="1460021082" sldId="2134808541"/>
            <ac:spMk id="7" creationId="{ED7573E0-260E-9F6D-096D-E21CCD30D5AB}"/>
          </ac:spMkLst>
        </pc:spChg>
        <pc:spChg chg="mod">
          <ac:chgData name="FERHANE EL MOSTAFA" userId="612e3f77-08f4-424c-9bd0-6ac275dcda07" providerId="ADAL" clId="{0E1024C3-58F3-4E60-9D56-58152775B348}" dt="2025-09-04T09:02:11.251" v="3091" actId="1076"/>
          <ac:spMkLst>
            <pc:docMk/>
            <pc:sldMk cId="1460021082" sldId="2134808541"/>
            <ac:spMk id="8" creationId="{F68F654B-9174-3814-6017-2EAFF207BD37}"/>
          </ac:spMkLst>
        </pc:spChg>
        <pc:spChg chg="mod">
          <ac:chgData name="FERHANE EL MOSTAFA" userId="612e3f77-08f4-424c-9bd0-6ac275dcda07" providerId="ADAL" clId="{0E1024C3-58F3-4E60-9D56-58152775B348}" dt="2025-09-04T09:02:20.789" v="3095" actId="1076"/>
          <ac:spMkLst>
            <pc:docMk/>
            <pc:sldMk cId="1460021082" sldId="2134808541"/>
            <ac:spMk id="9" creationId="{411344B2-A520-ECCA-C6F6-191800B882F5}"/>
          </ac:spMkLst>
        </pc:spChg>
        <pc:spChg chg="mod">
          <ac:chgData name="FERHANE EL MOSTAFA" userId="612e3f77-08f4-424c-9bd0-6ac275dcda07" providerId="ADAL" clId="{0E1024C3-58F3-4E60-9D56-58152775B348}" dt="2025-09-04T09:02:05.043" v="3090" actId="1076"/>
          <ac:spMkLst>
            <pc:docMk/>
            <pc:sldMk cId="1460021082" sldId="2134808541"/>
            <ac:spMk id="10" creationId="{D44DD02B-8CB5-F9A3-B347-996E41E8E093}"/>
          </ac:spMkLst>
        </pc:spChg>
        <pc:spChg chg="mod">
          <ac:chgData name="FERHANE EL MOSTAFA" userId="612e3f77-08f4-424c-9bd0-6ac275dcda07" providerId="ADAL" clId="{0E1024C3-58F3-4E60-9D56-58152775B348}" dt="2025-09-04T08:49:10.709" v="3074" actId="207"/>
          <ac:spMkLst>
            <pc:docMk/>
            <pc:sldMk cId="1460021082" sldId="2134808541"/>
            <ac:spMk id="11" creationId="{4AAE1EA2-6259-DCB1-7CCD-ED7CDAF68A96}"/>
          </ac:spMkLst>
        </pc:spChg>
        <pc:spChg chg="add mod">
          <ac:chgData name="FERHANE EL MOSTAFA" userId="612e3f77-08f4-424c-9bd0-6ac275dcda07" providerId="ADAL" clId="{0E1024C3-58F3-4E60-9D56-58152775B348}" dt="2025-09-04T08:50:09.358" v="3077" actId="207"/>
          <ac:spMkLst>
            <pc:docMk/>
            <pc:sldMk cId="1460021082" sldId="2134808541"/>
            <ac:spMk id="12" creationId="{6D074447-AE98-22F3-32C5-25617BEFD002}"/>
          </ac:spMkLst>
        </pc:spChg>
        <pc:spChg chg="add mod">
          <ac:chgData name="FERHANE EL MOSTAFA" userId="612e3f77-08f4-424c-9bd0-6ac275dcda07" providerId="ADAL" clId="{0E1024C3-58F3-4E60-9D56-58152775B348}" dt="2025-09-04T09:02:13.534" v="3092" actId="1076"/>
          <ac:spMkLst>
            <pc:docMk/>
            <pc:sldMk cId="1460021082" sldId="2134808541"/>
            <ac:spMk id="13" creationId="{C9E2CF85-5C74-D1A7-E62A-77A4DE8FE4A4}"/>
          </ac:spMkLst>
        </pc:spChg>
        <pc:spChg chg="add mod">
          <ac:chgData name="FERHANE EL MOSTAFA" userId="612e3f77-08f4-424c-9bd0-6ac275dcda07" providerId="ADAL" clId="{0E1024C3-58F3-4E60-9D56-58152775B348}" dt="2025-09-04T09:02:00.560" v="3089" actId="1076"/>
          <ac:spMkLst>
            <pc:docMk/>
            <pc:sldMk cId="1460021082" sldId="2134808541"/>
            <ac:spMk id="14" creationId="{517DBAEF-7298-A0FF-45F6-7EA2959293FB}"/>
          </ac:spMkLst>
        </pc:spChg>
        <pc:spChg chg="add mod">
          <ac:chgData name="FERHANE EL MOSTAFA" userId="612e3f77-08f4-424c-9bd0-6ac275dcda07" providerId="ADAL" clId="{0E1024C3-58F3-4E60-9D56-58152775B348}" dt="2025-09-04T09:02:15.546" v="3093" actId="1076"/>
          <ac:spMkLst>
            <pc:docMk/>
            <pc:sldMk cId="1460021082" sldId="2134808541"/>
            <ac:spMk id="15" creationId="{3162A3CF-58FF-AFB8-A989-6A72BFCFB9E7}"/>
          </ac:spMkLst>
        </pc:spChg>
      </pc:sldChg>
      <pc:sldChg chg="modSp mod">
        <pc:chgData name="FERHANE EL MOSTAFA" userId="612e3f77-08f4-424c-9bd0-6ac275dcda07" providerId="ADAL" clId="{0E1024C3-58F3-4E60-9D56-58152775B348}" dt="2025-09-12T10:05:27.543" v="3137" actId="404"/>
        <pc:sldMkLst>
          <pc:docMk/>
          <pc:sldMk cId="3636395177" sldId="2134808543"/>
        </pc:sldMkLst>
        <pc:spChg chg="mod">
          <ac:chgData name="FERHANE EL MOSTAFA" userId="612e3f77-08f4-424c-9bd0-6ac275dcda07" providerId="ADAL" clId="{0E1024C3-58F3-4E60-9D56-58152775B348}" dt="2025-09-12T10:05:27.543" v="3137" actId="404"/>
          <ac:spMkLst>
            <pc:docMk/>
            <pc:sldMk cId="3636395177" sldId="2134808543"/>
            <ac:spMk id="2" creationId="{BAADB694-0B15-5538-8A8E-78E3A4DCC9A4}"/>
          </ac:spMkLst>
        </pc:spChg>
      </pc:sldChg>
      <pc:sldChg chg="modSp mod">
        <pc:chgData name="FERHANE EL MOSTAFA" userId="612e3f77-08f4-424c-9bd0-6ac275dcda07" providerId="ADAL" clId="{0E1024C3-58F3-4E60-9D56-58152775B348}" dt="2025-09-12T10:05:33.821" v="3141" actId="404"/>
        <pc:sldMkLst>
          <pc:docMk/>
          <pc:sldMk cId="2334845041" sldId="2134808544"/>
        </pc:sldMkLst>
        <pc:spChg chg="mod">
          <ac:chgData name="FERHANE EL MOSTAFA" userId="612e3f77-08f4-424c-9bd0-6ac275dcda07" providerId="ADAL" clId="{0E1024C3-58F3-4E60-9D56-58152775B348}" dt="2025-09-12T10:05:33.821" v="3141" actId="404"/>
          <ac:spMkLst>
            <pc:docMk/>
            <pc:sldMk cId="2334845041" sldId="2134808544"/>
            <ac:spMk id="2" creationId="{CF4F2F77-5E73-706A-7281-95239E41246E}"/>
          </ac:spMkLst>
        </pc:spChg>
      </pc:sldChg>
      <pc:sldChg chg="add">
        <pc:chgData name="FERHANE EL MOSTAFA" userId="612e3f77-08f4-424c-9bd0-6ac275dcda07" providerId="ADAL" clId="{0E1024C3-58F3-4E60-9D56-58152775B348}" dt="2025-09-12T10:05:50.948" v="3142"/>
        <pc:sldMkLst>
          <pc:docMk/>
          <pc:sldMk cId="3452662527" sldId="2134808545"/>
        </pc:sldMkLst>
      </pc:sldChg>
      <pc:sldChg chg="add">
        <pc:chgData name="FERHANE EL MOSTAFA" userId="612e3f77-08f4-424c-9bd0-6ac275dcda07" providerId="ADAL" clId="{0E1024C3-58F3-4E60-9D56-58152775B348}" dt="2025-09-12T10:58:49.804" v="3159"/>
        <pc:sldMkLst>
          <pc:docMk/>
          <pc:sldMk cId="3628200964" sldId="213480854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جـ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جَـ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جِـ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جُـ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جـ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جَـ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جِـ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جُـ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جـ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جَـ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جِـ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جُـ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جـ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جَـ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جِـ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جُـ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جـ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64215" y="3095499"/>
          <a:ext cx="1610824" cy="16108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جـ</a:t>
          </a:r>
          <a:endParaRPr lang="fr-FR" sz="6500" kern="1200" dirty="0"/>
        </a:p>
      </dsp:txBody>
      <dsp:txXfrm>
        <a:off x="5800115" y="3331399"/>
        <a:ext cx="1139024" cy="1139024"/>
      </dsp:txXfrm>
    </dsp:sp>
    <dsp:sp modelId="{9A3AED31-909E-4AD7-BB0B-0D6E9FF8C2B8}">
      <dsp:nvSpPr>
        <dsp:cNvPr id="0" name=""/>
        <dsp:cNvSpPr/>
      </dsp:nvSpPr>
      <dsp:spPr>
        <a:xfrm rot="16200000">
          <a:off x="5641889" y="2356382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3240" y="2331375"/>
        <a:ext cx="72773" cy="72773"/>
      </dsp:txXfrm>
    </dsp:sp>
    <dsp:sp modelId="{C1C5E62B-8BEF-4542-8237-6B9D6C114E73}">
      <dsp:nvSpPr>
        <dsp:cNvPr id="0" name=""/>
        <dsp:cNvSpPr/>
      </dsp:nvSpPr>
      <dsp:spPr>
        <a:xfrm>
          <a:off x="5564215" y="29199"/>
          <a:ext cx="1610824" cy="161082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جَـ</a:t>
          </a:r>
          <a:endParaRPr lang="fr-FR" sz="6500" kern="1200" dirty="0"/>
        </a:p>
      </dsp:txBody>
      <dsp:txXfrm>
        <a:off x="5800115" y="265099"/>
        <a:ext cx="1139024" cy="1139024"/>
      </dsp:txXfrm>
    </dsp:sp>
    <dsp:sp modelId="{3C3C6B95-8AC1-4955-A531-D2BBFDA9F43B}">
      <dsp:nvSpPr>
        <dsp:cNvPr id="0" name=""/>
        <dsp:cNvSpPr/>
      </dsp:nvSpPr>
      <dsp:spPr>
        <a:xfrm rot="18600000">
          <a:off x="6627379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18730" y="2690064"/>
        <a:ext cx="72773" cy="72773"/>
      </dsp:txXfrm>
    </dsp:sp>
    <dsp:sp modelId="{9B8C459A-50CD-482A-BBC4-FB2827E3ADF8}">
      <dsp:nvSpPr>
        <dsp:cNvPr id="0" name=""/>
        <dsp:cNvSpPr/>
      </dsp:nvSpPr>
      <dsp:spPr>
        <a:xfrm>
          <a:off x="7535194" y="746577"/>
          <a:ext cx="1610824" cy="161082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جِـ</a:t>
          </a:r>
          <a:endParaRPr lang="fr-FR" sz="6500" kern="1200" dirty="0"/>
        </a:p>
      </dsp:txBody>
      <dsp:txXfrm>
        <a:off x="7771094" y="982477"/>
        <a:ext cx="1139024" cy="1139024"/>
      </dsp:txXfrm>
    </dsp:sp>
    <dsp:sp modelId="{A41FAE71-6568-4F04-BCB8-702A051CE094}">
      <dsp:nvSpPr>
        <dsp:cNvPr id="0" name=""/>
        <dsp:cNvSpPr/>
      </dsp:nvSpPr>
      <dsp:spPr>
        <a:xfrm rot="21000000">
          <a:off x="7151747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43098" y="3598296"/>
        <a:ext cx="72773" cy="72773"/>
      </dsp:txXfrm>
    </dsp:sp>
    <dsp:sp modelId="{A0E698E8-9E77-4516-B218-FFDEFF6465BE}">
      <dsp:nvSpPr>
        <dsp:cNvPr id="0" name=""/>
        <dsp:cNvSpPr/>
      </dsp:nvSpPr>
      <dsp:spPr>
        <a:xfrm>
          <a:off x="8583931" y="2563042"/>
          <a:ext cx="1610824" cy="161082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جُـ</a:t>
          </a:r>
          <a:endParaRPr lang="fr-FR" sz="6500" kern="1200" dirty="0"/>
        </a:p>
      </dsp:txBody>
      <dsp:txXfrm>
        <a:off x="8819831" y="2798942"/>
        <a:ext cx="1139024" cy="1139024"/>
      </dsp:txXfrm>
    </dsp:sp>
    <dsp:sp modelId="{29E7DDC3-FCFA-42B4-8DBB-BDE2CD877C0E}">
      <dsp:nvSpPr>
        <dsp:cNvPr id="0" name=""/>
        <dsp:cNvSpPr/>
      </dsp:nvSpPr>
      <dsp:spPr>
        <a:xfrm rot="1800000">
          <a:off x="6969636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660987" y="4631100"/>
        <a:ext cx="72773" cy="72773"/>
      </dsp:txXfrm>
    </dsp:sp>
    <dsp:sp modelId="{9AA6075C-73B5-40C8-A405-80C49F4430FF}">
      <dsp:nvSpPr>
        <dsp:cNvPr id="0" name=""/>
        <dsp:cNvSpPr/>
      </dsp:nvSpPr>
      <dsp:spPr>
        <a:xfrm>
          <a:off x="8219708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455608" y="4864549"/>
        <a:ext cx="1139024" cy="1139024"/>
      </dsp:txXfrm>
    </dsp:sp>
    <dsp:sp modelId="{87C5D076-4A28-49E8-97B5-5944DF06C6D3}">
      <dsp:nvSpPr>
        <dsp:cNvPr id="0" name=""/>
        <dsp:cNvSpPr/>
      </dsp:nvSpPr>
      <dsp:spPr>
        <a:xfrm rot="4200000">
          <a:off x="6166258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57608" y="5305215"/>
        <a:ext cx="72773" cy="72773"/>
      </dsp:txXfrm>
    </dsp:sp>
    <dsp:sp modelId="{65090388-1912-439B-BC04-80C4BAC0DF93}">
      <dsp:nvSpPr>
        <dsp:cNvPr id="0" name=""/>
        <dsp:cNvSpPr/>
      </dsp:nvSpPr>
      <dsp:spPr>
        <a:xfrm>
          <a:off x="6612951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48851" y="6212779"/>
        <a:ext cx="1139024" cy="1139024"/>
      </dsp:txXfrm>
    </dsp:sp>
    <dsp:sp modelId="{9D782B05-C4FF-4333-9D3D-15DECD3270F7}">
      <dsp:nvSpPr>
        <dsp:cNvPr id="0" name=""/>
        <dsp:cNvSpPr/>
      </dsp:nvSpPr>
      <dsp:spPr>
        <a:xfrm rot="6600000">
          <a:off x="5117521" y="533022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808872" y="5305215"/>
        <a:ext cx="72773" cy="72773"/>
      </dsp:txXfrm>
    </dsp:sp>
    <dsp:sp modelId="{2DDF4E7E-52E0-4A74-82A9-62F18E067361}">
      <dsp:nvSpPr>
        <dsp:cNvPr id="0" name=""/>
        <dsp:cNvSpPr/>
      </dsp:nvSpPr>
      <dsp:spPr>
        <a:xfrm>
          <a:off x="4515478" y="597687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51378" y="6212779"/>
        <a:ext cx="1139024" cy="1139024"/>
      </dsp:txXfrm>
    </dsp:sp>
    <dsp:sp modelId="{00F8213B-A256-491A-AFE5-32C677DC5F95}">
      <dsp:nvSpPr>
        <dsp:cNvPr id="0" name=""/>
        <dsp:cNvSpPr/>
      </dsp:nvSpPr>
      <dsp:spPr>
        <a:xfrm rot="9000000">
          <a:off x="4314143" y="4656107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005493" y="4631100"/>
        <a:ext cx="72773" cy="72773"/>
      </dsp:txXfrm>
    </dsp:sp>
    <dsp:sp modelId="{FC49683F-D685-40C7-B400-DC97AE875747}">
      <dsp:nvSpPr>
        <dsp:cNvPr id="0" name=""/>
        <dsp:cNvSpPr/>
      </dsp:nvSpPr>
      <dsp:spPr>
        <a:xfrm>
          <a:off x="2908721" y="4628649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44621" y="4864549"/>
        <a:ext cx="1139024" cy="1139024"/>
      </dsp:txXfrm>
    </dsp:sp>
    <dsp:sp modelId="{4C65E19B-F523-48EB-AAD5-09A7F13C9F05}">
      <dsp:nvSpPr>
        <dsp:cNvPr id="0" name=""/>
        <dsp:cNvSpPr/>
      </dsp:nvSpPr>
      <dsp:spPr>
        <a:xfrm rot="11400000">
          <a:off x="4132031" y="3623303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823382" y="3598296"/>
        <a:ext cx="72773" cy="72773"/>
      </dsp:txXfrm>
    </dsp:sp>
    <dsp:sp modelId="{1FCEA333-4CA3-4B01-9D08-24985C20B7DA}">
      <dsp:nvSpPr>
        <dsp:cNvPr id="0" name=""/>
        <dsp:cNvSpPr/>
      </dsp:nvSpPr>
      <dsp:spPr>
        <a:xfrm>
          <a:off x="2544498" y="2563042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0398" y="2798942"/>
        <a:ext cx="1139024" cy="1139024"/>
      </dsp:txXfrm>
    </dsp:sp>
    <dsp:sp modelId="{86E4F7B7-9273-4F26-8F5A-28F44A8AB329}">
      <dsp:nvSpPr>
        <dsp:cNvPr id="0" name=""/>
        <dsp:cNvSpPr/>
      </dsp:nvSpPr>
      <dsp:spPr>
        <a:xfrm rot="13800000">
          <a:off x="4656400" y="2715071"/>
          <a:ext cx="1455475" cy="22760"/>
        </a:xfrm>
        <a:custGeom>
          <a:avLst/>
          <a:gdLst/>
          <a:ahLst/>
          <a:cxnLst/>
          <a:rect l="0" t="0" r="0" b="0"/>
          <a:pathLst>
            <a:path>
              <a:moveTo>
                <a:pt x="0" y="11380"/>
              </a:moveTo>
              <a:lnTo>
                <a:pt x="1455475" y="1138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47750" y="2690064"/>
        <a:ext cx="72773" cy="72773"/>
      </dsp:txXfrm>
    </dsp:sp>
    <dsp:sp modelId="{D8E5785C-8AB1-4403-95B6-15F7A8B8336B}">
      <dsp:nvSpPr>
        <dsp:cNvPr id="0" name=""/>
        <dsp:cNvSpPr/>
      </dsp:nvSpPr>
      <dsp:spPr>
        <a:xfrm>
          <a:off x="3593235" y="746577"/>
          <a:ext cx="1610824" cy="161082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29135" y="982477"/>
        <a:ext cx="1139024" cy="11390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5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1.png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دلالات الأيقونات التي تعلمناها في الحصة السابقة.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07128" y="3976253"/>
            <a:ext cx="9407236" cy="303414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كل أيقونة تعبر عن سلوك معين:</a:t>
            </a:r>
          </a:p>
          <a:p>
            <a:pPr marL="857250" marR="0" lvl="0" indent="-85725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سأعرض عليكم الأيقونات، وأنتم تذكرون السلوك المناسب لها؛ هيا بنا: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99F5D4-CAB3-CE30-B664-8A9A78A8D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3" y="628496"/>
            <a:ext cx="183505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6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0E569-C38B-5BEC-9812-8C2835E7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09A1F92A-4889-3DC1-0419-6FA205E4E004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DB2C5B23-AFCD-8C5C-FCDA-8FB5E8A8A9A5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2B4D3A69-1FC2-D93D-54E0-4B23E112A67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676D0058-4D0F-39D8-C163-C4E5A12C35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3B0D92EB-3940-6DB2-7B11-627B7C3FA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A7A5B47-7508-D1FE-5512-64DCB92845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36C78804-CC76-2587-18E9-26895E730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0FDD8D3E-FC77-3D8C-7F8C-5A077C855057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67960530-7FCD-F897-4C7C-354A2D043A90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B5765501-B161-8604-861A-FF60780CE9DB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EE812AE3-AB48-C946-AF77-28A72C82C84B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02242142-F1B7-8F0D-C5F7-6E9FDCDD16E5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1D72F8F3-2B41-75B2-A12C-417E00B75A9D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697349-52B3-86D9-81F5-4078EE09B80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0552B8-1FC3-C00B-DBC0-339409F8C031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4C4235-0876-FC07-209A-80E4CB05EFB8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ACE6A2E-3565-D4D7-963C-00C3D921B0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08D4AC8-5B53-7827-637C-80F7CC1B70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6131F29-B32D-7B38-7377-CBF87C4917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C819F9-B6BF-668F-90B5-54D677C275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7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AE7373C-E5B5-4CCC-7D1A-39BC260B1D20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DC4AAD-A7ED-5862-22B5-929291735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6"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EEA9FC-D2BF-95CE-C6BF-367512FDFFAF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162888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سنتعلم كيف نكتب أسماءنا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4" t="27978" r="11393" b="26448"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سأقوم بكتابة اسمي على السبورة.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اسمه على السبورة، ثم يقدم نفسه: أنا اسمي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8B0FA8-4ACD-2544-3EBA-1EC8A4CB7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20683F3-100F-8E59-7EAC-1AD9D8138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0E093-733B-286F-9D74-36CF818E3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ADB694-0B15-5538-8A8E-78E3A4DCC9A4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اكتبوا أسماءكم على ألواحكم.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80EE93-6FA2-159A-CA5E-E063BAD2EC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777D2-AFE6-4848-1623-889DC20B89E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ارفعوا ألواحكم، كل واحد يقدم نفسه.</a:t>
            </a:r>
          </a:p>
          <a:p>
            <a:pPr algn="r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يقف كل تلميذ(ة) ويقدم نفسه: أنا اسمي 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720427"/>
            <a:ext cx="1075974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الاستعانة بلوحة الحروف أثناء إنشاد النشيد.</a:t>
            </a:r>
          </a:p>
        </p:txBody>
      </p:sp>
    </p:spTree>
    <p:extLst>
      <p:ext uri="{BB962C8B-B14F-4D97-AF65-F5344CB8AC3E}">
        <p14:creationId xmlns:p14="http://schemas.microsoft.com/office/powerpoint/2010/main" val="31825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 واحدة. مثلا: زليج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E71E577-B991-C792-C350-288CE04D0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جديد من عناصر الصورة بكلمة واحدة.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DDE592-DA9C-8929-CCAE-F9BDDA9DE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006" y="2034020"/>
            <a:ext cx="817392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على السبورة بخط واضح. ويشجع المتعثرين على التحدث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الكلمات، ويتناوب المتعلمون على قراءتها.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على أربعة 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 -  خ</a:t>
            </a:r>
          </a:p>
          <a:p>
            <a:pPr marL="0" indent="0" algn="ctr" rtl="1">
              <a:buNone/>
            </a:pPr>
            <a:r>
              <a:rPr lang="ar-M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د - ذ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68326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 مخدة</a:t>
            </a:r>
          </a:p>
          <a:p>
            <a:pPr marL="977900" algn="just" defTabSz="1074738" rtl="1"/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تكتب الكلمة ويتم جرد الحرف مع حركته، بإشراك المتعلمين.</a:t>
            </a: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9351818" y="4014355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جِ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لْبابٌ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482936" y="5033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614055" y="430996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جِـ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8C0354F-A0A8-999A-4747-CF7DCD5A5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54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618700" y="237066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جِ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لْبابٌ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787237" y="2542199"/>
            <a:ext cx="1876653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جِ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1787237" y="4413888"/>
            <a:ext cx="1676545" cy="117824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ــج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85C2B8-04B2-4BC9-0B31-0AA0A9114B65}"/>
              </a:ext>
            </a:extLst>
          </p:cNvPr>
          <p:cNvSpPr/>
          <p:nvPr/>
        </p:nvSpPr>
        <p:spPr>
          <a:xfrm>
            <a:off x="1787237" y="6171830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1787238" y="7929144"/>
            <a:ext cx="1849220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ـج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F99F22-F1EB-8692-87BB-E26E978E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618700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ـجُـ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5B52639-A892-7331-B2FF-FEC8DA93B877}"/>
              </a:ext>
            </a:extLst>
          </p:cNvPr>
          <p:cNvSpPr/>
          <p:nvPr/>
        </p:nvSpPr>
        <p:spPr>
          <a:xfrm>
            <a:off x="9618700" y="593829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زُجا</a:t>
            </a:r>
            <a:r>
              <a:rPr lang="ar-MA" sz="80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ٌ</a:t>
            </a:r>
            <a:endParaRPr lang="fr-FR" sz="8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618700" y="777718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زَلّي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</a:t>
            </a:r>
            <a:r>
              <a:rPr lang="ar-MA" sz="8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CA5B93-473E-8CDC-7697-68B4C017C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بالطريقة نفسها مع باقي الحروف: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خروف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9254836" y="2767446"/>
            <a:ext cx="3657600" cy="167986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خَ</a:t>
            </a:r>
            <a:r>
              <a:rPr lang="ar-MA" sz="8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روفٌ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597599" y="3596166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157504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خَـ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07B211B-B0EF-9D93-70A9-EE9C93C04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46" y="689461"/>
            <a:ext cx="1676545" cy="1280271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E4646BA-4CBC-8513-D206-DE5B409EB15C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A641E9A-0D74-9368-958E-852DA0B2A246}"/>
              </a:ext>
            </a:extLst>
          </p:cNvPr>
          <p:cNvSpPr/>
          <p:nvPr/>
        </p:nvSpPr>
        <p:spPr>
          <a:xfrm>
            <a:off x="7408900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1B40F938-9EB5-4898-C109-72632D66D107}"/>
              </a:ext>
            </a:extLst>
          </p:cNvPr>
          <p:cNvSpPr/>
          <p:nvPr/>
        </p:nvSpPr>
        <p:spPr>
          <a:xfrm>
            <a:off x="4338842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63859BF-0411-FE9D-DAF4-246F6B439B40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دخل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67446"/>
            <a:ext cx="36576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دَ</a:t>
            </a:r>
            <a:r>
              <a:rPr lang="ar-MA" sz="9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خَلَ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دَ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C7DA42-28BE-2A9E-365F-62E98DCF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09F36B5-AF86-199B-59BF-48D553E357E0}"/>
              </a:ext>
            </a:extLst>
          </p:cNvPr>
          <p:cNvSpPr/>
          <p:nvPr/>
        </p:nvSpPr>
        <p:spPr>
          <a:xfrm>
            <a:off x="1506682" y="684640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98EE3FA-EB1A-20F7-D0BA-9AAD5C5594C0}"/>
              </a:ext>
            </a:extLst>
          </p:cNvPr>
          <p:cNvSpPr/>
          <p:nvPr/>
        </p:nvSpPr>
        <p:spPr>
          <a:xfrm>
            <a:off x="9254836" y="6846408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يَ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D9BFA739-364A-7250-A9C1-C0D8FB328023}"/>
              </a:ext>
            </a:extLst>
          </p:cNvPr>
          <p:cNvSpPr/>
          <p:nvPr/>
        </p:nvSpPr>
        <p:spPr>
          <a:xfrm>
            <a:off x="5562600" y="785784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5B2AAAF-CDC6-F6FD-26E5-BAEE190F10FF}"/>
              </a:ext>
            </a:extLst>
          </p:cNvPr>
          <p:cNvSpPr/>
          <p:nvPr/>
        </p:nvSpPr>
        <p:spPr>
          <a:xfrm>
            <a:off x="9254836" y="4806927"/>
            <a:ext cx="3657600" cy="158001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مِ</a:t>
            </a:r>
            <a:r>
              <a:rPr lang="ar-MA" sz="9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ـد</a:t>
            </a:r>
            <a:r>
              <a:rPr lang="ar-MA" sz="960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</a:t>
            </a:r>
            <a:r>
              <a:rPr lang="ar-MA" sz="9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5EEFF769-9DE7-72D7-06D8-FA23B86F04F4}"/>
              </a:ext>
            </a:extLst>
          </p:cNvPr>
          <p:cNvSpPr/>
          <p:nvPr/>
        </p:nvSpPr>
        <p:spPr>
          <a:xfrm>
            <a:off x="5562600" y="5425186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CF6ADCD-EABC-D57C-DF08-36A936B85708}"/>
              </a:ext>
            </a:extLst>
          </p:cNvPr>
          <p:cNvSpPr/>
          <p:nvPr/>
        </p:nvSpPr>
        <p:spPr>
          <a:xfrm>
            <a:off x="1052945" y="4859337"/>
            <a:ext cx="322811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ـد - د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2" grpId="0" animBg="1"/>
      <p:bldP spid="6" grpId="0" animBg="1"/>
      <p:bldP spid="7" grpId="0" animBg="1"/>
      <p:bldP spid="8" grpId="0" animBg="1"/>
      <p:bldP spid="9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الأسرة والمدرسة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تصفية الصعوبات القرائية المرتبطة بالحركات والحروف: ج– خ – د – ذ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حروف ومقاطع وكلمات.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16D35-0400-864D-73BE-8ED5D8B91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6A850E-78F8-020A-5363-F632C3A6B843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ذيل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07E5CDAC-14C9-87D6-846D-B7EDE007DAFA}"/>
              </a:ext>
            </a:extLst>
          </p:cNvPr>
          <p:cNvSpPr/>
          <p:nvPr/>
        </p:nvSpPr>
        <p:spPr>
          <a:xfrm>
            <a:off x="9254836" y="2767446"/>
            <a:ext cx="36576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ذَ</a:t>
            </a: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هَبَ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75A9EBE7-DC9D-3A15-EF36-13E831482759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1675484-681F-A5BF-3EC1-CD38E944D833}"/>
              </a:ext>
            </a:extLst>
          </p:cNvPr>
          <p:cNvSpPr/>
          <p:nvPr/>
        </p:nvSpPr>
        <p:spPr>
          <a:xfrm>
            <a:off x="1517073" y="2872266"/>
            <a:ext cx="220980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B65061E-C00B-1973-1D94-9807AC2A0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53" y="689461"/>
            <a:ext cx="1676545" cy="1280271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6FA10DA-7DC3-D125-4900-1C804557F8B8}"/>
              </a:ext>
            </a:extLst>
          </p:cNvPr>
          <p:cNvSpPr/>
          <p:nvPr/>
        </p:nvSpPr>
        <p:spPr>
          <a:xfrm>
            <a:off x="1506682" y="684640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3593284-2D72-5740-CA30-0CD5AE833F34}"/>
              </a:ext>
            </a:extLst>
          </p:cNvPr>
          <p:cNvSpPr/>
          <p:nvPr/>
        </p:nvSpPr>
        <p:spPr>
          <a:xfrm>
            <a:off x="9254836" y="6846408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مُعا</a:t>
            </a: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ذٌ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552130FD-5468-C18F-FD49-183BF49BAA5A}"/>
              </a:ext>
            </a:extLst>
          </p:cNvPr>
          <p:cNvSpPr/>
          <p:nvPr/>
        </p:nvSpPr>
        <p:spPr>
          <a:xfrm>
            <a:off x="5562600" y="785784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6F10109-0380-8498-D2FB-73307F2C6F4C}"/>
              </a:ext>
            </a:extLst>
          </p:cNvPr>
          <p:cNvSpPr/>
          <p:nvPr/>
        </p:nvSpPr>
        <p:spPr>
          <a:xfrm>
            <a:off x="9254836" y="4806927"/>
            <a:ext cx="3657600" cy="158001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</a:t>
            </a: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ـذ</a:t>
            </a:r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AD8B90ED-B9F0-1407-BF2A-FA73133878D9}"/>
              </a:ext>
            </a:extLst>
          </p:cNvPr>
          <p:cNvSpPr/>
          <p:nvPr/>
        </p:nvSpPr>
        <p:spPr>
          <a:xfrm>
            <a:off x="5562600" y="5425186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2DC2B5D-9857-F13E-63D8-52985AD3CB59}"/>
              </a:ext>
            </a:extLst>
          </p:cNvPr>
          <p:cNvSpPr/>
          <p:nvPr/>
        </p:nvSpPr>
        <p:spPr>
          <a:xfrm>
            <a:off x="1052945" y="4859337"/>
            <a:ext cx="3228110" cy="174129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ـذ</a:t>
            </a:r>
            <a:endParaRPr kumimoji="0" lang="fr-FR" sz="1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01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2" grpId="0" animBg="1"/>
      <p:bldP spid="6" grpId="0" animBg="1"/>
      <p:bldP spid="7" grpId="0" animBg="1"/>
      <p:bldP spid="8" grpId="0" animBg="1"/>
      <p:bldP spid="9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جيدا. عليكم رفع البطاقة المناسبة لكل  صوت من بطاقات الحروف(البحث في ثنائيات)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"د"،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E8B2F14A-43CD-1410-52ED-6152C2B3AA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2478A490-D57E-8ABF-85BF-1B9EC166243D}"/>
              </a:ext>
            </a:extLst>
          </p:cNvPr>
          <p:cNvSpPr/>
          <p:nvPr/>
        </p:nvSpPr>
        <p:spPr>
          <a:xfrm>
            <a:off x="8727270" y="51435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C798937-6985-33FC-50ED-FFA4C9CF70CD}"/>
              </a:ext>
            </a:extLst>
          </p:cNvPr>
          <p:cNvSpPr/>
          <p:nvPr/>
        </p:nvSpPr>
        <p:spPr>
          <a:xfrm>
            <a:off x="2316080" y="51435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ـد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9EDAE15-25BE-26A7-B692-3996D6A34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233" y="2033344"/>
            <a:ext cx="2749534" cy="20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412EA-3F82-CC02-0701-C30CBE26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A79060-993E-50AA-1FB0-809908235A5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"خ"،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F750FFE-060F-9BCF-C5FB-83C86BBB4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F2AB4FF-1512-246E-3EBE-CF5AF57C9418}"/>
              </a:ext>
            </a:extLst>
          </p:cNvPr>
          <p:cNvSpPr/>
          <p:nvPr/>
        </p:nvSpPr>
        <p:spPr>
          <a:xfrm>
            <a:off x="10620148" y="5299254"/>
            <a:ext cx="1876653" cy="142852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خ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7A1849C-F386-C830-950B-D74C3FE5F88E}"/>
              </a:ext>
            </a:extLst>
          </p:cNvPr>
          <p:cNvSpPr/>
          <p:nvPr/>
        </p:nvSpPr>
        <p:spPr>
          <a:xfrm>
            <a:off x="7560793" y="5299254"/>
            <a:ext cx="1995054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ــخـ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994F3FB-F9FE-F2B5-D765-BDA8413731CE}"/>
              </a:ext>
            </a:extLst>
          </p:cNvPr>
          <p:cNvSpPr/>
          <p:nvPr/>
        </p:nvSpPr>
        <p:spPr>
          <a:xfrm>
            <a:off x="4633418" y="5396237"/>
            <a:ext cx="1995054" cy="142976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ـخ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5AC03BD-BAAE-8C93-B11F-50D2CF4173B9}"/>
              </a:ext>
            </a:extLst>
          </p:cNvPr>
          <p:cNvSpPr/>
          <p:nvPr/>
        </p:nvSpPr>
        <p:spPr>
          <a:xfrm>
            <a:off x="1455655" y="5397468"/>
            <a:ext cx="2113462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4BE57D2F-6BA7-FC9D-BCD9-A250B738C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547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4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6FFFD-4DE4-7473-3292-8F460CC88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CCC32E6-2032-9EEF-BD7C-517CDDCBDA1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"ذ"،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7CD86BE9-76BB-4B77-9FB1-587F5A60B7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B4ABAF5-6333-EE52-49AF-4C509A7C3B32}"/>
              </a:ext>
            </a:extLst>
          </p:cNvPr>
          <p:cNvSpPr/>
          <p:nvPr/>
        </p:nvSpPr>
        <p:spPr>
          <a:xfrm>
            <a:off x="9287467" y="525352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E8E7DE9-09FE-4CB6-CEA4-DE5EB11836E9}"/>
              </a:ext>
            </a:extLst>
          </p:cNvPr>
          <p:cNvSpPr/>
          <p:nvPr/>
        </p:nvSpPr>
        <p:spPr>
          <a:xfrm>
            <a:off x="2483975" y="525352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ـذ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633DB0C7-430F-A106-6340-20ACF60EF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54" y="1987319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2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3665A-EDAA-B003-3A54-BEB3262F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917D9C-AE8B-B94D-96E9-4E0C5BA5834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عن البطاقة المناسبة للصوت "ج"، وارفعوا عند إشارتي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B080B65-F20F-4378-9423-ECFC208D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60422" y="727293"/>
            <a:ext cx="1924206" cy="1260026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D53F247-7E7F-C332-6BE5-03E993F1680A}"/>
              </a:ext>
            </a:extLst>
          </p:cNvPr>
          <p:cNvSpPr/>
          <p:nvPr/>
        </p:nvSpPr>
        <p:spPr>
          <a:xfrm>
            <a:off x="10287001" y="5430982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</a:t>
            </a: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A9D4DF2-2E25-D15A-6336-9F4A8DD06401}"/>
              </a:ext>
            </a:extLst>
          </p:cNvPr>
          <p:cNvSpPr/>
          <p:nvPr/>
        </p:nvSpPr>
        <p:spPr>
          <a:xfrm>
            <a:off x="731975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ـجـ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B225DF3-322B-B6CC-4DDD-24BF2CB8BD44}"/>
              </a:ext>
            </a:extLst>
          </p:cNvPr>
          <p:cNvSpPr/>
          <p:nvPr/>
        </p:nvSpPr>
        <p:spPr>
          <a:xfrm>
            <a:off x="4118811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ـج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72FEF8EE-C4F4-7BD3-98BE-B286F67F41E4}"/>
              </a:ext>
            </a:extLst>
          </p:cNvPr>
          <p:cNvSpPr/>
          <p:nvPr/>
        </p:nvSpPr>
        <p:spPr>
          <a:xfrm>
            <a:off x="700749" y="558299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4">
            <a:extLst>
              <a:ext uri="{FF2B5EF4-FFF2-40B4-BE49-F238E27FC236}">
                <a16:creationId xmlns:a16="http://schemas.microsoft.com/office/drawing/2014/main" id="{90EB171B-C03B-89A0-BC11-FB607D827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838" y="185840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58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736ED-179C-4937-868B-ED2D2EF3C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FA8207-4C31-BAB3-5F83-E16F452C2AC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8EBE646-49A9-8E29-C7E0-680A4E59681F}"/>
              </a:ext>
            </a:extLst>
          </p:cNvPr>
          <p:cNvSpPr/>
          <p:nvPr/>
        </p:nvSpPr>
        <p:spPr>
          <a:xfrm>
            <a:off x="2313709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BCAEB195-CA9D-D742-5238-A1011FBE0A47}"/>
              </a:ext>
            </a:extLst>
          </p:cNvPr>
          <p:cNvSpPr/>
          <p:nvPr/>
        </p:nvSpPr>
        <p:spPr>
          <a:xfrm>
            <a:off x="8925608" y="237310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23C1E9D-973D-22BE-EC43-D12444B84A34}"/>
              </a:ext>
            </a:extLst>
          </p:cNvPr>
          <p:cNvSpPr/>
          <p:nvPr/>
        </p:nvSpPr>
        <p:spPr>
          <a:xfrm>
            <a:off x="3075709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DF5C7BA-8EED-DE1D-3926-8FA823D020B1}"/>
              </a:ext>
            </a:extLst>
          </p:cNvPr>
          <p:cNvSpPr/>
          <p:nvPr/>
        </p:nvSpPr>
        <p:spPr>
          <a:xfrm>
            <a:off x="10066785" y="63473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1C42DA5-96EA-22E4-9B8F-88164F6FA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1" y="708860"/>
            <a:ext cx="1487876" cy="100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9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الجيم، 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7210A58-9873-5094-B07B-1DE2226B0B81}"/>
              </a:ext>
            </a:extLst>
          </p:cNvPr>
          <p:cNvSpPr txBox="1">
            <a:spLocks/>
          </p:cNvSpPr>
          <p:nvPr/>
        </p:nvSpPr>
        <p:spPr>
          <a:xfrm>
            <a:off x="1117022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– ر – </a:t>
            </a: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8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ز</a:t>
            </a:r>
            <a:endParaRPr kumimoji="0" lang="fr-FR" sz="8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EF3CB1-B01A-83F8-3048-1DFD6AA3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67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تضم حرف الجيم  ورأيناها في قراءة الصورة هي: جلباب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7633855" y="4533900"/>
            <a:ext cx="530629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9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جِ</a:t>
            </a:r>
            <a:r>
              <a:rPr lang="ar-MA" sz="9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لْبابٌ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295400" y="4533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جِـ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19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سأنشئ خريطة حرف الجيم  مع الحركات القصيرة، وأسمي كل مقطع، وأعطي كلمة تتضمن حرف الجيم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6986640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6819900" y="18952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بَلٌ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9476508" y="3189080"/>
            <a:ext cx="22106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جِ</a:t>
            </a:r>
            <a:r>
              <a:rPr lang="ar-M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لْبابٌ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10543309" y="4790296"/>
            <a:ext cx="22106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441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412D-7428-BE36-EDAE-A3AEC5D5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BCD076-B8B6-8DBB-AFF8-87B6241B6546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سنتمم ملء الخريطة مع الحركات الطويلة </a:t>
            </a:r>
            <a:r>
              <a:rPr kumimoji="0" lang="ar-MA" sz="24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والتنوينات</a:t>
            </a:r>
            <a:r>
              <a:rPr kumimoji="0" lang="ar-MA" sz="4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بشكل جماعي.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61840D-1C61-9957-B360-88533B3C3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093579"/>
              </p:ext>
            </p:extLst>
          </p:nvPr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181A27F-8BD8-6C04-C7EE-0F922F867DB1}"/>
              </a:ext>
            </a:extLst>
          </p:cNvPr>
          <p:cNvSpPr txBox="1"/>
          <p:nvPr/>
        </p:nvSpPr>
        <p:spPr>
          <a:xfrm>
            <a:off x="6768215" y="1915802"/>
            <a:ext cx="29608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بَلٌ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rtl="1"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C71D7-9433-DC40-8B1D-525C449D5D48}"/>
              </a:ext>
            </a:extLst>
          </p:cNvPr>
          <p:cNvSpPr txBox="1"/>
          <p:nvPr/>
        </p:nvSpPr>
        <p:spPr>
          <a:xfrm>
            <a:off x="8963024" y="3063954"/>
            <a:ext cx="3076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جِ</a:t>
            </a:r>
            <a:r>
              <a:rPr lang="ar-M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لْبابٌ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015ADD-1608-AC47-44CD-DAD5C640783B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جُـ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B8EB7-9542-69F0-2C1D-29324697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C529266-94E0-4470-4737-64D0A893EF2A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5413134-3A7A-AD8A-9CE4-999B029AA0B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ـــجيـ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A138F8-97BD-4927-92FB-560D15519B23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72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E27BFE-D9C6-C0D8-DD0A-0B9C0012F17E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ئِعٌ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1E1B9-4EBA-71EA-5122-0CBB54328FDF}"/>
              </a:ext>
            </a:extLst>
          </p:cNvPr>
          <p:cNvSpPr txBox="1"/>
          <p:nvPr/>
        </p:nvSpPr>
        <p:spPr>
          <a:xfrm>
            <a:off x="8760080" y="8833008"/>
            <a:ext cx="2221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مَـ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ـيـ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221AD5-8690-04CD-FFA3-9242064A49C1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سُ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B9A865A-936D-E19D-E6F8-8B78C5090983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ـجٍ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0A4900E-CC36-7377-FDB3-EF2BA62BBA1F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جٌ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748D3C2-5CE5-4074-47BF-70B39BDDA6A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63FE05-45DC-29E3-9B44-979673FA577C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جّاً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F83C1-A379-7A17-35F2-76B234E5420D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نَسي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ـجٍ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AA1E4D-179F-44BA-AE10-DD091CC2588C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زُجا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625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40C2C-331F-1051-4502-8498BDA9F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0F0963-1EF9-EF48-560D-7F2F7EAB53FB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خريطة الحرف: رددوا من ورائي جماعة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B620CE0-429F-5675-42D7-73681666290C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C2BD417-AD3E-CCBE-B49E-190E5B268067}"/>
              </a:ext>
            </a:extLst>
          </p:cNvPr>
          <p:cNvSpPr txBox="1"/>
          <p:nvPr/>
        </p:nvSpPr>
        <p:spPr>
          <a:xfrm>
            <a:off x="6934616" y="1878628"/>
            <a:ext cx="29608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CD66D4-E8B7-E75C-6674-044D84B7BEA5}"/>
              </a:ext>
            </a:extLst>
          </p:cNvPr>
          <p:cNvSpPr txBox="1"/>
          <p:nvPr/>
        </p:nvSpPr>
        <p:spPr>
          <a:xfrm>
            <a:off x="8963024" y="3063954"/>
            <a:ext cx="3076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جِ</a:t>
            </a:r>
            <a:r>
              <a:rPr lang="ar-M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لْبابٌ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B625AD-98A8-60B6-988F-440096BDCFB0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B865C13-BD42-7238-9365-1FBB483242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9B1EB1ED-CFC1-3EC9-048C-B83C6440650D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09A4C24E-283B-7BDB-624D-3AD3DA5A6540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ـــجيـ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6F73EDA2-A2F4-C744-D2C7-456F419917E7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C1DD3C9-5422-863A-2038-5580215F23B0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ئِعٌ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45A1D49-BEC6-2A55-7577-EEA6F07B4E4B}"/>
              </a:ext>
            </a:extLst>
          </p:cNvPr>
          <p:cNvSpPr txBox="1"/>
          <p:nvPr/>
        </p:nvSpPr>
        <p:spPr>
          <a:xfrm>
            <a:off x="8760080" y="8833008"/>
            <a:ext cx="2221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B7021BB-D7B6-18EC-3C6D-8F6F97449B58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90E242E-9ED0-66BF-2CD0-26FA873E11CC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ـجٍ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3F10757A-4AAB-8E65-F836-4344AEC3C0A4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جٌ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41B2907-77B3-CAB7-89BB-BE4F869ACA48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5A64023-C272-6C91-9E74-5C115FFDC377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جّاً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30B273D-FCFA-A43E-92C1-27A9F8AA9E3A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نَسي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ـجٍ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CC4E791-0237-B413-564A-5D006E41BB42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زُجا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550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73E93-2F8F-9261-794C-8906330CC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602FE8-339F-9308-5E23-3E29FF3C1269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فردية: يتناوب ثلاثة متعلمين على قراءة الخريطة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92205AA-7D67-3303-D961-A97B53584651}"/>
              </a:ext>
            </a:extLst>
          </p:cNvPr>
          <p:cNvGraphicFramePr/>
          <p:nvPr/>
        </p:nvGraphicFramePr>
        <p:xfrm>
          <a:off x="533399" y="2324100"/>
          <a:ext cx="12739255" cy="761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74E72CE-6C83-918A-7146-044D3C8B59DF}"/>
              </a:ext>
            </a:extLst>
          </p:cNvPr>
          <p:cNvSpPr txBox="1"/>
          <p:nvPr/>
        </p:nvSpPr>
        <p:spPr>
          <a:xfrm>
            <a:off x="6768215" y="1865105"/>
            <a:ext cx="29608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جَـ</a:t>
            </a: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814F1E7-EDAF-63E4-466A-55A3A861CC57}"/>
              </a:ext>
            </a:extLst>
          </p:cNvPr>
          <p:cNvSpPr txBox="1"/>
          <p:nvPr/>
        </p:nvSpPr>
        <p:spPr>
          <a:xfrm>
            <a:off x="8963024" y="3063954"/>
            <a:ext cx="3076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جِ</a:t>
            </a:r>
            <a:r>
              <a:rPr lang="ar-M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لْبابٌ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3B21A8A-B5F6-5630-94B4-4C425BF9D32E}"/>
              </a:ext>
            </a:extLst>
          </p:cNvPr>
          <p:cNvSpPr txBox="1"/>
          <p:nvPr/>
        </p:nvSpPr>
        <p:spPr>
          <a:xfrm>
            <a:off x="10183091" y="4790296"/>
            <a:ext cx="25708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جُـ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BEFD3B9E-866A-0EA1-FFA2-D58333238B82}"/>
              </a:ext>
            </a:extLst>
          </p:cNvPr>
          <p:cNvSpPr/>
          <p:nvPr/>
        </p:nvSpPr>
        <p:spPr>
          <a:xfrm>
            <a:off x="8731356" y="693766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70981743-4414-07D1-A791-61BE44F4ED2C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ـــجيـ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E4037CD-BB23-BE97-6764-02DF0B8F8994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1EB81D3-1296-A88B-FFE2-B94AC6381EA5}"/>
              </a:ext>
            </a:extLst>
          </p:cNvPr>
          <p:cNvSpPr txBox="1"/>
          <p:nvPr/>
        </p:nvSpPr>
        <p:spPr>
          <a:xfrm>
            <a:off x="9768536" y="7333949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ئِعٌ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568D08D-1A0B-F421-DB96-B40DBB38F9D3}"/>
              </a:ext>
            </a:extLst>
          </p:cNvPr>
          <p:cNvSpPr txBox="1"/>
          <p:nvPr/>
        </p:nvSpPr>
        <p:spPr>
          <a:xfrm>
            <a:off x="8760080" y="8833008"/>
            <a:ext cx="22214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E362B0E-9952-3CF3-2836-0F76BD9A6DB3}"/>
              </a:ext>
            </a:extLst>
          </p:cNvPr>
          <p:cNvSpPr txBox="1"/>
          <p:nvPr/>
        </p:nvSpPr>
        <p:spPr>
          <a:xfrm>
            <a:off x="2895600" y="8720256"/>
            <a:ext cx="2718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دࣱ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8E4295C-A08F-A287-CFBC-91157D741CB8}"/>
              </a:ext>
            </a:extLst>
          </p:cNvPr>
          <p:cNvSpPr/>
          <p:nvPr/>
        </p:nvSpPr>
        <p:spPr>
          <a:xfrm>
            <a:off x="3116193" y="491180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ـجٍ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3E7A624B-8005-CDD1-484E-286EC21A315C}"/>
              </a:ext>
            </a:extLst>
          </p:cNvPr>
          <p:cNvSpPr/>
          <p:nvPr/>
        </p:nvSpPr>
        <p:spPr>
          <a:xfrm>
            <a:off x="4195471" y="309136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جٌ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09CDA39-83B2-C5F8-49C1-FB8821ED693E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267A239-C6D0-6A21-D1C7-E7F7014B2445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جّاً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3E53385-DF25-F639-515A-66376506FACF}"/>
              </a:ext>
            </a:extLst>
          </p:cNvPr>
          <p:cNvSpPr txBox="1"/>
          <p:nvPr/>
        </p:nvSpPr>
        <p:spPr>
          <a:xfrm>
            <a:off x="561474" y="491180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نَسي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ـجٍ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4825E43-909D-9775-8AC6-F53C7C92702C}"/>
              </a:ext>
            </a:extLst>
          </p:cNvPr>
          <p:cNvSpPr txBox="1"/>
          <p:nvPr/>
        </p:nvSpPr>
        <p:spPr>
          <a:xfrm>
            <a:off x="1676400" y="3063954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زُجا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8E10E6-F4A4-0A69-394C-467624CA0F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4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مجموعات، كل مجموعة تنشئ خريطة أحد الحروف: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،ذ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96491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180122-AC45-E874-F7DE-28CD0888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678648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اليوم، وستقومون بقراءتها أيضا: القراءة في جميع الاتجاهات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F8FD4E-2F9C-4508-28E7-B5B05A6CB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74" y="2064171"/>
            <a:ext cx="13383490" cy="45004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76F70BA-9F9D-C0C3-B407-211E3368F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4" y="6564629"/>
            <a:ext cx="13272652" cy="232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3489C-389C-FF86-C281-21B60ABF1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6B8B2-480E-3A24-AD0F-8A18A7AAE869}"/>
              </a:ext>
            </a:extLst>
          </p:cNvPr>
          <p:cNvSpPr txBox="1"/>
          <p:nvPr/>
        </p:nvSpPr>
        <p:spPr>
          <a:xfrm>
            <a:off x="1144094" y="888504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155E011-3D40-C41F-FAA2-7595FE173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5924D38-7DA9-752C-2FC2-03D3CB29E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74" y="2064171"/>
            <a:ext cx="13383490" cy="45004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BF90C07-B074-441C-CEE5-47C33B3C41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4" y="6564629"/>
            <a:ext cx="13272652" cy="232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94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64396-8C73-B872-787B-A8727C53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5E3661-E83C-C711-E0F8-6C0B77DF801F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بالتناوب، مع تغيير اتجاهات القراءة، وتصحيح الأخطاء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501B049-A7E1-3B9E-E5D1-60A9A30C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1364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740EA98-67CE-B9F9-E802-DFC03C1C0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74" y="2064171"/>
            <a:ext cx="13383490" cy="45004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C37B4D2-8EE9-8E88-E6A8-957622F7A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4" y="6564629"/>
            <a:ext cx="13272652" cy="232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537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4E2A2-DCB6-C043-C555-DB8D9A14C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3210F2-AEFA-0DAB-1FD8-780AC65B8749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جيدا؛ سأركب كلمة انطلاقا من لوحة الحروف والمقاطع: جادَ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50D7E7-C239-9E25-51A5-6168A05972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F138047-8612-7A20-C87C-C63BA6AA2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74" y="2064170"/>
            <a:ext cx="13383490" cy="45004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F6B00BE-F887-065E-9555-A3DAA427F0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674" y="6564629"/>
            <a:ext cx="13272652" cy="23261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2054EED-1131-E8AD-0C1D-D289BF8171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6747" y="6696869"/>
            <a:ext cx="926672" cy="9266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16EBECC-7770-96AF-ECFF-B5A7B5B5A5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0718" y="4432126"/>
            <a:ext cx="926672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AAB2F-590D-BF25-C056-E2D4386AA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6F969B8-7A76-330E-7F5A-550AEEFCE808}"/>
              </a:ext>
            </a:extLst>
          </p:cNvPr>
          <p:cNvSpPr txBox="1"/>
          <p:nvPr/>
        </p:nvSpPr>
        <p:spPr>
          <a:xfrm>
            <a:off x="1130240" y="82648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مجموعة تركب أكبر عدد من الكلمات انطلاقا من لوحة المقاطع التي أمامكم. يمكن إضافة مقاطع تعرفونها</a:t>
            </a:r>
            <a:endParaRPr lang="ar-MA" sz="4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10CF92-C725-A2D5-B36A-3C64BE1C3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4" y="2064170"/>
            <a:ext cx="13383490" cy="45004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97EAD5C-F481-A5CD-CE81-2A4C8B4DA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674" y="6564629"/>
            <a:ext cx="13272652" cy="23261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CF5084-039F-9F13-18C2-A1CA20E48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747" y="6696869"/>
            <a:ext cx="926672" cy="9266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1399CBE-0E14-FDDB-E0B3-BEAB3EDB2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0718" y="4432126"/>
            <a:ext cx="926672" cy="9266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C40582D-211E-7E28-1756-2CAF27F4BD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754" y="634178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6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لوحة المقاطع والحروف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الحروف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45208FD-7C44-71A0-EC67-8BCE979BC1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649" y="2711068"/>
            <a:ext cx="2829299" cy="327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2009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من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6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المقاطع في النشاط 1 واقرأوها، ثم ركبوا منها خمس كلمات كما في المثال: دَِ/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/جٌ: دَجاجٌ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A3456C3-B8A2-DB1C-EA91-ED07FD122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1E10A8-C031-E3A4-2329-7CFD3F51D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4" y="2550144"/>
            <a:ext cx="11873346" cy="727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03928-F276-85C6-ECD4-D6DF1DFF4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B8E6265-F249-7E81-A27B-C26263A988F3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عند إشارتي كل واحد يعرض عمله على زميله، ويناقشه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4DCC1C-665B-E177-CF11-818486B2F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526" y="660590"/>
            <a:ext cx="2009433" cy="1329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A9C93E-9BDE-D203-DD3E-37210E951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4" y="2550144"/>
            <a:ext cx="11873346" cy="727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819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4D17A-8779-2EEF-B684-B258A4FE1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BE27F50-0437-D06E-A217-25345C879BA4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السبورة: سنقبل جميع الكلمات ذات المعنى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6A1ED0-A16F-71C4-9C32-E4B8011B1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589F0C-59EB-E754-78CA-BAF680983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4" y="2550144"/>
            <a:ext cx="11873346" cy="727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067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6BE0E-AD5A-A895-B1B8-1BE2B77F1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F63963-B9C9-F1B9-522E-A700911D428C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المقاطع في النشاط 2 واقرأوها، ثم أنجزوا النشاط. سأمر بين الصفوف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8AF1855-28E5-059B-6ED3-EB58F7C5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1" y="522928"/>
            <a:ext cx="1633870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4017327-BFE4-FEFB-3297-B9EFA64DA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85" y="2773475"/>
            <a:ext cx="12550429" cy="409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69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ADED1-FA0B-CEA0-EB7D-1071419F3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FF6CA-360D-3623-6BD5-637DE506BA62}"/>
              </a:ext>
            </a:extLst>
          </p:cNvPr>
          <p:cNvSpPr txBox="1"/>
          <p:nvPr/>
        </p:nvSpPr>
        <p:spPr>
          <a:xfrm>
            <a:off x="2937163" y="895641"/>
            <a:ext cx="95596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 على السبورة، ونقرأ الكلمات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AC2062-22CD-59A5-48F9-FF8F93A6F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84741F64-65E7-FF70-0FEB-E093329C0695}"/>
              </a:ext>
            </a:extLst>
          </p:cNvPr>
          <p:cNvSpPr txBox="1"/>
          <p:nvPr/>
        </p:nvSpPr>
        <p:spPr>
          <a:xfrm>
            <a:off x="10806429" y="73923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بَخيلٌ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801624F-02C0-895F-1093-4F7842969CE7}"/>
              </a:ext>
            </a:extLst>
          </p:cNvPr>
          <p:cNvSpPr txBox="1"/>
          <p:nvPr/>
        </p:nvSpPr>
        <p:spPr>
          <a:xfrm>
            <a:off x="8247082" y="7426104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لَذيذٌ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B22F18-59AE-8ABE-7130-1504B5A0B3A4}"/>
              </a:ext>
            </a:extLst>
          </p:cNvPr>
          <p:cNvSpPr txBox="1"/>
          <p:nvPr/>
        </p:nvSpPr>
        <p:spPr>
          <a:xfrm>
            <a:off x="5687735" y="7395350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دُمْلُجٌ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DA821C1-F6D5-CF4F-1BEF-D05ABA7370C6}"/>
              </a:ext>
            </a:extLst>
          </p:cNvPr>
          <p:cNvSpPr txBox="1"/>
          <p:nvPr/>
        </p:nvSpPr>
        <p:spPr>
          <a:xfrm>
            <a:off x="3128388" y="7392305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خاتَمٌ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787AF1E3-5CBF-8ED0-0719-26F8DC3A03B4}"/>
              </a:ext>
            </a:extLst>
          </p:cNvPr>
          <p:cNvSpPr txBox="1"/>
          <p:nvPr/>
        </p:nvSpPr>
        <p:spPr>
          <a:xfrm>
            <a:off x="569041" y="7353786"/>
            <a:ext cx="2009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دُبٌّ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F42A59-5C76-5671-60F7-578430FC8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75" y="2860896"/>
            <a:ext cx="12550429" cy="409838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BC41EC7-9E8F-3DF7-1A46-6E42A245514B}"/>
              </a:ext>
            </a:extLst>
          </p:cNvPr>
          <p:cNvCxnSpPr>
            <a:cxnSpLocks/>
          </p:cNvCxnSpPr>
          <p:nvPr/>
        </p:nvCxnSpPr>
        <p:spPr>
          <a:xfrm flipH="1">
            <a:off x="8686800" y="4450084"/>
            <a:ext cx="1777431" cy="13826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061395F-88DC-6C52-8D6F-B1B58A7DBF9D}"/>
              </a:ext>
            </a:extLst>
          </p:cNvPr>
          <p:cNvCxnSpPr>
            <a:cxnSpLocks/>
          </p:cNvCxnSpPr>
          <p:nvPr/>
        </p:nvCxnSpPr>
        <p:spPr>
          <a:xfrm flipH="1">
            <a:off x="4516582" y="4505063"/>
            <a:ext cx="3730500" cy="1327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631C1D3-864C-2978-8470-55580AE32701}"/>
              </a:ext>
            </a:extLst>
          </p:cNvPr>
          <p:cNvCxnSpPr>
            <a:cxnSpLocks/>
          </p:cNvCxnSpPr>
          <p:nvPr/>
        </p:nvCxnSpPr>
        <p:spPr>
          <a:xfrm flipH="1">
            <a:off x="2164609" y="4627418"/>
            <a:ext cx="4231745" cy="1205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00123931-CF49-9F2B-3E07-3B06DF9EAF36}"/>
              </a:ext>
            </a:extLst>
          </p:cNvPr>
          <p:cNvCxnSpPr>
            <a:cxnSpLocks/>
          </p:cNvCxnSpPr>
          <p:nvPr/>
        </p:nvCxnSpPr>
        <p:spPr>
          <a:xfrm>
            <a:off x="4723956" y="4613124"/>
            <a:ext cx="6692189" cy="1219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436B8F1C-D687-2F8B-FD33-520A91838D2D}"/>
              </a:ext>
            </a:extLst>
          </p:cNvPr>
          <p:cNvCxnSpPr>
            <a:cxnSpLocks/>
          </p:cNvCxnSpPr>
          <p:nvPr/>
        </p:nvCxnSpPr>
        <p:spPr>
          <a:xfrm>
            <a:off x="2665854" y="4752109"/>
            <a:ext cx="3551547" cy="10949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900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الآن، سأشرح لكم كيف نكتب المقاطع والكلمات في النشاط رقم3، وستفعلون مثلي في منازلكم على الكراسة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993C00-A5EB-C163-2636-5F474A139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86" y="2498509"/>
            <a:ext cx="12829957" cy="559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B6C8A-6BA1-D3AB-5807-09FBBAC79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4F5AB7-7CA6-DAC2-47F5-CB717506A57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 التي تعرفتم عليها في هذه الحصة وفي الحصتين السابقتين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وعليكم تسميتها.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8CF5AF9-4F76-325D-A67E-B113840F45B6}"/>
              </a:ext>
            </a:extLst>
          </p:cNvPr>
          <p:cNvSpPr/>
          <p:nvPr/>
        </p:nvSpPr>
        <p:spPr>
          <a:xfrm>
            <a:off x="5261811" y="2404174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194AAE6-09E0-2AD1-05AE-4FEF6B15266E}"/>
              </a:ext>
            </a:extLst>
          </p:cNvPr>
          <p:cNvSpPr/>
          <p:nvPr/>
        </p:nvSpPr>
        <p:spPr>
          <a:xfrm>
            <a:off x="7395411" y="7464203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D7573E0-260E-9F6D-096D-E21CCD30D5AB}"/>
              </a:ext>
            </a:extLst>
          </p:cNvPr>
          <p:cNvSpPr/>
          <p:nvPr/>
        </p:nvSpPr>
        <p:spPr>
          <a:xfrm>
            <a:off x="334521" y="4981043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411344B2-A520-ECCA-C6F6-191800B882F5}"/>
              </a:ext>
            </a:extLst>
          </p:cNvPr>
          <p:cNvSpPr/>
          <p:nvPr/>
        </p:nvSpPr>
        <p:spPr>
          <a:xfrm>
            <a:off x="11017324" y="49195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26DE694-01C1-BED1-EC1C-7C7C3FE1F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BEEB0F2A-4BC1-2B5D-DB68-AAE67BC03E4E}"/>
              </a:ext>
            </a:extLst>
          </p:cNvPr>
          <p:cNvSpPr/>
          <p:nvPr/>
        </p:nvSpPr>
        <p:spPr>
          <a:xfrm>
            <a:off x="2754777" y="2454791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68F654B-9174-3814-6017-2EAFF207BD37}"/>
              </a:ext>
            </a:extLst>
          </p:cNvPr>
          <p:cNvSpPr/>
          <p:nvPr/>
        </p:nvSpPr>
        <p:spPr>
          <a:xfrm>
            <a:off x="7960895" y="2404174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44DD02B-8CB5-F9A3-B347-996E41E8E093}"/>
              </a:ext>
            </a:extLst>
          </p:cNvPr>
          <p:cNvSpPr/>
          <p:nvPr/>
        </p:nvSpPr>
        <p:spPr>
          <a:xfrm>
            <a:off x="4186990" y="7464203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4AAE1EA2-6259-DCB1-7CCD-ED7CDAF68A96}"/>
              </a:ext>
            </a:extLst>
          </p:cNvPr>
          <p:cNvSpPr/>
          <p:nvPr/>
        </p:nvSpPr>
        <p:spPr>
          <a:xfrm>
            <a:off x="5411206" y="491958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D074447-AE98-22F3-32C5-25617BEFD002}"/>
              </a:ext>
            </a:extLst>
          </p:cNvPr>
          <p:cNvSpPr/>
          <p:nvPr/>
        </p:nvSpPr>
        <p:spPr>
          <a:xfrm>
            <a:off x="247742" y="2436429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C9E2CF85-5C74-D1A7-E62A-77A4DE8FE4A4}"/>
              </a:ext>
            </a:extLst>
          </p:cNvPr>
          <p:cNvSpPr/>
          <p:nvPr/>
        </p:nvSpPr>
        <p:spPr>
          <a:xfrm>
            <a:off x="10864242" y="2404174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517DBAEF-7298-A0FF-45F6-7EA2959293FB}"/>
              </a:ext>
            </a:extLst>
          </p:cNvPr>
          <p:cNvSpPr/>
          <p:nvPr/>
        </p:nvSpPr>
        <p:spPr>
          <a:xfrm>
            <a:off x="2872863" y="4919589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3162A3CF-58FF-AFB8-A989-6A72BFCFB9E7}"/>
              </a:ext>
            </a:extLst>
          </p:cNvPr>
          <p:cNvSpPr/>
          <p:nvPr/>
        </p:nvSpPr>
        <p:spPr>
          <a:xfrm>
            <a:off x="8074239" y="4948788"/>
            <a:ext cx="213360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02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4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62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24626" y="241675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701378"/>
              </p:ext>
            </p:extLst>
          </p:nvPr>
        </p:nvGraphicFramePr>
        <p:xfrm>
          <a:off x="1274618" y="1081837"/>
          <a:ext cx="11166764" cy="886648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1200150" lvl="1" indent="-51435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طقس تسجيل الحضور</a:t>
                      </a:r>
                    </a:p>
                    <a:p>
                      <a:pPr marL="1200150" lvl="1" indent="-514350" algn="r" rtl="1">
                        <a:buFont typeface="Adobe Arabic" panose="02040503050201020203" pitchFamily="18" charset="-78"/>
                        <a:buChar char="‐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مع عائلتي،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</a:t>
                      </a:r>
                      <a:r>
                        <a:rPr lang="ar-MA" sz="2800" b="1" dirty="0">
                          <a:solidFill>
                            <a:srgbClr val="106585"/>
                          </a:solidFill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ج– خ – د – ذ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40527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292603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501234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121520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4231" y="8621148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03755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الحروف باستخدام بطاقات حروف </a:t>
            </a:r>
            <a:r>
              <a:rPr lang="ar-MA" sz="240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والحروف السابقة.  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يسمي اللاعب الحرف، وينطق كلمة تتضمن الحرف بعد كل قفزة.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614046" y="2661209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</a:t>
            </a:r>
            <a:r>
              <a:rPr lang="ar-MA" sz="240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الكراسة الصفحة 6، 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والبحث عن </a:t>
            </a:r>
            <a:r>
              <a:rPr kumimoji="0" lang="ar-MA" sz="4000" b="0" i="0" u="none" strike="noStrike" kern="1200" cap="none" spc="0" normalizeH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كلمات أخرى بتركيب المقاطع؛</a:t>
            </a:r>
            <a:endParaRPr kumimoji="0" lang="ar-MA" sz="4000" b="0" i="0" u="none" strike="noStrike" kern="1200" cap="none" spc="0" normalizeH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0E23F0F-7077-DD9C-F44C-EB6252DCF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30" y="2350874"/>
            <a:ext cx="5735781" cy="733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والبحث عن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كلمات أخرى بتركيب المقاطع؛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أكتب الكلمات الواردة في النشاط رقم3 على كراستي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56F6E8-8A59-F548-21FE-8509C9EBD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350874"/>
            <a:ext cx="5611091" cy="726202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38C101-A016-DCDB-F202-95B46310C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3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96981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دلالات الأيقونات التوجيهية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A8FB38-2A08-58BE-F4D3-733C2CB9E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10" y="628066"/>
            <a:ext cx="1835554" cy="14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9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1470</Words>
  <Application>Microsoft Office PowerPoint</Application>
  <PresentationFormat>Personnalisé</PresentationFormat>
  <Paragraphs>337</Paragraphs>
  <Slides>64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2193</cp:revision>
  <dcterms:created xsi:type="dcterms:W3CDTF">2014-10-09T07:32:24Z</dcterms:created>
  <dcterms:modified xsi:type="dcterms:W3CDTF">2025-09-12T10:59:02Z</dcterms:modified>
</cp:coreProperties>
</file>