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514" r:id="rId9"/>
    <p:sldId id="2134808541" r:id="rId10"/>
    <p:sldId id="2134805155" r:id="rId11"/>
    <p:sldId id="2134808530" r:id="rId12"/>
    <p:sldId id="2134808454" r:id="rId13"/>
    <p:sldId id="2134808528" r:id="rId14"/>
    <p:sldId id="2134808529" r:id="rId15"/>
    <p:sldId id="2134808453" r:id="rId16"/>
    <p:sldId id="2134808513" r:id="rId17"/>
    <p:sldId id="2134808537" r:id="rId18"/>
    <p:sldId id="988" r:id="rId19"/>
    <p:sldId id="2134808452" r:id="rId20"/>
    <p:sldId id="2134808538" r:id="rId21"/>
    <p:sldId id="2134808539" r:id="rId22"/>
    <p:sldId id="2134808515" r:id="rId23"/>
    <p:sldId id="2134808448" r:id="rId24"/>
    <p:sldId id="989" r:id="rId25"/>
    <p:sldId id="2134808474" r:id="rId26"/>
    <p:sldId id="2134808468" r:id="rId27"/>
    <p:sldId id="2134808469" r:id="rId28"/>
    <p:sldId id="597" r:id="rId29"/>
    <p:sldId id="2134808445" r:id="rId30"/>
    <p:sldId id="2134808485" r:id="rId31"/>
    <p:sldId id="2134808511" r:id="rId32"/>
    <p:sldId id="2134808486" r:id="rId33"/>
    <p:sldId id="2134808487" r:id="rId34"/>
    <p:sldId id="2134808488" r:id="rId35"/>
    <p:sldId id="2134808484" r:id="rId36"/>
    <p:sldId id="2134808533" r:id="rId37"/>
    <p:sldId id="2134808534" r:id="rId38"/>
    <p:sldId id="2134808535" r:id="rId39"/>
    <p:sldId id="2134808507" r:id="rId40"/>
    <p:sldId id="2134808491" r:id="rId41"/>
    <p:sldId id="2134808531" r:id="rId42"/>
    <p:sldId id="2134808532" r:id="rId43"/>
    <p:sldId id="2134808492" r:id="rId44"/>
    <p:sldId id="2134808508" r:id="rId45"/>
    <p:sldId id="2134808509" r:id="rId46"/>
    <p:sldId id="2134808480" r:id="rId47"/>
    <p:sldId id="2134808505" r:id="rId48"/>
    <p:sldId id="2134808494" r:id="rId49"/>
    <p:sldId id="2134808479" r:id="rId50"/>
    <p:sldId id="2134808520" r:id="rId51"/>
    <p:sldId id="2134808521" r:id="rId52"/>
    <p:sldId id="2134808522" r:id="rId53"/>
    <p:sldId id="2134808523" r:id="rId54"/>
    <p:sldId id="2134808477" r:id="rId55"/>
    <p:sldId id="2134808499" r:id="rId56"/>
    <p:sldId id="2134808498" r:id="rId57"/>
    <p:sldId id="2134808524" r:id="rId58"/>
    <p:sldId id="2134808525" r:id="rId59"/>
    <p:sldId id="2134808526" r:id="rId60"/>
    <p:sldId id="2134808527" r:id="rId61"/>
    <p:sldId id="2134808510" r:id="rId62"/>
    <p:sldId id="2134808536" r:id="rId63"/>
    <p:sldId id="2134808540" r:id="rId64"/>
    <p:sldId id="2134808446" r:id="rId65"/>
    <p:sldId id="2134808501" r:id="rId66"/>
    <p:sldId id="2134808447" r:id="rId67"/>
    <p:sldId id="2134808503" r:id="rId68"/>
    <p:sldId id="2134808502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8541"/>
            <p14:sldId id="2134805155"/>
            <p14:sldId id="2134808530"/>
          </p14:sldIdLst>
        </p14:section>
        <p14:section name="افتتاح الحصة" id="{B4CCA7F9-F5CC-4171-9420-75CE68236B45}">
          <p14:sldIdLst>
            <p14:sldId id="2134808454"/>
            <p14:sldId id="2134808528"/>
            <p14:sldId id="2134808529"/>
            <p14:sldId id="2134808453"/>
            <p14:sldId id="2134808513"/>
          </p14:sldIdLst>
        </p14:section>
        <p14:section name="نشاط اعتيادي" id="{3822E05A-48B7-466A-9806-AC1514DAD3AF}">
          <p14:sldIdLst>
            <p14:sldId id="2134808537"/>
            <p14:sldId id="988"/>
            <p14:sldId id="2134808452"/>
            <p14:sldId id="2134808538"/>
            <p14:sldId id="2134808539"/>
            <p14:sldId id="2134808515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488"/>
            <p14:sldId id="2134808484"/>
            <p14:sldId id="2134808533"/>
            <p14:sldId id="2134808534"/>
            <p14:sldId id="2134808535"/>
            <p14:sldId id="2134808507"/>
            <p14:sldId id="2134808491"/>
            <p14:sldId id="2134808531"/>
            <p14:sldId id="2134808532"/>
            <p14:sldId id="2134808492"/>
            <p14:sldId id="2134808508"/>
            <p14:sldId id="2134808509"/>
            <p14:sldId id="2134808480"/>
            <p14:sldId id="2134808505"/>
            <p14:sldId id="2134808494"/>
            <p14:sldId id="2134808479"/>
            <p14:sldId id="2134808520"/>
            <p14:sldId id="2134808521"/>
            <p14:sldId id="2134808522"/>
            <p14:sldId id="2134808523"/>
            <p14:sldId id="2134808477"/>
            <p14:sldId id="2134808499"/>
            <p14:sldId id="2134808498"/>
            <p14:sldId id="2134808524"/>
            <p14:sldId id="2134808525"/>
            <p14:sldId id="2134808526"/>
            <p14:sldId id="2134808527"/>
            <p14:sldId id="2134808510"/>
            <p14:sldId id="2134808536"/>
          </p14:sldIdLst>
        </p14:section>
        <p14:section name="ألعاب" id="{66953B43-0502-40BE-9D9D-49C14FC1791C}">
          <p14:sldIdLst>
            <p14:sldId id="2134808540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97C5DE-98CD-4931-96FF-A02CD469BD11}" v="1" dt="2025-09-12T10:58:16.991"/>
    <p1510:client id="{D6EFEDB1-DCE6-4315-BC26-A92847808346}" v="1" dt="2025-09-12T10:06:43.5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2T22:24:33.456" v="1590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5DF39176-A51A-4DCF-8743-9C6819DD3B0D}" dt="2025-08-02T22:22:33.985" v="1509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  <pc:sldChg chg="addSp modSp mod modAnim">
        <pc:chgData name="FERHANE EL MOSTAFA" userId="612e3f77-08f4-424c-9bd0-6ac275dcda07" providerId="ADAL" clId="{5DF39176-A51A-4DCF-8743-9C6819DD3B0D}" dt="2025-08-02T22:24:33.456" v="1590"/>
        <pc:sldMkLst>
          <pc:docMk/>
          <pc:sldMk cId="1643866256" sldId="2134808513"/>
        </pc:sldMkLst>
      </pc:sldChg>
    </pc:docChg>
  </pc:docChgLst>
  <pc:docChgLst>
    <pc:chgData name="FERHANE EL MOSTAFA" userId="612e3f77-08f4-424c-9bd0-6ac275dcda07" providerId="ADAL" clId="{E22DB0C6-1BA2-45AF-9965-6553262AD47E}"/>
    <pc:docChg chg="addSld delSld modSld modSection">
      <pc:chgData name="FERHANE EL MOSTAFA" userId="612e3f77-08f4-424c-9bd0-6ac275dcda07" providerId="ADAL" clId="{E22DB0C6-1BA2-45AF-9965-6553262AD47E}" dt="2025-08-30T08:24:20.385" v="12"/>
      <pc:docMkLst>
        <pc:docMk/>
      </pc:docMkLst>
      <pc:sldChg chg="del">
        <pc:chgData name="FERHANE EL MOSTAFA" userId="612e3f77-08f4-424c-9bd0-6ac275dcda07" providerId="ADAL" clId="{E22DB0C6-1BA2-45AF-9965-6553262AD47E}" dt="2025-08-30T08:22:54.173" v="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E22DB0C6-1BA2-45AF-9965-6553262AD47E}" dt="2025-08-30T08:23:19.974" v="4" actId="107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E22DB0C6-1BA2-45AF-9965-6553262AD47E}" dt="2025-08-30T08:23:12.223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E22DB0C6-1BA2-45AF-9965-6553262AD47E}" dt="2025-08-30T08:22:52.032" v="0"/>
        <pc:sldMkLst>
          <pc:docMk/>
          <pc:sldMk cId="2533095450" sldId="2134808514"/>
        </pc:sldMkLst>
      </pc:sldChg>
      <pc:sldChg chg="add modAnim">
        <pc:chgData name="FERHANE EL MOSTAFA" userId="612e3f77-08f4-424c-9bd0-6ac275dcda07" providerId="ADAL" clId="{E22DB0C6-1BA2-45AF-9965-6553262AD47E}" dt="2025-08-30T08:24:20.385" v="12"/>
        <pc:sldMkLst>
          <pc:docMk/>
          <pc:sldMk cId="3024898837" sldId="2134808515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2T10:58:19.571" v="2237" actId="47"/>
      <pc:docMkLst>
        <pc:docMk/>
      </pc:docMkLst>
      <pc:sldChg chg="modSp mod">
        <pc:chgData name="FERHANE EL MOSTAFA" userId="612e3f77-08f4-424c-9bd0-6ac275dcda07" providerId="ADAL" clId="{0E1024C3-58F3-4E60-9D56-58152775B348}" dt="2025-09-02T17:53:06.361" v="1412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02T17:53:06.361" v="1412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02T16:32:03.215" v="191" actId="20577"/>
          <ac:spMkLst>
            <pc:docMk/>
            <pc:sldMk cId="0" sldId="257"/>
            <ac:spMk id="13" creationId="{00000000-0000-0000-0000-000000000000}"/>
          </ac:spMkLst>
        </pc:spChg>
      </pc:sldChg>
      <pc:sldChg chg="delSp del mod">
        <pc:chgData name="FERHANE EL MOSTAFA" userId="612e3f77-08f4-424c-9bd0-6ac275dcda07" providerId="ADAL" clId="{0E1024C3-58F3-4E60-9D56-58152775B348}" dt="2025-09-12T10:06:46.994" v="2213" actId="47"/>
        <pc:sldMkLst>
          <pc:docMk/>
          <pc:sldMk cId="1948545125" sldId="838"/>
        </pc:sldMkLst>
      </pc:sldChg>
      <pc:sldChg chg="addSp modSp del mod modAnim">
        <pc:chgData name="FERHANE EL MOSTAFA" userId="612e3f77-08f4-424c-9bd0-6ac275dcda07" providerId="ADAL" clId="{0E1024C3-58F3-4E60-9D56-58152775B348}" dt="2025-09-02T18:06:03.728" v="1421" actId="47"/>
        <pc:sldMkLst>
          <pc:docMk/>
          <pc:sldMk cId="3622702464" sldId="953"/>
        </pc:sldMkLst>
      </pc:sldChg>
      <pc:sldChg chg="modSp del mod">
        <pc:chgData name="FERHANE EL MOSTAFA" userId="612e3f77-08f4-424c-9bd0-6ac275dcda07" providerId="ADAL" clId="{0E1024C3-58F3-4E60-9D56-58152775B348}" dt="2025-09-12T10:04:12.893" v="2211" actId="404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10:04:12.893" v="2211" actId="404"/>
          <ac:spMkLst>
            <pc:docMk/>
            <pc:sldMk cId="307478271" sldId="988"/>
            <ac:spMk id="2" creationId="{DDD16698-7E65-6CA8-7D3E-6147EB5AEFF0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2T18:07:51.542" v="1442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0E1024C3-58F3-4E60-9D56-58152775B348}" dt="2025-09-02T18:07:51.542" v="1442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0E1024C3-58F3-4E60-9D56-58152775B348}" dt="2025-09-02T16:37:44.805" v="221" actId="14100"/>
          <ac:picMkLst>
            <pc:docMk/>
            <pc:sldMk cId="1702143944" sldId="989"/>
            <ac:picMk id="5" creationId="{6E71E577-B991-C792-C350-288CE04D0A52}"/>
          </ac:picMkLst>
        </pc:picChg>
      </pc:sldChg>
      <pc:sldChg chg="modSp add del mod">
        <pc:chgData name="FERHANE EL MOSTAFA" userId="612e3f77-08f4-424c-9bd0-6ac275dcda07" providerId="ADAL" clId="{0E1024C3-58F3-4E60-9D56-58152775B348}" dt="2025-09-03T09:55:56.634" v="1686" actId="108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03T09:55:56.634" v="1686" actId="108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2T10:03:14.336" v="219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10:03:14.336" v="219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del mod">
        <pc:chgData name="FERHANE EL MOSTAFA" userId="612e3f77-08f4-424c-9bd0-6ac275dcda07" providerId="ADAL" clId="{0E1024C3-58F3-4E60-9D56-58152775B348}" dt="2025-09-12T10:58:19.571" v="2237" actId="47"/>
        <pc:sldMkLst>
          <pc:docMk/>
          <pc:sldMk cId="3727397737" sldId="2134805392"/>
        </pc:sldMkLst>
        <pc:picChg chg="del">
          <ac:chgData name="FERHANE EL MOSTAFA" userId="612e3f77-08f4-424c-9bd0-6ac275dcda07" providerId="ADAL" clId="{0E1024C3-58F3-4E60-9D56-58152775B348}" dt="2025-09-12T10:53:21.110" v="2235" actId="478"/>
          <ac:picMkLst>
            <pc:docMk/>
            <pc:sldMk cId="3727397737" sldId="2134805392"/>
            <ac:picMk id="4" creationId="{6D4B1528-9D12-0841-83D5-9EFFE0B110E4}"/>
          </ac:picMkLst>
        </pc:picChg>
      </pc:sldChg>
      <pc:sldChg chg="modSp mod">
        <pc:chgData name="FERHANE EL MOSTAFA" userId="612e3f77-08f4-424c-9bd0-6ac275dcda07" providerId="ADAL" clId="{0E1024C3-58F3-4E60-9D56-58152775B348}" dt="2025-09-03T10:42:52.858" v="1827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2T16:39:35.635" v="245" actId="20577"/>
          <ac:spMkLst>
            <pc:docMk/>
            <pc:sldMk cId="4072375136" sldId="2134808445"/>
            <ac:spMk id="2" creationId="{7A798A27-AC49-5304-AB70-358732C3BB29}"/>
          </ac:spMkLst>
        </pc:spChg>
        <pc:spChg chg="mod">
          <ac:chgData name="FERHANE EL MOSTAFA" userId="612e3f77-08f4-424c-9bd0-6ac275dcda07" providerId="ADAL" clId="{0E1024C3-58F3-4E60-9D56-58152775B348}" dt="2025-09-03T10:42:52.858" v="1827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Sp modSp add del mod">
        <pc:chgData name="FERHANE EL MOSTAFA" userId="612e3f77-08f4-424c-9bd0-6ac275dcda07" providerId="ADAL" clId="{0E1024C3-58F3-4E60-9D56-58152775B348}" dt="2025-09-12T10:06:57.787" v="2234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9-12T10:06:57.787" v="2234" actId="20577"/>
          <ac:spMkLst>
            <pc:docMk/>
            <pc:sldMk cId="2922113435" sldId="2134808446"/>
            <ac:spMk id="2" creationId="{89B6A75A-A5A4-AB83-0054-AFCB3D346A32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3T15:49:45.197" v="2134" actId="20577"/>
        <pc:sldMkLst>
          <pc:docMk/>
          <pc:sldMk cId="1056702585" sldId="2134808447"/>
        </pc:sldMkLst>
        <pc:spChg chg="mod">
          <ac:chgData name="FERHANE EL MOSTAFA" userId="612e3f77-08f4-424c-9bd0-6ac275dcda07" providerId="ADAL" clId="{0E1024C3-58F3-4E60-9D56-58152775B348}" dt="2025-09-03T15:49:28.400" v="2119" actId="20577"/>
          <ac:spMkLst>
            <pc:docMk/>
            <pc:sldMk cId="1056702585" sldId="213480844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3T15:49:45.197" v="2134" actId="20577"/>
          <ac:spMkLst>
            <pc:docMk/>
            <pc:sldMk cId="1056702585" sldId="213480844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03T15:49:21.429" v="2118" actId="14100"/>
          <ac:picMkLst>
            <pc:docMk/>
            <pc:sldMk cId="1056702585" sldId="2134808447"/>
            <ac:picMk id="5" creationId="{EB56F6E8-8A59-F548-21FE-8509C9EBD2F1}"/>
          </ac:picMkLst>
        </pc:picChg>
      </pc:sldChg>
      <pc:sldChg chg="addSp modSp del mod modAnim">
        <pc:chgData name="FERHANE EL MOSTAFA" userId="612e3f77-08f4-424c-9bd0-6ac275dcda07" providerId="ADAL" clId="{0E1024C3-58F3-4E60-9D56-58152775B348}" dt="2025-09-02T18:06:00.905" v="1420" actId="47"/>
        <pc:sldMkLst>
          <pc:docMk/>
          <pc:sldMk cId="2278540487" sldId="2134808449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02T16:37:14.763" v="212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1262276646" sldId="2134808456"/>
        </pc:sldMkLst>
      </pc:sldChg>
      <pc:sldChg chg="del">
        <pc:chgData name="FERHANE EL MOSTAFA" userId="612e3f77-08f4-424c-9bd0-6ac275dcda07" providerId="ADAL" clId="{0E1024C3-58F3-4E60-9D56-58152775B348}" dt="2025-09-02T16:37:19.046" v="213" actId="47"/>
        <pc:sldMkLst>
          <pc:docMk/>
          <pc:sldMk cId="362101722" sldId="213480846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0E1024C3-58F3-4E60-9D56-58152775B348}" dt="2025-09-03T10:35:56.500" v="1707" actId="20577"/>
        <pc:sldMkLst>
          <pc:docMk/>
          <pc:sldMk cId="2738640710" sldId="2134808468"/>
        </pc:sldMkLst>
        <pc:spChg chg="mod">
          <ac:chgData name="FERHANE EL MOSTAFA" userId="612e3f77-08f4-424c-9bd0-6ac275dcda07" providerId="ADAL" clId="{0E1024C3-58F3-4E60-9D56-58152775B348}" dt="2025-09-03T10:35:56.500" v="1707" actId="20577"/>
          <ac:spMkLst>
            <pc:docMk/>
            <pc:sldMk cId="2738640710" sldId="2134808468"/>
            <ac:spMk id="6" creationId="{F28F4281-2ACA-EE6E-BDFB-ACBC974131BC}"/>
          </ac:spMkLst>
        </pc:spChg>
      </pc:sldChg>
      <pc:sldChg chg="modSp mod">
        <pc:chgData name="FERHANE EL MOSTAFA" userId="612e3f77-08f4-424c-9bd0-6ac275dcda07" providerId="ADAL" clId="{0E1024C3-58F3-4E60-9D56-58152775B348}" dt="2025-08-02T22:12:05.690" v="137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02T18:08:11.524" v="1447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02T18:08:11.524" v="1447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02T16:38:55.677" v="240"/>
          <ac:picMkLst>
            <pc:docMk/>
            <pc:sldMk cId="1418471261" sldId="2134808474"/>
            <ac:picMk id="4" creationId="{B4DDE592-DA9C-8929-CCAE-F9BDDA9DE639}"/>
          </ac:picMkLst>
        </pc:picChg>
      </pc:sldChg>
      <pc:sldChg chg="del">
        <pc:chgData name="FERHANE EL MOSTAFA" userId="612e3f77-08f4-424c-9bd0-6ac275dcda07" providerId="ADAL" clId="{0E1024C3-58F3-4E60-9D56-58152775B348}" dt="2025-09-02T17:23:30.847" v="1061" actId="47"/>
        <pc:sldMkLst>
          <pc:docMk/>
          <pc:sldMk cId="2710047628" sldId="2134808476"/>
        </pc:sldMkLst>
      </pc:sldChg>
      <pc:sldChg chg="addSp delSp modSp mod">
        <pc:chgData name="FERHANE EL MOSTAFA" userId="612e3f77-08f4-424c-9bd0-6ac275dcda07" providerId="ADAL" clId="{0E1024C3-58F3-4E60-9D56-58152775B348}" dt="2025-09-03T15:34:26.420" v="1918" actId="14100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2T17:14:56.180" v="849" actId="6549"/>
          <ac:spMkLst>
            <pc:docMk/>
            <pc:sldMk cId="2552599713" sldId="2134808479"/>
            <ac:spMk id="2" creationId="{B79E3849-7043-93F8-D3B6-37B851DAA40B}"/>
          </ac:spMkLst>
        </pc:spChg>
        <pc:picChg chg="add mod">
          <ac:chgData name="FERHANE EL MOSTAFA" userId="612e3f77-08f4-424c-9bd0-6ac275dcda07" providerId="ADAL" clId="{0E1024C3-58F3-4E60-9D56-58152775B348}" dt="2025-09-03T15:33:25.745" v="1914" actId="1076"/>
          <ac:picMkLst>
            <pc:docMk/>
            <pc:sldMk cId="2552599713" sldId="2134808479"/>
            <ac:picMk id="4" creationId="{F475A0A0-0C54-960D-A48D-6B435FF56954}"/>
          </ac:picMkLst>
        </pc:picChg>
        <pc:picChg chg="add mod">
          <ac:chgData name="FERHANE EL MOSTAFA" userId="612e3f77-08f4-424c-9bd0-6ac275dcda07" providerId="ADAL" clId="{0E1024C3-58F3-4E60-9D56-58152775B348}" dt="2025-09-03T15:34:26.420" v="1918" actId="14100"/>
          <ac:picMkLst>
            <pc:docMk/>
            <pc:sldMk cId="2552599713" sldId="2134808479"/>
            <ac:picMk id="8" creationId="{3CA64193-F9B9-4C19-E1AE-B36DA10F8936}"/>
          </ac:picMkLst>
        </pc:picChg>
      </pc:sldChg>
      <pc:sldChg chg="modSp mod">
        <pc:chgData name="FERHANE EL MOSTAFA" userId="612e3f77-08f4-424c-9bd0-6ac275dcda07" providerId="ADAL" clId="{0E1024C3-58F3-4E60-9D56-58152775B348}" dt="2025-09-02T18:21:17.402" v="1619" actId="20577"/>
        <pc:sldMkLst>
          <pc:docMk/>
          <pc:sldMk cId="2442209310" sldId="2134808480"/>
        </pc:sldMkLst>
        <pc:spChg chg="mod">
          <ac:chgData name="FERHANE EL MOSTAFA" userId="612e3f77-08f4-424c-9bd0-6ac275dcda07" providerId="ADAL" clId="{0E1024C3-58F3-4E60-9D56-58152775B348}" dt="2025-09-02T18:21:17.402" v="1619" actId="20577"/>
          <ac:spMkLst>
            <pc:docMk/>
            <pc:sldMk cId="2442209310" sldId="2134808480"/>
            <ac:spMk id="2" creationId="{382B3BF9-8283-547D-CA78-36ED33977438}"/>
          </ac:spMkLst>
        </pc:spChg>
      </pc:sldChg>
      <pc:sldChg chg="modSp add del mod">
        <pc:chgData name="FERHANE EL MOSTAFA" userId="612e3f77-08f4-424c-9bd0-6ac275dcda07" providerId="ADAL" clId="{0E1024C3-58F3-4E60-9D56-58152775B348}" dt="2025-09-02T18:19:08.699" v="1598"/>
        <pc:sldMkLst>
          <pc:docMk/>
          <pc:sldMk cId="2451616425" sldId="2134808482"/>
        </pc:sldMkLst>
      </pc:sldChg>
      <pc:sldChg chg="modSp add del mod">
        <pc:chgData name="FERHANE EL MOSTAFA" userId="612e3f77-08f4-424c-9bd0-6ac275dcda07" providerId="ADAL" clId="{0E1024C3-58F3-4E60-9D56-58152775B348}" dt="2025-09-02T18:19:08.699" v="1598"/>
        <pc:sldMkLst>
          <pc:docMk/>
          <pc:sldMk cId="2492661190" sldId="2134808483"/>
        </pc:sldMkLst>
      </pc:sldChg>
      <pc:sldChg chg="delSp modSp add del mod delAnim">
        <pc:chgData name="FERHANE EL MOSTAFA" userId="612e3f77-08f4-424c-9bd0-6ac275dcda07" providerId="ADAL" clId="{0E1024C3-58F3-4E60-9D56-58152775B348}" dt="2025-09-03T10:49:27.616" v="1863" actId="1076"/>
        <pc:sldMkLst>
          <pc:docMk/>
          <pc:sldMk cId="814815207" sldId="2134808484"/>
        </pc:sldMkLst>
        <pc:spChg chg="mod">
          <ac:chgData name="FERHANE EL MOSTAFA" userId="612e3f77-08f4-424c-9bd0-6ac275dcda07" providerId="ADAL" clId="{0E1024C3-58F3-4E60-9D56-58152775B348}" dt="2025-09-03T10:49:11.489" v="1856" actId="20577"/>
          <ac:spMkLst>
            <pc:docMk/>
            <pc:sldMk cId="814815207" sldId="2134808484"/>
            <ac:spMk id="2" creationId="{70B4CA12-017A-5C36-ACD8-D340C215B52C}"/>
          </ac:spMkLst>
        </pc:spChg>
        <pc:spChg chg="mod">
          <ac:chgData name="FERHANE EL MOSTAFA" userId="612e3f77-08f4-424c-9bd0-6ac275dcda07" providerId="ADAL" clId="{0E1024C3-58F3-4E60-9D56-58152775B348}" dt="2025-09-03T10:49:27.616" v="1863" actId="1076"/>
          <ac:spMkLst>
            <pc:docMk/>
            <pc:sldMk cId="814815207" sldId="2134808484"/>
            <ac:spMk id="10" creationId="{2478A490-D57E-8ABF-85BF-1B9EC166243D}"/>
          </ac:spMkLst>
        </pc:spChg>
        <pc:spChg chg="mod">
          <ac:chgData name="FERHANE EL MOSTAFA" userId="612e3f77-08f4-424c-9bd0-6ac275dcda07" providerId="ADAL" clId="{0E1024C3-58F3-4E60-9D56-58152775B348}" dt="2025-09-03T10:49:25.038" v="1862" actId="1076"/>
          <ac:spMkLst>
            <pc:docMk/>
            <pc:sldMk cId="814815207" sldId="2134808484"/>
            <ac:spMk id="13" creationId="{DC798937-6985-33FC-50ED-FFA4C9CF70CD}"/>
          </ac:spMkLst>
        </pc:spChg>
      </pc:sldChg>
      <pc:sldChg chg="modSp mod">
        <pc:chgData name="FERHANE EL MOSTAFA" userId="612e3f77-08f4-424c-9bd0-6ac275dcda07" providerId="ADAL" clId="{0E1024C3-58F3-4E60-9D56-58152775B348}" dt="2025-09-02T18:23:01.647" v="1651" actId="20577"/>
        <pc:sldMkLst>
          <pc:docMk/>
          <pc:sldMk cId="2750693596" sldId="2134808485"/>
        </pc:sldMkLst>
        <pc:spChg chg="mod">
          <ac:chgData name="FERHANE EL MOSTAFA" userId="612e3f77-08f4-424c-9bd0-6ac275dcda07" providerId="ADAL" clId="{0E1024C3-58F3-4E60-9D56-58152775B348}" dt="2025-09-02T18:22:30.768" v="1626" actId="20577"/>
          <ac:spMkLst>
            <pc:docMk/>
            <pc:sldMk cId="2750693596" sldId="2134808485"/>
            <ac:spMk id="2" creationId="{BC0C122C-C1D6-2BBB-2EE5-8C590230FBA1}"/>
          </ac:spMkLst>
        </pc:spChg>
        <pc:spChg chg="mod">
          <ac:chgData name="FERHANE EL MOSTAFA" userId="612e3f77-08f4-424c-9bd0-6ac275dcda07" providerId="ADAL" clId="{0E1024C3-58F3-4E60-9D56-58152775B348}" dt="2025-09-02T18:22:56.933" v="1647" actId="20577"/>
          <ac:spMkLst>
            <pc:docMk/>
            <pc:sldMk cId="2750693596" sldId="2134808485"/>
            <ac:spMk id="3" creationId="{7E6D8716-AB72-B1F5-D07A-1D2F681EB7B7}"/>
          </ac:spMkLst>
        </pc:spChg>
        <pc:spChg chg="mod">
          <ac:chgData name="FERHANE EL MOSTAFA" userId="612e3f77-08f4-424c-9bd0-6ac275dcda07" providerId="ADAL" clId="{0E1024C3-58F3-4E60-9D56-58152775B348}" dt="2025-09-02T18:23:01.647" v="1651" actId="20577"/>
          <ac:spMkLst>
            <pc:docMk/>
            <pc:sldMk cId="2750693596" sldId="2134808485"/>
            <ac:spMk id="5" creationId="{1AAAFCAA-82D4-9260-215C-FC18A5B32B21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03T10:39:22.350" v="1763" actId="1076"/>
        <pc:sldMkLst>
          <pc:docMk/>
          <pc:sldMk cId="4039521206" sldId="2134808486"/>
        </pc:sldMkLst>
        <pc:spChg chg="mod">
          <ac:chgData name="FERHANE EL MOSTAFA" userId="612e3f77-08f4-424c-9bd0-6ac275dcda07" providerId="ADAL" clId="{0E1024C3-58F3-4E60-9D56-58152775B348}" dt="2025-09-03T10:37:51.463" v="1728" actId="20577"/>
          <ac:spMkLst>
            <pc:docMk/>
            <pc:sldMk cId="4039521206" sldId="2134808486"/>
            <ac:spMk id="2" creationId="{DA5A8873-1E2C-7D6C-E960-A3E94F9728AD}"/>
          </ac:spMkLst>
        </pc:spChg>
        <pc:spChg chg="mod">
          <ac:chgData name="FERHANE EL MOSTAFA" userId="612e3f77-08f4-424c-9bd0-6ac275dcda07" providerId="ADAL" clId="{0E1024C3-58F3-4E60-9D56-58152775B348}" dt="2025-09-03T10:38:02.247" v="1736" actId="20577"/>
          <ac:spMkLst>
            <pc:docMk/>
            <pc:sldMk cId="4039521206" sldId="2134808486"/>
            <ac:spMk id="3" creationId="{D9A2515D-78C8-AE4A-06BC-69FC96B7DB78}"/>
          </ac:spMkLst>
        </pc:spChg>
        <pc:spChg chg="mod">
          <ac:chgData name="FERHANE EL MOSTAFA" userId="612e3f77-08f4-424c-9bd0-6ac275dcda07" providerId="ADAL" clId="{0E1024C3-58F3-4E60-9D56-58152775B348}" dt="2025-09-03T10:39:22.350" v="1763" actId="1076"/>
          <ac:spMkLst>
            <pc:docMk/>
            <pc:sldMk cId="4039521206" sldId="2134808486"/>
            <ac:spMk id="4" creationId="{55332B26-F4FB-49EC-29B3-817D44768A2B}"/>
          </ac:spMkLst>
        </pc:spChg>
        <pc:spChg chg="mod">
          <ac:chgData name="FERHANE EL MOSTAFA" userId="612e3f77-08f4-424c-9bd0-6ac275dcda07" providerId="ADAL" clId="{0E1024C3-58F3-4E60-9D56-58152775B348}" dt="2025-09-03T10:38:11.069" v="1740" actId="20577"/>
          <ac:spMkLst>
            <pc:docMk/>
            <pc:sldMk cId="4039521206" sldId="2134808486"/>
            <ac:spMk id="5" creationId="{0B9377BB-3358-B36F-DB55-F20DEF43B9C2}"/>
          </ac:spMkLst>
        </pc:spChg>
        <pc:spChg chg="mod">
          <ac:chgData name="FERHANE EL MOSTAFA" userId="612e3f77-08f4-424c-9bd0-6ac275dcda07" providerId="ADAL" clId="{0E1024C3-58F3-4E60-9D56-58152775B348}" dt="2025-09-03T10:38:59.721" v="1758" actId="207"/>
          <ac:spMkLst>
            <pc:docMk/>
            <pc:sldMk cId="4039521206" sldId="2134808486"/>
            <ac:spMk id="6" creationId="{571B7EB7-200C-7E5A-2161-538470502E38}"/>
          </ac:spMkLst>
        </pc:spChg>
        <pc:spChg chg="mod">
          <ac:chgData name="FERHANE EL MOSTAFA" userId="612e3f77-08f4-424c-9bd0-6ac275dcda07" providerId="ADAL" clId="{0E1024C3-58F3-4E60-9D56-58152775B348}" dt="2025-09-03T10:39:10.412" v="1760" actId="20577"/>
          <ac:spMkLst>
            <pc:docMk/>
            <pc:sldMk cId="4039521206" sldId="2134808486"/>
            <ac:spMk id="7" creationId="{D716F477-DA28-4D10-E662-2805AE8CC0D8}"/>
          </ac:spMkLst>
        </pc:spChg>
        <pc:spChg chg="add mod">
          <ac:chgData name="FERHANE EL MOSTAFA" userId="612e3f77-08f4-424c-9bd0-6ac275dcda07" providerId="ADAL" clId="{0E1024C3-58F3-4E60-9D56-58152775B348}" dt="2025-09-03T10:39:19.165" v="1762" actId="1076"/>
          <ac:spMkLst>
            <pc:docMk/>
            <pc:sldMk cId="4039521206" sldId="2134808486"/>
            <ac:spMk id="11" creationId="{38C090EA-2E5F-E3CF-D6AB-AEF39F63F144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03T10:41:21.049" v="1816" actId="20577"/>
        <pc:sldMkLst>
          <pc:docMk/>
          <pc:sldMk cId="3557580989" sldId="2134808487"/>
        </pc:sldMkLst>
        <pc:spChg chg="mod">
          <ac:chgData name="FERHANE EL MOSTAFA" userId="612e3f77-08f4-424c-9bd0-6ac275dcda07" providerId="ADAL" clId="{0E1024C3-58F3-4E60-9D56-58152775B348}" dt="2025-09-03T10:39:39.270" v="1768" actId="20577"/>
          <ac:spMkLst>
            <pc:docMk/>
            <pc:sldMk cId="3557580989" sldId="2134808487"/>
            <ac:spMk id="2" creationId="{50660C6C-4FB5-75F3-A77A-6861E31F8A34}"/>
          </ac:spMkLst>
        </pc:spChg>
        <pc:spChg chg="mod">
          <ac:chgData name="FERHANE EL MOSTAFA" userId="612e3f77-08f4-424c-9bd0-6ac275dcda07" providerId="ADAL" clId="{0E1024C3-58F3-4E60-9D56-58152775B348}" dt="2025-09-03T10:40:00.852" v="1786" actId="20577"/>
          <ac:spMkLst>
            <pc:docMk/>
            <pc:sldMk cId="3557580989" sldId="2134808487"/>
            <ac:spMk id="3" creationId="{4C0BFD9E-BFC4-CFFD-6E06-35AA6E3F7137}"/>
          </ac:spMkLst>
        </pc:spChg>
        <pc:spChg chg="mod">
          <ac:chgData name="FERHANE EL MOSTAFA" userId="612e3f77-08f4-424c-9bd0-6ac275dcda07" providerId="ADAL" clId="{0E1024C3-58F3-4E60-9D56-58152775B348}" dt="2025-09-03T10:40:05.569" v="1788" actId="20577"/>
          <ac:spMkLst>
            <pc:docMk/>
            <pc:sldMk cId="3557580989" sldId="2134808487"/>
            <ac:spMk id="5" creationId="{D54034A6-ED14-622E-8111-037ED02E8559}"/>
          </ac:spMkLst>
        </pc:spChg>
        <pc:spChg chg="add mod">
          <ac:chgData name="FERHANE EL MOSTAFA" userId="612e3f77-08f4-424c-9bd0-6ac275dcda07" providerId="ADAL" clId="{0E1024C3-58F3-4E60-9D56-58152775B348}" dt="2025-09-03T10:41:15.819" v="1812" actId="207"/>
          <ac:spMkLst>
            <pc:docMk/>
            <pc:sldMk cId="3557580989" sldId="2134808487"/>
            <ac:spMk id="11" creationId="{55DD7763-27A6-EF3B-6AE0-7B1D735D89DD}"/>
          </ac:spMkLst>
        </pc:spChg>
        <pc:spChg chg="add mod">
          <ac:chgData name="FERHANE EL MOSTAFA" userId="612e3f77-08f4-424c-9bd0-6ac275dcda07" providerId="ADAL" clId="{0E1024C3-58F3-4E60-9D56-58152775B348}" dt="2025-09-03T10:41:21.049" v="1816" actId="20577"/>
          <ac:spMkLst>
            <pc:docMk/>
            <pc:sldMk cId="3557580989" sldId="2134808487"/>
            <ac:spMk id="12" creationId="{A09F36B5-AF86-199B-59BF-48D553E357E0}"/>
          </ac:spMkLst>
        </pc:spChg>
        <pc:spChg chg="add mod">
          <ac:chgData name="FERHANE EL MOSTAFA" userId="612e3f77-08f4-424c-9bd0-6ac275dcda07" providerId="ADAL" clId="{0E1024C3-58F3-4E60-9D56-58152775B348}" dt="2025-09-03T10:40:23.448" v="1793"/>
          <ac:spMkLst>
            <pc:docMk/>
            <pc:sldMk cId="3557580989" sldId="2134808487"/>
            <ac:spMk id="13" creationId="{09C82ACA-B8A0-DB13-D7D0-0005F78A769C}"/>
          </ac:spMkLst>
        </pc:spChg>
      </pc:sldChg>
      <pc:sldChg chg="modSp mod">
        <pc:chgData name="FERHANE EL MOSTAFA" userId="612e3f77-08f4-424c-9bd0-6ac275dcda07" providerId="ADAL" clId="{0E1024C3-58F3-4E60-9D56-58152775B348}" dt="2025-09-03T10:43:29.260" v="1853" actId="20577"/>
        <pc:sldMkLst>
          <pc:docMk/>
          <pc:sldMk cId="3317626527" sldId="2134808488"/>
        </pc:sldMkLst>
        <pc:spChg chg="mod">
          <ac:chgData name="FERHANE EL MOSTAFA" userId="612e3f77-08f4-424c-9bd0-6ac275dcda07" providerId="ADAL" clId="{0E1024C3-58F3-4E60-9D56-58152775B348}" dt="2025-09-03T10:42:38.519" v="1821" actId="20577"/>
          <ac:spMkLst>
            <pc:docMk/>
            <pc:sldMk cId="3317626527" sldId="2134808488"/>
            <ac:spMk id="2" creationId="{022CD401-3537-D929-33A2-55FE4BF34C91}"/>
          </ac:spMkLst>
        </pc:spChg>
        <pc:spChg chg="mod">
          <ac:chgData name="FERHANE EL MOSTAFA" userId="612e3f77-08f4-424c-9bd0-6ac275dcda07" providerId="ADAL" clId="{0E1024C3-58F3-4E60-9D56-58152775B348}" dt="2025-09-03T10:43:13.057" v="1842" actId="20577"/>
          <ac:spMkLst>
            <pc:docMk/>
            <pc:sldMk cId="3317626527" sldId="2134808488"/>
            <ac:spMk id="3" creationId="{7BD2FF28-4047-5FC0-A25E-4C868C039485}"/>
          </ac:spMkLst>
        </pc:spChg>
        <pc:spChg chg="mod">
          <ac:chgData name="FERHANE EL MOSTAFA" userId="612e3f77-08f4-424c-9bd0-6ac275dcda07" providerId="ADAL" clId="{0E1024C3-58F3-4E60-9D56-58152775B348}" dt="2025-09-03T10:43:17.096" v="1846" actId="20577"/>
          <ac:spMkLst>
            <pc:docMk/>
            <pc:sldMk cId="3317626527" sldId="2134808488"/>
            <ac:spMk id="5" creationId="{2B18B6FE-CDED-B90F-83F5-7951DE1A1ACD}"/>
          </ac:spMkLst>
        </pc:spChg>
        <pc:spChg chg="mod">
          <ac:chgData name="FERHANE EL MOSTAFA" userId="612e3f77-08f4-424c-9bd0-6ac275dcda07" providerId="ADAL" clId="{0E1024C3-58F3-4E60-9D56-58152775B348}" dt="2025-09-03T10:43:20.269" v="1848" actId="20577"/>
          <ac:spMkLst>
            <pc:docMk/>
            <pc:sldMk cId="3317626527" sldId="2134808488"/>
            <ac:spMk id="6" creationId="{5FD6DFB3-3CFD-ED95-9D4C-5778CCC71553}"/>
          </ac:spMkLst>
        </pc:spChg>
        <pc:spChg chg="mod">
          <ac:chgData name="FERHANE EL MOSTAFA" userId="612e3f77-08f4-424c-9bd0-6ac275dcda07" providerId="ADAL" clId="{0E1024C3-58F3-4E60-9D56-58152775B348}" dt="2025-09-03T10:43:22.555" v="1850" actId="20577"/>
          <ac:spMkLst>
            <pc:docMk/>
            <pc:sldMk cId="3317626527" sldId="2134808488"/>
            <ac:spMk id="7" creationId="{8AA0CA9C-36BC-F46C-E7BB-AAA49B5A71D7}"/>
          </ac:spMkLst>
        </pc:spChg>
        <pc:spChg chg="mod">
          <ac:chgData name="FERHANE EL MOSTAFA" userId="612e3f77-08f4-424c-9bd0-6ac275dcda07" providerId="ADAL" clId="{0E1024C3-58F3-4E60-9D56-58152775B348}" dt="2025-09-03T10:43:25.425" v="1852" actId="20577"/>
          <ac:spMkLst>
            <pc:docMk/>
            <pc:sldMk cId="3317626527" sldId="2134808488"/>
            <ac:spMk id="8" creationId="{79674B70-784F-E978-CF60-A14BA8FC6980}"/>
          </ac:spMkLst>
        </pc:spChg>
        <pc:spChg chg="mod">
          <ac:chgData name="FERHANE EL MOSTAFA" userId="612e3f77-08f4-424c-9bd0-6ac275dcda07" providerId="ADAL" clId="{0E1024C3-58F3-4E60-9D56-58152775B348}" dt="2025-09-03T10:43:29.260" v="1853" actId="20577"/>
          <ac:spMkLst>
            <pc:docMk/>
            <pc:sldMk cId="3317626527" sldId="2134808488"/>
            <ac:spMk id="9" creationId="{4C3B7B9F-99F6-B621-4E28-C3D5B2BE2B48}"/>
          </ac:spMkLst>
        </pc:spChg>
      </pc:sldChg>
      <pc:sldChg chg="del">
        <pc:chgData name="FERHANE EL MOSTAFA" userId="612e3f77-08f4-424c-9bd0-6ac275dcda07" providerId="ADAL" clId="{0E1024C3-58F3-4E60-9D56-58152775B348}" dt="2025-09-02T16:45:02.191" v="303" actId="47"/>
        <pc:sldMkLst>
          <pc:docMk/>
          <pc:sldMk cId="702753478" sldId="2134808489"/>
        </pc:sldMkLst>
      </pc:sldChg>
      <pc:sldChg chg="modSp mod">
        <pc:chgData name="FERHANE EL MOSTAFA" userId="612e3f77-08f4-424c-9bd0-6ac275dcda07" providerId="ADAL" clId="{0E1024C3-58F3-4E60-9D56-58152775B348}" dt="2025-09-03T10:51:43.023" v="1905" actId="1076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02T18:13:59.183" v="1492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03T10:51:43.023" v="1905" actId="1076"/>
          <ac:spMkLst>
            <pc:docMk/>
            <pc:sldMk cId="2426074610" sldId="2134808491"/>
            <ac:spMk id="4" creationId="{D7210A58-9873-5094-B07B-1DE2226B0B81}"/>
          </ac:spMkLst>
        </pc:spChg>
      </pc:sldChg>
      <pc:sldChg chg="addSp delSp modSp add del mod">
        <pc:chgData name="FERHANE EL MOSTAFA" userId="612e3f77-08f4-424c-9bd0-6ac275dcda07" providerId="ADAL" clId="{0E1024C3-58F3-4E60-9D56-58152775B348}" dt="2025-09-02T18:20:26.416" v="1608" actId="20577"/>
        <pc:sldMkLst>
          <pc:docMk/>
          <pc:sldMk cId="4056254268" sldId="2134808492"/>
        </pc:sldMkLst>
        <pc:spChg chg="mod">
          <ac:chgData name="FERHANE EL MOSTAFA" userId="612e3f77-08f4-424c-9bd0-6ac275dcda07" providerId="ADAL" clId="{0E1024C3-58F3-4E60-9D56-58152775B348}" dt="2025-09-02T18:19:30.264" v="1599"/>
          <ac:spMkLst>
            <pc:docMk/>
            <pc:sldMk cId="4056254268" sldId="2134808492"/>
            <ac:spMk id="5" creationId="{7181A27F-8BD8-6C04-C7EE-0F922F867DB1}"/>
          </ac:spMkLst>
        </pc:spChg>
        <pc:spChg chg="mod">
          <ac:chgData name="FERHANE EL MOSTAFA" userId="612e3f77-08f4-424c-9bd0-6ac275dcda07" providerId="ADAL" clId="{0E1024C3-58F3-4E60-9D56-58152775B348}" dt="2025-09-02T18:19:57.367" v="1602"/>
          <ac:spMkLst>
            <pc:docMk/>
            <pc:sldMk cId="4056254268" sldId="2134808492"/>
            <ac:spMk id="6" creationId="{D14C71D7-9433-DC40-8B1D-525C449D5D48}"/>
          </ac:spMkLst>
        </pc:spChg>
        <pc:graphicFrameChg chg="add del modGraphic">
          <ac:chgData name="FERHANE EL MOSTAFA" userId="612e3f77-08f4-424c-9bd0-6ac275dcda07" providerId="ADAL" clId="{0E1024C3-58F3-4E60-9D56-58152775B348}" dt="2025-09-02T18:20:26.416" v="1608" actId="20577"/>
          <ac:graphicFrameMkLst>
            <pc:docMk/>
            <pc:sldMk cId="4056254268" sldId="2134808492"/>
            <ac:graphicFrameMk id="3" creationId="{C661840D-1C61-9957-B360-88533B3C35F5}"/>
          </ac:graphicFrameMkLst>
        </pc:graphicFrameChg>
      </pc:sldChg>
      <pc:sldChg chg="modSp mod modAnim">
        <pc:chgData name="FERHANE EL MOSTAFA" userId="612e3f77-08f4-424c-9bd0-6ac275dcda07" providerId="ADAL" clId="{0E1024C3-58F3-4E60-9D56-58152775B348}" dt="2025-08-02T22:15:16.353" v="146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0E1024C3-58F3-4E60-9D56-58152775B348}" dt="2025-09-02T17:13:56.037" v="814" actId="47"/>
        <pc:sldMkLst>
          <pc:docMk/>
          <pc:sldMk cId="678568683" sldId="2134808495"/>
        </pc:sldMkLst>
      </pc:sldChg>
      <pc:sldChg chg="addSp modSp del modAnim">
        <pc:chgData name="FERHANE EL MOSTAFA" userId="612e3f77-08f4-424c-9bd0-6ac275dcda07" providerId="ADAL" clId="{0E1024C3-58F3-4E60-9D56-58152775B348}" dt="2025-09-02T17:17:01.619" v="868" actId="47"/>
        <pc:sldMkLst>
          <pc:docMk/>
          <pc:sldMk cId="1533113094" sldId="2134808496"/>
        </pc:sldMkLst>
      </pc:sldChg>
      <pc:sldChg chg="modSp del mod modAnim">
        <pc:chgData name="FERHANE EL MOSTAFA" userId="612e3f77-08f4-424c-9bd0-6ac275dcda07" providerId="ADAL" clId="{0E1024C3-58F3-4E60-9D56-58152775B348}" dt="2025-09-02T17:16:29.725" v="863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0E1024C3-58F3-4E60-9D56-58152775B348}" dt="2025-09-03T15:40:23.123" v="1970" actId="20577"/>
        <pc:sldMkLst>
          <pc:docMk/>
          <pc:sldMk cId="4179121087" sldId="2134808498"/>
        </pc:sldMkLst>
        <pc:spChg chg="mod">
          <ac:chgData name="FERHANE EL MOSTAFA" userId="612e3f77-08f4-424c-9bd0-6ac275dcda07" providerId="ADAL" clId="{0E1024C3-58F3-4E60-9D56-58152775B348}" dt="2025-09-03T15:40:23.123" v="1970" actId="20577"/>
          <ac:spMkLst>
            <pc:docMk/>
            <pc:sldMk cId="4179121087" sldId="2134808498"/>
            <ac:spMk id="2" creationId="{32963236-D111-3DF8-8EE4-170905FC972D}"/>
          </ac:spMkLst>
        </pc:spChg>
        <pc:picChg chg="add mod">
          <ac:chgData name="FERHANE EL MOSTAFA" userId="612e3f77-08f4-424c-9bd0-6ac275dcda07" providerId="ADAL" clId="{0E1024C3-58F3-4E60-9D56-58152775B348}" dt="2025-09-02T17:20:33.546" v="963" actId="1076"/>
          <ac:picMkLst>
            <pc:docMk/>
            <pc:sldMk cId="4179121087" sldId="2134808498"/>
            <ac:picMk id="3" creationId="{AA3456C3-B8A2-DB1C-EA91-ED07FD122467}"/>
          </ac:picMkLst>
        </pc:picChg>
        <pc:picChg chg="add mod">
          <ac:chgData name="FERHANE EL MOSTAFA" userId="612e3f77-08f4-424c-9bd0-6ac275dcda07" providerId="ADAL" clId="{0E1024C3-58F3-4E60-9D56-58152775B348}" dt="2025-09-03T15:39:49.524" v="1955" actId="14100"/>
          <ac:picMkLst>
            <pc:docMk/>
            <pc:sldMk cId="4179121087" sldId="2134808498"/>
            <ac:picMk id="6" creationId="{E7A1DA48-C650-9835-0ED4-28C89E917912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03T15:38:57.688" v="1950" actId="20577"/>
        <pc:sldMkLst>
          <pc:docMk/>
          <pc:sldMk cId="705810160" sldId="2134808499"/>
        </pc:sldMkLst>
        <pc:spChg chg="mod">
          <ac:chgData name="FERHANE EL MOSTAFA" userId="612e3f77-08f4-424c-9bd0-6ac275dcda07" providerId="ADAL" clId="{0E1024C3-58F3-4E60-9D56-58152775B348}" dt="2025-09-03T15:38:57.688" v="1950" actId="20577"/>
          <ac:spMkLst>
            <pc:docMk/>
            <pc:sldMk cId="705810160" sldId="2134808499"/>
            <ac:spMk id="2" creationId="{46CAF145-8996-B0CD-8063-1883DD236BBB}"/>
          </ac:spMkLst>
        </pc:spChg>
      </pc:sldChg>
      <pc:sldChg chg="add del">
        <pc:chgData name="FERHANE EL MOSTAFA" userId="612e3f77-08f4-424c-9bd0-6ac275dcda07" providerId="ADAL" clId="{0E1024C3-58F3-4E60-9D56-58152775B348}" dt="2025-09-02T18:07:08.880" v="1425" actId="47"/>
        <pc:sldMkLst>
          <pc:docMk/>
          <pc:sldMk cId="612341006" sldId="2134808504"/>
        </pc:sldMkLst>
      </pc:sldChg>
      <pc:sldChg chg="del">
        <pc:chgData name="FERHANE EL MOSTAFA" userId="612e3f77-08f4-424c-9bd0-6ac275dcda07" providerId="ADAL" clId="{0E1024C3-58F3-4E60-9D56-58152775B348}" dt="2025-09-02T16:45:07.083" v="304" actId="47"/>
        <pc:sldMkLst>
          <pc:docMk/>
          <pc:sldMk cId="2091575792" sldId="2134808506"/>
        </pc:sldMkLst>
      </pc:sldChg>
      <pc:sldChg chg="delSp modSp mod delAnim">
        <pc:chgData name="FERHANE EL MOSTAFA" userId="612e3f77-08f4-424c-9bd0-6ac275dcda07" providerId="ADAL" clId="{0E1024C3-58F3-4E60-9D56-58152775B348}" dt="2025-09-03T10:51:33.359" v="1901" actId="20577"/>
        <pc:sldMkLst>
          <pc:docMk/>
          <pc:sldMk cId="3089496847" sldId="2134808507"/>
        </pc:sldMkLst>
        <pc:spChg chg="mod">
          <ac:chgData name="FERHANE EL MOSTAFA" userId="612e3f77-08f4-424c-9bd0-6ac275dcda07" providerId="ADAL" clId="{0E1024C3-58F3-4E60-9D56-58152775B348}" dt="2025-09-03T10:51:29.895" v="1900" actId="20577"/>
          <ac:spMkLst>
            <pc:docMk/>
            <pc:sldMk cId="3089496847" sldId="2134808507"/>
            <ac:spMk id="3" creationId="{38EBE646-49A9-8E29-C7E0-680A4E59681F}"/>
          </ac:spMkLst>
        </pc:spChg>
        <pc:spChg chg="mod">
          <ac:chgData name="FERHANE EL MOSTAFA" userId="612e3f77-08f4-424c-9bd0-6ac275dcda07" providerId="ADAL" clId="{0E1024C3-58F3-4E60-9D56-58152775B348}" dt="2025-09-03T10:51:21.252" v="1898" actId="20577"/>
          <ac:spMkLst>
            <pc:docMk/>
            <pc:sldMk cId="3089496847" sldId="2134808507"/>
            <ac:spMk id="5" creationId="{BCAEB195-CA9D-D742-5238-A1011FBE0A47}"/>
          </ac:spMkLst>
        </pc:spChg>
        <pc:spChg chg="mod">
          <ac:chgData name="FERHANE EL MOSTAFA" userId="612e3f77-08f4-424c-9bd0-6ac275dcda07" providerId="ADAL" clId="{0E1024C3-58F3-4E60-9D56-58152775B348}" dt="2025-09-03T10:51:23.936" v="1899" actId="20577"/>
          <ac:spMkLst>
            <pc:docMk/>
            <pc:sldMk cId="3089496847" sldId="2134808507"/>
            <ac:spMk id="7" creationId="{223C1E9D-973D-22BE-EC43-D12444B84A34}"/>
          </ac:spMkLst>
        </pc:spChg>
        <pc:spChg chg="mod">
          <ac:chgData name="FERHANE EL MOSTAFA" userId="612e3f77-08f4-424c-9bd0-6ac275dcda07" providerId="ADAL" clId="{0E1024C3-58F3-4E60-9D56-58152775B348}" dt="2025-09-03T10:51:33.359" v="1901" actId="20577"/>
          <ac:spMkLst>
            <pc:docMk/>
            <pc:sldMk cId="3089496847" sldId="2134808507"/>
            <ac:spMk id="9" creationId="{6DF5C7BA-8EED-DE1D-3926-8FA823D020B1}"/>
          </ac:spMkLst>
        </pc:spChg>
      </pc:sldChg>
      <pc:sldChg chg="modSp add del mod">
        <pc:chgData name="FERHANE EL MOSTAFA" userId="612e3f77-08f4-424c-9bd0-6ac275dcda07" providerId="ADAL" clId="{0E1024C3-58F3-4E60-9D56-58152775B348}" dt="2025-09-02T18:20:41.021" v="1612" actId="20577"/>
        <pc:sldMkLst>
          <pc:docMk/>
          <pc:sldMk cId="2865839544" sldId="2134808508"/>
        </pc:sldMkLst>
        <pc:spChg chg="mod">
          <ac:chgData name="FERHANE EL MOSTAFA" userId="612e3f77-08f4-424c-9bd0-6ac275dcda07" providerId="ADAL" clId="{0E1024C3-58F3-4E60-9D56-58152775B348}" dt="2025-09-02T18:19:37.678" v="1600"/>
          <ac:spMkLst>
            <pc:docMk/>
            <pc:sldMk cId="2865839544" sldId="2134808508"/>
            <ac:spMk id="5" creationId="{0CE13722-456E-7AAD-32C8-8CC8E8DD5D58}"/>
          </ac:spMkLst>
        </pc:spChg>
        <pc:spChg chg="mod">
          <ac:chgData name="FERHANE EL MOSTAFA" userId="612e3f77-08f4-424c-9bd0-6ac275dcda07" providerId="ADAL" clId="{0E1024C3-58F3-4E60-9D56-58152775B348}" dt="2025-09-02T18:20:02.398" v="1603"/>
          <ac:spMkLst>
            <pc:docMk/>
            <pc:sldMk cId="2865839544" sldId="2134808508"/>
            <ac:spMk id="6" creationId="{C2D90BE3-C15B-4434-70EE-A96E15876623}"/>
          </ac:spMkLst>
        </pc:spChg>
        <pc:graphicFrameChg chg="modGraphic">
          <ac:chgData name="FERHANE EL MOSTAFA" userId="612e3f77-08f4-424c-9bd0-6ac275dcda07" providerId="ADAL" clId="{0E1024C3-58F3-4E60-9D56-58152775B348}" dt="2025-09-02T18:20:41.021" v="1612" actId="20577"/>
          <ac:graphicFrameMkLst>
            <pc:docMk/>
            <pc:sldMk cId="2865839544" sldId="2134808508"/>
            <ac:graphicFrameMk id="3" creationId="{EEE0AE59-DD90-8184-0E25-9137F600A38C}"/>
          </ac:graphicFrameMkLst>
        </pc:graphicFrameChg>
      </pc:sldChg>
      <pc:sldChg chg="modSp add del mod">
        <pc:chgData name="FERHANE EL MOSTAFA" userId="612e3f77-08f4-424c-9bd0-6ac275dcda07" providerId="ADAL" clId="{0E1024C3-58F3-4E60-9D56-58152775B348}" dt="2025-09-02T18:20:51.205" v="1616" actId="20577"/>
        <pc:sldMkLst>
          <pc:docMk/>
          <pc:sldMk cId="2932783216" sldId="2134808509"/>
        </pc:sldMkLst>
        <pc:spChg chg="mod">
          <ac:chgData name="FERHANE EL MOSTAFA" userId="612e3f77-08f4-424c-9bd0-6ac275dcda07" providerId="ADAL" clId="{0E1024C3-58F3-4E60-9D56-58152775B348}" dt="2025-09-02T18:19:43.055" v="1601"/>
          <ac:spMkLst>
            <pc:docMk/>
            <pc:sldMk cId="2932783216" sldId="2134808509"/>
            <ac:spMk id="5" creationId="{6454AE74-1657-980C-8A33-6709073BBF1C}"/>
          </ac:spMkLst>
        </pc:spChg>
        <pc:spChg chg="mod">
          <ac:chgData name="FERHANE EL MOSTAFA" userId="612e3f77-08f4-424c-9bd0-6ac275dcda07" providerId="ADAL" clId="{0E1024C3-58F3-4E60-9D56-58152775B348}" dt="2025-09-02T18:20:08.555" v="1604"/>
          <ac:spMkLst>
            <pc:docMk/>
            <pc:sldMk cId="2932783216" sldId="2134808509"/>
            <ac:spMk id="6" creationId="{BCC120BC-BCF7-A09D-904C-8D5285184C5C}"/>
          </ac:spMkLst>
        </pc:spChg>
        <pc:graphicFrameChg chg="modGraphic">
          <ac:chgData name="FERHANE EL MOSTAFA" userId="612e3f77-08f4-424c-9bd0-6ac275dcda07" providerId="ADAL" clId="{0E1024C3-58F3-4E60-9D56-58152775B348}" dt="2025-09-02T18:20:51.205" v="1616" actId="20577"/>
          <ac:graphicFrameMkLst>
            <pc:docMk/>
            <pc:sldMk cId="2932783216" sldId="2134808509"/>
            <ac:graphicFrameMk id="3" creationId="{BA76229A-05C2-DAEE-0F82-C1AD964234C1}"/>
          </ac:graphicFrameMkLst>
        </pc:graphicFrameChg>
      </pc:sldChg>
      <pc:sldChg chg="addSp delSp modSp mod">
        <pc:chgData name="FERHANE EL MOSTAFA" userId="612e3f77-08f4-424c-9bd0-6ac275dcda07" providerId="ADAL" clId="{0E1024C3-58F3-4E60-9D56-58152775B348}" dt="2025-09-03T15:47:56.965" v="2111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02T17:36:36.330" v="1375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02T17:34:50.974" v="1241"/>
          <ac:picMkLst>
            <pc:docMk/>
            <pc:sldMk cId="3380457647" sldId="2134808510"/>
            <ac:picMk id="4" creationId="{DC46EFE3-8114-0A45-144F-AD2D5FF9276D}"/>
          </ac:picMkLst>
        </pc:picChg>
        <pc:picChg chg="add mod">
          <ac:chgData name="FERHANE EL MOSTAFA" userId="612e3f77-08f4-424c-9bd0-6ac275dcda07" providerId="ADAL" clId="{0E1024C3-58F3-4E60-9D56-58152775B348}" dt="2025-09-03T15:47:56.965" v="2111" actId="14100"/>
          <ac:picMkLst>
            <pc:docMk/>
            <pc:sldMk cId="3380457647" sldId="2134808510"/>
            <ac:picMk id="5" creationId="{DA600C7B-B205-705A-D031-F713AB5376C0}"/>
          </ac:picMkLst>
        </pc:picChg>
      </pc:sldChg>
      <pc:sldChg chg="modSp">
        <pc:chgData name="FERHANE EL MOSTAFA" userId="612e3f77-08f4-424c-9bd0-6ac275dcda07" providerId="ADAL" clId="{0E1024C3-58F3-4E60-9D56-58152775B348}" dt="2025-09-03T10:37:12.875" v="1722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02T18:23:27.476" v="1654" actId="404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02T18:23:32.140" v="1658" actId="20577"/>
          <ac:spMkLst>
            <pc:docMk/>
            <pc:sldMk cId="1209427918" sldId="2134808511"/>
            <ac:spMk id="5" creationId="{0F3AC4F5-B586-F141-18B6-B9C765E5A793}"/>
          </ac:spMkLst>
        </pc:spChg>
        <pc:spChg chg="mod">
          <ac:chgData name="FERHANE EL MOSTAFA" userId="612e3f77-08f4-424c-9bd0-6ac275dcda07" providerId="ADAL" clId="{0E1024C3-58F3-4E60-9D56-58152775B348}" dt="2025-09-02T18:23:54.681" v="1669" actId="20577"/>
          <ac:spMkLst>
            <pc:docMk/>
            <pc:sldMk cId="1209427918" sldId="2134808511"/>
            <ac:spMk id="7" creationId="{295C24C3-66DB-749B-690D-D7E385F5F991}"/>
          </ac:spMkLst>
        </pc:spChg>
        <pc:spChg chg="mod">
          <ac:chgData name="FERHANE EL MOSTAFA" userId="612e3f77-08f4-424c-9bd0-6ac275dcda07" providerId="ADAL" clId="{0E1024C3-58F3-4E60-9D56-58152775B348}" dt="2025-09-03T10:36:43.653" v="1712" actId="20577"/>
          <ac:spMkLst>
            <pc:docMk/>
            <pc:sldMk cId="1209427918" sldId="2134808511"/>
            <ac:spMk id="8" creationId="{A085C2B8-04B2-4BC9-0B31-0AA0A9114B65}"/>
          </ac:spMkLst>
        </pc:spChg>
        <pc:spChg chg="mod">
          <ac:chgData name="FERHANE EL MOSTAFA" userId="612e3f77-08f4-424c-9bd0-6ac275dcda07" providerId="ADAL" clId="{0E1024C3-58F3-4E60-9D56-58152775B348}" dt="2025-09-03T10:36:48.206" v="1715" actId="20577"/>
          <ac:spMkLst>
            <pc:docMk/>
            <pc:sldMk cId="1209427918" sldId="2134808511"/>
            <ac:spMk id="9" creationId="{DED21E88-FFF4-55B9-42E8-738E5D30F048}"/>
          </ac:spMkLst>
        </pc:spChg>
        <pc:spChg chg="mod">
          <ac:chgData name="FERHANE EL MOSTAFA" userId="612e3f77-08f4-424c-9bd0-6ac275dcda07" providerId="ADAL" clId="{0E1024C3-58F3-4E60-9D56-58152775B348}" dt="2025-09-02T18:23:49.481" v="1666" actId="20577"/>
          <ac:spMkLst>
            <pc:docMk/>
            <pc:sldMk cId="1209427918" sldId="2134808511"/>
            <ac:spMk id="13" creationId="{D32DD3DF-CB41-D449-1457-190AF072264E}"/>
          </ac:spMkLst>
        </pc:spChg>
        <pc:spChg chg="mod">
          <ac:chgData name="FERHANE EL MOSTAFA" userId="612e3f77-08f4-424c-9bd0-6ac275dcda07" providerId="ADAL" clId="{0E1024C3-58F3-4E60-9D56-58152775B348}" dt="2025-09-02T18:24:12.755" v="1682" actId="20577"/>
          <ac:spMkLst>
            <pc:docMk/>
            <pc:sldMk cId="1209427918" sldId="2134808511"/>
            <ac:spMk id="14" creationId="{E5B52639-A892-7331-B2FF-FEC8DA93B877}"/>
          </ac:spMkLst>
        </pc:spChg>
        <pc:spChg chg="mod">
          <ac:chgData name="FERHANE EL MOSTAFA" userId="612e3f77-08f4-424c-9bd0-6ac275dcda07" providerId="ADAL" clId="{0E1024C3-58F3-4E60-9D56-58152775B348}" dt="2025-09-03T10:37:12.875" v="1722" actId="20577"/>
          <ac:spMkLst>
            <pc:docMk/>
            <pc:sldMk cId="1209427918" sldId="2134808511"/>
            <ac:spMk id="15" creationId="{F7F64F9B-35A5-4181-E22E-D22A47359759}"/>
          </ac:spMkLst>
        </pc:spChg>
      </pc:sldChg>
      <pc:sldChg chg="del">
        <pc:chgData name="FERHANE EL MOSTAFA" userId="612e3f77-08f4-424c-9bd0-6ac275dcda07" providerId="ADAL" clId="{0E1024C3-58F3-4E60-9D56-58152775B348}" dt="2025-09-02T17:15:01.614" v="850" actId="47"/>
        <pc:sldMkLst>
          <pc:docMk/>
          <pc:sldMk cId="3546273917" sldId="2134808512"/>
        </pc:sldMkLst>
      </pc:sldChg>
      <pc:sldChg chg="addSp delSp modSp add mod delAnim">
        <pc:chgData name="FERHANE EL MOSTAFA" userId="612e3f77-08f4-424c-9bd0-6ac275dcda07" providerId="ADAL" clId="{0E1024C3-58F3-4E60-9D56-58152775B348}" dt="2025-08-02T22:10:01.516" v="110" actId="14100"/>
        <pc:sldMkLst>
          <pc:docMk/>
          <pc:sldMk cId="1643866256" sldId="2134808513"/>
        </pc:sldMkLst>
      </pc:sldChg>
      <pc:sldChg chg="del">
        <pc:chgData name="FERHANE EL MOSTAFA" userId="612e3f77-08f4-424c-9bd0-6ac275dcda07" providerId="ADAL" clId="{0E1024C3-58F3-4E60-9D56-58152775B348}" dt="2025-09-02T18:05:58.742" v="1419" actId="47"/>
        <pc:sldMkLst>
          <pc:docMk/>
          <pc:sldMk cId="3024898837" sldId="2134808515"/>
        </pc:sldMkLst>
      </pc:sldChg>
      <pc:sldChg chg="modSp mod">
        <pc:chgData name="FERHANE EL MOSTAFA" userId="612e3f77-08f4-424c-9bd0-6ac275dcda07" providerId="ADAL" clId="{0E1024C3-58F3-4E60-9D56-58152775B348}" dt="2025-09-12T10:03:54.436" v="2203" actId="404"/>
        <pc:sldMkLst>
          <pc:docMk/>
          <pc:sldMk cId="3182552727" sldId="2134808515"/>
        </pc:sldMkLst>
        <pc:spChg chg="mod">
          <ac:chgData name="FERHANE EL MOSTAFA" userId="612e3f77-08f4-424c-9bd0-6ac275dcda07" providerId="ADAL" clId="{0E1024C3-58F3-4E60-9D56-58152775B348}" dt="2025-09-12T10:03:54.436" v="2203" actId="404"/>
          <ac:spMkLst>
            <pc:docMk/>
            <pc:sldMk cId="3182552727" sldId="2134808515"/>
            <ac:spMk id="4" creationId="{DB5C9544-63DD-1942-53BC-D61A340A3530}"/>
          </ac:spMkLst>
        </pc:spChg>
      </pc:sldChg>
      <pc:sldChg chg="addSp delSp modSp add del mod modAnim">
        <pc:chgData name="FERHANE EL MOSTAFA" userId="612e3f77-08f4-424c-9bd0-6ac275dcda07" providerId="ADAL" clId="{0E1024C3-58F3-4E60-9D56-58152775B348}" dt="2025-09-02T18:10:28.038" v="1459" actId="47"/>
        <pc:sldMkLst>
          <pc:docMk/>
          <pc:sldMk cId="1621432780" sldId="2134808516"/>
        </pc:sldMkLst>
      </pc:sldChg>
      <pc:sldChg chg="modSp add del">
        <pc:chgData name="FERHANE EL MOSTAFA" userId="612e3f77-08f4-424c-9bd0-6ac275dcda07" providerId="ADAL" clId="{0E1024C3-58F3-4E60-9D56-58152775B348}" dt="2025-09-02T18:10:30.064" v="1460" actId="47"/>
        <pc:sldMkLst>
          <pc:docMk/>
          <pc:sldMk cId="3202608573" sldId="2134808517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32.137" v="1461" actId="47"/>
        <pc:sldMkLst>
          <pc:docMk/>
          <pc:sldMk cId="2070941133" sldId="2134808518"/>
        </pc:sldMkLst>
      </pc:sldChg>
      <pc:sldChg chg="addSp delSp modSp add del mod delAnim">
        <pc:chgData name="FERHANE EL MOSTAFA" userId="612e3f77-08f4-424c-9bd0-6ac275dcda07" providerId="ADAL" clId="{0E1024C3-58F3-4E60-9D56-58152775B348}" dt="2025-09-02T18:10:33.957" v="1462" actId="47"/>
        <pc:sldMkLst>
          <pc:docMk/>
          <pc:sldMk cId="3357892709" sldId="2134808519"/>
        </pc:sldMkLst>
      </pc:sldChg>
      <pc:sldChg chg="addSp delSp modSp add mod">
        <pc:chgData name="FERHANE EL MOSTAFA" userId="612e3f77-08f4-424c-9bd0-6ac275dcda07" providerId="ADAL" clId="{0E1024C3-58F3-4E60-9D56-58152775B348}" dt="2025-09-03T15:34:52.922" v="1921" actId="478"/>
        <pc:sldMkLst>
          <pc:docMk/>
          <pc:sldMk cId="2808569477" sldId="2134808520"/>
        </pc:sldMkLst>
        <pc:spChg chg="mod">
          <ac:chgData name="FERHANE EL MOSTAFA" userId="612e3f77-08f4-424c-9bd0-6ac275dcda07" providerId="ADAL" clId="{0E1024C3-58F3-4E60-9D56-58152775B348}" dt="2025-09-02T17:13:50.565" v="813" actId="1076"/>
          <ac:spMkLst>
            <pc:docMk/>
            <pc:sldMk cId="2808569477" sldId="2134808520"/>
            <ac:spMk id="2" creationId="{5616B8B2-480E-3A24-AD0F-8A18A7AAE869}"/>
          </ac:spMkLst>
        </pc:spChg>
        <pc:picChg chg="add mod">
          <ac:chgData name="FERHANE EL MOSTAFA" userId="612e3f77-08f4-424c-9bd0-6ac275dcda07" providerId="ADAL" clId="{0E1024C3-58F3-4E60-9D56-58152775B348}" dt="2025-09-02T17:21:55.309" v="984" actId="1076"/>
          <ac:picMkLst>
            <pc:docMk/>
            <pc:sldMk cId="2808569477" sldId="2134808520"/>
            <ac:picMk id="3" creationId="{E155E011-3D40-C41F-FAA2-7595FE173D02}"/>
          </ac:picMkLst>
        </pc:picChg>
        <pc:picChg chg="add del mod">
          <ac:chgData name="FERHANE EL MOSTAFA" userId="612e3f77-08f4-424c-9bd0-6ac275dcda07" providerId="ADAL" clId="{0E1024C3-58F3-4E60-9D56-58152775B348}" dt="2025-09-03T15:34:52.922" v="1921" actId="478"/>
          <ac:picMkLst>
            <pc:docMk/>
            <pc:sldMk cId="2808569477" sldId="2134808520"/>
            <ac:picMk id="4" creationId="{807A489F-FC38-7001-22EE-E76D17D232E8}"/>
          </ac:picMkLst>
        </pc:picChg>
        <pc:picChg chg="add mod">
          <ac:chgData name="FERHANE EL MOSTAFA" userId="612e3f77-08f4-424c-9bd0-6ac275dcda07" providerId="ADAL" clId="{0E1024C3-58F3-4E60-9D56-58152775B348}" dt="2025-09-03T15:34:45.972" v="1919"/>
          <ac:picMkLst>
            <pc:docMk/>
            <pc:sldMk cId="2808569477" sldId="2134808520"/>
            <ac:picMk id="6" creationId="{3A29B068-4ACD-4AF5-E46F-BF1CB232C1B6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3T15:34:58.993" v="1924"/>
        <pc:sldMkLst>
          <pc:docMk/>
          <pc:sldMk cId="550453751" sldId="2134808521"/>
        </pc:sldMkLst>
        <pc:spChg chg="mod">
          <ac:chgData name="FERHANE EL MOSTAFA" userId="612e3f77-08f4-424c-9bd0-6ac275dcda07" providerId="ADAL" clId="{0E1024C3-58F3-4E60-9D56-58152775B348}" dt="2025-09-02T17:14:29.334" v="819" actId="1076"/>
          <ac:spMkLst>
            <pc:docMk/>
            <pc:sldMk cId="550453751" sldId="2134808521"/>
            <ac:spMk id="2" creationId="{B15E3661-E83C-C711-E0F8-6C0B77DF801F}"/>
          </ac:spMkLst>
        </pc:spChg>
        <pc:picChg chg="add mod">
          <ac:chgData name="FERHANE EL MOSTAFA" userId="612e3f77-08f4-424c-9bd0-6ac275dcda07" providerId="ADAL" clId="{0E1024C3-58F3-4E60-9D56-58152775B348}" dt="2025-09-03T15:34:58.993" v="1924"/>
          <ac:picMkLst>
            <pc:docMk/>
            <pc:sldMk cId="550453751" sldId="2134808521"/>
            <ac:picMk id="3" creationId="{F203A54D-7BED-803F-AAA3-9C1BF620AC52}"/>
          </ac:picMkLst>
        </pc:picChg>
        <pc:picChg chg="add mod">
          <ac:chgData name="FERHANE EL MOSTAFA" userId="612e3f77-08f4-424c-9bd0-6ac275dcda07" providerId="ADAL" clId="{0E1024C3-58F3-4E60-9D56-58152775B348}" dt="2025-09-02T17:14:07.485" v="817"/>
          <ac:picMkLst>
            <pc:docMk/>
            <pc:sldMk cId="550453751" sldId="2134808521"/>
            <ac:picMk id="4" creationId="{E501B049-A7E1-3B9E-E5D1-60A9A30CD2A5}"/>
          </ac:picMkLst>
        </pc:picChg>
        <pc:picChg chg="add mod">
          <ac:chgData name="FERHANE EL MOSTAFA" userId="612e3f77-08f4-424c-9bd0-6ac275dcda07" providerId="ADAL" clId="{0E1024C3-58F3-4E60-9D56-58152775B348}" dt="2025-09-03T15:34:58.993" v="1924"/>
          <ac:picMkLst>
            <pc:docMk/>
            <pc:sldMk cId="550453751" sldId="2134808521"/>
            <ac:picMk id="6" creationId="{47D608FF-A3C8-BEAF-C6CC-3EA02046472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3T15:37:24.383" v="1938" actId="478"/>
        <pc:sldMkLst>
          <pc:docMk/>
          <pc:sldMk cId="28110649" sldId="2134808522"/>
        </pc:sldMkLst>
        <pc:spChg chg="mod">
          <ac:chgData name="FERHANE EL MOSTAFA" userId="612e3f77-08f4-424c-9bd0-6ac275dcda07" providerId="ADAL" clId="{0E1024C3-58F3-4E60-9D56-58152775B348}" dt="2025-09-03T15:36:59.287" v="1932" actId="20577"/>
          <ac:spMkLst>
            <pc:docMk/>
            <pc:sldMk cId="28110649" sldId="2134808522"/>
            <ac:spMk id="2" creationId="{823210F2-AEFA-0DAB-1FD8-780AC65B8749}"/>
          </ac:spMkLst>
        </pc:spChg>
        <pc:picChg chg="add mod">
          <ac:chgData name="FERHANE EL MOSTAFA" userId="612e3f77-08f4-424c-9bd0-6ac275dcda07" providerId="ADAL" clId="{0E1024C3-58F3-4E60-9D56-58152775B348}" dt="2025-09-02T17:15:20.893" v="853"/>
          <ac:picMkLst>
            <pc:docMk/>
            <pc:sldMk cId="28110649" sldId="2134808522"/>
            <ac:picMk id="3" creationId="{C850D7E7-C239-9E25-51A5-6168A0597207}"/>
          </ac:picMkLst>
        </pc:picChg>
        <pc:picChg chg="add mod">
          <ac:chgData name="FERHANE EL MOSTAFA" userId="612e3f77-08f4-424c-9bd0-6ac275dcda07" providerId="ADAL" clId="{0E1024C3-58F3-4E60-9D56-58152775B348}" dt="2025-09-03T15:35:10.378" v="1929"/>
          <ac:picMkLst>
            <pc:docMk/>
            <pc:sldMk cId="28110649" sldId="2134808522"/>
            <ac:picMk id="4" creationId="{CF7E436D-C110-8040-D7B1-3132315895BB}"/>
          </ac:picMkLst>
        </pc:picChg>
        <pc:picChg chg="add mod">
          <ac:chgData name="FERHANE EL MOSTAFA" userId="612e3f77-08f4-424c-9bd0-6ac275dcda07" providerId="ADAL" clId="{0E1024C3-58F3-4E60-9D56-58152775B348}" dt="2025-09-03T15:35:10.378" v="1929"/>
          <ac:picMkLst>
            <pc:docMk/>
            <pc:sldMk cId="28110649" sldId="2134808522"/>
            <ac:picMk id="9" creationId="{33E01752-CD96-BC1D-E6B6-4762D8A4BD8D}"/>
          </ac:picMkLst>
        </pc:picChg>
        <pc:picChg chg="add mod">
          <ac:chgData name="FERHANE EL MOSTAFA" userId="612e3f77-08f4-424c-9bd0-6ac275dcda07" providerId="ADAL" clId="{0E1024C3-58F3-4E60-9D56-58152775B348}" dt="2025-09-03T15:37:12.551" v="1934" actId="1076"/>
          <ac:picMkLst>
            <pc:docMk/>
            <pc:sldMk cId="28110649" sldId="2134808522"/>
            <ac:picMk id="10" creationId="{9AB57004-70FE-BB95-35EC-C3CCCBAEA583}"/>
          </ac:picMkLst>
        </pc:picChg>
        <pc:picChg chg="add mod">
          <ac:chgData name="FERHANE EL MOSTAFA" userId="612e3f77-08f4-424c-9bd0-6ac275dcda07" providerId="ADAL" clId="{0E1024C3-58F3-4E60-9D56-58152775B348}" dt="2025-09-03T15:37:22.748" v="1937" actId="1076"/>
          <ac:picMkLst>
            <pc:docMk/>
            <pc:sldMk cId="28110649" sldId="2134808522"/>
            <ac:picMk id="11" creationId="{C9D10B09-9710-2CBA-FFFF-871EBE8D1726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03T15:38:35.108" v="1949"/>
        <pc:sldMkLst>
          <pc:docMk/>
          <pc:sldMk cId="3989306441" sldId="2134808523"/>
        </pc:sldMkLst>
        <pc:spChg chg="mod">
          <ac:chgData name="FERHANE EL MOSTAFA" userId="612e3f77-08f4-424c-9bd0-6ac275dcda07" providerId="ADAL" clId="{0E1024C3-58F3-4E60-9D56-58152775B348}" dt="2025-09-02T17:16:56.917" v="867"/>
          <ac:spMkLst>
            <pc:docMk/>
            <pc:sldMk cId="3989306441" sldId="2134808523"/>
            <ac:spMk id="2" creationId="{C8B38CFD-8114-268B-6F42-C674D47A13BC}"/>
          </ac:spMkLst>
        </pc:spChg>
        <pc:picChg chg="add mod">
          <ac:chgData name="FERHANE EL MOSTAFA" userId="612e3f77-08f4-424c-9bd0-6ac275dcda07" providerId="ADAL" clId="{0E1024C3-58F3-4E60-9D56-58152775B348}" dt="2025-09-03T15:38:00.591" v="1943"/>
          <ac:picMkLst>
            <pc:docMk/>
            <pc:sldMk cId="3989306441" sldId="2134808523"/>
            <ac:picMk id="3" creationId="{3B1D67B9-5D2F-E033-936E-5711BEE30FFA}"/>
          </ac:picMkLst>
        </pc:picChg>
        <pc:picChg chg="add mod">
          <ac:chgData name="FERHANE EL MOSTAFA" userId="612e3f77-08f4-424c-9bd0-6ac275dcda07" providerId="ADAL" clId="{0E1024C3-58F3-4E60-9D56-58152775B348}" dt="2025-09-02T17:16:42.614" v="866"/>
          <ac:picMkLst>
            <pc:docMk/>
            <pc:sldMk cId="3989306441" sldId="2134808523"/>
            <ac:picMk id="4" creationId="{CD1534DD-1140-DD39-913B-5DC41D433A1C}"/>
          </ac:picMkLst>
        </pc:picChg>
        <pc:picChg chg="add mod">
          <ac:chgData name="FERHANE EL MOSTAFA" userId="612e3f77-08f4-424c-9bd0-6ac275dcda07" providerId="ADAL" clId="{0E1024C3-58F3-4E60-9D56-58152775B348}" dt="2025-09-03T15:38:00.591" v="1943"/>
          <ac:picMkLst>
            <pc:docMk/>
            <pc:sldMk cId="3989306441" sldId="2134808523"/>
            <ac:picMk id="9" creationId="{FC3C4183-FEDD-F853-63A3-21F518B9C409}"/>
          </ac:picMkLst>
        </pc:picChg>
        <pc:picChg chg="add mod">
          <ac:chgData name="FERHANE EL MOSTAFA" userId="612e3f77-08f4-424c-9bd0-6ac275dcda07" providerId="ADAL" clId="{0E1024C3-58F3-4E60-9D56-58152775B348}" dt="2025-09-03T15:38:18.584" v="1946"/>
          <ac:picMkLst>
            <pc:docMk/>
            <pc:sldMk cId="3989306441" sldId="2134808523"/>
            <ac:picMk id="10" creationId="{C309D8C9-C7A4-DDE3-6686-A2A85611657B}"/>
          </ac:picMkLst>
        </pc:picChg>
        <pc:picChg chg="add mod">
          <ac:chgData name="FERHANE EL MOSTAFA" userId="612e3f77-08f4-424c-9bd0-6ac275dcda07" providerId="ADAL" clId="{0E1024C3-58F3-4E60-9D56-58152775B348}" dt="2025-09-03T15:38:25.299" v="1947"/>
          <ac:picMkLst>
            <pc:docMk/>
            <pc:sldMk cId="3989306441" sldId="2134808523"/>
            <ac:picMk id="11" creationId="{BFC3BD8A-620C-6AB6-244F-5E50D43FE480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3T15:40:38.248" v="1972"/>
        <pc:sldMkLst>
          <pc:docMk/>
          <pc:sldMk cId="3219381910" sldId="2134808524"/>
        </pc:sldMkLst>
        <pc:spChg chg="mod">
          <ac:chgData name="FERHANE EL MOSTAFA" userId="612e3f77-08f4-424c-9bd0-6ac275dcda07" providerId="ADAL" clId="{0E1024C3-58F3-4E60-9D56-58152775B348}" dt="2025-09-02T17:22:28.853" v="1033" actId="20577"/>
          <ac:spMkLst>
            <pc:docMk/>
            <pc:sldMk cId="3219381910" sldId="2134808524"/>
            <ac:spMk id="2" creationId="{0B8E6265-F249-7E81-A27B-C26263A988F3}"/>
          </ac:spMkLst>
        </pc:spChg>
        <pc:picChg chg="add mod">
          <ac:chgData name="FERHANE EL MOSTAFA" userId="612e3f77-08f4-424c-9bd0-6ac275dcda07" providerId="ADAL" clId="{0E1024C3-58F3-4E60-9D56-58152775B348}" dt="2025-09-03T15:40:38.248" v="1972"/>
          <ac:picMkLst>
            <pc:docMk/>
            <pc:sldMk cId="3219381910" sldId="2134808524"/>
            <ac:picMk id="3" creationId="{9E7B2117-38DD-F170-5694-47499A7BCDDB}"/>
          </ac:picMkLst>
        </pc:picChg>
        <pc:picChg chg="add mod">
          <ac:chgData name="FERHANE EL MOSTAFA" userId="612e3f77-08f4-424c-9bd0-6ac275dcda07" providerId="ADAL" clId="{0E1024C3-58F3-4E60-9D56-58152775B348}" dt="2025-09-02T17:22:02.978" v="986"/>
          <ac:picMkLst>
            <pc:docMk/>
            <pc:sldMk cId="3219381910" sldId="2134808524"/>
            <ac:picMk id="4" creationId="{1C4DCC1C-665B-E177-CF11-818486B2F820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3T15:41:24.178" v="2010" actId="20577"/>
        <pc:sldMkLst>
          <pc:docMk/>
          <pc:sldMk cId="481106796" sldId="2134808525"/>
        </pc:sldMkLst>
        <pc:spChg chg="mod">
          <ac:chgData name="FERHANE EL MOSTAFA" userId="612e3f77-08f4-424c-9bd0-6ac275dcda07" providerId="ADAL" clId="{0E1024C3-58F3-4E60-9D56-58152775B348}" dt="2025-09-03T15:41:24.178" v="2010" actId="20577"/>
          <ac:spMkLst>
            <pc:docMk/>
            <pc:sldMk cId="481106796" sldId="2134808525"/>
            <ac:spMk id="2" creationId="{ABE27F50-0437-D06E-A217-25345C879BA4}"/>
          </ac:spMkLst>
        </pc:spChg>
        <pc:picChg chg="add mod">
          <ac:chgData name="FERHANE EL MOSTAFA" userId="612e3f77-08f4-424c-9bd0-6ac275dcda07" providerId="ADAL" clId="{0E1024C3-58F3-4E60-9D56-58152775B348}" dt="2025-09-02T17:22:51.566" v="1037"/>
          <ac:picMkLst>
            <pc:docMk/>
            <pc:sldMk cId="481106796" sldId="2134808525"/>
            <ac:picMk id="3" creationId="{746A1ED0-A16F-71C4-9C32-E4B8011B1804}"/>
          </ac:picMkLst>
        </pc:picChg>
        <pc:picChg chg="add mod">
          <ac:chgData name="FERHANE EL MOSTAFA" userId="612e3f77-08f4-424c-9bd0-6ac275dcda07" providerId="ADAL" clId="{0E1024C3-58F3-4E60-9D56-58152775B348}" dt="2025-09-03T15:40:55.647" v="1980"/>
          <ac:picMkLst>
            <pc:docMk/>
            <pc:sldMk cId="481106796" sldId="2134808525"/>
            <ac:picMk id="4" creationId="{544A8BAF-A5BB-2AC0-7BD4-B72B523DB598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3T15:42:13.593" v="2014" actId="14100"/>
        <pc:sldMkLst>
          <pc:docMk/>
          <pc:sldMk cId="296886998" sldId="2134808526"/>
        </pc:sldMkLst>
        <pc:spChg chg="mod">
          <ac:chgData name="FERHANE EL MOSTAFA" userId="612e3f77-08f4-424c-9bd0-6ac275dcda07" providerId="ADAL" clId="{0E1024C3-58F3-4E60-9D56-58152775B348}" dt="2025-09-02T17:28:03.377" v="1141" actId="20577"/>
          <ac:spMkLst>
            <pc:docMk/>
            <pc:sldMk cId="296886998" sldId="2134808526"/>
            <ac:spMk id="2" creationId="{C4F63963-B9C9-F1B9-522E-A700911D428C}"/>
          </ac:spMkLst>
        </pc:spChg>
        <pc:picChg chg="add mod">
          <ac:chgData name="FERHANE EL MOSTAFA" userId="612e3f77-08f4-424c-9bd0-6ac275dcda07" providerId="ADAL" clId="{0E1024C3-58F3-4E60-9D56-58152775B348}" dt="2025-09-03T15:42:13.593" v="2014" actId="14100"/>
          <ac:picMkLst>
            <pc:docMk/>
            <pc:sldMk cId="296886998" sldId="2134808526"/>
            <ac:picMk id="5" creationId="{80212078-3949-A76B-DCA0-69A404BCACE3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3T15:47:16.099" v="2106" actId="20577"/>
        <pc:sldMkLst>
          <pc:docMk/>
          <pc:sldMk cId="499002999" sldId="2134808527"/>
        </pc:sldMkLst>
        <pc:spChg chg="mod">
          <ac:chgData name="FERHANE EL MOSTAFA" userId="612e3f77-08f4-424c-9bd0-6ac275dcda07" providerId="ADAL" clId="{0E1024C3-58F3-4E60-9D56-58152775B348}" dt="2025-09-03T15:47:16.099" v="2106" actId="20577"/>
          <ac:spMkLst>
            <pc:docMk/>
            <pc:sldMk cId="499002999" sldId="2134808527"/>
            <ac:spMk id="2" creationId="{EE9FF6CA-360D-3623-6BD5-637DE506BA62}"/>
          </ac:spMkLst>
        </pc:spChg>
        <pc:spChg chg="add mod">
          <ac:chgData name="FERHANE EL MOSTAFA" userId="612e3f77-08f4-424c-9bd0-6ac275dcda07" providerId="ADAL" clId="{0E1024C3-58F3-4E60-9D56-58152775B348}" dt="2025-09-03T15:45:49.900" v="2078" actId="20577"/>
          <ac:spMkLst>
            <pc:docMk/>
            <pc:sldMk cId="499002999" sldId="2134808527"/>
            <ac:spMk id="27" creationId="{84741F64-65E7-FF70-0FEB-E093329C0695}"/>
          </ac:spMkLst>
        </pc:spChg>
        <pc:spChg chg="add mod">
          <ac:chgData name="FERHANE EL MOSTAFA" userId="612e3f77-08f4-424c-9bd0-6ac275dcda07" providerId="ADAL" clId="{0E1024C3-58F3-4E60-9D56-58152775B348}" dt="2025-09-03T15:44:32.203" v="2064" actId="20577"/>
          <ac:spMkLst>
            <pc:docMk/>
            <pc:sldMk cId="499002999" sldId="2134808527"/>
            <ac:spMk id="28" creationId="{C801624F-02C0-895F-1093-4F7842969CE7}"/>
          </ac:spMkLst>
        </pc:spChg>
        <pc:spChg chg="add mod">
          <ac:chgData name="FERHANE EL MOSTAFA" userId="612e3f77-08f4-424c-9bd0-6ac275dcda07" providerId="ADAL" clId="{0E1024C3-58F3-4E60-9D56-58152775B348}" dt="2025-09-03T15:44:38.790" v="2070" actId="20577"/>
          <ac:spMkLst>
            <pc:docMk/>
            <pc:sldMk cId="499002999" sldId="2134808527"/>
            <ac:spMk id="29" creationId="{FEB22F18-59AE-8ABE-7130-1504B5A0B3A4}"/>
          </ac:spMkLst>
        </pc:spChg>
        <pc:spChg chg="add mod">
          <ac:chgData name="FERHANE EL MOSTAFA" userId="612e3f77-08f4-424c-9bd0-6ac275dcda07" providerId="ADAL" clId="{0E1024C3-58F3-4E60-9D56-58152775B348}" dt="2025-09-03T15:45:41.903" v="2072"/>
          <ac:spMkLst>
            <pc:docMk/>
            <pc:sldMk cId="499002999" sldId="2134808527"/>
            <ac:spMk id="30" creationId="{5DA821C1-F6D5-CF4F-1BEF-D05ABA7370C6}"/>
          </ac:spMkLst>
        </pc:spChg>
        <pc:spChg chg="add mod">
          <ac:chgData name="FERHANE EL MOSTAFA" userId="612e3f77-08f4-424c-9bd0-6ac275dcda07" providerId="ADAL" clId="{0E1024C3-58F3-4E60-9D56-58152775B348}" dt="2025-09-03T15:46:04.071" v="2087" actId="20577"/>
          <ac:spMkLst>
            <pc:docMk/>
            <pc:sldMk cId="499002999" sldId="2134808527"/>
            <ac:spMk id="31" creationId="{787AF1E3-5CBF-8ED0-0719-26F8DC3A03B4}"/>
          </ac:spMkLst>
        </pc:spChg>
        <pc:picChg chg="add mod">
          <ac:chgData name="FERHANE EL MOSTAFA" userId="612e3f77-08f4-424c-9bd0-6ac275dcda07" providerId="ADAL" clId="{0E1024C3-58F3-4E60-9D56-58152775B348}" dt="2025-09-03T15:42:39.100" v="2022" actId="1076"/>
          <ac:picMkLst>
            <pc:docMk/>
            <pc:sldMk cId="499002999" sldId="2134808527"/>
            <ac:picMk id="5" creationId="{F1CC4A9E-F686-F279-EEFE-CEB4228C00E3}"/>
          </ac:picMkLst>
        </pc:picChg>
        <pc:cxnChg chg="add mod">
          <ac:chgData name="FERHANE EL MOSTAFA" userId="612e3f77-08f4-424c-9bd0-6ac275dcda07" providerId="ADAL" clId="{0E1024C3-58F3-4E60-9D56-58152775B348}" dt="2025-09-03T15:43:18.283" v="2032" actId="14100"/>
          <ac:cxnSpMkLst>
            <pc:docMk/>
            <pc:sldMk cId="499002999" sldId="2134808527"/>
            <ac:cxnSpMk id="6" creationId="{75F9D004-29AB-1716-928B-72FC0D6A59D2}"/>
          </ac:cxnSpMkLst>
        </pc:cxnChg>
        <pc:cxnChg chg="add mod">
          <ac:chgData name="FERHANE EL MOSTAFA" userId="612e3f77-08f4-424c-9bd0-6ac275dcda07" providerId="ADAL" clId="{0E1024C3-58F3-4E60-9D56-58152775B348}" dt="2025-09-03T15:43:26.626" v="2035" actId="14100"/>
          <ac:cxnSpMkLst>
            <pc:docMk/>
            <pc:sldMk cId="499002999" sldId="2134808527"/>
            <ac:cxnSpMk id="9" creationId="{E01E9F0A-371D-0D9C-D945-54D053116B7E}"/>
          </ac:cxnSpMkLst>
        </pc:cxnChg>
        <pc:cxnChg chg="add mod">
          <ac:chgData name="FERHANE EL MOSTAFA" userId="612e3f77-08f4-424c-9bd0-6ac275dcda07" providerId="ADAL" clId="{0E1024C3-58F3-4E60-9D56-58152775B348}" dt="2025-09-03T15:43:45.868" v="2039" actId="14100"/>
          <ac:cxnSpMkLst>
            <pc:docMk/>
            <pc:sldMk cId="499002999" sldId="2134808527"/>
            <ac:cxnSpMk id="14" creationId="{A943B6A7-CA4A-46CD-6D57-8ECF65DBF767}"/>
          </ac:cxnSpMkLst>
        </pc:cxnChg>
        <pc:cxnChg chg="add mod">
          <ac:chgData name="FERHANE EL MOSTAFA" userId="612e3f77-08f4-424c-9bd0-6ac275dcda07" providerId="ADAL" clId="{0E1024C3-58F3-4E60-9D56-58152775B348}" dt="2025-09-03T15:43:58.691" v="2044" actId="14100"/>
          <ac:cxnSpMkLst>
            <pc:docMk/>
            <pc:sldMk cId="499002999" sldId="2134808527"/>
            <ac:cxnSpMk id="18" creationId="{45F561CC-142D-21E9-CDED-9C3FEBCC5C4B}"/>
          </ac:cxnSpMkLst>
        </pc:cxnChg>
        <pc:cxnChg chg="add mod">
          <ac:chgData name="FERHANE EL MOSTAFA" userId="612e3f77-08f4-424c-9bd0-6ac275dcda07" providerId="ADAL" clId="{0E1024C3-58F3-4E60-9D56-58152775B348}" dt="2025-09-03T15:44:13.888" v="2048" actId="14100"/>
          <ac:cxnSpMkLst>
            <pc:docMk/>
            <pc:sldMk cId="499002999" sldId="2134808527"/>
            <ac:cxnSpMk id="24" creationId="{174FBBB1-AB87-D5E6-2A51-17839CD9350D}"/>
          </ac:cxnSpMkLst>
        </pc:cxn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1872268347" sldId="2134808529"/>
        </pc:sldMkLst>
      </pc:sldChg>
      <pc:sldChg chg="addSp modSp add">
        <pc:chgData name="FERHANE EL MOSTAFA" userId="612e3f77-08f4-424c-9bd0-6ac275dcda07" providerId="ADAL" clId="{0E1024C3-58F3-4E60-9D56-58152775B348}" dt="2025-09-02T18:07:05.179" v="1424"/>
        <pc:sldMkLst>
          <pc:docMk/>
          <pc:sldMk cId="1976714783" sldId="2134808530"/>
        </pc:sldMkLst>
        <pc:spChg chg="mod">
          <ac:chgData name="FERHANE EL MOSTAFA" userId="612e3f77-08f4-424c-9bd0-6ac275dcda07" providerId="ADAL" clId="{0E1024C3-58F3-4E60-9D56-58152775B348}" dt="2025-09-02T18:07:05.179" v="1424"/>
          <ac:spMkLst>
            <pc:docMk/>
            <pc:sldMk cId="1976714783" sldId="2134808530"/>
            <ac:spMk id="2" creationId="{2A9A3893-8F4C-C214-F2E6-933300660B18}"/>
          </ac:spMkLst>
        </pc:spChg>
        <pc:picChg chg="add mod">
          <ac:chgData name="FERHANE EL MOSTAFA" userId="612e3f77-08f4-424c-9bd0-6ac275dcda07" providerId="ADAL" clId="{0E1024C3-58F3-4E60-9D56-58152775B348}" dt="2025-09-02T18:06:41.081" v="1423"/>
          <ac:picMkLst>
            <pc:docMk/>
            <pc:sldMk cId="1976714783" sldId="2134808530"/>
            <ac:picMk id="3" creationId="{C692B217-C963-54B9-16EF-619929FD770A}"/>
          </ac:picMkLst>
        </pc:picChg>
      </pc:sldChg>
      <pc:sldChg chg="modSp add mod">
        <pc:chgData name="FERHANE EL MOSTAFA" userId="612e3f77-08f4-424c-9bd0-6ac275dcda07" providerId="ADAL" clId="{0E1024C3-58F3-4E60-9D56-58152775B348}" dt="2025-09-02T18:17:53.978" v="1561" actId="20577"/>
        <pc:sldMkLst>
          <pc:docMk/>
          <pc:sldMk cId="1757319481" sldId="2134808531"/>
        </pc:sldMkLst>
        <pc:spChg chg="mod">
          <ac:chgData name="FERHANE EL MOSTAFA" userId="612e3f77-08f4-424c-9bd0-6ac275dcda07" providerId="ADAL" clId="{0E1024C3-58F3-4E60-9D56-58152775B348}" dt="2025-09-02T18:15:25.656" v="1505" actId="20577"/>
          <ac:spMkLst>
            <pc:docMk/>
            <pc:sldMk cId="1757319481" sldId="2134808531"/>
            <ac:spMk id="2" creationId="{D6134AB7-3142-A5A6-B342-EA73091E654B}"/>
          </ac:spMkLst>
        </pc:spChg>
        <pc:spChg chg="mod">
          <ac:chgData name="FERHANE EL MOSTAFA" userId="612e3f77-08f4-424c-9bd0-6ac275dcda07" providerId="ADAL" clId="{0E1024C3-58F3-4E60-9D56-58152775B348}" dt="2025-09-02T18:17:46.662" v="1557" actId="20577"/>
          <ac:spMkLst>
            <pc:docMk/>
            <pc:sldMk cId="1757319481" sldId="2134808531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02T18:17:53.978" v="1561" actId="20577"/>
          <ac:spMkLst>
            <pc:docMk/>
            <pc:sldMk cId="1757319481" sldId="2134808531"/>
            <ac:spMk id="5" creationId="{38E8A5EE-73AD-6BAC-6D98-9992D26745BA}"/>
          </ac:spMkLst>
        </pc:spChg>
      </pc:sldChg>
      <pc:sldChg chg="modSp add mod">
        <pc:chgData name="FERHANE EL MOSTAFA" userId="612e3f77-08f4-424c-9bd0-6ac275dcda07" providerId="ADAL" clId="{0E1024C3-58F3-4E60-9D56-58152775B348}" dt="2025-09-02T18:18:53.874" v="1596" actId="20577"/>
        <pc:sldMkLst>
          <pc:docMk/>
          <pc:sldMk cId="924410030" sldId="2134808532"/>
        </pc:sldMkLst>
        <pc:spChg chg="mod">
          <ac:chgData name="FERHANE EL MOSTAFA" userId="612e3f77-08f4-424c-9bd0-6ac275dcda07" providerId="ADAL" clId="{0E1024C3-58F3-4E60-9D56-58152775B348}" dt="2025-09-02T18:18:16.234" v="1574" actId="20577"/>
          <ac:spMkLst>
            <pc:docMk/>
            <pc:sldMk cId="924410030" sldId="2134808532"/>
            <ac:spMk id="5" creationId="{288A668F-B1CF-DC8E-2A6F-9C0121FFA4BD}"/>
          </ac:spMkLst>
        </pc:spChg>
        <pc:spChg chg="mod">
          <ac:chgData name="FERHANE EL MOSTAFA" userId="612e3f77-08f4-424c-9bd0-6ac275dcda07" providerId="ADAL" clId="{0E1024C3-58F3-4E60-9D56-58152775B348}" dt="2025-09-02T18:18:53.874" v="1596" actId="20577"/>
          <ac:spMkLst>
            <pc:docMk/>
            <pc:sldMk cId="924410030" sldId="2134808532"/>
            <ac:spMk id="6" creationId="{A6DE4188-D2F1-1D8B-E69D-A076A02D406B}"/>
          </ac:spMkLst>
        </pc:spChg>
        <pc:graphicFrameChg chg="modGraphic">
          <ac:chgData name="FERHANE EL MOSTAFA" userId="612e3f77-08f4-424c-9bd0-6ac275dcda07" providerId="ADAL" clId="{0E1024C3-58F3-4E60-9D56-58152775B348}" dt="2025-09-02T18:18:34.396" v="1579" actId="20577"/>
          <ac:graphicFrameMkLst>
            <pc:docMk/>
            <pc:sldMk cId="924410030" sldId="2134808532"/>
            <ac:graphicFrameMk id="3" creationId="{DA2877A8-BF15-651D-BC7E-62A70A1F6665}"/>
          </ac:graphicFrameMkLst>
        </pc:graphicFrame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3054006860" sldId="2134808533"/>
        </pc:sldMkLst>
      </pc:sldChg>
      <pc:sldChg chg="modSp add mod">
        <pc:chgData name="FERHANE EL MOSTAFA" userId="612e3f77-08f4-424c-9bd0-6ac275dcda07" providerId="ADAL" clId="{0E1024C3-58F3-4E60-9D56-58152775B348}" dt="2025-09-03T17:29:55.291" v="2139" actId="20577"/>
        <pc:sldMkLst>
          <pc:docMk/>
          <pc:sldMk cId="4110940064" sldId="2134808533"/>
        </pc:sldMkLst>
        <pc:spChg chg="mod">
          <ac:chgData name="FERHANE EL MOSTAFA" userId="612e3f77-08f4-424c-9bd0-6ac275dcda07" providerId="ADAL" clId="{0E1024C3-58F3-4E60-9D56-58152775B348}" dt="2025-09-03T10:49:35.519" v="1864" actId="20577"/>
          <ac:spMkLst>
            <pc:docMk/>
            <pc:sldMk cId="4110940064" sldId="2134808533"/>
            <ac:spMk id="2" creationId="{35A79060-993E-50AA-1FB0-809908235A58}"/>
          </ac:spMkLst>
        </pc:spChg>
        <pc:spChg chg="mod">
          <ac:chgData name="FERHANE EL MOSTAFA" userId="612e3f77-08f4-424c-9bd0-6ac275dcda07" providerId="ADAL" clId="{0E1024C3-58F3-4E60-9D56-58152775B348}" dt="2025-09-03T17:29:55.291" v="2139" actId="20577"/>
          <ac:spMkLst>
            <pc:docMk/>
            <pc:sldMk cId="4110940064" sldId="2134808533"/>
            <ac:spMk id="3" creationId="{5F2AB4FF-1512-246E-3EBE-CF5AF57C9418}"/>
          </ac:spMkLst>
        </pc:spChg>
        <pc:spChg chg="mod">
          <ac:chgData name="FERHANE EL MOSTAFA" userId="612e3f77-08f4-424c-9bd0-6ac275dcda07" providerId="ADAL" clId="{0E1024C3-58F3-4E60-9D56-58152775B348}" dt="2025-09-03T10:49:58.428" v="1871" actId="20577"/>
          <ac:spMkLst>
            <pc:docMk/>
            <pc:sldMk cId="4110940064" sldId="2134808533"/>
            <ac:spMk id="4" creationId="{17A1849C-F386-C830-950B-D74C3FE5F88E}"/>
          </ac:spMkLst>
        </pc:spChg>
        <pc:spChg chg="mod">
          <ac:chgData name="FERHANE EL MOSTAFA" userId="612e3f77-08f4-424c-9bd0-6ac275dcda07" providerId="ADAL" clId="{0E1024C3-58F3-4E60-9D56-58152775B348}" dt="2025-09-03T10:50:00.770" v="1873" actId="20577"/>
          <ac:spMkLst>
            <pc:docMk/>
            <pc:sldMk cId="4110940064" sldId="2134808533"/>
            <ac:spMk id="5" creationId="{A994F3FB-F9FE-F2B5-D765-BDA8413731CE}"/>
          </ac:spMkLst>
        </pc:spChg>
        <pc:spChg chg="mod">
          <ac:chgData name="FERHANE EL MOSTAFA" userId="612e3f77-08f4-424c-9bd0-6ac275dcda07" providerId="ADAL" clId="{0E1024C3-58F3-4E60-9D56-58152775B348}" dt="2025-09-03T10:50:04.944" v="1874" actId="20577"/>
          <ac:spMkLst>
            <pc:docMk/>
            <pc:sldMk cId="4110940064" sldId="2134808533"/>
            <ac:spMk id="7" creationId="{75AC03BD-BAAE-8C93-B11F-50D2CF4173B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06070690" sldId="2134808534"/>
        </pc:sldMkLst>
      </pc:sldChg>
      <pc:sldChg chg="delSp modSp add mod delAnim">
        <pc:chgData name="FERHANE EL MOSTAFA" userId="612e3f77-08f4-424c-9bd0-6ac275dcda07" providerId="ADAL" clId="{0E1024C3-58F3-4E60-9D56-58152775B348}" dt="2025-09-03T10:50:33.149" v="1885" actId="1076"/>
        <pc:sldMkLst>
          <pc:docMk/>
          <pc:sldMk cId="3616227215" sldId="2134808534"/>
        </pc:sldMkLst>
        <pc:spChg chg="mod">
          <ac:chgData name="FERHANE EL MOSTAFA" userId="612e3f77-08f4-424c-9bd0-6ac275dcda07" providerId="ADAL" clId="{0E1024C3-58F3-4E60-9D56-58152775B348}" dt="2025-09-03T10:50:11.824" v="1875" actId="20577"/>
          <ac:spMkLst>
            <pc:docMk/>
            <pc:sldMk cId="3616227215" sldId="2134808534"/>
            <ac:spMk id="2" creationId="{FCCC32E6-2032-9EEF-BD7C-517CDDCBDA11}"/>
          </ac:spMkLst>
        </pc:spChg>
        <pc:spChg chg="mod">
          <ac:chgData name="FERHANE EL MOSTAFA" userId="612e3f77-08f4-424c-9bd0-6ac275dcda07" providerId="ADAL" clId="{0E1024C3-58F3-4E60-9D56-58152775B348}" dt="2025-09-03T10:50:33.149" v="1885" actId="1076"/>
          <ac:spMkLst>
            <pc:docMk/>
            <pc:sldMk cId="3616227215" sldId="2134808534"/>
            <ac:spMk id="8" creationId="{5B4ABAF5-6333-EE52-49AF-4C509A7C3B32}"/>
          </ac:spMkLst>
        </pc:spChg>
        <pc:spChg chg="mod">
          <ac:chgData name="FERHANE EL MOSTAFA" userId="612e3f77-08f4-424c-9bd0-6ac275dcda07" providerId="ADAL" clId="{0E1024C3-58F3-4E60-9D56-58152775B348}" dt="2025-09-03T10:50:30.486" v="1883" actId="1076"/>
          <ac:spMkLst>
            <pc:docMk/>
            <pc:sldMk cId="3616227215" sldId="2134808534"/>
            <ac:spMk id="10" creationId="{BE8E7DE9-09FE-4CB6-CEA4-DE5EB11836E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83658029" sldId="2134808535"/>
        </pc:sldMkLst>
      </pc:sldChg>
      <pc:sldChg chg="modSp add mod">
        <pc:chgData name="FERHANE EL MOSTAFA" userId="612e3f77-08f4-424c-9bd0-6ac275dcda07" providerId="ADAL" clId="{0E1024C3-58F3-4E60-9D56-58152775B348}" dt="2025-09-03T10:51:16.716" v="1897" actId="20577"/>
        <pc:sldMkLst>
          <pc:docMk/>
          <pc:sldMk cId="1614585718" sldId="2134808535"/>
        </pc:sldMkLst>
        <pc:spChg chg="mod">
          <ac:chgData name="FERHANE EL MOSTAFA" userId="612e3f77-08f4-424c-9bd0-6ac275dcda07" providerId="ADAL" clId="{0E1024C3-58F3-4E60-9D56-58152775B348}" dt="2025-09-03T10:50:55.655" v="1886" actId="20577"/>
          <ac:spMkLst>
            <pc:docMk/>
            <pc:sldMk cId="1614585718" sldId="2134808535"/>
            <ac:spMk id="2" creationId="{70917D9C-AE8B-B94D-96E9-4E0C5BA58344}"/>
          </ac:spMkLst>
        </pc:spChg>
        <pc:spChg chg="mod">
          <ac:chgData name="FERHANE EL MOSTAFA" userId="612e3f77-08f4-424c-9bd0-6ac275dcda07" providerId="ADAL" clId="{0E1024C3-58F3-4E60-9D56-58152775B348}" dt="2025-09-03T10:51:08.937" v="1892" actId="20577"/>
          <ac:spMkLst>
            <pc:docMk/>
            <pc:sldMk cId="1614585718" sldId="2134808535"/>
            <ac:spMk id="3" creationId="{DD53F247-7E7F-C332-6BE5-03E993F1680A}"/>
          </ac:spMkLst>
        </pc:spChg>
        <pc:spChg chg="mod">
          <ac:chgData name="FERHANE EL MOSTAFA" userId="612e3f77-08f4-424c-9bd0-6ac275dcda07" providerId="ADAL" clId="{0E1024C3-58F3-4E60-9D56-58152775B348}" dt="2025-09-03T10:51:12.094" v="1894" actId="20577"/>
          <ac:spMkLst>
            <pc:docMk/>
            <pc:sldMk cId="1614585718" sldId="2134808535"/>
            <ac:spMk id="4" creationId="{BA9D4DF2-2E25-D15A-6336-9F4A8DD06401}"/>
          </ac:spMkLst>
        </pc:spChg>
        <pc:spChg chg="mod">
          <ac:chgData name="FERHANE EL MOSTAFA" userId="612e3f77-08f4-424c-9bd0-6ac275dcda07" providerId="ADAL" clId="{0E1024C3-58F3-4E60-9D56-58152775B348}" dt="2025-09-03T10:51:14.430" v="1896" actId="20577"/>
          <ac:spMkLst>
            <pc:docMk/>
            <pc:sldMk cId="1614585718" sldId="2134808535"/>
            <ac:spMk id="5" creationId="{BB225DF3-322B-B6CC-4DDD-24BF2CB8BD44}"/>
          </ac:spMkLst>
        </pc:spChg>
        <pc:spChg chg="mod">
          <ac:chgData name="FERHANE EL MOSTAFA" userId="612e3f77-08f4-424c-9bd0-6ac275dcda07" providerId="ADAL" clId="{0E1024C3-58F3-4E60-9D56-58152775B348}" dt="2025-09-03T10:51:16.716" v="1897" actId="20577"/>
          <ac:spMkLst>
            <pc:docMk/>
            <pc:sldMk cId="1614585718" sldId="2134808535"/>
            <ac:spMk id="7" creationId="{72FEF8EE-C4F4-7BD3-98BE-B286F67F41E4}"/>
          </ac:spMkLst>
        </pc:spChg>
      </pc:sldChg>
      <pc:sldChg chg="addSp modSp add mod modAnim">
        <pc:chgData name="FERHANE EL MOSTAFA" userId="612e3f77-08f4-424c-9bd0-6ac275dcda07" providerId="ADAL" clId="{0E1024C3-58F3-4E60-9D56-58152775B348}" dt="2025-09-04T09:01:20.529" v="2180"/>
        <pc:sldMkLst>
          <pc:docMk/>
          <pc:sldMk cId="1460021082" sldId="2134808536"/>
        </pc:sldMkLst>
        <pc:spChg chg="mod">
          <ac:chgData name="FERHANE EL MOSTAFA" userId="612e3f77-08f4-424c-9bd0-6ac275dcda07" providerId="ADAL" clId="{0E1024C3-58F3-4E60-9D56-58152775B348}" dt="2025-09-04T08:43:56.101" v="2158" actId="20577"/>
          <ac:spMkLst>
            <pc:docMk/>
            <pc:sldMk cId="1460021082" sldId="2134808536"/>
            <ac:spMk id="2" creationId="{E04F5AB7-7CA6-DAC2-47F5-CB717506A57B}"/>
          </ac:spMkLst>
        </pc:spChg>
        <pc:spChg chg="mod">
          <ac:chgData name="FERHANE EL MOSTAFA" userId="612e3f77-08f4-424c-9bd0-6ac275dcda07" providerId="ADAL" clId="{0E1024C3-58F3-4E60-9D56-58152775B348}" dt="2025-09-04T08:44:33.981" v="2165" actId="1076"/>
          <ac:spMkLst>
            <pc:docMk/>
            <pc:sldMk cId="1460021082" sldId="2134808536"/>
            <ac:spMk id="3" creationId="{48CF5AF9-4F76-325D-A67E-B113840F45B6}"/>
          </ac:spMkLst>
        </pc:spChg>
        <pc:spChg chg="add mod">
          <ac:chgData name="FERHANE EL MOSTAFA" userId="612e3f77-08f4-424c-9bd0-6ac275dcda07" providerId="ADAL" clId="{0E1024C3-58F3-4E60-9D56-58152775B348}" dt="2025-09-04T08:45:55.360" v="2175" actId="207"/>
          <ac:spMkLst>
            <pc:docMk/>
            <pc:sldMk cId="1460021082" sldId="2134808536"/>
            <ac:spMk id="4" creationId="{BEEB0F2A-4BC1-2B5D-DB68-AAE67BC03E4E}"/>
          </ac:spMkLst>
        </pc:spChg>
        <pc:spChg chg="mod">
          <ac:chgData name="FERHANE EL MOSTAFA" userId="612e3f77-08f4-424c-9bd0-6ac275dcda07" providerId="ADAL" clId="{0E1024C3-58F3-4E60-9D56-58152775B348}" dt="2025-09-04T08:44:36.856" v="2167" actId="1076"/>
          <ac:spMkLst>
            <pc:docMk/>
            <pc:sldMk cId="1460021082" sldId="2134808536"/>
            <ac:spMk id="5" creationId="{0194AAE6-09E0-2AD1-05AE-4FEF6B15266E}"/>
          </ac:spMkLst>
        </pc:spChg>
        <pc:spChg chg="mod">
          <ac:chgData name="FERHANE EL MOSTAFA" userId="612e3f77-08f4-424c-9bd0-6ac275dcda07" providerId="ADAL" clId="{0E1024C3-58F3-4E60-9D56-58152775B348}" dt="2025-09-04T08:44:58.392" v="2174" actId="14100"/>
          <ac:spMkLst>
            <pc:docMk/>
            <pc:sldMk cId="1460021082" sldId="2134808536"/>
            <ac:spMk id="7" creationId="{ED7573E0-260E-9F6D-096D-E21CCD30D5AB}"/>
          </ac:spMkLst>
        </pc:spChg>
        <pc:spChg chg="add mod">
          <ac:chgData name="FERHANE EL MOSTAFA" userId="612e3f77-08f4-424c-9bd0-6ac275dcda07" providerId="ADAL" clId="{0E1024C3-58F3-4E60-9D56-58152775B348}" dt="2025-09-04T08:45:55.360" v="2175" actId="207"/>
          <ac:spMkLst>
            <pc:docMk/>
            <pc:sldMk cId="1460021082" sldId="2134808536"/>
            <ac:spMk id="8" creationId="{F68F654B-9174-3814-6017-2EAFF207BD37}"/>
          </ac:spMkLst>
        </pc:spChg>
        <pc:spChg chg="mod">
          <ac:chgData name="FERHANE EL MOSTAFA" userId="612e3f77-08f4-424c-9bd0-6ac275dcda07" providerId="ADAL" clId="{0E1024C3-58F3-4E60-9D56-58152775B348}" dt="2025-09-04T08:44:39.388" v="2168" actId="1076"/>
          <ac:spMkLst>
            <pc:docMk/>
            <pc:sldMk cId="1460021082" sldId="2134808536"/>
            <ac:spMk id="9" creationId="{411344B2-A520-ECCA-C6F6-191800B882F5}"/>
          </ac:spMkLst>
        </pc:spChg>
        <pc:spChg chg="add mod">
          <ac:chgData name="FERHANE EL MOSTAFA" userId="612e3f77-08f4-424c-9bd0-6ac275dcda07" providerId="ADAL" clId="{0E1024C3-58F3-4E60-9D56-58152775B348}" dt="2025-09-04T08:45:55.360" v="2175" actId="207"/>
          <ac:spMkLst>
            <pc:docMk/>
            <pc:sldMk cId="1460021082" sldId="2134808536"/>
            <ac:spMk id="10" creationId="{D44DD02B-8CB5-F9A3-B347-996E41E8E093}"/>
          </ac:spMkLst>
        </pc:spChg>
        <pc:spChg chg="add mod">
          <ac:chgData name="FERHANE EL MOSTAFA" userId="612e3f77-08f4-424c-9bd0-6ac275dcda07" providerId="ADAL" clId="{0E1024C3-58F3-4E60-9D56-58152775B348}" dt="2025-09-04T08:45:55.360" v="2175" actId="207"/>
          <ac:spMkLst>
            <pc:docMk/>
            <pc:sldMk cId="1460021082" sldId="2134808536"/>
            <ac:spMk id="11" creationId="{4AAE1EA2-6259-DCB1-7CCD-ED7CDAF68A96}"/>
          </ac:spMkLst>
        </pc:spChg>
      </pc:sldChg>
      <pc:sldChg chg="add del">
        <pc:chgData name="FERHANE EL MOSTAFA" userId="612e3f77-08f4-424c-9bd0-6ac275dcda07" providerId="ADAL" clId="{0E1024C3-58F3-4E60-9D56-58152775B348}" dt="2025-09-03T15:38:12.094" v="1945"/>
        <pc:sldMkLst>
          <pc:docMk/>
          <pc:sldMk cId="3073727950" sldId="2134808536"/>
        </pc:sldMkLst>
      </pc:sldChg>
      <pc:sldChg chg="modSp mod">
        <pc:chgData name="FERHANE EL MOSTAFA" userId="612e3f77-08f4-424c-9bd0-6ac275dcda07" providerId="ADAL" clId="{0E1024C3-58F3-4E60-9D56-58152775B348}" dt="2025-09-12T10:04:04.742" v="2207" actId="404"/>
        <pc:sldMkLst>
          <pc:docMk/>
          <pc:sldMk cId="3636395177" sldId="2134808538"/>
        </pc:sldMkLst>
        <pc:spChg chg="mod">
          <ac:chgData name="FERHANE EL MOSTAFA" userId="612e3f77-08f4-424c-9bd0-6ac275dcda07" providerId="ADAL" clId="{0E1024C3-58F3-4E60-9D56-58152775B348}" dt="2025-09-12T10:04:04.742" v="2207" actId="404"/>
          <ac:spMkLst>
            <pc:docMk/>
            <pc:sldMk cId="3636395177" sldId="2134808538"/>
            <ac:spMk id="2" creationId="{BAADB694-0B15-5538-8A8E-78E3A4DCC9A4}"/>
          </ac:spMkLst>
        </pc:spChg>
      </pc:sldChg>
      <pc:sldChg chg="add">
        <pc:chgData name="FERHANE EL MOSTAFA" userId="612e3f77-08f4-424c-9bd0-6ac275dcda07" providerId="ADAL" clId="{0E1024C3-58F3-4E60-9D56-58152775B348}" dt="2025-09-12T10:06:43.546" v="2212"/>
        <pc:sldMkLst>
          <pc:docMk/>
          <pc:sldMk cId="3778246196" sldId="2134808540"/>
        </pc:sldMkLst>
      </pc:sldChg>
      <pc:sldChg chg="add">
        <pc:chgData name="FERHANE EL MOSTAFA" userId="612e3f77-08f4-424c-9bd0-6ac275dcda07" providerId="ADAL" clId="{0E1024C3-58F3-4E60-9D56-58152775B348}" dt="2025-09-12T10:58:16.983" v="2236"/>
        <pc:sldMkLst>
          <pc:docMk/>
          <pc:sldMk cId="540008469" sldId="213480854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مـ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مـ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مـ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1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دلالات الأيقونات التي تعلمناها في الحصة السابقة.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07128" y="3976253"/>
            <a:ext cx="9407236" cy="30341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معين:</a:t>
            </a:r>
          </a:p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سأعرض عليكم الأيقونات، وأنتم تذكرون السلوك المناسب لها؛ هيا بنا: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9F5D4-CAB3-CE30-B664-8A9A78A8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3" y="628496"/>
            <a:ext cx="183505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E569-C38B-5BEC-9812-8C2835E7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09A1F92A-4889-3DC1-0419-6FA205E4E004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DB2C5B23-AFCD-8C5C-FCDA-8FB5E8A8A9A5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2B4D3A69-1FC2-D93D-54E0-4B23E112A67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676D0058-4D0F-39D8-C163-C4E5A12C3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B0D92EB-3940-6DB2-7B11-627B7C3FA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A7A5B47-7508-D1FE-5512-64DCB928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6C78804-CC76-2587-18E9-26895E730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FDD8D3E-FC77-3D8C-7F8C-5A077C855057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7960530-7FCD-F897-4C7C-354A2D043A90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5765501-B161-8604-861A-FF60780CE9DB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EE812AE3-AB48-C946-AF77-28A72C82C84B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02242142-F1B7-8F0D-C5F7-6E9FDCDD16E5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1D72F8F3-2B41-75B2-A12C-417E00B75A9D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697349-52B3-86D9-81F5-4078EE09B80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0552B8-1FC3-C00B-DBC0-339409F8C031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4C4235-0876-FC07-209A-80E4CB05EFB8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ACE6A2E-3565-D4D7-963C-00C3D921B0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08D4AC8-5B53-7827-637C-80F7CC1B7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131F29-B32D-7B38-7377-CBF87C491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19F9-B6BF-668F-90B5-54D677C27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EEA9FC-D2BF-95CE-C6BF-367512FDFFAF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174100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سنتعلم كيف نكتب أسماءنا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سأقوم بكتابة اسمي على السبورة.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اسمه على السبورة، ثم يقدم نفسه: أنا اسمي....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8B0FA8-4ACD-2544-3EBA-1EC8A4CB7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0683F3-100F-8E59-7EAC-1AD9D8138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اكتبوا أسماءكم على ألواحكم.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ارفعوا ألواحكم، كل واحد يقدم نفسه.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نفسه: أنا اسمي 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843536"/>
            <a:ext cx="1075974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أثناء إنشاد النشيد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براد/البراد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71E577-B991-C792-C350-288CE04D0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DDE592-DA9C-8929-CCAE-F9BDDA9DE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أربعة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 -  ر</a:t>
            </a:r>
          </a:p>
          <a:p>
            <a:pPr marL="0" indent="0" algn="ctr" rtl="1">
              <a:buNone/>
            </a:pP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ز - م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 مخدة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51818" y="4014355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مِ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خَدَّةٌ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5033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30996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مِـ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مِ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خَدَّةٌ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787237" y="2542199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مِ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787237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ــم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787237" y="6171830"/>
            <a:ext cx="1849220" cy="11949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8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87238" y="7929144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أَحْ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ـمَـ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9618700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رَسَ</a:t>
            </a:r>
            <a:r>
              <a:rPr kumimoji="0" lang="ar-MA" sz="8000" b="0" i="0" u="none" strike="noStrike" kern="1200" cap="none" spc="0" normalizeH="0" baseline="0" noProof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ـمَ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618700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أُ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مٌّ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رَمْلٌ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597599" y="359616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71B7EB7-200C-7E5A-2161-538470502E38}"/>
              </a:ext>
            </a:extLst>
          </p:cNvPr>
          <p:cNvSpPr/>
          <p:nvPr/>
        </p:nvSpPr>
        <p:spPr>
          <a:xfrm>
            <a:off x="10113818" y="6431157"/>
            <a:ext cx="253538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تَمْ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ـر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716F477-DA28-4D10-E662-2805AE8CC0D8}"/>
              </a:ext>
            </a:extLst>
          </p:cNvPr>
          <p:cNvSpPr/>
          <p:nvPr/>
        </p:nvSpPr>
        <p:spPr>
          <a:xfrm>
            <a:off x="1517073" y="669400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38C090EA-2E5F-E3CF-D6AB-AEF39F63F144}"/>
              </a:ext>
            </a:extLst>
          </p:cNvPr>
          <p:cNvSpPr/>
          <p:nvPr/>
        </p:nvSpPr>
        <p:spPr>
          <a:xfrm>
            <a:off x="5753100" y="7417908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زربية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زَ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رْبِيَّةٌ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زَ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5DD7763-27A6-EF3B-6AE0-7B1D735D89DD}"/>
              </a:ext>
            </a:extLst>
          </p:cNvPr>
          <p:cNvSpPr/>
          <p:nvPr/>
        </p:nvSpPr>
        <p:spPr>
          <a:xfrm>
            <a:off x="9421091" y="6431157"/>
            <a:ext cx="3228109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حَمْ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ـز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َةُ</a:t>
            </a:r>
            <a:endParaRPr lang="fr-FR" sz="115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09F36B5-AF86-199B-59BF-48D553E357E0}"/>
              </a:ext>
            </a:extLst>
          </p:cNvPr>
          <p:cNvSpPr/>
          <p:nvPr/>
        </p:nvSpPr>
        <p:spPr>
          <a:xfrm>
            <a:off x="1517073" y="669400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ـزَ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09C82ACA-B8A0-DB13-D7D0-0005F78A769C}"/>
              </a:ext>
            </a:extLst>
          </p:cNvPr>
          <p:cNvSpPr/>
          <p:nvPr/>
        </p:nvSpPr>
        <p:spPr>
          <a:xfrm>
            <a:off x="5753100" y="7417908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ل – ر – ز – م 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ليمون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BD2FF28-4047-5FC0-A25E-4C868C039485}"/>
              </a:ext>
            </a:extLst>
          </p:cNvPr>
          <p:cNvSpPr/>
          <p:nvPr/>
        </p:nvSpPr>
        <p:spPr>
          <a:xfrm>
            <a:off x="8451273" y="2767446"/>
            <a:ext cx="4461163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يْمونٌ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90D5C09C-68F4-7D6B-B366-493072C2E2AD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D6DFB3-3CFD-ED95-9D4C-5778CCC71553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AA0CA9C-36BC-F46C-E7BB-AAA49B5A71D7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674B70-784F-E978-CF60-A14BA8FC6980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3B7B9F-99F6-B621-4E28-C3D5B2BE2B48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7E0655-448E-A862-82A3-619EB38C5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جيدا. عليكم رفع البطاقة المناسبة لكل  صوت من بطاقات الحروف(البحث في ثنائيات)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"ر"،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8B2F14A-43CD-1410-52ED-6152C2B3A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478A490-D57E-8ABF-85BF-1B9EC166243D}"/>
              </a:ext>
            </a:extLst>
          </p:cNvPr>
          <p:cNvSpPr/>
          <p:nvPr/>
        </p:nvSpPr>
        <p:spPr>
          <a:xfrm>
            <a:off x="8727270" y="51435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C798937-6985-33FC-50ED-FFA4C9CF70CD}"/>
              </a:ext>
            </a:extLst>
          </p:cNvPr>
          <p:cNvSpPr/>
          <p:nvPr/>
        </p:nvSpPr>
        <p:spPr>
          <a:xfrm>
            <a:off x="2316080" y="51435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ـر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9EDAE15-25BE-26A7-B692-3996D6A3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233" y="2033344"/>
            <a:ext cx="2749534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12EA-3F82-CC02-0701-C30CBE26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A79060-993E-50AA-1FB0-809908235A5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"م"،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F750FFE-060F-9BCF-C5FB-83C86BBB4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F2AB4FF-1512-246E-3EBE-CF5AF57C9418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7A1849C-F386-C830-950B-D74C3FE5F88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ــمـ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994F3FB-F9FE-F2B5-D765-BDA8413731CE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ـم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5AC03BD-BAAE-8C93-B11F-50D2CF4173B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BE57D2F-6BA7-FC9D-BCD9-A250B738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47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FFFD-4DE4-7473-3292-8F460CC8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CC32E6-2032-9EEF-BD7C-517CDDCBDA1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"ز"،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CD86BE9-76BB-4B77-9FB1-587F5A60B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B4ABAF5-6333-EE52-49AF-4C509A7C3B32}"/>
              </a:ext>
            </a:extLst>
          </p:cNvPr>
          <p:cNvSpPr/>
          <p:nvPr/>
        </p:nvSpPr>
        <p:spPr>
          <a:xfrm>
            <a:off x="9287467" y="525352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E8E7DE9-09FE-4CB6-CEA4-DE5EB11836E9}"/>
              </a:ext>
            </a:extLst>
          </p:cNvPr>
          <p:cNvSpPr/>
          <p:nvPr/>
        </p:nvSpPr>
        <p:spPr>
          <a:xfrm>
            <a:off x="2483975" y="525352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ـز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633DB0C7-430F-A106-6340-20ACF60E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54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"ل"،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53F247-7E7F-C332-6BE5-03E993F1680A}"/>
              </a:ext>
            </a:extLst>
          </p:cNvPr>
          <p:cNvSpPr/>
          <p:nvPr/>
        </p:nvSpPr>
        <p:spPr>
          <a:xfrm>
            <a:off x="10287001" y="543098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A9D4DF2-2E25-D15A-6336-9F4A8DD06401}"/>
              </a:ext>
            </a:extLst>
          </p:cNvPr>
          <p:cNvSpPr/>
          <p:nvPr/>
        </p:nvSpPr>
        <p:spPr>
          <a:xfrm>
            <a:off x="731975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ـلـ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B225DF3-322B-B6CC-4DDD-24BF2CB8BD44}"/>
              </a:ext>
            </a:extLst>
          </p:cNvPr>
          <p:cNvSpPr/>
          <p:nvPr/>
        </p:nvSpPr>
        <p:spPr>
          <a:xfrm>
            <a:off x="4118811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ـل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2FEF8EE-C4F4-7BD3-98BE-B286F67F41E4}"/>
              </a:ext>
            </a:extLst>
          </p:cNvPr>
          <p:cNvSpPr/>
          <p:nvPr/>
        </p:nvSpPr>
        <p:spPr>
          <a:xfrm>
            <a:off x="70074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90EB171B-C03B-89A0-BC11-FB607D82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38" y="185840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الميم،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117022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– ر – 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ز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تضم حرف الميم ورأيناها في قراءة الصورة هي: م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ائدة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7633855" y="4533900"/>
            <a:ext cx="530629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خَ</a:t>
            </a:r>
            <a:r>
              <a:rPr lang="ar-MA" sz="115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دَّةٌ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ِـ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1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ينشئ الأستاذ خريطة حرف الميم مع الحركات القصيرة، ويسمي كل مقطع، ويقدم كلمة تبتدئ به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082732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7072312" y="18529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خَدَّةٌ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476508" y="3189080"/>
            <a:ext cx="22106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دْ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رَسَ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عَلِّمٌ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441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0363733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7007048" y="1862623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مَِ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خَدَّةٌ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8963024" y="3063954"/>
            <a:ext cx="3076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دْرَسَةٌ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عَلِّمٌ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ـــميـ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مٌ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سُلَّ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نَعي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رَسّا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02A9E-35AD-8B91-967F-FA904C883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0C6F-AE59-383E-708C-BF21090B8BBB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خريطة الحرف: رددوا من ورائي جماعة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EE0AE59-DD90-8184-0E25-9137F600A3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698297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CE13722-456E-7AAD-32C8-8CC8E8DD5D58}"/>
              </a:ext>
            </a:extLst>
          </p:cNvPr>
          <p:cNvSpPr txBox="1"/>
          <p:nvPr/>
        </p:nvSpPr>
        <p:spPr>
          <a:xfrm>
            <a:off x="7007048" y="1862623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مَِ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خَدَّةٌ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D90BE3-C15B-4434-70EE-A96E15876623}"/>
              </a:ext>
            </a:extLst>
          </p:cNvPr>
          <p:cNvSpPr txBox="1"/>
          <p:nvPr/>
        </p:nvSpPr>
        <p:spPr>
          <a:xfrm>
            <a:off x="8963024" y="3063954"/>
            <a:ext cx="30765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دْرَسَةٌ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AF3155-A57D-5E2A-4A15-7A0D1BB048F6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عَلِّمٌ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4AEC47A-A48D-257D-D92F-328F730E17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5EEA5A4-1EF9-D5B6-4C69-F91F48B06035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248482DB-4610-9176-5960-11B5935936CE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ـــميـ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6846A88-F826-8B53-06BF-2CDDE20F3E27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EE94CE-3858-F222-B947-6598765A9E96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4F89EA2-A1FB-1CDC-D508-90A37E234767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DE7993F-B2B4-7181-A2BC-47686A373367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5741878-A7A9-2044-0FFC-DA1A5B187E7B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B0126E13-643B-28FA-7B87-AA5CBA4ABDAD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مٌ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983F86F4-64A1-CEA6-32DA-F81FDBFA6C06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FE09A75-834F-CA99-D435-BB5AC6D86F4F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سُلَّ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F4B7CA8-924D-7B6B-0363-54BBC56B054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نَعي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D8CF37E-B965-DEB6-E6DD-B2200064E156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رَسّا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583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C9A3E-124A-E6F2-CF86-D5248046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0AB8B1-BBFE-01D9-C0F9-3A4989DFB1A0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ستقرأون بشكل ثنائي، ثم فرديا. ونصحح الأخطاء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A76229A-05C2-DAEE-0F82-C1AD964234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1035872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454AE74-1657-980C-8A33-6709073BBF1C}"/>
              </a:ext>
            </a:extLst>
          </p:cNvPr>
          <p:cNvSpPr txBox="1"/>
          <p:nvPr/>
        </p:nvSpPr>
        <p:spPr>
          <a:xfrm>
            <a:off x="7007048" y="1862623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مَِ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خَدَّةٌ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C120BC-BCF7-A09D-904C-8D5285184C5C}"/>
              </a:ext>
            </a:extLst>
          </p:cNvPr>
          <p:cNvSpPr txBox="1"/>
          <p:nvPr/>
        </p:nvSpPr>
        <p:spPr>
          <a:xfrm>
            <a:off x="8963024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دْرَسَةٌ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E0AC5A-5E48-A655-456E-B6F635504AEA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عَلِّمٌ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FFD31EB-1019-130D-FE5F-28DB9E38D5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406C9401-683D-168C-85C5-525F1786D330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73B75F8-DCFE-B9FC-F391-A52C4EA9306D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ـــميـ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1BE44B5-D721-C2B1-1842-FE3AE6D5F8B1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ECEC4A-DA3A-541F-8D2F-2FC08098B202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2AC0CD8-FCD5-FF4C-CDE3-5CCCE1586DFA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36CFCA-BDAA-BBF3-665D-C4408B48A088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A0470170-D6D0-F578-FC08-72317EDC3FD0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D82B0266-CE49-AABD-855D-B6B43F4CF360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مٌ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D01B2C5-B430-536A-FCBA-D5C5B3176BC9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2B09CC6-C7A9-7044-979C-1A20D9CFEB45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سُلَّ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EAE5E9C-1401-C1B3-D5BC-E509B3C01663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نَعي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97774DB-4090-77A8-8462-59CCBB50A2DE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رَسّا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27832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،ز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أيضا: القراءة في جميع الاتجاهات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75A0A0-0C54-960D-A48D-6B435FF56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07" y="2330908"/>
            <a:ext cx="13200046" cy="35018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A64193-F9B9-4C19-E1AE-B36DA10F8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08" y="5832763"/>
            <a:ext cx="13200046" cy="11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55E011-3D40-C41F-FAA2-7595FE17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07A489F-FC38-7001-22EE-E76D17D23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07" y="2330908"/>
            <a:ext cx="13200046" cy="35018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29B068-4ACD-4AF5-E46F-BF1CB232C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08" y="5832763"/>
            <a:ext cx="13200046" cy="11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203A54D-7BED-803F-AAA3-9C1BF620A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07" y="2330908"/>
            <a:ext cx="13200046" cy="35018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7D608FF-A3C8-BEAF-C6CC-3EA020464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08" y="5832763"/>
            <a:ext cx="13200046" cy="11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زار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F7E436D-C110-8040-D7B1-313231589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07" y="2330908"/>
            <a:ext cx="13200046" cy="35018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3E01752-CD96-BC1D-E6B6-4762D8A4BD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08" y="5832763"/>
            <a:ext cx="13200046" cy="11776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AB57004-70FE-BB95-35EC-C3CCCBAEA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9481" y="4680164"/>
            <a:ext cx="926672" cy="9266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9D10B09-9710-2CBA-FFFF-871EBE8D17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608" y="3618499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91D5-F94E-734C-03FD-CFC63F316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B38CFD-8114-268B-6F42-C674D47A13BC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1534DD-1140-DD39-913B-5DC41D43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B1D67B9-5D2F-E033-936E-5711BEE30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07" y="2330908"/>
            <a:ext cx="13200046" cy="35018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3C4183-FEDD-F853-63A3-21F518B9C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08" y="5832763"/>
            <a:ext cx="13200046" cy="11776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309D8C9-C7A4-DDE3-6686-A2A8561165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9481" y="4680164"/>
            <a:ext cx="926672" cy="9266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FC3BD8A-620C-6AB6-244F-5E50D43FE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608" y="3618499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0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لوحة المقاطع والحروف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208FD-7C44-71A0-EC67-8BCE979BC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49" y="2711068"/>
            <a:ext cx="2829299" cy="32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084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5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المقاطع في النشاط 1 واقرأوها، ثم ركبوا منها خمس كلمات كما في المثال: رِ/ما/لٌ: رِمالٌ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3456C3-B8A2-DB1C-EA91-ED07FD12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A1DA48-C650-9835-0ED4-28C89E917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09" y="2422090"/>
            <a:ext cx="12187689" cy="703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3928-F276-85C6-ECD4-D6DF1DF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B8E6265-F249-7E81-A27B-C26263A988F3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كل واحد يعرض عمله على زميله، ويناقشه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4DCC1C-665B-E177-CF11-818486B2F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7B2117-38DD-F170-5694-47499A7BC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09" y="2422090"/>
            <a:ext cx="12187689" cy="703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1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سنقبل جميع الكلمات ذات المعنى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44A8BAF-A5BB-2AC0-7BD4-B72B523DB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09" y="2422090"/>
            <a:ext cx="12187689" cy="703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المقاطع في النشاط 2 واقرأوها، ثم أنجزوا النشاط.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F1855-28E5-059B-6ED3-EB58F7C5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212078-3949-A76B-DCA0-69A404BCA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04" y="2845976"/>
            <a:ext cx="12177711" cy="32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806429" y="73923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حَبْلٌ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247082" y="74261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تَمْرٌ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5687735" y="7395350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رِحالٌ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3128388" y="73923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مِزْمارٌ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569041" y="735378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مُبْتَلٌّ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CC4A9E-F686-F279-EEFE-CEB4228C0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44" y="2948311"/>
            <a:ext cx="12177711" cy="329158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5F9D004-29AB-1716-928B-72FC0D6A59D2}"/>
              </a:ext>
            </a:extLst>
          </p:cNvPr>
          <p:cNvCxnSpPr>
            <a:cxnSpLocks/>
          </p:cNvCxnSpPr>
          <p:nvPr/>
        </p:nvCxnSpPr>
        <p:spPr>
          <a:xfrm flipH="1">
            <a:off x="4793673" y="4432384"/>
            <a:ext cx="6138757" cy="1081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01E9F0A-371D-0D9C-D945-54D053116B7E}"/>
              </a:ext>
            </a:extLst>
          </p:cNvPr>
          <p:cNvCxnSpPr>
            <a:cxnSpLocks/>
          </p:cNvCxnSpPr>
          <p:nvPr/>
        </p:nvCxnSpPr>
        <p:spPr>
          <a:xfrm flipH="1">
            <a:off x="8839644" y="4594105"/>
            <a:ext cx="207374" cy="920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943B6A7-CA4A-46CD-6D57-8ECF65DBF767}"/>
              </a:ext>
            </a:extLst>
          </p:cNvPr>
          <p:cNvCxnSpPr>
            <a:cxnSpLocks/>
          </p:cNvCxnSpPr>
          <p:nvPr/>
        </p:nvCxnSpPr>
        <p:spPr>
          <a:xfrm flipH="1">
            <a:off x="2578816" y="4594105"/>
            <a:ext cx="3953825" cy="9200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F561CC-142D-21E9-CDED-9C3FEBCC5C4B}"/>
              </a:ext>
            </a:extLst>
          </p:cNvPr>
          <p:cNvCxnSpPr>
            <a:cxnSpLocks/>
          </p:cNvCxnSpPr>
          <p:nvPr/>
        </p:nvCxnSpPr>
        <p:spPr>
          <a:xfrm>
            <a:off x="4921786" y="4432384"/>
            <a:ext cx="6010644" cy="1058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174FBBB1-AB87-D5E6-2A51-17839CD9350D}"/>
              </a:ext>
            </a:extLst>
          </p:cNvPr>
          <p:cNvCxnSpPr>
            <a:cxnSpLocks/>
          </p:cNvCxnSpPr>
          <p:nvPr/>
        </p:nvCxnSpPr>
        <p:spPr>
          <a:xfrm>
            <a:off x="2779248" y="4432384"/>
            <a:ext cx="4404113" cy="1058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الآن، سأشرح لكم كيف نكتب المقاطع والكلمات في النشاط رقم3، وستفعلون مثلي في منازلكم على الكراسة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600C7B-B205-705A-D031-F713AB537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96" y="2463880"/>
            <a:ext cx="12589130" cy="540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B6C8A-6BA1-D3AB-5807-09FBBAC7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4F5AB7-7CA6-DAC2-47F5-CB717506A57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الحصة السابقة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8CF5AF9-4F76-325D-A67E-B113840F45B6}"/>
              </a:ext>
            </a:extLst>
          </p:cNvPr>
          <p:cNvSpPr/>
          <p:nvPr/>
        </p:nvSpPr>
        <p:spPr>
          <a:xfrm>
            <a:off x="3796145" y="2549373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194AAE6-09E0-2AD1-05AE-4FEF6B15266E}"/>
              </a:ext>
            </a:extLst>
          </p:cNvPr>
          <p:cNvSpPr/>
          <p:nvPr/>
        </p:nvSpPr>
        <p:spPr>
          <a:xfrm>
            <a:off x="10599453" y="2549373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D7573E0-260E-9F6D-096D-E21CCD30D5AB}"/>
              </a:ext>
            </a:extLst>
          </p:cNvPr>
          <p:cNvSpPr/>
          <p:nvPr/>
        </p:nvSpPr>
        <p:spPr>
          <a:xfrm>
            <a:off x="379614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1344B2-A520-ECCA-C6F6-191800B882F5}"/>
              </a:ext>
            </a:extLst>
          </p:cNvPr>
          <p:cNvSpPr/>
          <p:nvPr/>
        </p:nvSpPr>
        <p:spPr>
          <a:xfrm>
            <a:off x="10640291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6DE694-01C1-BED1-EC1C-7C7C3FE1F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EEB0F2A-4BC1-2B5D-DB68-AAE67BC03E4E}"/>
              </a:ext>
            </a:extLst>
          </p:cNvPr>
          <p:cNvSpPr/>
          <p:nvPr/>
        </p:nvSpPr>
        <p:spPr>
          <a:xfrm>
            <a:off x="762000" y="2483701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68F654B-9174-3814-6017-2EAFF207BD37}"/>
              </a:ext>
            </a:extLst>
          </p:cNvPr>
          <p:cNvSpPr/>
          <p:nvPr/>
        </p:nvSpPr>
        <p:spPr>
          <a:xfrm>
            <a:off x="7207461" y="2483701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44DD02B-8CB5-F9A3-B347-996E41E8E093}"/>
              </a:ext>
            </a:extLst>
          </p:cNvPr>
          <p:cNvSpPr/>
          <p:nvPr/>
        </p:nvSpPr>
        <p:spPr>
          <a:xfrm>
            <a:off x="762000" y="6380569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AAE1EA2-6259-DCB1-7CCD-ED7CDAF68A96}"/>
              </a:ext>
            </a:extLst>
          </p:cNvPr>
          <p:cNvSpPr/>
          <p:nvPr/>
        </p:nvSpPr>
        <p:spPr>
          <a:xfrm>
            <a:off x="7207461" y="6352860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02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4" grpId="0" animBg="1"/>
      <p:bldP spid="8" grpId="0" animBg="1"/>
      <p:bldP spid="10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4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57747" y="134807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370915"/>
              </p:ext>
            </p:extLst>
          </p:nvPr>
        </p:nvGraphicFramePr>
        <p:xfrm>
          <a:off x="1234547" y="1081837"/>
          <a:ext cx="11166764" cy="886648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ل – ر – ز – م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القفز على الحروف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238914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0249" y="515090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10401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0249" y="8684871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0249" y="393713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</a:t>
            </a:r>
            <a:r>
              <a:rPr lang="ar-MA" sz="240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وحروف الحصة السابقة. 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الصفحة5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</a:t>
            </a:r>
            <a:r>
              <a:rPr kumimoji="0" lang="ar-MA" sz="4000" b="0" i="0" u="none" strike="noStrike" kern="1200" cap="none" spc="0" normalizeH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كلمات أخرى بتركيب المقاطع؛</a:t>
            </a:r>
            <a:endParaRPr kumimoji="0" lang="ar-MA" sz="4000" b="0" i="0" u="none" strike="noStrike" kern="1200" cap="none" spc="0" normalizeH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56F6E8-8A59-F548-21FE-8509C9EBD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350874"/>
            <a:ext cx="5611091" cy="726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05336-0819-D322-3761-C72DCF219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9A3893-8F4C-C214-F2E6-933300660B1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28F9C5D6-4E97-18CF-7BC9-EF917706A97F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كلمات أخرى؛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أكتب الكلمات الواردة في النشاط رقم3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كراستي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4C2DEBA-7E06-25C4-7716-C1E3C1B8F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2407682"/>
            <a:ext cx="5857556" cy="753714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92B217-C963-54B9-16EF-619929FD7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1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96981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A8FB38-2A08-58BE-F4D3-733C2CB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" y="628066"/>
            <a:ext cx="1835554" cy="14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1465</Words>
  <Application>Microsoft Office PowerPoint</Application>
  <PresentationFormat>Personnalisé</PresentationFormat>
  <Paragraphs>329</Paragraphs>
  <Slides>64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2194</cp:revision>
  <dcterms:created xsi:type="dcterms:W3CDTF">2014-10-09T07:32:24Z</dcterms:created>
  <dcterms:modified xsi:type="dcterms:W3CDTF">2025-09-12T10:58:28Z</dcterms:modified>
</cp:coreProperties>
</file>