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449" r:id="rId14"/>
    <p:sldId id="2134808515" r:id="rId15"/>
    <p:sldId id="2134808513" r:id="rId16"/>
    <p:sldId id="542" r:id="rId17"/>
    <p:sldId id="988" r:id="rId18"/>
    <p:sldId id="2134808452" r:id="rId19"/>
    <p:sldId id="2134808453" r:id="rId20"/>
    <p:sldId id="2134808532" r:id="rId21"/>
    <p:sldId id="2134808533" r:id="rId22"/>
    <p:sldId id="2134808448" r:id="rId23"/>
    <p:sldId id="989" r:id="rId24"/>
    <p:sldId id="2134808474" r:id="rId25"/>
    <p:sldId id="2134808468" r:id="rId26"/>
    <p:sldId id="2134808469" r:id="rId27"/>
    <p:sldId id="597" r:id="rId28"/>
    <p:sldId id="2134808445" r:id="rId29"/>
    <p:sldId id="2134808485" r:id="rId30"/>
    <p:sldId id="2134808511" r:id="rId31"/>
    <p:sldId id="2134808486" r:id="rId32"/>
    <p:sldId id="2134808487" r:id="rId33"/>
    <p:sldId id="2134808488" r:id="rId34"/>
    <p:sldId id="2134808484" r:id="rId35"/>
    <p:sldId id="2134808528" r:id="rId36"/>
    <p:sldId id="2134808529" r:id="rId37"/>
    <p:sldId id="2134808530" r:id="rId38"/>
    <p:sldId id="2134808507" r:id="rId39"/>
    <p:sldId id="2134808491" r:id="rId40"/>
    <p:sldId id="2134808483" r:id="rId41"/>
    <p:sldId id="2134808482" r:id="rId42"/>
    <p:sldId id="2134808516" r:id="rId43"/>
    <p:sldId id="2134808517" r:id="rId44"/>
    <p:sldId id="2134808518" r:id="rId45"/>
    <p:sldId id="2134808519" r:id="rId46"/>
    <p:sldId id="2134808480" r:id="rId47"/>
    <p:sldId id="2134808505" r:id="rId48"/>
    <p:sldId id="2134808494" r:id="rId49"/>
    <p:sldId id="2134808479" r:id="rId50"/>
    <p:sldId id="2134808520" r:id="rId51"/>
    <p:sldId id="2134808521" r:id="rId52"/>
    <p:sldId id="2134808522" r:id="rId53"/>
    <p:sldId id="2134808523" r:id="rId54"/>
    <p:sldId id="2134808477" r:id="rId55"/>
    <p:sldId id="2134808499" r:id="rId56"/>
    <p:sldId id="2134808498" r:id="rId57"/>
    <p:sldId id="2134808524" r:id="rId58"/>
    <p:sldId id="2134808525" r:id="rId59"/>
    <p:sldId id="2134808526" r:id="rId60"/>
    <p:sldId id="2134808527" r:id="rId61"/>
    <p:sldId id="2134808510" r:id="rId62"/>
    <p:sldId id="2134808531" r:id="rId63"/>
    <p:sldId id="2134808534" r:id="rId64"/>
    <p:sldId id="2134808535" r:id="rId65"/>
    <p:sldId id="2134808501" r:id="rId66"/>
    <p:sldId id="2134808447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988"/>
            <p14:sldId id="2134808452"/>
            <p14:sldId id="2134808453"/>
            <p14:sldId id="2134808532"/>
            <p14:sldId id="2134808533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488"/>
            <p14:sldId id="2134808484"/>
            <p14:sldId id="2134808528"/>
            <p14:sldId id="2134808529"/>
            <p14:sldId id="2134808530"/>
            <p14:sldId id="2134808507"/>
            <p14:sldId id="2134808491"/>
            <p14:sldId id="2134808483"/>
            <p14:sldId id="2134808482"/>
            <p14:sldId id="2134808516"/>
            <p14:sldId id="2134808517"/>
            <p14:sldId id="2134808518"/>
            <p14:sldId id="2134808519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23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31"/>
          </p14:sldIdLst>
        </p14:section>
        <p14:section name="ألعاب" id="{66953B43-0502-40BE-9D9D-49C14FC1791C}">
          <p14:sldIdLst>
            <p14:sldId id="2134808534"/>
            <p14:sldId id="2134808535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3A6AB2-51DC-448A-8A77-C381885744DC}" v="1" dt="2025-09-12T10:02:14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delSld modSld modSection">
      <pc:chgData name="FERHANE EL MOSTAFA" userId="612e3f77-08f4-424c-9bd0-6ac275dcda07" providerId="ADAL" clId="{0E1024C3-58F3-4E60-9D56-58152775B348}" dt="2025-09-12T10:57:36.617" v="141" actId="14100"/>
      <pc:docMkLst>
        <pc:docMk/>
      </pc:docMkLst>
      <pc:sldChg chg="modSp del mod">
        <pc:chgData name="FERHANE EL MOSTAFA" userId="612e3f77-08f4-424c-9bd0-6ac275dcda07" providerId="ADAL" clId="{0E1024C3-58F3-4E60-9D56-58152775B348}" dt="2025-09-12T10:02:21.353" v="132" actId="47"/>
        <pc:sldMkLst>
          <pc:docMk/>
          <pc:sldMk cId="1948545125" sldId="838"/>
        </pc:sldMkLst>
        <pc:picChg chg="mod">
          <ac:chgData name="FERHANE EL MOSTAFA" userId="612e3f77-08f4-424c-9bd0-6ac275dcda07" providerId="ADAL" clId="{0E1024C3-58F3-4E60-9D56-58152775B348}" dt="2025-09-12T10:01:14.432" v="130" actId="14100"/>
          <ac:picMkLst>
            <pc:docMk/>
            <pc:sldMk cId="1948545125" sldId="838"/>
            <ac:picMk id="6" creationId="{86BDE78F-60F8-5B44-2E5D-953BC64D0413}"/>
          </ac:picMkLst>
        </pc:picChg>
      </pc:sldChg>
      <pc:sldChg chg="modSp mod">
        <pc:chgData name="FERHANE EL MOSTAFA" userId="612e3f77-08f4-424c-9bd0-6ac275dcda07" providerId="ADAL" clId="{0E1024C3-58F3-4E60-9D56-58152775B348}" dt="2025-09-12T10:00:11.384" v="121" actId="404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10:00:11.384" v="121" actId="404"/>
          <ac:spMkLst>
            <pc:docMk/>
            <pc:sldMk cId="307478271" sldId="988"/>
            <ac:spMk id="2" creationId="{DDD16698-7E65-6CA8-7D3E-6147EB5AEFF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0:57:36.617" v="141" actId="14100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2T10:52:43.933" v="134" actId="478"/>
          <ac:picMkLst>
            <pc:docMk/>
            <pc:sldMk cId="3727397737" sldId="2134805392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0:57:36.617" v="141" actId="14100"/>
          <ac:picMkLst>
            <pc:docMk/>
            <pc:sldMk cId="3727397737" sldId="2134805392"/>
            <ac:picMk id="4" creationId="{D45208FD-7C44-71A0-EC67-8BCE979BC1D2}"/>
          </ac:picMkLst>
        </pc:picChg>
      </pc:sldChg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">
        <pc:chgData name="FERHANE EL MOSTAFA" userId="612e3f77-08f4-424c-9bd0-6ac275dcda07" providerId="ADAL" clId="{0E1024C3-58F3-4E60-9D56-58152775B348}" dt="2025-09-12T10:02:31.921" v="133" actId="4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E1024C3-58F3-4E60-9D56-58152775B348}" dt="2025-09-12T10:00:03.285" v="117" actId="404"/>
        <pc:sldMkLst>
          <pc:docMk/>
          <pc:sldMk cId="3636395177" sldId="2134808453"/>
        </pc:sldMkLst>
        <pc:spChg chg="mod">
          <ac:chgData name="FERHANE EL MOSTAFA" userId="612e3f77-08f4-424c-9bd0-6ac275dcda07" providerId="ADAL" clId="{0E1024C3-58F3-4E60-9D56-58152775B348}" dt="2025-09-12T10:00:03.285" v="117" actId="404"/>
          <ac:spMkLst>
            <pc:docMk/>
            <pc:sldMk cId="3636395177" sldId="2134808453"/>
            <ac:spMk id="2" creationId="{BAADB694-0B15-5538-8A8E-78E3A4DCC9A4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  <pc:sldChg chg="modSp mod">
        <pc:chgData name="FERHANE EL MOSTAFA" userId="612e3f77-08f4-424c-9bd0-6ac275dcda07" providerId="ADAL" clId="{0E1024C3-58F3-4E60-9D56-58152775B348}" dt="2025-09-12T10:00:25.133" v="125" actId="404"/>
        <pc:sldMkLst>
          <pc:docMk/>
          <pc:sldMk cId="2334845041" sldId="2134808532"/>
        </pc:sldMkLst>
        <pc:spChg chg="mod">
          <ac:chgData name="FERHANE EL MOSTAFA" userId="612e3f77-08f4-424c-9bd0-6ac275dcda07" providerId="ADAL" clId="{0E1024C3-58F3-4E60-9D56-58152775B348}" dt="2025-09-12T10:00:25.133" v="125" actId="404"/>
          <ac:spMkLst>
            <pc:docMk/>
            <pc:sldMk cId="2334845041" sldId="2134808532"/>
            <ac:spMk id="2" creationId="{CF4F2F77-5E73-706A-7281-95239E41246E}"/>
          </ac:spMkLst>
        </pc:spChg>
      </pc:sldChg>
      <pc:sldChg chg="modSp mod">
        <pc:chgData name="FERHANE EL MOSTAFA" userId="612e3f77-08f4-424c-9bd0-6ac275dcda07" providerId="ADAL" clId="{0E1024C3-58F3-4E60-9D56-58152775B348}" dt="2025-09-12T10:00:34.962" v="129" actId="404"/>
        <pc:sldMkLst>
          <pc:docMk/>
          <pc:sldMk cId="3182552727" sldId="2134808533"/>
        </pc:sldMkLst>
        <pc:spChg chg="mod">
          <ac:chgData name="FERHANE EL MOSTAFA" userId="612e3f77-08f4-424c-9bd0-6ac275dcda07" providerId="ADAL" clId="{0E1024C3-58F3-4E60-9D56-58152775B348}" dt="2025-09-12T10:00:34.962" v="129" actId="404"/>
          <ac:spMkLst>
            <pc:docMk/>
            <pc:sldMk cId="3182552727" sldId="2134808533"/>
            <ac:spMk id="4" creationId="{DB5C9544-63DD-1942-53BC-D61A340A3530}"/>
          </ac:spMkLst>
        </pc:spChg>
      </pc:sldChg>
      <pc:sldChg chg="add">
        <pc:chgData name="FERHANE EL MOSTAFA" userId="612e3f77-08f4-424c-9bd0-6ac275dcda07" providerId="ADAL" clId="{0E1024C3-58F3-4E60-9D56-58152775B348}" dt="2025-09-12T10:02:14.599" v="131"/>
        <pc:sldMkLst>
          <pc:docMk/>
          <pc:sldMk cId="2417553991" sldId="2134808534"/>
        </pc:sldMkLst>
      </pc:sldChg>
      <pc:sldChg chg="add">
        <pc:chgData name="FERHANE EL MOSTAFA" userId="612e3f77-08f4-424c-9bd0-6ac275dcda07" providerId="ADAL" clId="{0E1024C3-58F3-4E60-9D56-58152775B348}" dt="2025-09-12T10:02:14.599" v="131"/>
        <pc:sldMkLst>
          <pc:docMk/>
          <pc:sldMk cId="3452082684" sldId="213480853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حٌ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ـحيـ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حٌ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ـحيـ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حٌ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ـحيـ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حٌ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ـحيـ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ـحيـ</a:t>
          </a:r>
          <a:endParaRPr lang="fr-FR" sz="6500" kern="1200" dirty="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حٌ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ـحيـ</a:t>
          </a:r>
          <a:endParaRPr lang="fr-FR" sz="6500" kern="1200" dirty="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حٌ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ـحيـ</a:t>
          </a:r>
          <a:endParaRPr lang="fr-FR" sz="6500" kern="1200" dirty="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حٌ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ـحيـ</a:t>
          </a:r>
          <a:endParaRPr lang="fr-FR" sz="6500" kern="1200" dirty="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حٌ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سنتعلم كيف نكتب أسماءنا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سأقوم بكتابة اسمي على السبورة.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اسمه على السبورة، ثم يقدم نفسه: أنا اسمي....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8B0FA8-4ACD-2544-3EBA-1EC8A4CB7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0683F3-100F-8E59-7EAC-1AD9D813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اكتبوا أسماءكم على ألواحكم.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ألواحكم، كل واحد يقدم نفسه.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نفسه: أنا اسمي 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843536"/>
            <a:ext cx="1075974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الأم/أمي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 -  ث</a:t>
            </a:r>
          </a:p>
          <a:p>
            <a:pPr marL="0" indent="0" algn="ctr" rtl="1">
              <a:buNone/>
            </a:pPr>
            <a:r>
              <a:rPr lang="ar-MA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ح - ت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 بنت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نْتٌ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بِ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نْت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787237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787237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787237" y="6171830"/>
            <a:ext cx="1849220" cy="11949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87238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أَكْ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كَـتَ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تَمْرٌ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298DA77-C6D1-9366-90C4-7B3EC5A4B0E6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37DF5EF-850A-7024-A995-5ECADAF841C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ثَوْمٌ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وْمٌ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38AA8B4-20A2-C678-4C6A-F7BDC2108FBD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9436908-A826-187F-2B02-DA3EAD656CE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حفلة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8451273" y="2767446"/>
            <a:ext cx="4461163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فْلَةٌ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7E0655-448E-A862-82A3-619EB38C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ب – ت – ح - ث.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عن البطاقة المناسبة للصوت "ت"،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478A490-D57E-8ABF-85BF-1B9EC166243D}"/>
              </a:ext>
            </a:extLst>
          </p:cNvPr>
          <p:cNvSpPr/>
          <p:nvPr/>
        </p:nvSpPr>
        <p:spPr>
          <a:xfrm>
            <a:off x="10389815" y="461582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5CB8ABB-A8C5-ED55-966E-6DF2581B63D9}"/>
              </a:ext>
            </a:extLst>
          </p:cNvPr>
          <p:cNvSpPr/>
          <p:nvPr/>
        </p:nvSpPr>
        <p:spPr>
          <a:xfrm>
            <a:off x="7256501" y="461582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C798937-6985-33FC-50ED-FFA4C9CF70CD}"/>
              </a:ext>
            </a:extLst>
          </p:cNvPr>
          <p:cNvSpPr/>
          <p:nvPr/>
        </p:nvSpPr>
        <p:spPr>
          <a:xfrm>
            <a:off x="4186443" y="461582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4FE6E92-A3AE-59E8-33F2-5FB08B7EF865}"/>
              </a:ext>
            </a:extLst>
          </p:cNvPr>
          <p:cNvSpPr/>
          <p:nvPr/>
        </p:nvSpPr>
        <p:spPr>
          <a:xfrm>
            <a:off x="1116385" y="461582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233" y="2033344"/>
            <a:ext cx="2749534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"ب"،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4260163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7A1849C-F386-C830-950B-D74C3FE5F88E}"/>
              </a:ext>
            </a:extLst>
          </p:cNvPr>
          <p:cNvSpPr/>
          <p:nvPr/>
        </p:nvSpPr>
        <p:spPr>
          <a:xfrm>
            <a:off x="7560793" y="4278140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ــب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738255" y="4260164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5AC03BD-BAAE-8C93-B11F-50D2CF4173B9}"/>
              </a:ext>
            </a:extLst>
          </p:cNvPr>
          <p:cNvSpPr/>
          <p:nvPr/>
        </p:nvSpPr>
        <p:spPr>
          <a:xfrm>
            <a:off x="1797309" y="4261394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"ح"،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B4ABAF5-6333-EE52-49AF-4C509A7C3B32}"/>
              </a:ext>
            </a:extLst>
          </p:cNvPr>
          <p:cNvSpPr/>
          <p:nvPr/>
        </p:nvSpPr>
        <p:spPr>
          <a:xfrm>
            <a:off x="10287001" y="44499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74ABC16-CEB5-FABA-D1A3-E6C7A61ADD8F}"/>
              </a:ext>
            </a:extLst>
          </p:cNvPr>
          <p:cNvSpPr/>
          <p:nvPr/>
        </p:nvSpPr>
        <p:spPr>
          <a:xfrm>
            <a:off x="7256501" y="44911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E8E7DE9-09FE-4CB6-CEA4-DE5EB11836E9}"/>
              </a:ext>
            </a:extLst>
          </p:cNvPr>
          <p:cNvSpPr/>
          <p:nvPr/>
        </p:nvSpPr>
        <p:spPr>
          <a:xfrm>
            <a:off x="4186443" y="44911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DADF12E-BC27-017D-801B-099728B99D62}"/>
              </a:ext>
            </a:extLst>
          </p:cNvPr>
          <p:cNvSpPr/>
          <p:nvPr/>
        </p:nvSpPr>
        <p:spPr>
          <a:xfrm>
            <a:off x="1116385" y="44911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"ث"،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41148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256501" y="415597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86443" y="415597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1116385" y="415597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الحاء،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ت – </a:t>
            </a:r>
            <a:r>
              <a:rPr kumimoji="0" lang="ar-MA" sz="72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ث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تتضمن حرف الحاء  ورأيناها في قراءة الصورة هي: حلوى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لْوى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الحاء مع الحركات القصيرة، ويسمي كل مقطع، ويقدم كلمة تتضمنه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818161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لْوى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نّاءٌ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فْرَةٌ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7C65A-10A9-2E54-991F-C16DF545D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44961C-B9C3-CFC8-1B18-8D2E12D0B1A1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/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lang="ar-MA" sz="24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والتنوينات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A2BAEB1-CAC6-B5CF-7B81-84CFC07260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822661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1A1E045-436D-33E9-7F6D-2C32E09CC2DF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لْوى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A25039-71AE-5634-5ACA-9974DB4A8C98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نّاءٌ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547C5A-7B3F-1273-9246-B16058A7FC85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11FF3E5-FCE7-685D-1394-C96A472B01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F14E67E-E357-08D2-96A7-2396EB6EA259}"/>
              </a:ext>
            </a:extLst>
          </p:cNvPr>
          <p:cNvSpPr txBox="1"/>
          <p:nvPr/>
        </p:nvSpPr>
        <p:spPr>
          <a:xfrm>
            <a:off x="10231583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44A786-789C-18E4-374C-71A2AA2B290B}"/>
              </a:ext>
            </a:extLst>
          </p:cNvPr>
          <p:cNvSpPr txBox="1"/>
          <p:nvPr/>
        </p:nvSpPr>
        <p:spPr>
          <a:xfrm>
            <a:off x="8444347" y="8808298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C6FC2C6-9B7F-0982-E2CB-350FBD6D816D}"/>
              </a:ext>
            </a:extLst>
          </p:cNvPr>
          <p:cNvSpPr txBox="1"/>
          <p:nvPr/>
        </p:nvSpPr>
        <p:spPr>
          <a:xfrm>
            <a:off x="3261877" y="86075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2FD9A16-041F-914A-B592-401C0AE6DAE5}"/>
              </a:ext>
            </a:extLst>
          </p:cNvPr>
          <p:cNvSpPr txBox="1"/>
          <p:nvPr/>
        </p:nvSpPr>
        <p:spPr>
          <a:xfrm>
            <a:off x="1669474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فَرِ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553A4F-9355-561B-E906-0519F5D32F2F}"/>
              </a:ext>
            </a:extLst>
          </p:cNvPr>
          <p:cNvSpPr txBox="1"/>
          <p:nvPr/>
        </p:nvSpPr>
        <p:spPr>
          <a:xfrm>
            <a:off x="1129632" y="4911804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سَما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6A4D4E-FEBD-1162-2695-212752C443F3}"/>
              </a:ext>
            </a:extLst>
          </p:cNvPr>
          <p:cNvSpPr txBox="1"/>
          <p:nvPr/>
        </p:nvSpPr>
        <p:spPr>
          <a:xfrm>
            <a:off x="2054179" y="2858747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فَلّ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احٌ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14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A26C3-8725-94C2-D065-5B59B87E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E0C0F1-42D4-8252-8A48-0722CAA190DD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A6745E0-5AEB-25F7-4592-857EF03FA068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4882F1D-40DD-0E56-2052-5EF5BBB4000A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لْوى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105482-B301-FE8D-7EF3-662B96BE0D5D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نّاءٌ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CF1B46-B719-BDB0-A432-31916EBBB18C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A26725-AB8F-9D6D-8E8C-72404D46EA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BF497D5-C3F8-7312-C52E-F39C7E33BDC4}"/>
              </a:ext>
            </a:extLst>
          </p:cNvPr>
          <p:cNvSpPr txBox="1"/>
          <p:nvPr/>
        </p:nvSpPr>
        <p:spPr>
          <a:xfrm>
            <a:off x="10231583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033B71-92FA-0928-1380-374F895F4CA4}"/>
              </a:ext>
            </a:extLst>
          </p:cNvPr>
          <p:cNvSpPr txBox="1"/>
          <p:nvPr/>
        </p:nvSpPr>
        <p:spPr>
          <a:xfrm>
            <a:off x="8444347" y="8808298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689514-8820-2688-2DA3-32964A23109F}"/>
              </a:ext>
            </a:extLst>
          </p:cNvPr>
          <p:cNvSpPr txBox="1"/>
          <p:nvPr/>
        </p:nvSpPr>
        <p:spPr>
          <a:xfrm>
            <a:off x="3261877" y="86075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2B442F-04D9-3F3A-F0D4-82F68014D65B}"/>
              </a:ext>
            </a:extLst>
          </p:cNvPr>
          <p:cNvSpPr txBox="1"/>
          <p:nvPr/>
        </p:nvSpPr>
        <p:spPr>
          <a:xfrm>
            <a:off x="1669474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فَرِ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1768B1E-87D7-5397-8964-86572446A113}"/>
              </a:ext>
            </a:extLst>
          </p:cNvPr>
          <p:cNvSpPr txBox="1"/>
          <p:nvPr/>
        </p:nvSpPr>
        <p:spPr>
          <a:xfrm>
            <a:off x="1129632" y="4911804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67E6311-2D39-93F3-5E6F-61C6CB473894}"/>
              </a:ext>
            </a:extLst>
          </p:cNvPr>
          <p:cNvSpPr txBox="1"/>
          <p:nvPr/>
        </p:nvSpPr>
        <p:spPr>
          <a:xfrm>
            <a:off x="2054179" y="2858747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فَلّ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احٌ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260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6A887-AF52-1BCB-3456-32D8C43AB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8F3230-8E80-A8BC-90CC-CE7DFE72DF0F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ستقرأون بشكل ثنائي قراءة هامسة: أصحح لزميلي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153082E-F417-B445-B5A1-52731502E44A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D7D9AFC-5F1D-5F68-63E4-E701B5620302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لْوى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EBCE6D-768B-296E-7FAD-C6876069EC08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نّاءٌ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1DE93B-C0C2-E182-58E1-FBFE687F4130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A577AF-C0FA-78CC-9137-6A8325B72D0C}"/>
              </a:ext>
            </a:extLst>
          </p:cNvPr>
          <p:cNvSpPr txBox="1"/>
          <p:nvPr/>
        </p:nvSpPr>
        <p:spPr>
          <a:xfrm>
            <a:off x="10231583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97BBB3-F493-06AE-F16E-EB06827B1C79}"/>
              </a:ext>
            </a:extLst>
          </p:cNvPr>
          <p:cNvSpPr txBox="1"/>
          <p:nvPr/>
        </p:nvSpPr>
        <p:spPr>
          <a:xfrm>
            <a:off x="8444347" y="8808298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5837DE-F924-6EFB-D9ED-0256EA4A1BBF}"/>
              </a:ext>
            </a:extLst>
          </p:cNvPr>
          <p:cNvSpPr txBox="1"/>
          <p:nvPr/>
        </p:nvSpPr>
        <p:spPr>
          <a:xfrm>
            <a:off x="3261877" y="86075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14B4F-9B6E-3482-CAB5-32F6F5FD0E04}"/>
              </a:ext>
            </a:extLst>
          </p:cNvPr>
          <p:cNvSpPr txBox="1"/>
          <p:nvPr/>
        </p:nvSpPr>
        <p:spPr>
          <a:xfrm>
            <a:off x="1669474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فَرِ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3890789-8237-BBE5-41F2-2A9714FE6903}"/>
              </a:ext>
            </a:extLst>
          </p:cNvPr>
          <p:cNvSpPr txBox="1"/>
          <p:nvPr/>
        </p:nvSpPr>
        <p:spPr>
          <a:xfrm>
            <a:off x="1129632" y="4911804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9B63D3-0A6D-9708-206F-AC76C30B82D8}"/>
              </a:ext>
            </a:extLst>
          </p:cNvPr>
          <p:cNvSpPr txBox="1"/>
          <p:nvPr/>
        </p:nvSpPr>
        <p:spPr>
          <a:xfrm>
            <a:off x="2054179" y="2858747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فَلّ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احٌ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ECDC441-E66A-D189-03F0-1054FB5479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41382" y="792893"/>
            <a:ext cx="1595416" cy="11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4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09475-3F88-D696-CD65-AA8688D4C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3E5B1E-B546-A2EE-2412-432853BB4E45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خريطة الحرف قراءة جهرية: يتناوب ثلاثة متعلمين على قراءة الخريطة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3DF077C-004E-251F-9DB5-8970774CC1E1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F9275F6-CB7F-700A-27AA-8229269450FA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لْوى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6CB0F4-4B5B-3482-6DCD-DFBAF56EDCBA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نّاءٌ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6DEB1-56FE-AFFE-984E-4AE94782D8EE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326344-9A43-05BE-D65B-22A266EF2DE5}"/>
              </a:ext>
            </a:extLst>
          </p:cNvPr>
          <p:cNvSpPr txBox="1"/>
          <p:nvPr/>
        </p:nvSpPr>
        <p:spPr>
          <a:xfrm>
            <a:off x="10231583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4DD112-DF0B-8E20-A1E8-C026812A8132}"/>
              </a:ext>
            </a:extLst>
          </p:cNvPr>
          <p:cNvSpPr txBox="1"/>
          <p:nvPr/>
        </p:nvSpPr>
        <p:spPr>
          <a:xfrm>
            <a:off x="8444347" y="8808298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FA050B-043D-0E54-EDA4-3E3339E9815D}"/>
              </a:ext>
            </a:extLst>
          </p:cNvPr>
          <p:cNvSpPr txBox="1"/>
          <p:nvPr/>
        </p:nvSpPr>
        <p:spPr>
          <a:xfrm>
            <a:off x="3261877" y="86075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3B939D-DA05-D5B5-82F7-45F12D648940}"/>
              </a:ext>
            </a:extLst>
          </p:cNvPr>
          <p:cNvSpPr txBox="1"/>
          <p:nvPr/>
        </p:nvSpPr>
        <p:spPr>
          <a:xfrm>
            <a:off x="1669474" y="7076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فَرِ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2850CC2-C987-0CD5-B910-A73572779D64}"/>
              </a:ext>
            </a:extLst>
          </p:cNvPr>
          <p:cNvSpPr txBox="1"/>
          <p:nvPr/>
        </p:nvSpPr>
        <p:spPr>
          <a:xfrm>
            <a:off x="1129632" y="4911804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50075D-D547-BA5C-F617-0DFCD0FE8983}"/>
              </a:ext>
            </a:extLst>
          </p:cNvPr>
          <p:cNvSpPr txBox="1"/>
          <p:nvPr/>
        </p:nvSpPr>
        <p:spPr>
          <a:xfrm>
            <a:off x="2054179" y="2858747"/>
            <a:ext cx="1793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فَلّ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احٌ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C15D48-44F8-4853-0947-0B979D4A1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9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،ث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5F23564-ACAE-5918-FADB-911944BD6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5" y="2189924"/>
            <a:ext cx="13053809" cy="406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24FB02-9311-9C0A-5151-315669B57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85" y="6255417"/>
            <a:ext cx="13053809" cy="113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DBC355-B158-34CE-5956-EFE556803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5" y="2189924"/>
            <a:ext cx="13053809" cy="406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D885A5-3A18-7FED-0E94-EC163C66B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5" y="6255417"/>
            <a:ext cx="13053809" cy="113261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DA8909-EDF6-B2CA-9012-4CC2EAA08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5" y="2189924"/>
            <a:ext cx="13053809" cy="406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50E157-A38A-CAFA-A6DE-EF5245E43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5" y="6255417"/>
            <a:ext cx="13053809" cy="11326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باتَ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AF8861-0251-5C34-C314-34EA3AAFD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5" y="2189924"/>
            <a:ext cx="13053809" cy="406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B479C1-C4D5-BED6-7042-53EBD5DF8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5" y="6255417"/>
            <a:ext cx="13053809" cy="113261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9BD4BD-C9F3-B45A-FC51-79599D49B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517" y="2381773"/>
            <a:ext cx="926672" cy="9266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6D2D04-300F-690F-35FC-EEAD55892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4628" y="3585655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B38CFD-8114-268B-6F42-C674D47A13BC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37FA09-1202-DF3F-8334-FDF04D5CA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5" y="2189924"/>
            <a:ext cx="13053809" cy="406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C47F06-0ABC-11AF-3E72-477646F9C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5" y="6255417"/>
            <a:ext cx="13053809" cy="11326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2984B1E-8C35-B535-6C18-9B42E4B39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517" y="2381773"/>
            <a:ext cx="926672" cy="9266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AA3CE5-EDE8-EBF0-61AB-5288D6DC8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4628" y="3585655"/>
            <a:ext cx="926672" cy="9266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4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ركبوا منها خمس كلمات كما في المثال: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/ب: بابٌ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F22821-8D69-3D6B-BE53-29DF5798E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310" y="2807859"/>
            <a:ext cx="11171489" cy="640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FBC331-2175-5760-7A7C-A59FBB030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55" y="2807859"/>
            <a:ext cx="11171489" cy="64029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كلمات مثل ما يلي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88EB33-573F-1DB0-1B4F-5083FBDA6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55" y="2807859"/>
            <a:ext cx="11171489" cy="640293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2757783-8D11-1AA7-BA61-8C283A75D99F}"/>
              </a:ext>
            </a:extLst>
          </p:cNvPr>
          <p:cNvSpPr txBox="1"/>
          <p:nvPr/>
        </p:nvSpPr>
        <p:spPr>
          <a:xfrm>
            <a:off x="8250382" y="8283363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D91778-B0F3-3B68-9E6C-F0E5BC3F09F1}"/>
              </a:ext>
            </a:extLst>
          </p:cNvPr>
          <p:cNvSpPr txBox="1"/>
          <p:nvPr/>
        </p:nvSpPr>
        <p:spPr>
          <a:xfrm>
            <a:off x="6712093" y="8283362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حوتٌ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82F818-F8FC-1C85-775B-47F316E0FC51}"/>
              </a:ext>
            </a:extLst>
          </p:cNvPr>
          <p:cNvSpPr txBox="1"/>
          <p:nvPr/>
        </p:nvSpPr>
        <p:spPr>
          <a:xfrm>
            <a:off x="4911436" y="8283361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بَحَثَ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AAF6DA-5D4C-1B39-F402-AAA3AED2ED9C}"/>
              </a:ext>
            </a:extLst>
          </p:cNvPr>
          <p:cNvSpPr txBox="1"/>
          <p:nvPr/>
        </p:nvSpPr>
        <p:spPr>
          <a:xfrm>
            <a:off x="3373147" y="823924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ثابَ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4C2E16-6F14-0702-3E5D-D909234E4008}"/>
              </a:ext>
            </a:extLst>
          </p:cNvPr>
          <p:cNvSpPr txBox="1"/>
          <p:nvPr/>
        </p:nvSpPr>
        <p:spPr>
          <a:xfrm>
            <a:off x="1703674" y="8283361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باحِثٌ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69CE4CC-56AF-99EF-5B62-CAAECB89D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368570"/>
            <a:ext cx="13136385" cy="387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436BBC-7536-285D-621D-1634D604B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368570"/>
            <a:ext cx="13136385" cy="3877358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59201F9-B30A-3130-5902-F9831DEE6CAA}"/>
              </a:ext>
            </a:extLst>
          </p:cNvPr>
          <p:cNvCxnSpPr>
            <a:cxnSpLocks/>
          </p:cNvCxnSpPr>
          <p:nvPr/>
        </p:nvCxnSpPr>
        <p:spPr>
          <a:xfrm>
            <a:off x="11319164" y="5143500"/>
            <a:ext cx="568036" cy="1160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30C3199-BEFC-ADF9-E520-F827C2D92B9A}"/>
              </a:ext>
            </a:extLst>
          </p:cNvPr>
          <p:cNvCxnSpPr>
            <a:cxnSpLocks/>
          </p:cNvCxnSpPr>
          <p:nvPr/>
        </p:nvCxnSpPr>
        <p:spPr>
          <a:xfrm flipH="1">
            <a:off x="4765964" y="5143500"/>
            <a:ext cx="3948545" cy="1160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6BE7BC2-9A7D-E64D-9C17-E8474F677C44}"/>
              </a:ext>
            </a:extLst>
          </p:cNvPr>
          <p:cNvCxnSpPr>
            <a:cxnSpLocks/>
          </p:cNvCxnSpPr>
          <p:nvPr/>
        </p:nvCxnSpPr>
        <p:spPr>
          <a:xfrm flipH="1">
            <a:off x="1648691" y="5207578"/>
            <a:ext cx="4724400" cy="1179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B53FBB2-6131-0D9B-AB7F-FA038AFA94DE}"/>
              </a:ext>
            </a:extLst>
          </p:cNvPr>
          <p:cNvCxnSpPr>
            <a:cxnSpLocks/>
          </p:cNvCxnSpPr>
          <p:nvPr/>
        </p:nvCxnSpPr>
        <p:spPr>
          <a:xfrm>
            <a:off x="4807528" y="5088082"/>
            <a:ext cx="4059381" cy="1271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720B01A-3ECC-C471-AA1A-C391861A13AA}"/>
              </a:ext>
            </a:extLst>
          </p:cNvPr>
          <p:cNvCxnSpPr>
            <a:cxnSpLocks/>
          </p:cNvCxnSpPr>
          <p:nvPr/>
        </p:nvCxnSpPr>
        <p:spPr>
          <a:xfrm>
            <a:off x="2618508" y="5143500"/>
            <a:ext cx="3754583" cy="1215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حَبٌّ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حو</a:t>
            </a: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تَحْتَ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باحِثٌ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حَثيثٌ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4893029-7CAD-FBA8-E559-338FDF793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" y="3369324"/>
            <a:ext cx="12591710" cy="530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6C8A-6BA1-D3AB-5807-09FBBAC7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4F5AB7-7CA6-DAC2-47F5-CB717506A57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عليها في هذه الحصة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8CF5AF9-4F76-325D-A67E-B113840F45B6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94AAE6-09E0-2AD1-05AE-4FEF6B15266E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D7573E0-260E-9F6D-096D-E21CCD30D5AB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1344B2-A520-ECCA-C6F6-191800B882F5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6DE694-01C1-BED1-EC1C-7C7C3FE1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2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53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338681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55139"/>
              </p:ext>
            </p:extLst>
          </p:nvPr>
        </p:nvGraphicFramePr>
        <p:xfrm>
          <a:off x="1234548" y="1250596"/>
          <a:ext cx="11166764" cy="874456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143000" lvl="1" indent="-45720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الحضور</a:t>
                      </a:r>
                    </a:p>
                    <a:p>
                      <a:pPr marL="1143000" lvl="1" indent="-45720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ب – ث – ح – ت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269321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0249" y="5364534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0249" y="773399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2866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0249" y="892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0249" y="415398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0826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على كراستي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E6F8FB4-26E1-114C-EEA0-DC9951690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2407682"/>
            <a:ext cx="5857556" cy="753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4505029"/>
            <a:ext cx="9407236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1411</Words>
  <Application>Microsoft Office PowerPoint</Application>
  <PresentationFormat>Personnalisé</PresentationFormat>
  <Paragraphs>352</Paragraphs>
  <Slides>64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2025-09-12T10:57:41Z</dcterms:modified>
</cp:coreProperties>
</file>