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953" r:id="rId14"/>
    <p:sldId id="2134808659" r:id="rId15"/>
    <p:sldId id="2134808451" r:id="rId16"/>
    <p:sldId id="542" r:id="rId17"/>
    <p:sldId id="2134808660" r:id="rId18"/>
    <p:sldId id="2134808596" r:id="rId19"/>
    <p:sldId id="2134808597" r:id="rId20"/>
    <p:sldId id="2134808599" r:id="rId21"/>
    <p:sldId id="2134808598" r:id="rId22"/>
    <p:sldId id="2134808661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1" r:id="rId38"/>
    <p:sldId id="2134808472" r:id="rId39"/>
    <p:sldId id="2134808656" r:id="rId40"/>
    <p:sldId id="2134808657" r:id="rId41"/>
    <p:sldId id="2134808658" r:id="rId42"/>
    <p:sldId id="2134808545" r:id="rId43"/>
    <p:sldId id="597" r:id="rId44"/>
    <p:sldId id="2134808491" r:id="rId45"/>
    <p:sldId id="2134808601" r:id="rId46"/>
    <p:sldId id="2134808603" r:id="rId47"/>
    <p:sldId id="2134808602" r:id="rId48"/>
    <p:sldId id="2134808604" r:id="rId49"/>
    <p:sldId id="2134808605" r:id="rId50"/>
    <p:sldId id="2134808606" r:id="rId51"/>
    <p:sldId id="2134808641" r:id="rId52"/>
    <p:sldId id="2134808665" r:id="rId53"/>
    <p:sldId id="2134808667" r:id="rId54"/>
    <p:sldId id="2134808666" r:id="rId55"/>
    <p:sldId id="2134808668" r:id="rId56"/>
    <p:sldId id="2134808669" r:id="rId57"/>
    <p:sldId id="2134808572" r:id="rId58"/>
    <p:sldId id="2134808670" r:id="rId59"/>
    <p:sldId id="2134808574" r:id="rId60"/>
    <p:sldId id="2134808579" r:id="rId61"/>
    <p:sldId id="2134808582" r:id="rId62"/>
    <p:sldId id="2134808583" r:id="rId63"/>
    <p:sldId id="2134808577" r:id="rId64"/>
    <p:sldId id="2134808651" r:id="rId65"/>
    <p:sldId id="985" r:id="rId66"/>
    <p:sldId id="2134808447" r:id="rId67"/>
    <p:sldId id="2134808513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659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60"/>
            <p14:sldId id="2134808596"/>
            <p14:sldId id="2134808597"/>
            <p14:sldId id="2134808599"/>
            <p14:sldId id="2134808598"/>
            <p14:sldId id="2134808661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656"/>
            <p14:sldId id="2134808657"/>
            <p14:sldId id="2134808658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91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7"/>
            <p14:sldId id="2134808666"/>
            <p14:sldId id="2134808668"/>
            <p14:sldId id="2134808669"/>
            <p14:sldId id="2134808572"/>
            <p14:sldId id="2134808670"/>
            <p14:sldId id="2134808574"/>
            <p14:sldId id="2134808579"/>
            <p14:sldId id="2134808582"/>
            <p14:sldId id="2134808583"/>
          </p14:sldIdLst>
        </p14:section>
        <p14:section name="ألعاب" id="{66953B43-0502-40BE-9D9D-49C14FC1791C}">
          <p14:sldIdLst>
            <p14:sldId id="2134808577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A587"/>
    <a:srgbClr val="EEB299"/>
    <a:srgbClr val="D9D9D9"/>
    <a:srgbClr val="CCCCCC"/>
    <a:srgbClr val="FFD992"/>
    <a:srgbClr val="19199B"/>
    <a:srgbClr val="006DB4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92" autoAdjust="0"/>
    <p:restoredTop sz="86609" autoAdjust="0"/>
  </p:normalViewPr>
  <p:slideViewPr>
    <p:cSldViewPr snapToGrid="0" showGuides="1">
      <p:cViewPr>
        <p:scale>
          <a:sx n="50" d="100"/>
          <a:sy n="50" d="100"/>
        </p:scale>
        <p:origin x="1646" y="216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3F5F26-79A4-4929-897C-E545C34215C8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fr-MA"/>
        </a:p>
      </dgm:t>
    </dgm:pt>
    <dgm:pt modelId="{97B4A476-86F3-468D-A146-F39AEC48C56C}">
      <dgm:prSet phldrT="[Texte]"/>
      <dgm:spPr/>
      <dgm:t>
        <a:bodyPr/>
        <a:lstStyle/>
        <a:p>
          <a:r>
            <a:rPr lang="ar-MA" dirty="0"/>
            <a:t>.................................</a:t>
          </a:r>
          <a:endParaRPr lang="fr-MA" dirty="0"/>
        </a:p>
      </dgm:t>
    </dgm:pt>
    <dgm:pt modelId="{9D9F977E-4BE2-4217-8023-2F4BA106FC10}" type="parTrans" cxnId="{4DB99150-8B49-4444-B174-E2062EB85974}">
      <dgm:prSet/>
      <dgm:spPr/>
      <dgm:t>
        <a:bodyPr/>
        <a:lstStyle/>
        <a:p>
          <a:endParaRPr lang="fr-MA"/>
        </a:p>
      </dgm:t>
    </dgm:pt>
    <dgm:pt modelId="{FD0DD91A-E6CC-491D-AD2A-69F68FB332CC}" type="sibTrans" cxnId="{4DB99150-8B49-4444-B174-E2062EB85974}">
      <dgm:prSet/>
      <dgm:spPr/>
      <dgm:t>
        <a:bodyPr/>
        <a:lstStyle/>
        <a:p>
          <a:endParaRPr lang="fr-MA"/>
        </a:p>
      </dgm:t>
    </dgm:pt>
    <dgm:pt modelId="{13358C15-5FBC-4188-8139-81FD972658CF}">
      <dgm:prSet phldrT="[Texte]"/>
      <dgm:spPr/>
      <dgm:t>
        <a:bodyPr/>
        <a:lstStyle/>
        <a:p>
          <a:r>
            <a:rPr lang="ar-MA" dirty="0"/>
            <a:t>.................................</a:t>
          </a:r>
          <a:endParaRPr lang="fr-MA" dirty="0"/>
        </a:p>
      </dgm:t>
    </dgm:pt>
    <dgm:pt modelId="{17E56AF3-1F11-4D8F-A29F-60A1A05E166E}" type="parTrans" cxnId="{91B98CFD-9559-42B4-B4CB-91BE2E2A5FBA}">
      <dgm:prSet/>
      <dgm:spPr/>
      <dgm:t>
        <a:bodyPr/>
        <a:lstStyle/>
        <a:p>
          <a:endParaRPr lang="fr-MA"/>
        </a:p>
      </dgm:t>
    </dgm:pt>
    <dgm:pt modelId="{DDDD3CF7-C2BB-4691-820E-0B789D48C7C3}" type="sibTrans" cxnId="{91B98CFD-9559-42B4-B4CB-91BE2E2A5FBA}">
      <dgm:prSet/>
      <dgm:spPr/>
      <dgm:t>
        <a:bodyPr/>
        <a:lstStyle/>
        <a:p>
          <a:endParaRPr lang="fr-MA"/>
        </a:p>
      </dgm:t>
    </dgm:pt>
    <dgm:pt modelId="{E8F6B4D3-1D68-43E9-A5F0-D6D4C89E1B53}">
      <dgm:prSet phldrT="[Texte]"/>
      <dgm:spPr/>
      <dgm:t>
        <a:bodyPr/>
        <a:lstStyle/>
        <a:p>
          <a:r>
            <a:rPr lang="ar-MA" dirty="0"/>
            <a:t>.................................</a:t>
          </a:r>
          <a:endParaRPr lang="fr-MA" dirty="0"/>
        </a:p>
      </dgm:t>
    </dgm:pt>
    <dgm:pt modelId="{AE3D8F34-5FBC-4339-A0C4-B4C1155AD45E}" type="parTrans" cxnId="{93C4880F-50C6-4668-AFA8-3A722AD2F715}">
      <dgm:prSet/>
      <dgm:spPr/>
      <dgm:t>
        <a:bodyPr/>
        <a:lstStyle/>
        <a:p>
          <a:endParaRPr lang="fr-MA"/>
        </a:p>
      </dgm:t>
    </dgm:pt>
    <dgm:pt modelId="{6818F3AA-5D4B-4DA1-BCE6-B0A84F60A005}" type="sibTrans" cxnId="{93C4880F-50C6-4668-AFA8-3A722AD2F715}">
      <dgm:prSet/>
      <dgm:spPr/>
      <dgm:t>
        <a:bodyPr/>
        <a:lstStyle/>
        <a:p>
          <a:endParaRPr lang="fr-MA"/>
        </a:p>
      </dgm:t>
    </dgm:pt>
    <dgm:pt modelId="{FF87918A-FF74-4B1F-BB87-4B27C4B2DF4F}">
      <dgm:prSet phldrT="[Texte]" phldr="0"/>
      <dgm:spPr/>
      <dgm:t>
        <a:bodyPr/>
        <a:lstStyle/>
        <a:p>
          <a:r>
            <a:rPr lang="ar-MA" dirty="0"/>
            <a:t>.................................</a:t>
          </a:r>
          <a:endParaRPr lang="fr-MA" dirty="0"/>
        </a:p>
      </dgm:t>
    </dgm:pt>
    <dgm:pt modelId="{C8B8D300-9488-4C09-81B3-CAEC87819607}" type="parTrans" cxnId="{90208952-5454-407F-9E7A-DBA3069555D4}">
      <dgm:prSet/>
      <dgm:spPr/>
      <dgm:t>
        <a:bodyPr/>
        <a:lstStyle/>
        <a:p>
          <a:endParaRPr lang="fr-MA"/>
        </a:p>
      </dgm:t>
    </dgm:pt>
    <dgm:pt modelId="{65564968-09A1-4D1F-944F-592B0B32D5E1}" type="sibTrans" cxnId="{90208952-5454-407F-9E7A-DBA3069555D4}">
      <dgm:prSet/>
      <dgm:spPr/>
      <dgm:t>
        <a:bodyPr/>
        <a:lstStyle/>
        <a:p>
          <a:endParaRPr lang="fr-MA"/>
        </a:p>
      </dgm:t>
    </dgm:pt>
    <dgm:pt modelId="{BF56C212-EFCC-4390-B2B0-D1DCD6021AFC}" type="pres">
      <dgm:prSet presAssocID="{6B3F5F26-79A4-4929-897C-E545C34215C8}" presName="linearFlow" presStyleCnt="0">
        <dgm:presLayoutVars>
          <dgm:dir val="rev"/>
          <dgm:resizeHandles val="exact"/>
        </dgm:presLayoutVars>
      </dgm:prSet>
      <dgm:spPr/>
    </dgm:pt>
    <dgm:pt modelId="{BCD3D228-9EF6-48AF-8DC3-AD5884D3D867}" type="pres">
      <dgm:prSet presAssocID="{97B4A476-86F3-468D-A146-F39AEC48C56C}" presName="composite" presStyleCnt="0"/>
      <dgm:spPr/>
    </dgm:pt>
    <dgm:pt modelId="{A9D678E4-0701-425C-AF1C-B838B4166200}" type="pres">
      <dgm:prSet presAssocID="{97B4A476-86F3-468D-A146-F39AEC48C56C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 1 avec un remplissage uni"/>
        </a:ext>
      </dgm:extLst>
    </dgm:pt>
    <dgm:pt modelId="{DD8F835A-728F-41DE-8C8F-7B569EAC7E52}" type="pres">
      <dgm:prSet presAssocID="{97B4A476-86F3-468D-A146-F39AEC48C56C}" presName="txShp" presStyleLbl="node1" presStyleIdx="0" presStyleCnt="4">
        <dgm:presLayoutVars>
          <dgm:bulletEnabled val="1"/>
        </dgm:presLayoutVars>
      </dgm:prSet>
      <dgm:spPr/>
    </dgm:pt>
    <dgm:pt modelId="{832857A4-E162-4777-9856-0C5BF8773197}" type="pres">
      <dgm:prSet presAssocID="{FD0DD91A-E6CC-491D-AD2A-69F68FB332CC}" presName="spacing" presStyleCnt="0"/>
      <dgm:spPr/>
    </dgm:pt>
    <dgm:pt modelId="{831E801B-669F-41FC-912E-2404BC3F4DED}" type="pres">
      <dgm:prSet presAssocID="{FF87918A-FF74-4B1F-BB87-4B27C4B2DF4F}" presName="composite" presStyleCnt="0"/>
      <dgm:spPr/>
    </dgm:pt>
    <dgm:pt modelId="{F2E4D6C1-2C90-4EC6-A7F1-E248CC62E7D5}" type="pres">
      <dgm:prSet presAssocID="{FF87918A-FF74-4B1F-BB87-4B27C4B2DF4F}" presName="imgShp" presStyleLbl="fgImgPlac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avec un remplissage uni"/>
        </a:ext>
      </dgm:extLst>
    </dgm:pt>
    <dgm:pt modelId="{90018647-4652-477C-8142-8DE5686B15E2}" type="pres">
      <dgm:prSet presAssocID="{FF87918A-FF74-4B1F-BB87-4B27C4B2DF4F}" presName="txShp" presStyleLbl="node1" presStyleIdx="1" presStyleCnt="4">
        <dgm:presLayoutVars>
          <dgm:bulletEnabled val="1"/>
        </dgm:presLayoutVars>
      </dgm:prSet>
      <dgm:spPr/>
    </dgm:pt>
    <dgm:pt modelId="{9557C394-01D6-4AF8-8B50-B5CF64ECF0C6}" type="pres">
      <dgm:prSet presAssocID="{65564968-09A1-4D1F-944F-592B0B32D5E1}" presName="spacing" presStyleCnt="0"/>
      <dgm:spPr/>
    </dgm:pt>
    <dgm:pt modelId="{1D947CA7-D120-4BDF-A522-B6D4002D2238}" type="pres">
      <dgm:prSet presAssocID="{13358C15-5FBC-4188-8139-81FD972658CF}" presName="composite" presStyleCnt="0"/>
      <dgm:spPr/>
    </dgm:pt>
    <dgm:pt modelId="{8D72E156-4123-4C9B-BB54-10B971E5B03D}" type="pres">
      <dgm:prSet presAssocID="{13358C15-5FBC-4188-8139-81FD972658CF}" presName="imgShp" presStyleLbl="fgImgPlac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 3 avec un remplissage uni"/>
        </a:ext>
      </dgm:extLst>
    </dgm:pt>
    <dgm:pt modelId="{51B890B3-51D5-405C-B07E-94FFB3CD6D6D}" type="pres">
      <dgm:prSet presAssocID="{13358C15-5FBC-4188-8139-81FD972658CF}" presName="txShp" presStyleLbl="node1" presStyleIdx="2" presStyleCnt="4">
        <dgm:presLayoutVars>
          <dgm:bulletEnabled val="1"/>
        </dgm:presLayoutVars>
      </dgm:prSet>
      <dgm:spPr/>
    </dgm:pt>
    <dgm:pt modelId="{28A45408-D701-4C75-9FA0-0428F9FCBB98}" type="pres">
      <dgm:prSet presAssocID="{DDDD3CF7-C2BB-4691-820E-0B789D48C7C3}" presName="spacing" presStyleCnt="0"/>
      <dgm:spPr/>
    </dgm:pt>
    <dgm:pt modelId="{4FC5CDFA-6FFE-4E2F-9251-47D58957587B}" type="pres">
      <dgm:prSet presAssocID="{E8F6B4D3-1D68-43E9-A5F0-D6D4C89E1B53}" presName="composite" presStyleCnt="0"/>
      <dgm:spPr/>
    </dgm:pt>
    <dgm:pt modelId="{7C4C8CC3-7DFA-4FA8-A188-3E99286A4B32}" type="pres">
      <dgm:prSet presAssocID="{E8F6B4D3-1D68-43E9-A5F0-D6D4C89E1B53}" presName="imgShp" presStyleLbl="fgImgPlac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 4 avec un remplissage uni"/>
        </a:ext>
      </dgm:extLst>
    </dgm:pt>
    <dgm:pt modelId="{D9E62158-2A1D-4DC1-A70C-101E13CE5DEA}" type="pres">
      <dgm:prSet presAssocID="{E8F6B4D3-1D68-43E9-A5F0-D6D4C89E1B53}" presName="txShp" presStyleLbl="node1" presStyleIdx="3" presStyleCnt="4">
        <dgm:presLayoutVars>
          <dgm:bulletEnabled val="1"/>
        </dgm:presLayoutVars>
      </dgm:prSet>
      <dgm:spPr/>
    </dgm:pt>
  </dgm:ptLst>
  <dgm:cxnLst>
    <dgm:cxn modelId="{93C4880F-50C6-4668-AFA8-3A722AD2F715}" srcId="{6B3F5F26-79A4-4929-897C-E545C34215C8}" destId="{E8F6B4D3-1D68-43E9-A5F0-D6D4C89E1B53}" srcOrd="3" destOrd="0" parTransId="{AE3D8F34-5FBC-4339-A0C4-B4C1155AD45E}" sibTransId="{6818F3AA-5D4B-4DA1-BCE6-B0A84F60A005}"/>
    <dgm:cxn modelId="{8F01FF33-48B7-40B1-A81B-07B561C7951A}" type="presOf" srcId="{13358C15-5FBC-4188-8139-81FD972658CF}" destId="{51B890B3-51D5-405C-B07E-94FFB3CD6D6D}" srcOrd="0" destOrd="0" presId="urn:microsoft.com/office/officeart/2005/8/layout/vList3"/>
    <dgm:cxn modelId="{4DB99150-8B49-4444-B174-E2062EB85974}" srcId="{6B3F5F26-79A4-4929-897C-E545C34215C8}" destId="{97B4A476-86F3-468D-A146-F39AEC48C56C}" srcOrd="0" destOrd="0" parTransId="{9D9F977E-4BE2-4217-8023-2F4BA106FC10}" sibTransId="{FD0DD91A-E6CC-491D-AD2A-69F68FB332CC}"/>
    <dgm:cxn modelId="{90208952-5454-407F-9E7A-DBA3069555D4}" srcId="{6B3F5F26-79A4-4929-897C-E545C34215C8}" destId="{FF87918A-FF74-4B1F-BB87-4B27C4B2DF4F}" srcOrd="1" destOrd="0" parTransId="{C8B8D300-9488-4C09-81B3-CAEC87819607}" sibTransId="{65564968-09A1-4D1F-944F-592B0B32D5E1}"/>
    <dgm:cxn modelId="{FF4FD3A3-1458-4500-8F0F-7DA5633A4EAC}" type="presOf" srcId="{FF87918A-FF74-4B1F-BB87-4B27C4B2DF4F}" destId="{90018647-4652-477C-8142-8DE5686B15E2}" srcOrd="0" destOrd="0" presId="urn:microsoft.com/office/officeart/2005/8/layout/vList3"/>
    <dgm:cxn modelId="{F0C63CDB-EB42-46A5-BD4F-824533493D62}" type="presOf" srcId="{97B4A476-86F3-468D-A146-F39AEC48C56C}" destId="{DD8F835A-728F-41DE-8C8F-7B569EAC7E52}" srcOrd="0" destOrd="0" presId="urn:microsoft.com/office/officeart/2005/8/layout/vList3"/>
    <dgm:cxn modelId="{A2C792ED-29CB-4BFD-8A90-1CFBB3246FA5}" type="presOf" srcId="{E8F6B4D3-1D68-43E9-A5F0-D6D4C89E1B53}" destId="{D9E62158-2A1D-4DC1-A70C-101E13CE5DEA}" srcOrd="0" destOrd="0" presId="urn:microsoft.com/office/officeart/2005/8/layout/vList3"/>
    <dgm:cxn modelId="{91B98CFD-9559-42B4-B4CB-91BE2E2A5FBA}" srcId="{6B3F5F26-79A4-4929-897C-E545C34215C8}" destId="{13358C15-5FBC-4188-8139-81FD972658CF}" srcOrd="2" destOrd="0" parTransId="{17E56AF3-1F11-4D8F-A29F-60A1A05E166E}" sibTransId="{DDDD3CF7-C2BB-4691-820E-0B789D48C7C3}"/>
    <dgm:cxn modelId="{6D8DDCFE-0CA7-483C-AD15-958409EBA21D}" type="presOf" srcId="{6B3F5F26-79A4-4929-897C-E545C34215C8}" destId="{BF56C212-EFCC-4390-B2B0-D1DCD6021AFC}" srcOrd="0" destOrd="0" presId="urn:microsoft.com/office/officeart/2005/8/layout/vList3"/>
    <dgm:cxn modelId="{054FAEEC-B0D8-4CC2-82C6-805CE87047AC}" type="presParOf" srcId="{BF56C212-EFCC-4390-B2B0-D1DCD6021AFC}" destId="{BCD3D228-9EF6-48AF-8DC3-AD5884D3D867}" srcOrd="0" destOrd="0" presId="urn:microsoft.com/office/officeart/2005/8/layout/vList3"/>
    <dgm:cxn modelId="{7D2B594C-85FA-4FD1-9464-19DBB95E3770}" type="presParOf" srcId="{BCD3D228-9EF6-48AF-8DC3-AD5884D3D867}" destId="{A9D678E4-0701-425C-AF1C-B838B4166200}" srcOrd="0" destOrd="0" presId="urn:microsoft.com/office/officeart/2005/8/layout/vList3"/>
    <dgm:cxn modelId="{47860465-7F50-452E-AFC3-9774BD2C3B4F}" type="presParOf" srcId="{BCD3D228-9EF6-48AF-8DC3-AD5884D3D867}" destId="{DD8F835A-728F-41DE-8C8F-7B569EAC7E52}" srcOrd="1" destOrd="0" presId="urn:microsoft.com/office/officeart/2005/8/layout/vList3"/>
    <dgm:cxn modelId="{C466EF13-6E77-45DE-9FFD-B643E480A3A1}" type="presParOf" srcId="{BF56C212-EFCC-4390-B2B0-D1DCD6021AFC}" destId="{832857A4-E162-4777-9856-0C5BF8773197}" srcOrd="1" destOrd="0" presId="urn:microsoft.com/office/officeart/2005/8/layout/vList3"/>
    <dgm:cxn modelId="{BC32BBD5-3DF9-4D01-AE37-8F6241564D17}" type="presParOf" srcId="{BF56C212-EFCC-4390-B2B0-D1DCD6021AFC}" destId="{831E801B-669F-41FC-912E-2404BC3F4DED}" srcOrd="2" destOrd="0" presId="urn:microsoft.com/office/officeart/2005/8/layout/vList3"/>
    <dgm:cxn modelId="{8D47570E-3CB6-460F-BA0D-A9DD82BCA267}" type="presParOf" srcId="{831E801B-669F-41FC-912E-2404BC3F4DED}" destId="{F2E4D6C1-2C90-4EC6-A7F1-E248CC62E7D5}" srcOrd="0" destOrd="0" presId="urn:microsoft.com/office/officeart/2005/8/layout/vList3"/>
    <dgm:cxn modelId="{E1392168-F35B-4C67-9BB7-FA217CC3F0C1}" type="presParOf" srcId="{831E801B-669F-41FC-912E-2404BC3F4DED}" destId="{90018647-4652-477C-8142-8DE5686B15E2}" srcOrd="1" destOrd="0" presId="urn:microsoft.com/office/officeart/2005/8/layout/vList3"/>
    <dgm:cxn modelId="{A5730723-19CD-4B92-B3F1-E6B97F3F120E}" type="presParOf" srcId="{BF56C212-EFCC-4390-B2B0-D1DCD6021AFC}" destId="{9557C394-01D6-4AF8-8B50-B5CF64ECF0C6}" srcOrd="3" destOrd="0" presId="urn:microsoft.com/office/officeart/2005/8/layout/vList3"/>
    <dgm:cxn modelId="{1C812899-5627-4560-AAF0-A8D42D5270DD}" type="presParOf" srcId="{BF56C212-EFCC-4390-B2B0-D1DCD6021AFC}" destId="{1D947CA7-D120-4BDF-A522-B6D4002D2238}" srcOrd="4" destOrd="0" presId="urn:microsoft.com/office/officeart/2005/8/layout/vList3"/>
    <dgm:cxn modelId="{6EE2E95C-A46D-427B-BB3B-E85C6DC24E4A}" type="presParOf" srcId="{1D947CA7-D120-4BDF-A522-B6D4002D2238}" destId="{8D72E156-4123-4C9B-BB54-10B971E5B03D}" srcOrd="0" destOrd="0" presId="urn:microsoft.com/office/officeart/2005/8/layout/vList3"/>
    <dgm:cxn modelId="{1D337C96-2EA8-4211-89F9-AAB7E3DA6A3F}" type="presParOf" srcId="{1D947CA7-D120-4BDF-A522-B6D4002D2238}" destId="{51B890B3-51D5-405C-B07E-94FFB3CD6D6D}" srcOrd="1" destOrd="0" presId="urn:microsoft.com/office/officeart/2005/8/layout/vList3"/>
    <dgm:cxn modelId="{77F1287E-FEFF-4BEB-B0EB-19FCC7F16944}" type="presParOf" srcId="{BF56C212-EFCC-4390-B2B0-D1DCD6021AFC}" destId="{28A45408-D701-4C75-9FA0-0428F9FCBB98}" srcOrd="5" destOrd="0" presId="urn:microsoft.com/office/officeart/2005/8/layout/vList3"/>
    <dgm:cxn modelId="{5DC70A18-30AF-43A2-B59D-455CDFDC18CE}" type="presParOf" srcId="{BF56C212-EFCC-4390-B2B0-D1DCD6021AFC}" destId="{4FC5CDFA-6FFE-4E2F-9251-47D58957587B}" srcOrd="6" destOrd="0" presId="urn:microsoft.com/office/officeart/2005/8/layout/vList3"/>
    <dgm:cxn modelId="{449F8A32-90E9-4424-9C83-4DCA60FCE293}" type="presParOf" srcId="{4FC5CDFA-6FFE-4E2F-9251-47D58957587B}" destId="{7C4C8CC3-7DFA-4FA8-A188-3E99286A4B32}" srcOrd="0" destOrd="0" presId="urn:microsoft.com/office/officeart/2005/8/layout/vList3"/>
    <dgm:cxn modelId="{A3F0CF87-F0A3-4CAF-BEC2-87C70D53D90D}" type="presParOf" srcId="{4FC5CDFA-6FFE-4E2F-9251-47D58957587B}" destId="{D9E62158-2A1D-4DC1-A70C-101E13CE5DE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F835A-728F-41DE-8C8F-7B569EAC7E52}">
      <dsp:nvSpPr>
        <dsp:cNvPr id="0" name=""/>
        <dsp:cNvSpPr/>
      </dsp:nvSpPr>
      <dsp:spPr>
        <a:xfrm>
          <a:off x="1342785" y="691"/>
          <a:ext cx="6080760" cy="755339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21920" rIns="3330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200" kern="1200" dirty="0"/>
            <a:t>.................................</a:t>
          </a:r>
          <a:endParaRPr lang="fr-MA" sz="3200" kern="1200" dirty="0"/>
        </a:p>
      </dsp:txBody>
      <dsp:txXfrm>
        <a:off x="1342785" y="691"/>
        <a:ext cx="5891925" cy="755339"/>
      </dsp:txXfrm>
    </dsp:sp>
    <dsp:sp modelId="{A9D678E4-0701-425C-AF1C-B838B4166200}">
      <dsp:nvSpPr>
        <dsp:cNvPr id="0" name=""/>
        <dsp:cNvSpPr/>
      </dsp:nvSpPr>
      <dsp:spPr>
        <a:xfrm>
          <a:off x="7045875" y="691"/>
          <a:ext cx="755339" cy="75533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0018647-4652-477C-8142-8DE5686B15E2}">
      <dsp:nvSpPr>
        <dsp:cNvPr id="0" name=""/>
        <dsp:cNvSpPr/>
      </dsp:nvSpPr>
      <dsp:spPr>
        <a:xfrm>
          <a:off x="1342785" y="981505"/>
          <a:ext cx="6080760" cy="755339"/>
        </a:xfrm>
        <a:prstGeom prst="homePlate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21920" rIns="3330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200" kern="1200" dirty="0"/>
            <a:t>.................................</a:t>
          </a:r>
          <a:endParaRPr lang="fr-MA" sz="3200" kern="1200" dirty="0"/>
        </a:p>
      </dsp:txBody>
      <dsp:txXfrm>
        <a:off x="1342785" y="981505"/>
        <a:ext cx="5891925" cy="755339"/>
      </dsp:txXfrm>
    </dsp:sp>
    <dsp:sp modelId="{F2E4D6C1-2C90-4EC6-A7F1-E248CC62E7D5}">
      <dsp:nvSpPr>
        <dsp:cNvPr id="0" name=""/>
        <dsp:cNvSpPr/>
      </dsp:nvSpPr>
      <dsp:spPr>
        <a:xfrm>
          <a:off x="7045875" y="981505"/>
          <a:ext cx="755339" cy="75533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1B890B3-51D5-405C-B07E-94FFB3CD6D6D}">
      <dsp:nvSpPr>
        <dsp:cNvPr id="0" name=""/>
        <dsp:cNvSpPr/>
      </dsp:nvSpPr>
      <dsp:spPr>
        <a:xfrm>
          <a:off x="1342785" y="1962320"/>
          <a:ext cx="6080760" cy="755339"/>
        </a:xfrm>
        <a:prstGeom prst="homePlate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21920" rIns="3330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200" kern="1200" dirty="0"/>
            <a:t>.................................</a:t>
          </a:r>
          <a:endParaRPr lang="fr-MA" sz="3200" kern="1200" dirty="0"/>
        </a:p>
      </dsp:txBody>
      <dsp:txXfrm>
        <a:off x="1342785" y="1962320"/>
        <a:ext cx="5891925" cy="755339"/>
      </dsp:txXfrm>
    </dsp:sp>
    <dsp:sp modelId="{8D72E156-4123-4C9B-BB54-10B971E5B03D}">
      <dsp:nvSpPr>
        <dsp:cNvPr id="0" name=""/>
        <dsp:cNvSpPr/>
      </dsp:nvSpPr>
      <dsp:spPr>
        <a:xfrm>
          <a:off x="7045875" y="1962320"/>
          <a:ext cx="755339" cy="75533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E62158-2A1D-4DC1-A70C-101E13CE5DEA}">
      <dsp:nvSpPr>
        <dsp:cNvPr id="0" name=""/>
        <dsp:cNvSpPr/>
      </dsp:nvSpPr>
      <dsp:spPr>
        <a:xfrm>
          <a:off x="1342785" y="2943134"/>
          <a:ext cx="6080760" cy="755339"/>
        </a:xfrm>
        <a:prstGeom prst="homePlat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121920" rIns="3330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200" kern="1200" dirty="0"/>
            <a:t>.................................</a:t>
          </a:r>
          <a:endParaRPr lang="fr-MA" sz="3200" kern="1200" dirty="0"/>
        </a:p>
      </dsp:txBody>
      <dsp:txXfrm>
        <a:off x="1342785" y="2943134"/>
        <a:ext cx="5891925" cy="755339"/>
      </dsp:txXfrm>
    </dsp:sp>
    <dsp:sp modelId="{7C4C8CC3-7DFA-4FA8-A188-3E99286A4B32}">
      <dsp:nvSpPr>
        <dsp:cNvPr id="0" name=""/>
        <dsp:cNvSpPr/>
      </dsp:nvSpPr>
      <dsp:spPr>
        <a:xfrm>
          <a:off x="7045875" y="2943134"/>
          <a:ext cx="755339" cy="755339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0,'2266'0'0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4,'536'31,"-153"-3,931-18,-757-14,-426 4,205 25,-111 0,387-11,-525-14,-18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1,'2237'0,"-2228"0,-2 0,-1 0,0 0,1 0,0 0,-2 5,2 0,-1 1,0-1,1 5,-1 2,0-2,7 22,-4 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30T12:34:35.669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0,'7020'0,"-6822"0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5,'42'0,"583"23,-458 0,-81-9,152 4,649-20,-855 1,1-3,47-10,-42 7,45-4,87 9,-142 2,13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30T12:37:51.82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1330,'555'-32,"0"-15,561-135,-640 98,-34 0,-202 34,462-37,-499 69,-1-11,1-13,-8-6,312-112,154-40,-485 166,266-22,90-9,-256 17,-3 14,496 5,-606 29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1.xml"/><Relationship Id="rId7" Type="http://schemas.openxmlformats.org/officeDocument/2006/relationships/image" Target="../media/image31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7.png"/><Relationship Id="rId5" Type="http://schemas.openxmlformats.org/officeDocument/2006/relationships/customXml" Target="../ink/ink2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1.png"/><Relationship Id="rId7" Type="http://schemas.openxmlformats.org/officeDocument/2006/relationships/customXml" Target="../ink/ink4.xm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8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1.png"/><Relationship Id="rId7" Type="http://schemas.openxmlformats.org/officeDocument/2006/relationships/customXml" Target="../ink/ink6.xm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60.png"/><Relationship Id="rId5" Type="http://schemas.openxmlformats.org/officeDocument/2006/relationships/customXml" Target="../ink/ink5.xml"/><Relationship Id="rId4" Type="http://schemas.microsoft.com/office/2007/relationships/hdphoto" Target="../media/hdphoto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09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685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13069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276081"/>
              </p:ext>
            </p:extLst>
          </p:nvPr>
        </p:nvGraphicFramePr>
        <p:xfrm>
          <a:off x="1826028" y="4096320"/>
          <a:ext cx="10063944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عالِياً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قِطْعَةَ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اَلْهَنيءِ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شَوْكࣱـ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اِنْغَرَزَتْ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حَطَّتْ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زَقْزَقَ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مُحَلِّقاً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2FDCF0-132A-55E6-DA9F-66781C44EB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147952"/>
              </p:ext>
            </p:extLst>
          </p:nvPr>
        </p:nvGraphicFramePr>
        <p:xfrm>
          <a:off x="1826028" y="4096320"/>
          <a:ext cx="10063944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عالِياً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قِطْعَةَ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اَلْهَنيءِ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شَوْكࣱـ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اِنْغَرَزَتْ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حَطَّتْ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زَقْزَقَ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مُحَلِّقاً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D25C437-2F86-F4BD-E8C3-EAB76A8A7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147952"/>
              </p:ext>
            </p:extLst>
          </p:nvPr>
        </p:nvGraphicFramePr>
        <p:xfrm>
          <a:off x="1826028" y="4096320"/>
          <a:ext cx="10063944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عالِياً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قِطْعَةَ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اَلْهَنيءِ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شَوْكࣱـ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اِنْغَرَزَتْ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حَطَّتْ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زَقْزَقَ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مُحَلِّقاً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449D9D-4ECF-8660-3677-0DC833121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147952"/>
              </p:ext>
            </p:extLst>
          </p:nvPr>
        </p:nvGraphicFramePr>
        <p:xfrm>
          <a:off x="1826028" y="4096320"/>
          <a:ext cx="10063944" cy="3357918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عالِياً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قِطْعَةَ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اَلْهَنيءِ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شَوْكࣱـ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اِنْغَرَزَتْ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حَطَّتْ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11930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زَقْزَقَ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مُحَلِّقاً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بينَ.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بَيْنَ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زَقْزَقَ.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زَقْزَقَ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حَطَّتْ.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حَطَّتْ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اِنْغَرَزَتْ.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إنتاج جمل لتكوين فقرة؛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التتبع.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026584" y="4170083"/>
            <a:ext cx="566283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اِنْغَرَزَتْ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8">
            <a:extLst>
              <a:ext uri="{FF2B5EF4-FFF2-40B4-BE49-F238E27FC236}">
                <a16:creationId xmlns:a16="http://schemas.microsoft.com/office/drawing/2014/main" id="{69FB3A8E-35B2-FC4E-00A5-92482D6DFED6}"/>
              </a:ext>
            </a:extLst>
          </p:cNvPr>
          <p:cNvSpPr txBox="1">
            <a:spLocks/>
          </p:cNvSpPr>
          <p:nvPr/>
        </p:nvSpPr>
        <p:spPr>
          <a:xfrm>
            <a:off x="1667918" y="3105770"/>
            <a:ext cx="4800601" cy="522089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sz="6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أُعَبِّرُ عن صُوَرٍ وأَتَحَدَّثُ</a:t>
            </a:r>
            <a:endParaRPr kumimoji="1" lang="fr-FR" sz="6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سنتعلم كيف نعبر عن صور متسلسلة.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9130763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كُلِّ صورَةٍ عَلى حِدَةٍ؛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عَنْ كُلِّ صورَةٍ بِجُمْلَةٍ؛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أَرْبِطُ دائِماً في </a:t>
            </a:r>
            <a:r>
              <a:rPr lang="ar-MA" sz="5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ٱلْمَعْنى</a:t>
            </a: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بَيْنَ جُمْلَةٍ وَجُمْلَةٍ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الأولى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6D6BAE9-41CE-8E01-93BB-D64672698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91" t="19555" r="10247" b="61989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D8C3D-DA6B-6A06-A85C-1D1F3C90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B10134D-05A6-9787-64C1-A33556AF5AF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الثانية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DC454A2-BE01-2426-3472-3FD3914902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31830FA-12F4-CA7D-1DCE-A4E43CDF6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0" t="19488" r="30598" b="62056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5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C9FF4-85FB-908C-4174-E142F4272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0C97B7-1EA3-14CA-2AD8-7DFD08D26B2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الثالثة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E9DDBD-703F-1A7F-D7F8-A4E84A3A8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B7858AD-0094-2DB3-920E-A0B916D53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1" t="19589" r="51077" b="61955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876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7314-D393-A56E-D256-BBAFBBE3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3E1E9B-2821-A768-4418-A0F622650A9E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الرابعة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BF8C21-7704-BC0C-ACA7-B1E3591B4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FDC76A7-003D-EFD4-111D-459471118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9555" r="71896" b="61989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29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 التي قمنا بإنتاجها.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جملة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95BFF2-3DBB-C0C2-B22A-3241C280AA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19611" r="10369" b="61977"/>
          <a:stretch>
            <a:fillRect/>
          </a:stretch>
        </p:blipFill>
        <p:spPr>
          <a:xfrm>
            <a:off x="1082841" y="2286000"/>
            <a:ext cx="11550317" cy="3326942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A5AE02F4-3DD5-F0E3-6417-CF7C873C5D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1804536"/>
              </p:ext>
            </p:extLst>
          </p:nvPr>
        </p:nvGraphicFramePr>
        <p:xfrm>
          <a:off x="2285998" y="6151417"/>
          <a:ext cx="9144000" cy="3699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BA8D182-5643-C60A-A467-2E0F27B842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762" y="1476338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10A7A20-184A-315F-59A4-B61303867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298" y="2321053"/>
            <a:ext cx="6289404" cy="796594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42، النشاط الأول.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58000" y="3854335"/>
            <a:ext cx="2521527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415831" y="396517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2037EE11-2024-FC4E-6F16-62FEECB03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1335839" y="2529192"/>
            <a:ext cx="11044321" cy="72786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مُحَلِّقاً – القِطْعَةَ – العُشِّ – زَقْزَقَ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5417126" y="2797818"/>
            <a:ext cx="1784869" cy="11120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6309560" y="6784956"/>
            <a:ext cx="2212648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1780046" y="5486400"/>
            <a:ext cx="1804401" cy="123097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10524443" y="8227900"/>
            <a:ext cx="1572792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C33A37D7-A12C-8C64-550D-5AA6C5BE4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1335839" y="2529192"/>
            <a:ext cx="11044321" cy="72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/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337DEB9C-F06F-C8A5-B4C5-359B60AB7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1335839" y="2529192"/>
            <a:ext cx="11044321" cy="72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8094BCF-5920-9097-45DA-F901406B6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1335839" y="2529192"/>
            <a:ext cx="11044321" cy="72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93512A8-F319-01EC-00A1-07B509F12B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1335839" y="2529192"/>
            <a:ext cx="11044321" cy="72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791A7AC1-00E4-3965-42F6-C0714ED3B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1335839" y="2529192"/>
            <a:ext cx="11044321" cy="72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75631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31B41F32-92F1-94B1-184B-63DA06A8D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6309360" y="2817104"/>
            <a:ext cx="7059978" cy="4652792"/>
          </a:xfrm>
          <a:prstGeom prst="rect">
            <a:avLst/>
          </a:prstGeom>
        </p:spPr>
      </p:pic>
      <p:pic>
        <p:nvPicPr>
          <p:cNvPr id="6" name="Image 5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C51C6B38-7492-EABB-575F-C12F836C6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3" t="21380" r="50497" b="65951"/>
          <a:stretch>
            <a:fillRect/>
          </a:stretch>
        </p:blipFill>
        <p:spPr>
          <a:xfrm>
            <a:off x="346662" y="3802947"/>
            <a:ext cx="5779818" cy="2681105"/>
          </a:xfrm>
          <a:prstGeom prst="rect">
            <a:avLst/>
          </a:prstGeom>
          <a:ln w="28575">
            <a:solidFill>
              <a:srgbClr val="EFA587"/>
            </a:solidFill>
          </a:ln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ثنائيات، قوموا بإنجاز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6C159EC-23ED-9805-4B10-0860287A3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6309360" y="2817104"/>
            <a:ext cx="7059978" cy="4652792"/>
          </a:xfrm>
          <a:prstGeom prst="rect">
            <a:avLst/>
          </a:prstGeom>
        </p:spPr>
      </p:pic>
      <p:pic>
        <p:nvPicPr>
          <p:cNvPr id="6" name="Image 5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A571A855-D882-183E-C8F9-E7BD76463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3" t="21380" r="50497" b="65951"/>
          <a:stretch>
            <a:fillRect/>
          </a:stretch>
        </p:blipFill>
        <p:spPr>
          <a:xfrm>
            <a:off x="346662" y="3802947"/>
            <a:ext cx="5779818" cy="2681105"/>
          </a:xfrm>
          <a:prstGeom prst="rect">
            <a:avLst/>
          </a:prstGeom>
          <a:ln w="28575">
            <a:solidFill>
              <a:srgbClr val="EFA587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65500F82-2568-C813-0DD3-ED9D26AD0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6309360" y="2817104"/>
            <a:ext cx="7059978" cy="4652792"/>
          </a:xfrm>
          <a:prstGeom prst="rect">
            <a:avLst/>
          </a:prstGeom>
        </p:spPr>
      </p:pic>
      <p:pic>
        <p:nvPicPr>
          <p:cNvPr id="4" name="Image 3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D4B0B2A0-A6CC-3B59-1280-68C3D9944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3" t="21380" r="50497" b="74547"/>
          <a:stretch>
            <a:fillRect/>
          </a:stretch>
        </p:blipFill>
        <p:spPr>
          <a:xfrm>
            <a:off x="362610" y="4712477"/>
            <a:ext cx="5779818" cy="862046"/>
          </a:xfrm>
          <a:prstGeom prst="rect">
            <a:avLst/>
          </a:prstGeom>
          <a:ln w="28575">
            <a:solidFill>
              <a:srgbClr val="EFA587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الأول.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3894156" y="4621037"/>
            <a:ext cx="1107996" cy="11079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8845916" y="2756413"/>
            <a:ext cx="1392174" cy="13921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5002152" y="5271952"/>
              <a:ext cx="815828" cy="36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12184" y="5091952"/>
                <a:ext cx="995404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 flipV="1">
              <a:off x="7315320" y="3405314"/>
              <a:ext cx="1530596" cy="47186"/>
            </p14:xfrm>
          </p:contentPart>
        </mc:Choice>
        <mc:Fallback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flipV="1">
                <a:off x="7225306" y="3223829"/>
                <a:ext cx="1710264" cy="409792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1694253" y="8629818"/>
            <a:ext cx="102435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حَلَّقَ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ٱلسَّماءِ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50545F-597A-FACE-4612-0370C6FB8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2105CDE4-C3FD-83B6-67AE-B0F8BAECB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6309360" y="2817104"/>
            <a:ext cx="7059978" cy="4652792"/>
          </a:xfrm>
          <a:prstGeom prst="rect">
            <a:avLst/>
          </a:prstGeom>
        </p:spPr>
      </p:pic>
      <p:pic>
        <p:nvPicPr>
          <p:cNvPr id="8" name="Image 7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6147EFE0-D213-8F28-6A5F-1FB56F0E6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1" t="25009" r="50059" b="70918"/>
          <a:stretch>
            <a:fillRect/>
          </a:stretch>
        </p:blipFill>
        <p:spPr>
          <a:xfrm>
            <a:off x="362610" y="4712477"/>
            <a:ext cx="5779818" cy="862046"/>
          </a:xfrm>
          <a:prstGeom prst="rect">
            <a:avLst/>
          </a:prstGeom>
          <a:ln w="28575">
            <a:solidFill>
              <a:srgbClr val="EFA587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4716549" y="5200400"/>
              <a:ext cx="844060" cy="47860"/>
            </p14:xfrm>
          </p:contentPart>
        </mc:Choice>
        <mc:Fallback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26564" y="5014896"/>
                <a:ext cx="1023670" cy="418497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3703862" y="4694262"/>
            <a:ext cx="1107996" cy="11079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12357604" y="4578738"/>
            <a:ext cx="995786" cy="9957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2345345" y="8509415"/>
            <a:ext cx="79280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رَأَى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قِطْعَةَ خُبْزٍ صَغيرَةً.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A7F59EE-00B4-48BF-111E-7E1517BEF14D}"/>
                  </a:ext>
                </a:extLst>
              </p14:cNvPr>
              <p14:cNvContentPartPr/>
              <p14:nvPr/>
            </p14:nvContentPartPr>
            <p14:xfrm>
              <a:off x="9674352" y="5076631"/>
              <a:ext cx="2599786" cy="36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A7F59EE-00B4-48BF-111E-7E1517BEF14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84319" y="4896631"/>
                <a:ext cx="2779491" cy="36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17D73176-B7A3-8634-1C2D-6D91B12A0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6" t="19969" r="10507" b="60098"/>
          <a:stretch>
            <a:fillRect/>
          </a:stretch>
        </p:blipFill>
        <p:spPr>
          <a:xfrm>
            <a:off x="6309360" y="2817104"/>
            <a:ext cx="7059978" cy="4652792"/>
          </a:xfrm>
          <a:prstGeom prst="rect">
            <a:avLst/>
          </a:prstGeom>
        </p:spPr>
      </p:pic>
      <p:pic>
        <p:nvPicPr>
          <p:cNvPr id="6" name="Image 5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0D8BDFA-FD85-983A-BDEF-E9F8CE053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2" t="28465" r="50168" b="67462"/>
          <a:stretch>
            <a:fillRect/>
          </a:stretch>
        </p:blipFill>
        <p:spPr>
          <a:xfrm>
            <a:off x="362610" y="4712477"/>
            <a:ext cx="5779818" cy="862046"/>
          </a:xfrm>
          <a:prstGeom prst="rect">
            <a:avLst/>
          </a:prstGeom>
          <a:ln w="28575">
            <a:solidFill>
              <a:srgbClr val="EFA587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4595588" y="5237807"/>
              <a:ext cx="918360" cy="2844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05588" y="5057807"/>
                <a:ext cx="1098000" cy="38808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3592219" y="4712477"/>
            <a:ext cx="991899" cy="9918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2124881" y="6278112"/>
            <a:ext cx="1163599" cy="11635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80650" y="8506510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زَقْزَقَ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ٱلصِّغارُ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فَراحاً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بِٱلطَّعامِ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ٱلْهَنيءِ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895B5ADF-AEBB-D632-25F2-4DACA8F52EA5}"/>
                  </a:ext>
                </a:extLst>
              </p14:cNvPr>
              <p14:cNvContentPartPr/>
              <p14:nvPr/>
            </p14:nvContentPartPr>
            <p14:xfrm rot="643734">
              <a:off x="7604071" y="6565169"/>
              <a:ext cx="3129168" cy="481681"/>
            </p14:xfrm>
          </p:contentPart>
        </mc:Choice>
        <mc:Fallback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895B5ADF-AEBB-D632-25F2-4DACA8F52EA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643734">
                <a:off x="7514039" y="6384086"/>
                <a:ext cx="3308873" cy="84348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AA57D068-950F-121C-ED01-29BA12FAB5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848" y="2380708"/>
            <a:ext cx="6242304" cy="790629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الثاني، ثم أتمموا الجمل بالكلمات المناسبة، اشتغلوا في ثنائيات. 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استغلال هذه الفترة لتمرير الرائز، ويتم تصحيح النشاط بعد الانتهاء من تمرير الرائز.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023360" y="7333489"/>
            <a:ext cx="5381657" cy="24899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0A4BB-1A1D-92BE-1A8F-6A9E88388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1F804777-EE34-77BB-87F2-9F0DF2DA95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9" t="62875" r="10267" b="7899"/>
          <a:stretch>
            <a:fillRect/>
          </a:stretch>
        </p:blipFill>
        <p:spPr>
          <a:xfrm>
            <a:off x="221673" y="3034146"/>
            <a:ext cx="13272654" cy="60229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A784B2A-32E4-C69B-3F3B-E75BB9CA9895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5E157D-F05A-0B9A-A130-3A2602A6F7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C160D7-5EE3-29A3-0C8E-33B6E95F1B70}"/>
              </a:ext>
            </a:extLst>
          </p:cNvPr>
          <p:cNvSpPr txBox="1"/>
          <p:nvPr/>
        </p:nvSpPr>
        <p:spPr>
          <a:xfrm>
            <a:off x="10584871" y="4867486"/>
            <a:ext cx="12698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لَطيفَةࣱ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82C8F05-FAA2-0FEF-C159-F48D794A960E}"/>
              </a:ext>
            </a:extLst>
          </p:cNvPr>
          <p:cNvSpPr txBox="1"/>
          <p:nvPr/>
        </p:nvSpPr>
        <p:spPr>
          <a:xfrm>
            <a:off x="7398327" y="4867486"/>
            <a:ext cx="222584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ٱلْحَيَواناتِ</a:t>
            </a:r>
            <a:endParaRPr lang="a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F31E6D-2553-5E9D-76CB-27520159CACD}"/>
              </a:ext>
            </a:extLst>
          </p:cNvPr>
          <p:cNvSpPr txBox="1"/>
          <p:nvPr/>
        </p:nvSpPr>
        <p:spPr>
          <a:xfrm>
            <a:off x="8538955" y="6024103"/>
            <a:ext cx="222584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ٱلْحَليبَ</a:t>
            </a:r>
            <a:endParaRPr lang="a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504D84-2F6D-A61A-CB55-92286454D95A}"/>
              </a:ext>
            </a:extLst>
          </p:cNvPr>
          <p:cNvSpPr txBox="1"/>
          <p:nvPr/>
        </p:nvSpPr>
        <p:spPr>
          <a:xfrm>
            <a:off x="11000508" y="7085546"/>
            <a:ext cx="12698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مَرْيَمُ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616CF7-3FF9-D4A8-CEFC-FDD164902AD5}"/>
              </a:ext>
            </a:extLst>
          </p:cNvPr>
          <p:cNvSpPr txBox="1"/>
          <p:nvPr/>
        </p:nvSpPr>
        <p:spPr>
          <a:xfrm>
            <a:off x="7229704" y="7085071"/>
            <a:ext cx="222584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ٱلصَّغيرِ</a:t>
            </a:r>
            <a:endParaRPr lang="a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06D7629-CB73-2E9C-5CBD-665345B62BDF}"/>
              </a:ext>
            </a:extLst>
          </p:cNvPr>
          <p:cNvSpPr txBox="1"/>
          <p:nvPr/>
        </p:nvSpPr>
        <p:spPr>
          <a:xfrm>
            <a:off x="8774665" y="8146039"/>
            <a:ext cx="222584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بِٱلْحَيَواناتِ</a:t>
            </a:r>
            <a:endParaRPr lang="a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7F2977-F893-06E8-65AE-0B640497D534}"/>
              </a:ext>
            </a:extLst>
          </p:cNvPr>
          <p:cNvSpPr txBox="1"/>
          <p:nvPr/>
        </p:nvSpPr>
        <p:spPr>
          <a:xfrm>
            <a:off x="47265" y="4867485"/>
            <a:ext cx="222584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ٱلرَّفِّ</a:t>
            </a:r>
            <a:endParaRPr lang="a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FBA7323-B301-F0EF-CD07-062D4D512DD1}"/>
              </a:ext>
            </a:extLst>
          </p:cNvPr>
          <p:cNvSpPr txBox="1"/>
          <p:nvPr/>
        </p:nvSpPr>
        <p:spPr>
          <a:xfrm>
            <a:off x="340747" y="6024103"/>
            <a:ext cx="222584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ٱلْمَكْتَبَةِ</a:t>
            </a:r>
            <a:endParaRPr lang="a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BD3E8AA-0255-376A-6B3A-0BDC448A5A79}"/>
              </a:ext>
            </a:extLst>
          </p:cNvPr>
          <p:cNvSpPr txBox="1"/>
          <p:nvPr/>
        </p:nvSpPr>
        <p:spPr>
          <a:xfrm>
            <a:off x="866705" y="7085070"/>
            <a:ext cx="222584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ٱلْقِصَصِ</a:t>
            </a:r>
            <a:endParaRPr lang="a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043F03C-1233-31A5-DAB8-FFEB6EAB63C1}"/>
              </a:ext>
            </a:extLst>
          </p:cNvPr>
          <p:cNvSpPr txBox="1"/>
          <p:nvPr/>
        </p:nvSpPr>
        <p:spPr>
          <a:xfrm>
            <a:off x="2080551" y="8146038"/>
            <a:ext cx="12698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قارِئاً</a:t>
            </a:r>
          </a:p>
        </p:txBody>
      </p:sp>
    </p:spTree>
    <p:extLst>
      <p:ext uri="{BB962C8B-B14F-4D97-AF65-F5344CB8AC3E}">
        <p14:creationId xmlns:p14="http://schemas.microsoft.com/office/powerpoint/2010/main" val="38349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 2)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فقرة للقراءة حسب النموذج في شريحة 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يسمح للمتعلم أن يتم قراءته حتى وإن اعتبر غير متحكم، ثم يوجه لقراءة سؤالي الفهم.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الفقرة، ويعتبر متحكما إذا قرأ بطلاقة ارتكب 3 أخطاء على الأكثر.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المتعلم سؤالين للفهم باختيار من متعدد، ويعتبر متحكما إن أجاب عن كليهما.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1234440" y="2286791"/>
            <a:ext cx="11247120" cy="62478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أَشرَقَتِ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ٱلشَّمسُ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تَنْثُرُ خُيوطَها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ٱلذَّهَبِيَّةَ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طَرَقَتْ نَافِذَةَ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ٱلْبَيْتِ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ٱلصَّغِيرِ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نَادَتِ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ٱلْجَدَّةُ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حَفِيدَتَهَا بَعدَ أَنْ أَعَدَّتِ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ٱلشَّايَ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استَيْقِظِي يَا بَسْمَةُ، اَلْفَرَاشَاتُ تَنتَظِرُكِ عِندَ حَقْلِ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ٱلْأَقْحُوَانِ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2" y="1444805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AutoNum type="arabicPeriod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أَعَدَّتِ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ٱلْجَدَّةُ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الْحَليبَ؛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الْقَهْوَةَ؛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الْعَصيرَ؛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الشَّايَ.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3EF6BF-476F-08E3-4663-497A03928879}"/>
              </a:ext>
            </a:extLst>
          </p:cNvPr>
          <p:cNvSpPr txBox="1"/>
          <p:nvPr/>
        </p:nvSpPr>
        <p:spPr>
          <a:xfrm>
            <a:off x="468772" y="5615503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Font typeface="+mj-lt"/>
              <a:buAutoNum type="arabicPeriod" startAt="2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مَنْ يَنْتَظِرُ بَسْمَةَ عِنْدَ حَقْلِ الْأُقْحُوانِ؟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اَلْأَرانِبُ؛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اَلْفَراشاتُ؛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اَلطُّيورُ؛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اَلْقِطَطُ.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اختيارية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48989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أُعَبِّرُ عن صُوَرٍ وأَتَحَدَّثُ.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اجتياز رائز التتبع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اختيارية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459951" y="244319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08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9828" y="530998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9828" y="414597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E9D40E-7462-D8A3-5EA9-711F8A5B5C3D}"/>
              </a:ext>
            </a:extLst>
          </p:cNvPr>
          <p:cNvGrpSpPr/>
          <p:nvPr/>
        </p:nvGrpSpPr>
        <p:grpSpPr>
          <a:xfrm flipH="1">
            <a:off x="2482066" y="157057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16A01A67-C835-2B34-C8CA-FD4FA810175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0EFE1D7-2EC8-3775-3BA7-AFF0653181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BCB8DFA1-E082-23F7-D8F0-9611CF45FAA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711755" y="1033245"/>
            <a:ext cx="118560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لعبة يشغل بها التلاميذ أثناء تمرير الرائز.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9D5231B-736C-D0F1-FFB6-175A569E58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72" y="2028957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capture d’écran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E7C8BA9-CA8B-B522-D3BC-D7B78A5CAF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271307"/>
            <a:ext cx="6242304" cy="79062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42: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096001" y="5836526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762001" y="5444837"/>
            <a:ext cx="5250872" cy="17456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الصفحة 41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5AFA31F-2844-4E76-4CF2-451F90C45A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7537"/>
            <a:ext cx="6292180" cy="796946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BC718C4-CAB3-DC84-03F8-EA97A074B92B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995A2A-F039-B170-98F1-9D11EFADBD4B}"/>
              </a:ext>
            </a:extLst>
          </p:cNvPr>
          <p:cNvSpPr/>
          <p:nvPr/>
        </p:nvSpPr>
        <p:spPr>
          <a:xfrm>
            <a:off x="616541" y="5494779"/>
            <a:ext cx="2590800" cy="1653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DE72DB-D54A-70C8-3386-5828AE7F99C6}"/>
              </a:ext>
            </a:extLst>
          </p:cNvPr>
          <p:cNvSpPr/>
          <p:nvPr/>
        </p:nvSpPr>
        <p:spPr>
          <a:xfrm>
            <a:off x="604879" y="3821657"/>
            <a:ext cx="2635822" cy="13218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782BDEE-9979-A485-1E09-F25DFCC91896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الأولى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2DB534-0F3D-367D-BC15-8A8CB664ABDC}"/>
              </a:ext>
            </a:extLst>
          </p:cNvPr>
          <p:cNvSpPr/>
          <p:nvPr/>
        </p:nvSpPr>
        <p:spPr>
          <a:xfrm>
            <a:off x="715711" y="8046458"/>
            <a:ext cx="5214034" cy="1653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0947F5D-61C9-F573-C94E-58EA705A4874}"/>
              </a:ext>
            </a:extLst>
          </p:cNvPr>
          <p:cNvSpPr txBox="1"/>
          <p:nvPr/>
        </p:nvSpPr>
        <p:spPr>
          <a:xfrm>
            <a:off x="6234545" y="8272795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3699</TotalTime>
  <Words>1526</Words>
  <Application>Microsoft Office PowerPoint</Application>
  <PresentationFormat>Personnalisé</PresentationFormat>
  <Paragraphs>276</Paragraphs>
  <Slides>63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2252</cp:revision>
  <dcterms:created xsi:type="dcterms:W3CDTF">2014-10-09T07:32:24Z</dcterms:created>
  <dcterms:modified xsi:type="dcterms:W3CDTF">2025-09-30T16:17:01Z</dcterms:modified>
</cp:coreProperties>
</file>