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2"/>
  </p:notesMasterIdLst>
  <p:handoutMasterIdLst>
    <p:handoutMasterId r:id="rId73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591" r:id="rId14"/>
    <p:sldId id="2134808653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671" r:id="rId38"/>
    <p:sldId id="2134808471" r:id="rId39"/>
    <p:sldId id="2134808472" r:id="rId40"/>
    <p:sldId id="2134808672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65" r:id="rId56"/>
    <p:sldId id="2134808667" r:id="rId57"/>
    <p:sldId id="2134808666" r:id="rId58"/>
    <p:sldId id="2134808668" r:id="rId59"/>
    <p:sldId id="2134808669" r:id="rId60"/>
    <p:sldId id="2134808571" r:id="rId61"/>
    <p:sldId id="2134808572" r:id="rId62"/>
    <p:sldId id="2134808674" r:id="rId63"/>
    <p:sldId id="2134808675" r:id="rId64"/>
    <p:sldId id="2134808577" r:id="rId65"/>
    <p:sldId id="2134808578" r:id="rId66"/>
    <p:sldId id="2134808651" r:id="rId67"/>
    <p:sldId id="985" r:id="rId68"/>
    <p:sldId id="2134808546" r:id="rId69"/>
    <p:sldId id="2134808447" r:id="rId70"/>
    <p:sldId id="2134808513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653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671"/>
            <p14:sldId id="2134808471"/>
            <p14:sldId id="2134808472"/>
            <p14:sldId id="2134808672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1"/>
            <p14:sldId id="2134808572"/>
            <p14:sldId id="2134808674"/>
            <p14:sldId id="2134808675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349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0,'1838'0'0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83,'327'-19,"-93"2,568 11,-462 8,-260-2,125-15,-68 0,237 6,-321 9,-11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1,'3401'0,"-3386"0,-6 0,1 0,-1 0,1 0,1 0,-3 8,3 0,-3 0,2 0,1 8,-3 1,1-1,12 32,-8 17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23.30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3,'149'-2,"163"5,-200 15,-76-11,54 4,416-7,-258-7,342 3,-566-1,0-2,0 0,28-9,-24 6,51-6,33 9,-79 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0 128,'68'0,"936"-37,-735 0,-131 15,245-7,1042 32,-1373-2,1 6,76 15,-68-10,72 5,140-13,-228-4,21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0 500,'209'-12,"-1"-6,210-50,-239 36,-13 1,-76 12,174-14,-188 26,0-4,0-4,-3-3,118-42,56-15,-180 62,99-8,33-4,-95 8,-1 4,185 2,-227 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4.png"/><Relationship Id="rId5" Type="http://schemas.openxmlformats.org/officeDocument/2006/relationships/customXml" Target="../ink/ink2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2.png"/><Relationship Id="rId7" Type="http://schemas.openxmlformats.org/officeDocument/2006/relationships/customXml" Target="../ink/ink4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5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2.png"/><Relationship Id="rId7" Type="http://schemas.openxmlformats.org/officeDocument/2006/relationships/customXml" Target="../ink/ink6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6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4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1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7.jpeg"/><Relationship Id="rId4" Type="http://schemas.microsoft.com/office/2007/relationships/hdphoto" Target="../media/hdphoto4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404059" y="232314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أَدَواتي كامِلَةً كُلَّ يَوْمٍ؛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أوظف أدواتي المدرسية؟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404059" y="423062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أَدَواتي مَتى طَلَبَ مِنّي ذَلِكَ أُسْتاذي؛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404059" y="753774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الْمَدْرَسِيَّةِ؛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404059" y="588418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ٱلْمُناسِبَةَ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لِكُلِّ أَيْقونَةٍ؛</a:t>
            </a:r>
          </a:p>
        </p:txBody>
      </p:sp>
      <p:pic>
        <p:nvPicPr>
          <p:cNvPr id="10" name="Image 9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4F92E7E9-5948-632D-C98D-D1825E0F8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1997076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B14B6FC2-0ED7-AA9F-0D60-BFF863551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706860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1D38F53-7F8E-C440-103B-889B40EEC7DD}"/>
              </a:ext>
            </a:extLst>
          </p:cNvPr>
          <p:cNvSpPr txBox="1"/>
          <p:nvPr/>
        </p:nvSpPr>
        <p:spPr>
          <a:xfrm>
            <a:off x="4404059" y="919131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أُعيرِ زَميلي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إِذا طَلَبَها مِنّي.</a:t>
            </a:r>
          </a:p>
        </p:txBody>
      </p:sp>
      <p:pic>
        <p:nvPicPr>
          <p:cNvPr id="27" name="Image 26" descr="Une image contenant dessin humoristique, animation japonaise, meubles, habits&#10;&#10;Le contenu généré par l’IA peut être incorrect.">
            <a:extLst>
              <a:ext uri="{FF2B5EF4-FFF2-40B4-BE49-F238E27FC236}">
                <a16:creationId xmlns:a16="http://schemas.microsoft.com/office/drawing/2014/main" id="{1B328F74-81F6-84D3-BD0D-E0D0D0AEA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875911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34B53F83-4BF8-D2C2-911C-AF814F19DB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537809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 28" descr="Une image contenant meubles, dessin humoristique, chaise, intérieur&#10;&#10;Le contenu généré par l’IA peut être incorrect.">
            <a:extLst>
              <a:ext uri="{FF2B5EF4-FFF2-40B4-BE49-F238E27FC236}">
                <a16:creationId xmlns:a16="http://schemas.microsoft.com/office/drawing/2014/main" id="{FAD96C57-65B9-4AC2-AED0-0E5888D1A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3687585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01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30830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F2887BD-90C3-8E55-1242-5DA468DC9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5328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52F70AB-7EFA-2B20-32BE-D9AFFC8FC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5328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053862-26DB-8340-DBA7-F85DA4306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5328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عادتْ.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عادَتْ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فتاةٌ.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فَتاةࣱ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أُسْرَتِهِ.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اَلْحَيَواناتِ.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لتركيب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481874" y="4142374"/>
            <a:ext cx="675225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اَلْحَيَواناتِ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خريطة الكلمة</a:t>
            </a:r>
            <a:endParaRPr kumimoji="1"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05A19C-195E-3A3D-E8B1-F168A60C5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713" y="2079194"/>
            <a:ext cx="5608806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03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2105891" y="577262"/>
            <a:ext cx="105272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سأحدد كلمة اليوم وأنشئ خريطتها  الذهنية.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العملية مصرحا بجميع الخطوات المتبعة: اختيار الكلمة (مدرسة)، التفكير بصوت مسموع بالكلمات ذات الارتباط به: من يذهب إلى المدرسة: التلميذ.../ من يوجد بالمدرسة: أستاذ.....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177E2B8-2255-2C01-61B1-922FF00B6CEF}"/>
              </a:ext>
            </a:extLst>
          </p:cNvPr>
          <p:cNvSpPr/>
          <p:nvPr/>
        </p:nvSpPr>
        <p:spPr>
          <a:xfrm>
            <a:off x="5899716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مَدْرَسَة</a:t>
            </a:r>
            <a:r>
              <a:rPr lang="ar-MA" sz="6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MA" sz="6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56A02C5-7E59-C585-043B-BA39C6CF3E08}"/>
              </a:ext>
            </a:extLst>
          </p:cNvPr>
          <p:cNvSpPr/>
          <p:nvPr/>
        </p:nvSpPr>
        <p:spPr>
          <a:xfrm rot="16200000">
            <a:off x="6569376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F975647E-7A80-17CA-6850-4B5C7E789670}"/>
              </a:ext>
            </a:extLst>
          </p:cNvPr>
          <p:cNvSpPr/>
          <p:nvPr/>
        </p:nvSpPr>
        <p:spPr>
          <a:xfrm>
            <a:off x="5899716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تِلميذࣱ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EFC91D-5C84-9C66-25F4-E720DDAF4A69}"/>
              </a:ext>
            </a:extLst>
          </p:cNvPr>
          <p:cNvSpPr/>
          <p:nvPr/>
        </p:nvSpPr>
        <p:spPr>
          <a:xfrm>
            <a:off x="5322469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0F8F03C-6B85-BE48-C617-7F1FEB01605D}"/>
              </a:ext>
            </a:extLst>
          </p:cNvPr>
          <p:cNvSpPr/>
          <p:nvPr/>
        </p:nvSpPr>
        <p:spPr>
          <a:xfrm>
            <a:off x="3405903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أَدْرُسُ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36EBD7B-1334-ECD9-BDD0-15798288F599}"/>
              </a:ext>
            </a:extLst>
          </p:cNvPr>
          <p:cNvSpPr/>
          <p:nvPr/>
        </p:nvSpPr>
        <p:spPr>
          <a:xfrm rot="5400000">
            <a:off x="6569376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A95D8CB4-C457-3CD1-00BA-D1136A08314D}"/>
              </a:ext>
            </a:extLst>
          </p:cNvPr>
          <p:cNvSpPr/>
          <p:nvPr/>
        </p:nvSpPr>
        <p:spPr>
          <a:xfrm>
            <a:off x="5899716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أَتَعَلَّمُ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86916923-F454-C286-9423-D0711CC677EA}"/>
              </a:ext>
            </a:extLst>
          </p:cNvPr>
          <p:cNvSpPr/>
          <p:nvPr/>
        </p:nvSpPr>
        <p:spPr>
          <a:xfrm>
            <a:off x="7816282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459957DB-6613-D21E-2FA5-5E446F54DCD1}"/>
              </a:ext>
            </a:extLst>
          </p:cNvPr>
          <p:cNvSpPr/>
          <p:nvPr/>
        </p:nvSpPr>
        <p:spPr>
          <a:xfrm>
            <a:off x="8393529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أُسْتاذࣱ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في ثنائيات بإنشاء الخريطة الذهنية لكلمة "مِحْفَظَةٌ" على دفاتركم.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ويقدم الدعم اللازم.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73A772D0-CD86-13A0-DBE6-5F02759E6A86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مِحْفَظَةࣱ</a:t>
            </a:r>
            <a:endParaRPr lang="fr-MA" sz="6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2CEC22EE-1B1F-04B6-6A81-CC04BBC742CE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A53A79E-C714-084D-3E6B-1E2270E177AB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E26F652-E725-CDD9-EC36-DA2F58520750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0689808-B90B-EAA4-7008-D06630A0D4C8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5062040-8472-7ED3-1C12-A6073BDF865A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351093F0-7CB1-BDA2-49B8-30A6B528C13E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13FC1CC-8AC1-1B39-B7EA-3401B6328F5C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6470AF9-4F94-6D3E-2A1B-B47E289D70DF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C5B0499-64DE-833A-BC7D-FF882F001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856827AC-E0C7-088E-B5CB-98D9942F76EE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12BD-1049-AC49-345D-E83A95F9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CC9BCA-E365-BE33-4B95-F7D958A09C32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ستقدمون إنجازاتكم، ونسجل بعضها على السبورة، ثم ننقلها على دفاترنا.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الكلمات، وينقل بعضها على الخريطة الذهنية، قبل نقلها على الدفاتر.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53E02C-0C3C-A5FF-9493-29D52BF18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987EA57C-0766-143E-9567-5EB218530D7D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مِحْفَظَةࣱ</a:t>
            </a:r>
            <a:endParaRPr lang="fr-MA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53A3252-B55B-FFB7-4979-559E89B0A6E0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F4AE488-1F6B-50F6-19CF-049045D9F798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28F1C29A-E969-42CE-5F45-B5E01735C664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6B6FA58-080E-71E9-4C2C-C5942C600450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E29C1F0A-EC2A-3CC6-477E-C565CD3591D8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D84301C-4106-3B1A-5D65-B8E459C5D5ED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DF3962DB-EEAC-BB06-B733-6744A3F2A593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26733CFE-F0D2-4366-B5BD-A0F3774228F3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95D7E3D-CF7E-BA4E-51F9-F13ADFACC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1EA9EC6C-945B-1A5B-4B01-5FE52B222CAB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4784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55834F9-98BD-079C-AA2A-5E822EB0E1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0202ED-AB80-6CDC-9750-E307C8D58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0BF3B6E-2A69-EB2B-CD11-9F83693BB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59E6C08-9A4E-8252-C0C3-0BD2ED8FD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B04524-2E3D-B9EB-CB53-E12AD2BA0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0721271-C570-B069-C2AF-FAEEBDC608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078" y="2302764"/>
            <a:ext cx="6303844" cy="798423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39، النشاط الثاني. الفقرة الثانية.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4225631" y="550025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6908149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8945242-2190-769E-13BC-1890EDFC6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1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كيف سأحدد بسرعة (قراءة مسحية بالعين) كلمة "مُخَطَّطاً" في الفقرة الآتية: الكلمة السابعة في السطر السادس.</a:t>
            </a:r>
          </a:p>
          <a:p>
            <a:pPr algn="r" rtl="1"/>
            <a:r>
              <a:rPr lang="ar-MA" sz="31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1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1413164" y="8520543"/>
            <a:ext cx="2161309" cy="13577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E6F24C0-9679-D427-FCB4-C9DF0D75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حديقةِ – عادتْ – اَلْحَيَواناتِ –اَلتِّمْساحَ.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5978417" y="5200891"/>
            <a:ext cx="1946383" cy="11167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9346071" y="8609964"/>
            <a:ext cx="1557454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3089564" y="5200890"/>
            <a:ext cx="2888853" cy="11167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4142509" y="6387378"/>
            <a:ext cx="2337865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C40F3FA-FDAA-4607-07BE-275C4FE30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E3F09B2-D841-90BD-9C21-B5E5DCEB0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E0B1DB1-DC8B-0E88-A21C-7F650786C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CE405C9-8047-6970-294B-09B7784FC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D85C652-EFE2-3024-BE16-79FAA4B38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341420" y="762029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031B88A-C72F-832A-C5A6-18BF8D899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39839" r="51191" b="38743"/>
          <a:stretch>
            <a:fillRect/>
          </a:stretch>
        </p:blipFill>
        <p:spPr>
          <a:xfrm>
            <a:off x="6858000" y="2867891"/>
            <a:ext cx="6740035" cy="4551218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6D20CF9-5888-6AEB-0DE5-CD6D7D950E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t="61115" r="51300" b="28409"/>
          <a:stretch>
            <a:fillRect/>
          </a:stretch>
        </p:blipFill>
        <p:spPr>
          <a:xfrm>
            <a:off x="232352" y="4070501"/>
            <a:ext cx="6497062" cy="214599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7D2A98A-F47A-40CE-F2F6-CCB9DCFDB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39839" r="51191" b="38743"/>
          <a:stretch>
            <a:fillRect/>
          </a:stretch>
        </p:blipFill>
        <p:spPr>
          <a:xfrm>
            <a:off x="6858000" y="2867891"/>
            <a:ext cx="6740035" cy="4551218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BB82EA2-86A5-FDB8-1746-AD94550AA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t="61115" r="51300" b="28409"/>
          <a:stretch>
            <a:fillRect/>
          </a:stretch>
        </p:blipFill>
        <p:spPr>
          <a:xfrm>
            <a:off x="232352" y="4070501"/>
            <a:ext cx="6497062" cy="214599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9178F3E-2504-A97B-CA93-434AFA49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39839" r="51191" b="38743"/>
          <a:stretch>
            <a:fillRect/>
          </a:stretch>
        </p:blipFill>
        <p:spPr>
          <a:xfrm>
            <a:off x="6719451" y="2867891"/>
            <a:ext cx="6740035" cy="4551218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3D71CB2-D1F0-451C-76DA-88438D55D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5" t="61115" r="51300" b="35603"/>
          <a:stretch>
            <a:fillRect/>
          </a:stretch>
        </p:blipFill>
        <p:spPr>
          <a:xfrm>
            <a:off x="2542620" y="4699651"/>
            <a:ext cx="3806105" cy="67221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1867884" y="809260"/>
            <a:ext cx="1091738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4092351" y="4575280"/>
            <a:ext cx="1107996" cy="11079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2263451" y="3531650"/>
            <a:ext cx="1043630" cy="10436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5112782" y="5129278"/>
              <a:ext cx="661754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22821" y="4949278"/>
                <a:ext cx="841316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>
              <a:off x="10996737" y="4053465"/>
              <a:ext cx="934200" cy="2880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06737" y="3873825"/>
                <a:ext cx="111384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3484418" y="8340479"/>
            <a:ext cx="6747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تُحِبُّ سَلْمى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ٱلْحَيَواناتِ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DC0DAB4-5A57-7832-FCC6-BD4F9B5C6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39839" r="51191" b="38743"/>
          <a:stretch>
            <a:fillRect/>
          </a:stretch>
        </p:blipFill>
        <p:spPr>
          <a:xfrm>
            <a:off x="6719451" y="2867891"/>
            <a:ext cx="6740035" cy="4551218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958F3C7-BBE8-F53E-1E2B-569C5BF93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2" t="64768" r="51301" b="31772"/>
          <a:stretch>
            <a:fillRect/>
          </a:stretch>
        </p:blipFill>
        <p:spPr>
          <a:xfrm>
            <a:off x="256514" y="4746452"/>
            <a:ext cx="6445707" cy="70872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5015345" y="5100813"/>
              <a:ext cx="1283371" cy="72769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25347" y="4914226"/>
                <a:ext cx="1463007" cy="4455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14:cNvPr>
              <p14:cNvContentPartPr/>
              <p14:nvPr/>
            </p14:nvContentPartPr>
            <p14:xfrm>
              <a:off x="9518422" y="4751344"/>
              <a:ext cx="871200" cy="1584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28422" y="4571344"/>
                <a:ext cx="1050840" cy="37548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3326378" y="4282902"/>
            <a:ext cx="1613875" cy="161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7753315" y="3844298"/>
            <a:ext cx="1770583" cy="17705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424547" y="8270319"/>
            <a:ext cx="7017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تُوجَدُ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ٱلْحَيَواناتُ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ٱلْحَديقَةِ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A0DA6285-D14A-C346-63EA-85866B78F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39839" r="51191" b="38743"/>
          <a:stretch>
            <a:fillRect/>
          </a:stretch>
        </p:blipFill>
        <p:spPr>
          <a:xfrm>
            <a:off x="6705596" y="2867891"/>
            <a:ext cx="6740035" cy="4551218"/>
          </a:xfrm>
          <a:prstGeom prst="rect">
            <a:avLst/>
          </a:prstGeom>
        </p:spPr>
      </p:pic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5509754-C1AB-DB42-833A-AE5EF3A0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0" t="68218" r="51050" b="28507"/>
          <a:stretch>
            <a:fillRect/>
          </a:stretch>
        </p:blipFill>
        <p:spPr>
          <a:xfrm>
            <a:off x="969818" y="4746452"/>
            <a:ext cx="5718548" cy="670675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 flipV="1">
              <a:off x="4556419" y="5120640"/>
              <a:ext cx="1476319" cy="45719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flipV="1">
                <a:off x="4466400" y="4939578"/>
                <a:ext cx="1655998" cy="4082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 rot="643734">
              <a:off x="9934235" y="6897884"/>
              <a:ext cx="1174600" cy="18081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9844214" y="6717074"/>
                <a:ext cx="1354283" cy="542068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1401897" y="4441705"/>
            <a:ext cx="1318215" cy="13182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1401091" y="6275276"/>
            <a:ext cx="1164984" cy="116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415636" y="7818556"/>
            <a:ext cx="11859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عِنْدَ عَوْدَتِها،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رَسَمَتْ سَلْمى فيلاً رَمادِيّاً وَنَمِراً مُخَطَّطاً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2" y="2537133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593F42C-8DED-482A-9674-0C6E93F506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39957" r="51640" b="38625"/>
          <a:stretch>
            <a:fillRect/>
          </a:stretch>
        </p:blipFill>
        <p:spPr>
          <a:xfrm>
            <a:off x="1531280" y="3093250"/>
            <a:ext cx="10653440" cy="719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274A0C0-CB29-DABE-3716-282ACD4385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3. الآن، خذوا الجمل في النشاط رقم 3 الذي أنجزناه في الحصة السابقة.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70219" y="8077200"/>
            <a:ext cx="5320146" cy="16625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بقراءة هامسة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انخراط الجميع في العمل الثنائي.</a:t>
            </a:r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8E317C-F9F1-35E0-78D9-3D6D4E725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5CF9C46-CC84-9D2A-7558-876F00FA0E20}"/>
              </a:ext>
            </a:extLst>
          </p:cNvPr>
          <p:cNvSpPr/>
          <p:nvPr/>
        </p:nvSpPr>
        <p:spPr>
          <a:xfrm>
            <a:off x="3560619" y="3660089"/>
            <a:ext cx="5756256" cy="8373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 خالِدُ مَعَ أُخْتِهِ.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0A116F-C9DD-FA97-43D5-CA48356EC22B}"/>
              </a:ext>
            </a:extLst>
          </p:cNvPr>
          <p:cNvSpPr/>
          <p:nvPr/>
        </p:nvSpPr>
        <p:spPr>
          <a:xfrm>
            <a:off x="3560619" y="5220782"/>
            <a:ext cx="5756256" cy="8373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أَهْدَيْتُ أُمّي وَرْدَةً حَمْراءَ.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E6A0A1B-DBCD-94A8-34CB-5899DF34DF3E}"/>
              </a:ext>
            </a:extLst>
          </p:cNvPr>
          <p:cNvSpPr/>
          <p:nvPr/>
        </p:nvSpPr>
        <p:spPr>
          <a:xfrm>
            <a:off x="3560618" y="6892313"/>
            <a:ext cx="5756257" cy="8373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يَسْتَيْقِظُ خالِدُ باكِراً.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13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4C7A-A9B9-92D9-F525-542A5538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CD5C7FC-2E46-ACCB-04B5-5D88507D89C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سنقوم بقراءة الفقرة قراءة مشتركة، من يتقدم ليقود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لقيادة القراءة المشتركة، ويحرص على انخراط الجميع فيها.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13799D-DB14-50E1-C29B-DF7B824E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88E1329-69D5-278A-154A-5755513B7F92}"/>
              </a:ext>
            </a:extLst>
          </p:cNvPr>
          <p:cNvSpPr/>
          <p:nvPr/>
        </p:nvSpPr>
        <p:spPr>
          <a:xfrm>
            <a:off x="3560619" y="3660089"/>
            <a:ext cx="5756256" cy="8373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 خالِدُ مَعَ أُخْتِهِ.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39823FD-4E82-A50E-4BCF-DEC4779CAE8B}"/>
              </a:ext>
            </a:extLst>
          </p:cNvPr>
          <p:cNvSpPr/>
          <p:nvPr/>
        </p:nvSpPr>
        <p:spPr>
          <a:xfrm>
            <a:off x="3560619" y="5220782"/>
            <a:ext cx="5756256" cy="8373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أَهْدَيْتُ أُمّي وَرْدَةً حَمْراءَ.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772DEA-4DF9-A423-C2DE-82E13C473D2A}"/>
              </a:ext>
            </a:extLst>
          </p:cNvPr>
          <p:cNvSpPr/>
          <p:nvPr/>
        </p:nvSpPr>
        <p:spPr>
          <a:xfrm>
            <a:off x="3560618" y="6892313"/>
            <a:ext cx="5756257" cy="8373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يَسْتَيْقِظُ خالِدُ باكِراً.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770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90166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أوظف أدواتي المدرسية؟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الخريطة الذهنية للكلمة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لتركيب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895A8EF-D9E3-789A-22CE-780161228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30" y="2351596"/>
            <a:ext cx="4800601" cy="6080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5E7ABEA-D33F-060B-E203-855D331354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3AE0DD53-D88E-A244-9F40-5475C39FA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503"/>
            <a:ext cx="6281943" cy="79564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39: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65017" y="5532806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623455" y="3900903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الثانية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DD9759-25FA-C89A-3973-690DC09B857C}"/>
              </a:ext>
            </a:extLst>
          </p:cNvPr>
          <p:cNvSpPr/>
          <p:nvPr/>
        </p:nvSpPr>
        <p:spPr>
          <a:xfrm>
            <a:off x="651164" y="8080321"/>
            <a:ext cx="5195455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D79A43-4B37-7D71-7962-FEC58546D8F7}"/>
              </a:ext>
            </a:extLst>
          </p:cNvPr>
          <p:cNvSpPr txBox="1"/>
          <p:nvPr/>
        </p:nvSpPr>
        <p:spPr>
          <a:xfrm>
            <a:off x="6234545" y="880658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39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62BF604-DAB1-5610-E9B0-C450E26A7E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502"/>
            <a:ext cx="6281943" cy="795649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04A40CA-A63C-A0FD-45CD-EB1D2F0A1431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076220-C422-74F4-76F5-27D46618E918}"/>
              </a:ext>
            </a:extLst>
          </p:cNvPr>
          <p:cNvSpPr/>
          <p:nvPr/>
        </p:nvSpPr>
        <p:spPr>
          <a:xfrm>
            <a:off x="3255819" y="5532806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EC8BAC-CC9F-A65C-D01E-09D511434270}"/>
              </a:ext>
            </a:extLst>
          </p:cNvPr>
          <p:cNvSpPr/>
          <p:nvPr/>
        </p:nvSpPr>
        <p:spPr>
          <a:xfrm>
            <a:off x="3255819" y="3900903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CFD8F73-C78D-B212-F9B2-CAE77653149B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6FC2D7-91F0-A598-8177-983C2741C6F1}"/>
              </a:ext>
            </a:extLst>
          </p:cNvPr>
          <p:cNvSpPr/>
          <p:nvPr/>
        </p:nvSpPr>
        <p:spPr>
          <a:xfrm>
            <a:off x="651164" y="8080321"/>
            <a:ext cx="5195455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0A2A33-34CC-1F87-3523-495B7500740C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أوظف أدواتي المدرسية؟</a:t>
            </a: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3376</TotalTime>
  <Words>1592</Words>
  <Application>Microsoft Office PowerPoint</Application>
  <PresentationFormat>Personnalisé</PresentationFormat>
  <Paragraphs>274</Paragraphs>
  <Slides>66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66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2256</cp:revision>
  <dcterms:created xsi:type="dcterms:W3CDTF">2014-10-09T07:32:24Z</dcterms:created>
  <dcterms:modified xsi:type="dcterms:W3CDTF">2025-09-29T22:48:05Z</dcterms:modified>
</cp:coreProperties>
</file>