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449" r:id="rId14"/>
    <p:sldId id="2134808451" r:id="rId15"/>
    <p:sldId id="2134808653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0" r:id="rId46"/>
    <p:sldId id="2134808571" r:id="rId47"/>
    <p:sldId id="2134808590" r:id="rId48"/>
    <p:sldId id="2134808602" r:id="rId49"/>
    <p:sldId id="2134808603" r:id="rId50"/>
    <p:sldId id="2134808651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653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0"/>
            <p14:sldId id="2134808571"/>
            <p14:sldId id="2134808590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openxmlformats.org/officeDocument/2006/relationships/image" Target="../media/image46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eg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9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7562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غمامة.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غَمامَةࣱ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عِمامة.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عِمامَةࣱ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عِمارة.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عِمارَةࣱ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2" name="Flèche : courbe vers le bas 11">
              <a:extLst>
                <a:ext uri="{FF2B5EF4-FFF2-40B4-BE49-F238E27FC236}">
                  <a16:creationId xmlns:a16="http://schemas.microsoft.com/office/drawing/2014/main" id="{F6CC4064-85B1-2C74-4E96-50B4183FADC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52ED7A0-783E-8877-F998-E88A39A9E8C3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30280A7-1205-BBF2-6155-43073C556EF7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937E552-8A2B-FAF1-F150-2E3E0B65D640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A2B4D600-BD94-D3DC-EABC-2F7CC754268F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DD344FD-2615-1D37-6E32-22CFE765859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A2B3509-B8E7-B9E5-9EB8-4DF04C3E05FB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CC4F72DA-9CD0-AB5A-40B8-42B70BD4DCC3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B24F5D34-BA51-20B0-E4A2-96C9B2DE7DDE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F3FAA9-8029-9DCD-DE59-42157EE98DB6}"/>
              </a:ext>
            </a:extLst>
          </p:cNvPr>
          <p:cNvGrpSpPr/>
          <p:nvPr/>
        </p:nvGrpSpPr>
        <p:grpSpPr>
          <a:xfrm>
            <a:off x="3384406" y="2421582"/>
            <a:ext cx="6947188" cy="6555641"/>
            <a:chOff x="3384406" y="2421582"/>
            <a:chExt cx="6947188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7AF402C-7373-68D1-CD51-57907F447AE5}"/>
                </a:ext>
              </a:extLst>
            </p:cNvPr>
            <p:cNvSpPr txBox="1"/>
            <p:nvPr/>
          </p:nvSpPr>
          <p:spPr>
            <a:xfrm>
              <a:off x="3384406" y="2421582"/>
              <a:ext cx="6947188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ذَهَبَ  عَليࣱّ  إِلى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ٱلسّوقِ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اِشْتَرى  هَدِيَّةً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لِٱبْنِهِ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إِنَّها  دَرّاجَةࣱ  هَوائِيَّةࣱ.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D15FFA59-EEDE-A432-7D53-242BFF05E5B8}"/>
                </a:ext>
              </a:extLst>
            </p:cNvPr>
            <p:cNvSpPr/>
            <p:nvPr/>
          </p:nvSpPr>
          <p:spPr>
            <a:xfrm flipH="1">
              <a:off x="5430980" y="2798618"/>
              <a:ext cx="1025236" cy="411086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4969FDE9-23FE-D3C1-8E95-6CE61010B34D}"/>
                </a:ext>
              </a:extLst>
            </p:cNvPr>
            <p:cNvSpPr/>
            <p:nvPr/>
          </p:nvSpPr>
          <p:spPr>
            <a:xfrm flipH="1">
              <a:off x="5624944" y="5143500"/>
              <a:ext cx="637309" cy="293064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97858D-2D04-D97A-E763-2CE040EBEF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45472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B5D6E97-A3FA-A0EC-75F5-A7C38179E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E8CE1BC-D9ED-09FF-A0B0-62FF948F4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89374B1-31AE-1DAD-F9DB-9156B6BAD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9E17BEA-8506-A51C-CB7D-7E136F0F9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5" r="9953" b="68005"/>
          <a:stretch>
            <a:fillRect/>
          </a:stretch>
        </p:blipFill>
        <p:spPr>
          <a:xfrm>
            <a:off x="493507" y="3395412"/>
            <a:ext cx="12728985" cy="50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D727810-9CFE-7F38-20F1-E6B6B1FCA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32769" r="10810" b="29039"/>
          <a:stretch>
            <a:fillRect/>
          </a:stretch>
        </p:blipFill>
        <p:spPr>
          <a:xfrm>
            <a:off x="827561" y="2491153"/>
            <a:ext cx="12060877" cy="7345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858000" y="2549236"/>
            <a:ext cx="6068291" cy="7287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2F91D8-9C07-3814-E9E0-6B064D56F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3" t="37105" r="10810" b="29039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F2C51F-583E-4C98-178B-BCC8DA303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3" t="37105" r="10810" b="29039"/>
          <a:stretch>
            <a:fillRect/>
          </a:stretch>
        </p:blipFill>
        <p:spPr>
          <a:xfrm>
            <a:off x="3192481" y="2370984"/>
            <a:ext cx="7331037" cy="791601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/>
          <p:nvPr/>
        </p:nvCxnSpPr>
        <p:spPr>
          <a:xfrm flipH="1">
            <a:off x="5306291" y="2964873"/>
            <a:ext cx="3491345" cy="38515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306291" y="4253345"/>
            <a:ext cx="3491345" cy="1371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5306291" y="5624945"/>
            <a:ext cx="3491345" cy="39485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 flipV="1">
            <a:off x="5306291" y="2964873"/>
            <a:ext cx="3491345" cy="38515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>
            <a:off x="5306291" y="8118764"/>
            <a:ext cx="3491345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306291" y="4253345"/>
            <a:ext cx="3491345" cy="53201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6C2AE0-AA29-EDB0-920C-CEFE053A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5" t="73030" r="10533" b="7689"/>
          <a:stretch>
            <a:fillRect/>
          </a:stretch>
        </p:blipFill>
        <p:spPr>
          <a:xfrm>
            <a:off x="654717" y="3768436"/>
            <a:ext cx="12701413" cy="38377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8D55F-79CF-3A0D-85FB-9861B8567CA2}"/>
              </a:ext>
            </a:extLst>
          </p:cNvPr>
          <p:cNvSpPr/>
          <p:nvPr/>
        </p:nvSpPr>
        <p:spPr>
          <a:xfrm>
            <a:off x="7051964" y="4585855"/>
            <a:ext cx="6304165" cy="30202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الجملتين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DE32672-B885-B596-EF08-B34943907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1627909" y="3519054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9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646420"/>
            <a:ext cx="108172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C79C36B-E56C-F76E-7725-FA12FD558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1627909" y="4424795"/>
            <a:ext cx="10460182" cy="50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كلمتين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E38438C-77C3-22B1-8849-45E44C250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6" t="77137" r="10533" b="7689"/>
          <a:stretch>
            <a:fillRect/>
          </a:stretch>
        </p:blipFill>
        <p:spPr>
          <a:xfrm>
            <a:off x="7692736" y="4584216"/>
            <a:ext cx="5590309" cy="268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684046" y="78702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404950-322A-AF01-4AC8-B6EE85FB2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207424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0556FC54-31D2-3463-8CEB-344FEBCBE8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21BD1DE-BDB1-6D75-8679-1C4D74D5FD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52632"/>
            <a:ext cx="6264471" cy="793436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28109" y="3546764"/>
            <a:ext cx="2618510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3228107" y="8077200"/>
            <a:ext cx="2618511" cy="1717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577520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1103</Words>
  <Application>Microsoft Office PowerPoint</Application>
  <PresentationFormat>Personnalisé</PresentationFormat>
  <Paragraphs>164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2240</cp:revision>
  <dcterms:created xsi:type="dcterms:W3CDTF">2014-10-09T07:32:24Z</dcterms:created>
  <dcterms:modified xsi:type="dcterms:W3CDTF">2025-09-21T22:20:20Z</dcterms:modified>
</cp:coreProperties>
</file>