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2"/>
  </p:notesMasterIdLst>
  <p:handoutMasterIdLst>
    <p:handoutMasterId r:id="rId53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591" r:id="rId13"/>
    <p:sldId id="2134808592" r:id="rId14"/>
    <p:sldId id="2134808451" r:id="rId15"/>
    <p:sldId id="54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470" r:id="rId27"/>
    <p:sldId id="2134808471" r:id="rId28"/>
    <p:sldId id="2134808472" r:id="rId29"/>
    <p:sldId id="2134808545" r:id="rId30"/>
    <p:sldId id="597" r:id="rId31"/>
    <p:sldId id="2134808475" r:id="rId32"/>
    <p:sldId id="2134808562" r:id="rId33"/>
    <p:sldId id="2134808563" r:id="rId34"/>
    <p:sldId id="2134808564" r:id="rId35"/>
    <p:sldId id="2134808491" r:id="rId36"/>
    <p:sldId id="2134808570" r:id="rId37"/>
    <p:sldId id="2134808571" r:id="rId38"/>
    <p:sldId id="2134808572" r:id="rId39"/>
    <p:sldId id="2134808574" r:id="rId40"/>
    <p:sldId id="2134808584" r:id="rId41"/>
    <p:sldId id="2134808580" r:id="rId42"/>
    <p:sldId id="2134808582" r:id="rId43"/>
    <p:sldId id="2134808590" r:id="rId44"/>
    <p:sldId id="2134808577" r:id="rId45"/>
    <p:sldId id="2134808578" r:id="rId46"/>
    <p:sldId id="2134808579" r:id="rId47"/>
    <p:sldId id="985" r:id="rId48"/>
    <p:sldId id="2134808546" r:id="rId49"/>
    <p:sldId id="2134808447" r:id="rId50"/>
    <p:sldId id="2134808513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592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570"/>
            <p14:sldId id="2134808571"/>
            <p14:sldId id="2134808572"/>
            <p14:sldId id="2134808574"/>
            <p14:sldId id="2134808584"/>
            <p14:sldId id="2134808580"/>
            <p14:sldId id="2134808582"/>
            <p14:sldId id="2134808590"/>
          </p14:sldIdLst>
        </p14:section>
        <p14:section name="ألعاب" id="{66953B43-0502-40BE-9D9D-49C14FC1791C}">
          <p14:sldIdLst>
            <p14:sldId id="2134808577"/>
            <p14:sldId id="2134808578"/>
            <p14:sldId id="213480857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1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4.jpeg"/><Relationship Id="rId4" Type="http://schemas.openxmlformats.org/officeDocument/2006/relationships/image" Target="../media/image48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4.jpe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9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4.wdp"/><Relationship Id="rId5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6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69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اَلْغرور.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اَلْغرور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اَلزُّهور.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اَلزُّهور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السرور.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اَلسُّرورُ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القرية"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BB087CD-656C-0805-B210-71FBAA9B3D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927" y="886690"/>
            <a:ext cx="7052592" cy="7146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(كلمة كلمة،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4D05A6D-B4DF-2D06-4E8D-FEC0F19D48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30523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88600D0-02B6-0322-8585-93367ED8E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19312" r="51419" b="72207"/>
          <a:stretch>
            <a:fillRect/>
          </a:stretch>
        </p:blipFill>
        <p:spPr>
          <a:xfrm>
            <a:off x="346662" y="3893127"/>
            <a:ext cx="13139991" cy="353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05F5DF1-6F06-9280-9A2D-38F2112D0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19312" r="51419" b="72207"/>
          <a:stretch>
            <a:fillRect/>
          </a:stretch>
        </p:blipFill>
        <p:spPr>
          <a:xfrm>
            <a:off x="346662" y="3893127"/>
            <a:ext cx="13139991" cy="353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كلمة كلمة.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71EC126-A469-7E5A-B822-D778357D3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02A3953-BAC6-748C-A755-3B1277D1E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19312" r="51419" b="72207"/>
          <a:stretch>
            <a:fillRect/>
          </a:stretch>
        </p:blipFill>
        <p:spPr>
          <a:xfrm>
            <a:off x="346662" y="3893127"/>
            <a:ext cx="13139991" cy="353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DD739E3-2DF3-F535-29A0-ECBDD9629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366" y="2368194"/>
            <a:ext cx="6252184" cy="79188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1 على كراساتكم في الصفحة رقم 29،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4100942" y="3768435"/>
            <a:ext cx="2682240" cy="121088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هذه الكلمات بسرعة وبدقة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12" name="Image 1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BEBA985-0A0D-E4E7-CAD4-8B9B380003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3" t="19497" r="51520" b="67920"/>
          <a:stretch>
            <a:fillRect/>
          </a:stretch>
        </p:blipFill>
        <p:spPr>
          <a:xfrm>
            <a:off x="802076" y="4258522"/>
            <a:ext cx="1211184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ربط كل كلمة بالصورة المناسبة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ثانيا، ثم الربط بينهما بسهم.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68AC2DD-1653-2A14-4740-759035ACB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4" t="36439" r="51816" b="28888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D45537D-0BDE-038D-DDCC-0AB81518A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4" t="36439" r="51816" b="28888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23B0B94-A6D5-4FCC-6EE1-8FE8C821A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4" t="36439" r="51816" b="28888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EA5C688-4CD5-9E42-9352-DCF6564E7FD3}"/>
              </a:ext>
            </a:extLst>
          </p:cNvPr>
          <p:cNvCxnSpPr>
            <a:cxnSpLocks/>
          </p:cNvCxnSpPr>
          <p:nvPr/>
        </p:nvCxnSpPr>
        <p:spPr>
          <a:xfrm flipH="1">
            <a:off x="5056909" y="3214255"/>
            <a:ext cx="3006436" cy="63730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B80AE68-8CFF-48F9-D610-7F7239EFC3F8}"/>
              </a:ext>
            </a:extLst>
          </p:cNvPr>
          <p:cNvCxnSpPr>
            <a:cxnSpLocks/>
          </p:cNvCxnSpPr>
          <p:nvPr/>
        </p:nvCxnSpPr>
        <p:spPr>
          <a:xfrm flipH="1" flipV="1">
            <a:off x="5056909" y="3214255"/>
            <a:ext cx="3006436" cy="13218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1F9EDA5-0B26-A212-91DA-F14825705D18}"/>
              </a:ext>
            </a:extLst>
          </p:cNvPr>
          <p:cNvCxnSpPr>
            <a:cxnSpLocks/>
          </p:cNvCxnSpPr>
          <p:nvPr/>
        </p:nvCxnSpPr>
        <p:spPr>
          <a:xfrm flipH="1">
            <a:off x="5056909" y="5957455"/>
            <a:ext cx="3006436" cy="260465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ED02E4-CDD5-3728-7157-6E526645B0C3}"/>
              </a:ext>
            </a:extLst>
          </p:cNvPr>
          <p:cNvCxnSpPr>
            <a:cxnSpLocks/>
          </p:cNvCxnSpPr>
          <p:nvPr/>
        </p:nvCxnSpPr>
        <p:spPr>
          <a:xfrm flipH="1" flipV="1">
            <a:off x="5056909" y="5846618"/>
            <a:ext cx="3006436" cy="12330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3610C59-A8EC-114C-0F75-358BDF5B2D42}"/>
              </a:ext>
            </a:extLst>
          </p:cNvPr>
          <p:cNvCxnSpPr>
            <a:cxnSpLocks/>
          </p:cNvCxnSpPr>
          <p:nvPr/>
        </p:nvCxnSpPr>
        <p:spPr>
          <a:xfrm flipH="1" flipV="1">
            <a:off x="5056909" y="7051963"/>
            <a:ext cx="3006436" cy="14824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9437EC1-6415-2F0F-14C4-692D504BA5EA}"/>
              </a:ext>
            </a:extLst>
          </p:cNvPr>
          <p:cNvCxnSpPr>
            <a:cxnSpLocks/>
          </p:cNvCxnSpPr>
          <p:nvPr/>
        </p:nvCxnSpPr>
        <p:spPr>
          <a:xfrm flipH="1" flipV="1">
            <a:off x="5056909" y="4536064"/>
            <a:ext cx="3006436" cy="505128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83DBE47-3573-EFA2-E197-7228A94D6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75970" r="50103" b="7120"/>
          <a:stretch>
            <a:fillRect/>
          </a:stretch>
        </p:blipFill>
        <p:spPr>
          <a:xfrm>
            <a:off x="1662546" y="3608658"/>
            <a:ext cx="10737271" cy="540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الجملتين؟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في كل حصة لقراءة الجملتين (يتم تغيير التلاميذ في كل حصة).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6F916C5-D933-770D-9330-B98EE41E1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75970" r="50103" b="7120"/>
          <a:stretch>
            <a:fillRect/>
          </a:stretch>
        </p:blipFill>
        <p:spPr>
          <a:xfrm>
            <a:off x="1662546" y="3608658"/>
            <a:ext cx="10737271" cy="540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كلمة كلمة.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cxnSpLocks/>
          </p:cNvCxnSpPr>
          <p:nvPr/>
        </p:nvCxnSpPr>
        <p:spPr>
          <a:xfrm flipH="1" flipV="1">
            <a:off x="4289292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EDAE268-5AA3-F3A5-2D0C-386AEE7B69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75970" r="50103" b="7120"/>
          <a:stretch>
            <a:fillRect/>
          </a:stretch>
        </p:blipFill>
        <p:spPr>
          <a:xfrm>
            <a:off x="7607103" y="4502728"/>
            <a:ext cx="5768149" cy="290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2304010" y="840854"/>
            <a:ext cx="1011834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E139240-7B68-4F04-F009-D8B3977D98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090" y="3158894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347853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949638"/>
            <a:ext cx="71628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693" y="2341418"/>
            <a:ext cx="5793416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65B9CE0-8AC4-8B98-B58C-1C3057E47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2132938"/>
            <a:ext cx="6437927" cy="8154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29: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30373" y="3381647"/>
            <a:ext cx="5604172" cy="1430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30373" y="8035636"/>
            <a:ext cx="5604172" cy="17587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450991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أستعمل لوحتي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القز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1224394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35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2495</TotalTime>
  <Words>993</Words>
  <Application>Microsoft Office PowerPoint</Application>
  <PresentationFormat>Personnalisé</PresentationFormat>
  <Paragraphs>145</Paragraphs>
  <Slides>46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46</vt:i4>
      </vt:variant>
    </vt:vector>
  </HeadingPairs>
  <TitlesOfParts>
    <vt:vector size="6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2228</cp:revision>
  <dcterms:created xsi:type="dcterms:W3CDTF">2014-10-09T07:32:24Z</dcterms:created>
  <dcterms:modified xsi:type="dcterms:W3CDTF">2025-09-18T22:33:31Z</dcterms:modified>
</cp:coreProperties>
</file>