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9"/>
  </p:notesMasterIdLst>
  <p:handoutMasterIdLst>
    <p:handoutMasterId r:id="rId6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57" r:id="rId27"/>
    <p:sldId id="2134808558" r:id="rId28"/>
    <p:sldId id="2134808559" r:id="rId29"/>
    <p:sldId id="2134808448" r:id="rId30"/>
    <p:sldId id="2134808463" r:id="rId31"/>
    <p:sldId id="989" r:id="rId32"/>
    <p:sldId id="2134808464" r:id="rId33"/>
    <p:sldId id="2134808466" r:id="rId34"/>
    <p:sldId id="2134808465" r:id="rId35"/>
    <p:sldId id="2134808468" r:id="rId36"/>
    <p:sldId id="597" r:id="rId37"/>
    <p:sldId id="2134808475" r:id="rId38"/>
    <p:sldId id="2134808562" r:id="rId39"/>
    <p:sldId id="2134808563" r:id="rId40"/>
    <p:sldId id="2134808564" r:id="rId41"/>
    <p:sldId id="2134808491" r:id="rId42"/>
    <p:sldId id="2134808570" r:id="rId43"/>
    <p:sldId id="2134808571" r:id="rId44"/>
    <p:sldId id="2134808572" r:id="rId45"/>
    <p:sldId id="2134808574" r:id="rId46"/>
    <p:sldId id="2134808584" r:id="rId47"/>
    <p:sldId id="2134808580" r:id="rId48"/>
    <p:sldId id="2134808582" r:id="rId49"/>
    <p:sldId id="2134808590" r:id="rId50"/>
    <p:sldId id="838" r:id="rId51"/>
    <p:sldId id="2134808446" r:id="rId52"/>
    <p:sldId id="2134808500" r:id="rId53"/>
    <p:sldId id="2134808499" r:id="rId54"/>
    <p:sldId id="985" r:id="rId55"/>
    <p:sldId id="2134808546" r:id="rId56"/>
    <p:sldId id="2134808447" r:id="rId57"/>
    <p:sldId id="2134808513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63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4"/>
            <p14:sldId id="2134808584"/>
            <p14:sldId id="2134808580"/>
            <p14:sldId id="2134808582"/>
            <p14:sldId id="2134808590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91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AE5F9-4320-FCFD-EF2D-79174C103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79C5F6D-BE4E-5FE2-6837-7B77A3D85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65CBA6-C315-6C98-1D83-E47B33712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110587-BA74-512A-289D-A854B73E59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695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3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5.jpeg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99286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نحلة.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نَحْلَ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نحلات.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نَحْلا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مجلة.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مَجَلَّ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مجلات.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مَجَلّا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"درس سارة المهملة"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AC177-5980-418A-6B1A-7F03FEA4D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942DCA3C-4DCE-2AA8-1DAC-70A3ABB0F2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3029727-1543-9F75-1427-752E91091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عفوي: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"درس سارة المهملة"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1D0B298-423C-AC57-52E1-94551143B0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1A124E8-28D9-4DEF-1890-1D1AE769A3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FCC82A-4525-253F-1984-45E81FE0C1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B073739D-664D-7750-BCC7-F0644F3B81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Image 4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70F97D4C-A17F-CB50-0F17-52E23571B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02" y="1485161"/>
            <a:ext cx="6953372" cy="64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3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68673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"درس سارة المهملة".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"درس سارة المهملة" في الشريحة الموالية. (لا يتم عرضه على المسلاط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B20573F-D9B7-2DE2-0158-171223376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8" y="2122562"/>
            <a:ext cx="11832055" cy="595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لنسترجع أحداث هذه القصة.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تضمنتها القصة، مع تشجيع التلاميذ على التعبير.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الدرس الذي تعلمته سارة؟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إعطاء الفرصة لأكبر عدد من التعلمين للإجابة عن السؤال مع التشجيع المستمر.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4D05A6D-B4DF-2D06-4E8D-FEC0F19D4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305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076F973-3BC4-74BE-8E77-1AA24C9D8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1262D8-F00D-04C6-1032-5D900776A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CF1E3C7-85AF-0F55-3B77-494C4A5DB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D739E3-2DF3-F535-29A0-ECBDD96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66" y="2368194"/>
            <a:ext cx="6252184" cy="79188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29،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6761018" y="3574473"/>
            <a:ext cx="2682240" cy="14048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BEBA985-0A0D-E4E7-CAD4-8B9B38000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311" r="10012" b="68106"/>
          <a:stretch>
            <a:fillRect/>
          </a:stretch>
        </p:blipFill>
        <p:spPr>
          <a:xfrm>
            <a:off x="802076" y="4258522"/>
            <a:ext cx="1211184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ثانيا، ثم الربط بينهما بسهم.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8AC2DD-1653-2A14-4740-759035ACB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CA53F0-CF7E-0DCC-540A-A0AA0AF1D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667F28F-29F6-99A7-FBE8-BC090A1C4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5721927" y="3075709"/>
            <a:ext cx="2895600" cy="27847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5721927" y="3075709"/>
            <a:ext cx="2895600" cy="1371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721927" y="5860473"/>
            <a:ext cx="2895600" cy="11360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>
            <a:off x="5721927" y="7093527"/>
            <a:ext cx="2895600" cy="23544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>
            <a:off x="5721927" y="8437418"/>
            <a:ext cx="28956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721927" y="4536064"/>
            <a:ext cx="2895600" cy="49264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83DBE47-3573-EFA2-E197-7228A94D6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2805545" y="3643745"/>
            <a:ext cx="8104909" cy="510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الجملتين؟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في كل حصة لقراءة الجملتين (يتم تغيير التلاميذ في كل حصة).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FB92B0B-02DC-7A04-594E-6A022C58D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2805545" y="3643745"/>
            <a:ext cx="8104909" cy="510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كلمة 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A451ADD-FD4D-BDA2-A271-B395B3605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7520767" y="4073236"/>
            <a:ext cx="5883505" cy="3706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stCxn id="4" idx="1"/>
            <a:endCxn id="3" idx="3"/>
          </p:cNvCxnSpPr>
          <p:nvPr/>
        </p:nvCxnSpPr>
        <p:spPr>
          <a:xfrm flipH="1" flipV="1">
            <a:off x="4330857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053C723-83B6-8511-EE98-7B00A24AC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494718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حُقولࣱ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سَلالِمࣱ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ثِمارࣱ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مَنزِلࣱ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اَلسّاحَةُ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اَلْمَزْرَعَةُ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نَخيلࣱ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الشبكة، فهي تضم مجموعة من الكلمات التي رأيناها في الحصة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كل بطاقة كلمة قبل وضعها على الشبكة.</a:t>
            </a:r>
          </a:p>
        </p:txBody>
      </p:sp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ثنائيات، كل لاعب يحدد ثلاثة كلمات مختلف يقفز إليها زميله.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لاعب يقفز على خانات الكلمات المطلوبة، مع قراءة الكلمة عند كل قفزة.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11D3A7-5C6E-834B-ABCC-A5F973158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29251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حُقولࣱ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سَلالِمࣱ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ثِمارࣱ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مَنزِلࣱ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اَلسّاحَةُ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اَلْمَزْرَعَةُ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نَخيلࣱ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E139240-7B68-4F04-F009-D8B3977D9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90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65B9CE0-8AC4-8B98-B58C-1C3057E47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132938"/>
            <a:ext cx="6437927" cy="815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332018" y="3381647"/>
            <a:ext cx="2854036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332018" y="8363954"/>
            <a:ext cx="2757054" cy="14303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317794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درس سارة المهملة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القز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2500</TotalTime>
  <Words>1131</Words>
  <Application>Microsoft Office PowerPoint</Application>
  <PresentationFormat>Personnalisé</PresentationFormat>
  <Paragraphs>176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2230</cp:revision>
  <dcterms:created xsi:type="dcterms:W3CDTF">2014-10-09T07:32:24Z</dcterms:created>
  <dcterms:modified xsi:type="dcterms:W3CDTF">2025-09-18T22:23:27Z</dcterms:modified>
</cp:coreProperties>
</file>