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0"/>
  </p:notesMasterIdLst>
  <p:handoutMasterIdLst>
    <p:handoutMasterId r:id="rId5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2134808450" r:id="rId13"/>
    <p:sldId id="2134808451" r:id="rId14"/>
    <p:sldId id="542" r:id="rId15"/>
    <p:sldId id="988" r:id="rId16"/>
    <p:sldId id="2134808554" r:id="rId17"/>
    <p:sldId id="2134808544" r:id="rId18"/>
    <p:sldId id="2134808553" r:id="rId19"/>
    <p:sldId id="2134808452" r:id="rId20"/>
    <p:sldId id="2134808555" r:id="rId21"/>
    <p:sldId id="2134808556" r:id="rId22"/>
    <p:sldId id="2134808557" r:id="rId23"/>
    <p:sldId id="2134808558" r:id="rId24"/>
    <p:sldId id="2134808559" r:id="rId25"/>
    <p:sldId id="2134808448" r:id="rId26"/>
    <p:sldId id="2134808471" r:id="rId27"/>
    <p:sldId id="2134808472" r:id="rId28"/>
    <p:sldId id="2134808545" r:id="rId29"/>
    <p:sldId id="597" r:id="rId30"/>
    <p:sldId id="2134808475" r:id="rId31"/>
    <p:sldId id="2134808562" r:id="rId32"/>
    <p:sldId id="2134808491" r:id="rId33"/>
    <p:sldId id="2134808570" r:id="rId34"/>
    <p:sldId id="2134808568" r:id="rId35"/>
    <p:sldId id="2134808571" r:id="rId36"/>
    <p:sldId id="2134808572" r:id="rId37"/>
    <p:sldId id="2134808573" r:id="rId38"/>
    <p:sldId id="2134808574" r:id="rId39"/>
    <p:sldId id="2134808580" r:id="rId40"/>
    <p:sldId id="2134808581" r:id="rId41"/>
    <p:sldId id="2134808582" r:id="rId42"/>
    <p:sldId id="2134808577" r:id="rId43"/>
    <p:sldId id="2134808578" r:id="rId44"/>
    <p:sldId id="2134808579" r:id="rId45"/>
    <p:sldId id="985" r:id="rId46"/>
    <p:sldId id="2134808546" r:id="rId47"/>
    <p:sldId id="2134808447" r:id="rId48"/>
    <p:sldId id="2134808513" r:id="rId4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2134808450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57"/>
            <p14:sldId id="2134808558"/>
            <p14:sldId id="2134808559"/>
          </p14:sldIdLst>
        </p14:section>
        <p14:section name="تحدث وإغناء المعجم" id="{5F742C0B-3E93-40E7-BD04-47EA8F843380}">
          <p14:sldIdLst>
            <p14:sldId id="2134808448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491"/>
            <p14:sldId id="2134808570"/>
            <p14:sldId id="2134808568"/>
            <p14:sldId id="2134808571"/>
            <p14:sldId id="2134808572"/>
            <p14:sldId id="2134808573"/>
            <p14:sldId id="2134808574"/>
            <p14:sldId id="2134808580"/>
            <p14:sldId id="2134808581"/>
            <p14:sldId id="2134808582"/>
          </p14:sldIdLst>
        </p14:section>
        <p14:section name="ألعاب" id="{66953B43-0502-40BE-9D9D-49C14FC1791C}">
          <p14:sldIdLst>
            <p14:sldId id="2134808577"/>
            <p14:sldId id="2134808578"/>
            <p14:sldId id="213480857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00B3B-1EB0-806A-AE74-9AFD2A1E3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D2914E-95E8-402C-AD5F-A0672D437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0EF6DD3-1E87-D3E7-1D30-86CAC18F6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9A3509-905E-F506-5B6A-235D780A0F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692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31.jpeg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31.jpeg"/><Relationship Id="rId4" Type="http://schemas.openxmlformats.org/officeDocument/2006/relationships/image" Target="../media/image3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9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2.wdp"/><Relationship Id="rId5" Type="http://schemas.openxmlformats.org/officeDocument/2006/relationships/image" Target="../media/image37.png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982204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6EB8C4-83E1-9F6F-2B76-0DE6B00690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سَمِعْتُ.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207406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سَمِعْ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: نَباتٌ.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940710" y="4207406"/>
            <a:ext cx="3834580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نَبا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تٌ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CA8E-6304-56E0-C986-8A588735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32D359-2B39-011A-1E67-87958D940494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: منازِلُ.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5A488-1B7E-08D5-760D-11091150F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FB1AE00-9EB1-560A-6E7A-00EA33E3E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93C4-10D3-E9CC-9ED0-DC809751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E8A214-35A3-3C9F-9A71-81AF5258A15C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523FBE-C91A-7E73-C083-97E8575A2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A99A97-7D86-4186-0AD1-0843467AA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4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FFB-F3ED-9BA1-BC4D-41D7597C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AF2471-CC89-9AA8-F824-373C6DBF5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DBD9B-5529-B72C-A065-8426938B0359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13788E-9BD3-139C-0D66-38352ED257F8}"/>
              </a:ext>
            </a:extLst>
          </p:cNvPr>
          <p:cNvSpPr/>
          <p:nvPr/>
        </p:nvSpPr>
        <p:spPr>
          <a:xfrm>
            <a:off x="4077482" y="4318242"/>
            <a:ext cx="55610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مَنازِلُ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AFA7C-FF67-5C8C-841F-6D24DB8D706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81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18900-05AB-0722-3626-D94247BCE45D}"/>
              </a:ext>
            </a:extLst>
          </p:cNvPr>
          <p:cNvSpPr/>
          <p:nvPr/>
        </p:nvSpPr>
        <p:spPr>
          <a:xfrm>
            <a:off x="455808" y="7784238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القرية</a:t>
            </a:r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C4D3C1D-39E5-C249-CF82-873F7EB6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3" t="21516" r="10563" b="14332"/>
          <a:stretch>
            <a:fillRect/>
          </a:stretch>
        </p:blipFill>
        <p:spPr>
          <a:xfrm>
            <a:off x="387840" y="130572"/>
            <a:ext cx="7052592" cy="7146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700373"/>
            <a:ext cx="1155031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4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4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سأقوم بالتعليق على هذه الصورة بكلمة : </a:t>
            </a:r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تلعب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عنصر من عناصر الصورة ويعبر عنه بكلمة ويكتبها على السبورة.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307DA80-D368-9764-C007-AB80F1BCA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3" t="21516" r="10563" b="14332"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35946410-F1B8-17DC-6AC8-A6FEBA4B3B5D}"/>
              </a:ext>
            </a:extLst>
          </p:cNvPr>
          <p:cNvSpPr/>
          <p:nvPr/>
        </p:nvSpPr>
        <p:spPr>
          <a:xfrm>
            <a:off x="7900551" y="7578436"/>
            <a:ext cx="1239984" cy="1239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082840" y="731150"/>
            <a:ext cx="11550317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واحد منكم سيعلق على الصورة بكلمة.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ويتم اختيار خمس كلمات ينقلها الأستاذ على السبورة 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3" t="21516" r="10563" b="14332"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دفاتركم، وانقلوا الكلمات الخمسة بخط واضح وجميل.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(كلمة كلمة،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9911"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DE73C698-2609-8DFE-60A4-ADCCE4CEE4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946" y="1795490"/>
            <a:ext cx="4496910" cy="5695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3C67EFE0-3214-4E19-CEB3-03DC96775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9589" r="9269" b="75540"/>
          <a:stretch>
            <a:fillRect/>
          </a:stretch>
        </p:blipFill>
        <p:spPr>
          <a:xfrm>
            <a:off x="255046" y="4544290"/>
            <a:ext cx="13205907" cy="98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58707013-4AAE-140D-2D0A-63AA34056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9589" r="9269" b="75540"/>
          <a:stretch>
            <a:fillRect/>
          </a:stretch>
        </p:blipFill>
        <p:spPr>
          <a:xfrm>
            <a:off x="255046" y="4544290"/>
            <a:ext cx="13205907" cy="98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EAC1B700-3160-99F0-7239-8775BE0674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055" y="2282442"/>
            <a:ext cx="6319889" cy="800455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 على كراساتكم في الصفحة رقم 27،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4156363" y="3569368"/>
            <a:ext cx="5292437" cy="12243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9AC2FC-A229-EB97-4048-3AB237988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D3750-87C2-9706-FB22-3E19BCFE9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E75F89-6D26-5F28-2BFD-E5745A756647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الكلمات بسرعة ودقة قبل انقضاء الوقت واختفاء الكلمات.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ويبين دينامية شريط الوقت.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4DF1425-8F03-E131-DCA0-C57242362AA2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1165521E-0D85-062E-F1D0-6DB55F286A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398C1EC8-775A-C0AB-22D9-085DB0AED98D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77F6BC76-87C0-E0E7-6A98-6BB7D639BE47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628C3450-AB6F-6C56-2499-99F70E645193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66CB7DB9-AC09-AE31-D4C2-675F122477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A033437F-6CCF-3866-7CE6-E15D7D758C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A1314425-68EB-2A39-B771-8C6994BE44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19574" r="9783" b="70707"/>
          <a:stretch>
            <a:fillRect/>
          </a:stretch>
        </p:blipFill>
        <p:spPr>
          <a:xfrm>
            <a:off x="346662" y="5780134"/>
            <a:ext cx="13196462" cy="199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9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646420"/>
            <a:ext cx="108172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يقرأ الكلمات بسرعة وبدقة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12" name="Image 11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D51A18FF-F70F-2CAE-A082-58BBE312B9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19574" r="9783" b="70707"/>
          <a:stretch>
            <a:fillRect/>
          </a:stretch>
        </p:blipFill>
        <p:spPr>
          <a:xfrm>
            <a:off x="346662" y="5780134"/>
            <a:ext cx="13196462" cy="199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9506E02-F47B-343E-D117-C5B61F2B87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2، والمطلوب هو اختيار الكلمة المناسبة للصورة من بين الكلمات الثلاث تحتها.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798F7B06-A425-D675-4380-3DF4AD61AA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30720" r="8180" b="45037"/>
          <a:stretch>
            <a:fillRect/>
          </a:stretch>
        </p:blipFill>
        <p:spPr>
          <a:xfrm>
            <a:off x="300257" y="3408249"/>
            <a:ext cx="13115485" cy="484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261AA-DE62-EDE0-6726-52AAE339A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92E54B4C-21EB-0AC1-671A-AD66B02F5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30720" r="8180" b="45037"/>
          <a:stretch>
            <a:fillRect/>
          </a:stretch>
        </p:blipFill>
        <p:spPr>
          <a:xfrm>
            <a:off x="300257" y="3408249"/>
            <a:ext cx="13115485" cy="484783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78431D-6C37-3BA1-32A8-168FFF5DBC16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في الصورة الأولى، انتبهوا جيدا.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الصورة ويقول بصوت مرتفع هذا بوم، ثم يقرأ الكلمات الثلاث ويحدد الكلمة الصحيحة.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3D910C-9CF8-2991-2E47-649A07B6C36B}"/>
              </a:ext>
            </a:extLst>
          </p:cNvPr>
          <p:cNvSpPr/>
          <p:nvPr/>
        </p:nvSpPr>
        <p:spPr>
          <a:xfrm>
            <a:off x="11277600" y="6622473"/>
            <a:ext cx="1673484" cy="7897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459E41-0A08-F01C-4D06-100B4A1F62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2784764" y="646420"/>
            <a:ext cx="1001209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بالنسبة للصور الثلاث الموالية، ولا تنسوا، ألاحظ الصورة ثم أقرأ الكلمات تحتها، ثم أختار الكلمة.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0E1E2E04-703F-E780-7DB6-68641B0DE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30720" r="8180" b="45037"/>
          <a:stretch>
            <a:fillRect/>
          </a:stretch>
        </p:blipFill>
        <p:spPr>
          <a:xfrm>
            <a:off x="300257" y="3408249"/>
            <a:ext cx="13115485" cy="484783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7308C42-6AF3-B8C8-B93F-0251E123F49C}"/>
              </a:ext>
            </a:extLst>
          </p:cNvPr>
          <p:cNvSpPr/>
          <p:nvPr/>
        </p:nvSpPr>
        <p:spPr>
          <a:xfrm>
            <a:off x="4710545" y="4225636"/>
            <a:ext cx="5857558" cy="40304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والمطلوب كتابة أربع كلمات تتضمن الحرف المقدم في كل سطر.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1EA297B6-9C8B-92DE-40A3-AC2F5B064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54876" r="8468" b="6048"/>
          <a:stretch>
            <a:fillRect/>
          </a:stretch>
        </p:blipFill>
        <p:spPr>
          <a:xfrm>
            <a:off x="882149" y="2324150"/>
            <a:ext cx="12182688" cy="725819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D3D2E-7C47-F478-6859-B2E005FA8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CA601C9D-AB68-186F-1DE2-323704841B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54876" r="8468" b="6048"/>
          <a:stretch>
            <a:fillRect/>
          </a:stretch>
        </p:blipFill>
        <p:spPr>
          <a:xfrm>
            <a:off x="882149" y="2324150"/>
            <a:ext cx="12182688" cy="72581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87AC575-1C7E-883B-4E7F-C2A5F6532DFA}"/>
              </a:ext>
            </a:extLst>
          </p:cNvPr>
          <p:cNvSpPr txBox="1"/>
          <p:nvPr/>
        </p:nvSpPr>
        <p:spPr>
          <a:xfrm>
            <a:off x="1979627" y="71750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سأنجز المطلوب بالنسبة لحرف الزاي في السطر الأول.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أربع كلمات تتضمن الحرف في مختلف المواقع.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5D1FA8-25D3-342D-1C13-F9A039BD7906}"/>
              </a:ext>
            </a:extLst>
          </p:cNvPr>
          <p:cNvSpPr txBox="1"/>
          <p:nvPr/>
        </p:nvSpPr>
        <p:spPr>
          <a:xfrm>
            <a:off x="8977746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زَرافَةࣱ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BECBDA9-0400-6093-4525-E68D0360F930}"/>
              </a:ext>
            </a:extLst>
          </p:cNvPr>
          <p:cNvSpPr txBox="1"/>
          <p:nvPr/>
        </p:nvSpPr>
        <p:spPr>
          <a:xfrm>
            <a:off x="6428509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مِزْمارࣱ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0B23D6F-68A7-D9BF-1879-9CBD75CB31C3}"/>
              </a:ext>
            </a:extLst>
          </p:cNvPr>
          <p:cNvSpPr txBox="1"/>
          <p:nvPr/>
        </p:nvSpPr>
        <p:spPr>
          <a:xfrm>
            <a:off x="4216173" y="3331229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مَوْزࣱ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E7E256-C4C8-B4D0-E9EF-4F2C51170938}"/>
              </a:ext>
            </a:extLst>
          </p:cNvPr>
          <p:cNvSpPr txBox="1"/>
          <p:nvPr/>
        </p:nvSpPr>
        <p:spPr>
          <a:xfrm>
            <a:off x="1761041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مَزْرَعَةࣱ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4A01CDF-5F8A-F983-F934-D85304B703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8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4051550D-742C-BD93-D59B-A6F9EA0581E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54876" r="8468" b="6048"/>
          <a:stretch>
            <a:fillRect/>
          </a:stretch>
        </p:blipFill>
        <p:spPr>
          <a:xfrm>
            <a:off x="882149" y="2324150"/>
            <a:ext cx="12182688" cy="72581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71750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أنجزوا المطلوب بالنسبة لحرفي الهاء والفاء في السطرين الثاني والثالث.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DC7C911-9288-F2C6-CCA6-62AFD5C1F8C7}"/>
              </a:ext>
            </a:extLst>
          </p:cNvPr>
          <p:cNvSpPr txBox="1"/>
          <p:nvPr/>
        </p:nvSpPr>
        <p:spPr>
          <a:xfrm>
            <a:off x="8977746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زَرافَةࣱ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36E78B-FC56-BF6F-D0EF-7E125B4AFEBD}"/>
              </a:ext>
            </a:extLst>
          </p:cNvPr>
          <p:cNvSpPr txBox="1"/>
          <p:nvPr/>
        </p:nvSpPr>
        <p:spPr>
          <a:xfrm>
            <a:off x="6428509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مِزْمارࣱ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3670A8-8817-ABB2-1752-4247F9DE8F17}"/>
              </a:ext>
            </a:extLst>
          </p:cNvPr>
          <p:cNvSpPr txBox="1"/>
          <p:nvPr/>
        </p:nvSpPr>
        <p:spPr>
          <a:xfrm>
            <a:off x="4216173" y="3331229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مَوْزࣱ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EE4E15-9389-BB9C-A5D3-B277F3671CD4}"/>
              </a:ext>
            </a:extLst>
          </p:cNvPr>
          <p:cNvSpPr txBox="1"/>
          <p:nvPr/>
        </p:nvSpPr>
        <p:spPr>
          <a:xfrm>
            <a:off x="1761041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مَزْرَعَةࣱ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6911A0-D358-3F7C-DAEB-7D37A2DE5932}"/>
              </a:ext>
            </a:extLst>
          </p:cNvPr>
          <p:cNvSpPr/>
          <p:nvPr/>
        </p:nvSpPr>
        <p:spPr>
          <a:xfrm>
            <a:off x="882149" y="5015003"/>
            <a:ext cx="11914713" cy="28266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47A5194-389C-9AB6-7BFD-DA5A2317F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68" y="2054392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الكلمات،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بطاقات كل بطاقة تتضمن كلمة من الكلمات التي تم تقديمها.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1E1899-C779-602A-CCCC-BE475897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772ADD-33C3-8FFC-06E3-235836A19EC3}"/>
              </a:ext>
            </a:extLst>
          </p:cNvPr>
          <p:cNvSpPr txBox="1"/>
          <p:nvPr/>
        </p:nvSpPr>
        <p:spPr>
          <a:xfrm>
            <a:off x="1418337" y="950063"/>
            <a:ext cx="1148892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ويقرأ الكلمة.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أولا، ثم 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5B5805-4065-9A6F-7CD8-2FDCF303C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11F19C0-0FFF-BA5D-41F5-29CB124DC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80266D99-1751-DB16-2A41-ACFE748FB7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5" y="3416466"/>
            <a:ext cx="5004676" cy="6338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 10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563399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وأعبر عنها بثلاثة كلمات تعبر عن فعل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1"/>
          <a:stretch>
            <a:fillRect/>
          </a:stretch>
        </p:blipFill>
        <p:spPr>
          <a:xfrm>
            <a:off x="482693" y="2341418"/>
            <a:ext cx="5793416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67B6BF13-BC32-50AB-D4D2-763B43F0C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" y="2141846"/>
            <a:ext cx="6430893" cy="8145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26: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481265" y="3435927"/>
            <a:ext cx="5697862" cy="11072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314274" y="9051845"/>
            <a:ext cx="5864853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كلمات تتضمن حرف الغين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47369A-D685-9742-297D-927AE8FC6B98}"/>
              </a:ext>
            </a:extLst>
          </p:cNvPr>
          <p:cNvSpPr/>
          <p:nvPr/>
        </p:nvSpPr>
        <p:spPr>
          <a:xfrm>
            <a:off x="481265" y="4866311"/>
            <a:ext cx="1957135" cy="17977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A5C2533-241F-1DE3-9618-CE87929D3D85}"/>
              </a:ext>
            </a:extLst>
          </p:cNvPr>
          <p:cNvSpPr txBox="1"/>
          <p:nvPr/>
        </p:nvSpPr>
        <p:spPr>
          <a:xfrm>
            <a:off x="6542268" y="5816643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أجد الكلمة المناسبة لكل صورة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9911"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249" t="2308" r="4244" b="-2308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037457"/>
              </p:ext>
            </p:extLst>
          </p:nvPr>
        </p:nvGraphicFramePr>
        <p:xfrm>
          <a:off x="1860221" y="1558994"/>
          <a:ext cx="9989603" cy="6888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الأيقونات التوجيهية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عفوي: يوم أحمد في المدرسة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قصيدة أنا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09220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6596193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تعرف الأيقونات التوجيهية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361F3-EE01-B251-0E69-BA64FFF2C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4FDB57-82C0-FAA7-0EAC-15E87392BD31}"/>
              </a:ext>
            </a:extLst>
          </p:cNvPr>
          <p:cNvSpPr txBox="1"/>
          <p:nvPr/>
        </p:nvSpPr>
        <p:spPr>
          <a:xfrm>
            <a:off x="6144125" y="868785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أيقونة تعبر عن سلوك معين؛ </a:t>
            </a:r>
            <a:r>
              <a:rPr lang="ar-MA" sz="40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7F7F0576-7E55-73E0-CC18-3EBD1416D4B5}"/>
              </a:ext>
            </a:extLst>
          </p:cNvPr>
          <p:cNvGrpSpPr/>
          <p:nvPr/>
        </p:nvGrpSpPr>
        <p:grpSpPr>
          <a:xfrm>
            <a:off x="381000" y="2542439"/>
            <a:ext cx="12877800" cy="7055099"/>
            <a:chOff x="0" y="-47625"/>
            <a:chExt cx="4025259" cy="2769996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00C0416-8719-0049-D1D2-21116889E3E4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D65A6C9C-483D-027C-4DCE-CA79FC213982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A9929BF-DCA3-F50B-6A6E-F7C7280160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3612749"/>
            <a:ext cx="1230172" cy="837429"/>
          </a:xfrm>
          <a:prstGeom prst="round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EE170D-E77E-07CE-F86F-F5D21638C1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6505577"/>
            <a:ext cx="1472354" cy="13540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1200028-12B6-B7D0-89BE-AFB329E1629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6286264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19B3882-ECA0-4923-69E7-48FE28FE1B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661822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4CD4782-F376-52F0-052E-7494E1F288BB}"/>
              </a:ext>
            </a:extLst>
          </p:cNvPr>
          <p:cNvSpPr/>
          <p:nvPr/>
        </p:nvSpPr>
        <p:spPr>
          <a:xfrm>
            <a:off x="7378501" y="8141267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8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351B34A-16CC-3E1E-A090-75DB4F3D967F}"/>
              </a:ext>
            </a:extLst>
          </p:cNvPr>
          <p:cNvSpPr/>
          <p:nvPr/>
        </p:nvSpPr>
        <p:spPr>
          <a:xfrm>
            <a:off x="756409" y="5007243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AD3029-02DF-42DC-A030-4229100A52A0}"/>
              </a:ext>
            </a:extLst>
          </p:cNvPr>
          <p:cNvSpPr/>
          <p:nvPr/>
        </p:nvSpPr>
        <p:spPr>
          <a:xfrm>
            <a:off x="3697297" y="2161923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CFB69F3-493C-9426-FF10-6CE04A07E363}"/>
              </a:ext>
            </a:extLst>
          </p:cNvPr>
          <p:cNvSpPr/>
          <p:nvPr/>
        </p:nvSpPr>
        <p:spPr>
          <a:xfrm>
            <a:off x="10278672" y="8139330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A9417A8-15CA-95C8-6842-41E9398F81D6}"/>
              </a:ext>
            </a:extLst>
          </p:cNvPr>
          <p:cNvSpPr/>
          <p:nvPr/>
        </p:nvSpPr>
        <p:spPr>
          <a:xfrm>
            <a:off x="4137182" y="8153967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7206733-6527-1223-F6C3-D17C4511F94D}"/>
              </a:ext>
            </a:extLst>
          </p:cNvPr>
          <p:cNvSpPr/>
          <p:nvPr/>
        </p:nvSpPr>
        <p:spPr>
          <a:xfrm>
            <a:off x="928411" y="81016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D828FB4-E18E-F85D-35E2-69ECD5AEC151}"/>
              </a:ext>
            </a:extLst>
          </p:cNvPr>
          <p:cNvSpPr/>
          <p:nvPr/>
        </p:nvSpPr>
        <p:spPr>
          <a:xfrm>
            <a:off x="10278672" y="4943275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88816D2-E6F8-5CDF-32A5-E8FA3EC15487}"/>
              </a:ext>
            </a:extLst>
          </p:cNvPr>
          <p:cNvSpPr/>
          <p:nvPr/>
        </p:nvSpPr>
        <p:spPr>
          <a:xfrm>
            <a:off x="7237712" y="4943275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44971DD-26C7-0CBF-0F10-63D2213C8B3B}"/>
              </a:ext>
            </a:extLst>
          </p:cNvPr>
          <p:cNvSpPr/>
          <p:nvPr/>
        </p:nvSpPr>
        <p:spPr>
          <a:xfrm>
            <a:off x="4039464" y="494327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23" name="Image 2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9485421-6399-4DBF-4FB1-C13CA74DCB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6618223"/>
            <a:ext cx="1950937" cy="1300625"/>
          </a:xfrm>
          <a:prstGeom prst="rect">
            <a:avLst/>
          </a:prstGeom>
        </p:spPr>
      </p:pic>
      <p:pic>
        <p:nvPicPr>
          <p:cNvPr id="24" name="Image 23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6D77DAE-DEE0-0178-37E6-5421936317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3612749"/>
            <a:ext cx="2216668" cy="1252899"/>
          </a:xfrm>
          <a:prstGeom prst="rect">
            <a:avLst/>
          </a:prstGeom>
        </p:spPr>
      </p:pic>
      <p:pic>
        <p:nvPicPr>
          <p:cNvPr id="25" name="Image 2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95B8AC1-32B4-A74B-8F1D-67DD0C79CE6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3196681"/>
            <a:ext cx="2465967" cy="1636353"/>
          </a:xfrm>
          <a:prstGeom prst="rect">
            <a:avLst/>
          </a:prstGeom>
        </p:spPr>
      </p:pic>
      <p:pic>
        <p:nvPicPr>
          <p:cNvPr id="26" name="Image 25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595019D5-EB56-BE5E-BCC8-0455F20C55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3374475"/>
            <a:ext cx="2208239" cy="1472159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FD71DD33-F3CA-B797-0883-B7D752EECA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05690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بدقة وسرعة</a:t>
            </a:r>
            <a:r>
              <a:rPr lang="ar-MA" sz="40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</TotalTime>
  <Words>1018</Words>
  <Application>Microsoft Office PowerPoint</Application>
  <PresentationFormat>Personnalisé</PresentationFormat>
  <Paragraphs>153</Paragraphs>
  <Slides>44</Slides>
  <Notes>5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44</vt:i4>
      </vt:variant>
    </vt:vector>
  </HeadingPairs>
  <TitlesOfParts>
    <vt:vector size="6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2220</cp:revision>
  <dcterms:created xsi:type="dcterms:W3CDTF">2014-10-09T07:32:24Z</dcterms:created>
  <dcterms:modified xsi:type="dcterms:W3CDTF">2025-09-14T14:08:32Z</dcterms:modified>
</cp:coreProperties>
</file>