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4"/>
  </p:notesMasterIdLst>
  <p:handoutMasterIdLst>
    <p:handoutMasterId r:id="rId5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658" r:id="rId14"/>
    <p:sldId id="2134808451" r:id="rId15"/>
    <p:sldId id="2134808659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571" r:id="rId46"/>
    <p:sldId id="2134808602" r:id="rId47"/>
    <p:sldId id="2134808603" r:id="rId48"/>
    <p:sldId id="2134808651" r:id="rId49"/>
    <p:sldId id="985" r:id="rId50"/>
    <p:sldId id="2134808546" r:id="rId51"/>
    <p:sldId id="2134808447" r:id="rId52"/>
    <p:sldId id="2134808513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658"/>
            <p14:sldId id="2134808451"/>
          </p14:sldIdLst>
        </p14:section>
        <p14:section name="نشاط اعتيادي" id="{3822E05A-48B7-466A-9806-AC1514DAD3AF}">
          <p14:sldIdLst>
            <p14:sldId id="2134808659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571"/>
          </p14:sldIdLst>
        </p14:section>
        <p14:section name="ألعاب" id="{66953B43-0502-40BE-9D9D-49C14FC1791C}">
          <p14:sldIdLst>
            <p14:sldId id="2134808602"/>
            <p14:sldId id="2134808603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82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5.png"/><Relationship Id="rId4" Type="http://schemas.openxmlformats.org/officeDocument/2006/relationships/image" Target="../media/image47.sv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9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37988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دائرة.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دائرَِةࣱ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طائرة.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طائِرَةࣱ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طاوِلَة.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طاوِلَةࣱ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548858-16C9-3866-9F26-C28623970AD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917C3D4-0A8E-B4CA-C9D2-B9D9A06FD12E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11" name="Flèche : courbe vers le bas 10">
              <a:extLst>
                <a:ext uri="{FF2B5EF4-FFF2-40B4-BE49-F238E27FC236}">
                  <a16:creationId xmlns:a16="http://schemas.microsoft.com/office/drawing/2014/main" id="{0A2B9B49-715C-FB63-27F8-CD00DDEE8849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6F6784B3-A0F3-FD12-6545-67CAF3FC867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88385EB-7EB2-5BD9-5A75-9D4243927BBD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17957D69-C365-DDDA-2810-F021C10D5CFF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86D4AE0-D637-3899-AFEE-674697685442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C772D71-A433-513D-ABD9-8EF4FF6DE102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6" name="Flèche : courbe vers le bas 5">
              <a:extLst>
                <a:ext uri="{FF2B5EF4-FFF2-40B4-BE49-F238E27FC236}">
                  <a16:creationId xmlns:a16="http://schemas.microsoft.com/office/drawing/2014/main" id="{763242CA-9850-C8C7-A5F1-12ABA584D5CE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FFB24BAC-0446-C133-260A-062150F47DEF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B9E86B2-B197-DC3E-6C3D-EF96C4E4F45F}"/>
                </a:ext>
              </a:extLst>
            </p:cNvPr>
            <p:cNvSpPr txBox="1"/>
            <p:nvPr/>
          </p:nvSpPr>
          <p:spPr>
            <a:xfrm>
              <a:off x="1939636" y="2435436"/>
              <a:ext cx="9417194" cy="65556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عادَ  أَبي  مِنَ  </a:t>
              </a:r>
              <a:r>
                <a:rPr lang="ar-MA" sz="96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ٱلسَّفَرِ</a:t>
              </a: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اِسْتَقْبَلْناهُ  بِفَرَحٍ.</a:t>
              </a:r>
            </a:p>
            <a:p>
              <a:pPr algn="just" rtl="1">
                <a:lnSpc>
                  <a:spcPct val="150000"/>
                </a:lnSpc>
              </a:pPr>
              <a:r>
                <a:rPr lang="ar-MA" sz="9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جَلَبَ  لَنا  هَدايا  عَديدَةً.</a:t>
              </a:r>
            </a:p>
          </p:txBody>
        </p:sp>
        <p:sp>
          <p:nvSpPr>
            <p:cNvPr id="4" name="Flèche : courbe vers le bas 3">
              <a:extLst>
                <a:ext uri="{FF2B5EF4-FFF2-40B4-BE49-F238E27FC236}">
                  <a16:creationId xmlns:a16="http://schemas.microsoft.com/office/drawing/2014/main" id="{4E6B4443-1921-91D7-7407-AC6141A7401B}"/>
                </a:ext>
              </a:extLst>
            </p:cNvPr>
            <p:cNvSpPr/>
            <p:nvPr/>
          </p:nvSpPr>
          <p:spPr>
            <a:xfrm flipH="1">
              <a:off x="6747051" y="2968339"/>
              <a:ext cx="1203396" cy="387928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4AEDB55-F168-5AB4-17E4-00695186A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13" y="133700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E8DAD20-3E2A-A697-FDF5-9C803F9CC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19694" r="51609" b="6815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1831E3A-9C01-430B-E4FA-E529670B2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19694" r="51609" b="6815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AB17AB0-B601-D0AD-5D39-33D9A2CF9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19694" r="51609" b="6815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B79112B-9493-F6BE-15E1-9C76BEDEA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19694" r="51609" b="6815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1E49C7-114A-4885-38B7-472B76FD4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32488" r="9819" b="29938"/>
          <a:stretch>
            <a:fillRect/>
          </a:stretch>
        </p:blipFill>
        <p:spPr>
          <a:xfrm>
            <a:off x="617202" y="2471557"/>
            <a:ext cx="12260535" cy="71456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435448" y="3144982"/>
            <a:ext cx="6359536" cy="6472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DF67AA1-A95B-27F0-08A6-415CDCD34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33637" r="50928" b="29343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BDC24B7-A7B5-39B8-0AC5-5F4720BDF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2" t="33637" r="50928" b="29343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084618" y="3477491"/>
            <a:ext cx="2909455" cy="24106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 flipV="1">
            <a:off x="5084618" y="3338945"/>
            <a:ext cx="2909455" cy="12607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>
            <a:off x="5195455" y="7107382"/>
            <a:ext cx="2798618" cy="23793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084618" y="5888182"/>
            <a:ext cx="2909455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>
            <a:off x="5195455" y="8201891"/>
            <a:ext cx="27986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195455" y="4599709"/>
            <a:ext cx="2798618" cy="48869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554088"/>
            <a:ext cx="111343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لفت انتباه جميع التلاميذ قبل الشروع في القراءة.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يبرز الأستاذ الوصل المشار إليه بسهم مقوس في الجملتين،  والذي قام به بين كلمتين في حالة همزة الوصل.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2BB0B7CC-ABCB-1B94-C62E-B8349982CF31}"/>
              </a:ext>
            </a:extLst>
          </p:cNvPr>
          <p:cNvGrpSpPr/>
          <p:nvPr/>
        </p:nvGrpSpPr>
        <p:grpSpPr>
          <a:xfrm>
            <a:off x="602962" y="4257747"/>
            <a:ext cx="12510076" cy="3414928"/>
            <a:chOff x="602962" y="4257747"/>
            <a:chExt cx="12510076" cy="341492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AF37F1-3798-F3C6-74D1-1183E9C71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244" b="8170"/>
            <a:stretch>
              <a:fillRect/>
            </a:stretch>
          </p:blipFill>
          <p:spPr>
            <a:xfrm>
              <a:off x="602962" y="4257747"/>
              <a:ext cx="12510076" cy="3414928"/>
            </a:xfrm>
            <a:prstGeom prst="rect">
              <a:avLst/>
            </a:prstGeom>
          </p:spPr>
        </p:pic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934740CA-3AD7-69E6-627F-19F397BAEF8A}"/>
                </a:ext>
              </a:extLst>
            </p:cNvPr>
            <p:cNvSpPr/>
            <p:nvPr/>
          </p:nvSpPr>
          <p:spPr>
            <a:xfrm flipH="1">
              <a:off x="5070762" y="5306291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8" name="Flèche : courbe vers le bas 7">
              <a:extLst>
                <a:ext uri="{FF2B5EF4-FFF2-40B4-BE49-F238E27FC236}">
                  <a16:creationId xmlns:a16="http://schemas.microsoft.com/office/drawing/2014/main" id="{3FBFEE7E-D997-6300-8FF1-A1109618BDCB}"/>
                </a:ext>
              </a:extLst>
            </p:cNvPr>
            <p:cNvSpPr/>
            <p:nvPr/>
          </p:nvSpPr>
          <p:spPr>
            <a:xfrm flipH="1">
              <a:off x="10529453" y="6483927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9" name="Flèche : courbe vers le bas 8">
              <a:extLst>
                <a:ext uri="{FF2B5EF4-FFF2-40B4-BE49-F238E27FC236}">
                  <a16:creationId xmlns:a16="http://schemas.microsoft.com/office/drawing/2014/main" id="{2FEBACB5-D4F6-B4A3-42B4-B42A7271A95B}"/>
                </a:ext>
              </a:extLst>
            </p:cNvPr>
            <p:cNvSpPr/>
            <p:nvPr/>
          </p:nvSpPr>
          <p:spPr>
            <a:xfrm flipH="1">
              <a:off x="9379526" y="6483926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6615C99E-7CE3-6E40-272E-C0D72FD63A3C}"/>
                </a:ext>
              </a:extLst>
            </p:cNvPr>
            <p:cNvSpPr/>
            <p:nvPr/>
          </p:nvSpPr>
          <p:spPr>
            <a:xfrm flipH="1">
              <a:off x="3869027" y="6483925"/>
              <a:ext cx="1122217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يقرأ الجمل قراءة هامسة، سأمر بين الصفوف.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835805D-1CA9-940D-6890-EB231665AEB2}"/>
              </a:ext>
            </a:extLst>
          </p:cNvPr>
          <p:cNvGrpSpPr/>
          <p:nvPr/>
        </p:nvGrpSpPr>
        <p:grpSpPr>
          <a:xfrm>
            <a:off x="602962" y="4257747"/>
            <a:ext cx="12510076" cy="3414928"/>
            <a:chOff x="602962" y="4257747"/>
            <a:chExt cx="12510076" cy="3414928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0B5ED0C-7657-8D5A-00B7-F991A9120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244" b="8170"/>
            <a:stretch>
              <a:fillRect/>
            </a:stretch>
          </p:blipFill>
          <p:spPr>
            <a:xfrm>
              <a:off x="602962" y="4257747"/>
              <a:ext cx="12510076" cy="3414928"/>
            </a:xfrm>
            <a:prstGeom prst="rect">
              <a:avLst/>
            </a:prstGeom>
          </p:spPr>
        </p:pic>
        <p:sp>
          <p:nvSpPr>
            <p:cNvPr id="7" name="Flèche : courbe vers le bas 6">
              <a:extLst>
                <a:ext uri="{FF2B5EF4-FFF2-40B4-BE49-F238E27FC236}">
                  <a16:creationId xmlns:a16="http://schemas.microsoft.com/office/drawing/2014/main" id="{91470E81-46EF-B99A-44D1-619A316CE447}"/>
                </a:ext>
              </a:extLst>
            </p:cNvPr>
            <p:cNvSpPr/>
            <p:nvPr/>
          </p:nvSpPr>
          <p:spPr>
            <a:xfrm flipH="1">
              <a:off x="5070762" y="5306291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8" name="Flèche : courbe vers le bas 7">
              <a:extLst>
                <a:ext uri="{FF2B5EF4-FFF2-40B4-BE49-F238E27FC236}">
                  <a16:creationId xmlns:a16="http://schemas.microsoft.com/office/drawing/2014/main" id="{A864C48D-1589-8CF4-DDAD-7FB31863C9B2}"/>
                </a:ext>
              </a:extLst>
            </p:cNvPr>
            <p:cNvSpPr/>
            <p:nvPr/>
          </p:nvSpPr>
          <p:spPr>
            <a:xfrm flipH="1">
              <a:off x="10529453" y="6483927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9" name="Flèche : courbe vers le bas 8">
              <a:extLst>
                <a:ext uri="{FF2B5EF4-FFF2-40B4-BE49-F238E27FC236}">
                  <a16:creationId xmlns:a16="http://schemas.microsoft.com/office/drawing/2014/main" id="{E061EF6A-774E-2715-C7FC-FCBF568A81FA}"/>
                </a:ext>
              </a:extLst>
            </p:cNvPr>
            <p:cNvSpPr/>
            <p:nvPr/>
          </p:nvSpPr>
          <p:spPr>
            <a:xfrm flipH="1">
              <a:off x="9379526" y="6483926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77D8F40C-726E-2AD9-0B22-13D129AB841B}"/>
                </a:ext>
              </a:extLst>
            </p:cNvPr>
            <p:cNvSpPr/>
            <p:nvPr/>
          </p:nvSpPr>
          <p:spPr>
            <a:xfrm flipH="1">
              <a:off x="3869027" y="6483925"/>
              <a:ext cx="1122217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ستتقدمون إلى السبورة لقراءة الجملتين قبل انقضاء الوقت.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أكبر عدد من التلاميذ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6C048ACE-4D5B-75F2-BCED-231003DE5B8A}"/>
              </a:ext>
            </a:extLst>
          </p:cNvPr>
          <p:cNvGrpSpPr/>
          <p:nvPr/>
        </p:nvGrpSpPr>
        <p:grpSpPr>
          <a:xfrm>
            <a:off x="602962" y="4257747"/>
            <a:ext cx="12510076" cy="3414928"/>
            <a:chOff x="602962" y="4257747"/>
            <a:chExt cx="12510076" cy="341492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6B94953-AD6D-0C9C-96A2-7E6853574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7244" b="8170"/>
            <a:stretch>
              <a:fillRect/>
            </a:stretch>
          </p:blipFill>
          <p:spPr>
            <a:xfrm>
              <a:off x="602962" y="4257747"/>
              <a:ext cx="12510076" cy="3414928"/>
            </a:xfrm>
            <a:prstGeom prst="rect">
              <a:avLst/>
            </a:prstGeom>
          </p:spPr>
        </p:pic>
        <p:sp>
          <p:nvSpPr>
            <p:cNvPr id="13" name="Flèche : courbe vers le bas 12">
              <a:extLst>
                <a:ext uri="{FF2B5EF4-FFF2-40B4-BE49-F238E27FC236}">
                  <a16:creationId xmlns:a16="http://schemas.microsoft.com/office/drawing/2014/main" id="{DC63F8C3-8B58-98EA-FB4C-A2C289398F5F}"/>
                </a:ext>
              </a:extLst>
            </p:cNvPr>
            <p:cNvSpPr/>
            <p:nvPr/>
          </p:nvSpPr>
          <p:spPr>
            <a:xfrm flipH="1">
              <a:off x="5070762" y="5306291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4" name="Flèche : courbe vers le bas 13">
              <a:extLst>
                <a:ext uri="{FF2B5EF4-FFF2-40B4-BE49-F238E27FC236}">
                  <a16:creationId xmlns:a16="http://schemas.microsoft.com/office/drawing/2014/main" id="{88C49728-127F-EA7B-621F-9A887E831183}"/>
                </a:ext>
              </a:extLst>
            </p:cNvPr>
            <p:cNvSpPr/>
            <p:nvPr/>
          </p:nvSpPr>
          <p:spPr>
            <a:xfrm flipH="1">
              <a:off x="10529453" y="6483927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5" name="Flèche : courbe vers le bas 14">
              <a:extLst>
                <a:ext uri="{FF2B5EF4-FFF2-40B4-BE49-F238E27FC236}">
                  <a16:creationId xmlns:a16="http://schemas.microsoft.com/office/drawing/2014/main" id="{C4FF3AE0-C564-84D8-13EE-CC9FDBF1215B}"/>
                </a:ext>
              </a:extLst>
            </p:cNvPr>
            <p:cNvSpPr/>
            <p:nvPr/>
          </p:nvSpPr>
          <p:spPr>
            <a:xfrm flipH="1">
              <a:off x="9379526" y="6483926"/>
              <a:ext cx="512619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  <p:sp>
          <p:nvSpPr>
            <p:cNvPr id="16" name="Flèche : courbe vers le bas 15">
              <a:extLst>
                <a:ext uri="{FF2B5EF4-FFF2-40B4-BE49-F238E27FC236}">
                  <a16:creationId xmlns:a16="http://schemas.microsoft.com/office/drawing/2014/main" id="{3EDCA1C2-D8EA-D4DE-F9BA-D7ACA344BB95}"/>
                </a:ext>
              </a:extLst>
            </p:cNvPr>
            <p:cNvSpPr/>
            <p:nvPr/>
          </p:nvSpPr>
          <p:spPr>
            <a:xfrm flipH="1">
              <a:off x="3869027" y="6483925"/>
              <a:ext cx="1122217" cy="290945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052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66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17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4082550-EE05-8391-BE07-462904819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8" y="2644052"/>
            <a:ext cx="4998326" cy="6330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8502F25-D0D8-961F-211B-69E171526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1" y="2423606"/>
            <a:ext cx="6195199" cy="78466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484919" y="3713017"/>
            <a:ext cx="2618510" cy="12365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562291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2816</TotalTime>
  <Words>1038</Words>
  <Application>Microsoft Office PowerPoint</Application>
  <PresentationFormat>Personnalisé</PresentationFormat>
  <Paragraphs>162</Paragraphs>
  <Slides>48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2246</cp:revision>
  <dcterms:created xsi:type="dcterms:W3CDTF">2014-10-09T07:32:24Z</dcterms:created>
  <dcterms:modified xsi:type="dcterms:W3CDTF">2025-09-21T22:18:49Z</dcterms:modified>
</cp:coreProperties>
</file>