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6"/>
  </p:notesMasterIdLst>
  <p:handoutMasterIdLst>
    <p:handoutMasterId r:id="rId57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652" r:id="rId13"/>
    <p:sldId id="2134808658" r:id="rId14"/>
    <p:sldId id="2134808451" r:id="rId15"/>
    <p:sldId id="2134808659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656" r:id="rId46"/>
    <p:sldId id="2134808657" r:id="rId47"/>
    <p:sldId id="838" r:id="rId48"/>
    <p:sldId id="2134808446" r:id="rId49"/>
    <p:sldId id="2134808500" r:id="rId50"/>
    <p:sldId id="2134808499" r:id="rId51"/>
    <p:sldId id="985" r:id="rId52"/>
    <p:sldId id="2134808546" r:id="rId53"/>
    <p:sldId id="2134808447" r:id="rId54"/>
    <p:sldId id="2134808513" r:id="rId5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652"/>
            <p14:sldId id="2134808658"/>
            <p14:sldId id="2134808451"/>
          </p14:sldIdLst>
        </p14:section>
        <p14:section name="نشاط اعتيادي" id="{3822E05A-48B7-466A-9806-AC1514DAD3AF}">
          <p14:sldIdLst>
            <p14:sldId id="2134808659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656"/>
            <p14:sldId id="2134808657"/>
          </p14:sldIdLst>
        </p14:section>
        <p14:section name="ألعاب" id="{66953B43-0502-40BE-9D9D-49C14FC1791C}">
          <p14:sldIdLst>
            <p14:sldId id="838"/>
            <p14:sldId id="2134808446"/>
            <p14:sldId id="2134808500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5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9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413791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رصاص.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رَصاصࣱ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رَسّام.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رَسّامࣱ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صبار.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11781" y="4207406"/>
            <a:ext cx="5292437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صَبّارࣱ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567BFFA-6EB5-6F45-B3F5-B6720CADF77C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29548858-16C9-3866-9F26-C28623970ADF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917C3D4-0A8E-B4CA-C9D2-B9D9A06FD12E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1" name="Flèche : courbe vers le bas 10">
                <a:extLst>
                  <a:ext uri="{FF2B5EF4-FFF2-40B4-BE49-F238E27FC236}">
                    <a16:creationId xmlns:a16="http://schemas.microsoft.com/office/drawing/2014/main" id="{0A2B9B49-715C-FB63-27F8-CD00DDEE8849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F6CC4064-85B1-2C74-4E96-50B4183FADCE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" name="Flèche : courbe vers le bas 1">
              <a:extLst>
                <a:ext uri="{FF2B5EF4-FFF2-40B4-BE49-F238E27FC236}">
                  <a16:creationId xmlns:a16="http://schemas.microsoft.com/office/drawing/2014/main" id="{6590B586-5D07-7514-5EBD-F220A632A664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302C8BF-C7BA-69D5-61C1-4DA572109BD4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73D456-478F-FE09-9B86-58F544CDFC3E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9FC9474-85D7-7C82-21A6-5AC3B1AB1C71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5B68A165-8E2B-F228-0AC4-B7AD7DA0B92C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4AA13272-8BAC-A662-C286-6022E78F6130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2D28FD39-B4B4-A8D7-7D4C-38E578EDB3C1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62A14294-1774-6326-F4EC-C2E0C7EF669B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943BB31-A6E0-6867-918C-55B93A505C21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23CDE66-7F32-345B-631F-26E9EFF782B8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ECA87A67-F7F9-8DE4-889C-2C8421DFEDDD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A7DA6E29-87FE-9AB7-8355-470A04BCCA0F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96332657-0E05-1405-D96D-5297E67D555F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68B132C-D5BF-F4DD-2FBE-70E5E8532FFE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703C645-FDAB-20DB-719D-0BAD34FD61C1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ED77286-E014-B060-559B-DF141BD50586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41CD3436-3CA5-34CE-F0C0-395576A1AC8E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ACED09B2-8A22-CD59-1413-3D112C20F420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25503F8D-2EE5-8C11-1A7D-93803179127C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4AEDB55-F168-5AB4-17E4-00695186A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13" y="133700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E8DAD20-3E2A-A697-FDF5-9C803F9CC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10125" b="6827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ECE0BE9-28A6-3E8E-5BC1-A8F31122D9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10125" b="6827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B4055A7-2FA4-16BC-2726-A5633FF4C8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10125" b="6827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584D0FC-8A12-768F-38F1-ED59BE7E9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10125" b="6827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61E49C7-114A-4885-38B7-472B76FD4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t="32488" r="9819" b="29938"/>
          <a:stretch>
            <a:fillRect/>
          </a:stretch>
        </p:blipFill>
        <p:spPr>
          <a:xfrm>
            <a:off x="617202" y="2471557"/>
            <a:ext cx="12260535" cy="71456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5E715-B6AD-1D52-C8BC-A5F06AC74969}"/>
              </a:ext>
            </a:extLst>
          </p:cNvPr>
          <p:cNvSpPr/>
          <p:nvPr/>
        </p:nvSpPr>
        <p:spPr>
          <a:xfrm>
            <a:off x="6739262" y="3144982"/>
            <a:ext cx="6359536" cy="647222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DF67AA1-A95B-27F0-08A6-415CDCD34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1" t="33042" r="9819" b="29938"/>
          <a:stretch>
            <a:fillRect/>
          </a:stretch>
        </p:blipFill>
        <p:spPr>
          <a:xfrm>
            <a:off x="3472311" y="2380142"/>
            <a:ext cx="6771378" cy="775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650122E-D680-0BBB-54CC-0D9BDF329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1" t="33042" r="9819" b="29938"/>
          <a:stretch>
            <a:fillRect/>
          </a:stretch>
        </p:blipFill>
        <p:spPr>
          <a:xfrm>
            <a:off x="3472311" y="2380142"/>
            <a:ext cx="6771378" cy="7758615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F3298-EADF-A66A-5AF8-7136EB300AA2}"/>
              </a:ext>
            </a:extLst>
          </p:cNvPr>
          <p:cNvCxnSpPr>
            <a:cxnSpLocks/>
          </p:cNvCxnSpPr>
          <p:nvPr/>
        </p:nvCxnSpPr>
        <p:spPr>
          <a:xfrm flipH="1">
            <a:off x="5832764" y="3477491"/>
            <a:ext cx="2618509" cy="6248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8056AF-B5BB-64B7-4EC4-BBD2A32A0E20}"/>
              </a:ext>
            </a:extLst>
          </p:cNvPr>
          <p:cNvCxnSpPr>
            <a:cxnSpLocks/>
          </p:cNvCxnSpPr>
          <p:nvPr/>
        </p:nvCxnSpPr>
        <p:spPr>
          <a:xfrm flipH="1">
            <a:off x="5832764" y="4696691"/>
            <a:ext cx="2618509" cy="364374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A4AE711-E96A-C3E2-7EBA-8E0D5FD12766}"/>
              </a:ext>
            </a:extLst>
          </p:cNvPr>
          <p:cNvCxnSpPr>
            <a:cxnSpLocks/>
          </p:cNvCxnSpPr>
          <p:nvPr/>
        </p:nvCxnSpPr>
        <p:spPr>
          <a:xfrm flipH="1" flipV="1">
            <a:off x="5694218" y="5888182"/>
            <a:ext cx="2757055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DFBCD99-7D94-7F99-629D-0F87F1740AF8}"/>
              </a:ext>
            </a:extLst>
          </p:cNvPr>
          <p:cNvCxnSpPr>
            <a:cxnSpLocks/>
          </p:cNvCxnSpPr>
          <p:nvPr/>
        </p:nvCxnSpPr>
        <p:spPr>
          <a:xfrm flipH="1">
            <a:off x="5832764" y="5888182"/>
            <a:ext cx="2618509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62D1ED-3D74-8433-CC74-64A587D03C9C}"/>
              </a:ext>
            </a:extLst>
          </p:cNvPr>
          <p:cNvCxnSpPr>
            <a:cxnSpLocks/>
          </p:cNvCxnSpPr>
          <p:nvPr/>
        </p:nvCxnSpPr>
        <p:spPr>
          <a:xfrm flipH="1" flipV="1">
            <a:off x="5832764" y="3477491"/>
            <a:ext cx="2618509" cy="486294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633F79-3B0B-408D-C8F3-0820F9844C07}"/>
              </a:ext>
            </a:extLst>
          </p:cNvPr>
          <p:cNvCxnSpPr>
            <a:cxnSpLocks/>
          </p:cNvCxnSpPr>
          <p:nvPr/>
        </p:nvCxnSpPr>
        <p:spPr>
          <a:xfrm flipH="1" flipV="1">
            <a:off x="5832764" y="4696691"/>
            <a:ext cx="2507672" cy="49183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1046531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المطلوب إتمام الجمل الثلاثة بالكلمات المناسبة.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E762AD2-FD64-B968-14F7-8ADBB9346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t="70893" r="10171" b="7378"/>
          <a:stretch>
            <a:fillRect/>
          </a:stretch>
        </p:blipFill>
        <p:spPr>
          <a:xfrm>
            <a:off x="601234" y="3417493"/>
            <a:ext cx="12513531" cy="423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يجب قراءة الجملة جيدا قبل الإجابة.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باستراتيجية البحث عن الكلمات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7B6E25-E4D6-78ED-CA44-609C4014EA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813A91D-C310-F779-117C-104D8E433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t="70893" r="10171" b="7378"/>
          <a:stretch>
            <a:fillRect/>
          </a:stretch>
        </p:blipFill>
        <p:spPr>
          <a:xfrm>
            <a:off x="601234" y="3417493"/>
            <a:ext cx="12513531" cy="423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EF3D3-D220-1933-7E53-AB0A35AF5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F1775F-DDDD-05CE-75C5-5044A4EF29A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ناقشوا في ثنائيات، وجدوا الكلمات الناقصة.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77BB9F7-8843-85A1-2374-35A4C33D00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562" y="721487"/>
            <a:ext cx="1902747" cy="1262615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8C7BEFC-8131-E234-DBEC-35DD0F265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t="70893" r="10171" b="7378"/>
          <a:stretch>
            <a:fillRect/>
          </a:stretch>
        </p:blipFill>
        <p:spPr>
          <a:xfrm>
            <a:off x="601234" y="4439701"/>
            <a:ext cx="12513531" cy="423021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26FAA84-564D-1F86-6716-2335A277B3CE}"/>
              </a:ext>
            </a:extLst>
          </p:cNvPr>
          <p:cNvSpPr txBox="1"/>
          <p:nvPr/>
        </p:nvSpPr>
        <p:spPr>
          <a:xfrm>
            <a:off x="6606297" y="6251496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50B6BA-3C9E-F43B-2661-6F12F33A6248}"/>
              </a:ext>
            </a:extLst>
          </p:cNvPr>
          <p:cNvSpPr txBox="1"/>
          <p:nvPr/>
        </p:nvSpPr>
        <p:spPr>
          <a:xfrm>
            <a:off x="4970493" y="5143500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D86CBF7-10E2-39B4-B7C8-36CDC4A3B81A}"/>
              </a:ext>
            </a:extLst>
          </p:cNvPr>
          <p:cNvSpPr txBox="1"/>
          <p:nvPr/>
        </p:nvSpPr>
        <p:spPr>
          <a:xfrm>
            <a:off x="2505351" y="7456841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13430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34F93-EFDC-6E7F-8F47-51650BDB3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30FBC73-35E7-41E4-492D-C07C0833E40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إجابة كل ثنائي، ويختار نموذجا للعرض، ويوجه من لم يستطع الإنجاز إلى التصحيح.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D1F21D2-AFF5-CE35-CB85-5D5786F521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27EBEF1-97E7-37D5-3172-2938F4DDA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t="70893" r="10171" b="7378"/>
          <a:stretch>
            <a:fillRect/>
          </a:stretch>
        </p:blipFill>
        <p:spPr>
          <a:xfrm>
            <a:off x="601234" y="4439701"/>
            <a:ext cx="12513531" cy="42302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3407DCD-0434-9ECC-6E70-9373530EEC39}"/>
              </a:ext>
            </a:extLst>
          </p:cNvPr>
          <p:cNvSpPr txBox="1"/>
          <p:nvPr/>
        </p:nvSpPr>
        <p:spPr>
          <a:xfrm>
            <a:off x="6606297" y="6251496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أُمّي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E5BD0C0-CC27-E4E1-2E67-56EC21AF8565}"/>
              </a:ext>
            </a:extLst>
          </p:cNvPr>
          <p:cNvSpPr txBox="1"/>
          <p:nvPr/>
        </p:nvSpPr>
        <p:spPr>
          <a:xfrm>
            <a:off x="4970493" y="5143500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كَبيرَةࣱ</a:t>
            </a:r>
            <a:endParaRPr lang="ar-MA" sz="72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C66C9C8-2424-355E-877B-595372D20943}"/>
              </a:ext>
            </a:extLst>
          </p:cNvPr>
          <p:cNvSpPr txBox="1"/>
          <p:nvPr/>
        </p:nvSpPr>
        <p:spPr>
          <a:xfrm>
            <a:off x="2505351" y="7456841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ٱلْعالَمِ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609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152A1588-BB73-6A57-D964-280AC1836C58}"/>
              </a:ext>
            </a:extLst>
          </p:cNvPr>
          <p:cNvSpPr txBox="1">
            <a:spLocks/>
          </p:cNvSpPr>
          <p:nvPr/>
        </p:nvSpPr>
        <p:spPr>
          <a:xfrm>
            <a:off x="0" y="9903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الكلمات لتكوين جمل</a:t>
            </a:r>
            <a:endParaRPr kumimoji="1" lang="ja-JP" altLang="en-US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1D3ED7BA-91CE-089F-A7EB-FBF21CF0C1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857" y="2375866"/>
            <a:ext cx="6704440" cy="60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9568C1-37C8-06D0-3D1C-D8D604425DAE}"/>
              </a:ext>
            </a:extLst>
          </p:cNvPr>
          <p:cNvSpPr txBox="1"/>
          <p:nvPr/>
        </p:nvSpPr>
        <p:spPr>
          <a:xfrm>
            <a:off x="2462176" y="816465"/>
            <a:ext cx="103775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 لتكوين 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كلمات </a:t>
            </a:r>
          </a:p>
        </p:txBody>
      </p:sp>
      <p:pic>
        <p:nvPicPr>
          <p:cNvPr id="6" name="Image 5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EFA9D143-AB13-A1C8-5F5B-F1344E576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3F986A6-FC2D-D96D-6BA2-2598C8AD99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4ACFD64-2F61-64CA-443A-3DD648CD3853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مجموعات، كل لاعب يمثل مجموعته، وستتنافس المجموعات فيما بينها بانتداب لاعب في كل مرة.  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النقط التي يتحصل عليها اللاعب تنضاف إلى نقط المجموعة.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1AE691-ADFB-F6B0-F2A2-F649CA65E4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289628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مِلْعَقَةࣱ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طائِرةࣱ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طَبيبَةࣱ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جُرْثومَةࣱ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مِطْرَقَةࣱ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مُعَلَّباتࣱ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مِزْهَرِيَّةࣱ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باخِرَةࣱ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1730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95B269-BE47-E7DE-9486-EEAD0347A162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0C25C1B-20AB-35C4-3514-20FA366089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6CBAB2F-09B0-D3E2-0BFC-4906F05AB2C7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الشبكة أمامكم تتضمن 9 كلمات، يحدد المنافس كلمتين يقفز إليهما زميله، ثم يركب جملة تتضمنهما.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 ضمانا للفهم، ثم يبدأ التلاميذ في اللعب.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9409D2-7B7D-0EE7-3767-8C93961D0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958884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مِلْعَقَةࣱ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طائِرةࣱ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طَبيبَةࣱ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جُرْثومَةࣱ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مِطْرَقَةࣱ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مُعَلَّباتࣱ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مِزْهَرِيَّةࣱ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باخِرَةࣱ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9007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4082550-EE05-8391-BE07-462904819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498" y="2644052"/>
            <a:ext cx="4998326" cy="63307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E1FB2035-CAE4-C114-9329-CBAC2F654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7" y="1909312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8502F25-D0D8-961F-211B-69E1715264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31" y="2423606"/>
            <a:ext cx="6195199" cy="784663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172699" y="3713017"/>
            <a:ext cx="2618510" cy="12365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609602" y="8304977"/>
            <a:ext cx="5237022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165273" y="8452865"/>
            <a:ext cx="73429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774501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مع زميلي؟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كلمات لتكوين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</a:t>
            </a:r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أشتغل مع زميلي؟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111058" y="2405057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111058" y="492331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186128" y="86825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111058" y="71876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10" name="Image 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55B24C3-A610-E803-C3E6-3A8B8D0D82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6189985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7EE949C-64BE-1E4A-E557-D125906AC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2073031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645301-820A-8477-48B9-A6E8FD010544}"/>
              </a:ext>
            </a:extLst>
          </p:cNvPr>
          <p:cNvSpPr txBox="1"/>
          <p:nvPr/>
        </p:nvSpPr>
        <p:spPr>
          <a:xfrm>
            <a:off x="4111058" y="94519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4959ED3-E279-4005-3CE6-E3B9F08CD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4131508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E328A5C-FC6F-181D-B6A8-5CBD13332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6" y="8248462"/>
            <a:ext cx="2464204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2794</TotalTime>
  <Words>1095</Words>
  <Application>Microsoft Office PowerPoint</Application>
  <PresentationFormat>Personnalisé</PresentationFormat>
  <Paragraphs>189</Paragraphs>
  <Slides>50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50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2245</cp:revision>
  <dcterms:created xsi:type="dcterms:W3CDTF">2014-10-09T07:32:24Z</dcterms:created>
  <dcterms:modified xsi:type="dcterms:W3CDTF">2025-09-21T22:19:24Z</dcterms:modified>
</cp:coreProperties>
</file>