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9"/>
  </p:notesMasterIdLst>
  <p:handoutMasterIdLst>
    <p:handoutMasterId r:id="rId60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652" r:id="rId13"/>
    <p:sldId id="2134808449" r:id="rId14"/>
    <p:sldId id="2134808451" r:id="rId15"/>
    <p:sldId id="2134808658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653" r:id="rId46"/>
    <p:sldId id="2134808654" r:id="rId47"/>
    <p:sldId id="2134808656" r:id="rId48"/>
    <p:sldId id="2134808655" r:id="rId49"/>
    <p:sldId id="2134808657" r:id="rId50"/>
    <p:sldId id="838" r:id="rId51"/>
    <p:sldId id="2134808446" r:id="rId52"/>
    <p:sldId id="2134808500" r:id="rId53"/>
    <p:sldId id="2134808499" r:id="rId54"/>
    <p:sldId id="985" r:id="rId55"/>
    <p:sldId id="2134808546" r:id="rId56"/>
    <p:sldId id="2134808447" r:id="rId57"/>
    <p:sldId id="2134808513" r:id="rId5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652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2134808658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653"/>
            <p14:sldId id="2134808654"/>
            <p14:sldId id="2134808656"/>
            <p14:sldId id="2134808655"/>
            <p14:sldId id="2134808657"/>
          </p14:sldIdLst>
        </p14:section>
        <p14:section name="ألعاب" id="{66953B43-0502-40BE-9D9D-49C14FC1791C}">
          <p14:sldIdLst>
            <p14:sldId id="838"/>
            <p14:sldId id="2134808446"/>
            <p14:sldId id="2134808500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5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9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61" Type="http://schemas.openxmlformats.org/officeDocument/2006/relationships/commentAuthors" Target="commentAuthor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384457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ظريف.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ظَريفࣱ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طريق.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طَريقࣱ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صديق.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صَديقࣱ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567BFFA-6EB5-6F45-B3F5-B6720CADF77C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29548858-16C9-3866-9F26-C28623970ADF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917C3D4-0A8E-B4CA-C9D2-B9D9A06FD12E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1" name="Flèche : courbe vers le bas 10">
                <a:extLst>
                  <a:ext uri="{FF2B5EF4-FFF2-40B4-BE49-F238E27FC236}">
                    <a16:creationId xmlns:a16="http://schemas.microsoft.com/office/drawing/2014/main" id="{0A2B9B49-715C-FB63-27F8-CD00DDEE8849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F6CC4064-85B1-2C74-4E96-50B4183FADCE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" name="Flèche : courbe vers le bas 1">
              <a:extLst>
                <a:ext uri="{FF2B5EF4-FFF2-40B4-BE49-F238E27FC236}">
                  <a16:creationId xmlns:a16="http://schemas.microsoft.com/office/drawing/2014/main" id="{6590B586-5D07-7514-5EBD-F220A632A664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302C8BF-C7BA-69D5-61C1-4DA572109BD4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73D456-478F-FE09-9B86-58F544CDFC3E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9FC9474-85D7-7C82-21A6-5AC3B1AB1C71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5B68A165-8E2B-F228-0AC4-B7AD7DA0B92C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4AA13272-8BAC-A662-C286-6022E78F6130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2D28FD39-B4B4-A8D7-7D4C-38E578EDB3C1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62A14294-1774-6326-F4EC-C2E0C7EF669B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943BB31-A6E0-6867-918C-55B93A505C21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23CDE66-7F32-345B-631F-26E9EFF782B8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ECA87A67-F7F9-8DE4-889C-2C8421DFEDDD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A7DA6E29-87FE-9AB7-8355-470A04BCCA0F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96332657-0E05-1405-D96D-5297E67D555F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68B132C-D5BF-F4DD-2FBE-70E5E8532FFE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703C645-FDAB-20DB-719D-0BAD34FD61C1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ED77286-E014-B060-559B-DF141BD50586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41CD3436-3CA5-34CE-F0C0-395576A1AC8E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ACED09B2-8A22-CD59-1413-3D112C20F420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25503F8D-2EE5-8C11-1A7D-93803179127C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D31606B-EBC2-A0B3-0FE6-BA10CC3144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194" y="128453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7F543AF-F38B-4350-CBC8-7B862BFA8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9782" b="68344"/>
          <a:stretch>
            <a:fillRect/>
          </a:stretch>
        </p:blipFill>
        <p:spPr>
          <a:xfrm>
            <a:off x="1196965" y="2989642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C415015-9B3E-D4F0-FB68-C7DCE4129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9782" b="68344"/>
          <a:stretch>
            <a:fillRect/>
          </a:stretch>
        </p:blipFill>
        <p:spPr>
          <a:xfrm>
            <a:off x="1196965" y="2989642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0E0057A-1548-AFA2-9EDF-688211F07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9782" b="68344"/>
          <a:stretch>
            <a:fillRect/>
          </a:stretch>
        </p:blipFill>
        <p:spPr>
          <a:xfrm>
            <a:off x="1196965" y="3696223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A654BF2-DE27-95F2-760E-13EF32E11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9782" b="68344"/>
          <a:stretch>
            <a:fillRect/>
          </a:stretch>
        </p:blipFill>
        <p:spPr>
          <a:xfrm>
            <a:off x="1196965" y="3696223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5FCA096-AC55-AC80-6EB0-245818086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4" t="32793" r="10262" b="29185"/>
          <a:stretch>
            <a:fillRect/>
          </a:stretch>
        </p:blipFill>
        <p:spPr>
          <a:xfrm>
            <a:off x="346662" y="2423172"/>
            <a:ext cx="12773892" cy="753961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5E715-B6AD-1D52-C8BC-A5F06AC74969}"/>
              </a:ext>
            </a:extLst>
          </p:cNvPr>
          <p:cNvSpPr/>
          <p:nvPr/>
        </p:nvSpPr>
        <p:spPr>
          <a:xfrm>
            <a:off x="6761018" y="2964873"/>
            <a:ext cx="6359536" cy="699791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8C46513-9B47-988A-6E38-0985BCA8B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1" t="32794" r="10262" b="29471"/>
          <a:stretch>
            <a:fillRect/>
          </a:stretch>
        </p:blipFill>
        <p:spPr>
          <a:xfrm>
            <a:off x="3590480" y="2409316"/>
            <a:ext cx="6535040" cy="78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9EF27BB-B61E-8DB7-F95B-E0463D058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1" t="32794" r="10262" b="29471"/>
          <a:stretch>
            <a:fillRect/>
          </a:stretch>
        </p:blipFill>
        <p:spPr>
          <a:xfrm>
            <a:off x="3590480" y="2409316"/>
            <a:ext cx="6535040" cy="7808409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F3298-EADF-A66A-5AF8-7136EB300AA2}"/>
              </a:ext>
            </a:extLst>
          </p:cNvPr>
          <p:cNvCxnSpPr>
            <a:cxnSpLocks/>
          </p:cNvCxnSpPr>
          <p:nvPr/>
        </p:nvCxnSpPr>
        <p:spPr>
          <a:xfrm flipH="1">
            <a:off x="5638800" y="3574473"/>
            <a:ext cx="3131127" cy="48490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8056AF-B5BB-64B7-4EC4-BBD2A32A0E20}"/>
              </a:ext>
            </a:extLst>
          </p:cNvPr>
          <p:cNvCxnSpPr>
            <a:cxnSpLocks/>
          </p:cNvCxnSpPr>
          <p:nvPr/>
        </p:nvCxnSpPr>
        <p:spPr>
          <a:xfrm flipH="1">
            <a:off x="5638800" y="4821382"/>
            <a:ext cx="3131127" cy="47798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A4AE711-E96A-C3E2-7EBA-8E0D5FD12766}"/>
              </a:ext>
            </a:extLst>
          </p:cNvPr>
          <p:cNvCxnSpPr>
            <a:cxnSpLocks/>
          </p:cNvCxnSpPr>
          <p:nvPr/>
        </p:nvCxnSpPr>
        <p:spPr>
          <a:xfrm flipH="1" flipV="1">
            <a:off x="5638800" y="4821382"/>
            <a:ext cx="3131127" cy="239683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DFBCD99-7D94-7F99-629D-0F87F1740AF8}"/>
              </a:ext>
            </a:extLst>
          </p:cNvPr>
          <p:cNvCxnSpPr>
            <a:cxnSpLocks/>
          </p:cNvCxnSpPr>
          <p:nvPr/>
        </p:nvCxnSpPr>
        <p:spPr>
          <a:xfrm flipH="1">
            <a:off x="5638800" y="5999018"/>
            <a:ext cx="3131127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62D1ED-3D74-8433-CC74-64A587D03C9C}"/>
              </a:ext>
            </a:extLst>
          </p:cNvPr>
          <p:cNvCxnSpPr>
            <a:cxnSpLocks/>
          </p:cNvCxnSpPr>
          <p:nvPr/>
        </p:nvCxnSpPr>
        <p:spPr>
          <a:xfrm flipH="1" flipV="1">
            <a:off x="5638800" y="3574473"/>
            <a:ext cx="3131127" cy="48490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633F79-3B0B-408D-C8F3-0820F9844C07}"/>
              </a:ext>
            </a:extLst>
          </p:cNvPr>
          <p:cNvCxnSpPr>
            <a:cxnSpLocks/>
          </p:cNvCxnSpPr>
          <p:nvPr/>
        </p:nvCxnSpPr>
        <p:spPr>
          <a:xfrm flipH="1" flipV="1">
            <a:off x="5638800" y="7218218"/>
            <a:ext cx="3131127" cy="238298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1046531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المطلوب إتمام الجمل بكلمات مناسبة.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D5FC4DD-083A-60F8-A4DE-81AD591D9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1197" r="9518" b="7223"/>
          <a:stretch>
            <a:fillRect/>
          </a:stretch>
        </p:blipFill>
        <p:spPr>
          <a:xfrm>
            <a:off x="565640" y="3920835"/>
            <a:ext cx="12584720" cy="417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84457E9-143E-A550-926F-7D3CC1108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1197" r="9518" b="7223"/>
          <a:stretch>
            <a:fillRect/>
          </a:stretch>
        </p:blipFill>
        <p:spPr>
          <a:xfrm>
            <a:off x="565640" y="3920835"/>
            <a:ext cx="12584720" cy="417021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بإنجاز المطلوب في الجملة الأولى.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بصوت مسموع كيفية التوصل إلى الكلمات الناقصة.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E8D55F-79CF-3A0D-85FB-9861B8567CA2}"/>
              </a:ext>
            </a:extLst>
          </p:cNvPr>
          <p:cNvSpPr/>
          <p:nvPr/>
        </p:nvSpPr>
        <p:spPr>
          <a:xfrm>
            <a:off x="623461" y="4585855"/>
            <a:ext cx="12413666" cy="12053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7B6E25-E4D6-78ED-CA44-609C4014EA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EB1D9-79B6-F27E-235A-BE3473C51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020253B-E1F9-E78C-6B9A-80DD92030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4781" r="9518" b="18981"/>
          <a:stretch>
            <a:fillRect/>
          </a:stretch>
        </p:blipFill>
        <p:spPr>
          <a:xfrm>
            <a:off x="565640" y="3536346"/>
            <a:ext cx="12584720" cy="12053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5A84B94-F517-74AB-4537-59B778E7EC4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لنحدد الكلمة الأولى المناسبة.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بصوت مسموع كيفية التوصل إلى الكلمة.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485482-4CD4-1DF2-F8B8-6E0FD8ACC7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20A9CEC-876D-83C2-EC2B-92318C4B0F48}"/>
              </a:ext>
            </a:extLst>
          </p:cNvPr>
          <p:cNvSpPr txBox="1"/>
          <p:nvPr/>
        </p:nvSpPr>
        <p:spPr>
          <a:xfrm>
            <a:off x="5361710" y="3541362"/>
            <a:ext cx="20318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86E746F-E616-18F1-D9B9-CA3893D9BA23}"/>
              </a:ext>
            </a:extLst>
          </p:cNvPr>
          <p:cNvSpPr/>
          <p:nvPr/>
        </p:nvSpPr>
        <p:spPr>
          <a:xfrm>
            <a:off x="7388244" y="3689082"/>
            <a:ext cx="899872" cy="8998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44C0452-4967-8A32-5BE4-887DA7C86A31}"/>
              </a:ext>
            </a:extLst>
          </p:cNvPr>
          <p:cNvSpPr/>
          <p:nvPr/>
        </p:nvSpPr>
        <p:spPr>
          <a:xfrm>
            <a:off x="11111345" y="3338947"/>
            <a:ext cx="1250007" cy="12500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946DDFF-1667-3760-9D7B-D60AA0C6D0AD}"/>
              </a:ext>
            </a:extLst>
          </p:cNvPr>
          <p:cNvCxnSpPr>
            <a:cxnSpLocks/>
            <a:stCxn id="6" idx="4"/>
            <a:endCxn id="13" idx="0"/>
          </p:cNvCxnSpPr>
          <p:nvPr/>
        </p:nvCxnSpPr>
        <p:spPr>
          <a:xfrm>
            <a:off x="7838180" y="4588954"/>
            <a:ext cx="1806912" cy="21216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05F2428-5513-5DC5-6980-FB4089CD3830}"/>
              </a:ext>
            </a:extLst>
          </p:cNvPr>
          <p:cNvCxnSpPr>
            <a:cxnSpLocks/>
            <a:stCxn id="8" idx="4"/>
            <a:endCxn id="13" idx="0"/>
          </p:cNvCxnSpPr>
          <p:nvPr/>
        </p:nvCxnSpPr>
        <p:spPr>
          <a:xfrm flipH="1">
            <a:off x="9645092" y="4588954"/>
            <a:ext cx="2091257" cy="21216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7677E5F-C2FB-1806-50C6-D3DA2DFB5062}"/>
              </a:ext>
            </a:extLst>
          </p:cNvPr>
          <p:cNvSpPr txBox="1"/>
          <p:nvPr/>
        </p:nvSpPr>
        <p:spPr>
          <a:xfrm>
            <a:off x="8629152" y="6710616"/>
            <a:ext cx="20318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مكان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B93F5DC-1454-280F-0063-C95432C7A21B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5086849" y="7310780"/>
            <a:ext cx="3542303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ABB75358-25FC-779E-8AAB-B821AF786AF3}"/>
              </a:ext>
            </a:extLst>
          </p:cNvPr>
          <p:cNvSpPr txBox="1"/>
          <p:nvPr/>
        </p:nvSpPr>
        <p:spPr>
          <a:xfrm>
            <a:off x="235526" y="6683368"/>
            <a:ext cx="48513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القرية، المدينة ...</a:t>
            </a:r>
            <a:endParaRPr lang="ar-MA" sz="6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425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3" grpId="0"/>
      <p:bldP spid="2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4553C-13AD-CD69-A73D-3033CA950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32A1F42-CBD0-FAA5-30C9-6DC696B99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4781" r="9518" b="18981"/>
          <a:stretch>
            <a:fillRect/>
          </a:stretch>
        </p:blipFill>
        <p:spPr>
          <a:xfrm>
            <a:off x="565640" y="3536346"/>
            <a:ext cx="12584720" cy="12053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A6F6F71-0CBC-49CB-FAA9-9E74243C3CB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لنحدد الكلمة الثانية المناسبة.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بصوت مسموع كيفية التوصل إلى الكلمة.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34959E-3FAC-1508-445B-3D43240AB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25672F3-0700-A9E9-B2EE-4F0D4FA7CDCF}"/>
              </a:ext>
            </a:extLst>
          </p:cNvPr>
          <p:cNvSpPr txBox="1"/>
          <p:nvPr/>
        </p:nvSpPr>
        <p:spPr>
          <a:xfrm>
            <a:off x="1549388" y="3466216"/>
            <a:ext cx="20318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9CDDEDC-A76D-C5F7-8F0C-CF1C24903EFD}"/>
              </a:ext>
            </a:extLst>
          </p:cNvPr>
          <p:cNvSpPr/>
          <p:nvPr/>
        </p:nvSpPr>
        <p:spPr>
          <a:xfrm>
            <a:off x="4019262" y="3689082"/>
            <a:ext cx="899872" cy="8998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F350004F-AC3A-89BD-3722-3F76F4F7C005}"/>
              </a:ext>
            </a:extLst>
          </p:cNvPr>
          <p:cNvSpPr/>
          <p:nvPr/>
        </p:nvSpPr>
        <p:spPr>
          <a:xfrm>
            <a:off x="11111345" y="3338947"/>
            <a:ext cx="1250007" cy="12500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E7D30EF-387C-0E59-5E26-5C79F38DA46C}"/>
              </a:ext>
            </a:extLst>
          </p:cNvPr>
          <p:cNvCxnSpPr>
            <a:cxnSpLocks/>
            <a:stCxn id="6" idx="5"/>
            <a:endCxn id="13" idx="0"/>
          </p:cNvCxnSpPr>
          <p:nvPr/>
        </p:nvCxnSpPr>
        <p:spPr>
          <a:xfrm>
            <a:off x="4787351" y="4457171"/>
            <a:ext cx="4857741" cy="22534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1F52D0F-2AB9-5C2B-7B7A-4E8DC402A3AF}"/>
              </a:ext>
            </a:extLst>
          </p:cNvPr>
          <p:cNvCxnSpPr>
            <a:cxnSpLocks/>
            <a:stCxn id="8" idx="4"/>
            <a:endCxn id="13" idx="0"/>
          </p:cNvCxnSpPr>
          <p:nvPr/>
        </p:nvCxnSpPr>
        <p:spPr>
          <a:xfrm flipH="1">
            <a:off x="9645092" y="4588954"/>
            <a:ext cx="2091257" cy="21216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9BDEBDD4-EDEF-3926-C0B2-95DDFDB5622B}"/>
              </a:ext>
            </a:extLst>
          </p:cNvPr>
          <p:cNvSpPr txBox="1"/>
          <p:nvPr/>
        </p:nvSpPr>
        <p:spPr>
          <a:xfrm>
            <a:off x="8629152" y="6710616"/>
            <a:ext cx="20318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شخص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D0EC9E6-AF67-023F-A8E7-3DB9EB4EDA4D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5086849" y="7310780"/>
            <a:ext cx="3542303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8E3BD043-EBD8-0F9A-220B-61FC9542CA94}"/>
              </a:ext>
            </a:extLst>
          </p:cNvPr>
          <p:cNvSpPr txBox="1"/>
          <p:nvPr/>
        </p:nvSpPr>
        <p:spPr>
          <a:xfrm>
            <a:off x="235526" y="6683368"/>
            <a:ext cx="48513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صديق، أخ، أب ...</a:t>
            </a:r>
            <a:endParaRPr lang="ar-MA" sz="6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898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3" grpId="0"/>
      <p:bldP spid="2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EF3D3-D220-1933-7E53-AB0A35AF5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8EEBBCF-82AB-7E16-5D3E-7DFC6A6E6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4781" r="9518" b="18981"/>
          <a:stretch>
            <a:fillRect/>
          </a:stretch>
        </p:blipFill>
        <p:spPr>
          <a:xfrm>
            <a:off x="565640" y="3536346"/>
            <a:ext cx="12584720" cy="12053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AF1775F-DDDD-05CE-75C5-5044A4EF29A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إذن، الكلمات التي سأختارها هي: القرية - أمه.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بصوت مسموع كيفية التوصل إلى الكلمات الناقصة.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5CDF60-061B-52BB-E03B-C130AFA011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6FAA84-564D-1F86-6716-2335A277B3CE}"/>
              </a:ext>
            </a:extLst>
          </p:cNvPr>
          <p:cNvSpPr txBox="1"/>
          <p:nvPr/>
        </p:nvSpPr>
        <p:spPr>
          <a:xfrm>
            <a:off x="1549388" y="3558548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أُمِّهِ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50B6BA-3C9E-F43B-2661-6F12F33A6248}"/>
              </a:ext>
            </a:extLst>
          </p:cNvPr>
          <p:cNvSpPr txBox="1"/>
          <p:nvPr/>
        </p:nvSpPr>
        <p:spPr>
          <a:xfrm>
            <a:off x="5179279" y="3561984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ٱلْقَرْيَةِ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1343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74FD6-FDD8-E29F-6F6E-36C00581E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41D6816-34CA-F9D1-2FAA-86AA4385C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1197" r="9518" b="7223"/>
          <a:stretch>
            <a:fillRect/>
          </a:stretch>
        </p:blipFill>
        <p:spPr>
          <a:xfrm>
            <a:off x="565640" y="3920835"/>
            <a:ext cx="12584720" cy="417021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F09CE5B-5630-2670-8AA3-00D129837AA2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ثنائيات، قوموا بإيجاد الكلمات الناقصة لإتمام الجملة الثانية.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الدعم، ولحث الجميع على العمل.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7095F1-E0F0-B035-177C-B29C68964274}"/>
              </a:ext>
            </a:extLst>
          </p:cNvPr>
          <p:cNvSpPr/>
          <p:nvPr/>
        </p:nvSpPr>
        <p:spPr>
          <a:xfrm>
            <a:off x="565640" y="5777346"/>
            <a:ext cx="12413666" cy="12053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E9FAD0F-5B14-4D66-F144-3A5B7BEA04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562" y="721487"/>
            <a:ext cx="1902747" cy="126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946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34F93-EFDC-6E7F-8F47-51650BDB3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6233E3-1AD3-BE1B-94E6-92CBDF36F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81019" r="9518" b="13407"/>
          <a:stretch>
            <a:fillRect/>
          </a:stretch>
        </p:blipFill>
        <p:spPr>
          <a:xfrm>
            <a:off x="565640" y="4741692"/>
            <a:ext cx="12584720" cy="107721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30FBC73-35E7-41E4-492D-C07C0833E40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إجابة كل ثنائي، ويختار نموذجا للعرض، ويوجه من لم يستطع الإنجاز إلى التصحيح.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D1F21D2-AFF5-CE35-CB85-5D5786F52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5D9EF11-E5F5-8110-9F2D-06F492F5F3BD}"/>
              </a:ext>
            </a:extLst>
          </p:cNvPr>
          <p:cNvSpPr txBox="1"/>
          <p:nvPr/>
        </p:nvSpPr>
        <p:spPr>
          <a:xfrm>
            <a:off x="2750016" y="4730047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ٱلْمَنْزِلِ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0FA739-F82B-EC60-43D9-36108EA9714A}"/>
              </a:ext>
            </a:extLst>
          </p:cNvPr>
          <p:cNvSpPr txBox="1"/>
          <p:nvPr/>
        </p:nvSpPr>
        <p:spPr>
          <a:xfrm>
            <a:off x="7950188" y="4730048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ٱلْفَتاةُ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60950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152A1588-BB73-6A57-D964-280AC1836C58}"/>
              </a:ext>
            </a:extLst>
          </p:cNvPr>
          <p:cNvSpPr txBox="1">
            <a:spLocks/>
          </p:cNvSpPr>
          <p:nvPr/>
        </p:nvSpPr>
        <p:spPr>
          <a:xfrm>
            <a:off x="0" y="9903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الكلمات لتكوين جمل</a:t>
            </a:r>
            <a:endParaRPr kumimoji="1" lang="ja-JP" altLang="en-US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1D3ED7BA-91CE-089F-A7EB-FBF21CF0C1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857" y="2375866"/>
            <a:ext cx="6704440" cy="60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9568C1-37C8-06D0-3D1C-D8D604425DAE}"/>
              </a:ext>
            </a:extLst>
          </p:cNvPr>
          <p:cNvSpPr txBox="1"/>
          <p:nvPr/>
        </p:nvSpPr>
        <p:spPr>
          <a:xfrm>
            <a:off x="2462176" y="816465"/>
            <a:ext cx="103775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 لتكوين 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كلمات </a:t>
            </a:r>
          </a:p>
        </p:txBody>
      </p:sp>
      <p:pic>
        <p:nvPicPr>
          <p:cNvPr id="6" name="Image 5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EFA9D143-AB13-A1C8-5F5B-F1344E576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3F986A6-FC2D-D96D-6BA2-2598C8AD99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053C723-83B6-8511-EE98-7B00A24AC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825512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ثَلّاجَةࣱ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شاشَةࣱ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مَرْسَمࣱ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مِحْفَظَةࣱ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طَريقࣱ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غِطاءࣱ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دائِرَةࣱ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عِمارَةࣱ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سَيّارَةࣱ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4ACFD64-2F61-64CA-443A-3DD648CD3853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مجموعات، كل لاعب يمثل مجموعته، وستتنافس المجموعات فيما بينها بانتداب لاعب في كل مرة.  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النقط التي يتحصل عليها اللاعب تنضاف إلى نقط المجموعة.</a:t>
            </a:r>
          </a:p>
        </p:txBody>
      </p:sp>
    </p:spTree>
    <p:extLst>
      <p:ext uri="{BB962C8B-B14F-4D97-AF65-F5344CB8AC3E}">
        <p14:creationId xmlns:p14="http://schemas.microsoft.com/office/powerpoint/2010/main" val="8571730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95B269-BE47-E7DE-9486-EEAD0347A162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0C25C1B-20AB-35C4-3514-20FA366089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6CBAB2F-09B0-D3E2-0BFC-4906F05AB2C7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الشبكة أمامكم تتضمن 9 كلمات، يحدد المنافس كلمتين يقفز إليهما زميله، ثم يركب جملة تتضمنهما.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 ضمانا للفهم، ثم يبدأ التلاميذ في اللعب.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2860DE0-36B2-77C3-C48F-8223DCCDB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294325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ثَلّاجَةࣱ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شاشَةࣱ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مَرْسَمࣱ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مِحْفَظَةࣱ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طَريقࣱ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غِطاءࣱ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دائِرَةࣱ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عِمارَةࣱ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سَيّارَةࣱ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90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03B0EE0-6B5E-7481-E21F-87988E4EA5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499" y="207424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E1FB2035-CAE4-C114-9329-CBAC2F654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7" y="1909312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C5A90A4-0056-35C7-B728-93E48CA1A7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84" y="2352632"/>
            <a:ext cx="6264471" cy="793436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33: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228114" y="3546764"/>
            <a:ext cx="2618510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609602" y="8304977"/>
            <a:ext cx="5237022" cy="9421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165273" y="8452865"/>
            <a:ext cx="73429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الجملتين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822342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أحافظ على الوسائل التعليمية؟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كلمات لتكوين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أحافظ على الوسائل التعليمية؟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2683</TotalTime>
  <Words>1170</Words>
  <Application>Microsoft Office PowerPoint</Application>
  <PresentationFormat>Personnalisé</PresentationFormat>
  <Paragraphs>198</Paragraphs>
  <Slides>53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53</vt:i4>
      </vt:variant>
    </vt:vector>
  </HeadingPairs>
  <TitlesOfParts>
    <vt:vector size="7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2242</cp:revision>
  <dcterms:created xsi:type="dcterms:W3CDTF">2014-10-09T07:32:24Z</dcterms:created>
  <dcterms:modified xsi:type="dcterms:W3CDTF">2025-09-21T22:19:53Z</dcterms:modified>
</cp:coreProperties>
</file>