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6"/>
  </p:notesMasterIdLst>
  <p:handoutMasterIdLst>
    <p:handoutMasterId r:id="rId57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591" r:id="rId13"/>
    <p:sldId id="2134808653" r:id="rId14"/>
    <p:sldId id="2134808451" r:id="rId15"/>
    <p:sldId id="213480865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570" r:id="rId46"/>
    <p:sldId id="2134808571" r:id="rId47"/>
    <p:sldId id="2134808590" r:id="rId48"/>
    <p:sldId id="2134808602" r:id="rId49"/>
    <p:sldId id="2134808603" r:id="rId50"/>
    <p:sldId id="2134808651" r:id="rId51"/>
    <p:sldId id="985" r:id="rId52"/>
    <p:sldId id="2134808546" r:id="rId53"/>
    <p:sldId id="2134808447" r:id="rId54"/>
    <p:sldId id="2134808513" r:id="rId5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653"/>
            <p14:sldId id="2134808451"/>
          </p14:sldIdLst>
        </p14:section>
        <p14:section name="نشاط اعتيادي" id="{3822E05A-48B7-466A-9806-AC1514DAD3AF}">
          <p14:sldIdLst>
            <p14:sldId id="213480865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570"/>
            <p14:sldId id="2134808571"/>
            <p14:sldId id="2134808590"/>
          </p14:sldIdLst>
        </p14:section>
        <p14:section name="ألعاب" id="{66953B43-0502-40BE-9D9D-49C14FC1791C}">
          <p14:sldIdLst>
            <p14:sldId id="2134808602"/>
            <p14:sldId id="2134808603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jpeg"/><Relationship Id="rId4" Type="http://schemas.openxmlformats.org/officeDocument/2006/relationships/image" Target="../media/image4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jpeg"/><Relationship Id="rId4" Type="http://schemas.microsoft.com/office/2007/relationships/hdphoto" Target="../media/hdphoto3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9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19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82342" y="888161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428851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شحم.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شَحْمࣱ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لحم.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لَحْمࣱ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شحم.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شَحْمࣱ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548858-16C9-3866-9F26-C28623970ADF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917C3D4-0A8E-B4CA-C9D2-B9D9A06FD12E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11" name="Flèche : courbe vers le bas 10">
              <a:extLst>
                <a:ext uri="{FF2B5EF4-FFF2-40B4-BE49-F238E27FC236}">
                  <a16:creationId xmlns:a16="http://schemas.microsoft.com/office/drawing/2014/main" id="{0A2B9B49-715C-FB63-27F8-CD00DDEE8849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2" name="Flèche : courbe vers le bas 11">
              <a:extLst>
                <a:ext uri="{FF2B5EF4-FFF2-40B4-BE49-F238E27FC236}">
                  <a16:creationId xmlns:a16="http://schemas.microsoft.com/office/drawing/2014/main" id="{F6CC4064-85B1-2C74-4E96-50B4183FADC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52ED7A0-783E-8877-F998-E88A39A9E8C3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30280A7-1205-BBF2-6155-43073C556EF7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4937E552-8A2B-FAF1-F150-2E3E0B65D640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A2B4D600-BD94-D3DC-EABC-2F7CC754268F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DD344FD-2615-1D37-6E32-22CFE765859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A2B3509-B8E7-B9E5-9EB8-4DF04C3E05FB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6" name="Flèche : courbe vers le bas 5">
              <a:extLst>
                <a:ext uri="{FF2B5EF4-FFF2-40B4-BE49-F238E27FC236}">
                  <a16:creationId xmlns:a16="http://schemas.microsoft.com/office/drawing/2014/main" id="{CC4F72DA-9CD0-AB5A-40B8-42B70BD4DCC3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B24F5D34-BA51-20B0-E4A2-96C9B2DE7DD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F3FAA9-8029-9DCD-DE59-42157EE98DB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7AF402C-7373-68D1-CD51-57907F447AE5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D15FFA59-EEDE-A432-7D53-242BFF05E5B8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4969FDE9-23FE-D3C1-8E95-6CE61010B34D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A7E44497-8FDA-F6AD-2423-0E20E50A7C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50" y="947762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6AF492D5-6868-F59A-3730-0520F8647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2" t="20179" r="10702" b="67702"/>
          <a:stretch>
            <a:fillRect/>
          </a:stretch>
        </p:blipFill>
        <p:spPr>
          <a:xfrm>
            <a:off x="2332021" y="2718954"/>
            <a:ext cx="9051957" cy="3477491"/>
          </a:xfrm>
          <a:prstGeom prst="rect">
            <a:avLst/>
          </a:prstGeom>
        </p:spPr>
      </p:pic>
      <p:pic>
        <p:nvPicPr>
          <p:cNvPr id="9" name="Image 8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AE65AE9C-7A2C-DE46-BCE3-87B860D3F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20194" r="51108" b="67689"/>
          <a:stretch>
            <a:fillRect/>
          </a:stretch>
        </p:blipFill>
        <p:spPr>
          <a:xfrm>
            <a:off x="2332021" y="6238010"/>
            <a:ext cx="9051956" cy="347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809FCCF7-8EA3-3D59-034D-6706FD0B7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2" t="20179" r="10702" b="67702"/>
          <a:stretch>
            <a:fillRect/>
          </a:stretch>
        </p:blipFill>
        <p:spPr>
          <a:xfrm>
            <a:off x="2332021" y="2718954"/>
            <a:ext cx="9051957" cy="3477491"/>
          </a:xfrm>
          <a:prstGeom prst="rect">
            <a:avLst/>
          </a:prstGeom>
        </p:spPr>
      </p:pic>
      <p:pic>
        <p:nvPicPr>
          <p:cNvPr id="9" name="Image 8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5BB3A4E8-467A-146E-E3D6-7193F002B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20194" r="51108" b="67689"/>
          <a:stretch>
            <a:fillRect/>
          </a:stretch>
        </p:blipFill>
        <p:spPr>
          <a:xfrm>
            <a:off x="2332021" y="6238010"/>
            <a:ext cx="9051956" cy="347749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1AB9C467-E9B3-E34E-9A41-A276546E0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2" t="20179" r="10702" b="67702"/>
          <a:stretch>
            <a:fillRect/>
          </a:stretch>
        </p:blipFill>
        <p:spPr>
          <a:xfrm>
            <a:off x="2332021" y="2718954"/>
            <a:ext cx="9051957" cy="3477491"/>
          </a:xfrm>
          <a:prstGeom prst="rect">
            <a:avLst/>
          </a:prstGeom>
        </p:spPr>
      </p:pic>
      <p:pic>
        <p:nvPicPr>
          <p:cNvPr id="9" name="Image 8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DD36E054-DE3D-1307-9BC7-F876EF736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20194" r="51108" b="67689"/>
          <a:stretch>
            <a:fillRect/>
          </a:stretch>
        </p:blipFill>
        <p:spPr>
          <a:xfrm>
            <a:off x="2332021" y="6238010"/>
            <a:ext cx="9051956" cy="34774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10E241ED-374F-7AFF-0EDA-0FF272913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2" t="20179" r="10702" b="67702"/>
          <a:stretch>
            <a:fillRect/>
          </a:stretch>
        </p:blipFill>
        <p:spPr>
          <a:xfrm>
            <a:off x="2332021" y="2718954"/>
            <a:ext cx="9051957" cy="3477491"/>
          </a:xfrm>
          <a:prstGeom prst="rect">
            <a:avLst/>
          </a:prstGeom>
        </p:spPr>
      </p:pic>
      <p:pic>
        <p:nvPicPr>
          <p:cNvPr id="6" name="Image 5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6FB03F17-35E6-2C63-400A-D913063CB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20194" r="51108" b="67689"/>
          <a:stretch>
            <a:fillRect/>
          </a:stretch>
        </p:blipFill>
        <p:spPr>
          <a:xfrm>
            <a:off x="2332021" y="6238010"/>
            <a:ext cx="9051956" cy="347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ملاحظة الصورة أولا،  ثم قراءة الكلمات الثلاثة، ثم اختيار الكلمة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67B44628-DA11-14E1-8AF5-C09E916FA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35508" r="10296" b="34225"/>
          <a:stretch>
            <a:fillRect/>
          </a:stretch>
        </p:blipFill>
        <p:spPr>
          <a:xfrm>
            <a:off x="679305" y="2563091"/>
            <a:ext cx="12357389" cy="59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10CDC94-9A61-3B37-EDD3-591AD2F2C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35508" r="10296" b="34225"/>
          <a:stretch>
            <a:fillRect/>
          </a:stretch>
        </p:blipFill>
        <p:spPr>
          <a:xfrm>
            <a:off x="679305" y="2563091"/>
            <a:ext cx="12357389" cy="59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C3095E8-2156-55A7-2BF1-44B409D9C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35508" r="10296" b="34225"/>
          <a:stretch>
            <a:fillRect/>
          </a:stretch>
        </p:blipFill>
        <p:spPr>
          <a:xfrm>
            <a:off x="679305" y="2563091"/>
            <a:ext cx="12357389" cy="59020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3084DE-A969-11F4-E2E7-D26346B2D26A}"/>
              </a:ext>
            </a:extLst>
          </p:cNvPr>
          <p:cNvSpPr/>
          <p:nvPr/>
        </p:nvSpPr>
        <p:spPr>
          <a:xfrm>
            <a:off x="11305309" y="6788727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C29376-B5D9-E4CB-D8C4-D6C57D68AE00}"/>
              </a:ext>
            </a:extLst>
          </p:cNvPr>
          <p:cNvSpPr/>
          <p:nvPr/>
        </p:nvSpPr>
        <p:spPr>
          <a:xfrm>
            <a:off x="9254837" y="7647708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216084-3F35-7C00-1059-80AB97FE2A08}"/>
              </a:ext>
            </a:extLst>
          </p:cNvPr>
          <p:cNvSpPr/>
          <p:nvPr/>
        </p:nvSpPr>
        <p:spPr>
          <a:xfrm>
            <a:off x="7159644" y="5846617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9921F1-507B-1265-619D-4AD1F5CCBA8B}"/>
              </a:ext>
            </a:extLst>
          </p:cNvPr>
          <p:cNvSpPr/>
          <p:nvPr/>
        </p:nvSpPr>
        <p:spPr>
          <a:xfrm>
            <a:off x="5084618" y="5846617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F3077B-5287-0C28-2D96-679B8D3DFB16}"/>
              </a:ext>
            </a:extLst>
          </p:cNvPr>
          <p:cNvSpPr/>
          <p:nvPr/>
        </p:nvSpPr>
        <p:spPr>
          <a:xfrm>
            <a:off x="3009592" y="5805053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1199C4-1CB5-784C-EAB8-89C4F86C9EF4}"/>
              </a:ext>
            </a:extLst>
          </p:cNvPr>
          <p:cNvSpPr/>
          <p:nvPr/>
        </p:nvSpPr>
        <p:spPr>
          <a:xfrm>
            <a:off x="987532" y="5846617"/>
            <a:ext cx="1262953" cy="7342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4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554088"/>
            <a:ext cx="111343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لفت انتباه جميع التلاميذ قبل الشروع في القراءة.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يبرز الأستاذ الوصل المشار إليه بسهم مقوس في الجملتين،  والذي قام به بين كلمتين في حالة همزة الوصل.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E5F63E0-1EEE-DA1A-25AA-68B485224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9" t="68572" r="10292" b="8009"/>
          <a:stretch>
            <a:fillRect/>
          </a:stretch>
        </p:blipFill>
        <p:spPr>
          <a:xfrm>
            <a:off x="746260" y="3435926"/>
            <a:ext cx="12223480" cy="44472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E8D55F-79CF-3A0D-85FB-9861B8567CA2}"/>
              </a:ext>
            </a:extLst>
          </p:cNvPr>
          <p:cNvSpPr/>
          <p:nvPr/>
        </p:nvSpPr>
        <p:spPr>
          <a:xfrm>
            <a:off x="6858001" y="4433463"/>
            <a:ext cx="6234544" cy="33666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يقرأ الجملتين قراءة هامسة، سأمر بين الصفوف.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B2897C12-1C70-B33E-215D-181220D0A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3" t="73661" r="10292" b="8008"/>
          <a:stretch>
            <a:fillRect/>
          </a:stretch>
        </p:blipFill>
        <p:spPr>
          <a:xfrm>
            <a:off x="2706207" y="3546762"/>
            <a:ext cx="8303586" cy="478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894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ستتقدمون إلى السبورة لقراءة الجملتين قبل انقضاء الوقت.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247514D-C64D-D1AB-65C3-AB0C705F9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3" t="73661" r="10292" b="8008"/>
          <a:stretch>
            <a:fillRect/>
          </a:stretch>
        </p:blipFill>
        <p:spPr>
          <a:xfrm>
            <a:off x="1934806" y="3970116"/>
            <a:ext cx="9846387" cy="567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2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كلمتين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cxnSpLocks/>
          </p:cNvCxnSpPr>
          <p:nvPr/>
        </p:nvCxnSpPr>
        <p:spPr>
          <a:xfrm flipH="1" flipV="1">
            <a:off x="4289292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B17CBA44-7BC1-6698-C329-B092F2F44E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3" t="73661" r="10292" b="8008"/>
          <a:stretch>
            <a:fillRect/>
          </a:stretch>
        </p:blipFill>
        <p:spPr>
          <a:xfrm>
            <a:off x="7855526" y="4367781"/>
            <a:ext cx="5412557" cy="311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66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7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B541350-AF75-6CA1-81FF-2B4EBF11C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5" y="207424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Image 14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772" y="1882047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580307"/>
            <a:ext cx="71628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08C2FDD8-3479-E0B8-8E6E-FB0E3B62C3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1" y="2283224"/>
            <a:ext cx="6306035" cy="79870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32: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46662" y="3546764"/>
            <a:ext cx="5604172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512619" y="7675418"/>
            <a:ext cx="5438216" cy="21189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895410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أوظف أدواتي المدرسية؟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73121" y="93726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أوظف أدواتي المدرسية؟</a:t>
            </a: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404059" y="232314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أَدَواتي كامِلَةً كُلَّ يَوْمٍ؛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أوظف أدواتي المدرسية؟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404059" y="423062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أَدَواتي مَتى طَلَبَ مِنّي ذَلِكَ أُسْتاذي؛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404059" y="753774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أَدَواتي الْمَدْرَسِيَّةِ؛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404059" y="588418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ٱلْمُناسِبَةَ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لِكُلِّ أَيْقونَةٍ؛</a:t>
            </a:r>
          </a:p>
        </p:txBody>
      </p:sp>
      <p:pic>
        <p:nvPicPr>
          <p:cNvPr id="10" name="Image 9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4F92E7E9-5948-632D-C98D-D1825E0F8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1997076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B14B6FC2-0ED7-AA9F-0D60-BFF863551B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706860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81D38F53-7F8E-C440-103B-889B40EEC7DD}"/>
              </a:ext>
            </a:extLst>
          </p:cNvPr>
          <p:cNvSpPr txBox="1"/>
          <p:nvPr/>
        </p:nvSpPr>
        <p:spPr>
          <a:xfrm>
            <a:off x="4404059" y="919131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أُعيرِ زَميلي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إِذا طَلَبَها مِنّي.</a:t>
            </a:r>
          </a:p>
        </p:txBody>
      </p:sp>
      <p:pic>
        <p:nvPicPr>
          <p:cNvPr id="27" name="Image 26" descr="Une image contenant dessin humoristique, animation japonaise, meubles, habits&#10;&#10;Le contenu généré par l’IA peut être incorrect.">
            <a:extLst>
              <a:ext uri="{FF2B5EF4-FFF2-40B4-BE49-F238E27FC236}">
                <a16:creationId xmlns:a16="http://schemas.microsoft.com/office/drawing/2014/main" id="{1B328F74-81F6-84D3-BD0D-E0D0D0AEAF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875911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 2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34B53F83-4BF8-D2C2-911C-AF814F19DB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537809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 28" descr="Une image contenant meubles, dessin humoristique, chaise, intérieur&#10;&#10;Le contenu généré par l’IA peut être incorrect.">
            <a:extLst>
              <a:ext uri="{FF2B5EF4-FFF2-40B4-BE49-F238E27FC236}">
                <a16:creationId xmlns:a16="http://schemas.microsoft.com/office/drawing/2014/main" id="{FAD96C57-65B9-4AC2-AED0-0E5888D1A4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3687585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016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2670</TotalTime>
  <Words>1104</Words>
  <Application>Microsoft Office PowerPoint</Application>
  <PresentationFormat>Personnalisé</PresentationFormat>
  <Paragraphs>165</Paragraphs>
  <Slides>50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2240</cp:revision>
  <dcterms:created xsi:type="dcterms:W3CDTF">2014-10-09T07:32:24Z</dcterms:created>
  <dcterms:modified xsi:type="dcterms:W3CDTF">2025-09-25T14:21:14Z</dcterms:modified>
</cp:coreProperties>
</file>