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6"/>
  </p:notesMasterIdLst>
  <p:handoutMasterIdLst>
    <p:handoutMasterId r:id="rId5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652" r:id="rId13"/>
    <p:sldId id="2134808653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57" r:id="rId27"/>
    <p:sldId id="2134808558" r:id="rId28"/>
    <p:sldId id="2134808559" r:id="rId29"/>
    <p:sldId id="2134808448" r:id="rId30"/>
    <p:sldId id="2134808471" r:id="rId31"/>
    <p:sldId id="2134808472" r:id="rId32"/>
    <p:sldId id="2134808545" r:id="rId33"/>
    <p:sldId id="597" r:id="rId34"/>
    <p:sldId id="2134808475" r:id="rId35"/>
    <p:sldId id="2134808654" r:id="rId36"/>
    <p:sldId id="2134808562" r:id="rId37"/>
    <p:sldId id="2134808563" r:id="rId38"/>
    <p:sldId id="2134808564" r:id="rId39"/>
    <p:sldId id="2134808491" r:id="rId40"/>
    <p:sldId id="2134808570" r:id="rId41"/>
    <p:sldId id="2134808571" r:id="rId42"/>
    <p:sldId id="2134808572" r:id="rId43"/>
    <p:sldId id="2134808573" r:id="rId44"/>
    <p:sldId id="2134808574" r:id="rId45"/>
    <p:sldId id="2134808584" r:id="rId46"/>
    <p:sldId id="2134808580" r:id="rId47"/>
    <p:sldId id="2134808582" r:id="rId48"/>
    <p:sldId id="2134808577" r:id="rId49"/>
    <p:sldId id="2134808578" r:id="rId50"/>
    <p:sldId id="2134808579" r:id="rId51"/>
    <p:sldId id="985" r:id="rId52"/>
    <p:sldId id="2134808546" r:id="rId53"/>
    <p:sldId id="2134808447" r:id="rId54"/>
    <p:sldId id="2134808513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652"/>
            <p14:sldId id="2134808653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54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3"/>
            <p14:sldId id="2134808574"/>
            <p14:sldId id="2134808584"/>
            <p14:sldId id="2134808580"/>
            <p14:sldId id="2134808582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55220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كرة.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كرات.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كُرا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مكتبة.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71082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مَكتَب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مكتبات.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766867" y="824465"/>
            <a:ext cx="6303818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القرية</a:t>
            </a:r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A742440-7BFB-7647-AD22-EE3859B39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866" y="2248033"/>
            <a:ext cx="6303818" cy="6388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سأقوم بالتعليق على هذه الصورة بكلمة، ثم أعبر عن نفس المشهد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عنصر من عناصر الصورة ويعبر عنه بكلمة ثم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07DA80-D368-9764-C007-AB80F1BC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1317" y="2459182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5946410-F1B8-17DC-6AC8-A6FEBA4B3B5D}"/>
              </a:ext>
            </a:extLst>
          </p:cNvPr>
          <p:cNvSpPr/>
          <p:nvPr/>
        </p:nvSpPr>
        <p:spPr>
          <a:xfrm>
            <a:off x="6941123" y="6587834"/>
            <a:ext cx="1239984" cy="1239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DD61E8-998E-DF8D-0A95-D388A7AA1728}"/>
              </a:ext>
            </a:extLst>
          </p:cNvPr>
          <p:cNvSpPr txBox="1"/>
          <p:nvPr/>
        </p:nvSpPr>
        <p:spPr>
          <a:xfrm>
            <a:off x="1748815" y="3071360"/>
            <a:ext cx="192359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أغْنامࣱ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681956A4-E763-3A5D-9D84-A5C62C209168}"/>
              </a:ext>
            </a:extLst>
          </p:cNvPr>
          <p:cNvSpPr/>
          <p:nvPr/>
        </p:nvSpPr>
        <p:spPr>
          <a:xfrm>
            <a:off x="2267267" y="4518853"/>
            <a:ext cx="886691" cy="5033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EE1620-FC8A-C833-9C71-A2ACA5ED75BE}"/>
              </a:ext>
            </a:extLst>
          </p:cNvPr>
          <p:cNvSpPr txBox="1"/>
          <p:nvPr/>
        </p:nvSpPr>
        <p:spPr>
          <a:xfrm>
            <a:off x="170354" y="5516491"/>
            <a:ext cx="50805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تَرْعى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ٱلْأَغْنامُ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ٱلْمَرْعى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(كلمة كلمة،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AB31BFB-A496-E8C8-9714-86E200A0BA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1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896B97F-68D0-8EB5-6F58-D08FDF70B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611" y="3851031"/>
            <a:ext cx="12613153" cy="33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سنقرأ جماعة هذه الكلمات (قراءة مشتركة).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القراءة الجماعية للكلمات.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17AF44F-4F25-5191-C8DD-D5BA4F1B1E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611" y="3851031"/>
            <a:ext cx="12613153" cy="33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39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494EE79-A193-BF1A-D013-9C8678592C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611" y="3851031"/>
            <a:ext cx="12613153" cy="33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كلمة كلمة.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5BBE27E2-E05E-4FF8-EE27-121A3DE2A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611" y="3851031"/>
            <a:ext cx="12613153" cy="33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E18C806-3450-4FA6-58AF-243CD9E44F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2237" y="2281165"/>
            <a:ext cx="6320443" cy="80058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28،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39738" y="3569368"/>
            <a:ext cx="2712720" cy="136839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92A5DA9-64F8-EAFA-3F8B-06075063C0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913" y="5143500"/>
            <a:ext cx="10123467" cy="39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22F732C-4F47-C2E8-252A-DC85725FD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687781"/>
            <a:ext cx="7232991" cy="72528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بالنسبة للكلمة الأولى (هدهد)،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الكلمة، ويحدد الصورة المطلوبة..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459E41-0A08-F01C-4D06-100B4A1F6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1A17025-5FEC-C47B-F198-0AB826144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8631382" y="3162993"/>
            <a:ext cx="1442258" cy="11734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75CA117-7155-65DE-E2E4-B6F9B7A9BA6E}"/>
              </a:ext>
            </a:extLst>
          </p:cNvPr>
          <p:cNvCxnSpPr>
            <a:cxnSpLocks/>
          </p:cNvCxnSpPr>
          <p:nvPr/>
        </p:nvCxnSpPr>
        <p:spPr>
          <a:xfrm flipH="1">
            <a:off x="4641273" y="3823855"/>
            <a:ext cx="3768436" cy="22582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18BFA60-C223-0B22-48CD-2FB9491277B2}"/>
              </a:ext>
            </a:extLst>
          </p:cNvPr>
          <p:cNvSpPr/>
          <p:nvPr/>
        </p:nvSpPr>
        <p:spPr>
          <a:xfrm>
            <a:off x="3241505" y="5439294"/>
            <a:ext cx="1275078" cy="11582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لباقي الكلمات، ولا تنسوا، أقرأ الكلمة أولا، ثم أبحث عن الصورة المناسبة.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AA3713D-6742-9A5A-8E86-856EADFA7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39EFE4B-A015-6364-4306-36E4AD232B46}"/>
              </a:ext>
            </a:extLst>
          </p:cNvPr>
          <p:cNvCxnSpPr>
            <a:cxnSpLocks/>
          </p:cNvCxnSpPr>
          <p:nvPr/>
        </p:nvCxnSpPr>
        <p:spPr>
          <a:xfrm flipH="1">
            <a:off x="4668982" y="3768436"/>
            <a:ext cx="3685309" cy="22167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817BE44-0D10-7FEF-B624-F5A3D762DF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>
            <a:cxnSpLocks/>
          </p:cNvCxnSpPr>
          <p:nvPr/>
        </p:nvCxnSpPr>
        <p:spPr>
          <a:xfrm flipH="1">
            <a:off x="4738255" y="3768436"/>
            <a:ext cx="3674225" cy="224443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 flipV="1">
            <a:off x="4627418" y="3768436"/>
            <a:ext cx="3785062" cy="11693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4738255" y="6035733"/>
            <a:ext cx="3674225" cy="111598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>
            <a:off x="4627418" y="7151716"/>
            <a:ext cx="3785062" cy="22734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 flipV="1">
            <a:off x="4627418" y="4937760"/>
            <a:ext cx="3785062" cy="32890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4738255" y="8226829"/>
            <a:ext cx="3674225" cy="11693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كلمتين تتضمنان الحرف المقدم في كل سطر.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CCCCFB91-07A0-09AF-9245-CA9BA65A1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5648" y="2378199"/>
            <a:ext cx="12079791" cy="758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ACF42A1-67DD-B13B-0EE4-D1687F1668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5648" y="2378199"/>
            <a:ext cx="12079791" cy="7583219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بالنسبة لحرفي الميم والسين في السطرين الأول والثاني.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4B56-5042-F20C-29AC-308F74DB3F41}"/>
              </a:ext>
            </a:extLst>
          </p:cNvPr>
          <p:cNvSpPr/>
          <p:nvPr/>
        </p:nvSpPr>
        <p:spPr>
          <a:xfrm>
            <a:off x="1122218" y="2618210"/>
            <a:ext cx="11457709" cy="35054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2304010" y="840854"/>
            <a:ext cx="1011834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6978670-66E4-CA27-348E-7D464C396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7067" y="3434729"/>
            <a:ext cx="4800601" cy="6081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B53EC6FB-D63F-C5BB-A611-8F4B768F2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819" y="2132938"/>
            <a:ext cx="6442363" cy="8160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574964" y="3347421"/>
            <a:ext cx="5576454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574964" y="8921507"/>
            <a:ext cx="2757054" cy="8451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الطاء وحرف الحاء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671892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التاء المبسوطة/ المربوطة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459951" y="298554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3878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4818" y="704461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229644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30156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1095</Words>
  <Application>Microsoft Office PowerPoint</Application>
  <PresentationFormat>Personnalisé</PresentationFormat>
  <Paragraphs>154</Paragraphs>
  <Slides>50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2235</cp:revision>
  <dcterms:created xsi:type="dcterms:W3CDTF">2014-10-09T07:32:24Z</dcterms:created>
  <dcterms:modified xsi:type="dcterms:W3CDTF">2025-09-25T11:02:03Z</dcterms:modified>
</cp:coreProperties>
</file>