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3"/>
  </p:notesMasterIdLst>
  <p:handoutMasterIdLst>
    <p:handoutMasterId r:id="rId54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652" r:id="rId13"/>
    <p:sldId id="2134808653" r:id="rId14"/>
    <p:sldId id="2134808451" r:id="rId15"/>
    <p:sldId id="542" r:id="rId16"/>
    <p:sldId id="988" r:id="rId17"/>
    <p:sldId id="2134808554" r:id="rId18"/>
    <p:sldId id="2134808544" r:id="rId19"/>
    <p:sldId id="2134808553" r:id="rId20"/>
    <p:sldId id="2134808452" r:id="rId21"/>
    <p:sldId id="2134808555" r:id="rId22"/>
    <p:sldId id="2134808556" r:id="rId23"/>
    <p:sldId id="2134808557" r:id="rId24"/>
    <p:sldId id="2134808558" r:id="rId25"/>
    <p:sldId id="2134808559" r:id="rId26"/>
    <p:sldId id="2134808448" r:id="rId27"/>
    <p:sldId id="2134808471" r:id="rId28"/>
    <p:sldId id="2134808472" r:id="rId29"/>
    <p:sldId id="2134808545" r:id="rId30"/>
    <p:sldId id="597" r:id="rId31"/>
    <p:sldId id="2134808475" r:id="rId32"/>
    <p:sldId id="2134808654" r:id="rId33"/>
    <p:sldId id="2134808562" r:id="rId34"/>
    <p:sldId id="2134808563" r:id="rId35"/>
    <p:sldId id="2134808564" r:id="rId36"/>
    <p:sldId id="2134808491" r:id="rId37"/>
    <p:sldId id="2134808570" r:id="rId38"/>
    <p:sldId id="2134808571" r:id="rId39"/>
    <p:sldId id="2134808572" r:id="rId40"/>
    <p:sldId id="2134808573" r:id="rId41"/>
    <p:sldId id="2134808574" r:id="rId42"/>
    <p:sldId id="2134808584" r:id="rId43"/>
    <p:sldId id="2134808580" r:id="rId44"/>
    <p:sldId id="2134808582" r:id="rId45"/>
    <p:sldId id="2134808577" r:id="rId46"/>
    <p:sldId id="2134808578" r:id="rId47"/>
    <p:sldId id="2134808579" r:id="rId48"/>
    <p:sldId id="985" r:id="rId49"/>
    <p:sldId id="2134808546" r:id="rId50"/>
    <p:sldId id="2134808447" r:id="rId51"/>
    <p:sldId id="2134808513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652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54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3"/>
            <p14:sldId id="2134808574"/>
            <p14:sldId id="2134808584"/>
            <p14:sldId id="2134808580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  <a:endParaRPr lang="ar-MA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بِنْت.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بِنْ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فتاة.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دفعتِ.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دَفَعْ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766867" y="824465"/>
            <a:ext cx="6303818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A742440-7BFB-7647-AD22-EE3859B39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866" y="2248033"/>
            <a:ext cx="6303818" cy="638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بكلمة، ثم أعبر عن نفس المشهد في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ثم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1317" y="2459182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8764863" y="4271689"/>
            <a:ext cx="1521493" cy="152149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DD61E8-998E-DF8D-0A95-D388A7AA1728}"/>
              </a:ext>
            </a:extLst>
          </p:cNvPr>
          <p:cNvSpPr txBox="1"/>
          <p:nvPr/>
        </p:nvSpPr>
        <p:spPr>
          <a:xfrm>
            <a:off x="1748815" y="3071360"/>
            <a:ext cx="1923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مَسْجِدࣱ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81956A4-E763-3A5D-9D84-A5C62C209168}"/>
              </a:ext>
            </a:extLst>
          </p:cNvPr>
          <p:cNvSpPr/>
          <p:nvPr/>
        </p:nvSpPr>
        <p:spPr>
          <a:xfrm>
            <a:off x="2267267" y="4518853"/>
            <a:ext cx="886691" cy="5033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EE1620-FC8A-C833-9C71-A2ACA5ED75BE}"/>
              </a:ext>
            </a:extLst>
          </p:cNvPr>
          <p:cNvSpPr txBox="1"/>
          <p:nvPr/>
        </p:nvSpPr>
        <p:spPr>
          <a:xfrm>
            <a:off x="170354" y="5516491"/>
            <a:ext cx="50805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قَرْيَتِنا مَسْجِدࣱ.</a:t>
            </a: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كلمتين وجملتين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AB31BFB-A496-E8C8-9714-86E200A0B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1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C0A787A-8024-95A2-6555-37CD567453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69C439E-599C-DDE9-AEE1-46E4E4795A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39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35AAC21-5275-9EE2-E86E-8BB55A87A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85531CE-A928-C599-05F6-7CFEAE1F2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125189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E18C806-3450-4FA6-58AF-243CD9E44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2237" y="2281165"/>
            <a:ext cx="6320443" cy="80058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28،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6736080" y="3569368"/>
            <a:ext cx="2712720" cy="136839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92A5DA9-64F8-EAFA-3F8B-06075063C0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913" y="5143500"/>
            <a:ext cx="10123467" cy="39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22F732C-4F47-C2E8-252A-DC85725FD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545080"/>
            <a:ext cx="7232991" cy="77419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بالنسبة للكلمة الأولى (حقل)،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الكلمة، ويحدد الصورة المطلوبة..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1A17025-5FEC-C47B-F198-0AB826144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8991600" y="3162993"/>
            <a:ext cx="1082040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75CA117-7155-65DE-E2E4-B6F9B7A9BA6E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18BFA60-C223-0B22-48CD-2FB9491277B2}"/>
              </a:ext>
            </a:extLst>
          </p:cNvPr>
          <p:cNvSpPr/>
          <p:nvPr/>
        </p:nvSpPr>
        <p:spPr>
          <a:xfrm>
            <a:off x="3505200" y="8625840"/>
            <a:ext cx="1524000" cy="11582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820300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لباقي الكلمات، ولا تنسوا، أقرأ الكلمة أولا، ثم أبحث عن الصورة المناسبة.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AA3713D-6742-9A5A-8E86-856EADFA7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39EFE4B-A015-6364-4306-36E4AD232B46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817BE44-0D10-7FEF-B624-F5A3D762D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>
            <a:off x="5410200" y="4724400"/>
            <a:ext cx="3002280" cy="32613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227320" y="5821680"/>
            <a:ext cx="3185160" cy="11277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 flipV="1">
            <a:off x="5227320" y="3566160"/>
            <a:ext cx="3185160" cy="33832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5410200" y="4724400"/>
            <a:ext cx="3002280" cy="32613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410200" y="5821680"/>
            <a:ext cx="3002280" cy="33375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كلمتين تتضمنان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CCCFB91-07A0-09AF-9245-CA9BA65A1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928" y="2773675"/>
            <a:ext cx="12090143" cy="72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4051550D-742C-BD93-D59B-A6F9EA058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بالنسبة لحرفي الزاي والهاء في السطرين الأول والثاني.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4B56-5042-F20C-29AC-308F74DB3F41}"/>
              </a:ext>
            </a:extLst>
          </p:cNvPr>
          <p:cNvSpPr/>
          <p:nvPr/>
        </p:nvSpPr>
        <p:spPr>
          <a:xfrm>
            <a:off x="882149" y="3291840"/>
            <a:ext cx="11914713" cy="30175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1745674" y="563855"/>
            <a:ext cx="109676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6978670-66E4-CA27-348E-7D464C39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7067" y="3434729"/>
            <a:ext cx="4800601" cy="6081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3D0194A-33A6-725D-DDD5-0E69223C5CF0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53EC6FB-D63F-C5BB-A611-8F4B768F2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819" y="2132938"/>
            <a:ext cx="6442363" cy="816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325091" y="3435927"/>
            <a:ext cx="2854036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325091" y="8853055"/>
            <a:ext cx="2757054" cy="8451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الخاء وحرف النون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723544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492608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9" y="615319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730487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30156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1034</Words>
  <Application>Microsoft Office PowerPoint</Application>
  <PresentationFormat>Personnalisé</PresentationFormat>
  <Paragraphs>148</Paragraphs>
  <Slides>47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47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2235</cp:revision>
  <dcterms:created xsi:type="dcterms:W3CDTF">2014-10-09T07:32:24Z</dcterms:created>
  <dcterms:modified xsi:type="dcterms:W3CDTF">2025-09-25T09:36:40Z</dcterms:modified>
</cp:coreProperties>
</file>