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2"/>
  </p:notesMasterIdLst>
  <p:handoutMasterIdLst>
    <p:handoutMasterId r:id="rId53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652" r:id="rId13"/>
    <p:sldId id="2134808449" r:id="rId14"/>
    <p:sldId id="2134808451" r:id="rId15"/>
    <p:sldId id="542" r:id="rId16"/>
    <p:sldId id="988" r:id="rId17"/>
    <p:sldId id="2134808554" r:id="rId18"/>
    <p:sldId id="2134808544" r:id="rId19"/>
    <p:sldId id="2134808553" r:id="rId20"/>
    <p:sldId id="2134808452" r:id="rId21"/>
    <p:sldId id="2134808555" r:id="rId22"/>
    <p:sldId id="2134808556" r:id="rId23"/>
    <p:sldId id="2134808557" r:id="rId24"/>
    <p:sldId id="2134808558" r:id="rId25"/>
    <p:sldId id="2134808559" r:id="rId26"/>
    <p:sldId id="2134808448" r:id="rId27"/>
    <p:sldId id="2134808471" r:id="rId28"/>
    <p:sldId id="2134808472" r:id="rId29"/>
    <p:sldId id="2134808545" r:id="rId30"/>
    <p:sldId id="597" r:id="rId31"/>
    <p:sldId id="2134808475" r:id="rId32"/>
    <p:sldId id="2134808584" r:id="rId33"/>
    <p:sldId id="2134808562" r:id="rId34"/>
    <p:sldId id="2134808491" r:id="rId35"/>
    <p:sldId id="2134808570" r:id="rId36"/>
    <p:sldId id="2134808568" r:id="rId37"/>
    <p:sldId id="2134808571" r:id="rId38"/>
    <p:sldId id="2134808572" r:id="rId39"/>
    <p:sldId id="2134808573" r:id="rId40"/>
    <p:sldId id="2134808574" r:id="rId41"/>
    <p:sldId id="2134808580" r:id="rId42"/>
    <p:sldId id="2134808581" r:id="rId43"/>
    <p:sldId id="2134808582" r:id="rId44"/>
    <p:sldId id="2134808577" r:id="rId45"/>
    <p:sldId id="2134808578" r:id="rId46"/>
    <p:sldId id="2134808579" r:id="rId47"/>
    <p:sldId id="985" r:id="rId48"/>
    <p:sldId id="2134808583" r:id="rId49"/>
    <p:sldId id="2134808447" r:id="rId50"/>
    <p:sldId id="2134808513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652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84"/>
            <p14:sldId id="2134808562"/>
            <p14:sldId id="2134808491"/>
            <p14:sldId id="2134808570"/>
            <p14:sldId id="2134808568"/>
            <p14:sldId id="2134808571"/>
            <p14:sldId id="2134808572"/>
            <p14:sldId id="2134808573"/>
            <p14:sldId id="2134808574"/>
            <p14:sldId id="2134808580"/>
            <p14:sldId id="2134808581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83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6.jpeg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6.jpeg"/><Relationship Id="rId4" Type="http://schemas.openxmlformats.org/officeDocument/2006/relationships/image" Target="../media/image4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9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982204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4136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سَمِعْتُ.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207406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سَمِعْ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نَباتٌ.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نَبا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تٌ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منازِلُ.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مَنازِلُ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766867" y="824465"/>
            <a:ext cx="6303818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A742440-7BFB-7647-AD22-EE3859B39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866" y="2248033"/>
            <a:ext cx="6303818" cy="638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بكلمة، ثم أعبر عن نفس المشهد في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ثم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1317" y="2459182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5875922" y="8340766"/>
            <a:ext cx="1122751" cy="112275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DD61E8-998E-DF8D-0A95-D388A7AA1728}"/>
              </a:ext>
            </a:extLst>
          </p:cNvPr>
          <p:cNvSpPr txBox="1"/>
          <p:nvPr/>
        </p:nvSpPr>
        <p:spPr>
          <a:xfrm>
            <a:off x="1748815" y="3071360"/>
            <a:ext cx="1923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خُبْزࣱ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81956A4-E763-3A5D-9D84-A5C62C209168}"/>
              </a:ext>
            </a:extLst>
          </p:cNvPr>
          <p:cNvSpPr/>
          <p:nvPr/>
        </p:nvSpPr>
        <p:spPr>
          <a:xfrm>
            <a:off x="2267267" y="4518853"/>
            <a:ext cx="886691" cy="5033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EE1620-FC8A-C833-9C71-A2ACA5ED75BE}"/>
              </a:ext>
            </a:extLst>
          </p:cNvPr>
          <p:cNvSpPr txBox="1"/>
          <p:nvPr/>
        </p:nvSpPr>
        <p:spPr>
          <a:xfrm>
            <a:off x="170354" y="5516491"/>
            <a:ext cx="50805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تَطْهو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ٱلْجَدَّةُ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ٱلْخُبْزَ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كلمتين وجملتين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E73C698-2609-8DFE-60A4-ADCCE4CEE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46" y="1795490"/>
            <a:ext cx="4496910" cy="5695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3C67EFE0-3214-4E19-CEB3-03DC96775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589" r="9269" b="75540"/>
          <a:stretch>
            <a:fillRect/>
          </a:stretch>
        </p:blipFill>
        <p:spPr>
          <a:xfrm>
            <a:off x="255046" y="4544290"/>
            <a:ext cx="13205907" cy="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085FAF72-899E-048B-4DBA-1CE6D4D73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589" r="9269" b="75540"/>
          <a:stretch>
            <a:fillRect/>
          </a:stretch>
        </p:blipFill>
        <p:spPr>
          <a:xfrm>
            <a:off x="255046" y="4544290"/>
            <a:ext cx="13205907" cy="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39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58707013-4AAE-140D-2D0A-63AA34056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589" r="9269" b="75540"/>
          <a:stretch>
            <a:fillRect/>
          </a:stretch>
        </p:blipFill>
        <p:spPr>
          <a:xfrm>
            <a:off x="255046" y="4544290"/>
            <a:ext cx="13205907" cy="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AC1B700-3160-99F0-7239-8775BE067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282442"/>
            <a:ext cx="6319889" cy="80045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 على كراساتكم في الصفحة رقم 27،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56363" y="3569368"/>
            <a:ext cx="5292437" cy="1224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3750-87C2-9706-FB22-3E19BCFE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E75F89-6D26-5F28-2BFD-E5745A756647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الكلمات بسرعة ودقة قبل انقضاء الوقت واختفاء الكلمات.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ويبين دينامية شريط الوقت.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4DF1425-8F03-E131-DCA0-C57242362AA2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165521E-0D85-062E-F1D0-6DB55F286A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398C1EC8-775A-C0AB-22D9-085DB0AED98D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7F6BC76-87C0-E0E7-6A98-6BB7D639BE47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628C3450-AB6F-6C56-2499-99F70E645193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6CB7DB9-AC09-AE31-D4C2-675F12247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A033437F-6CCF-3866-7CE6-E15D7D758C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1314425-68EB-2A39-B771-8C6994BE4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9574" r="9783" b="70707"/>
          <a:stretch>
            <a:fillRect/>
          </a:stretch>
        </p:blipFill>
        <p:spPr>
          <a:xfrm>
            <a:off x="346662" y="5780134"/>
            <a:ext cx="13196462" cy="199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9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يقرأ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51A18FF-F70F-2CAE-A082-58BBE312B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9574" r="9783" b="70707"/>
          <a:stretch>
            <a:fillRect/>
          </a:stretch>
        </p:blipFill>
        <p:spPr>
          <a:xfrm>
            <a:off x="346662" y="5780134"/>
            <a:ext cx="13196462" cy="199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9506E02-F47B-343E-D117-C5B61F2B8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2، والمطلوب هو اختيار الكلمة المناسبة للصورة من بين الكلمات الثلاث تحتها.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98F7B06-A425-D675-4380-3DF4AD61A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92E54B4C-21EB-0AC1-671A-AD66B02F5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الصورة الأولى،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الصورة ويقول بصوت مرتفع هذا بوم، ثم يقرأ الكلمات الثلاث ويحدد الكلمة الصحيحة.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11277600" y="6622473"/>
            <a:ext cx="1673484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2784764" y="554088"/>
            <a:ext cx="1001209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للصور الثلاث الموالية، ولا تنسوا، ألاحظ الصورة ثم أقرأ الكلمات تحتها، ثم أختار الكلمة.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0E1E2E04-703F-E780-7DB6-68641B0DE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308C42-6AF3-B8C8-B93F-0251E123F49C}"/>
              </a:ext>
            </a:extLst>
          </p:cNvPr>
          <p:cNvSpPr/>
          <p:nvPr/>
        </p:nvSpPr>
        <p:spPr>
          <a:xfrm>
            <a:off x="4710545" y="4225636"/>
            <a:ext cx="5857558" cy="40304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أربع كلمات تتضمن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1EA297B6-9C8B-92DE-40A3-AC2F5B064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D3D2E-7C47-F478-6859-B2E005FA8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CA601C9D-AB68-186F-1DE2-323704841B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7AC575-1C7E-883B-4E7F-C2A5F6532DFA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بالنسبة لحرف الزاي في السطر الأول.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أربع كلمات تتضمن الحرف في مختلف المواقع.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D1FA8-25D3-342D-1C13-F9A039BD7906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زَرافَةࣱ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ECBDA9-0400-6093-4525-E68D0360F930}"/>
              </a:ext>
            </a:extLst>
          </p:cNvPr>
          <p:cNvSpPr txBox="1"/>
          <p:nvPr/>
        </p:nvSpPr>
        <p:spPr>
          <a:xfrm>
            <a:off x="6428509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مِزْمارࣱ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B23D6F-68A7-D9BF-1879-9CBD75CB31C3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مَوْزࣱ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E7E256-C4C8-B4D0-E9EF-4F2C51170938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مَزْرَعَةࣱ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A01CDF-5F8A-F983-F934-D85304B703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8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4051550D-742C-BD93-D59B-A6F9EA0581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أنجزوا المطلوب بالنسبة لحرفي الهاء والفاء في السطرين الثاني والثالث.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C7C911-9288-F2C6-CCA6-62AFD5C1F8C7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زَرافَةࣱ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36E78B-FC56-BF6F-D0EF-7E125B4AFEBD}"/>
              </a:ext>
            </a:extLst>
          </p:cNvPr>
          <p:cNvSpPr txBox="1"/>
          <p:nvPr/>
        </p:nvSpPr>
        <p:spPr>
          <a:xfrm>
            <a:off x="6428509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مِزْمارࣱ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3670A8-8817-ABB2-1752-4247F9DE8F17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مَوْزࣱ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EE4E15-9389-BB9C-A5D3-B277F3671CD4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مَزْرَعَةࣱ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6911A0-D358-3F7C-DAEB-7D37A2DE5932}"/>
              </a:ext>
            </a:extLst>
          </p:cNvPr>
          <p:cNvSpPr/>
          <p:nvPr/>
        </p:nvSpPr>
        <p:spPr>
          <a:xfrm>
            <a:off x="882149" y="5015003"/>
            <a:ext cx="11914713" cy="2826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1418337" y="950063"/>
            <a:ext cx="1148892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80266D99-1751-DB16-2A41-ACFE748FB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3416466"/>
            <a:ext cx="5004676" cy="6338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63399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858000" y="5703417"/>
            <a:ext cx="658090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واعبر عنها بكلمة ثم بجملة وأكتبها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3" y="2341418"/>
            <a:ext cx="6159344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FA7EF2-A71B-18DE-B85D-6E7F800BC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003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67B6BF13-BC32-50AB-D4D2-763B43F0C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2141846"/>
            <a:ext cx="6430893" cy="8145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26: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481265" y="3435927"/>
            <a:ext cx="5697862" cy="11072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14274" y="9051845"/>
            <a:ext cx="5864853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الغين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47369A-D685-9742-297D-927AE8FC6B98}"/>
              </a:ext>
            </a:extLst>
          </p:cNvPr>
          <p:cNvSpPr/>
          <p:nvPr/>
        </p:nvSpPr>
        <p:spPr>
          <a:xfrm>
            <a:off x="481265" y="4866311"/>
            <a:ext cx="1957135" cy="1797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A5C2533-241F-1DE3-9618-CE87929D3D85}"/>
              </a:ext>
            </a:extLst>
          </p:cNvPr>
          <p:cNvSpPr txBox="1"/>
          <p:nvPr/>
        </p:nvSpPr>
        <p:spPr>
          <a:xfrm>
            <a:off x="6542268" y="5816643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أجد الكلمة المناسبة لكل صورة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9911"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249" t="2308" r="4244" b="-2308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951169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المبسوطة/المربوطة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09220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659619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1056</Words>
  <Application>Microsoft Office PowerPoint</Application>
  <PresentationFormat>Personnalisé</PresentationFormat>
  <Paragraphs>154</Paragraphs>
  <Slides>46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46</vt:i4>
      </vt:variant>
    </vt:vector>
  </HeadingPairs>
  <TitlesOfParts>
    <vt:vector size="6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2223</cp:revision>
  <dcterms:created xsi:type="dcterms:W3CDTF">2014-10-09T07:32:24Z</dcterms:created>
  <dcterms:modified xsi:type="dcterms:W3CDTF">2025-09-25T09:41:13Z</dcterms:modified>
</cp:coreProperties>
</file>