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8"/>
  </p:notesMasterIdLst>
  <p:handoutMasterIdLst>
    <p:handoutMasterId r:id="rId69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345" r:id="rId12"/>
    <p:sldId id="953" r:id="rId13"/>
    <p:sldId id="2134808449" r:id="rId14"/>
    <p:sldId id="2134808451" r:id="rId15"/>
    <p:sldId id="2134808572" r:id="rId16"/>
    <p:sldId id="2134808573" r:id="rId17"/>
    <p:sldId id="2134808585" r:id="rId18"/>
    <p:sldId id="2134808586" r:id="rId19"/>
    <p:sldId id="2134808587" r:id="rId20"/>
    <p:sldId id="2134808588" r:id="rId21"/>
    <p:sldId id="2134808544" r:id="rId22"/>
    <p:sldId id="2134808553" r:id="rId23"/>
    <p:sldId id="2134808452" r:id="rId24"/>
    <p:sldId id="2134808589" r:id="rId25"/>
    <p:sldId id="2134808556" r:id="rId26"/>
    <p:sldId id="2134808448" r:id="rId27"/>
    <p:sldId id="2134808470" r:id="rId28"/>
    <p:sldId id="2134808472" r:id="rId29"/>
    <p:sldId id="2134808545" r:id="rId30"/>
    <p:sldId id="597" r:id="rId31"/>
    <p:sldId id="2134808475" r:id="rId32"/>
    <p:sldId id="2134808476" r:id="rId33"/>
    <p:sldId id="2134808549" r:id="rId34"/>
    <p:sldId id="2134808550" r:id="rId35"/>
    <p:sldId id="2134808592" r:id="rId36"/>
    <p:sldId id="2134808554" r:id="rId37"/>
    <p:sldId id="2134808478" r:id="rId38"/>
    <p:sldId id="2134808479" r:id="rId39"/>
    <p:sldId id="2134808568" r:id="rId40"/>
    <p:sldId id="2134808590" r:id="rId41"/>
    <p:sldId id="2134808593" r:id="rId42"/>
    <p:sldId id="2134808594" r:id="rId43"/>
    <p:sldId id="2134808484" r:id="rId44"/>
    <p:sldId id="2134808485" r:id="rId45"/>
    <p:sldId id="2134808569" r:id="rId46"/>
    <p:sldId id="2134808591" r:id="rId47"/>
    <p:sldId id="2134808595" r:id="rId48"/>
    <p:sldId id="2134808596" r:id="rId49"/>
    <p:sldId id="2134808491" r:id="rId50"/>
    <p:sldId id="2134808492" r:id="rId51"/>
    <p:sldId id="2134808490" r:id="rId52"/>
    <p:sldId id="2134808493" r:id="rId53"/>
    <p:sldId id="2134808494" r:id="rId54"/>
    <p:sldId id="2134808495" r:id="rId55"/>
    <p:sldId id="2134808496" r:id="rId56"/>
    <p:sldId id="2134808497" r:id="rId57"/>
    <p:sldId id="2134808498" r:id="rId58"/>
    <p:sldId id="838" r:id="rId59"/>
    <p:sldId id="2134808446" r:id="rId60"/>
    <p:sldId id="2134808555" r:id="rId61"/>
    <p:sldId id="2134808567" r:id="rId62"/>
    <p:sldId id="985" r:id="rId63"/>
    <p:sldId id="2134808546" r:id="rId64"/>
    <p:sldId id="2134808447" r:id="rId65"/>
    <p:sldId id="2134808514" r:id="rId66"/>
    <p:sldId id="2134808513" r:id="rId6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345"/>
            <p14:sldId id="953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2134808572"/>
            <p14:sldId id="2134808573"/>
            <p14:sldId id="2134808585"/>
            <p14:sldId id="2134808586"/>
            <p14:sldId id="2134808587"/>
            <p14:sldId id="2134808588"/>
            <p14:sldId id="2134808544"/>
            <p14:sldId id="2134808553"/>
            <p14:sldId id="2134808452"/>
            <p14:sldId id="2134808589"/>
            <p14:sldId id="2134808556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476"/>
            <p14:sldId id="2134808549"/>
            <p14:sldId id="2134808550"/>
            <p14:sldId id="2134808592"/>
            <p14:sldId id="2134808554"/>
            <p14:sldId id="2134808478"/>
            <p14:sldId id="2134808479"/>
            <p14:sldId id="2134808568"/>
            <p14:sldId id="2134808590"/>
            <p14:sldId id="2134808593"/>
            <p14:sldId id="2134808594"/>
            <p14:sldId id="2134808484"/>
            <p14:sldId id="2134808485"/>
            <p14:sldId id="2134808569"/>
            <p14:sldId id="2134808591"/>
            <p14:sldId id="2134808595"/>
            <p14:sldId id="2134808596"/>
            <p14:sldId id="2134808491"/>
            <p14:sldId id="2134808492"/>
            <p14:sldId id="2134808490"/>
            <p14:sldId id="2134808493"/>
            <p14:sldId id="2134808494"/>
            <p14:sldId id="2134808495"/>
            <p14:sldId id="2134808496"/>
            <p14:sldId id="2134808497"/>
            <p14:sldId id="2134808498"/>
          </p14:sldIdLst>
        </p14:section>
        <p14:section name="ألعاب" id="{66953B43-0502-40BE-9D9D-49C14FC1791C}">
          <p14:sldIdLst>
            <p14:sldId id="838"/>
            <p14:sldId id="2134808446"/>
            <p14:sldId id="2134808555"/>
            <p14:sldId id="2134808567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4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CCCCCC"/>
    <a:srgbClr val="FFD992"/>
    <a:srgbClr val="006DB4"/>
    <a:srgbClr val="E74C3C"/>
    <a:srgbClr val="D4EAF3"/>
    <a:srgbClr val="FFFFFF"/>
    <a:srgbClr val="10147E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838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7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ح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حا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حيـ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حو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 err="1"/>
            <a:t>حاً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حٍ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حࣱ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C4B8AF6-8D62-4CE5-B3BB-560FD3786D5B}" type="pres">
      <dgm:prSet presAssocID="{8AC8FBC6-87E3-4AA8-BC7E-206109A0F4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A9FAAC2-2A36-4C75-9133-6AE1F009A7D1}" type="pres">
      <dgm:prSet presAssocID="{571EA815-78F6-4DCF-83A5-4D26B5988817}" presName="centerShape" presStyleLbl="node0" presStyleIdx="0" presStyleCnt="1"/>
      <dgm:spPr/>
    </dgm:pt>
    <dgm:pt modelId="{4085AD6A-7BCB-47A7-ACBF-78F801828DA5}" type="pres">
      <dgm:prSet presAssocID="{61CB46EA-D80D-413C-9783-686FE8C78FA5}" presName="parTrans" presStyleLbl="sibTrans2D1" presStyleIdx="0" presStyleCnt="6"/>
      <dgm:spPr/>
    </dgm:pt>
    <dgm:pt modelId="{35C2799A-2B8C-4721-AC74-8AE5ACA13678}" type="pres">
      <dgm:prSet presAssocID="{61CB46EA-D80D-413C-9783-686FE8C78FA5}" presName="connectorText" presStyleLbl="sibTrans2D1" presStyleIdx="0" presStyleCnt="6"/>
      <dgm:spPr/>
    </dgm:pt>
    <dgm:pt modelId="{54AC436E-B64F-473F-8FEF-BD1B9674CFA0}" type="pres">
      <dgm:prSet presAssocID="{E8EF869A-0FAE-42C5-BCC4-46322E4498C2}" presName="node" presStyleLbl="node1" presStyleIdx="0" presStyleCnt="6">
        <dgm:presLayoutVars>
          <dgm:bulletEnabled val="1"/>
        </dgm:presLayoutVars>
      </dgm:prSet>
      <dgm:spPr/>
    </dgm:pt>
    <dgm:pt modelId="{1DAD81E5-E4DC-4AC3-A692-2A3AF73C2AF0}" type="pres">
      <dgm:prSet presAssocID="{FCC657B7-69CA-42E7-A7BB-DD48E61B6B39}" presName="parTrans" presStyleLbl="sibTrans2D1" presStyleIdx="1" presStyleCnt="6"/>
      <dgm:spPr/>
    </dgm:pt>
    <dgm:pt modelId="{0011269D-D58C-412C-8366-10E0A3274AA3}" type="pres">
      <dgm:prSet presAssocID="{FCC657B7-69CA-42E7-A7BB-DD48E61B6B39}" presName="connectorText" presStyleLbl="sibTrans2D1" presStyleIdx="1" presStyleCnt="6"/>
      <dgm:spPr/>
    </dgm:pt>
    <dgm:pt modelId="{A933173B-5F3E-4845-BF40-C40E6F997323}" type="pres">
      <dgm:prSet presAssocID="{8580322A-9FA3-4E63-AFEC-221FA47C2A17}" presName="node" presStyleLbl="node1" presStyleIdx="1" presStyleCnt="6">
        <dgm:presLayoutVars>
          <dgm:bulletEnabled val="1"/>
        </dgm:presLayoutVars>
      </dgm:prSet>
      <dgm:spPr/>
    </dgm:pt>
    <dgm:pt modelId="{486EB368-1520-4BD5-AC2C-00DDC78933B5}" type="pres">
      <dgm:prSet presAssocID="{33EC2016-641E-4AE4-8139-01933250E5C2}" presName="parTrans" presStyleLbl="sibTrans2D1" presStyleIdx="2" presStyleCnt="6"/>
      <dgm:spPr/>
    </dgm:pt>
    <dgm:pt modelId="{590958D8-17C3-4A4A-AE1C-9B570DC8C256}" type="pres">
      <dgm:prSet presAssocID="{33EC2016-641E-4AE4-8139-01933250E5C2}" presName="connectorText" presStyleLbl="sibTrans2D1" presStyleIdx="2" presStyleCnt="6"/>
      <dgm:spPr/>
    </dgm:pt>
    <dgm:pt modelId="{F460B383-8E94-48F1-BC66-5B4050454F08}" type="pres">
      <dgm:prSet presAssocID="{D3EC274C-E4C9-4FE5-9F2D-E2B2A5CE50D3}" presName="node" presStyleLbl="node1" presStyleIdx="2" presStyleCnt="6">
        <dgm:presLayoutVars>
          <dgm:bulletEnabled val="1"/>
        </dgm:presLayoutVars>
      </dgm:prSet>
      <dgm:spPr/>
    </dgm:pt>
    <dgm:pt modelId="{897A188E-0A16-4238-84C4-41A4153DE398}" type="pres">
      <dgm:prSet presAssocID="{A5AAE615-20C1-4236-8206-EA36B2B5C79C}" presName="parTrans" presStyleLbl="sibTrans2D1" presStyleIdx="3" presStyleCnt="6"/>
      <dgm:spPr/>
    </dgm:pt>
    <dgm:pt modelId="{8AB04F71-06F1-42EF-847D-9414B3D49288}" type="pres">
      <dgm:prSet presAssocID="{A5AAE615-20C1-4236-8206-EA36B2B5C79C}" presName="connectorText" presStyleLbl="sibTrans2D1" presStyleIdx="3" presStyleCnt="6"/>
      <dgm:spPr/>
    </dgm:pt>
    <dgm:pt modelId="{1ADADB91-63E6-4276-9367-EB576F7111C3}" type="pres">
      <dgm:prSet presAssocID="{5B1E684C-ED36-4B1A-9EC8-9E20E1E8B512}" presName="node" presStyleLbl="node1" presStyleIdx="3" presStyleCnt="6">
        <dgm:presLayoutVars>
          <dgm:bulletEnabled val="1"/>
        </dgm:presLayoutVars>
      </dgm:prSet>
      <dgm:spPr/>
    </dgm:pt>
    <dgm:pt modelId="{26834697-6CF1-42C3-A11C-A1D2120EE446}" type="pres">
      <dgm:prSet presAssocID="{DF4CAEB2-CE7F-4326-AB12-401ACF132222}" presName="parTrans" presStyleLbl="sibTrans2D1" presStyleIdx="4" presStyleCnt="6"/>
      <dgm:spPr/>
    </dgm:pt>
    <dgm:pt modelId="{8277787D-0C15-491F-B941-E4B44912C928}" type="pres">
      <dgm:prSet presAssocID="{DF4CAEB2-CE7F-4326-AB12-401ACF132222}" presName="connectorText" presStyleLbl="sibTrans2D1" presStyleIdx="4" presStyleCnt="6"/>
      <dgm:spPr/>
    </dgm:pt>
    <dgm:pt modelId="{799979BD-6421-4EEB-86B6-0DACB013D468}" type="pres">
      <dgm:prSet presAssocID="{1C1E0A53-D246-4C2B-8068-2512E798DB32}" presName="node" presStyleLbl="node1" presStyleIdx="4" presStyleCnt="6">
        <dgm:presLayoutVars>
          <dgm:bulletEnabled val="1"/>
        </dgm:presLayoutVars>
      </dgm:prSet>
      <dgm:spPr/>
    </dgm:pt>
    <dgm:pt modelId="{3A0651DE-7762-473E-87BB-C3BABA3D6EBE}" type="pres">
      <dgm:prSet presAssocID="{8C518FAE-5615-450B-83F3-37EB26C144AE}" presName="parTrans" presStyleLbl="sibTrans2D1" presStyleIdx="5" presStyleCnt="6"/>
      <dgm:spPr/>
    </dgm:pt>
    <dgm:pt modelId="{8CF37565-00A3-4289-BF15-87709B907424}" type="pres">
      <dgm:prSet presAssocID="{8C518FAE-5615-450B-83F3-37EB26C144AE}" presName="connectorText" presStyleLbl="sibTrans2D1" presStyleIdx="5" presStyleCnt="6"/>
      <dgm:spPr/>
    </dgm:pt>
    <dgm:pt modelId="{052BF1F1-5045-4544-AC14-CF4301B77A7F}" type="pres">
      <dgm:prSet presAssocID="{5BA394F0-4BDA-4FB6-A91D-EE7FDF31138E}" presName="node" presStyleLbl="node1" presStyleIdx="5" presStyleCnt="6">
        <dgm:presLayoutVars>
          <dgm:bulletEnabled val="1"/>
        </dgm:presLayoutVars>
      </dgm:prSet>
      <dgm:spPr/>
    </dgm:pt>
  </dgm:ptLst>
  <dgm:cxnLst>
    <dgm:cxn modelId="{34DCFA01-5E01-404C-A851-C76A025FA577}" type="presOf" srcId="{1C1E0A53-D246-4C2B-8068-2512E798DB32}" destId="{799979BD-6421-4EEB-86B6-0DACB013D468}" srcOrd="0" destOrd="0" presId="urn:microsoft.com/office/officeart/2005/8/layout/radial5"/>
    <dgm:cxn modelId="{08377112-D46D-4F6B-BCD0-2286C27E9104}" type="presOf" srcId="{DF4CAEB2-CE7F-4326-AB12-401ACF132222}" destId="{8277787D-0C15-491F-B941-E4B44912C928}" srcOrd="1" destOrd="0" presId="urn:microsoft.com/office/officeart/2005/8/layout/radial5"/>
    <dgm:cxn modelId="{B6C20E31-27B4-42A0-8A7D-952CAD352D9A}" type="presOf" srcId="{8C518FAE-5615-450B-83F3-37EB26C144AE}" destId="{8CF37565-00A3-4289-BF15-87709B907424}" srcOrd="1" destOrd="0" presId="urn:microsoft.com/office/officeart/2005/8/layout/radial5"/>
    <dgm:cxn modelId="{97C8BB3A-22FF-49CF-91CD-6EB3586B567F}" type="presOf" srcId="{33EC2016-641E-4AE4-8139-01933250E5C2}" destId="{590958D8-17C3-4A4A-AE1C-9B570DC8C256}" srcOrd="1" destOrd="0" presId="urn:microsoft.com/office/officeart/2005/8/layout/radial5"/>
    <dgm:cxn modelId="{65F18241-95F2-484A-AF0A-E8388193C287}" type="presOf" srcId="{FCC657B7-69CA-42E7-A7BB-DD48E61B6B39}" destId="{1DAD81E5-E4DC-4AC3-A692-2A3AF73C2AF0}" srcOrd="0" destOrd="0" presId="urn:microsoft.com/office/officeart/2005/8/layout/radial5"/>
    <dgm:cxn modelId="{8F095B62-3F54-4FD8-9713-17D55CC62550}" type="presOf" srcId="{5B1E684C-ED36-4B1A-9EC8-9E20E1E8B512}" destId="{1ADADB91-63E6-4276-9367-EB576F7111C3}" srcOrd="0" destOrd="0" presId="urn:microsoft.com/office/officeart/2005/8/layout/radial5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A634F045-2B33-48EB-88BC-CC1865B97F8A}" type="presOf" srcId="{61CB46EA-D80D-413C-9783-686FE8C78FA5}" destId="{35C2799A-2B8C-4721-AC74-8AE5ACA13678}" srcOrd="1" destOrd="0" presId="urn:microsoft.com/office/officeart/2005/8/layout/radial5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3154A374-E789-476B-9CF6-A673AB232B9F}" type="presOf" srcId="{A5AAE615-20C1-4236-8206-EA36B2B5C79C}" destId="{8AB04F71-06F1-42EF-847D-9414B3D49288}" srcOrd="1" destOrd="0" presId="urn:microsoft.com/office/officeart/2005/8/layout/radial5"/>
    <dgm:cxn modelId="{C1795E7C-AC30-491A-9C59-288E8FDF1BF4}" type="presOf" srcId="{FCC657B7-69CA-42E7-A7BB-DD48E61B6B39}" destId="{0011269D-D58C-412C-8366-10E0A3274AA3}" srcOrd="1" destOrd="0" presId="urn:microsoft.com/office/officeart/2005/8/layout/radial5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13B49290-38C1-4363-AC23-3B1A921DC897}" type="presOf" srcId="{5BA394F0-4BDA-4FB6-A91D-EE7FDF31138E}" destId="{052BF1F1-5045-4544-AC14-CF4301B77A7F}" srcOrd="0" destOrd="0" presId="urn:microsoft.com/office/officeart/2005/8/layout/radial5"/>
    <dgm:cxn modelId="{8F608E97-4EE9-4311-99E9-0D9725A9937D}" type="presOf" srcId="{33EC2016-641E-4AE4-8139-01933250E5C2}" destId="{486EB368-1520-4BD5-AC2C-00DDC78933B5}" srcOrd="0" destOrd="0" presId="urn:microsoft.com/office/officeart/2005/8/layout/radial5"/>
    <dgm:cxn modelId="{401B569E-C3C8-46DC-B2E1-7F504FC12DD8}" type="presOf" srcId="{A5AAE615-20C1-4236-8206-EA36B2B5C79C}" destId="{897A188E-0A16-4238-84C4-41A4153DE398}" srcOrd="0" destOrd="0" presId="urn:microsoft.com/office/officeart/2005/8/layout/radial5"/>
    <dgm:cxn modelId="{EA1177A6-E63A-4608-B1F7-51D803F6A596}" type="presOf" srcId="{D3EC274C-E4C9-4FE5-9F2D-E2B2A5CE50D3}" destId="{F460B383-8E94-48F1-BC66-5B4050454F08}" srcOrd="0" destOrd="0" presId="urn:microsoft.com/office/officeart/2005/8/layout/radial5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4C63EFCF-57EB-4EE4-A755-ECE9950993A3}" type="presOf" srcId="{8C518FAE-5615-450B-83F3-37EB26C144AE}" destId="{3A0651DE-7762-473E-87BB-C3BABA3D6EBE}" srcOrd="0" destOrd="0" presId="urn:microsoft.com/office/officeart/2005/8/layout/radial5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055C88DB-4D40-40BF-A44C-FDCFF634B1A9}" type="presOf" srcId="{571EA815-78F6-4DCF-83A5-4D26B5988817}" destId="{4A9FAAC2-2A36-4C75-9133-6AE1F009A7D1}" srcOrd="0" destOrd="0" presId="urn:microsoft.com/office/officeart/2005/8/layout/radial5"/>
    <dgm:cxn modelId="{3A3987E3-4D0A-4E84-A9FC-54CA05A95B18}" type="presOf" srcId="{DF4CAEB2-CE7F-4326-AB12-401ACF132222}" destId="{26834697-6CF1-42C3-A11C-A1D2120EE446}" srcOrd="0" destOrd="0" presId="urn:microsoft.com/office/officeart/2005/8/layout/radial5"/>
    <dgm:cxn modelId="{EF0D64E5-2758-480F-8974-D3AE4D17E36C}" type="presOf" srcId="{8AC8FBC6-87E3-4AA8-BC7E-206109A0F4F0}" destId="{FC4B8AF6-8D62-4CE5-B3BB-560FD3786D5B}" srcOrd="0" destOrd="0" presId="urn:microsoft.com/office/officeart/2005/8/layout/radial5"/>
    <dgm:cxn modelId="{5F7022F6-7124-43AF-AFC8-34908E61BA5B}" type="presOf" srcId="{8580322A-9FA3-4E63-AFEC-221FA47C2A17}" destId="{A933173B-5F3E-4845-BF40-C40E6F997323}" srcOrd="0" destOrd="0" presId="urn:microsoft.com/office/officeart/2005/8/layout/radial5"/>
    <dgm:cxn modelId="{1479D5F9-CD19-45A0-9C48-EF1D1181389E}" type="presOf" srcId="{E8EF869A-0FAE-42C5-BCC4-46322E4498C2}" destId="{54AC436E-B64F-473F-8FEF-BD1B9674CFA0}" srcOrd="0" destOrd="0" presId="urn:microsoft.com/office/officeart/2005/8/layout/radial5"/>
    <dgm:cxn modelId="{A1A762FA-AB4E-4026-9433-8C775E7B2335}" type="presOf" srcId="{61CB46EA-D80D-413C-9783-686FE8C78FA5}" destId="{4085AD6A-7BCB-47A7-ACBF-78F801828DA5}" srcOrd="0" destOrd="0" presId="urn:microsoft.com/office/officeart/2005/8/layout/radial5"/>
    <dgm:cxn modelId="{AB88242E-8057-406F-B935-FC114A8E7976}" type="presParOf" srcId="{FC4B8AF6-8D62-4CE5-B3BB-560FD3786D5B}" destId="{4A9FAAC2-2A36-4C75-9133-6AE1F009A7D1}" srcOrd="0" destOrd="0" presId="urn:microsoft.com/office/officeart/2005/8/layout/radial5"/>
    <dgm:cxn modelId="{8DE3B26A-E60D-4510-AEB0-561BDFA9B584}" type="presParOf" srcId="{FC4B8AF6-8D62-4CE5-B3BB-560FD3786D5B}" destId="{4085AD6A-7BCB-47A7-ACBF-78F801828DA5}" srcOrd="1" destOrd="0" presId="urn:microsoft.com/office/officeart/2005/8/layout/radial5"/>
    <dgm:cxn modelId="{7720AA72-A284-4DBF-960F-CCC765362EEF}" type="presParOf" srcId="{4085AD6A-7BCB-47A7-ACBF-78F801828DA5}" destId="{35C2799A-2B8C-4721-AC74-8AE5ACA13678}" srcOrd="0" destOrd="0" presId="urn:microsoft.com/office/officeart/2005/8/layout/radial5"/>
    <dgm:cxn modelId="{1C545F5C-B35E-4141-9AC4-21CEAEC01E3D}" type="presParOf" srcId="{FC4B8AF6-8D62-4CE5-B3BB-560FD3786D5B}" destId="{54AC436E-B64F-473F-8FEF-BD1B9674CFA0}" srcOrd="2" destOrd="0" presId="urn:microsoft.com/office/officeart/2005/8/layout/radial5"/>
    <dgm:cxn modelId="{29C300E1-C601-4285-B426-80CC9E886D22}" type="presParOf" srcId="{FC4B8AF6-8D62-4CE5-B3BB-560FD3786D5B}" destId="{1DAD81E5-E4DC-4AC3-A692-2A3AF73C2AF0}" srcOrd="3" destOrd="0" presId="urn:microsoft.com/office/officeart/2005/8/layout/radial5"/>
    <dgm:cxn modelId="{F123552F-B1ED-4042-A812-79B6E2893C61}" type="presParOf" srcId="{1DAD81E5-E4DC-4AC3-A692-2A3AF73C2AF0}" destId="{0011269D-D58C-412C-8366-10E0A3274AA3}" srcOrd="0" destOrd="0" presId="urn:microsoft.com/office/officeart/2005/8/layout/radial5"/>
    <dgm:cxn modelId="{6E04F63B-86D9-45DA-97F2-8AB7391C4A64}" type="presParOf" srcId="{FC4B8AF6-8D62-4CE5-B3BB-560FD3786D5B}" destId="{A933173B-5F3E-4845-BF40-C40E6F997323}" srcOrd="4" destOrd="0" presId="urn:microsoft.com/office/officeart/2005/8/layout/radial5"/>
    <dgm:cxn modelId="{7668BB53-7F85-4D9B-9DCF-84262F4D0954}" type="presParOf" srcId="{FC4B8AF6-8D62-4CE5-B3BB-560FD3786D5B}" destId="{486EB368-1520-4BD5-AC2C-00DDC78933B5}" srcOrd="5" destOrd="0" presId="urn:microsoft.com/office/officeart/2005/8/layout/radial5"/>
    <dgm:cxn modelId="{EE98FDA9-7F08-43DE-9D85-42988FF56B91}" type="presParOf" srcId="{486EB368-1520-4BD5-AC2C-00DDC78933B5}" destId="{590958D8-17C3-4A4A-AE1C-9B570DC8C256}" srcOrd="0" destOrd="0" presId="urn:microsoft.com/office/officeart/2005/8/layout/radial5"/>
    <dgm:cxn modelId="{A1D96BBC-DEAD-4AF9-B9D9-6EBD555836E5}" type="presParOf" srcId="{FC4B8AF6-8D62-4CE5-B3BB-560FD3786D5B}" destId="{F460B383-8E94-48F1-BC66-5B4050454F08}" srcOrd="6" destOrd="0" presId="urn:microsoft.com/office/officeart/2005/8/layout/radial5"/>
    <dgm:cxn modelId="{4E58A221-61C7-4B6F-9FF1-4D08F8A02315}" type="presParOf" srcId="{FC4B8AF6-8D62-4CE5-B3BB-560FD3786D5B}" destId="{897A188E-0A16-4238-84C4-41A4153DE398}" srcOrd="7" destOrd="0" presId="urn:microsoft.com/office/officeart/2005/8/layout/radial5"/>
    <dgm:cxn modelId="{BDE8B4F2-6952-4854-BAEC-D58D98ABF069}" type="presParOf" srcId="{897A188E-0A16-4238-84C4-41A4153DE398}" destId="{8AB04F71-06F1-42EF-847D-9414B3D49288}" srcOrd="0" destOrd="0" presId="urn:microsoft.com/office/officeart/2005/8/layout/radial5"/>
    <dgm:cxn modelId="{6C47FA2A-C88A-4B0E-B7C3-61ADDD4A348D}" type="presParOf" srcId="{FC4B8AF6-8D62-4CE5-B3BB-560FD3786D5B}" destId="{1ADADB91-63E6-4276-9367-EB576F7111C3}" srcOrd="8" destOrd="0" presId="urn:microsoft.com/office/officeart/2005/8/layout/radial5"/>
    <dgm:cxn modelId="{A1070CEA-AD53-4EFC-A3F9-75FA3483D8C5}" type="presParOf" srcId="{FC4B8AF6-8D62-4CE5-B3BB-560FD3786D5B}" destId="{26834697-6CF1-42C3-A11C-A1D2120EE446}" srcOrd="9" destOrd="0" presId="urn:microsoft.com/office/officeart/2005/8/layout/radial5"/>
    <dgm:cxn modelId="{81FFBE7B-1D3D-4C8E-9AF4-632BD2868C8C}" type="presParOf" srcId="{26834697-6CF1-42C3-A11C-A1D2120EE446}" destId="{8277787D-0C15-491F-B941-E4B44912C928}" srcOrd="0" destOrd="0" presId="urn:microsoft.com/office/officeart/2005/8/layout/radial5"/>
    <dgm:cxn modelId="{AF4D0603-8DC1-4D63-80F4-9943381E7394}" type="presParOf" srcId="{FC4B8AF6-8D62-4CE5-B3BB-560FD3786D5B}" destId="{799979BD-6421-4EEB-86B6-0DACB013D468}" srcOrd="10" destOrd="0" presId="urn:microsoft.com/office/officeart/2005/8/layout/radial5"/>
    <dgm:cxn modelId="{980C01EA-7666-4533-A675-6927C0FA52E1}" type="presParOf" srcId="{FC4B8AF6-8D62-4CE5-B3BB-560FD3786D5B}" destId="{3A0651DE-7762-473E-87BB-C3BABA3D6EBE}" srcOrd="11" destOrd="0" presId="urn:microsoft.com/office/officeart/2005/8/layout/radial5"/>
    <dgm:cxn modelId="{8460F541-D97B-46C0-8114-939D89B862C2}" type="presParOf" srcId="{3A0651DE-7762-473E-87BB-C3BABA3D6EBE}" destId="{8CF37565-00A3-4289-BF15-87709B907424}" srcOrd="0" destOrd="0" presId="urn:microsoft.com/office/officeart/2005/8/layout/radial5"/>
    <dgm:cxn modelId="{EF89EDE7-A25A-4629-B8CD-8DA0341CD8A2}" type="presParOf" srcId="{FC4B8AF6-8D62-4CE5-B3BB-560FD3786D5B}" destId="{052BF1F1-5045-4544-AC14-CF4301B77A7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ح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حا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حي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حو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 err="1"/>
            <a:t>حاً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حٍ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حࣱ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C4B8AF6-8D62-4CE5-B3BB-560FD3786D5B}" type="pres">
      <dgm:prSet presAssocID="{8AC8FBC6-87E3-4AA8-BC7E-206109A0F4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A9FAAC2-2A36-4C75-9133-6AE1F009A7D1}" type="pres">
      <dgm:prSet presAssocID="{571EA815-78F6-4DCF-83A5-4D26B5988817}" presName="centerShape" presStyleLbl="node0" presStyleIdx="0" presStyleCnt="1"/>
      <dgm:spPr/>
    </dgm:pt>
    <dgm:pt modelId="{4085AD6A-7BCB-47A7-ACBF-78F801828DA5}" type="pres">
      <dgm:prSet presAssocID="{61CB46EA-D80D-413C-9783-686FE8C78FA5}" presName="parTrans" presStyleLbl="sibTrans2D1" presStyleIdx="0" presStyleCnt="6"/>
      <dgm:spPr/>
    </dgm:pt>
    <dgm:pt modelId="{35C2799A-2B8C-4721-AC74-8AE5ACA13678}" type="pres">
      <dgm:prSet presAssocID="{61CB46EA-D80D-413C-9783-686FE8C78FA5}" presName="connectorText" presStyleLbl="sibTrans2D1" presStyleIdx="0" presStyleCnt="6"/>
      <dgm:spPr/>
    </dgm:pt>
    <dgm:pt modelId="{54AC436E-B64F-473F-8FEF-BD1B9674CFA0}" type="pres">
      <dgm:prSet presAssocID="{E8EF869A-0FAE-42C5-BCC4-46322E4498C2}" presName="node" presStyleLbl="node1" presStyleIdx="0" presStyleCnt="6">
        <dgm:presLayoutVars>
          <dgm:bulletEnabled val="1"/>
        </dgm:presLayoutVars>
      </dgm:prSet>
      <dgm:spPr/>
    </dgm:pt>
    <dgm:pt modelId="{1DAD81E5-E4DC-4AC3-A692-2A3AF73C2AF0}" type="pres">
      <dgm:prSet presAssocID="{FCC657B7-69CA-42E7-A7BB-DD48E61B6B39}" presName="parTrans" presStyleLbl="sibTrans2D1" presStyleIdx="1" presStyleCnt="6"/>
      <dgm:spPr/>
    </dgm:pt>
    <dgm:pt modelId="{0011269D-D58C-412C-8366-10E0A3274AA3}" type="pres">
      <dgm:prSet presAssocID="{FCC657B7-69CA-42E7-A7BB-DD48E61B6B39}" presName="connectorText" presStyleLbl="sibTrans2D1" presStyleIdx="1" presStyleCnt="6"/>
      <dgm:spPr/>
    </dgm:pt>
    <dgm:pt modelId="{A933173B-5F3E-4845-BF40-C40E6F997323}" type="pres">
      <dgm:prSet presAssocID="{8580322A-9FA3-4E63-AFEC-221FA47C2A17}" presName="node" presStyleLbl="node1" presStyleIdx="1" presStyleCnt="6">
        <dgm:presLayoutVars>
          <dgm:bulletEnabled val="1"/>
        </dgm:presLayoutVars>
      </dgm:prSet>
      <dgm:spPr/>
    </dgm:pt>
    <dgm:pt modelId="{486EB368-1520-4BD5-AC2C-00DDC78933B5}" type="pres">
      <dgm:prSet presAssocID="{33EC2016-641E-4AE4-8139-01933250E5C2}" presName="parTrans" presStyleLbl="sibTrans2D1" presStyleIdx="2" presStyleCnt="6"/>
      <dgm:spPr/>
    </dgm:pt>
    <dgm:pt modelId="{590958D8-17C3-4A4A-AE1C-9B570DC8C256}" type="pres">
      <dgm:prSet presAssocID="{33EC2016-641E-4AE4-8139-01933250E5C2}" presName="connectorText" presStyleLbl="sibTrans2D1" presStyleIdx="2" presStyleCnt="6"/>
      <dgm:spPr/>
    </dgm:pt>
    <dgm:pt modelId="{F460B383-8E94-48F1-BC66-5B4050454F08}" type="pres">
      <dgm:prSet presAssocID="{D3EC274C-E4C9-4FE5-9F2D-E2B2A5CE50D3}" presName="node" presStyleLbl="node1" presStyleIdx="2" presStyleCnt="6">
        <dgm:presLayoutVars>
          <dgm:bulletEnabled val="1"/>
        </dgm:presLayoutVars>
      </dgm:prSet>
      <dgm:spPr/>
    </dgm:pt>
    <dgm:pt modelId="{897A188E-0A16-4238-84C4-41A4153DE398}" type="pres">
      <dgm:prSet presAssocID="{A5AAE615-20C1-4236-8206-EA36B2B5C79C}" presName="parTrans" presStyleLbl="sibTrans2D1" presStyleIdx="3" presStyleCnt="6"/>
      <dgm:spPr/>
    </dgm:pt>
    <dgm:pt modelId="{8AB04F71-06F1-42EF-847D-9414B3D49288}" type="pres">
      <dgm:prSet presAssocID="{A5AAE615-20C1-4236-8206-EA36B2B5C79C}" presName="connectorText" presStyleLbl="sibTrans2D1" presStyleIdx="3" presStyleCnt="6"/>
      <dgm:spPr/>
    </dgm:pt>
    <dgm:pt modelId="{1ADADB91-63E6-4276-9367-EB576F7111C3}" type="pres">
      <dgm:prSet presAssocID="{5B1E684C-ED36-4B1A-9EC8-9E20E1E8B512}" presName="node" presStyleLbl="node1" presStyleIdx="3" presStyleCnt="6">
        <dgm:presLayoutVars>
          <dgm:bulletEnabled val="1"/>
        </dgm:presLayoutVars>
      </dgm:prSet>
      <dgm:spPr/>
    </dgm:pt>
    <dgm:pt modelId="{26834697-6CF1-42C3-A11C-A1D2120EE446}" type="pres">
      <dgm:prSet presAssocID="{DF4CAEB2-CE7F-4326-AB12-401ACF132222}" presName="parTrans" presStyleLbl="sibTrans2D1" presStyleIdx="4" presStyleCnt="6"/>
      <dgm:spPr/>
    </dgm:pt>
    <dgm:pt modelId="{8277787D-0C15-491F-B941-E4B44912C928}" type="pres">
      <dgm:prSet presAssocID="{DF4CAEB2-CE7F-4326-AB12-401ACF132222}" presName="connectorText" presStyleLbl="sibTrans2D1" presStyleIdx="4" presStyleCnt="6"/>
      <dgm:spPr/>
    </dgm:pt>
    <dgm:pt modelId="{799979BD-6421-4EEB-86B6-0DACB013D468}" type="pres">
      <dgm:prSet presAssocID="{1C1E0A53-D246-4C2B-8068-2512E798DB32}" presName="node" presStyleLbl="node1" presStyleIdx="4" presStyleCnt="6">
        <dgm:presLayoutVars>
          <dgm:bulletEnabled val="1"/>
        </dgm:presLayoutVars>
      </dgm:prSet>
      <dgm:spPr/>
    </dgm:pt>
    <dgm:pt modelId="{3A0651DE-7762-473E-87BB-C3BABA3D6EBE}" type="pres">
      <dgm:prSet presAssocID="{8C518FAE-5615-450B-83F3-37EB26C144AE}" presName="parTrans" presStyleLbl="sibTrans2D1" presStyleIdx="5" presStyleCnt="6"/>
      <dgm:spPr/>
    </dgm:pt>
    <dgm:pt modelId="{8CF37565-00A3-4289-BF15-87709B907424}" type="pres">
      <dgm:prSet presAssocID="{8C518FAE-5615-450B-83F3-37EB26C144AE}" presName="connectorText" presStyleLbl="sibTrans2D1" presStyleIdx="5" presStyleCnt="6"/>
      <dgm:spPr/>
    </dgm:pt>
    <dgm:pt modelId="{052BF1F1-5045-4544-AC14-CF4301B77A7F}" type="pres">
      <dgm:prSet presAssocID="{5BA394F0-4BDA-4FB6-A91D-EE7FDF31138E}" presName="node" presStyleLbl="node1" presStyleIdx="5" presStyleCnt="6">
        <dgm:presLayoutVars>
          <dgm:bulletEnabled val="1"/>
        </dgm:presLayoutVars>
      </dgm:prSet>
      <dgm:spPr/>
    </dgm:pt>
  </dgm:ptLst>
  <dgm:cxnLst>
    <dgm:cxn modelId="{34DCFA01-5E01-404C-A851-C76A025FA577}" type="presOf" srcId="{1C1E0A53-D246-4C2B-8068-2512E798DB32}" destId="{799979BD-6421-4EEB-86B6-0DACB013D468}" srcOrd="0" destOrd="0" presId="urn:microsoft.com/office/officeart/2005/8/layout/radial5"/>
    <dgm:cxn modelId="{08377112-D46D-4F6B-BCD0-2286C27E9104}" type="presOf" srcId="{DF4CAEB2-CE7F-4326-AB12-401ACF132222}" destId="{8277787D-0C15-491F-B941-E4B44912C928}" srcOrd="1" destOrd="0" presId="urn:microsoft.com/office/officeart/2005/8/layout/radial5"/>
    <dgm:cxn modelId="{B6C20E31-27B4-42A0-8A7D-952CAD352D9A}" type="presOf" srcId="{8C518FAE-5615-450B-83F3-37EB26C144AE}" destId="{8CF37565-00A3-4289-BF15-87709B907424}" srcOrd="1" destOrd="0" presId="urn:microsoft.com/office/officeart/2005/8/layout/radial5"/>
    <dgm:cxn modelId="{97C8BB3A-22FF-49CF-91CD-6EB3586B567F}" type="presOf" srcId="{33EC2016-641E-4AE4-8139-01933250E5C2}" destId="{590958D8-17C3-4A4A-AE1C-9B570DC8C256}" srcOrd="1" destOrd="0" presId="urn:microsoft.com/office/officeart/2005/8/layout/radial5"/>
    <dgm:cxn modelId="{65F18241-95F2-484A-AF0A-E8388193C287}" type="presOf" srcId="{FCC657B7-69CA-42E7-A7BB-DD48E61B6B39}" destId="{1DAD81E5-E4DC-4AC3-A692-2A3AF73C2AF0}" srcOrd="0" destOrd="0" presId="urn:microsoft.com/office/officeart/2005/8/layout/radial5"/>
    <dgm:cxn modelId="{8F095B62-3F54-4FD8-9713-17D55CC62550}" type="presOf" srcId="{5B1E684C-ED36-4B1A-9EC8-9E20E1E8B512}" destId="{1ADADB91-63E6-4276-9367-EB576F7111C3}" srcOrd="0" destOrd="0" presId="urn:microsoft.com/office/officeart/2005/8/layout/radial5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A634F045-2B33-48EB-88BC-CC1865B97F8A}" type="presOf" srcId="{61CB46EA-D80D-413C-9783-686FE8C78FA5}" destId="{35C2799A-2B8C-4721-AC74-8AE5ACA13678}" srcOrd="1" destOrd="0" presId="urn:microsoft.com/office/officeart/2005/8/layout/radial5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3154A374-E789-476B-9CF6-A673AB232B9F}" type="presOf" srcId="{A5AAE615-20C1-4236-8206-EA36B2B5C79C}" destId="{8AB04F71-06F1-42EF-847D-9414B3D49288}" srcOrd="1" destOrd="0" presId="urn:microsoft.com/office/officeart/2005/8/layout/radial5"/>
    <dgm:cxn modelId="{C1795E7C-AC30-491A-9C59-288E8FDF1BF4}" type="presOf" srcId="{FCC657B7-69CA-42E7-A7BB-DD48E61B6B39}" destId="{0011269D-D58C-412C-8366-10E0A3274AA3}" srcOrd="1" destOrd="0" presId="urn:microsoft.com/office/officeart/2005/8/layout/radial5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13B49290-38C1-4363-AC23-3B1A921DC897}" type="presOf" srcId="{5BA394F0-4BDA-4FB6-A91D-EE7FDF31138E}" destId="{052BF1F1-5045-4544-AC14-CF4301B77A7F}" srcOrd="0" destOrd="0" presId="urn:microsoft.com/office/officeart/2005/8/layout/radial5"/>
    <dgm:cxn modelId="{8F608E97-4EE9-4311-99E9-0D9725A9937D}" type="presOf" srcId="{33EC2016-641E-4AE4-8139-01933250E5C2}" destId="{486EB368-1520-4BD5-AC2C-00DDC78933B5}" srcOrd="0" destOrd="0" presId="urn:microsoft.com/office/officeart/2005/8/layout/radial5"/>
    <dgm:cxn modelId="{401B569E-C3C8-46DC-B2E1-7F504FC12DD8}" type="presOf" srcId="{A5AAE615-20C1-4236-8206-EA36B2B5C79C}" destId="{897A188E-0A16-4238-84C4-41A4153DE398}" srcOrd="0" destOrd="0" presId="urn:microsoft.com/office/officeart/2005/8/layout/radial5"/>
    <dgm:cxn modelId="{EA1177A6-E63A-4608-B1F7-51D803F6A596}" type="presOf" srcId="{D3EC274C-E4C9-4FE5-9F2D-E2B2A5CE50D3}" destId="{F460B383-8E94-48F1-BC66-5B4050454F08}" srcOrd="0" destOrd="0" presId="urn:microsoft.com/office/officeart/2005/8/layout/radial5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4C63EFCF-57EB-4EE4-A755-ECE9950993A3}" type="presOf" srcId="{8C518FAE-5615-450B-83F3-37EB26C144AE}" destId="{3A0651DE-7762-473E-87BB-C3BABA3D6EBE}" srcOrd="0" destOrd="0" presId="urn:microsoft.com/office/officeart/2005/8/layout/radial5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055C88DB-4D40-40BF-A44C-FDCFF634B1A9}" type="presOf" srcId="{571EA815-78F6-4DCF-83A5-4D26B5988817}" destId="{4A9FAAC2-2A36-4C75-9133-6AE1F009A7D1}" srcOrd="0" destOrd="0" presId="urn:microsoft.com/office/officeart/2005/8/layout/radial5"/>
    <dgm:cxn modelId="{3A3987E3-4D0A-4E84-A9FC-54CA05A95B18}" type="presOf" srcId="{DF4CAEB2-CE7F-4326-AB12-401ACF132222}" destId="{26834697-6CF1-42C3-A11C-A1D2120EE446}" srcOrd="0" destOrd="0" presId="urn:microsoft.com/office/officeart/2005/8/layout/radial5"/>
    <dgm:cxn modelId="{EF0D64E5-2758-480F-8974-D3AE4D17E36C}" type="presOf" srcId="{8AC8FBC6-87E3-4AA8-BC7E-206109A0F4F0}" destId="{FC4B8AF6-8D62-4CE5-B3BB-560FD3786D5B}" srcOrd="0" destOrd="0" presId="urn:microsoft.com/office/officeart/2005/8/layout/radial5"/>
    <dgm:cxn modelId="{5F7022F6-7124-43AF-AFC8-34908E61BA5B}" type="presOf" srcId="{8580322A-9FA3-4E63-AFEC-221FA47C2A17}" destId="{A933173B-5F3E-4845-BF40-C40E6F997323}" srcOrd="0" destOrd="0" presId="urn:microsoft.com/office/officeart/2005/8/layout/radial5"/>
    <dgm:cxn modelId="{1479D5F9-CD19-45A0-9C48-EF1D1181389E}" type="presOf" srcId="{E8EF869A-0FAE-42C5-BCC4-46322E4498C2}" destId="{54AC436E-B64F-473F-8FEF-BD1B9674CFA0}" srcOrd="0" destOrd="0" presId="urn:microsoft.com/office/officeart/2005/8/layout/radial5"/>
    <dgm:cxn modelId="{A1A762FA-AB4E-4026-9433-8C775E7B2335}" type="presOf" srcId="{61CB46EA-D80D-413C-9783-686FE8C78FA5}" destId="{4085AD6A-7BCB-47A7-ACBF-78F801828DA5}" srcOrd="0" destOrd="0" presId="urn:microsoft.com/office/officeart/2005/8/layout/radial5"/>
    <dgm:cxn modelId="{AB88242E-8057-406F-B935-FC114A8E7976}" type="presParOf" srcId="{FC4B8AF6-8D62-4CE5-B3BB-560FD3786D5B}" destId="{4A9FAAC2-2A36-4C75-9133-6AE1F009A7D1}" srcOrd="0" destOrd="0" presId="urn:microsoft.com/office/officeart/2005/8/layout/radial5"/>
    <dgm:cxn modelId="{8DE3B26A-E60D-4510-AEB0-561BDFA9B584}" type="presParOf" srcId="{FC4B8AF6-8D62-4CE5-B3BB-560FD3786D5B}" destId="{4085AD6A-7BCB-47A7-ACBF-78F801828DA5}" srcOrd="1" destOrd="0" presId="urn:microsoft.com/office/officeart/2005/8/layout/radial5"/>
    <dgm:cxn modelId="{7720AA72-A284-4DBF-960F-CCC765362EEF}" type="presParOf" srcId="{4085AD6A-7BCB-47A7-ACBF-78F801828DA5}" destId="{35C2799A-2B8C-4721-AC74-8AE5ACA13678}" srcOrd="0" destOrd="0" presId="urn:microsoft.com/office/officeart/2005/8/layout/radial5"/>
    <dgm:cxn modelId="{1C545F5C-B35E-4141-9AC4-21CEAEC01E3D}" type="presParOf" srcId="{FC4B8AF6-8D62-4CE5-B3BB-560FD3786D5B}" destId="{54AC436E-B64F-473F-8FEF-BD1B9674CFA0}" srcOrd="2" destOrd="0" presId="urn:microsoft.com/office/officeart/2005/8/layout/radial5"/>
    <dgm:cxn modelId="{29C300E1-C601-4285-B426-80CC9E886D22}" type="presParOf" srcId="{FC4B8AF6-8D62-4CE5-B3BB-560FD3786D5B}" destId="{1DAD81E5-E4DC-4AC3-A692-2A3AF73C2AF0}" srcOrd="3" destOrd="0" presId="urn:microsoft.com/office/officeart/2005/8/layout/radial5"/>
    <dgm:cxn modelId="{F123552F-B1ED-4042-A812-79B6E2893C61}" type="presParOf" srcId="{1DAD81E5-E4DC-4AC3-A692-2A3AF73C2AF0}" destId="{0011269D-D58C-412C-8366-10E0A3274AA3}" srcOrd="0" destOrd="0" presId="urn:microsoft.com/office/officeart/2005/8/layout/radial5"/>
    <dgm:cxn modelId="{6E04F63B-86D9-45DA-97F2-8AB7391C4A64}" type="presParOf" srcId="{FC4B8AF6-8D62-4CE5-B3BB-560FD3786D5B}" destId="{A933173B-5F3E-4845-BF40-C40E6F997323}" srcOrd="4" destOrd="0" presId="urn:microsoft.com/office/officeart/2005/8/layout/radial5"/>
    <dgm:cxn modelId="{7668BB53-7F85-4D9B-9DCF-84262F4D0954}" type="presParOf" srcId="{FC4B8AF6-8D62-4CE5-B3BB-560FD3786D5B}" destId="{486EB368-1520-4BD5-AC2C-00DDC78933B5}" srcOrd="5" destOrd="0" presId="urn:microsoft.com/office/officeart/2005/8/layout/radial5"/>
    <dgm:cxn modelId="{EE98FDA9-7F08-43DE-9D85-42988FF56B91}" type="presParOf" srcId="{486EB368-1520-4BD5-AC2C-00DDC78933B5}" destId="{590958D8-17C3-4A4A-AE1C-9B570DC8C256}" srcOrd="0" destOrd="0" presId="urn:microsoft.com/office/officeart/2005/8/layout/radial5"/>
    <dgm:cxn modelId="{A1D96BBC-DEAD-4AF9-B9D9-6EBD555836E5}" type="presParOf" srcId="{FC4B8AF6-8D62-4CE5-B3BB-560FD3786D5B}" destId="{F460B383-8E94-48F1-BC66-5B4050454F08}" srcOrd="6" destOrd="0" presId="urn:microsoft.com/office/officeart/2005/8/layout/radial5"/>
    <dgm:cxn modelId="{4E58A221-61C7-4B6F-9FF1-4D08F8A02315}" type="presParOf" srcId="{FC4B8AF6-8D62-4CE5-B3BB-560FD3786D5B}" destId="{897A188E-0A16-4238-84C4-41A4153DE398}" srcOrd="7" destOrd="0" presId="urn:microsoft.com/office/officeart/2005/8/layout/radial5"/>
    <dgm:cxn modelId="{BDE8B4F2-6952-4854-BAEC-D58D98ABF069}" type="presParOf" srcId="{897A188E-0A16-4238-84C4-41A4153DE398}" destId="{8AB04F71-06F1-42EF-847D-9414B3D49288}" srcOrd="0" destOrd="0" presId="urn:microsoft.com/office/officeart/2005/8/layout/radial5"/>
    <dgm:cxn modelId="{6C47FA2A-C88A-4B0E-B7C3-61ADDD4A348D}" type="presParOf" srcId="{FC4B8AF6-8D62-4CE5-B3BB-560FD3786D5B}" destId="{1ADADB91-63E6-4276-9367-EB576F7111C3}" srcOrd="8" destOrd="0" presId="urn:microsoft.com/office/officeart/2005/8/layout/radial5"/>
    <dgm:cxn modelId="{A1070CEA-AD53-4EFC-A3F9-75FA3483D8C5}" type="presParOf" srcId="{FC4B8AF6-8D62-4CE5-B3BB-560FD3786D5B}" destId="{26834697-6CF1-42C3-A11C-A1D2120EE446}" srcOrd="9" destOrd="0" presId="urn:microsoft.com/office/officeart/2005/8/layout/radial5"/>
    <dgm:cxn modelId="{81FFBE7B-1D3D-4C8E-9AF4-632BD2868C8C}" type="presParOf" srcId="{26834697-6CF1-42C3-A11C-A1D2120EE446}" destId="{8277787D-0C15-491F-B941-E4B44912C928}" srcOrd="0" destOrd="0" presId="urn:microsoft.com/office/officeart/2005/8/layout/radial5"/>
    <dgm:cxn modelId="{AF4D0603-8DC1-4D63-80F4-9943381E7394}" type="presParOf" srcId="{FC4B8AF6-8D62-4CE5-B3BB-560FD3786D5B}" destId="{799979BD-6421-4EEB-86B6-0DACB013D468}" srcOrd="10" destOrd="0" presId="urn:microsoft.com/office/officeart/2005/8/layout/radial5"/>
    <dgm:cxn modelId="{980C01EA-7666-4533-A675-6927C0FA52E1}" type="presParOf" srcId="{FC4B8AF6-8D62-4CE5-B3BB-560FD3786D5B}" destId="{3A0651DE-7762-473E-87BB-C3BABA3D6EBE}" srcOrd="11" destOrd="0" presId="urn:microsoft.com/office/officeart/2005/8/layout/radial5"/>
    <dgm:cxn modelId="{8460F541-D97B-46C0-8114-939D89B862C2}" type="presParOf" srcId="{3A0651DE-7762-473E-87BB-C3BABA3D6EBE}" destId="{8CF37565-00A3-4289-BF15-87709B907424}" srcOrd="0" destOrd="0" presId="urn:microsoft.com/office/officeart/2005/8/layout/radial5"/>
    <dgm:cxn modelId="{EF89EDE7-A25A-4629-B8CD-8DA0341CD8A2}" type="presParOf" srcId="{FC4B8AF6-8D62-4CE5-B3BB-560FD3786D5B}" destId="{052BF1F1-5045-4544-AC14-CF4301B77A7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خ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خا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 err="1"/>
            <a:t>خي</a:t>
          </a:r>
          <a:r>
            <a:rPr lang="ar-MA" dirty="0"/>
            <a:t>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خو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 err="1"/>
            <a:t>خاً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خٍ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خࣱ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C4B8AF6-8D62-4CE5-B3BB-560FD3786D5B}" type="pres">
      <dgm:prSet presAssocID="{8AC8FBC6-87E3-4AA8-BC7E-206109A0F4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A9FAAC2-2A36-4C75-9133-6AE1F009A7D1}" type="pres">
      <dgm:prSet presAssocID="{571EA815-78F6-4DCF-83A5-4D26B5988817}" presName="centerShape" presStyleLbl="node0" presStyleIdx="0" presStyleCnt="1"/>
      <dgm:spPr/>
    </dgm:pt>
    <dgm:pt modelId="{4085AD6A-7BCB-47A7-ACBF-78F801828DA5}" type="pres">
      <dgm:prSet presAssocID="{61CB46EA-D80D-413C-9783-686FE8C78FA5}" presName="parTrans" presStyleLbl="sibTrans2D1" presStyleIdx="0" presStyleCnt="6"/>
      <dgm:spPr/>
    </dgm:pt>
    <dgm:pt modelId="{35C2799A-2B8C-4721-AC74-8AE5ACA13678}" type="pres">
      <dgm:prSet presAssocID="{61CB46EA-D80D-413C-9783-686FE8C78FA5}" presName="connectorText" presStyleLbl="sibTrans2D1" presStyleIdx="0" presStyleCnt="6"/>
      <dgm:spPr/>
    </dgm:pt>
    <dgm:pt modelId="{54AC436E-B64F-473F-8FEF-BD1B9674CFA0}" type="pres">
      <dgm:prSet presAssocID="{E8EF869A-0FAE-42C5-BCC4-46322E4498C2}" presName="node" presStyleLbl="node1" presStyleIdx="0" presStyleCnt="6">
        <dgm:presLayoutVars>
          <dgm:bulletEnabled val="1"/>
        </dgm:presLayoutVars>
      </dgm:prSet>
      <dgm:spPr/>
    </dgm:pt>
    <dgm:pt modelId="{1DAD81E5-E4DC-4AC3-A692-2A3AF73C2AF0}" type="pres">
      <dgm:prSet presAssocID="{FCC657B7-69CA-42E7-A7BB-DD48E61B6B39}" presName="parTrans" presStyleLbl="sibTrans2D1" presStyleIdx="1" presStyleCnt="6"/>
      <dgm:spPr/>
    </dgm:pt>
    <dgm:pt modelId="{0011269D-D58C-412C-8366-10E0A3274AA3}" type="pres">
      <dgm:prSet presAssocID="{FCC657B7-69CA-42E7-A7BB-DD48E61B6B39}" presName="connectorText" presStyleLbl="sibTrans2D1" presStyleIdx="1" presStyleCnt="6"/>
      <dgm:spPr/>
    </dgm:pt>
    <dgm:pt modelId="{A933173B-5F3E-4845-BF40-C40E6F997323}" type="pres">
      <dgm:prSet presAssocID="{8580322A-9FA3-4E63-AFEC-221FA47C2A17}" presName="node" presStyleLbl="node1" presStyleIdx="1" presStyleCnt="6">
        <dgm:presLayoutVars>
          <dgm:bulletEnabled val="1"/>
        </dgm:presLayoutVars>
      </dgm:prSet>
      <dgm:spPr/>
    </dgm:pt>
    <dgm:pt modelId="{486EB368-1520-4BD5-AC2C-00DDC78933B5}" type="pres">
      <dgm:prSet presAssocID="{33EC2016-641E-4AE4-8139-01933250E5C2}" presName="parTrans" presStyleLbl="sibTrans2D1" presStyleIdx="2" presStyleCnt="6"/>
      <dgm:spPr/>
    </dgm:pt>
    <dgm:pt modelId="{590958D8-17C3-4A4A-AE1C-9B570DC8C256}" type="pres">
      <dgm:prSet presAssocID="{33EC2016-641E-4AE4-8139-01933250E5C2}" presName="connectorText" presStyleLbl="sibTrans2D1" presStyleIdx="2" presStyleCnt="6"/>
      <dgm:spPr/>
    </dgm:pt>
    <dgm:pt modelId="{F460B383-8E94-48F1-BC66-5B4050454F08}" type="pres">
      <dgm:prSet presAssocID="{D3EC274C-E4C9-4FE5-9F2D-E2B2A5CE50D3}" presName="node" presStyleLbl="node1" presStyleIdx="2" presStyleCnt="6">
        <dgm:presLayoutVars>
          <dgm:bulletEnabled val="1"/>
        </dgm:presLayoutVars>
      </dgm:prSet>
      <dgm:spPr/>
    </dgm:pt>
    <dgm:pt modelId="{897A188E-0A16-4238-84C4-41A4153DE398}" type="pres">
      <dgm:prSet presAssocID="{A5AAE615-20C1-4236-8206-EA36B2B5C79C}" presName="parTrans" presStyleLbl="sibTrans2D1" presStyleIdx="3" presStyleCnt="6"/>
      <dgm:spPr/>
    </dgm:pt>
    <dgm:pt modelId="{8AB04F71-06F1-42EF-847D-9414B3D49288}" type="pres">
      <dgm:prSet presAssocID="{A5AAE615-20C1-4236-8206-EA36B2B5C79C}" presName="connectorText" presStyleLbl="sibTrans2D1" presStyleIdx="3" presStyleCnt="6"/>
      <dgm:spPr/>
    </dgm:pt>
    <dgm:pt modelId="{1ADADB91-63E6-4276-9367-EB576F7111C3}" type="pres">
      <dgm:prSet presAssocID="{5B1E684C-ED36-4B1A-9EC8-9E20E1E8B512}" presName="node" presStyleLbl="node1" presStyleIdx="3" presStyleCnt="6">
        <dgm:presLayoutVars>
          <dgm:bulletEnabled val="1"/>
        </dgm:presLayoutVars>
      </dgm:prSet>
      <dgm:spPr/>
    </dgm:pt>
    <dgm:pt modelId="{26834697-6CF1-42C3-A11C-A1D2120EE446}" type="pres">
      <dgm:prSet presAssocID="{DF4CAEB2-CE7F-4326-AB12-401ACF132222}" presName="parTrans" presStyleLbl="sibTrans2D1" presStyleIdx="4" presStyleCnt="6"/>
      <dgm:spPr/>
    </dgm:pt>
    <dgm:pt modelId="{8277787D-0C15-491F-B941-E4B44912C928}" type="pres">
      <dgm:prSet presAssocID="{DF4CAEB2-CE7F-4326-AB12-401ACF132222}" presName="connectorText" presStyleLbl="sibTrans2D1" presStyleIdx="4" presStyleCnt="6"/>
      <dgm:spPr/>
    </dgm:pt>
    <dgm:pt modelId="{799979BD-6421-4EEB-86B6-0DACB013D468}" type="pres">
      <dgm:prSet presAssocID="{1C1E0A53-D246-4C2B-8068-2512E798DB32}" presName="node" presStyleLbl="node1" presStyleIdx="4" presStyleCnt="6">
        <dgm:presLayoutVars>
          <dgm:bulletEnabled val="1"/>
        </dgm:presLayoutVars>
      </dgm:prSet>
      <dgm:spPr/>
    </dgm:pt>
    <dgm:pt modelId="{3A0651DE-7762-473E-87BB-C3BABA3D6EBE}" type="pres">
      <dgm:prSet presAssocID="{8C518FAE-5615-450B-83F3-37EB26C144AE}" presName="parTrans" presStyleLbl="sibTrans2D1" presStyleIdx="5" presStyleCnt="6"/>
      <dgm:spPr/>
    </dgm:pt>
    <dgm:pt modelId="{8CF37565-00A3-4289-BF15-87709B907424}" type="pres">
      <dgm:prSet presAssocID="{8C518FAE-5615-450B-83F3-37EB26C144AE}" presName="connectorText" presStyleLbl="sibTrans2D1" presStyleIdx="5" presStyleCnt="6"/>
      <dgm:spPr/>
    </dgm:pt>
    <dgm:pt modelId="{052BF1F1-5045-4544-AC14-CF4301B77A7F}" type="pres">
      <dgm:prSet presAssocID="{5BA394F0-4BDA-4FB6-A91D-EE7FDF31138E}" presName="node" presStyleLbl="node1" presStyleIdx="5" presStyleCnt="6">
        <dgm:presLayoutVars>
          <dgm:bulletEnabled val="1"/>
        </dgm:presLayoutVars>
      </dgm:prSet>
      <dgm:spPr/>
    </dgm:pt>
  </dgm:ptLst>
  <dgm:cxnLst>
    <dgm:cxn modelId="{34DCFA01-5E01-404C-A851-C76A025FA577}" type="presOf" srcId="{1C1E0A53-D246-4C2B-8068-2512E798DB32}" destId="{799979BD-6421-4EEB-86B6-0DACB013D468}" srcOrd="0" destOrd="0" presId="urn:microsoft.com/office/officeart/2005/8/layout/radial5"/>
    <dgm:cxn modelId="{08377112-D46D-4F6B-BCD0-2286C27E9104}" type="presOf" srcId="{DF4CAEB2-CE7F-4326-AB12-401ACF132222}" destId="{8277787D-0C15-491F-B941-E4B44912C928}" srcOrd="1" destOrd="0" presId="urn:microsoft.com/office/officeart/2005/8/layout/radial5"/>
    <dgm:cxn modelId="{B6C20E31-27B4-42A0-8A7D-952CAD352D9A}" type="presOf" srcId="{8C518FAE-5615-450B-83F3-37EB26C144AE}" destId="{8CF37565-00A3-4289-BF15-87709B907424}" srcOrd="1" destOrd="0" presId="urn:microsoft.com/office/officeart/2005/8/layout/radial5"/>
    <dgm:cxn modelId="{97C8BB3A-22FF-49CF-91CD-6EB3586B567F}" type="presOf" srcId="{33EC2016-641E-4AE4-8139-01933250E5C2}" destId="{590958D8-17C3-4A4A-AE1C-9B570DC8C256}" srcOrd="1" destOrd="0" presId="urn:microsoft.com/office/officeart/2005/8/layout/radial5"/>
    <dgm:cxn modelId="{65F18241-95F2-484A-AF0A-E8388193C287}" type="presOf" srcId="{FCC657B7-69CA-42E7-A7BB-DD48E61B6B39}" destId="{1DAD81E5-E4DC-4AC3-A692-2A3AF73C2AF0}" srcOrd="0" destOrd="0" presId="urn:microsoft.com/office/officeart/2005/8/layout/radial5"/>
    <dgm:cxn modelId="{8F095B62-3F54-4FD8-9713-17D55CC62550}" type="presOf" srcId="{5B1E684C-ED36-4B1A-9EC8-9E20E1E8B512}" destId="{1ADADB91-63E6-4276-9367-EB576F7111C3}" srcOrd="0" destOrd="0" presId="urn:microsoft.com/office/officeart/2005/8/layout/radial5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A634F045-2B33-48EB-88BC-CC1865B97F8A}" type="presOf" srcId="{61CB46EA-D80D-413C-9783-686FE8C78FA5}" destId="{35C2799A-2B8C-4721-AC74-8AE5ACA13678}" srcOrd="1" destOrd="0" presId="urn:microsoft.com/office/officeart/2005/8/layout/radial5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3154A374-E789-476B-9CF6-A673AB232B9F}" type="presOf" srcId="{A5AAE615-20C1-4236-8206-EA36B2B5C79C}" destId="{8AB04F71-06F1-42EF-847D-9414B3D49288}" srcOrd="1" destOrd="0" presId="urn:microsoft.com/office/officeart/2005/8/layout/radial5"/>
    <dgm:cxn modelId="{C1795E7C-AC30-491A-9C59-288E8FDF1BF4}" type="presOf" srcId="{FCC657B7-69CA-42E7-A7BB-DD48E61B6B39}" destId="{0011269D-D58C-412C-8366-10E0A3274AA3}" srcOrd="1" destOrd="0" presId="urn:microsoft.com/office/officeart/2005/8/layout/radial5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13B49290-38C1-4363-AC23-3B1A921DC897}" type="presOf" srcId="{5BA394F0-4BDA-4FB6-A91D-EE7FDF31138E}" destId="{052BF1F1-5045-4544-AC14-CF4301B77A7F}" srcOrd="0" destOrd="0" presId="urn:microsoft.com/office/officeart/2005/8/layout/radial5"/>
    <dgm:cxn modelId="{8F608E97-4EE9-4311-99E9-0D9725A9937D}" type="presOf" srcId="{33EC2016-641E-4AE4-8139-01933250E5C2}" destId="{486EB368-1520-4BD5-AC2C-00DDC78933B5}" srcOrd="0" destOrd="0" presId="urn:microsoft.com/office/officeart/2005/8/layout/radial5"/>
    <dgm:cxn modelId="{401B569E-C3C8-46DC-B2E1-7F504FC12DD8}" type="presOf" srcId="{A5AAE615-20C1-4236-8206-EA36B2B5C79C}" destId="{897A188E-0A16-4238-84C4-41A4153DE398}" srcOrd="0" destOrd="0" presId="urn:microsoft.com/office/officeart/2005/8/layout/radial5"/>
    <dgm:cxn modelId="{EA1177A6-E63A-4608-B1F7-51D803F6A596}" type="presOf" srcId="{D3EC274C-E4C9-4FE5-9F2D-E2B2A5CE50D3}" destId="{F460B383-8E94-48F1-BC66-5B4050454F08}" srcOrd="0" destOrd="0" presId="urn:microsoft.com/office/officeart/2005/8/layout/radial5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4C63EFCF-57EB-4EE4-A755-ECE9950993A3}" type="presOf" srcId="{8C518FAE-5615-450B-83F3-37EB26C144AE}" destId="{3A0651DE-7762-473E-87BB-C3BABA3D6EBE}" srcOrd="0" destOrd="0" presId="urn:microsoft.com/office/officeart/2005/8/layout/radial5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055C88DB-4D40-40BF-A44C-FDCFF634B1A9}" type="presOf" srcId="{571EA815-78F6-4DCF-83A5-4D26B5988817}" destId="{4A9FAAC2-2A36-4C75-9133-6AE1F009A7D1}" srcOrd="0" destOrd="0" presId="urn:microsoft.com/office/officeart/2005/8/layout/radial5"/>
    <dgm:cxn modelId="{3A3987E3-4D0A-4E84-A9FC-54CA05A95B18}" type="presOf" srcId="{DF4CAEB2-CE7F-4326-AB12-401ACF132222}" destId="{26834697-6CF1-42C3-A11C-A1D2120EE446}" srcOrd="0" destOrd="0" presId="urn:microsoft.com/office/officeart/2005/8/layout/radial5"/>
    <dgm:cxn modelId="{EF0D64E5-2758-480F-8974-D3AE4D17E36C}" type="presOf" srcId="{8AC8FBC6-87E3-4AA8-BC7E-206109A0F4F0}" destId="{FC4B8AF6-8D62-4CE5-B3BB-560FD3786D5B}" srcOrd="0" destOrd="0" presId="urn:microsoft.com/office/officeart/2005/8/layout/radial5"/>
    <dgm:cxn modelId="{5F7022F6-7124-43AF-AFC8-34908E61BA5B}" type="presOf" srcId="{8580322A-9FA3-4E63-AFEC-221FA47C2A17}" destId="{A933173B-5F3E-4845-BF40-C40E6F997323}" srcOrd="0" destOrd="0" presId="urn:microsoft.com/office/officeart/2005/8/layout/radial5"/>
    <dgm:cxn modelId="{1479D5F9-CD19-45A0-9C48-EF1D1181389E}" type="presOf" srcId="{E8EF869A-0FAE-42C5-BCC4-46322E4498C2}" destId="{54AC436E-B64F-473F-8FEF-BD1B9674CFA0}" srcOrd="0" destOrd="0" presId="urn:microsoft.com/office/officeart/2005/8/layout/radial5"/>
    <dgm:cxn modelId="{A1A762FA-AB4E-4026-9433-8C775E7B2335}" type="presOf" srcId="{61CB46EA-D80D-413C-9783-686FE8C78FA5}" destId="{4085AD6A-7BCB-47A7-ACBF-78F801828DA5}" srcOrd="0" destOrd="0" presId="urn:microsoft.com/office/officeart/2005/8/layout/radial5"/>
    <dgm:cxn modelId="{AB88242E-8057-406F-B935-FC114A8E7976}" type="presParOf" srcId="{FC4B8AF6-8D62-4CE5-B3BB-560FD3786D5B}" destId="{4A9FAAC2-2A36-4C75-9133-6AE1F009A7D1}" srcOrd="0" destOrd="0" presId="urn:microsoft.com/office/officeart/2005/8/layout/radial5"/>
    <dgm:cxn modelId="{8DE3B26A-E60D-4510-AEB0-561BDFA9B584}" type="presParOf" srcId="{FC4B8AF6-8D62-4CE5-B3BB-560FD3786D5B}" destId="{4085AD6A-7BCB-47A7-ACBF-78F801828DA5}" srcOrd="1" destOrd="0" presId="urn:microsoft.com/office/officeart/2005/8/layout/radial5"/>
    <dgm:cxn modelId="{7720AA72-A284-4DBF-960F-CCC765362EEF}" type="presParOf" srcId="{4085AD6A-7BCB-47A7-ACBF-78F801828DA5}" destId="{35C2799A-2B8C-4721-AC74-8AE5ACA13678}" srcOrd="0" destOrd="0" presId="urn:microsoft.com/office/officeart/2005/8/layout/radial5"/>
    <dgm:cxn modelId="{1C545F5C-B35E-4141-9AC4-21CEAEC01E3D}" type="presParOf" srcId="{FC4B8AF6-8D62-4CE5-B3BB-560FD3786D5B}" destId="{54AC436E-B64F-473F-8FEF-BD1B9674CFA0}" srcOrd="2" destOrd="0" presId="urn:microsoft.com/office/officeart/2005/8/layout/radial5"/>
    <dgm:cxn modelId="{29C300E1-C601-4285-B426-80CC9E886D22}" type="presParOf" srcId="{FC4B8AF6-8D62-4CE5-B3BB-560FD3786D5B}" destId="{1DAD81E5-E4DC-4AC3-A692-2A3AF73C2AF0}" srcOrd="3" destOrd="0" presId="urn:microsoft.com/office/officeart/2005/8/layout/radial5"/>
    <dgm:cxn modelId="{F123552F-B1ED-4042-A812-79B6E2893C61}" type="presParOf" srcId="{1DAD81E5-E4DC-4AC3-A692-2A3AF73C2AF0}" destId="{0011269D-D58C-412C-8366-10E0A3274AA3}" srcOrd="0" destOrd="0" presId="urn:microsoft.com/office/officeart/2005/8/layout/radial5"/>
    <dgm:cxn modelId="{6E04F63B-86D9-45DA-97F2-8AB7391C4A64}" type="presParOf" srcId="{FC4B8AF6-8D62-4CE5-B3BB-560FD3786D5B}" destId="{A933173B-5F3E-4845-BF40-C40E6F997323}" srcOrd="4" destOrd="0" presId="urn:microsoft.com/office/officeart/2005/8/layout/radial5"/>
    <dgm:cxn modelId="{7668BB53-7F85-4D9B-9DCF-84262F4D0954}" type="presParOf" srcId="{FC4B8AF6-8D62-4CE5-B3BB-560FD3786D5B}" destId="{486EB368-1520-4BD5-AC2C-00DDC78933B5}" srcOrd="5" destOrd="0" presId="urn:microsoft.com/office/officeart/2005/8/layout/radial5"/>
    <dgm:cxn modelId="{EE98FDA9-7F08-43DE-9D85-42988FF56B91}" type="presParOf" srcId="{486EB368-1520-4BD5-AC2C-00DDC78933B5}" destId="{590958D8-17C3-4A4A-AE1C-9B570DC8C256}" srcOrd="0" destOrd="0" presId="urn:microsoft.com/office/officeart/2005/8/layout/radial5"/>
    <dgm:cxn modelId="{A1D96BBC-DEAD-4AF9-B9D9-6EBD555836E5}" type="presParOf" srcId="{FC4B8AF6-8D62-4CE5-B3BB-560FD3786D5B}" destId="{F460B383-8E94-48F1-BC66-5B4050454F08}" srcOrd="6" destOrd="0" presId="urn:microsoft.com/office/officeart/2005/8/layout/radial5"/>
    <dgm:cxn modelId="{4E58A221-61C7-4B6F-9FF1-4D08F8A02315}" type="presParOf" srcId="{FC4B8AF6-8D62-4CE5-B3BB-560FD3786D5B}" destId="{897A188E-0A16-4238-84C4-41A4153DE398}" srcOrd="7" destOrd="0" presId="urn:microsoft.com/office/officeart/2005/8/layout/radial5"/>
    <dgm:cxn modelId="{BDE8B4F2-6952-4854-BAEC-D58D98ABF069}" type="presParOf" srcId="{897A188E-0A16-4238-84C4-41A4153DE398}" destId="{8AB04F71-06F1-42EF-847D-9414B3D49288}" srcOrd="0" destOrd="0" presId="urn:microsoft.com/office/officeart/2005/8/layout/radial5"/>
    <dgm:cxn modelId="{6C47FA2A-C88A-4B0E-B7C3-61ADDD4A348D}" type="presParOf" srcId="{FC4B8AF6-8D62-4CE5-B3BB-560FD3786D5B}" destId="{1ADADB91-63E6-4276-9367-EB576F7111C3}" srcOrd="8" destOrd="0" presId="urn:microsoft.com/office/officeart/2005/8/layout/radial5"/>
    <dgm:cxn modelId="{A1070CEA-AD53-4EFC-A3F9-75FA3483D8C5}" type="presParOf" srcId="{FC4B8AF6-8D62-4CE5-B3BB-560FD3786D5B}" destId="{26834697-6CF1-42C3-A11C-A1D2120EE446}" srcOrd="9" destOrd="0" presId="urn:microsoft.com/office/officeart/2005/8/layout/radial5"/>
    <dgm:cxn modelId="{81FFBE7B-1D3D-4C8E-9AF4-632BD2868C8C}" type="presParOf" srcId="{26834697-6CF1-42C3-A11C-A1D2120EE446}" destId="{8277787D-0C15-491F-B941-E4B44912C928}" srcOrd="0" destOrd="0" presId="urn:microsoft.com/office/officeart/2005/8/layout/radial5"/>
    <dgm:cxn modelId="{AF4D0603-8DC1-4D63-80F4-9943381E7394}" type="presParOf" srcId="{FC4B8AF6-8D62-4CE5-B3BB-560FD3786D5B}" destId="{799979BD-6421-4EEB-86B6-0DACB013D468}" srcOrd="10" destOrd="0" presId="urn:microsoft.com/office/officeart/2005/8/layout/radial5"/>
    <dgm:cxn modelId="{980C01EA-7666-4533-A675-6927C0FA52E1}" type="presParOf" srcId="{FC4B8AF6-8D62-4CE5-B3BB-560FD3786D5B}" destId="{3A0651DE-7762-473E-87BB-C3BABA3D6EBE}" srcOrd="11" destOrd="0" presId="urn:microsoft.com/office/officeart/2005/8/layout/radial5"/>
    <dgm:cxn modelId="{8460F541-D97B-46C0-8114-939D89B862C2}" type="presParOf" srcId="{3A0651DE-7762-473E-87BB-C3BABA3D6EBE}" destId="{8CF37565-00A3-4289-BF15-87709B907424}" srcOrd="0" destOrd="0" presId="urn:microsoft.com/office/officeart/2005/8/layout/radial5"/>
    <dgm:cxn modelId="{EF89EDE7-A25A-4629-B8CD-8DA0341CD8A2}" type="presParOf" srcId="{FC4B8AF6-8D62-4CE5-B3BB-560FD3786D5B}" destId="{052BF1F1-5045-4544-AC14-CF4301B77A7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خ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خا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 err="1"/>
            <a:t>خي</a:t>
          </a:r>
          <a:r>
            <a:rPr lang="ar-MA" dirty="0"/>
            <a:t>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خو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 err="1"/>
            <a:t>خاً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خٍ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خࣱ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C4B8AF6-8D62-4CE5-B3BB-560FD3786D5B}" type="pres">
      <dgm:prSet presAssocID="{8AC8FBC6-87E3-4AA8-BC7E-206109A0F4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A9FAAC2-2A36-4C75-9133-6AE1F009A7D1}" type="pres">
      <dgm:prSet presAssocID="{571EA815-78F6-4DCF-83A5-4D26B5988817}" presName="centerShape" presStyleLbl="node0" presStyleIdx="0" presStyleCnt="1"/>
      <dgm:spPr/>
    </dgm:pt>
    <dgm:pt modelId="{4085AD6A-7BCB-47A7-ACBF-78F801828DA5}" type="pres">
      <dgm:prSet presAssocID="{61CB46EA-D80D-413C-9783-686FE8C78FA5}" presName="parTrans" presStyleLbl="sibTrans2D1" presStyleIdx="0" presStyleCnt="6"/>
      <dgm:spPr/>
    </dgm:pt>
    <dgm:pt modelId="{35C2799A-2B8C-4721-AC74-8AE5ACA13678}" type="pres">
      <dgm:prSet presAssocID="{61CB46EA-D80D-413C-9783-686FE8C78FA5}" presName="connectorText" presStyleLbl="sibTrans2D1" presStyleIdx="0" presStyleCnt="6"/>
      <dgm:spPr/>
    </dgm:pt>
    <dgm:pt modelId="{54AC436E-B64F-473F-8FEF-BD1B9674CFA0}" type="pres">
      <dgm:prSet presAssocID="{E8EF869A-0FAE-42C5-BCC4-46322E4498C2}" presName="node" presStyleLbl="node1" presStyleIdx="0" presStyleCnt="6">
        <dgm:presLayoutVars>
          <dgm:bulletEnabled val="1"/>
        </dgm:presLayoutVars>
      </dgm:prSet>
      <dgm:spPr/>
    </dgm:pt>
    <dgm:pt modelId="{1DAD81E5-E4DC-4AC3-A692-2A3AF73C2AF0}" type="pres">
      <dgm:prSet presAssocID="{FCC657B7-69CA-42E7-A7BB-DD48E61B6B39}" presName="parTrans" presStyleLbl="sibTrans2D1" presStyleIdx="1" presStyleCnt="6"/>
      <dgm:spPr/>
    </dgm:pt>
    <dgm:pt modelId="{0011269D-D58C-412C-8366-10E0A3274AA3}" type="pres">
      <dgm:prSet presAssocID="{FCC657B7-69CA-42E7-A7BB-DD48E61B6B39}" presName="connectorText" presStyleLbl="sibTrans2D1" presStyleIdx="1" presStyleCnt="6"/>
      <dgm:spPr/>
    </dgm:pt>
    <dgm:pt modelId="{A933173B-5F3E-4845-BF40-C40E6F997323}" type="pres">
      <dgm:prSet presAssocID="{8580322A-9FA3-4E63-AFEC-221FA47C2A17}" presName="node" presStyleLbl="node1" presStyleIdx="1" presStyleCnt="6">
        <dgm:presLayoutVars>
          <dgm:bulletEnabled val="1"/>
        </dgm:presLayoutVars>
      </dgm:prSet>
      <dgm:spPr/>
    </dgm:pt>
    <dgm:pt modelId="{486EB368-1520-4BD5-AC2C-00DDC78933B5}" type="pres">
      <dgm:prSet presAssocID="{33EC2016-641E-4AE4-8139-01933250E5C2}" presName="parTrans" presStyleLbl="sibTrans2D1" presStyleIdx="2" presStyleCnt="6"/>
      <dgm:spPr/>
    </dgm:pt>
    <dgm:pt modelId="{590958D8-17C3-4A4A-AE1C-9B570DC8C256}" type="pres">
      <dgm:prSet presAssocID="{33EC2016-641E-4AE4-8139-01933250E5C2}" presName="connectorText" presStyleLbl="sibTrans2D1" presStyleIdx="2" presStyleCnt="6"/>
      <dgm:spPr/>
    </dgm:pt>
    <dgm:pt modelId="{F460B383-8E94-48F1-BC66-5B4050454F08}" type="pres">
      <dgm:prSet presAssocID="{D3EC274C-E4C9-4FE5-9F2D-E2B2A5CE50D3}" presName="node" presStyleLbl="node1" presStyleIdx="2" presStyleCnt="6">
        <dgm:presLayoutVars>
          <dgm:bulletEnabled val="1"/>
        </dgm:presLayoutVars>
      </dgm:prSet>
      <dgm:spPr/>
    </dgm:pt>
    <dgm:pt modelId="{897A188E-0A16-4238-84C4-41A4153DE398}" type="pres">
      <dgm:prSet presAssocID="{A5AAE615-20C1-4236-8206-EA36B2B5C79C}" presName="parTrans" presStyleLbl="sibTrans2D1" presStyleIdx="3" presStyleCnt="6"/>
      <dgm:spPr/>
    </dgm:pt>
    <dgm:pt modelId="{8AB04F71-06F1-42EF-847D-9414B3D49288}" type="pres">
      <dgm:prSet presAssocID="{A5AAE615-20C1-4236-8206-EA36B2B5C79C}" presName="connectorText" presStyleLbl="sibTrans2D1" presStyleIdx="3" presStyleCnt="6"/>
      <dgm:spPr/>
    </dgm:pt>
    <dgm:pt modelId="{1ADADB91-63E6-4276-9367-EB576F7111C3}" type="pres">
      <dgm:prSet presAssocID="{5B1E684C-ED36-4B1A-9EC8-9E20E1E8B512}" presName="node" presStyleLbl="node1" presStyleIdx="3" presStyleCnt="6">
        <dgm:presLayoutVars>
          <dgm:bulletEnabled val="1"/>
        </dgm:presLayoutVars>
      </dgm:prSet>
      <dgm:spPr/>
    </dgm:pt>
    <dgm:pt modelId="{26834697-6CF1-42C3-A11C-A1D2120EE446}" type="pres">
      <dgm:prSet presAssocID="{DF4CAEB2-CE7F-4326-AB12-401ACF132222}" presName="parTrans" presStyleLbl="sibTrans2D1" presStyleIdx="4" presStyleCnt="6"/>
      <dgm:spPr/>
    </dgm:pt>
    <dgm:pt modelId="{8277787D-0C15-491F-B941-E4B44912C928}" type="pres">
      <dgm:prSet presAssocID="{DF4CAEB2-CE7F-4326-AB12-401ACF132222}" presName="connectorText" presStyleLbl="sibTrans2D1" presStyleIdx="4" presStyleCnt="6"/>
      <dgm:spPr/>
    </dgm:pt>
    <dgm:pt modelId="{799979BD-6421-4EEB-86B6-0DACB013D468}" type="pres">
      <dgm:prSet presAssocID="{1C1E0A53-D246-4C2B-8068-2512E798DB32}" presName="node" presStyleLbl="node1" presStyleIdx="4" presStyleCnt="6">
        <dgm:presLayoutVars>
          <dgm:bulletEnabled val="1"/>
        </dgm:presLayoutVars>
      </dgm:prSet>
      <dgm:spPr/>
    </dgm:pt>
    <dgm:pt modelId="{3A0651DE-7762-473E-87BB-C3BABA3D6EBE}" type="pres">
      <dgm:prSet presAssocID="{8C518FAE-5615-450B-83F3-37EB26C144AE}" presName="parTrans" presStyleLbl="sibTrans2D1" presStyleIdx="5" presStyleCnt="6"/>
      <dgm:spPr/>
    </dgm:pt>
    <dgm:pt modelId="{8CF37565-00A3-4289-BF15-87709B907424}" type="pres">
      <dgm:prSet presAssocID="{8C518FAE-5615-450B-83F3-37EB26C144AE}" presName="connectorText" presStyleLbl="sibTrans2D1" presStyleIdx="5" presStyleCnt="6"/>
      <dgm:spPr/>
    </dgm:pt>
    <dgm:pt modelId="{052BF1F1-5045-4544-AC14-CF4301B77A7F}" type="pres">
      <dgm:prSet presAssocID="{5BA394F0-4BDA-4FB6-A91D-EE7FDF31138E}" presName="node" presStyleLbl="node1" presStyleIdx="5" presStyleCnt="6">
        <dgm:presLayoutVars>
          <dgm:bulletEnabled val="1"/>
        </dgm:presLayoutVars>
      </dgm:prSet>
      <dgm:spPr/>
    </dgm:pt>
  </dgm:ptLst>
  <dgm:cxnLst>
    <dgm:cxn modelId="{34DCFA01-5E01-404C-A851-C76A025FA577}" type="presOf" srcId="{1C1E0A53-D246-4C2B-8068-2512E798DB32}" destId="{799979BD-6421-4EEB-86B6-0DACB013D468}" srcOrd="0" destOrd="0" presId="urn:microsoft.com/office/officeart/2005/8/layout/radial5"/>
    <dgm:cxn modelId="{08377112-D46D-4F6B-BCD0-2286C27E9104}" type="presOf" srcId="{DF4CAEB2-CE7F-4326-AB12-401ACF132222}" destId="{8277787D-0C15-491F-B941-E4B44912C928}" srcOrd="1" destOrd="0" presId="urn:microsoft.com/office/officeart/2005/8/layout/radial5"/>
    <dgm:cxn modelId="{B6C20E31-27B4-42A0-8A7D-952CAD352D9A}" type="presOf" srcId="{8C518FAE-5615-450B-83F3-37EB26C144AE}" destId="{8CF37565-00A3-4289-BF15-87709B907424}" srcOrd="1" destOrd="0" presId="urn:microsoft.com/office/officeart/2005/8/layout/radial5"/>
    <dgm:cxn modelId="{97C8BB3A-22FF-49CF-91CD-6EB3586B567F}" type="presOf" srcId="{33EC2016-641E-4AE4-8139-01933250E5C2}" destId="{590958D8-17C3-4A4A-AE1C-9B570DC8C256}" srcOrd="1" destOrd="0" presId="urn:microsoft.com/office/officeart/2005/8/layout/radial5"/>
    <dgm:cxn modelId="{65F18241-95F2-484A-AF0A-E8388193C287}" type="presOf" srcId="{FCC657B7-69CA-42E7-A7BB-DD48E61B6B39}" destId="{1DAD81E5-E4DC-4AC3-A692-2A3AF73C2AF0}" srcOrd="0" destOrd="0" presId="urn:microsoft.com/office/officeart/2005/8/layout/radial5"/>
    <dgm:cxn modelId="{8F095B62-3F54-4FD8-9713-17D55CC62550}" type="presOf" srcId="{5B1E684C-ED36-4B1A-9EC8-9E20E1E8B512}" destId="{1ADADB91-63E6-4276-9367-EB576F7111C3}" srcOrd="0" destOrd="0" presId="urn:microsoft.com/office/officeart/2005/8/layout/radial5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A634F045-2B33-48EB-88BC-CC1865B97F8A}" type="presOf" srcId="{61CB46EA-D80D-413C-9783-686FE8C78FA5}" destId="{35C2799A-2B8C-4721-AC74-8AE5ACA13678}" srcOrd="1" destOrd="0" presId="urn:microsoft.com/office/officeart/2005/8/layout/radial5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3154A374-E789-476B-9CF6-A673AB232B9F}" type="presOf" srcId="{A5AAE615-20C1-4236-8206-EA36B2B5C79C}" destId="{8AB04F71-06F1-42EF-847D-9414B3D49288}" srcOrd="1" destOrd="0" presId="urn:microsoft.com/office/officeart/2005/8/layout/radial5"/>
    <dgm:cxn modelId="{C1795E7C-AC30-491A-9C59-288E8FDF1BF4}" type="presOf" srcId="{FCC657B7-69CA-42E7-A7BB-DD48E61B6B39}" destId="{0011269D-D58C-412C-8366-10E0A3274AA3}" srcOrd="1" destOrd="0" presId="urn:microsoft.com/office/officeart/2005/8/layout/radial5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13B49290-38C1-4363-AC23-3B1A921DC897}" type="presOf" srcId="{5BA394F0-4BDA-4FB6-A91D-EE7FDF31138E}" destId="{052BF1F1-5045-4544-AC14-CF4301B77A7F}" srcOrd="0" destOrd="0" presId="urn:microsoft.com/office/officeart/2005/8/layout/radial5"/>
    <dgm:cxn modelId="{8F608E97-4EE9-4311-99E9-0D9725A9937D}" type="presOf" srcId="{33EC2016-641E-4AE4-8139-01933250E5C2}" destId="{486EB368-1520-4BD5-AC2C-00DDC78933B5}" srcOrd="0" destOrd="0" presId="urn:microsoft.com/office/officeart/2005/8/layout/radial5"/>
    <dgm:cxn modelId="{401B569E-C3C8-46DC-B2E1-7F504FC12DD8}" type="presOf" srcId="{A5AAE615-20C1-4236-8206-EA36B2B5C79C}" destId="{897A188E-0A16-4238-84C4-41A4153DE398}" srcOrd="0" destOrd="0" presId="urn:microsoft.com/office/officeart/2005/8/layout/radial5"/>
    <dgm:cxn modelId="{EA1177A6-E63A-4608-B1F7-51D803F6A596}" type="presOf" srcId="{D3EC274C-E4C9-4FE5-9F2D-E2B2A5CE50D3}" destId="{F460B383-8E94-48F1-BC66-5B4050454F08}" srcOrd="0" destOrd="0" presId="urn:microsoft.com/office/officeart/2005/8/layout/radial5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4C63EFCF-57EB-4EE4-A755-ECE9950993A3}" type="presOf" srcId="{8C518FAE-5615-450B-83F3-37EB26C144AE}" destId="{3A0651DE-7762-473E-87BB-C3BABA3D6EBE}" srcOrd="0" destOrd="0" presId="urn:microsoft.com/office/officeart/2005/8/layout/radial5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055C88DB-4D40-40BF-A44C-FDCFF634B1A9}" type="presOf" srcId="{571EA815-78F6-4DCF-83A5-4D26B5988817}" destId="{4A9FAAC2-2A36-4C75-9133-6AE1F009A7D1}" srcOrd="0" destOrd="0" presId="urn:microsoft.com/office/officeart/2005/8/layout/radial5"/>
    <dgm:cxn modelId="{3A3987E3-4D0A-4E84-A9FC-54CA05A95B18}" type="presOf" srcId="{DF4CAEB2-CE7F-4326-AB12-401ACF132222}" destId="{26834697-6CF1-42C3-A11C-A1D2120EE446}" srcOrd="0" destOrd="0" presId="urn:microsoft.com/office/officeart/2005/8/layout/radial5"/>
    <dgm:cxn modelId="{EF0D64E5-2758-480F-8974-D3AE4D17E36C}" type="presOf" srcId="{8AC8FBC6-87E3-4AA8-BC7E-206109A0F4F0}" destId="{FC4B8AF6-8D62-4CE5-B3BB-560FD3786D5B}" srcOrd="0" destOrd="0" presId="urn:microsoft.com/office/officeart/2005/8/layout/radial5"/>
    <dgm:cxn modelId="{5F7022F6-7124-43AF-AFC8-34908E61BA5B}" type="presOf" srcId="{8580322A-9FA3-4E63-AFEC-221FA47C2A17}" destId="{A933173B-5F3E-4845-BF40-C40E6F997323}" srcOrd="0" destOrd="0" presId="urn:microsoft.com/office/officeart/2005/8/layout/radial5"/>
    <dgm:cxn modelId="{1479D5F9-CD19-45A0-9C48-EF1D1181389E}" type="presOf" srcId="{E8EF869A-0FAE-42C5-BCC4-46322E4498C2}" destId="{54AC436E-B64F-473F-8FEF-BD1B9674CFA0}" srcOrd="0" destOrd="0" presId="urn:microsoft.com/office/officeart/2005/8/layout/radial5"/>
    <dgm:cxn modelId="{A1A762FA-AB4E-4026-9433-8C775E7B2335}" type="presOf" srcId="{61CB46EA-D80D-413C-9783-686FE8C78FA5}" destId="{4085AD6A-7BCB-47A7-ACBF-78F801828DA5}" srcOrd="0" destOrd="0" presId="urn:microsoft.com/office/officeart/2005/8/layout/radial5"/>
    <dgm:cxn modelId="{AB88242E-8057-406F-B935-FC114A8E7976}" type="presParOf" srcId="{FC4B8AF6-8D62-4CE5-B3BB-560FD3786D5B}" destId="{4A9FAAC2-2A36-4C75-9133-6AE1F009A7D1}" srcOrd="0" destOrd="0" presId="urn:microsoft.com/office/officeart/2005/8/layout/radial5"/>
    <dgm:cxn modelId="{8DE3B26A-E60D-4510-AEB0-561BDFA9B584}" type="presParOf" srcId="{FC4B8AF6-8D62-4CE5-B3BB-560FD3786D5B}" destId="{4085AD6A-7BCB-47A7-ACBF-78F801828DA5}" srcOrd="1" destOrd="0" presId="urn:microsoft.com/office/officeart/2005/8/layout/radial5"/>
    <dgm:cxn modelId="{7720AA72-A284-4DBF-960F-CCC765362EEF}" type="presParOf" srcId="{4085AD6A-7BCB-47A7-ACBF-78F801828DA5}" destId="{35C2799A-2B8C-4721-AC74-8AE5ACA13678}" srcOrd="0" destOrd="0" presId="urn:microsoft.com/office/officeart/2005/8/layout/radial5"/>
    <dgm:cxn modelId="{1C545F5C-B35E-4141-9AC4-21CEAEC01E3D}" type="presParOf" srcId="{FC4B8AF6-8D62-4CE5-B3BB-560FD3786D5B}" destId="{54AC436E-B64F-473F-8FEF-BD1B9674CFA0}" srcOrd="2" destOrd="0" presId="urn:microsoft.com/office/officeart/2005/8/layout/radial5"/>
    <dgm:cxn modelId="{29C300E1-C601-4285-B426-80CC9E886D22}" type="presParOf" srcId="{FC4B8AF6-8D62-4CE5-B3BB-560FD3786D5B}" destId="{1DAD81E5-E4DC-4AC3-A692-2A3AF73C2AF0}" srcOrd="3" destOrd="0" presId="urn:microsoft.com/office/officeart/2005/8/layout/radial5"/>
    <dgm:cxn modelId="{F123552F-B1ED-4042-A812-79B6E2893C61}" type="presParOf" srcId="{1DAD81E5-E4DC-4AC3-A692-2A3AF73C2AF0}" destId="{0011269D-D58C-412C-8366-10E0A3274AA3}" srcOrd="0" destOrd="0" presId="urn:microsoft.com/office/officeart/2005/8/layout/radial5"/>
    <dgm:cxn modelId="{6E04F63B-86D9-45DA-97F2-8AB7391C4A64}" type="presParOf" srcId="{FC4B8AF6-8D62-4CE5-B3BB-560FD3786D5B}" destId="{A933173B-5F3E-4845-BF40-C40E6F997323}" srcOrd="4" destOrd="0" presId="urn:microsoft.com/office/officeart/2005/8/layout/radial5"/>
    <dgm:cxn modelId="{7668BB53-7F85-4D9B-9DCF-84262F4D0954}" type="presParOf" srcId="{FC4B8AF6-8D62-4CE5-B3BB-560FD3786D5B}" destId="{486EB368-1520-4BD5-AC2C-00DDC78933B5}" srcOrd="5" destOrd="0" presId="urn:microsoft.com/office/officeart/2005/8/layout/radial5"/>
    <dgm:cxn modelId="{EE98FDA9-7F08-43DE-9D85-42988FF56B91}" type="presParOf" srcId="{486EB368-1520-4BD5-AC2C-00DDC78933B5}" destId="{590958D8-17C3-4A4A-AE1C-9B570DC8C256}" srcOrd="0" destOrd="0" presId="urn:microsoft.com/office/officeart/2005/8/layout/radial5"/>
    <dgm:cxn modelId="{A1D96BBC-DEAD-4AF9-B9D9-6EBD555836E5}" type="presParOf" srcId="{FC4B8AF6-8D62-4CE5-B3BB-560FD3786D5B}" destId="{F460B383-8E94-48F1-BC66-5B4050454F08}" srcOrd="6" destOrd="0" presId="urn:microsoft.com/office/officeart/2005/8/layout/radial5"/>
    <dgm:cxn modelId="{4E58A221-61C7-4B6F-9FF1-4D08F8A02315}" type="presParOf" srcId="{FC4B8AF6-8D62-4CE5-B3BB-560FD3786D5B}" destId="{897A188E-0A16-4238-84C4-41A4153DE398}" srcOrd="7" destOrd="0" presId="urn:microsoft.com/office/officeart/2005/8/layout/radial5"/>
    <dgm:cxn modelId="{BDE8B4F2-6952-4854-BAEC-D58D98ABF069}" type="presParOf" srcId="{897A188E-0A16-4238-84C4-41A4153DE398}" destId="{8AB04F71-06F1-42EF-847D-9414B3D49288}" srcOrd="0" destOrd="0" presId="urn:microsoft.com/office/officeart/2005/8/layout/radial5"/>
    <dgm:cxn modelId="{6C47FA2A-C88A-4B0E-B7C3-61ADDD4A348D}" type="presParOf" srcId="{FC4B8AF6-8D62-4CE5-B3BB-560FD3786D5B}" destId="{1ADADB91-63E6-4276-9367-EB576F7111C3}" srcOrd="8" destOrd="0" presId="urn:microsoft.com/office/officeart/2005/8/layout/radial5"/>
    <dgm:cxn modelId="{A1070CEA-AD53-4EFC-A3F9-75FA3483D8C5}" type="presParOf" srcId="{FC4B8AF6-8D62-4CE5-B3BB-560FD3786D5B}" destId="{26834697-6CF1-42C3-A11C-A1D2120EE446}" srcOrd="9" destOrd="0" presId="urn:microsoft.com/office/officeart/2005/8/layout/radial5"/>
    <dgm:cxn modelId="{81FFBE7B-1D3D-4C8E-9AF4-632BD2868C8C}" type="presParOf" srcId="{26834697-6CF1-42C3-A11C-A1D2120EE446}" destId="{8277787D-0C15-491F-B941-E4B44912C928}" srcOrd="0" destOrd="0" presId="urn:microsoft.com/office/officeart/2005/8/layout/radial5"/>
    <dgm:cxn modelId="{AF4D0603-8DC1-4D63-80F4-9943381E7394}" type="presParOf" srcId="{FC4B8AF6-8D62-4CE5-B3BB-560FD3786D5B}" destId="{799979BD-6421-4EEB-86B6-0DACB013D468}" srcOrd="10" destOrd="0" presId="urn:microsoft.com/office/officeart/2005/8/layout/radial5"/>
    <dgm:cxn modelId="{980C01EA-7666-4533-A675-6927C0FA52E1}" type="presParOf" srcId="{FC4B8AF6-8D62-4CE5-B3BB-560FD3786D5B}" destId="{3A0651DE-7762-473E-87BB-C3BABA3D6EBE}" srcOrd="11" destOrd="0" presId="urn:microsoft.com/office/officeart/2005/8/layout/radial5"/>
    <dgm:cxn modelId="{8460F541-D97B-46C0-8114-939D89B862C2}" type="presParOf" srcId="{3A0651DE-7762-473E-87BB-C3BABA3D6EBE}" destId="{8CF37565-00A3-4289-BF15-87709B907424}" srcOrd="0" destOrd="0" presId="urn:microsoft.com/office/officeart/2005/8/layout/radial5"/>
    <dgm:cxn modelId="{EF89EDE7-A25A-4629-B8CD-8DA0341CD8A2}" type="presParOf" srcId="{FC4B8AF6-8D62-4CE5-B3BB-560FD3786D5B}" destId="{052BF1F1-5045-4544-AC14-CF4301B77A7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ج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جا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جيـ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جو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 err="1"/>
            <a:t>جاً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جٍ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جࣱ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C4B8AF6-8D62-4CE5-B3BB-560FD3786D5B}" type="pres">
      <dgm:prSet presAssocID="{8AC8FBC6-87E3-4AA8-BC7E-206109A0F4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A9FAAC2-2A36-4C75-9133-6AE1F009A7D1}" type="pres">
      <dgm:prSet presAssocID="{571EA815-78F6-4DCF-83A5-4D26B5988817}" presName="centerShape" presStyleLbl="node0" presStyleIdx="0" presStyleCnt="1"/>
      <dgm:spPr/>
    </dgm:pt>
    <dgm:pt modelId="{4085AD6A-7BCB-47A7-ACBF-78F801828DA5}" type="pres">
      <dgm:prSet presAssocID="{61CB46EA-D80D-413C-9783-686FE8C78FA5}" presName="parTrans" presStyleLbl="sibTrans2D1" presStyleIdx="0" presStyleCnt="6"/>
      <dgm:spPr/>
    </dgm:pt>
    <dgm:pt modelId="{35C2799A-2B8C-4721-AC74-8AE5ACA13678}" type="pres">
      <dgm:prSet presAssocID="{61CB46EA-D80D-413C-9783-686FE8C78FA5}" presName="connectorText" presStyleLbl="sibTrans2D1" presStyleIdx="0" presStyleCnt="6"/>
      <dgm:spPr/>
    </dgm:pt>
    <dgm:pt modelId="{54AC436E-B64F-473F-8FEF-BD1B9674CFA0}" type="pres">
      <dgm:prSet presAssocID="{E8EF869A-0FAE-42C5-BCC4-46322E4498C2}" presName="node" presStyleLbl="node1" presStyleIdx="0" presStyleCnt="6">
        <dgm:presLayoutVars>
          <dgm:bulletEnabled val="1"/>
        </dgm:presLayoutVars>
      </dgm:prSet>
      <dgm:spPr/>
    </dgm:pt>
    <dgm:pt modelId="{1DAD81E5-E4DC-4AC3-A692-2A3AF73C2AF0}" type="pres">
      <dgm:prSet presAssocID="{FCC657B7-69CA-42E7-A7BB-DD48E61B6B39}" presName="parTrans" presStyleLbl="sibTrans2D1" presStyleIdx="1" presStyleCnt="6"/>
      <dgm:spPr/>
    </dgm:pt>
    <dgm:pt modelId="{0011269D-D58C-412C-8366-10E0A3274AA3}" type="pres">
      <dgm:prSet presAssocID="{FCC657B7-69CA-42E7-A7BB-DD48E61B6B39}" presName="connectorText" presStyleLbl="sibTrans2D1" presStyleIdx="1" presStyleCnt="6"/>
      <dgm:spPr/>
    </dgm:pt>
    <dgm:pt modelId="{A933173B-5F3E-4845-BF40-C40E6F997323}" type="pres">
      <dgm:prSet presAssocID="{8580322A-9FA3-4E63-AFEC-221FA47C2A17}" presName="node" presStyleLbl="node1" presStyleIdx="1" presStyleCnt="6">
        <dgm:presLayoutVars>
          <dgm:bulletEnabled val="1"/>
        </dgm:presLayoutVars>
      </dgm:prSet>
      <dgm:spPr/>
    </dgm:pt>
    <dgm:pt modelId="{486EB368-1520-4BD5-AC2C-00DDC78933B5}" type="pres">
      <dgm:prSet presAssocID="{33EC2016-641E-4AE4-8139-01933250E5C2}" presName="parTrans" presStyleLbl="sibTrans2D1" presStyleIdx="2" presStyleCnt="6"/>
      <dgm:spPr/>
    </dgm:pt>
    <dgm:pt modelId="{590958D8-17C3-4A4A-AE1C-9B570DC8C256}" type="pres">
      <dgm:prSet presAssocID="{33EC2016-641E-4AE4-8139-01933250E5C2}" presName="connectorText" presStyleLbl="sibTrans2D1" presStyleIdx="2" presStyleCnt="6"/>
      <dgm:spPr/>
    </dgm:pt>
    <dgm:pt modelId="{F460B383-8E94-48F1-BC66-5B4050454F08}" type="pres">
      <dgm:prSet presAssocID="{D3EC274C-E4C9-4FE5-9F2D-E2B2A5CE50D3}" presName="node" presStyleLbl="node1" presStyleIdx="2" presStyleCnt="6">
        <dgm:presLayoutVars>
          <dgm:bulletEnabled val="1"/>
        </dgm:presLayoutVars>
      </dgm:prSet>
      <dgm:spPr/>
    </dgm:pt>
    <dgm:pt modelId="{897A188E-0A16-4238-84C4-41A4153DE398}" type="pres">
      <dgm:prSet presAssocID="{A5AAE615-20C1-4236-8206-EA36B2B5C79C}" presName="parTrans" presStyleLbl="sibTrans2D1" presStyleIdx="3" presStyleCnt="6"/>
      <dgm:spPr/>
    </dgm:pt>
    <dgm:pt modelId="{8AB04F71-06F1-42EF-847D-9414B3D49288}" type="pres">
      <dgm:prSet presAssocID="{A5AAE615-20C1-4236-8206-EA36B2B5C79C}" presName="connectorText" presStyleLbl="sibTrans2D1" presStyleIdx="3" presStyleCnt="6"/>
      <dgm:spPr/>
    </dgm:pt>
    <dgm:pt modelId="{1ADADB91-63E6-4276-9367-EB576F7111C3}" type="pres">
      <dgm:prSet presAssocID="{5B1E684C-ED36-4B1A-9EC8-9E20E1E8B512}" presName="node" presStyleLbl="node1" presStyleIdx="3" presStyleCnt="6">
        <dgm:presLayoutVars>
          <dgm:bulletEnabled val="1"/>
        </dgm:presLayoutVars>
      </dgm:prSet>
      <dgm:spPr/>
    </dgm:pt>
    <dgm:pt modelId="{26834697-6CF1-42C3-A11C-A1D2120EE446}" type="pres">
      <dgm:prSet presAssocID="{DF4CAEB2-CE7F-4326-AB12-401ACF132222}" presName="parTrans" presStyleLbl="sibTrans2D1" presStyleIdx="4" presStyleCnt="6"/>
      <dgm:spPr/>
    </dgm:pt>
    <dgm:pt modelId="{8277787D-0C15-491F-B941-E4B44912C928}" type="pres">
      <dgm:prSet presAssocID="{DF4CAEB2-CE7F-4326-AB12-401ACF132222}" presName="connectorText" presStyleLbl="sibTrans2D1" presStyleIdx="4" presStyleCnt="6"/>
      <dgm:spPr/>
    </dgm:pt>
    <dgm:pt modelId="{799979BD-6421-4EEB-86B6-0DACB013D468}" type="pres">
      <dgm:prSet presAssocID="{1C1E0A53-D246-4C2B-8068-2512E798DB32}" presName="node" presStyleLbl="node1" presStyleIdx="4" presStyleCnt="6">
        <dgm:presLayoutVars>
          <dgm:bulletEnabled val="1"/>
        </dgm:presLayoutVars>
      </dgm:prSet>
      <dgm:spPr/>
    </dgm:pt>
    <dgm:pt modelId="{3A0651DE-7762-473E-87BB-C3BABA3D6EBE}" type="pres">
      <dgm:prSet presAssocID="{8C518FAE-5615-450B-83F3-37EB26C144AE}" presName="parTrans" presStyleLbl="sibTrans2D1" presStyleIdx="5" presStyleCnt="6"/>
      <dgm:spPr/>
    </dgm:pt>
    <dgm:pt modelId="{8CF37565-00A3-4289-BF15-87709B907424}" type="pres">
      <dgm:prSet presAssocID="{8C518FAE-5615-450B-83F3-37EB26C144AE}" presName="connectorText" presStyleLbl="sibTrans2D1" presStyleIdx="5" presStyleCnt="6"/>
      <dgm:spPr/>
    </dgm:pt>
    <dgm:pt modelId="{052BF1F1-5045-4544-AC14-CF4301B77A7F}" type="pres">
      <dgm:prSet presAssocID="{5BA394F0-4BDA-4FB6-A91D-EE7FDF31138E}" presName="node" presStyleLbl="node1" presStyleIdx="5" presStyleCnt="6">
        <dgm:presLayoutVars>
          <dgm:bulletEnabled val="1"/>
        </dgm:presLayoutVars>
      </dgm:prSet>
      <dgm:spPr/>
    </dgm:pt>
  </dgm:ptLst>
  <dgm:cxnLst>
    <dgm:cxn modelId="{34DCFA01-5E01-404C-A851-C76A025FA577}" type="presOf" srcId="{1C1E0A53-D246-4C2B-8068-2512E798DB32}" destId="{799979BD-6421-4EEB-86B6-0DACB013D468}" srcOrd="0" destOrd="0" presId="urn:microsoft.com/office/officeart/2005/8/layout/radial5"/>
    <dgm:cxn modelId="{08377112-D46D-4F6B-BCD0-2286C27E9104}" type="presOf" srcId="{DF4CAEB2-CE7F-4326-AB12-401ACF132222}" destId="{8277787D-0C15-491F-B941-E4B44912C928}" srcOrd="1" destOrd="0" presId="urn:microsoft.com/office/officeart/2005/8/layout/radial5"/>
    <dgm:cxn modelId="{B6C20E31-27B4-42A0-8A7D-952CAD352D9A}" type="presOf" srcId="{8C518FAE-5615-450B-83F3-37EB26C144AE}" destId="{8CF37565-00A3-4289-BF15-87709B907424}" srcOrd="1" destOrd="0" presId="urn:microsoft.com/office/officeart/2005/8/layout/radial5"/>
    <dgm:cxn modelId="{97C8BB3A-22FF-49CF-91CD-6EB3586B567F}" type="presOf" srcId="{33EC2016-641E-4AE4-8139-01933250E5C2}" destId="{590958D8-17C3-4A4A-AE1C-9B570DC8C256}" srcOrd="1" destOrd="0" presId="urn:microsoft.com/office/officeart/2005/8/layout/radial5"/>
    <dgm:cxn modelId="{65F18241-95F2-484A-AF0A-E8388193C287}" type="presOf" srcId="{FCC657B7-69CA-42E7-A7BB-DD48E61B6B39}" destId="{1DAD81E5-E4DC-4AC3-A692-2A3AF73C2AF0}" srcOrd="0" destOrd="0" presId="urn:microsoft.com/office/officeart/2005/8/layout/radial5"/>
    <dgm:cxn modelId="{8F095B62-3F54-4FD8-9713-17D55CC62550}" type="presOf" srcId="{5B1E684C-ED36-4B1A-9EC8-9E20E1E8B512}" destId="{1ADADB91-63E6-4276-9367-EB576F7111C3}" srcOrd="0" destOrd="0" presId="urn:microsoft.com/office/officeart/2005/8/layout/radial5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A634F045-2B33-48EB-88BC-CC1865B97F8A}" type="presOf" srcId="{61CB46EA-D80D-413C-9783-686FE8C78FA5}" destId="{35C2799A-2B8C-4721-AC74-8AE5ACA13678}" srcOrd="1" destOrd="0" presId="urn:microsoft.com/office/officeart/2005/8/layout/radial5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3154A374-E789-476B-9CF6-A673AB232B9F}" type="presOf" srcId="{A5AAE615-20C1-4236-8206-EA36B2B5C79C}" destId="{8AB04F71-06F1-42EF-847D-9414B3D49288}" srcOrd="1" destOrd="0" presId="urn:microsoft.com/office/officeart/2005/8/layout/radial5"/>
    <dgm:cxn modelId="{C1795E7C-AC30-491A-9C59-288E8FDF1BF4}" type="presOf" srcId="{FCC657B7-69CA-42E7-A7BB-DD48E61B6B39}" destId="{0011269D-D58C-412C-8366-10E0A3274AA3}" srcOrd="1" destOrd="0" presId="urn:microsoft.com/office/officeart/2005/8/layout/radial5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13B49290-38C1-4363-AC23-3B1A921DC897}" type="presOf" srcId="{5BA394F0-4BDA-4FB6-A91D-EE7FDF31138E}" destId="{052BF1F1-5045-4544-AC14-CF4301B77A7F}" srcOrd="0" destOrd="0" presId="urn:microsoft.com/office/officeart/2005/8/layout/radial5"/>
    <dgm:cxn modelId="{8F608E97-4EE9-4311-99E9-0D9725A9937D}" type="presOf" srcId="{33EC2016-641E-4AE4-8139-01933250E5C2}" destId="{486EB368-1520-4BD5-AC2C-00DDC78933B5}" srcOrd="0" destOrd="0" presId="urn:microsoft.com/office/officeart/2005/8/layout/radial5"/>
    <dgm:cxn modelId="{401B569E-C3C8-46DC-B2E1-7F504FC12DD8}" type="presOf" srcId="{A5AAE615-20C1-4236-8206-EA36B2B5C79C}" destId="{897A188E-0A16-4238-84C4-41A4153DE398}" srcOrd="0" destOrd="0" presId="urn:microsoft.com/office/officeart/2005/8/layout/radial5"/>
    <dgm:cxn modelId="{EA1177A6-E63A-4608-B1F7-51D803F6A596}" type="presOf" srcId="{D3EC274C-E4C9-4FE5-9F2D-E2B2A5CE50D3}" destId="{F460B383-8E94-48F1-BC66-5B4050454F08}" srcOrd="0" destOrd="0" presId="urn:microsoft.com/office/officeart/2005/8/layout/radial5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4C63EFCF-57EB-4EE4-A755-ECE9950993A3}" type="presOf" srcId="{8C518FAE-5615-450B-83F3-37EB26C144AE}" destId="{3A0651DE-7762-473E-87BB-C3BABA3D6EBE}" srcOrd="0" destOrd="0" presId="urn:microsoft.com/office/officeart/2005/8/layout/radial5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055C88DB-4D40-40BF-A44C-FDCFF634B1A9}" type="presOf" srcId="{571EA815-78F6-4DCF-83A5-4D26B5988817}" destId="{4A9FAAC2-2A36-4C75-9133-6AE1F009A7D1}" srcOrd="0" destOrd="0" presId="urn:microsoft.com/office/officeart/2005/8/layout/radial5"/>
    <dgm:cxn modelId="{3A3987E3-4D0A-4E84-A9FC-54CA05A95B18}" type="presOf" srcId="{DF4CAEB2-CE7F-4326-AB12-401ACF132222}" destId="{26834697-6CF1-42C3-A11C-A1D2120EE446}" srcOrd="0" destOrd="0" presId="urn:microsoft.com/office/officeart/2005/8/layout/radial5"/>
    <dgm:cxn modelId="{EF0D64E5-2758-480F-8974-D3AE4D17E36C}" type="presOf" srcId="{8AC8FBC6-87E3-4AA8-BC7E-206109A0F4F0}" destId="{FC4B8AF6-8D62-4CE5-B3BB-560FD3786D5B}" srcOrd="0" destOrd="0" presId="urn:microsoft.com/office/officeart/2005/8/layout/radial5"/>
    <dgm:cxn modelId="{5F7022F6-7124-43AF-AFC8-34908E61BA5B}" type="presOf" srcId="{8580322A-9FA3-4E63-AFEC-221FA47C2A17}" destId="{A933173B-5F3E-4845-BF40-C40E6F997323}" srcOrd="0" destOrd="0" presId="urn:microsoft.com/office/officeart/2005/8/layout/radial5"/>
    <dgm:cxn modelId="{1479D5F9-CD19-45A0-9C48-EF1D1181389E}" type="presOf" srcId="{E8EF869A-0FAE-42C5-BCC4-46322E4498C2}" destId="{54AC436E-B64F-473F-8FEF-BD1B9674CFA0}" srcOrd="0" destOrd="0" presId="urn:microsoft.com/office/officeart/2005/8/layout/radial5"/>
    <dgm:cxn modelId="{A1A762FA-AB4E-4026-9433-8C775E7B2335}" type="presOf" srcId="{61CB46EA-D80D-413C-9783-686FE8C78FA5}" destId="{4085AD6A-7BCB-47A7-ACBF-78F801828DA5}" srcOrd="0" destOrd="0" presId="urn:microsoft.com/office/officeart/2005/8/layout/radial5"/>
    <dgm:cxn modelId="{AB88242E-8057-406F-B935-FC114A8E7976}" type="presParOf" srcId="{FC4B8AF6-8D62-4CE5-B3BB-560FD3786D5B}" destId="{4A9FAAC2-2A36-4C75-9133-6AE1F009A7D1}" srcOrd="0" destOrd="0" presId="urn:microsoft.com/office/officeart/2005/8/layout/radial5"/>
    <dgm:cxn modelId="{8DE3B26A-E60D-4510-AEB0-561BDFA9B584}" type="presParOf" srcId="{FC4B8AF6-8D62-4CE5-B3BB-560FD3786D5B}" destId="{4085AD6A-7BCB-47A7-ACBF-78F801828DA5}" srcOrd="1" destOrd="0" presId="urn:microsoft.com/office/officeart/2005/8/layout/radial5"/>
    <dgm:cxn modelId="{7720AA72-A284-4DBF-960F-CCC765362EEF}" type="presParOf" srcId="{4085AD6A-7BCB-47A7-ACBF-78F801828DA5}" destId="{35C2799A-2B8C-4721-AC74-8AE5ACA13678}" srcOrd="0" destOrd="0" presId="urn:microsoft.com/office/officeart/2005/8/layout/radial5"/>
    <dgm:cxn modelId="{1C545F5C-B35E-4141-9AC4-21CEAEC01E3D}" type="presParOf" srcId="{FC4B8AF6-8D62-4CE5-B3BB-560FD3786D5B}" destId="{54AC436E-B64F-473F-8FEF-BD1B9674CFA0}" srcOrd="2" destOrd="0" presId="urn:microsoft.com/office/officeart/2005/8/layout/radial5"/>
    <dgm:cxn modelId="{29C300E1-C601-4285-B426-80CC9E886D22}" type="presParOf" srcId="{FC4B8AF6-8D62-4CE5-B3BB-560FD3786D5B}" destId="{1DAD81E5-E4DC-4AC3-A692-2A3AF73C2AF0}" srcOrd="3" destOrd="0" presId="urn:microsoft.com/office/officeart/2005/8/layout/radial5"/>
    <dgm:cxn modelId="{F123552F-B1ED-4042-A812-79B6E2893C61}" type="presParOf" srcId="{1DAD81E5-E4DC-4AC3-A692-2A3AF73C2AF0}" destId="{0011269D-D58C-412C-8366-10E0A3274AA3}" srcOrd="0" destOrd="0" presId="urn:microsoft.com/office/officeart/2005/8/layout/radial5"/>
    <dgm:cxn modelId="{6E04F63B-86D9-45DA-97F2-8AB7391C4A64}" type="presParOf" srcId="{FC4B8AF6-8D62-4CE5-B3BB-560FD3786D5B}" destId="{A933173B-5F3E-4845-BF40-C40E6F997323}" srcOrd="4" destOrd="0" presId="urn:microsoft.com/office/officeart/2005/8/layout/radial5"/>
    <dgm:cxn modelId="{7668BB53-7F85-4D9B-9DCF-84262F4D0954}" type="presParOf" srcId="{FC4B8AF6-8D62-4CE5-B3BB-560FD3786D5B}" destId="{486EB368-1520-4BD5-AC2C-00DDC78933B5}" srcOrd="5" destOrd="0" presId="urn:microsoft.com/office/officeart/2005/8/layout/radial5"/>
    <dgm:cxn modelId="{EE98FDA9-7F08-43DE-9D85-42988FF56B91}" type="presParOf" srcId="{486EB368-1520-4BD5-AC2C-00DDC78933B5}" destId="{590958D8-17C3-4A4A-AE1C-9B570DC8C256}" srcOrd="0" destOrd="0" presId="urn:microsoft.com/office/officeart/2005/8/layout/radial5"/>
    <dgm:cxn modelId="{A1D96BBC-DEAD-4AF9-B9D9-6EBD555836E5}" type="presParOf" srcId="{FC4B8AF6-8D62-4CE5-B3BB-560FD3786D5B}" destId="{F460B383-8E94-48F1-BC66-5B4050454F08}" srcOrd="6" destOrd="0" presId="urn:microsoft.com/office/officeart/2005/8/layout/radial5"/>
    <dgm:cxn modelId="{4E58A221-61C7-4B6F-9FF1-4D08F8A02315}" type="presParOf" srcId="{FC4B8AF6-8D62-4CE5-B3BB-560FD3786D5B}" destId="{897A188E-0A16-4238-84C4-41A4153DE398}" srcOrd="7" destOrd="0" presId="urn:microsoft.com/office/officeart/2005/8/layout/radial5"/>
    <dgm:cxn modelId="{BDE8B4F2-6952-4854-BAEC-D58D98ABF069}" type="presParOf" srcId="{897A188E-0A16-4238-84C4-41A4153DE398}" destId="{8AB04F71-06F1-42EF-847D-9414B3D49288}" srcOrd="0" destOrd="0" presId="urn:microsoft.com/office/officeart/2005/8/layout/radial5"/>
    <dgm:cxn modelId="{6C47FA2A-C88A-4B0E-B7C3-61ADDD4A348D}" type="presParOf" srcId="{FC4B8AF6-8D62-4CE5-B3BB-560FD3786D5B}" destId="{1ADADB91-63E6-4276-9367-EB576F7111C3}" srcOrd="8" destOrd="0" presId="urn:microsoft.com/office/officeart/2005/8/layout/radial5"/>
    <dgm:cxn modelId="{A1070CEA-AD53-4EFC-A3F9-75FA3483D8C5}" type="presParOf" srcId="{FC4B8AF6-8D62-4CE5-B3BB-560FD3786D5B}" destId="{26834697-6CF1-42C3-A11C-A1D2120EE446}" srcOrd="9" destOrd="0" presId="urn:microsoft.com/office/officeart/2005/8/layout/radial5"/>
    <dgm:cxn modelId="{81FFBE7B-1D3D-4C8E-9AF4-632BD2868C8C}" type="presParOf" srcId="{26834697-6CF1-42C3-A11C-A1D2120EE446}" destId="{8277787D-0C15-491F-B941-E4B44912C928}" srcOrd="0" destOrd="0" presId="urn:microsoft.com/office/officeart/2005/8/layout/radial5"/>
    <dgm:cxn modelId="{AF4D0603-8DC1-4D63-80F4-9943381E7394}" type="presParOf" srcId="{FC4B8AF6-8D62-4CE5-B3BB-560FD3786D5B}" destId="{799979BD-6421-4EEB-86B6-0DACB013D468}" srcOrd="10" destOrd="0" presId="urn:microsoft.com/office/officeart/2005/8/layout/radial5"/>
    <dgm:cxn modelId="{980C01EA-7666-4533-A675-6927C0FA52E1}" type="presParOf" srcId="{FC4B8AF6-8D62-4CE5-B3BB-560FD3786D5B}" destId="{3A0651DE-7762-473E-87BB-C3BABA3D6EBE}" srcOrd="11" destOrd="0" presId="urn:microsoft.com/office/officeart/2005/8/layout/radial5"/>
    <dgm:cxn modelId="{8460F541-D97B-46C0-8114-939D89B862C2}" type="presParOf" srcId="{3A0651DE-7762-473E-87BB-C3BABA3D6EBE}" destId="{8CF37565-00A3-4289-BF15-87709B907424}" srcOrd="0" destOrd="0" presId="urn:microsoft.com/office/officeart/2005/8/layout/radial5"/>
    <dgm:cxn modelId="{EF89EDE7-A25A-4629-B8CD-8DA0341CD8A2}" type="presParOf" srcId="{FC4B8AF6-8D62-4CE5-B3BB-560FD3786D5B}" destId="{052BF1F1-5045-4544-AC14-CF4301B77A7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ج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جا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جيـ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جو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 err="1"/>
            <a:t>جاً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جٍ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جࣱ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C4B8AF6-8D62-4CE5-B3BB-560FD3786D5B}" type="pres">
      <dgm:prSet presAssocID="{8AC8FBC6-87E3-4AA8-BC7E-206109A0F4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A9FAAC2-2A36-4C75-9133-6AE1F009A7D1}" type="pres">
      <dgm:prSet presAssocID="{571EA815-78F6-4DCF-83A5-4D26B5988817}" presName="centerShape" presStyleLbl="node0" presStyleIdx="0" presStyleCnt="1"/>
      <dgm:spPr/>
    </dgm:pt>
    <dgm:pt modelId="{4085AD6A-7BCB-47A7-ACBF-78F801828DA5}" type="pres">
      <dgm:prSet presAssocID="{61CB46EA-D80D-413C-9783-686FE8C78FA5}" presName="parTrans" presStyleLbl="sibTrans2D1" presStyleIdx="0" presStyleCnt="6"/>
      <dgm:spPr/>
    </dgm:pt>
    <dgm:pt modelId="{35C2799A-2B8C-4721-AC74-8AE5ACA13678}" type="pres">
      <dgm:prSet presAssocID="{61CB46EA-D80D-413C-9783-686FE8C78FA5}" presName="connectorText" presStyleLbl="sibTrans2D1" presStyleIdx="0" presStyleCnt="6"/>
      <dgm:spPr/>
    </dgm:pt>
    <dgm:pt modelId="{54AC436E-B64F-473F-8FEF-BD1B9674CFA0}" type="pres">
      <dgm:prSet presAssocID="{E8EF869A-0FAE-42C5-BCC4-46322E4498C2}" presName="node" presStyleLbl="node1" presStyleIdx="0" presStyleCnt="6">
        <dgm:presLayoutVars>
          <dgm:bulletEnabled val="1"/>
        </dgm:presLayoutVars>
      </dgm:prSet>
      <dgm:spPr/>
    </dgm:pt>
    <dgm:pt modelId="{1DAD81E5-E4DC-4AC3-A692-2A3AF73C2AF0}" type="pres">
      <dgm:prSet presAssocID="{FCC657B7-69CA-42E7-A7BB-DD48E61B6B39}" presName="parTrans" presStyleLbl="sibTrans2D1" presStyleIdx="1" presStyleCnt="6"/>
      <dgm:spPr/>
    </dgm:pt>
    <dgm:pt modelId="{0011269D-D58C-412C-8366-10E0A3274AA3}" type="pres">
      <dgm:prSet presAssocID="{FCC657B7-69CA-42E7-A7BB-DD48E61B6B39}" presName="connectorText" presStyleLbl="sibTrans2D1" presStyleIdx="1" presStyleCnt="6"/>
      <dgm:spPr/>
    </dgm:pt>
    <dgm:pt modelId="{A933173B-5F3E-4845-BF40-C40E6F997323}" type="pres">
      <dgm:prSet presAssocID="{8580322A-9FA3-4E63-AFEC-221FA47C2A17}" presName="node" presStyleLbl="node1" presStyleIdx="1" presStyleCnt="6">
        <dgm:presLayoutVars>
          <dgm:bulletEnabled val="1"/>
        </dgm:presLayoutVars>
      </dgm:prSet>
      <dgm:spPr/>
    </dgm:pt>
    <dgm:pt modelId="{486EB368-1520-4BD5-AC2C-00DDC78933B5}" type="pres">
      <dgm:prSet presAssocID="{33EC2016-641E-4AE4-8139-01933250E5C2}" presName="parTrans" presStyleLbl="sibTrans2D1" presStyleIdx="2" presStyleCnt="6"/>
      <dgm:spPr/>
    </dgm:pt>
    <dgm:pt modelId="{590958D8-17C3-4A4A-AE1C-9B570DC8C256}" type="pres">
      <dgm:prSet presAssocID="{33EC2016-641E-4AE4-8139-01933250E5C2}" presName="connectorText" presStyleLbl="sibTrans2D1" presStyleIdx="2" presStyleCnt="6"/>
      <dgm:spPr/>
    </dgm:pt>
    <dgm:pt modelId="{F460B383-8E94-48F1-BC66-5B4050454F08}" type="pres">
      <dgm:prSet presAssocID="{D3EC274C-E4C9-4FE5-9F2D-E2B2A5CE50D3}" presName="node" presStyleLbl="node1" presStyleIdx="2" presStyleCnt="6">
        <dgm:presLayoutVars>
          <dgm:bulletEnabled val="1"/>
        </dgm:presLayoutVars>
      </dgm:prSet>
      <dgm:spPr/>
    </dgm:pt>
    <dgm:pt modelId="{897A188E-0A16-4238-84C4-41A4153DE398}" type="pres">
      <dgm:prSet presAssocID="{A5AAE615-20C1-4236-8206-EA36B2B5C79C}" presName="parTrans" presStyleLbl="sibTrans2D1" presStyleIdx="3" presStyleCnt="6"/>
      <dgm:spPr/>
    </dgm:pt>
    <dgm:pt modelId="{8AB04F71-06F1-42EF-847D-9414B3D49288}" type="pres">
      <dgm:prSet presAssocID="{A5AAE615-20C1-4236-8206-EA36B2B5C79C}" presName="connectorText" presStyleLbl="sibTrans2D1" presStyleIdx="3" presStyleCnt="6"/>
      <dgm:spPr/>
    </dgm:pt>
    <dgm:pt modelId="{1ADADB91-63E6-4276-9367-EB576F7111C3}" type="pres">
      <dgm:prSet presAssocID="{5B1E684C-ED36-4B1A-9EC8-9E20E1E8B512}" presName="node" presStyleLbl="node1" presStyleIdx="3" presStyleCnt="6">
        <dgm:presLayoutVars>
          <dgm:bulletEnabled val="1"/>
        </dgm:presLayoutVars>
      </dgm:prSet>
      <dgm:spPr/>
    </dgm:pt>
    <dgm:pt modelId="{26834697-6CF1-42C3-A11C-A1D2120EE446}" type="pres">
      <dgm:prSet presAssocID="{DF4CAEB2-CE7F-4326-AB12-401ACF132222}" presName="parTrans" presStyleLbl="sibTrans2D1" presStyleIdx="4" presStyleCnt="6"/>
      <dgm:spPr/>
    </dgm:pt>
    <dgm:pt modelId="{8277787D-0C15-491F-B941-E4B44912C928}" type="pres">
      <dgm:prSet presAssocID="{DF4CAEB2-CE7F-4326-AB12-401ACF132222}" presName="connectorText" presStyleLbl="sibTrans2D1" presStyleIdx="4" presStyleCnt="6"/>
      <dgm:spPr/>
    </dgm:pt>
    <dgm:pt modelId="{799979BD-6421-4EEB-86B6-0DACB013D468}" type="pres">
      <dgm:prSet presAssocID="{1C1E0A53-D246-4C2B-8068-2512E798DB32}" presName="node" presStyleLbl="node1" presStyleIdx="4" presStyleCnt="6">
        <dgm:presLayoutVars>
          <dgm:bulletEnabled val="1"/>
        </dgm:presLayoutVars>
      </dgm:prSet>
      <dgm:spPr/>
    </dgm:pt>
    <dgm:pt modelId="{3A0651DE-7762-473E-87BB-C3BABA3D6EBE}" type="pres">
      <dgm:prSet presAssocID="{8C518FAE-5615-450B-83F3-37EB26C144AE}" presName="parTrans" presStyleLbl="sibTrans2D1" presStyleIdx="5" presStyleCnt="6"/>
      <dgm:spPr/>
    </dgm:pt>
    <dgm:pt modelId="{8CF37565-00A3-4289-BF15-87709B907424}" type="pres">
      <dgm:prSet presAssocID="{8C518FAE-5615-450B-83F3-37EB26C144AE}" presName="connectorText" presStyleLbl="sibTrans2D1" presStyleIdx="5" presStyleCnt="6"/>
      <dgm:spPr/>
    </dgm:pt>
    <dgm:pt modelId="{052BF1F1-5045-4544-AC14-CF4301B77A7F}" type="pres">
      <dgm:prSet presAssocID="{5BA394F0-4BDA-4FB6-A91D-EE7FDF31138E}" presName="node" presStyleLbl="node1" presStyleIdx="5" presStyleCnt="6">
        <dgm:presLayoutVars>
          <dgm:bulletEnabled val="1"/>
        </dgm:presLayoutVars>
      </dgm:prSet>
      <dgm:spPr/>
    </dgm:pt>
  </dgm:ptLst>
  <dgm:cxnLst>
    <dgm:cxn modelId="{34DCFA01-5E01-404C-A851-C76A025FA577}" type="presOf" srcId="{1C1E0A53-D246-4C2B-8068-2512E798DB32}" destId="{799979BD-6421-4EEB-86B6-0DACB013D468}" srcOrd="0" destOrd="0" presId="urn:microsoft.com/office/officeart/2005/8/layout/radial5"/>
    <dgm:cxn modelId="{08377112-D46D-4F6B-BCD0-2286C27E9104}" type="presOf" srcId="{DF4CAEB2-CE7F-4326-AB12-401ACF132222}" destId="{8277787D-0C15-491F-B941-E4B44912C928}" srcOrd="1" destOrd="0" presId="urn:microsoft.com/office/officeart/2005/8/layout/radial5"/>
    <dgm:cxn modelId="{B6C20E31-27B4-42A0-8A7D-952CAD352D9A}" type="presOf" srcId="{8C518FAE-5615-450B-83F3-37EB26C144AE}" destId="{8CF37565-00A3-4289-BF15-87709B907424}" srcOrd="1" destOrd="0" presId="urn:microsoft.com/office/officeart/2005/8/layout/radial5"/>
    <dgm:cxn modelId="{97C8BB3A-22FF-49CF-91CD-6EB3586B567F}" type="presOf" srcId="{33EC2016-641E-4AE4-8139-01933250E5C2}" destId="{590958D8-17C3-4A4A-AE1C-9B570DC8C256}" srcOrd="1" destOrd="0" presId="urn:microsoft.com/office/officeart/2005/8/layout/radial5"/>
    <dgm:cxn modelId="{65F18241-95F2-484A-AF0A-E8388193C287}" type="presOf" srcId="{FCC657B7-69CA-42E7-A7BB-DD48E61B6B39}" destId="{1DAD81E5-E4DC-4AC3-A692-2A3AF73C2AF0}" srcOrd="0" destOrd="0" presId="urn:microsoft.com/office/officeart/2005/8/layout/radial5"/>
    <dgm:cxn modelId="{8F095B62-3F54-4FD8-9713-17D55CC62550}" type="presOf" srcId="{5B1E684C-ED36-4B1A-9EC8-9E20E1E8B512}" destId="{1ADADB91-63E6-4276-9367-EB576F7111C3}" srcOrd="0" destOrd="0" presId="urn:microsoft.com/office/officeart/2005/8/layout/radial5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A634F045-2B33-48EB-88BC-CC1865B97F8A}" type="presOf" srcId="{61CB46EA-D80D-413C-9783-686FE8C78FA5}" destId="{35C2799A-2B8C-4721-AC74-8AE5ACA13678}" srcOrd="1" destOrd="0" presId="urn:microsoft.com/office/officeart/2005/8/layout/radial5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3154A374-E789-476B-9CF6-A673AB232B9F}" type="presOf" srcId="{A5AAE615-20C1-4236-8206-EA36B2B5C79C}" destId="{8AB04F71-06F1-42EF-847D-9414B3D49288}" srcOrd="1" destOrd="0" presId="urn:microsoft.com/office/officeart/2005/8/layout/radial5"/>
    <dgm:cxn modelId="{C1795E7C-AC30-491A-9C59-288E8FDF1BF4}" type="presOf" srcId="{FCC657B7-69CA-42E7-A7BB-DD48E61B6B39}" destId="{0011269D-D58C-412C-8366-10E0A3274AA3}" srcOrd="1" destOrd="0" presId="urn:microsoft.com/office/officeart/2005/8/layout/radial5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13B49290-38C1-4363-AC23-3B1A921DC897}" type="presOf" srcId="{5BA394F0-4BDA-4FB6-A91D-EE7FDF31138E}" destId="{052BF1F1-5045-4544-AC14-CF4301B77A7F}" srcOrd="0" destOrd="0" presId="urn:microsoft.com/office/officeart/2005/8/layout/radial5"/>
    <dgm:cxn modelId="{8F608E97-4EE9-4311-99E9-0D9725A9937D}" type="presOf" srcId="{33EC2016-641E-4AE4-8139-01933250E5C2}" destId="{486EB368-1520-4BD5-AC2C-00DDC78933B5}" srcOrd="0" destOrd="0" presId="urn:microsoft.com/office/officeart/2005/8/layout/radial5"/>
    <dgm:cxn modelId="{401B569E-C3C8-46DC-B2E1-7F504FC12DD8}" type="presOf" srcId="{A5AAE615-20C1-4236-8206-EA36B2B5C79C}" destId="{897A188E-0A16-4238-84C4-41A4153DE398}" srcOrd="0" destOrd="0" presId="urn:microsoft.com/office/officeart/2005/8/layout/radial5"/>
    <dgm:cxn modelId="{EA1177A6-E63A-4608-B1F7-51D803F6A596}" type="presOf" srcId="{D3EC274C-E4C9-4FE5-9F2D-E2B2A5CE50D3}" destId="{F460B383-8E94-48F1-BC66-5B4050454F08}" srcOrd="0" destOrd="0" presId="urn:microsoft.com/office/officeart/2005/8/layout/radial5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4C63EFCF-57EB-4EE4-A755-ECE9950993A3}" type="presOf" srcId="{8C518FAE-5615-450B-83F3-37EB26C144AE}" destId="{3A0651DE-7762-473E-87BB-C3BABA3D6EBE}" srcOrd="0" destOrd="0" presId="urn:microsoft.com/office/officeart/2005/8/layout/radial5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055C88DB-4D40-40BF-A44C-FDCFF634B1A9}" type="presOf" srcId="{571EA815-78F6-4DCF-83A5-4D26B5988817}" destId="{4A9FAAC2-2A36-4C75-9133-6AE1F009A7D1}" srcOrd="0" destOrd="0" presId="urn:microsoft.com/office/officeart/2005/8/layout/radial5"/>
    <dgm:cxn modelId="{3A3987E3-4D0A-4E84-A9FC-54CA05A95B18}" type="presOf" srcId="{DF4CAEB2-CE7F-4326-AB12-401ACF132222}" destId="{26834697-6CF1-42C3-A11C-A1D2120EE446}" srcOrd="0" destOrd="0" presId="urn:microsoft.com/office/officeart/2005/8/layout/radial5"/>
    <dgm:cxn modelId="{EF0D64E5-2758-480F-8974-D3AE4D17E36C}" type="presOf" srcId="{8AC8FBC6-87E3-4AA8-BC7E-206109A0F4F0}" destId="{FC4B8AF6-8D62-4CE5-B3BB-560FD3786D5B}" srcOrd="0" destOrd="0" presId="urn:microsoft.com/office/officeart/2005/8/layout/radial5"/>
    <dgm:cxn modelId="{5F7022F6-7124-43AF-AFC8-34908E61BA5B}" type="presOf" srcId="{8580322A-9FA3-4E63-AFEC-221FA47C2A17}" destId="{A933173B-5F3E-4845-BF40-C40E6F997323}" srcOrd="0" destOrd="0" presId="urn:microsoft.com/office/officeart/2005/8/layout/radial5"/>
    <dgm:cxn modelId="{1479D5F9-CD19-45A0-9C48-EF1D1181389E}" type="presOf" srcId="{E8EF869A-0FAE-42C5-BCC4-46322E4498C2}" destId="{54AC436E-B64F-473F-8FEF-BD1B9674CFA0}" srcOrd="0" destOrd="0" presId="urn:microsoft.com/office/officeart/2005/8/layout/radial5"/>
    <dgm:cxn modelId="{A1A762FA-AB4E-4026-9433-8C775E7B2335}" type="presOf" srcId="{61CB46EA-D80D-413C-9783-686FE8C78FA5}" destId="{4085AD6A-7BCB-47A7-ACBF-78F801828DA5}" srcOrd="0" destOrd="0" presId="urn:microsoft.com/office/officeart/2005/8/layout/radial5"/>
    <dgm:cxn modelId="{AB88242E-8057-406F-B935-FC114A8E7976}" type="presParOf" srcId="{FC4B8AF6-8D62-4CE5-B3BB-560FD3786D5B}" destId="{4A9FAAC2-2A36-4C75-9133-6AE1F009A7D1}" srcOrd="0" destOrd="0" presId="urn:microsoft.com/office/officeart/2005/8/layout/radial5"/>
    <dgm:cxn modelId="{8DE3B26A-E60D-4510-AEB0-561BDFA9B584}" type="presParOf" srcId="{FC4B8AF6-8D62-4CE5-B3BB-560FD3786D5B}" destId="{4085AD6A-7BCB-47A7-ACBF-78F801828DA5}" srcOrd="1" destOrd="0" presId="urn:microsoft.com/office/officeart/2005/8/layout/radial5"/>
    <dgm:cxn modelId="{7720AA72-A284-4DBF-960F-CCC765362EEF}" type="presParOf" srcId="{4085AD6A-7BCB-47A7-ACBF-78F801828DA5}" destId="{35C2799A-2B8C-4721-AC74-8AE5ACA13678}" srcOrd="0" destOrd="0" presId="urn:microsoft.com/office/officeart/2005/8/layout/radial5"/>
    <dgm:cxn modelId="{1C545F5C-B35E-4141-9AC4-21CEAEC01E3D}" type="presParOf" srcId="{FC4B8AF6-8D62-4CE5-B3BB-560FD3786D5B}" destId="{54AC436E-B64F-473F-8FEF-BD1B9674CFA0}" srcOrd="2" destOrd="0" presId="urn:microsoft.com/office/officeart/2005/8/layout/radial5"/>
    <dgm:cxn modelId="{29C300E1-C601-4285-B426-80CC9E886D22}" type="presParOf" srcId="{FC4B8AF6-8D62-4CE5-B3BB-560FD3786D5B}" destId="{1DAD81E5-E4DC-4AC3-A692-2A3AF73C2AF0}" srcOrd="3" destOrd="0" presId="urn:microsoft.com/office/officeart/2005/8/layout/radial5"/>
    <dgm:cxn modelId="{F123552F-B1ED-4042-A812-79B6E2893C61}" type="presParOf" srcId="{1DAD81E5-E4DC-4AC3-A692-2A3AF73C2AF0}" destId="{0011269D-D58C-412C-8366-10E0A3274AA3}" srcOrd="0" destOrd="0" presId="urn:microsoft.com/office/officeart/2005/8/layout/radial5"/>
    <dgm:cxn modelId="{6E04F63B-86D9-45DA-97F2-8AB7391C4A64}" type="presParOf" srcId="{FC4B8AF6-8D62-4CE5-B3BB-560FD3786D5B}" destId="{A933173B-5F3E-4845-BF40-C40E6F997323}" srcOrd="4" destOrd="0" presId="urn:microsoft.com/office/officeart/2005/8/layout/radial5"/>
    <dgm:cxn modelId="{7668BB53-7F85-4D9B-9DCF-84262F4D0954}" type="presParOf" srcId="{FC4B8AF6-8D62-4CE5-B3BB-560FD3786D5B}" destId="{486EB368-1520-4BD5-AC2C-00DDC78933B5}" srcOrd="5" destOrd="0" presId="urn:microsoft.com/office/officeart/2005/8/layout/radial5"/>
    <dgm:cxn modelId="{EE98FDA9-7F08-43DE-9D85-42988FF56B91}" type="presParOf" srcId="{486EB368-1520-4BD5-AC2C-00DDC78933B5}" destId="{590958D8-17C3-4A4A-AE1C-9B570DC8C256}" srcOrd="0" destOrd="0" presId="urn:microsoft.com/office/officeart/2005/8/layout/radial5"/>
    <dgm:cxn modelId="{A1D96BBC-DEAD-4AF9-B9D9-6EBD555836E5}" type="presParOf" srcId="{FC4B8AF6-8D62-4CE5-B3BB-560FD3786D5B}" destId="{F460B383-8E94-48F1-BC66-5B4050454F08}" srcOrd="6" destOrd="0" presId="urn:microsoft.com/office/officeart/2005/8/layout/radial5"/>
    <dgm:cxn modelId="{4E58A221-61C7-4B6F-9FF1-4D08F8A02315}" type="presParOf" srcId="{FC4B8AF6-8D62-4CE5-B3BB-560FD3786D5B}" destId="{897A188E-0A16-4238-84C4-41A4153DE398}" srcOrd="7" destOrd="0" presId="urn:microsoft.com/office/officeart/2005/8/layout/radial5"/>
    <dgm:cxn modelId="{BDE8B4F2-6952-4854-BAEC-D58D98ABF069}" type="presParOf" srcId="{897A188E-0A16-4238-84C4-41A4153DE398}" destId="{8AB04F71-06F1-42EF-847D-9414B3D49288}" srcOrd="0" destOrd="0" presId="urn:microsoft.com/office/officeart/2005/8/layout/radial5"/>
    <dgm:cxn modelId="{6C47FA2A-C88A-4B0E-B7C3-61ADDD4A348D}" type="presParOf" srcId="{FC4B8AF6-8D62-4CE5-B3BB-560FD3786D5B}" destId="{1ADADB91-63E6-4276-9367-EB576F7111C3}" srcOrd="8" destOrd="0" presId="urn:microsoft.com/office/officeart/2005/8/layout/radial5"/>
    <dgm:cxn modelId="{A1070CEA-AD53-4EFC-A3F9-75FA3483D8C5}" type="presParOf" srcId="{FC4B8AF6-8D62-4CE5-B3BB-560FD3786D5B}" destId="{26834697-6CF1-42C3-A11C-A1D2120EE446}" srcOrd="9" destOrd="0" presId="urn:microsoft.com/office/officeart/2005/8/layout/radial5"/>
    <dgm:cxn modelId="{81FFBE7B-1D3D-4C8E-9AF4-632BD2868C8C}" type="presParOf" srcId="{26834697-6CF1-42C3-A11C-A1D2120EE446}" destId="{8277787D-0C15-491F-B941-E4B44912C928}" srcOrd="0" destOrd="0" presId="urn:microsoft.com/office/officeart/2005/8/layout/radial5"/>
    <dgm:cxn modelId="{AF4D0603-8DC1-4D63-80F4-9943381E7394}" type="presParOf" srcId="{FC4B8AF6-8D62-4CE5-B3BB-560FD3786D5B}" destId="{799979BD-6421-4EEB-86B6-0DACB013D468}" srcOrd="10" destOrd="0" presId="urn:microsoft.com/office/officeart/2005/8/layout/radial5"/>
    <dgm:cxn modelId="{980C01EA-7666-4533-A675-6927C0FA52E1}" type="presParOf" srcId="{FC4B8AF6-8D62-4CE5-B3BB-560FD3786D5B}" destId="{3A0651DE-7762-473E-87BB-C3BABA3D6EBE}" srcOrd="11" destOrd="0" presId="urn:microsoft.com/office/officeart/2005/8/layout/radial5"/>
    <dgm:cxn modelId="{8460F541-D97B-46C0-8114-939D89B862C2}" type="presParOf" srcId="{3A0651DE-7762-473E-87BB-C3BABA3D6EBE}" destId="{8CF37565-00A3-4289-BF15-87709B907424}" srcOrd="0" destOrd="0" presId="urn:microsoft.com/office/officeart/2005/8/layout/radial5"/>
    <dgm:cxn modelId="{EF89EDE7-A25A-4629-B8CD-8DA0341CD8A2}" type="presParOf" srcId="{FC4B8AF6-8D62-4CE5-B3BB-560FD3786D5B}" destId="{052BF1F1-5045-4544-AC14-CF4301B77A7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AAC2-2A36-4C75-9133-6AE1F009A7D1}">
      <dsp:nvSpPr>
        <dsp:cNvPr id="0" name=""/>
        <dsp:cNvSpPr/>
      </dsp:nvSpPr>
      <dsp:spPr>
        <a:xfrm>
          <a:off x="5314977" y="2724177"/>
          <a:ext cx="1943044" cy="1943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</a:t>
          </a:r>
          <a:endParaRPr lang="fr-FR" sz="6500" kern="1200" dirty="0"/>
        </a:p>
      </dsp:txBody>
      <dsp:txXfrm>
        <a:off x="5599529" y="3008729"/>
        <a:ext cx="1373940" cy="1373940"/>
      </dsp:txXfrm>
    </dsp:sp>
    <dsp:sp modelId="{4085AD6A-7BCB-47A7-ACBF-78F801828DA5}">
      <dsp:nvSpPr>
        <dsp:cNvPr id="0" name=""/>
        <dsp:cNvSpPr/>
      </dsp:nvSpPr>
      <dsp:spPr>
        <a:xfrm rot="16200000">
          <a:off x="6080648" y="2017113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2210996"/>
        <a:ext cx="288192" cy="396381"/>
      </dsp:txXfrm>
    </dsp:sp>
    <dsp:sp modelId="{54AC436E-B64F-473F-8FEF-BD1B9674CFA0}">
      <dsp:nvSpPr>
        <dsp:cNvPr id="0" name=""/>
        <dsp:cNvSpPr/>
      </dsp:nvSpPr>
      <dsp:spPr>
        <a:xfrm>
          <a:off x="5314977" y="4335"/>
          <a:ext cx="1943044" cy="194304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حا</a:t>
          </a:r>
          <a:endParaRPr lang="fr-FR" sz="6500" kern="1200" dirty="0"/>
        </a:p>
      </dsp:txBody>
      <dsp:txXfrm>
        <a:off x="5599529" y="288887"/>
        <a:ext cx="1373940" cy="1373940"/>
      </dsp:txXfrm>
    </dsp:sp>
    <dsp:sp modelId="{1DAD81E5-E4DC-4AC3-A692-2A3AF73C2AF0}">
      <dsp:nvSpPr>
        <dsp:cNvPr id="0" name=""/>
        <dsp:cNvSpPr/>
      </dsp:nvSpPr>
      <dsp:spPr>
        <a:xfrm rot="19800000">
          <a:off x="7248283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2854252"/>
        <a:ext cx="288192" cy="396381"/>
      </dsp:txXfrm>
    </dsp:sp>
    <dsp:sp modelId="{A933173B-5F3E-4845-BF40-C40E6F997323}">
      <dsp:nvSpPr>
        <dsp:cNvPr id="0" name=""/>
        <dsp:cNvSpPr/>
      </dsp:nvSpPr>
      <dsp:spPr>
        <a:xfrm>
          <a:off x="7670430" y="1364256"/>
          <a:ext cx="1943044" cy="194304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حيـ</a:t>
          </a:r>
          <a:endParaRPr lang="fr-FR" sz="6500" kern="1200" dirty="0"/>
        </a:p>
      </dsp:txBody>
      <dsp:txXfrm>
        <a:off x="7954982" y="1648808"/>
        <a:ext cx="1373940" cy="1373940"/>
      </dsp:txXfrm>
    </dsp:sp>
    <dsp:sp modelId="{486EB368-1520-4BD5-AC2C-00DDC78933B5}">
      <dsp:nvSpPr>
        <dsp:cNvPr id="0" name=""/>
        <dsp:cNvSpPr/>
      </dsp:nvSpPr>
      <dsp:spPr>
        <a:xfrm rot="1800000">
          <a:off x="7248283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4140766"/>
        <a:ext cx="288192" cy="396381"/>
      </dsp:txXfrm>
    </dsp:sp>
    <dsp:sp modelId="{F460B383-8E94-48F1-BC66-5B4050454F08}">
      <dsp:nvSpPr>
        <dsp:cNvPr id="0" name=""/>
        <dsp:cNvSpPr/>
      </dsp:nvSpPr>
      <dsp:spPr>
        <a:xfrm>
          <a:off x="7670430" y="4084099"/>
          <a:ext cx="1943044" cy="194304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حو</a:t>
          </a:r>
          <a:endParaRPr lang="fr-FR" sz="6500" kern="1200" dirty="0"/>
        </a:p>
      </dsp:txBody>
      <dsp:txXfrm>
        <a:off x="7954982" y="4368651"/>
        <a:ext cx="1373940" cy="1373940"/>
      </dsp:txXfrm>
    </dsp:sp>
    <dsp:sp modelId="{897A188E-0A16-4238-84C4-41A4153DE398}">
      <dsp:nvSpPr>
        <dsp:cNvPr id="0" name=""/>
        <dsp:cNvSpPr/>
      </dsp:nvSpPr>
      <dsp:spPr>
        <a:xfrm rot="5400000">
          <a:off x="6080648" y="4713651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4784023"/>
        <a:ext cx="288192" cy="396381"/>
      </dsp:txXfrm>
    </dsp:sp>
    <dsp:sp modelId="{1ADADB91-63E6-4276-9367-EB576F7111C3}">
      <dsp:nvSpPr>
        <dsp:cNvPr id="0" name=""/>
        <dsp:cNvSpPr/>
      </dsp:nvSpPr>
      <dsp:spPr>
        <a:xfrm>
          <a:off x="5314977" y="5444020"/>
          <a:ext cx="1943044" cy="194304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حاً</a:t>
          </a:r>
          <a:endParaRPr lang="fr-FR" sz="6500" kern="1200" dirty="0"/>
        </a:p>
      </dsp:txBody>
      <dsp:txXfrm>
        <a:off x="5599529" y="5728572"/>
        <a:ext cx="1373940" cy="1373940"/>
      </dsp:txXfrm>
    </dsp:sp>
    <dsp:sp modelId="{26834697-6CF1-42C3-A11C-A1D2120EE446}">
      <dsp:nvSpPr>
        <dsp:cNvPr id="0" name=""/>
        <dsp:cNvSpPr/>
      </dsp:nvSpPr>
      <dsp:spPr>
        <a:xfrm rot="9000000">
          <a:off x="4913012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4140766"/>
        <a:ext cx="288192" cy="396381"/>
      </dsp:txXfrm>
    </dsp:sp>
    <dsp:sp modelId="{799979BD-6421-4EEB-86B6-0DACB013D468}">
      <dsp:nvSpPr>
        <dsp:cNvPr id="0" name=""/>
        <dsp:cNvSpPr/>
      </dsp:nvSpPr>
      <dsp:spPr>
        <a:xfrm>
          <a:off x="2959524" y="4084099"/>
          <a:ext cx="1943044" cy="1943044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حٍ</a:t>
          </a:r>
          <a:endParaRPr lang="fr-FR" sz="6500" kern="1200" dirty="0"/>
        </a:p>
      </dsp:txBody>
      <dsp:txXfrm>
        <a:off x="3244076" y="4368651"/>
        <a:ext cx="1373940" cy="1373940"/>
      </dsp:txXfrm>
    </dsp:sp>
    <dsp:sp modelId="{3A0651DE-7762-473E-87BB-C3BABA3D6EBE}">
      <dsp:nvSpPr>
        <dsp:cNvPr id="0" name=""/>
        <dsp:cNvSpPr/>
      </dsp:nvSpPr>
      <dsp:spPr>
        <a:xfrm rot="12600000">
          <a:off x="4913012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2854252"/>
        <a:ext cx="288192" cy="396381"/>
      </dsp:txXfrm>
    </dsp:sp>
    <dsp:sp modelId="{052BF1F1-5045-4544-AC14-CF4301B77A7F}">
      <dsp:nvSpPr>
        <dsp:cNvPr id="0" name=""/>
        <dsp:cNvSpPr/>
      </dsp:nvSpPr>
      <dsp:spPr>
        <a:xfrm>
          <a:off x="2959524" y="1364256"/>
          <a:ext cx="1943044" cy="194304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حࣱ</a:t>
          </a:r>
          <a:endParaRPr lang="fr-FR" sz="6500" kern="1200" dirty="0"/>
        </a:p>
      </dsp:txBody>
      <dsp:txXfrm>
        <a:off x="3244076" y="1648808"/>
        <a:ext cx="1373940" cy="13739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AAC2-2A36-4C75-9133-6AE1F009A7D1}">
      <dsp:nvSpPr>
        <dsp:cNvPr id="0" name=""/>
        <dsp:cNvSpPr/>
      </dsp:nvSpPr>
      <dsp:spPr>
        <a:xfrm>
          <a:off x="5314977" y="2724177"/>
          <a:ext cx="1943044" cy="1943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</a:t>
          </a:r>
          <a:endParaRPr lang="fr-FR" sz="6500" kern="1200" dirty="0"/>
        </a:p>
      </dsp:txBody>
      <dsp:txXfrm>
        <a:off x="5599529" y="3008729"/>
        <a:ext cx="1373940" cy="1373940"/>
      </dsp:txXfrm>
    </dsp:sp>
    <dsp:sp modelId="{4085AD6A-7BCB-47A7-ACBF-78F801828DA5}">
      <dsp:nvSpPr>
        <dsp:cNvPr id="0" name=""/>
        <dsp:cNvSpPr/>
      </dsp:nvSpPr>
      <dsp:spPr>
        <a:xfrm rot="16200000">
          <a:off x="6080648" y="2017113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2210996"/>
        <a:ext cx="288192" cy="396381"/>
      </dsp:txXfrm>
    </dsp:sp>
    <dsp:sp modelId="{54AC436E-B64F-473F-8FEF-BD1B9674CFA0}">
      <dsp:nvSpPr>
        <dsp:cNvPr id="0" name=""/>
        <dsp:cNvSpPr/>
      </dsp:nvSpPr>
      <dsp:spPr>
        <a:xfrm>
          <a:off x="5314977" y="4335"/>
          <a:ext cx="1943044" cy="194304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حا</a:t>
          </a:r>
          <a:endParaRPr lang="fr-FR" sz="6500" kern="1200" dirty="0"/>
        </a:p>
      </dsp:txBody>
      <dsp:txXfrm>
        <a:off x="5599529" y="288887"/>
        <a:ext cx="1373940" cy="1373940"/>
      </dsp:txXfrm>
    </dsp:sp>
    <dsp:sp modelId="{1DAD81E5-E4DC-4AC3-A692-2A3AF73C2AF0}">
      <dsp:nvSpPr>
        <dsp:cNvPr id="0" name=""/>
        <dsp:cNvSpPr/>
      </dsp:nvSpPr>
      <dsp:spPr>
        <a:xfrm rot="19800000">
          <a:off x="7248283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2854252"/>
        <a:ext cx="288192" cy="396381"/>
      </dsp:txXfrm>
    </dsp:sp>
    <dsp:sp modelId="{A933173B-5F3E-4845-BF40-C40E6F997323}">
      <dsp:nvSpPr>
        <dsp:cNvPr id="0" name=""/>
        <dsp:cNvSpPr/>
      </dsp:nvSpPr>
      <dsp:spPr>
        <a:xfrm>
          <a:off x="7670430" y="1364256"/>
          <a:ext cx="1943044" cy="194304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حي</a:t>
          </a:r>
          <a:endParaRPr lang="fr-FR" sz="6500" kern="1200" dirty="0"/>
        </a:p>
      </dsp:txBody>
      <dsp:txXfrm>
        <a:off x="7954982" y="1648808"/>
        <a:ext cx="1373940" cy="1373940"/>
      </dsp:txXfrm>
    </dsp:sp>
    <dsp:sp modelId="{486EB368-1520-4BD5-AC2C-00DDC78933B5}">
      <dsp:nvSpPr>
        <dsp:cNvPr id="0" name=""/>
        <dsp:cNvSpPr/>
      </dsp:nvSpPr>
      <dsp:spPr>
        <a:xfrm rot="1800000">
          <a:off x="7248283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4140766"/>
        <a:ext cx="288192" cy="396381"/>
      </dsp:txXfrm>
    </dsp:sp>
    <dsp:sp modelId="{F460B383-8E94-48F1-BC66-5B4050454F08}">
      <dsp:nvSpPr>
        <dsp:cNvPr id="0" name=""/>
        <dsp:cNvSpPr/>
      </dsp:nvSpPr>
      <dsp:spPr>
        <a:xfrm>
          <a:off x="7670430" y="4084099"/>
          <a:ext cx="1943044" cy="194304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حو</a:t>
          </a:r>
          <a:endParaRPr lang="fr-FR" sz="6500" kern="1200" dirty="0"/>
        </a:p>
      </dsp:txBody>
      <dsp:txXfrm>
        <a:off x="7954982" y="4368651"/>
        <a:ext cx="1373940" cy="1373940"/>
      </dsp:txXfrm>
    </dsp:sp>
    <dsp:sp modelId="{897A188E-0A16-4238-84C4-41A4153DE398}">
      <dsp:nvSpPr>
        <dsp:cNvPr id="0" name=""/>
        <dsp:cNvSpPr/>
      </dsp:nvSpPr>
      <dsp:spPr>
        <a:xfrm rot="5400000">
          <a:off x="6080648" y="4713651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4784023"/>
        <a:ext cx="288192" cy="396381"/>
      </dsp:txXfrm>
    </dsp:sp>
    <dsp:sp modelId="{1ADADB91-63E6-4276-9367-EB576F7111C3}">
      <dsp:nvSpPr>
        <dsp:cNvPr id="0" name=""/>
        <dsp:cNvSpPr/>
      </dsp:nvSpPr>
      <dsp:spPr>
        <a:xfrm>
          <a:off x="5314977" y="5444020"/>
          <a:ext cx="1943044" cy="194304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حاً</a:t>
          </a:r>
          <a:endParaRPr lang="fr-FR" sz="6500" kern="1200" dirty="0"/>
        </a:p>
      </dsp:txBody>
      <dsp:txXfrm>
        <a:off x="5599529" y="5728572"/>
        <a:ext cx="1373940" cy="1373940"/>
      </dsp:txXfrm>
    </dsp:sp>
    <dsp:sp modelId="{26834697-6CF1-42C3-A11C-A1D2120EE446}">
      <dsp:nvSpPr>
        <dsp:cNvPr id="0" name=""/>
        <dsp:cNvSpPr/>
      </dsp:nvSpPr>
      <dsp:spPr>
        <a:xfrm rot="9000000">
          <a:off x="4913012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4140766"/>
        <a:ext cx="288192" cy="396381"/>
      </dsp:txXfrm>
    </dsp:sp>
    <dsp:sp modelId="{799979BD-6421-4EEB-86B6-0DACB013D468}">
      <dsp:nvSpPr>
        <dsp:cNvPr id="0" name=""/>
        <dsp:cNvSpPr/>
      </dsp:nvSpPr>
      <dsp:spPr>
        <a:xfrm>
          <a:off x="2959524" y="4084099"/>
          <a:ext cx="1943044" cy="1943044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حٍ</a:t>
          </a:r>
          <a:endParaRPr lang="fr-FR" sz="6500" kern="1200" dirty="0"/>
        </a:p>
      </dsp:txBody>
      <dsp:txXfrm>
        <a:off x="3244076" y="4368651"/>
        <a:ext cx="1373940" cy="1373940"/>
      </dsp:txXfrm>
    </dsp:sp>
    <dsp:sp modelId="{3A0651DE-7762-473E-87BB-C3BABA3D6EBE}">
      <dsp:nvSpPr>
        <dsp:cNvPr id="0" name=""/>
        <dsp:cNvSpPr/>
      </dsp:nvSpPr>
      <dsp:spPr>
        <a:xfrm rot="12600000">
          <a:off x="4913012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2854252"/>
        <a:ext cx="288192" cy="396381"/>
      </dsp:txXfrm>
    </dsp:sp>
    <dsp:sp modelId="{052BF1F1-5045-4544-AC14-CF4301B77A7F}">
      <dsp:nvSpPr>
        <dsp:cNvPr id="0" name=""/>
        <dsp:cNvSpPr/>
      </dsp:nvSpPr>
      <dsp:spPr>
        <a:xfrm>
          <a:off x="2959524" y="1364256"/>
          <a:ext cx="1943044" cy="194304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حࣱ</a:t>
          </a:r>
          <a:endParaRPr lang="fr-FR" sz="6500" kern="1200" dirty="0"/>
        </a:p>
      </dsp:txBody>
      <dsp:txXfrm>
        <a:off x="3244076" y="1648808"/>
        <a:ext cx="1373940" cy="13739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AAC2-2A36-4C75-9133-6AE1F009A7D1}">
      <dsp:nvSpPr>
        <dsp:cNvPr id="0" name=""/>
        <dsp:cNvSpPr/>
      </dsp:nvSpPr>
      <dsp:spPr>
        <a:xfrm>
          <a:off x="5314977" y="2724177"/>
          <a:ext cx="1943044" cy="1943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خ</a:t>
          </a:r>
          <a:endParaRPr lang="fr-FR" sz="6500" kern="1200" dirty="0"/>
        </a:p>
      </dsp:txBody>
      <dsp:txXfrm>
        <a:off x="5599529" y="3008729"/>
        <a:ext cx="1373940" cy="1373940"/>
      </dsp:txXfrm>
    </dsp:sp>
    <dsp:sp modelId="{4085AD6A-7BCB-47A7-ACBF-78F801828DA5}">
      <dsp:nvSpPr>
        <dsp:cNvPr id="0" name=""/>
        <dsp:cNvSpPr/>
      </dsp:nvSpPr>
      <dsp:spPr>
        <a:xfrm rot="16200000">
          <a:off x="6080648" y="2017113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2210996"/>
        <a:ext cx="288192" cy="396381"/>
      </dsp:txXfrm>
    </dsp:sp>
    <dsp:sp modelId="{54AC436E-B64F-473F-8FEF-BD1B9674CFA0}">
      <dsp:nvSpPr>
        <dsp:cNvPr id="0" name=""/>
        <dsp:cNvSpPr/>
      </dsp:nvSpPr>
      <dsp:spPr>
        <a:xfrm>
          <a:off x="5314977" y="4335"/>
          <a:ext cx="1943044" cy="194304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خا</a:t>
          </a:r>
          <a:endParaRPr lang="fr-FR" sz="6500" kern="1200" dirty="0"/>
        </a:p>
      </dsp:txBody>
      <dsp:txXfrm>
        <a:off x="5599529" y="288887"/>
        <a:ext cx="1373940" cy="1373940"/>
      </dsp:txXfrm>
    </dsp:sp>
    <dsp:sp modelId="{1DAD81E5-E4DC-4AC3-A692-2A3AF73C2AF0}">
      <dsp:nvSpPr>
        <dsp:cNvPr id="0" name=""/>
        <dsp:cNvSpPr/>
      </dsp:nvSpPr>
      <dsp:spPr>
        <a:xfrm rot="19800000">
          <a:off x="7248283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2854252"/>
        <a:ext cx="288192" cy="396381"/>
      </dsp:txXfrm>
    </dsp:sp>
    <dsp:sp modelId="{A933173B-5F3E-4845-BF40-C40E6F997323}">
      <dsp:nvSpPr>
        <dsp:cNvPr id="0" name=""/>
        <dsp:cNvSpPr/>
      </dsp:nvSpPr>
      <dsp:spPr>
        <a:xfrm>
          <a:off x="7670430" y="1364256"/>
          <a:ext cx="1943044" cy="194304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خي</a:t>
          </a:r>
          <a:r>
            <a:rPr lang="ar-MA" sz="6500" kern="1200" dirty="0"/>
            <a:t>ـ</a:t>
          </a:r>
          <a:endParaRPr lang="fr-FR" sz="6500" kern="1200" dirty="0"/>
        </a:p>
      </dsp:txBody>
      <dsp:txXfrm>
        <a:off x="7954982" y="1648808"/>
        <a:ext cx="1373940" cy="1373940"/>
      </dsp:txXfrm>
    </dsp:sp>
    <dsp:sp modelId="{486EB368-1520-4BD5-AC2C-00DDC78933B5}">
      <dsp:nvSpPr>
        <dsp:cNvPr id="0" name=""/>
        <dsp:cNvSpPr/>
      </dsp:nvSpPr>
      <dsp:spPr>
        <a:xfrm rot="1800000">
          <a:off x="7248283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4140766"/>
        <a:ext cx="288192" cy="396381"/>
      </dsp:txXfrm>
    </dsp:sp>
    <dsp:sp modelId="{F460B383-8E94-48F1-BC66-5B4050454F08}">
      <dsp:nvSpPr>
        <dsp:cNvPr id="0" name=""/>
        <dsp:cNvSpPr/>
      </dsp:nvSpPr>
      <dsp:spPr>
        <a:xfrm>
          <a:off x="7670430" y="4084099"/>
          <a:ext cx="1943044" cy="194304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خو</a:t>
          </a:r>
          <a:endParaRPr lang="fr-FR" sz="6500" kern="1200" dirty="0"/>
        </a:p>
      </dsp:txBody>
      <dsp:txXfrm>
        <a:off x="7954982" y="4368651"/>
        <a:ext cx="1373940" cy="1373940"/>
      </dsp:txXfrm>
    </dsp:sp>
    <dsp:sp modelId="{897A188E-0A16-4238-84C4-41A4153DE398}">
      <dsp:nvSpPr>
        <dsp:cNvPr id="0" name=""/>
        <dsp:cNvSpPr/>
      </dsp:nvSpPr>
      <dsp:spPr>
        <a:xfrm rot="5400000">
          <a:off x="6080648" y="4713651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4784023"/>
        <a:ext cx="288192" cy="396381"/>
      </dsp:txXfrm>
    </dsp:sp>
    <dsp:sp modelId="{1ADADB91-63E6-4276-9367-EB576F7111C3}">
      <dsp:nvSpPr>
        <dsp:cNvPr id="0" name=""/>
        <dsp:cNvSpPr/>
      </dsp:nvSpPr>
      <dsp:spPr>
        <a:xfrm>
          <a:off x="5314977" y="5444020"/>
          <a:ext cx="1943044" cy="194304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خاً</a:t>
          </a:r>
          <a:endParaRPr lang="fr-FR" sz="6500" kern="1200" dirty="0"/>
        </a:p>
      </dsp:txBody>
      <dsp:txXfrm>
        <a:off x="5599529" y="5728572"/>
        <a:ext cx="1373940" cy="1373940"/>
      </dsp:txXfrm>
    </dsp:sp>
    <dsp:sp modelId="{26834697-6CF1-42C3-A11C-A1D2120EE446}">
      <dsp:nvSpPr>
        <dsp:cNvPr id="0" name=""/>
        <dsp:cNvSpPr/>
      </dsp:nvSpPr>
      <dsp:spPr>
        <a:xfrm rot="9000000">
          <a:off x="4913012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4140766"/>
        <a:ext cx="288192" cy="396381"/>
      </dsp:txXfrm>
    </dsp:sp>
    <dsp:sp modelId="{799979BD-6421-4EEB-86B6-0DACB013D468}">
      <dsp:nvSpPr>
        <dsp:cNvPr id="0" name=""/>
        <dsp:cNvSpPr/>
      </dsp:nvSpPr>
      <dsp:spPr>
        <a:xfrm>
          <a:off x="2959524" y="4084099"/>
          <a:ext cx="1943044" cy="1943044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خٍ</a:t>
          </a:r>
          <a:endParaRPr lang="fr-FR" sz="6500" kern="1200" dirty="0"/>
        </a:p>
      </dsp:txBody>
      <dsp:txXfrm>
        <a:off x="3244076" y="4368651"/>
        <a:ext cx="1373940" cy="1373940"/>
      </dsp:txXfrm>
    </dsp:sp>
    <dsp:sp modelId="{3A0651DE-7762-473E-87BB-C3BABA3D6EBE}">
      <dsp:nvSpPr>
        <dsp:cNvPr id="0" name=""/>
        <dsp:cNvSpPr/>
      </dsp:nvSpPr>
      <dsp:spPr>
        <a:xfrm rot="12600000">
          <a:off x="4913012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2854252"/>
        <a:ext cx="288192" cy="396381"/>
      </dsp:txXfrm>
    </dsp:sp>
    <dsp:sp modelId="{052BF1F1-5045-4544-AC14-CF4301B77A7F}">
      <dsp:nvSpPr>
        <dsp:cNvPr id="0" name=""/>
        <dsp:cNvSpPr/>
      </dsp:nvSpPr>
      <dsp:spPr>
        <a:xfrm>
          <a:off x="2959524" y="1364256"/>
          <a:ext cx="1943044" cy="194304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خࣱ</a:t>
          </a:r>
          <a:endParaRPr lang="fr-FR" sz="6500" kern="1200" dirty="0"/>
        </a:p>
      </dsp:txBody>
      <dsp:txXfrm>
        <a:off x="3244076" y="1648808"/>
        <a:ext cx="1373940" cy="13739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AAC2-2A36-4C75-9133-6AE1F009A7D1}">
      <dsp:nvSpPr>
        <dsp:cNvPr id="0" name=""/>
        <dsp:cNvSpPr/>
      </dsp:nvSpPr>
      <dsp:spPr>
        <a:xfrm>
          <a:off x="5314977" y="2724177"/>
          <a:ext cx="1943044" cy="1943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خ</a:t>
          </a:r>
          <a:endParaRPr lang="fr-FR" sz="6500" kern="1200" dirty="0"/>
        </a:p>
      </dsp:txBody>
      <dsp:txXfrm>
        <a:off x="5599529" y="3008729"/>
        <a:ext cx="1373940" cy="1373940"/>
      </dsp:txXfrm>
    </dsp:sp>
    <dsp:sp modelId="{4085AD6A-7BCB-47A7-ACBF-78F801828DA5}">
      <dsp:nvSpPr>
        <dsp:cNvPr id="0" name=""/>
        <dsp:cNvSpPr/>
      </dsp:nvSpPr>
      <dsp:spPr>
        <a:xfrm rot="16200000">
          <a:off x="6080648" y="2017113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2210996"/>
        <a:ext cx="288192" cy="396381"/>
      </dsp:txXfrm>
    </dsp:sp>
    <dsp:sp modelId="{54AC436E-B64F-473F-8FEF-BD1B9674CFA0}">
      <dsp:nvSpPr>
        <dsp:cNvPr id="0" name=""/>
        <dsp:cNvSpPr/>
      </dsp:nvSpPr>
      <dsp:spPr>
        <a:xfrm>
          <a:off x="5314977" y="4335"/>
          <a:ext cx="1943044" cy="194304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خا</a:t>
          </a:r>
          <a:endParaRPr lang="fr-FR" sz="6500" kern="1200" dirty="0"/>
        </a:p>
      </dsp:txBody>
      <dsp:txXfrm>
        <a:off x="5599529" y="288887"/>
        <a:ext cx="1373940" cy="1373940"/>
      </dsp:txXfrm>
    </dsp:sp>
    <dsp:sp modelId="{1DAD81E5-E4DC-4AC3-A692-2A3AF73C2AF0}">
      <dsp:nvSpPr>
        <dsp:cNvPr id="0" name=""/>
        <dsp:cNvSpPr/>
      </dsp:nvSpPr>
      <dsp:spPr>
        <a:xfrm rot="19800000">
          <a:off x="7248283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2854252"/>
        <a:ext cx="288192" cy="396381"/>
      </dsp:txXfrm>
    </dsp:sp>
    <dsp:sp modelId="{A933173B-5F3E-4845-BF40-C40E6F997323}">
      <dsp:nvSpPr>
        <dsp:cNvPr id="0" name=""/>
        <dsp:cNvSpPr/>
      </dsp:nvSpPr>
      <dsp:spPr>
        <a:xfrm>
          <a:off x="7670430" y="1364256"/>
          <a:ext cx="1943044" cy="194304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خي</a:t>
          </a:r>
          <a:r>
            <a:rPr lang="ar-MA" sz="6500" kern="1200" dirty="0"/>
            <a:t>ـ</a:t>
          </a:r>
          <a:endParaRPr lang="fr-FR" sz="6500" kern="1200" dirty="0"/>
        </a:p>
      </dsp:txBody>
      <dsp:txXfrm>
        <a:off x="7954982" y="1648808"/>
        <a:ext cx="1373940" cy="1373940"/>
      </dsp:txXfrm>
    </dsp:sp>
    <dsp:sp modelId="{486EB368-1520-4BD5-AC2C-00DDC78933B5}">
      <dsp:nvSpPr>
        <dsp:cNvPr id="0" name=""/>
        <dsp:cNvSpPr/>
      </dsp:nvSpPr>
      <dsp:spPr>
        <a:xfrm rot="1800000">
          <a:off x="7248283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4140766"/>
        <a:ext cx="288192" cy="396381"/>
      </dsp:txXfrm>
    </dsp:sp>
    <dsp:sp modelId="{F460B383-8E94-48F1-BC66-5B4050454F08}">
      <dsp:nvSpPr>
        <dsp:cNvPr id="0" name=""/>
        <dsp:cNvSpPr/>
      </dsp:nvSpPr>
      <dsp:spPr>
        <a:xfrm>
          <a:off x="7670430" y="4084099"/>
          <a:ext cx="1943044" cy="194304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خو</a:t>
          </a:r>
          <a:endParaRPr lang="fr-FR" sz="6500" kern="1200" dirty="0"/>
        </a:p>
      </dsp:txBody>
      <dsp:txXfrm>
        <a:off x="7954982" y="4368651"/>
        <a:ext cx="1373940" cy="1373940"/>
      </dsp:txXfrm>
    </dsp:sp>
    <dsp:sp modelId="{897A188E-0A16-4238-84C4-41A4153DE398}">
      <dsp:nvSpPr>
        <dsp:cNvPr id="0" name=""/>
        <dsp:cNvSpPr/>
      </dsp:nvSpPr>
      <dsp:spPr>
        <a:xfrm rot="5400000">
          <a:off x="6080648" y="4713651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4784023"/>
        <a:ext cx="288192" cy="396381"/>
      </dsp:txXfrm>
    </dsp:sp>
    <dsp:sp modelId="{1ADADB91-63E6-4276-9367-EB576F7111C3}">
      <dsp:nvSpPr>
        <dsp:cNvPr id="0" name=""/>
        <dsp:cNvSpPr/>
      </dsp:nvSpPr>
      <dsp:spPr>
        <a:xfrm>
          <a:off x="5314977" y="5444020"/>
          <a:ext cx="1943044" cy="194304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خاً</a:t>
          </a:r>
          <a:endParaRPr lang="fr-FR" sz="6500" kern="1200" dirty="0"/>
        </a:p>
      </dsp:txBody>
      <dsp:txXfrm>
        <a:off x="5599529" y="5728572"/>
        <a:ext cx="1373940" cy="1373940"/>
      </dsp:txXfrm>
    </dsp:sp>
    <dsp:sp modelId="{26834697-6CF1-42C3-A11C-A1D2120EE446}">
      <dsp:nvSpPr>
        <dsp:cNvPr id="0" name=""/>
        <dsp:cNvSpPr/>
      </dsp:nvSpPr>
      <dsp:spPr>
        <a:xfrm rot="9000000">
          <a:off x="4913012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4140766"/>
        <a:ext cx="288192" cy="396381"/>
      </dsp:txXfrm>
    </dsp:sp>
    <dsp:sp modelId="{799979BD-6421-4EEB-86B6-0DACB013D468}">
      <dsp:nvSpPr>
        <dsp:cNvPr id="0" name=""/>
        <dsp:cNvSpPr/>
      </dsp:nvSpPr>
      <dsp:spPr>
        <a:xfrm>
          <a:off x="2959524" y="4084099"/>
          <a:ext cx="1943044" cy="1943044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خٍ</a:t>
          </a:r>
          <a:endParaRPr lang="fr-FR" sz="6500" kern="1200" dirty="0"/>
        </a:p>
      </dsp:txBody>
      <dsp:txXfrm>
        <a:off x="3244076" y="4368651"/>
        <a:ext cx="1373940" cy="1373940"/>
      </dsp:txXfrm>
    </dsp:sp>
    <dsp:sp modelId="{3A0651DE-7762-473E-87BB-C3BABA3D6EBE}">
      <dsp:nvSpPr>
        <dsp:cNvPr id="0" name=""/>
        <dsp:cNvSpPr/>
      </dsp:nvSpPr>
      <dsp:spPr>
        <a:xfrm rot="12600000">
          <a:off x="4913012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2854252"/>
        <a:ext cx="288192" cy="396381"/>
      </dsp:txXfrm>
    </dsp:sp>
    <dsp:sp modelId="{052BF1F1-5045-4544-AC14-CF4301B77A7F}">
      <dsp:nvSpPr>
        <dsp:cNvPr id="0" name=""/>
        <dsp:cNvSpPr/>
      </dsp:nvSpPr>
      <dsp:spPr>
        <a:xfrm>
          <a:off x="2959524" y="1364256"/>
          <a:ext cx="1943044" cy="194304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خࣱ</a:t>
          </a:r>
          <a:endParaRPr lang="fr-FR" sz="6500" kern="1200" dirty="0"/>
        </a:p>
      </dsp:txBody>
      <dsp:txXfrm>
        <a:off x="3244076" y="1648808"/>
        <a:ext cx="1373940" cy="13739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AAC2-2A36-4C75-9133-6AE1F009A7D1}">
      <dsp:nvSpPr>
        <dsp:cNvPr id="0" name=""/>
        <dsp:cNvSpPr/>
      </dsp:nvSpPr>
      <dsp:spPr>
        <a:xfrm>
          <a:off x="5314977" y="2724177"/>
          <a:ext cx="1943044" cy="1943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</a:t>
          </a:r>
          <a:endParaRPr lang="fr-FR" sz="6500" kern="1200" dirty="0"/>
        </a:p>
      </dsp:txBody>
      <dsp:txXfrm>
        <a:off x="5599529" y="3008729"/>
        <a:ext cx="1373940" cy="1373940"/>
      </dsp:txXfrm>
    </dsp:sp>
    <dsp:sp modelId="{4085AD6A-7BCB-47A7-ACBF-78F801828DA5}">
      <dsp:nvSpPr>
        <dsp:cNvPr id="0" name=""/>
        <dsp:cNvSpPr/>
      </dsp:nvSpPr>
      <dsp:spPr>
        <a:xfrm rot="16200000">
          <a:off x="6080648" y="2017113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2210996"/>
        <a:ext cx="288192" cy="396381"/>
      </dsp:txXfrm>
    </dsp:sp>
    <dsp:sp modelId="{54AC436E-B64F-473F-8FEF-BD1B9674CFA0}">
      <dsp:nvSpPr>
        <dsp:cNvPr id="0" name=""/>
        <dsp:cNvSpPr/>
      </dsp:nvSpPr>
      <dsp:spPr>
        <a:xfrm>
          <a:off x="5314977" y="4335"/>
          <a:ext cx="1943044" cy="194304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جا</a:t>
          </a:r>
          <a:endParaRPr lang="fr-FR" sz="6500" kern="1200" dirty="0"/>
        </a:p>
      </dsp:txBody>
      <dsp:txXfrm>
        <a:off x="5599529" y="288887"/>
        <a:ext cx="1373940" cy="1373940"/>
      </dsp:txXfrm>
    </dsp:sp>
    <dsp:sp modelId="{1DAD81E5-E4DC-4AC3-A692-2A3AF73C2AF0}">
      <dsp:nvSpPr>
        <dsp:cNvPr id="0" name=""/>
        <dsp:cNvSpPr/>
      </dsp:nvSpPr>
      <dsp:spPr>
        <a:xfrm rot="19800000">
          <a:off x="7248283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2854252"/>
        <a:ext cx="288192" cy="396381"/>
      </dsp:txXfrm>
    </dsp:sp>
    <dsp:sp modelId="{A933173B-5F3E-4845-BF40-C40E6F997323}">
      <dsp:nvSpPr>
        <dsp:cNvPr id="0" name=""/>
        <dsp:cNvSpPr/>
      </dsp:nvSpPr>
      <dsp:spPr>
        <a:xfrm>
          <a:off x="7670430" y="1364256"/>
          <a:ext cx="1943044" cy="194304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جيـ</a:t>
          </a:r>
          <a:endParaRPr lang="fr-FR" sz="6500" kern="1200" dirty="0"/>
        </a:p>
      </dsp:txBody>
      <dsp:txXfrm>
        <a:off x="7954982" y="1648808"/>
        <a:ext cx="1373940" cy="1373940"/>
      </dsp:txXfrm>
    </dsp:sp>
    <dsp:sp modelId="{486EB368-1520-4BD5-AC2C-00DDC78933B5}">
      <dsp:nvSpPr>
        <dsp:cNvPr id="0" name=""/>
        <dsp:cNvSpPr/>
      </dsp:nvSpPr>
      <dsp:spPr>
        <a:xfrm rot="1800000">
          <a:off x="7248283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4140766"/>
        <a:ext cx="288192" cy="396381"/>
      </dsp:txXfrm>
    </dsp:sp>
    <dsp:sp modelId="{F460B383-8E94-48F1-BC66-5B4050454F08}">
      <dsp:nvSpPr>
        <dsp:cNvPr id="0" name=""/>
        <dsp:cNvSpPr/>
      </dsp:nvSpPr>
      <dsp:spPr>
        <a:xfrm>
          <a:off x="7670430" y="4084099"/>
          <a:ext cx="1943044" cy="194304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جو</a:t>
          </a:r>
          <a:endParaRPr lang="fr-FR" sz="6500" kern="1200" dirty="0"/>
        </a:p>
      </dsp:txBody>
      <dsp:txXfrm>
        <a:off x="7954982" y="4368651"/>
        <a:ext cx="1373940" cy="1373940"/>
      </dsp:txXfrm>
    </dsp:sp>
    <dsp:sp modelId="{897A188E-0A16-4238-84C4-41A4153DE398}">
      <dsp:nvSpPr>
        <dsp:cNvPr id="0" name=""/>
        <dsp:cNvSpPr/>
      </dsp:nvSpPr>
      <dsp:spPr>
        <a:xfrm rot="5400000">
          <a:off x="6080648" y="4713651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4784023"/>
        <a:ext cx="288192" cy="396381"/>
      </dsp:txXfrm>
    </dsp:sp>
    <dsp:sp modelId="{1ADADB91-63E6-4276-9367-EB576F7111C3}">
      <dsp:nvSpPr>
        <dsp:cNvPr id="0" name=""/>
        <dsp:cNvSpPr/>
      </dsp:nvSpPr>
      <dsp:spPr>
        <a:xfrm>
          <a:off x="5314977" y="5444020"/>
          <a:ext cx="1943044" cy="194304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جاً</a:t>
          </a:r>
          <a:endParaRPr lang="fr-FR" sz="6500" kern="1200" dirty="0"/>
        </a:p>
      </dsp:txBody>
      <dsp:txXfrm>
        <a:off x="5599529" y="5728572"/>
        <a:ext cx="1373940" cy="1373940"/>
      </dsp:txXfrm>
    </dsp:sp>
    <dsp:sp modelId="{26834697-6CF1-42C3-A11C-A1D2120EE446}">
      <dsp:nvSpPr>
        <dsp:cNvPr id="0" name=""/>
        <dsp:cNvSpPr/>
      </dsp:nvSpPr>
      <dsp:spPr>
        <a:xfrm rot="9000000">
          <a:off x="4913012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4140766"/>
        <a:ext cx="288192" cy="396381"/>
      </dsp:txXfrm>
    </dsp:sp>
    <dsp:sp modelId="{799979BD-6421-4EEB-86B6-0DACB013D468}">
      <dsp:nvSpPr>
        <dsp:cNvPr id="0" name=""/>
        <dsp:cNvSpPr/>
      </dsp:nvSpPr>
      <dsp:spPr>
        <a:xfrm>
          <a:off x="2959524" y="4084099"/>
          <a:ext cx="1943044" cy="1943044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جٍ</a:t>
          </a:r>
          <a:endParaRPr lang="fr-FR" sz="6500" kern="1200" dirty="0"/>
        </a:p>
      </dsp:txBody>
      <dsp:txXfrm>
        <a:off x="3244076" y="4368651"/>
        <a:ext cx="1373940" cy="1373940"/>
      </dsp:txXfrm>
    </dsp:sp>
    <dsp:sp modelId="{3A0651DE-7762-473E-87BB-C3BABA3D6EBE}">
      <dsp:nvSpPr>
        <dsp:cNvPr id="0" name=""/>
        <dsp:cNvSpPr/>
      </dsp:nvSpPr>
      <dsp:spPr>
        <a:xfrm rot="12600000">
          <a:off x="4913012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2854252"/>
        <a:ext cx="288192" cy="396381"/>
      </dsp:txXfrm>
    </dsp:sp>
    <dsp:sp modelId="{052BF1F1-5045-4544-AC14-CF4301B77A7F}">
      <dsp:nvSpPr>
        <dsp:cNvPr id="0" name=""/>
        <dsp:cNvSpPr/>
      </dsp:nvSpPr>
      <dsp:spPr>
        <a:xfrm>
          <a:off x="2959524" y="1364256"/>
          <a:ext cx="1943044" cy="194304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جࣱ</a:t>
          </a:r>
          <a:endParaRPr lang="fr-FR" sz="6500" kern="1200" dirty="0"/>
        </a:p>
      </dsp:txBody>
      <dsp:txXfrm>
        <a:off x="3244076" y="1648808"/>
        <a:ext cx="1373940" cy="13739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AAC2-2A36-4C75-9133-6AE1F009A7D1}">
      <dsp:nvSpPr>
        <dsp:cNvPr id="0" name=""/>
        <dsp:cNvSpPr/>
      </dsp:nvSpPr>
      <dsp:spPr>
        <a:xfrm>
          <a:off x="5314977" y="2724177"/>
          <a:ext cx="1943044" cy="1943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</a:t>
          </a:r>
          <a:endParaRPr lang="fr-FR" sz="6500" kern="1200" dirty="0"/>
        </a:p>
      </dsp:txBody>
      <dsp:txXfrm>
        <a:off x="5599529" y="3008729"/>
        <a:ext cx="1373940" cy="1373940"/>
      </dsp:txXfrm>
    </dsp:sp>
    <dsp:sp modelId="{4085AD6A-7BCB-47A7-ACBF-78F801828DA5}">
      <dsp:nvSpPr>
        <dsp:cNvPr id="0" name=""/>
        <dsp:cNvSpPr/>
      </dsp:nvSpPr>
      <dsp:spPr>
        <a:xfrm rot="16200000">
          <a:off x="6080648" y="2017113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2210996"/>
        <a:ext cx="288192" cy="396381"/>
      </dsp:txXfrm>
    </dsp:sp>
    <dsp:sp modelId="{54AC436E-B64F-473F-8FEF-BD1B9674CFA0}">
      <dsp:nvSpPr>
        <dsp:cNvPr id="0" name=""/>
        <dsp:cNvSpPr/>
      </dsp:nvSpPr>
      <dsp:spPr>
        <a:xfrm>
          <a:off x="5314977" y="4335"/>
          <a:ext cx="1943044" cy="194304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جا</a:t>
          </a:r>
          <a:endParaRPr lang="fr-FR" sz="6500" kern="1200" dirty="0"/>
        </a:p>
      </dsp:txBody>
      <dsp:txXfrm>
        <a:off x="5599529" y="288887"/>
        <a:ext cx="1373940" cy="1373940"/>
      </dsp:txXfrm>
    </dsp:sp>
    <dsp:sp modelId="{1DAD81E5-E4DC-4AC3-A692-2A3AF73C2AF0}">
      <dsp:nvSpPr>
        <dsp:cNvPr id="0" name=""/>
        <dsp:cNvSpPr/>
      </dsp:nvSpPr>
      <dsp:spPr>
        <a:xfrm rot="19800000">
          <a:off x="7248283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2854252"/>
        <a:ext cx="288192" cy="396381"/>
      </dsp:txXfrm>
    </dsp:sp>
    <dsp:sp modelId="{A933173B-5F3E-4845-BF40-C40E6F997323}">
      <dsp:nvSpPr>
        <dsp:cNvPr id="0" name=""/>
        <dsp:cNvSpPr/>
      </dsp:nvSpPr>
      <dsp:spPr>
        <a:xfrm>
          <a:off x="7670430" y="1364256"/>
          <a:ext cx="1943044" cy="194304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جيـ</a:t>
          </a:r>
          <a:endParaRPr lang="fr-FR" sz="6500" kern="1200" dirty="0"/>
        </a:p>
      </dsp:txBody>
      <dsp:txXfrm>
        <a:off x="7954982" y="1648808"/>
        <a:ext cx="1373940" cy="1373940"/>
      </dsp:txXfrm>
    </dsp:sp>
    <dsp:sp modelId="{486EB368-1520-4BD5-AC2C-00DDC78933B5}">
      <dsp:nvSpPr>
        <dsp:cNvPr id="0" name=""/>
        <dsp:cNvSpPr/>
      </dsp:nvSpPr>
      <dsp:spPr>
        <a:xfrm rot="1800000">
          <a:off x="7248283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4140766"/>
        <a:ext cx="288192" cy="396381"/>
      </dsp:txXfrm>
    </dsp:sp>
    <dsp:sp modelId="{F460B383-8E94-48F1-BC66-5B4050454F08}">
      <dsp:nvSpPr>
        <dsp:cNvPr id="0" name=""/>
        <dsp:cNvSpPr/>
      </dsp:nvSpPr>
      <dsp:spPr>
        <a:xfrm>
          <a:off x="7670430" y="4084099"/>
          <a:ext cx="1943044" cy="194304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جو</a:t>
          </a:r>
          <a:endParaRPr lang="fr-FR" sz="6500" kern="1200" dirty="0"/>
        </a:p>
      </dsp:txBody>
      <dsp:txXfrm>
        <a:off x="7954982" y="4368651"/>
        <a:ext cx="1373940" cy="1373940"/>
      </dsp:txXfrm>
    </dsp:sp>
    <dsp:sp modelId="{897A188E-0A16-4238-84C4-41A4153DE398}">
      <dsp:nvSpPr>
        <dsp:cNvPr id="0" name=""/>
        <dsp:cNvSpPr/>
      </dsp:nvSpPr>
      <dsp:spPr>
        <a:xfrm rot="5400000">
          <a:off x="6080648" y="4713651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4784023"/>
        <a:ext cx="288192" cy="396381"/>
      </dsp:txXfrm>
    </dsp:sp>
    <dsp:sp modelId="{1ADADB91-63E6-4276-9367-EB576F7111C3}">
      <dsp:nvSpPr>
        <dsp:cNvPr id="0" name=""/>
        <dsp:cNvSpPr/>
      </dsp:nvSpPr>
      <dsp:spPr>
        <a:xfrm>
          <a:off x="5314977" y="5444020"/>
          <a:ext cx="1943044" cy="194304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جاً</a:t>
          </a:r>
          <a:endParaRPr lang="fr-FR" sz="6500" kern="1200" dirty="0"/>
        </a:p>
      </dsp:txBody>
      <dsp:txXfrm>
        <a:off x="5599529" y="5728572"/>
        <a:ext cx="1373940" cy="1373940"/>
      </dsp:txXfrm>
    </dsp:sp>
    <dsp:sp modelId="{26834697-6CF1-42C3-A11C-A1D2120EE446}">
      <dsp:nvSpPr>
        <dsp:cNvPr id="0" name=""/>
        <dsp:cNvSpPr/>
      </dsp:nvSpPr>
      <dsp:spPr>
        <a:xfrm rot="9000000">
          <a:off x="4913012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4140766"/>
        <a:ext cx="288192" cy="396381"/>
      </dsp:txXfrm>
    </dsp:sp>
    <dsp:sp modelId="{799979BD-6421-4EEB-86B6-0DACB013D468}">
      <dsp:nvSpPr>
        <dsp:cNvPr id="0" name=""/>
        <dsp:cNvSpPr/>
      </dsp:nvSpPr>
      <dsp:spPr>
        <a:xfrm>
          <a:off x="2959524" y="4084099"/>
          <a:ext cx="1943044" cy="1943044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جٍ</a:t>
          </a:r>
          <a:endParaRPr lang="fr-FR" sz="6500" kern="1200" dirty="0"/>
        </a:p>
      </dsp:txBody>
      <dsp:txXfrm>
        <a:off x="3244076" y="4368651"/>
        <a:ext cx="1373940" cy="1373940"/>
      </dsp:txXfrm>
    </dsp:sp>
    <dsp:sp modelId="{3A0651DE-7762-473E-87BB-C3BABA3D6EBE}">
      <dsp:nvSpPr>
        <dsp:cNvPr id="0" name=""/>
        <dsp:cNvSpPr/>
      </dsp:nvSpPr>
      <dsp:spPr>
        <a:xfrm rot="12600000">
          <a:off x="4913012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2854252"/>
        <a:ext cx="288192" cy="396381"/>
      </dsp:txXfrm>
    </dsp:sp>
    <dsp:sp modelId="{052BF1F1-5045-4544-AC14-CF4301B77A7F}">
      <dsp:nvSpPr>
        <dsp:cNvPr id="0" name=""/>
        <dsp:cNvSpPr/>
      </dsp:nvSpPr>
      <dsp:spPr>
        <a:xfrm>
          <a:off x="2959524" y="1364256"/>
          <a:ext cx="1943044" cy="194304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جࣱ</a:t>
          </a:r>
          <a:endParaRPr lang="fr-FR" sz="6500" kern="1200" dirty="0"/>
        </a:p>
      </dsp:txBody>
      <dsp:txXfrm>
        <a:off x="3244076" y="1648808"/>
        <a:ext cx="1373940" cy="13739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2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4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7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2514600" y="758451"/>
            <a:ext cx="97663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ستواصلون التدرب على قراءة وكتابة الحروف والمقاطع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827090" y="664740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791" y="599485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15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240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نمل.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نَمْل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سطل.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428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سَطْل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ظُفْر.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ظُفْر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"الأسرة"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2" name="Image 1" descr="Une image contenant texte, personn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2C19177-8B38-5111-6835-070CFE063B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0" t="19195" r="10125" b="37331"/>
          <a:stretch>
            <a:fillRect/>
          </a:stretch>
        </p:blipFill>
        <p:spPr>
          <a:xfrm>
            <a:off x="222638" y="2805545"/>
            <a:ext cx="7508164" cy="504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082840" y="731150"/>
            <a:ext cx="11550317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سيعلق على الصورة بكلمة واحدة.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يعبر كل تلميذ على الصورة بكلمة، ويتم اختيار خمس كلمات ينقلها الأستاذ على السبورة 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 descr="Une image contenant texte, personn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C441378-F049-C6E5-631C-DFF778F108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0" t="15240" r="10125" b="37332"/>
          <a:stretch>
            <a:fillRect/>
          </a:stretch>
        </p:blipFill>
        <p:spPr>
          <a:xfrm>
            <a:off x="1518165" y="2337952"/>
            <a:ext cx="10679669" cy="782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personn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72B89DD-3A0F-0C1E-745E-20825E7760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4" t="65127" r="8042" b="6741"/>
          <a:stretch>
            <a:fillRect/>
          </a:stretch>
        </p:blipFill>
        <p:spPr>
          <a:xfrm>
            <a:off x="365998" y="3649237"/>
            <a:ext cx="13103746" cy="5577353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افتحوا كراساتكم على الصفحة رقم 13، وانقلوا الكلمات الخمسة في عمود اليوم الأول  من النشاط 2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ويحرص على توجيه المتعلمين لإنجاز المطلوب..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3A12E1-9E41-1F66-CF31-2AE112399D98}"/>
              </a:ext>
            </a:extLst>
          </p:cNvPr>
          <p:cNvSpPr/>
          <p:nvPr/>
        </p:nvSpPr>
        <p:spPr>
          <a:xfrm>
            <a:off x="10472578" y="5143500"/>
            <a:ext cx="2727159" cy="38065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328C168D-C99C-765B-36CF-8E7CAE9A6491}"/>
              </a:ext>
            </a:extLst>
          </p:cNvPr>
          <p:cNvSpPr/>
          <p:nvPr/>
        </p:nvSpPr>
        <p:spPr>
          <a:xfrm>
            <a:off x="12579981" y="4511477"/>
            <a:ext cx="770021" cy="50733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 descr="Une image contenant texte, écriture manuscrite, nombre, calendrier&#10;&#10;Le contenu généré par l’IA peut être incorrect.">
            <a:extLst>
              <a:ext uri="{FF2B5EF4-FFF2-40B4-BE49-F238E27FC236}">
                <a16:creationId xmlns:a16="http://schemas.microsoft.com/office/drawing/2014/main" id="{C2EA0AA6-54D3-3C89-F3B7-CC06A25318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10" y="3174031"/>
            <a:ext cx="3761984" cy="4764802"/>
          </a:xfrm>
          <a:prstGeom prst="rect">
            <a:avLst/>
          </a:prstGeom>
        </p:spPr>
      </p:pic>
      <p:pic>
        <p:nvPicPr>
          <p:cNvPr id="14" name="Image 1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D73BD72-16FD-AAB7-10AB-415FF50763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370" y="3200484"/>
            <a:ext cx="3761984" cy="4764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سأنطق بثلاث كلمات وعليكم تحديد الحرف/الصوت الذي يتكرر:  حَقْلٌ – حمار – حُلُمٌ؟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AA86BEF-7227-4A3B-498E-C03A043C3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AAA0AE9-D683-101B-2615-0609A91ADE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095BE-7DEF-5098-0540-7A0827C58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2166A3-A8E9-BC2D-A705-52C0B321B7C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الحاء [ح] كما في كلمة حقل.</a:t>
            </a:r>
            <a:endParaRPr lang="ar-MA" sz="4000" b="1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4000" b="1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رددوا حرف الحاء – ح </a:t>
            </a:r>
            <a:endParaRPr lang="ar-MA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A988EEA-27C1-BE23-6516-D66B191B3B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5CAF61E-4282-8236-5B8D-78E228113022}"/>
              </a:ext>
            </a:extLst>
          </p:cNvPr>
          <p:cNvSpPr txBox="1"/>
          <p:nvPr/>
        </p:nvSpPr>
        <p:spPr>
          <a:xfrm>
            <a:off x="9951391" y="2910826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E412C5C-D59D-7D4A-836C-38CA072F5832}"/>
              </a:ext>
            </a:extLst>
          </p:cNvPr>
          <p:cNvSpPr txBox="1"/>
          <p:nvPr/>
        </p:nvSpPr>
        <p:spPr>
          <a:xfrm>
            <a:off x="2887579" y="6640390"/>
            <a:ext cx="3328737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حَ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قْلࣱ</a:t>
            </a:r>
          </a:p>
        </p:txBody>
      </p:sp>
      <p:pic>
        <p:nvPicPr>
          <p:cNvPr id="7" name="Image 6" descr="Une image contenant paysage, peinture, arbr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25D01A4-61CF-C66F-1963-B480109B08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" t="2310" r="7906" b="6782"/>
          <a:stretch>
            <a:fillRect/>
          </a:stretch>
        </p:blipFill>
        <p:spPr>
          <a:xfrm>
            <a:off x="2976089" y="3164023"/>
            <a:ext cx="3328737" cy="334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88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9C76B-CF50-D6FD-57E6-B6B1B7146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69C5FF5-36FA-F454-22DE-7DED8F53FDC1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 – اكتبوا حَـ  - حِـ - حُـ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E0A9CB4-62FD-9F8B-6C41-69A97B6100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895A73D5-16EB-D14A-8AFC-D7CA680E312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39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بالمدرسة؛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مراجعة الحروف: ح – خ – ج.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66486-CFBD-847E-6B89-06ED796BF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6ECE6E8-7B79-6EA6-5AD2-1F052D5B2D18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حرف الحاء، رددوا: "مع الفتحة – حَـ/ مع الكسرة – حِـ/ مع الضمة – حُـ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29B18D-2A12-9670-469D-50E47EBFA4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23764B-D4FB-090D-838C-77AD78379244}"/>
              </a:ext>
            </a:extLst>
          </p:cNvPr>
          <p:cNvSpPr txBox="1"/>
          <p:nvPr/>
        </p:nvSpPr>
        <p:spPr>
          <a:xfrm>
            <a:off x="8963583" y="3137214"/>
            <a:ext cx="3592229" cy="45089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287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حَـ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04DC078-D19B-D1CF-969E-FEAE09DE812B}"/>
              </a:ext>
            </a:extLst>
          </p:cNvPr>
          <p:cNvSpPr txBox="1"/>
          <p:nvPr/>
        </p:nvSpPr>
        <p:spPr>
          <a:xfrm>
            <a:off x="5061885" y="3137214"/>
            <a:ext cx="3592229" cy="45089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287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حِـ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301E6A0-196F-C229-7190-506D1D1A7B8C}"/>
              </a:ext>
            </a:extLst>
          </p:cNvPr>
          <p:cNvSpPr txBox="1"/>
          <p:nvPr/>
        </p:nvSpPr>
        <p:spPr>
          <a:xfrm>
            <a:off x="1160187" y="3137214"/>
            <a:ext cx="3592229" cy="45089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287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حُـ</a:t>
            </a:r>
          </a:p>
        </p:txBody>
      </p:sp>
    </p:spTree>
    <p:extLst>
      <p:ext uri="{BB962C8B-B14F-4D97-AF65-F5344CB8AC3E}">
        <p14:creationId xmlns:p14="http://schemas.microsoft.com/office/powerpoint/2010/main" val="2901894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7AFC6-A85C-12A6-52AD-60E5FCC29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E387AC8-1EA4-990C-2862-DDAF150E2C4F}"/>
              </a:ext>
            </a:extLst>
          </p:cNvPr>
          <p:cNvSpPr txBox="1"/>
          <p:nvPr/>
        </p:nvSpPr>
        <p:spPr>
          <a:xfrm>
            <a:off x="1349541" y="707686"/>
            <a:ext cx="1101691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الحرف مع الحركات الطويلة والتنوين.</a:t>
            </a:r>
          </a:p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لنردد جماعة.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F78654B-8B20-8593-8F1D-97A4ACA5C4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5564E9B1-E269-8C91-5C05-A9D1AE5D58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5289488"/>
              </p:ext>
            </p:extLst>
          </p:nvPr>
        </p:nvGraphicFramePr>
        <p:xfrm>
          <a:off x="571500" y="2408684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207204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5BCAA-A928-F719-C73E-12D941C12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81B0161-D41E-81D9-F91B-590419B14FAA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الحرف مع الحركات الطويلة والتنوين، وسترددون من بعدي.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688534B-F237-4BEB-81F2-DEE3ED0649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5474A332-B74E-9ADD-1B95-77B7614E82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5897722"/>
              </p:ext>
            </p:extLst>
          </p:nvPr>
        </p:nvGraphicFramePr>
        <p:xfrm>
          <a:off x="571500" y="2408684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655916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C66C0-50DC-8C2F-E4F6-4F1C971E0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39027F3-F487-95E6-2CF4-A58164D2416A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سأنطق بأربع كلمات وعليكم تحديد الحرف/الصوت الذي يتكرر: خبز –  خِطاب – خميرة 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27C2EF-781B-680D-7D37-468E2B8A5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FB54E32-E95C-68AE-473D-2A98C4A83A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318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897F8-E36F-73D8-3512-6A0F99F12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97451A-DDCD-D893-5A2F-4E65F6127084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الخاء [خ] كما في كلمة خبز.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رددوا حرف الخاء – خ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EFB6CE-AAEC-E3ED-B448-59E5E910DD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F658AF5-D0CB-1DCC-1BD1-26F62DBC4D7A}"/>
              </a:ext>
            </a:extLst>
          </p:cNvPr>
          <p:cNvSpPr txBox="1"/>
          <p:nvPr/>
        </p:nvSpPr>
        <p:spPr>
          <a:xfrm>
            <a:off x="9822780" y="1864231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92453E9-23CB-6E79-EA6D-627C4C1066A1}"/>
              </a:ext>
            </a:extLst>
          </p:cNvPr>
          <p:cNvSpPr txBox="1"/>
          <p:nvPr/>
        </p:nvSpPr>
        <p:spPr>
          <a:xfrm>
            <a:off x="2887579" y="6640390"/>
            <a:ext cx="3328737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خُ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بْزࣱ</a:t>
            </a:r>
          </a:p>
        </p:txBody>
      </p:sp>
      <p:pic>
        <p:nvPicPr>
          <p:cNvPr id="7" name="Image 6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DB8705D-47E3-9EEC-4999-B814E8970B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339" b="28128" l="9402" r="25141">
                        <a14:foregroundMark x1="20848" y1="20379" x2="23454" y2="20339"/>
                        <a14:foregroundMark x1="23454" y1="20339" x2="23608" y2="20339"/>
                        <a14:foregroundMark x1="10731" y1="28289" x2="10169" y2="26352"/>
                        <a14:foregroundMark x1="10169" y1="26352" x2="10475" y2="25948"/>
                        <a14:foregroundMark x1="9402" y1="26755" x2="9453" y2="276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71" t="19566" r="73022" b="70898"/>
          <a:stretch>
            <a:fillRect/>
          </a:stretch>
        </p:blipFill>
        <p:spPr>
          <a:xfrm>
            <a:off x="2588896" y="3078480"/>
            <a:ext cx="4907280" cy="3255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34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2C4CB-FBC5-9869-79FD-B86E0FC3B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0F96486-ABE8-4992-6759-86CD1A835B7C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 – اكتبوا: خُـ - خِـ - خَـ 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92B5204-6BC8-2AD2-E754-CF962918F9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3B19E36F-5BDB-5408-9756-2CDE094A93F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730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661F3-698C-9C88-B113-51CF6D158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E47E907-EFDD-04CF-AABA-0065278432AF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حرف الجيم، رددوا: "مع الضمة– خُـ/ مع الكسرة – خِـ/ مع الفتحة – خَـ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0A91A1B-56FC-BFB8-DD72-00B70E4494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CC9BD40-7BA3-11D6-6018-84068A21AD1D}"/>
              </a:ext>
            </a:extLst>
          </p:cNvPr>
          <p:cNvSpPr txBox="1"/>
          <p:nvPr/>
        </p:nvSpPr>
        <p:spPr>
          <a:xfrm>
            <a:off x="8963583" y="3137214"/>
            <a:ext cx="3592229" cy="45089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287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خُـ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D4AC447-B75F-0B79-EDAC-851CE16856D4}"/>
              </a:ext>
            </a:extLst>
          </p:cNvPr>
          <p:cNvSpPr txBox="1"/>
          <p:nvPr/>
        </p:nvSpPr>
        <p:spPr>
          <a:xfrm>
            <a:off x="5061885" y="3137214"/>
            <a:ext cx="3592229" cy="45089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287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خِـ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46A68CA-4E58-E788-B13C-8C2035A4CCAA}"/>
              </a:ext>
            </a:extLst>
          </p:cNvPr>
          <p:cNvSpPr txBox="1"/>
          <p:nvPr/>
        </p:nvSpPr>
        <p:spPr>
          <a:xfrm>
            <a:off x="1160187" y="3137214"/>
            <a:ext cx="3592229" cy="45089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287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خَـ</a:t>
            </a:r>
          </a:p>
        </p:txBody>
      </p:sp>
    </p:spTree>
    <p:extLst>
      <p:ext uri="{BB962C8B-B14F-4D97-AF65-F5344CB8AC3E}">
        <p14:creationId xmlns:p14="http://schemas.microsoft.com/office/powerpoint/2010/main" val="387894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09F8B-EB20-C53F-D8B0-2F916B317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B457062-571B-F3A8-606D-A6327D753917}"/>
              </a:ext>
            </a:extLst>
          </p:cNvPr>
          <p:cNvSpPr txBox="1"/>
          <p:nvPr/>
        </p:nvSpPr>
        <p:spPr>
          <a:xfrm>
            <a:off x="1349541" y="707686"/>
            <a:ext cx="1101691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الحرف مع الحركات الطويلة والتنوين.</a:t>
            </a:r>
          </a:p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لنردد جماعة.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E3C2D60-573B-C6C0-90B6-7002E0AC1F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21F5BD21-DEC3-93EE-90EA-E500537D35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1547017"/>
              </p:ext>
            </p:extLst>
          </p:nvPr>
        </p:nvGraphicFramePr>
        <p:xfrm>
          <a:off x="571500" y="2408684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927874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7A234-8C76-78C2-0F83-68C6F3D54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8534D2-0511-CCD0-59D6-945E94B6B8C5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الحرف مع الحركات الطويلة والتنوين، وسترددون من بعدي.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28AAAD8-6BCA-CA35-3B9D-7550CB4B32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60A4361C-60DF-550A-83DC-EB41574587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3780818"/>
              </p:ext>
            </p:extLst>
          </p:nvPr>
        </p:nvGraphicFramePr>
        <p:xfrm>
          <a:off x="571500" y="2408684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780379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BE423-3E8E-78F6-DDE8-F96920504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21CF9A4-5F02-9E2A-A512-24850A03642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سأنطق بأربع كلمات أخرى وعليكم تحديد الحرف/الصوت الذي يتكرر: جِراء –  جمل – جبن؟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F670AD-AB65-8770-11F5-ECFDB3B87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42EC344-51E0-F9AB-3443-51B2D8200B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61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779A0-4AE2-7BE4-BACD-638B35C7A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427C8D4-8C9E-516A-7387-ED20E0B46413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الجيم [ج] كما في كلمة جبن.</a:t>
            </a:r>
          </a:p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رددوا:  حرف الجيم – ج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0CD5FF0-952F-D080-F760-1CF877DC0D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7FFC065-992B-68EA-4FA4-E65DD951DF5E}"/>
              </a:ext>
            </a:extLst>
          </p:cNvPr>
          <p:cNvSpPr txBox="1"/>
          <p:nvPr/>
        </p:nvSpPr>
        <p:spPr>
          <a:xfrm>
            <a:off x="8947814" y="1919540"/>
            <a:ext cx="3793745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EC8600A-7FAB-078F-941E-5494BA635D08}"/>
              </a:ext>
            </a:extLst>
          </p:cNvPr>
          <p:cNvSpPr txBox="1"/>
          <p:nvPr/>
        </p:nvSpPr>
        <p:spPr>
          <a:xfrm>
            <a:off x="3190738" y="6485134"/>
            <a:ext cx="3796965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جُ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بْنࣱ</a:t>
            </a:r>
          </a:p>
        </p:txBody>
      </p:sp>
      <p:pic>
        <p:nvPicPr>
          <p:cNvPr id="7" name="Image 6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FCC3FD9-C08C-E81B-9BA5-1065B187B7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32" t="20167" r="51616" b="71185"/>
          <a:stretch>
            <a:fillRect/>
          </a:stretch>
        </p:blipFill>
        <p:spPr>
          <a:xfrm>
            <a:off x="3554616" y="3215640"/>
            <a:ext cx="3657599" cy="352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9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C90B1-3C49-891C-219A-F0DDE10A9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EBCABE5-989B-4F39-5A2B-2D3992499985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 : جِـ - جَـ - جُـ 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4594C48-4BBC-6BBC-2893-553BC4C497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55838D2C-BBA2-B87B-1C58-0EB67CDA0D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057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F7426-1E31-6F2F-8ADB-4118E31BB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ED133C0-C946-04E7-DA3C-103C4B0C46DF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حرف الجيم، رددوا: "مع الكسرة– جِـ/ مع الفتحة – جَـ/ مع الضمة – جُـ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333923E-7A5B-5CE8-044E-0A39A3A12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C12BCE5-B464-545C-1C62-298F038E6DEE}"/>
              </a:ext>
            </a:extLst>
          </p:cNvPr>
          <p:cNvSpPr txBox="1"/>
          <p:nvPr/>
        </p:nvSpPr>
        <p:spPr>
          <a:xfrm>
            <a:off x="8963583" y="3137214"/>
            <a:ext cx="3592229" cy="45089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287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جِـ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3A55156-16DA-7E11-BCED-6B04E0A99564}"/>
              </a:ext>
            </a:extLst>
          </p:cNvPr>
          <p:cNvSpPr txBox="1"/>
          <p:nvPr/>
        </p:nvSpPr>
        <p:spPr>
          <a:xfrm>
            <a:off x="5061885" y="3137214"/>
            <a:ext cx="3592229" cy="45089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287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جَـ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2B09491-6970-57EC-5AD9-CC98F9D69A72}"/>
              </a:ext>
            </a:extLst>
          </p:cNvPr>
          <p:cNvSpPr txBox="1"/>
          <p:nvPr/>
        </p:nvSpPr>
        <p:spPr>
          <a:xfrm>
            <a:off x="1160187" y="3137214"/>
            <a:ext cx="3592229" cy="45089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287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جُـ</a:t>
            </a:r>
          </a:p>
        </p:txBody>
      </p:sp>
    </p:spTree>
    <p:extLst>
      <p:ext uri="{BB962C8B-B14F-4D97-AF65-F5344CB8AC3E}">
        <p14:creationId xmlns:p14="http://schemas.microsoft.com/office/powerpoint/2010/main" val="2702976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3F45F-08B9-F58B-47CA-9A519EB9E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8EC59F1-5F56-062C-79DB-C4AF73838199}"/>
              </a:ext>
            </a:extLst>
          </p:cNvPr>
          <p:cNvSpPr txBox="1"/>
          <p:nvPr/>
        </p:nvSpPr>
        <p:spPr>
          <a:xfrm>
            <a:off x="1349541" y="707686"/>
            <a:ext cx="1101691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الحرف مع الحركات الطويلة والتنوين.</a:t>
            </a:r>
          </a:p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لنردد جماعة.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0BE880-3FB2-2AE4-9368-48BCD353B8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BA82B7E5-34C2-C43B-3C20-1ADD1DDA8966}"/>
              </a:ext>
            </a:extLst>
          </p:cNvPr>
          <p:cNvGraphicFramePr/>
          <p:nvPr/>
        </p:nvGraphicFramePr>
        <p:xfrm>
          <a:off x="571500" y="2408684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619673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2A2EE-F4B6-EEA5-4CCA-F8B217A86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AC1F1BE-CDF7-1C44-8469-0B5B68FF3993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الحرف مع الحركات الطويلة والتنوين، وسترددون من بعدي.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1337183-3FF4-A7A1-5F92-D457E4772B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2197ACA4-5284-1597-4E58-F1693491C46B}"/>
              </a:ext>
            </a:extLst>
          </p:cNvPr>
          <p:cNvGraphicFramePr/>
          <p:nvPr/>
        </p:nvGraphicFramePr>
        <p:xfrm>
          <a:off x="571500" y="2408684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515189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كراساتكم على الصفحة رقم 16، وأنجزوا النشاط رقم 2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التعليمة، ويوضح المطلوب.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6A9DDF3-D818-AFBA-35CB-66FF22E51E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AD2A347-E320-D5B2-8395-2F51A0F5D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1" t="42488" r="8292" b="34018"/>
          <a:stretch>
            <a:fillRect/>
          </a:stretch>
        </p:blipFill>
        <p:spPr>
          <a:xfrm>
            <a:off x="340747" y="3459480"/>
            <a:ext cx="13184015" cy="469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BAD9D-DFB0-29BA-7919-2F59049D9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C50A994-87D7-C191-0D6A-C8E21AE718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7" t="42488" r="8292" b="34018"/>
          <a:stretch>
            <a:fillRect/>
          </a:stretch>
        </p:blipFill>
        <p:spPr>
          <a:xfrm>
            <a:off x="240621" y="3230880"/>
            <a:ext cx="13284141" cy="4922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D6C90F8-7DE7-4C6E-EDB7-6FDF964D87A1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النشاط، لاحظوا جيدا موقع الحرف في الكلمات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تدريجي وكل حرف على حدة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2C80BE-E364-3323-CFB1-CBED1248EC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AA5739A6-2D2B-0CF7-E670-878828166DE3}"/>
              </a:ext>
            </a:extLst>
          </p:cNvPr>
          <p:cNvSpPr/>
          <p:nvPr/>
        </p:nvSpPr>
        <p:spPr>
          <a:xfrm>
            <a:off x="6748390" y="4259692"/>
            <a:ext cx="830441" cy="95651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0D0326F-D7CA-4BCC-17A0-37CC11B14345}"/>
              </a:ext>
            </a:extLst>
          </p:cNvPr>
          <p:cNvSpPr/>
          <p:nvPr/>
        </p:nvSpPr>
        <p:spPr>
          <a:xfrm>
            <a:off x="4104351" y="4259692"/>
            <a:ext cx="785897" cy="95651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258B132-F4DF-6110-F1CE-153B4C61DF64}"/>
              </a:ext>
            </a:extLst>
          </p:cNvPr>
          <p:cNvSpPr/>
          <p:nvPr/>
        </p:nvSpPr>
        <p:spPr>
          <a:xfrm>
            <a:off x="11553421" y="6780255"/>
            <a:ext cx="723090" cy="82215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74F3AB1-0D30-869D-4532-159E3A2B8AED}"/>
              </a:ext>
            </a:extLst>
          </p:cNvPr>
          <p:cNvSpPr/>
          <p:nvPr/>
        </p:nvSpPr>
        <p:spPr>
          <a:xfrm>
            <a:off x="251195" y="5552375"/>
            <a:ext cx="819913" cy="106031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731A054-8A35-936A-EE3D-920F29AD4253}"/>
              </a:ext>
            </a:extLst>
          </p:cNvPr>
          <p:cNvSpPr/>
          <p:nvPr/>
        </p:nvSpPr>
        <p:spPr>
          <a:xfrm>
            <a:off x="8023253" y="5584716"/>
            <a:ext cx="649111" cy="85750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CE4917F-5B0F-92C7-D1C1-3E6AEA7F1B5C}"/>
              </a:ext>
            </a:extLst>
          </p:cNvPr>
          <p:cNvSpPr/>
          <p:nvPr/>
        </p:nvSpPr>
        <p:spPr>
          <a:xfrm>
            <a:off x="4177097" y="5466761"/>
            <a:ext cx="819913" cy="95651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781E374-57FB-096A-5D02-33D760C190FE}"/>
              </a:ext>
            </a:extLst>
          </p:cNvPr>
          <p:cNvSpPr/>
          <p:nvPr/>
        </p:nvSpPr>
        <p:spPr>
          <a:xfrm>
            <a:off x="10698418" y="6780255"/>
            <a:ext cx="723090" cy="95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F5F2A396-7470-212F-BAE3-1FEDB69F5018}"/>
              </a:ext>
            </a:extLst>
          </p:cNvPr>
          <p:cNvSpPr/>
          <p:nvPr/>
        </p:nvSpPr>
        <p:spPr>
          <a:xfrm>
            <a:off x="8005155" y="6827131"/>
            <a:ext cx="819913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F03BC574-B2AF-3187-6288-1616A4C93A74}"/>
              </a:ext>
            </a:extLst>
          </p:cNvPr>
          <p:cNvSpPr/>
          <p:nvPr/>
        </p:nvSpPr>
        <p:spPr>
          <a:xfrm>
            <a:off x="1233348" y="6856454"/>
            <a:ext cx="819913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795FAC6-4CD2-FF2F-5D1D-3B253F3B716F}"/>
              </a:ext>
            </a:extLst>
          </p:cNvPr>
          <p:cNvSpPr/>
          <p:nvPr/>
        </p:nvSpPr>
        <p:spPr>
          <a:xfrm>
            <a:off x="327028" y="6777905"/>
            <a:ext cx="819913" cy="95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647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EC572-2CD8-434A-7910-4D294661D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FC39866-D962-2DD6-760D-C04A66948B8E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3، وانتبهوا جيدا لقراءتي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بصوت واضح ويوجه التلاميذ إلى متابعة على كراساتهم.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A7D789-6236-3C89-E287-6146E5945B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45FC694-4BDC-5642-EFC3-B16C690DFA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4" t="66322" r="10175" b="7347"/>
          <a:stretch>
            <a:fillRect/>
          </a:stretch>
        </p:blipFill>
        <p:spPr>
          <a:xfrm>
            <a:off x="326050" y="2667000"/>
            <a:ext cx="13063899" cy="551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814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20B83-2E39-63B9-B635-9709BCF4D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859EC6-E3B9-EEB7-3769-A269C5B8255C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يقرأ المقاطع؟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خمسة تلاميذ لقراءة المقاطع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D9D38AF-5357-27B6-2CB2-EB716040E6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9093D315-F244-36F2-F8FB-29D8037353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4" t="66322" r="10175" b="7347"/>
          <a:stretch>
            <a:fillRect/>
          </a:stretch>
        </p:blipFill>
        <p:spPr>
          <a:xfrm>
            <a:off x="326050" y="2667000"/>
            <a:ext cx="13063899" cy="551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8694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C69D1-ABBB-8DD2-B622-A0C8C9CA7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F30C44-DC45-1F15-43EB-02E681E58F1E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بقراءة المقاطع بشكل ثنائي، 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إلى القراءة في ثنائيات ويتنقل بين الصفوف لتقديم الدعم.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19059CDA-FB75-DA14-6EE5-E093B267514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676656"/>
            <a:ext cx="2027790" cy="1345590"/>
          </a:xfrm>
          <a:prstGeom prst="rect">
            <a:avLst/>
          </a:prstGeom>
        </p:spPr>
      </p:pic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E970D62-C4FE-E648-5C8B-E7CE64C576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4" t="66322" r="10175" b="7347"/>
          <a:stretch>
            <a:fillRect/>
          </a:stretch>
        </p:blipFill>
        <p:spPr>
          <a:xfrm>
            <a:off x="326050" y="2667000"/>
            <a:ext cx="13063899" cy="551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03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55F3A40-311D-B621-AA4A-9B1C79E9E6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03925" y="4042772"/>
            <a:ext cx="2592763" cy="2537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7166807" y="7124700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19026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89441" y="4042772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960872" y="7151272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ECB48A6-0C33-1A6B-C05E-B89046036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852" y="4099330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F389206-09CA-01B7-35A8-6977AE084F3E}"/>
              </a:ext>
            </a:extLst>
          </p:cNvPr>
          <p:cNvSpPr/>
          <p:nvPr/>
        </p:nvSpPr>
        <p:spPr>
          <a:xfrm>
            <a:off x="4385926" y="712206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8043B8C-E801-CFE9-75A2-F30167D4B5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6973" y="3438240"/>
            <a:ext cx="2750848" cy="3468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BBF7C-AFF4-E2DB-45BA-DA935BFF7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E007090-125F-F7B5-D96C-783E4259519F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4 في الصفحة 17، وانتبهوا جيدا لقراءتي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بصوت واضح ويوجه التلاميذ إلى متابعة على كراساتهم.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3BC882-350D-A74E-30DF-7D8935937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écriture manuscrite, nombre, calendrier&#10;&#10;Le contenu généré par l’IA peut être incorrect.">
            <a:extLst>
              <a:ext uri="{FF2B5EF4-FFF2-40B4-BE49-F238E27FC236}">
                <a16:creationId xmlns:a16="http://schemas.microsoft.com/office/drawing/2014/main" id="{8E710AB4-16D3-FCBA-C232-770189799D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1" t="15399" r="8156" b="60685"/>
          <a:stretch>
            <a:fillRect/>
          </a:stretch>
        </p:blipFill>
        <p:spPr>
          <a:xfrm>
            <a:off x="221566" y="2747010"/>
            <a:ext cx="13272868" cy="479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4171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774CA-A87D-EC28-F5A9-6DBBDB34F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8A2E30-F941-0E9D-AEF7-D32BBF7D75D0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يقرأ المقاطع؟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خمسة تلاميذ لقراءة المقاطع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5DBDF20-4762-F2B6-605A-E38307660B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écriture manuscrite, nombre, calendrier&#10;&#10;Le contenu généré par l’IA peut être incorrect.">
            <a:extLst>
              <a:ext uri="{FF2B5EF4-FFF2-40B4-BE49-F238E27FC236}">
                <a16:creationId xmlns:a16="http://schemas.microsoft.com/office/drawing/2014/main" id="{E4CA960E-4439-EA0E-137D-7A5A33A3A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1" t="15399" r="8156" b="60685"/>
          <a:stretch>
            <a:fillRect/>
          </a:stretch>
        </p:blipFill>
        <p:spPr>
          <a:xfrm>
            <a:off x="221566" y="2747010"/>
            <a:ext cx="13272868" cy="479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102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90443-9763-9214-023C-88BB9C8B7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14D5FFF-EB65-F39C-5C9A-5871991D9281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بقراءة المقاطع بشكل ثنائي، 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إلى القراءة في ثنائيات ويتنقل بين الصفوف لتقديم الدعم.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9DE7BE20-12D6-529A-CDF9-D504D7AD9E1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676656"/>
            <a:ext cx="2027790" cy="1345590"/>
          </a:xfrm>
          <a:prstGeom prst="rect">
            <a:avLst/>
          </a:prstGeom>
        </p:spPr>
      </p:pic>
      <p:pic>
        <p:nvPicPr>
          <p:cNvPr id="5" name="Image 4" descr="Une image contenant texte, écriture manuscrite, nombre, calendrier&#10;&#10;Le contenu généré par l’IA peut être incorrect.">
            <a:extLst>
              <a:ext uri="{FF2B5EF4-FFF2-40B4-BE49-F238E27FC236}">
                <a16:creationId xmlns:a16="http://schemas.microsoft.com/office/drawing/2014/main" id="{60C5334F-AFB5-FFD6-08AB-BDE502D8A7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1" t="15399" r="8156" b="60685"/>
          <a:stretch>
            <a:fillRect/>
          </a:stretch>
        </p:blipFill>
        <p:spPr>
          <a:xfrm>
            <a:off x="221566" y="2747010"/>
            <a:ext cx="13272868" cy="479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901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7AA20-C661-91EF-C09A-59FB4D50B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écriture manuscrite, nombre, calendrier&#10;&#10;Le contenu généré par l’IA peut être incorrect.">
            <a:extLst>
              <a:ext uri="{FF2B5EF4-FFF2-40B4-BE49-F238E27FC236}">
                <a16:creationId xmlns:a16="http://schemas.microsoft.com/office/drawing/2014/main" id="{E13401AC-A450-1B67-0B9F-2DA0169F22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09" y="2288262"/>
            <a:ext cx="6315293" cy="7998737"/>
          </a:xfrm>
          <a:prstGeom prst="rect">
            <a:avLst/>
          </a:prstGeom>
        </p:spPr>
      </p:pic>
      <p:pic>
        <p:nvPicPr>
          <p:cNvPr id="9" name="Image 8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BC2E732-D94F-639D-7A51-2731806CA4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889" y="2292041"/>
            <a:ext cx="6312309" cy="799495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7A112AC-AD9D-B9D2-1F06-C3A530563C2C}"/>
              </a:ext>
            </a:extLst>
          </p:cNvPr>
          <p:cNvSpPr txBox="1"/>
          <p:nvPr/>
        </p:nvSpPr>
        <p:spPr>
          <a:xfrm>
            <a:off x="2435393" y="69005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الأول الخاص بالتلوين في الصفحة 16، والنشاط رقم 5 في الصفحة 17 تنجز في المنزل.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توجيه التلاميذ لإنجاز النشاطين مع إعادة قراءة المقاطع والكلمات في النشاطين 3 و4.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99AD9C-1A63-48A5-413B-3C396A527AFC}"/>
              </a:ext>
            </a:extLst>
          </p:cNvPr>
          <p:cNvSpPr/>
          <p:nvPr/>
        </p:nvSpPr>
        <p:spPr>
          <a:xfrm>
            <a:off x="7046200" y="3429000"/>
            <a:ext cx="5542843" cy="222503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F5BBFD-A2D9-2950-6D63-80AA1CCB7814}"/>
              </a:ext>
            </a:extLst>
          </p:cNvPr>
          <p:cNvSpPr/>
          <p:nvPr/>
        </p:nvSpPr>
        <p:spPr>
          <a:xfrm>
            <a:off x="410381" y="5410200"/>
            <a:ext cx="6023811" cy="458403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182F60-8B1D-498F-534B-69F110FF4A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9438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8">
            <a:extLst>
              <a:ext uri="{FF2B5EF4-FFF2-40B4-BE49-F238E27FC236}">
                <a16:creationId xmlns:a16="http://schemas.microsoft.com/office/drawing/2014/main" id="{07512179-0253-1A7F-4A4C-FA5B0CEE1189}"/>
              </a:ext>
            </a:extLst>
          </p:cNvPr>
          <p:cNvSpPr txBox="1">
            <a:spLocks/>
          </p:cNvSpPr>
          <p:nvPr/>
        </p:nvSpPr>
        <p:spPr>
          <a:xfrm>
            <a:off x="3" y="16038"/>
            <a:ext cx="7926510" cy="236379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kumimoji="1" lang="fr-FR" altLang="ja-JP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habits, intérieur, garç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55D28BD-FD28-74F2-599A-7D215B938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38" y="2045567"/>
            <a:ext cx="6963672" cy="619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E526AC7-04B0-0605-973A-F307B33EA5E1}"/>
              </a:ext>
            </a:extLst>
          </p:cNvPr>
          <p:cNvSpPr txBox="1"/>
          <p:nvPr/>
        </p:nvSpPr>
        <p:spPr>
          <a:xfrm>
            <a:off x="1113538" y="697759"/>
            <a:ext cx="1148892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البطاقات المقلوبة.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ست بطاقات حروف: ط  –  ظ – م – ج – ح – خ</a:t>
            </a:r>
          </a:p>
        </p:txBody>
      </p:sp>
      <p:pic>
        <p:nvPicPr>
          <p:cNvPr id="4" name="Image 3" descr="Une image contenant habits, intérieur, garç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A063471-C0CA-8FBB-E6C1-D5EA46123C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260" y="2325285"/>
            <a:ext cx="8727480" cy="7765199"/>
          </a:xfrm>
          <a:prstGeom prst="rect">
            <a:avLst/>
          </a:prstGeom>
        </p:spPr>
      </p:pic>
      <p:pic>
        <p:nvPicPr>
          <p:cNvPr id="5" name="Image 4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25D82079-8D2C-3C6A-EA0E-0E48AEE322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2720E-26E3-035B-7EF0-476B0C06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E40CE4-A28F-47D6-4DC5-CEB5E0300064}"/>
              </a:ext>
            </a:extLst>
          </p:cNvPr>
          <p:cNvSpPr txBox="1"/>
          <p:nvPr/>
        </p:nvSpPr>
        <p:spPr>
          <a:xfrm>
            <a:off x="1113538" y="697759"/>
            <a:ext cx="1148892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سأقوم بقلب البطاقات، وعليكم إيجاد بطاقة الحرف المطلوب في كل مرة.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التباري في ثنائيات، بحيث كل متنافس يسرد حرفا أو حرفين أو ثلاثة أحرف على اللاعب إيجادها.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A5408E9-110F-E2E0-65C1-DEC1A07810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D44EC8C-E185-C1C9-A1FD-E42F90878B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088" t="26630" r="11135" b="26347"/>
          <a:stretch>
            <a:fillRect/>
          </a:stretch>
        </p:blipFill>
        <p:spPr>
          <a:xfrm>
            <a:off x="4696963" y="2502124"/>
            <a:ext cx="4016336" cy="360634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60A87E6-93F8-21CF-30DD-4EE85F28118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596" t="29595" r="14956" b="23345"/>
          <a:stretch>
            <a:fillRect/>
          </a:stretch>
        </p:blipFill>
        <p:spPr>
          <a:xfrm>
            <a:off x="4696963" y="6453457"/>
            <a:ext cx="3998046" cy="360634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490152B-5CEB-92CB-99C6-5577AFE681E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7022" t="19377" r="14419" b="33601"/>
          <a:stretch>
            <a:fillRect/>
          </a:stretch>
        </p:blipFill>
        <p:spPr>
          <a:xfrm>
            <a:off x="9044043" y="2502124"/>
            <a:ext cx="4016334" cy="36063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FD0CD3B-1B32-750F-56F9-56A183ABF97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5428" t="21521" r="16013" b="31457"/>
          <a:stretch>
            <a:fillRect/>
          </a:stretch>
        </p:blipFill>
        <p:spPr>
          <a:xfrm>
            <a:off x="359029" y="6453456"/>
            <a:ext cx="4016333" cy="36063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D687E8C-4ADE-7B7A-49E8-7DC37327E53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2663" t="29687" r="18755" b="23290"/>
          <a:stretch>
            <a:fillRect/>
          </a:stretch>
        </p:blipFill>
        <p:spPr>
          <a:xfrm>
            <a:off x="9048615" y="6481851"/>
            <a:ext cx="4007190" cy="36063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A897B51-FEC2-89A0-D1CC-DEA853A1795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4478" t="26470" r="17074" b="26470"/>
          <a:stretch>
            <a:fillRect/>
          </a:stretch>
        </p:blipFill>
        <p:spPr>
          <a:xfrm>
            <a:off x="368173" y="2502125"/>
            <a:ext cx="3998046" cy="36063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63358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B6237-60BF-5357-4BAB-23AACB0F8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8297DF4-8A30-82DA-A97D-EB136471E4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24" y="31725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94510BF-2C64-FABE-AB1D-1B4560299B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840" y="31725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AA05E19-ED6A-5333-3FA2-655495757D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956" y="31725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854AF3C-A6FE-9FBF-9AEF-38CD3E594A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24" y="66777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AF0C6B6-65B9-B587-DD46-00F8813303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840" y="66777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8F6BEB7-6989-3349-931D-4F493B29A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956" y="66777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08CBB90-FD7D-3DAA-AF90-A672D3530A96}"/>
              </a:ext>
            </a:extLst>
          </p:cNvPr>
          <p:cNvSpPr/>
          <p:nvPr/>
        </p:nvSpPr>
        <p:spPr>
          <a:xfrm>
            <a:off x="12650588" y="636958"/>
            <a:ext cx="904991" cy="1000173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0F66445-2DAB-2A47-0C9C-CFE41B81C2A7}"/>
              </a:ext>
            </a:extLst>
          </p:cNvPr>
          <p:cNvSpPr txBox="1"/>
          <p:nvPr/>
        </p:nvSpPr>
        <p:spPr>
          <a:xfrm>
            <a:off x="1680901" y="796766"/>
            <a:ext cx="1182655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يتقدم اللاعب لاختيار البطاقات، في كل مرة يقلب البطاقة ويسمي الحرف، إن أصاب ينتقل إلى بطاقة أخرى، وإن أخطأ يعيد البطاقة ويعاود المحاولة (كل لاعب لديه الحق في 3 محاولات خاطئة فقط). يتم تغيير الحرف المطلوب في حالة الفوز.</a:t>
            </a:r>
          </a:p>
        </p:txBody>
      </p:sp>
      <p:pic>
        <p:nvPicPr>
          <p:cNvPr id="18" name="Image 17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F3D1FF11-97D0-C300-8D39-7D1BD5EC22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1" y="909673"/>
            <a:ext cx="1569382" cy="88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068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écriture manuscrite, nombre, calendrier&#10;&#10;Le contenu généré par l’IA peut être incorrect.">
            <a:extLst>
              <a:ext uri="{FF2B5EF4-FFF2-40B4-BE49-F238E27FC236}">
                <a16:creationId xmlns:a16="http://schemas.microsoft.com/office/drawing/2014/main" id="{98B9FDEE-0604-5B83-C623-54560C0A62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692" y="3948047"/>
            <a:ext cx="3761984" cy="47648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3" name="Image 1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463B402-5F29-F493-C81B-55253F5F6A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772" y="2184611"/>
            <a:ext cx="3761984" cy="47648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personn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7EAC6FF-0B2B-FB28-78FF-9864756C6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4" t="65127" r="8042" b="6741"/>
          <a:stretch>
            <a:fillRect/>
          </a:stretch>
        </p:blipFill>
        <p:spPr>
          <a:xfrm>
            <a:off x="365998" y="3649237"/>
            <a:ext cx="13103746" cy="557735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741755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13: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2D2CD9-DF51-C66B-5039-7B09584518AA}"/>
              </a:ext>
            </a:extLst>
          </p:cNvPr>
          <p:cNvSpPr/>
          <p:nvPr/>
        </p:nvSpPr>
        <p:spPr>
          <a:xfrm>
            <a:off x="8063345" y="5143500"/>
            <a:ext cx="2563091" cy="382330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BA9DB9EF-B631-E1D2-601F-021E4A3C634B}"/>
              </a:ext>
            </a:extLst>
          </p:cNvPr>
          <p:cNvSpPr/>
          <p:nvPr/>
        </p:nvSpPr>
        <p:spPr>
          <a:xfrm>
            <a:off x="10127774" y="4503651"/>
            <a:ext cx="770021" cy="50733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217455" y="2610588"/>
            <a:ext cx="13252289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في الصفحة 13: </a:t>
            </a:r>
            <a:r>
              <a:rPr lang="ar-M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أعبر عن لوحة الأسرة بخمس كلمات وأكتبهما على كراستي في خانة اليوم الثاني.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9908431"/>
              </p:ext>
            </p:extLst>
          </p:nvPr>
        </p:nvGraphicFramePr>
        <p:xfrm>
          <a:off x="1860221" y="1733168"/>
          <a:ext cx="9989603" cy="64617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الحفاظ على الوسائل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الأسرة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مراجعة الحروف: ح – ج – خ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البطاقات المقلوبة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6486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00947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318EBD8-923E-6E54-2412-B94885337E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28" y="2093346"/>
            <a:ext cx="6469184" cy="819365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716748"/>
            <a:ext cx="12336380" cy="8194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725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16:</a:t>
            </a:r>
            <a:endParaRPr lang="fr-FR" sz="4725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3A3DFF4-1B16-411D-57F1-8C2D9A60CEA8}"/>
              </a:ext>
            </a:extLst>
          </p:cNvPr>
          <p:cNvSpPr txBox="1"/>
          <p:nvPr/>
        </p:nvSpPr>
        <p:spPr>
          <a:xfrm>
            <a:off x="6256421" y="3839367"/>
            <a:ext cx="697831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الصفحة 16: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أتعرف وألون حروف اليوم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8CE22A-C3BB-FD7B-147B-9260D90407B8}"/>
              </a:ext>
            </a:extLst>
          </p:cNvPr>
          <p:cNvSpPr txBox="1"/>
          <p:nvPr/>
        </p:nvSpPr>
        <p:spPr>
          <a:xfrm>
            <a:off x="6497052" y="8282256"/>
            <a:ext cx="67376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الصفحة 16: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المقاطع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037828-8497-05C5-3592-0E2F6E5B6E8A}"/>
              </a:ext>
            </a:extLst>
          </p:cNvPr>
          <p:cNvSpPr/>
          <p:nvPr/>
        </p:nvSpPr>
        <p:spPr>
          <a:xfrm>
            <a:off x="593558" y="3304675"/>
            <a:ext cx="12801601" cy="22094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AE1417-E5CC-DE27-EECE-302F64F6B814}"/>
              </a:ext>
            </a:extLst>
          </p:cNvPr>
          <p:cNvSpPr/>
          <p:nvPr/>
        </p:nvSpPr>
        <p:spPr>
          <a:xfrm>
            <a:off x="593557" y="7471977"/>
            <a:ext cx="12801601" cy="22094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18956B2-A29D-DEB0-C1D2-5239F9A09D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A3771-E0AD-FE21-A340-CBE48DC7A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écriture manuscrite, nombre, calendrier&#10;&#10;Le contenu généré par l’IA peut être incorrect.">
            <a:extLst>
              <a:ext uri="{FF2B5EF4-FFF2-40B4-BE49-F238E27FC236}">
                <a16:creationId xmlns:a16="http://schemas.microsoft.com/office/drawing/2014/main" id="{2FAAB22B-135E-8022-8A20-837A977316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8" y="2294019"/>
            <a:ext cx="6310744" cy="799297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AC3FEA5-B317-03A8-F6C9-2BDAAB35E3C5}"/>
              </a:ext>
            </a:extLst>
          </p:cNvPr>
          <p:cNvSpPr txBox="1"/>
          <p:nvPr/>
        </p:nvSpPr>
        <p:spPr>
          <a:xfrm>
            <a:off x="6858000" y="7546621"/>
            <a:ext cx="643787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5 الصفحة 17: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أنقل الحروف والمقاطع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196ACFE-C0D5-3972-DF1D-16CF5E220E11}"/>
              </a:ext>
            </a:extLst>
          </p:cNvPr>
          <p:cNvSpPr txBox="1"/>
          <p:nvPr/>
        </p:nvSpPr>
        <p:spPr>
          <a:xfrm>
            <a:off x="6858000" y="3935642"/>
            <a:ext cx="643787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4 الصفحة 17: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المقاطع والكلمات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09D6BB-9B68-AE90-A4CB-7064AA47AF7E}"/>
              </a:ext>
            </a:extLst>
          </p:cNvPr>
          <p:cNvSpPr txBox="1"/>
          <p:nvPr/>
        </p:nvSpPr>
        <p:spPr>
          <a:xfrm>
            <a:off x="312703" y="757797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17: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FCA86D-7BE6-3811-50F6-3714DF0E8EFA}"/>
              </a:ext>
            </a:extLst>
          </p:cNvPr>
          <p:cNvSpPr/>
          <p:nvPr/>
        </p:nvSpPr>
        <p:spPr>
          <a:xfrm>
            <a:off x="834188" y="3433010"/>
            <a:ext cx="12569110" cy="19250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79053C-9018-1C26-2653-61E48A1CC430}"/>
              </a:ext>
            </a:extLst>
          </p:cNvPr>
          <p:cNvSpPr/>
          <p:nvPr/>
        </p:nvSpPr>
        <p:spPr>
          <a:xfrm>
            <a:off x="834187" y="5471864"/>
            <a:ext cx="12569110" cy="418548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A465C93-C1B7-0A55-1502-0282FDA652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78925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9E65169-D6B5-889E-5456-5E196000319A}"/>
              </a:ext>
            </a:extLst>
          </p:cNvPr>
          <p:cNvSpPr/>
          <p:nvPr/>
        </p:nvSpPr>
        <p:spPr>
          <a:xfrm>
            <a:off x="6858001" y="6406889"/>
            <a:ext cx="5524500" cy="181713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وأخذ الكلمة</a:t>
            </a: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689461"/>
            <a:ext cx="635267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الحفاظ على الوسائل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5083167" y="2388931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أُحافِظُ عَلى أَدَواتي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ٱلْمَدْرَسِيَّةِ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أحسن من سلوكي داخل القسم يجب أن: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5083167" y="4647422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أُحافِظُ عَلى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ٱلْوَسَائِلِ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ٱلمُشْتَرَكَةِ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(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بِرْكار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مِسْلاط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بِطاقات...)؛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5083167" y="6894372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أُحافِظُ عَلى نَظافَةِ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ٱلطّاوِلاتِ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وَنَظافَةِ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ٱلْقِسْمِ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5083167" y="887096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في تَزْيينِ فَصْلي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بِٱلصُّوَيْراتِ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وَٱلرُّسوماتِ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14" name="Image 13" descr="Une image contenant meubles, table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F17A8CE-2E0F-4541-782B-054EF82756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8114607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 descr="Une image contenant meubles, dessin humoristique, chaise, table&#10;&#10;Le contenu généré par l’IA peut être incorrect.">
            <a:extLst>
              <a:ext uri="{FF2B5EF4-FFF2-40B4-BE49-F238E27FC236}">
                <a16:creationId xmlns:a16="http://schemas.microsoft.com/office/drawing/2014/main" id="{44B6B006-2940-243C-8CC5-3EAC2531A1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2169652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852F4353-03A5-EFAA-797F-EB8FCC0A1B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4151304"/>
            <a:ext cx="2257227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 19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D35B4B6D-A707-6FAA-D243-BFF8FE01D5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6132956"/>
            <a:ext cx="2257226" cy="2055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639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2238</TotalTime>
  <Words>1275</Words>
  <Application>Microsoft Office PowerPoint</Application>
  <PresentationFormat>Personnalisé</PresentationFormat>
  <Paragraphs>222</Paragraphs>
  <Slides>62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62</vt:i4>
      </vt:variant>
    </vt:vector>
  </HeadingPairs>
  <TitlesOfParts>
    <vt:vector size="80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2224</cp:revision>
  <dcterms:created xsi:type="dcterms:W3CDTF">2014-10-09T07:32:24Z</dcterms:created>
  <dcterms:modified xsi:type="dcterms:W3CDTF">2025-09-17T22:06:07Z</dcterms:modified>
</cp:coreProperties>
</file>