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63"/>
  </p:notesMasterIdLst>
  <p:handoutMasterIdLst>
    <p:handoutMasterId r:id="rId64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2134808560" r:id="rId12"/>
    <p:sldId id="953" r:id="rId13"/>
    <p:sldId id="2134808449" r:id="rId14"/>
    <p:sldId id="2134808561" r:id="rId15"/>
    <p:sldId id="2134808562" r:id="rId16"/>
    <p:sldId id="2134808563" r:id="rId17"/>
    <p:sldId id="2134808564" r:id="rId18"/>
    <p:sldId id="2134808565" r:id="rId19"/>
    <p:sldId id="2134808566" r:id="rId20"/>
    <p:sldId id="2134808448" r:id="rId21"/>
    <p:sldId id="989" r:id="rId22"/>
    <p:sldId id="2134808464" r:id="rId23"/>
    <p:sldId id="2134808466" r:id="rId24"/>
    <p:sldId id="2134808465" r:id="rId25"/>
    <p:sldId id="2134808468" r:id="rId26"/>
    <p:sldId id="597" r:id="rId27"/>
    <p:sldId id="2134808475" r:id="rId28"/>
    <p:sldId id="2134808476" r:id="rId29"/>
    <p:sldId id="2134808556" r:id="rId30"/>
    <p:sldId id="2134808557" r:id="rId31"/>
    <p:sldId id="2134808567" r:id="rId32"/>
    <p:sldId id="2134808570" r:id="rId33"/>
    <p:sldId id="2134808478" r:id="rId34"/>
    <p:sldId id="2134808479" r:id="rId35"/>
    <p:sldId id="2134808558" r:id="rId36"/>
    <p:sldId id="2134808559" r:id="rId37"/>
    <p:sldId id="2134808571" r:id="rId38"/>
    <p:sldId id="2134808572" r:id="rId39"/>
    <p:sldId id="2134808484" r:id="rId40"/>
    <p:sldId id="2134808485" r:id="rId41"/>
    <p:sldId id="2134808551" r:id="rId42"/>
    <p:sldId id="2134808552" r:id="rId43"/>
    <p:sldId id="2134808573" r:id="rId44"/>
    <p:sldId id="2134808574" r:id="rId45"/>
    <p:sldId id="2134808491" r:id="rId46"/>
    <p:sldId id="2134808492" r:id="rId47"/>
    <p:sldId id="2134808490" r:id="rId48"/>
    <p:sldId id="2134808493" r:id="rId49"/>
    <p:sldId id="2134808494" r:id="rId50"/>
    <p:sldId id="2134808495" r:id="rId51"/>
    <p:sldId id="2134808496" r:id="rId52"/>
    <p:sldId id="2134808497" r:id="rId53"/>
    <p:sldId id="2134808498" r:id="rId54"/>
    <p:sldId id="838" r:id="rId55"/>
    <p:sldId id="2134808446" r:id="rId56"/>
    <p:sldId id="2134808555" r:id="rId57"/>
    <p:sldId id="985" r:id="rId58"/>
    <p:sldId id="2134808546" r:id="rId59"/>
    <p:sldId id="2134808447" r:id="rId60"/>
    <p:sldId id="2134808514" r:id="rId61"/>
    <p:sldId id="2134808513" r:id="rId62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2134808560"/>
            <p14:sldId id="953"/>
            <p14:sldId id="2134808449"/>
            <p14:sldId id="2134808561"/>
          </p14:sldIdLst>
        </p14:section>
        <p14:section name="نشاط اعتيادي" id="{3822E05A-48B7-466A-9806-AC1514DAD3AF}">
          <p14:sldIdLst>
            <p14:sldId id="2134808562"/>
            <p14:sldId id="2134808563"/>
            <p14:sldId id="2134808564"/>
            <p14:sldId id="2134808565"/>
            <p14:sldId id="2134808566"/>
          </p14:sldIdLst>
        </p14:section>
        <p14:section name="تحدث وإغناء المعجم" id="{5F742C0B-3E93-40E7-BD04-47EA8F843380}">
          <p14:sldIdLst>
            <p14:sldId id="2134808448"/>
            <p14:sldId id="989"/>
            <p14:sldId id="2134808464"/>
            <p14:sldId id="2134808466"/>
            <p14:sldId id="2134808465"/>
            <p14:sldId id="2134808468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476"/>
            <p14:sldId id="2134808556"/>
            <p14:sldId id="2134808557"/>
            <p14:sldId id="2134808567"/>
            <p14:sldId id="2134808570"/>
            <p14:sldId id="2134808478"/>
            <p14:sldId id="2134808479"/>
            <p14:sldId id="2134808558"/>
            <p14:sldId id="2134808559"/>
            <p14:sldId id="2134808571"/>
            <p14:sldId id="2134808572"/>
            <p14:sldId id="2134808484"/>
            <p14:sldId id="2134808485"/>
            <p14:sldId id="2134808551"/>
            <p14:sldId id="2134808552"/>
            <p14:sldId id="2134808573"/>
            <p14:sldId id="2134808574"/>
            <p14:sldId id="2134808491"/>
            <p14:sldId id="2134808492"/>
            <p14:sldId id="2134808490"/>
            <p14:sldId id="2134808493"/>
            <p14:sldId id="2134808494"/>
            <p14:sldId id="2134808495"/>
            <p14:sldId id="2134808496"/>
            <p14:sldId id="2134808497"/>
            <p14:sldId id="2134808498"/>
          </p14:sldIdLst>
        </p14:section>
        <p14:section name="ألعاب" id="{66953B43-0502-40BE-9D9D-49C14FC1791C}">
          <p14:sldIdLst>
            <p14:sldId id="838"/>
            <p14:sldId id="2134808446"/>
            <p14:sldId id="2134808555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4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9B"/>
    <a:srgbClr val="CCCCCC"/>
    <a:srgbClr val="FFD992"/>
    <a:srgbClr val="006DB4"/>
    <a:srgbClr val="E74C3C"/>
    <a:srgbClr val="D4EAF3"/>
    <a:srgbClr val="FFFFFF"/>
    <a:srgbClr val="10147E"/>
    <a:srgbClr val="0A0C4C"/>
    <a:srgbClr val="B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203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79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notesMaster" Target="notesMasters/notesMaster1.xml"/><Relationship Id="rId68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handoutMaster" Target="handoutMasters/handoutMaster1.xml"/><Relationship Id="rId69" Type="http://schemas.openxmlformats.org/officeDocument/2006/relationships/tableStyles" Target="tableStyle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viewProps" Target="view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5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pPr rtl="1"/>
          <a:r>
            <a:rPr lang="ar-MA" dirty="0"/>
            <a:t>ط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E8EF869A-0FAE-42C5-BCC4-46322E4498C2}">
      <dgm:prSet phldrT="[Texte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 err="1"/>
            <a:t>طا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8580322A-9FA3-4E63-AFEC-221FA47C2A17}">
      <dgm:prSet phldrT="[Texte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/>
            <a:t>طيـ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D3EC274C-E4C9-4FE5-9F2D-E2B2A5CE50D3}">
      <dgm:prSet phldrT="[Texte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/>
            <a:t>طو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5B1E684C-ED36-4B1A-9EC8-9E20E1E8B512}">
      <dgm:prSet phldrT="[Texte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 err="1"/>
            <a:t>طاً</a:t>
          </a:r>
          <a:endParaRPr lang="fr-FR" dirty="0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1C1E0A53-D246-4C2B-8068-2512E798DB32}">
      <dgm:prSet phldrT="[Texte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/>
            <a:t>طٍ</a:t>
          </a:r>
          <a:endParaRPr lang="fr-FR" dirty="0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5BA394F0-4BDA-4FB6-A91D-EE7FDF31138E}">
      <dgm:prSet phldrT="[Texte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/>
            <a:t>طࣱ</a:t>
          </a:r>
          <a:endParaRPr lang="fr-FR" dirty="0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FC4B8AF6-8D62-4CE5-B3BB-560FD3786D5B}" type="pres">
      <dgm:prSet presAssocID="{8AC8FBC6-87E3-4AA8-BC7E-206109A0F4F0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A9FAAC2-2A36-4C75-9133-6AE1F009A7D1}" type="pres">
      <dgm:prSet presAssocID="{571EA815-78F6-4DCF-83A5-4D26B5988817}" presName="centerShape" presStyleLbl="node0" presStyleIdx="0" presStyleCnt="1"/>
      <dgm:spPr/>
    </dgm:pt>
    <dgm:pt modelId="{4085AD6A-7BCB-47A7-ACBF-78F801828DA5}" type="pres">
      <dgm:prSet presAssocID="{61CB46EA-D80D-413C-9783-686FE8C78FA5}" presName="parTrans" presStyleLbl="sibTrans2D1" presStyleIdx="0" presStyleCnt="6"/>
      <dgm:spPr/>
    </dgm:pt>
    <dgm:pt modelId="{35C2799A-2B8C-4721-AC74-8AE5ACA13678}" type="pres">
      <dgm:prSet presAssocID="{61CB46EA-D80D-413C-9783-686FE8C78FA5}" presName="connectorText" presStyleLbl="sibTrans2D1" presStyleIdx="0" presStyleCnt="6"/>
      <dgm:spPr/>
    </dgm:pt>
    <dgm:pt modelId="{54AC436E-B64F-473F-8FEF-BD1B9674CFA0}" type="pres">
      <dgm:prSet presAssocID="{E8EF869A-0FAE-42C5-BCC4-46322E4498C2}" presName="node" presStyleLbl="node1" presStyleIdx="0" presStyleCnt="6">
        <dgm:presLayoutVars>
          <dgm:bulletEnabled val="1"/>
        </dgm:presLayoutVars>
      </dgm:prSet>
      <dgm:spPr/>
    </dgm:pt>
    <dgm:pt modelId="{1DAD81E5-E4DC-4AC3-A692-2A3AF73C2AF0}" type="pres">
      <dgm:prSet presAssocID="{FCC657B7-69CA-42E7-A7BB-DD48E61B6B39}" presName="parTrans" presStyleLbl="sibTrans2D1" presStyleIdx="1" presStyleCnt="6"/>
      <dgm:spPr/>
    </dgm:pt>
    <dgm:pt modelId="{0011269D-D58C-412C-8366-10E0A3274AA3}" type="pres">
      <dgm:prSet presAssocID="{FCC657B7-69CA-42E7-A7BB-DD48E61B6B39}" presName="connectorText" presStyleLbl="sibTrans2D1" presStyleIdx="1" presStyleCnt="6"/>
      <dgm:spPr/>
    </dgm:pt>
    <dgm:pt modelId="{A933173B-5F3E-4845-BF40-C40E6F997323}" type="pres">
      <dgm:prSet presAssocID="{8580322A-9FA3-4E63-AFEC-221FA47C2A17}" presName="node" presStyleLbl="node1" presStyleIdx="1" presStyleCnt="6">
        <dgm:presLayoutVars>
          <dgm:bulletEnabled val="1"/>
        </dgm:presLayoutVars>
      </dgm:prSet>
      <dgm:spPr/>
    </dgm:pt>
    <dgm:pt modelId="{486EB368-1520-4BD5-AC2C-00DDC78933B5}" type="pres">
      <dgm:prSet presAssocID="{33EC2016-641E-4AE4-8139-01933250E5C2}" presName="parTrans" presStyleLbl="sibTrans2D1" presStyleIdx="2" presStyleCnt="6"/>
      <dgm:spPr/>
    </dgm:pt>
    <dgm:pt modelId="{590958D8-17C3-4A4A-AE1C-9B570DC8C256}" type="pres">
      <dgm:prSet presAssocID="{33EC2016-641E-4AE4-8139-01933250E5C2}" presName="connectorText" presStyleLbl="sibTrans2D1" presStyleIdx="2" presStyleCnt="6"/>
      <dgm:spPr/>
    </dgm:pt>
    <dgm:pt modelId="{F460B383-8E94-48F1-BC66-5B4050454F08}" type="pres">
      <dgm:prSet presAssocID="{D3EC274C-E4C9-4FE5-9F2D-E2B2A5CE50D3}" presName="node" presStyleLbl="node1" presStyleIdx="2" presStyleCnt="6">
        <dgm:presLayoutVars>
          <dgm:bulletEnabled val="1"/>
        </dgm:presLayoutVars>
      </dgm:prSet>
      <dgm:spPr/>
    </dgm:pt>
    <dgm:pt modelId="{897A188E-0A16-4238-84C4-41A4153DE398}" type="pres">
      <dgm:prSet presAssocID="{A5AAE615-20C1-4236-8206-EA36B2B5C79C}" presName="parTrans" presStyleLbl="sibTrans2D1" presStyleIdx="3" presStyleCnt="6"/>
      <dgm:spPr/>
    </dgm:pt>
    <dgm:pt modelId="{8AB04F71-06F1-42EF-847D-9414B3D49288}" type="pres">
      <dgm:prSet presAssocID="{A5AAE615-20C1-4236-8206-EA36B2B5C79C}" presName="connectorText" presStyleLbl="sibTrans2D1" presStyleIdx="3" presStyleCnt="6"/>
      <dgm:spPr/>
    </dgm:pt>
    <dgm:pt modelId="{1ADADB91-63E6-4276-9367-EB576F7111C3}" type="pres">
      <dgm:prSet presAssocID="{5B1E684C-ED36-4B1A-9EC8-9E20E1E8B512}" presName="node" presStyleLbl="node1" presStyleIdx="3" presStyleCnt="6">
        <dgm:presLayoutVars>
          <dgm:bulletEnabled val="1"/>
        </dgm:presLayoutVars>
      </dgm:prSet>
      <dgm:spPr/>
    </dgm:pt>
    <dgm:pt modelId="{26834697-6CF1-42C3-A11C-A1D2120EE446}" type="pres">
      <dgm:prSet presAssocID="{DF4CAEB2-CE7F-4326-AB12-401ACF132222}" presName="parTrans" presStyleLbl="sibTrans2D1" presStyleIdx="4" presStyleCnt="6"/>
      <dgm:spPr/>
    </dgm:pt>
    <dgm:pt modelId="{8277787D-0C15-491F-B941-E4B44912C928}" type="pres">
      <dgm:prSet presAssocID="{DF4CAEB2-CE7F-4326-AB12-401ACF132222}" presName="connectorText" presStyleLbl="sibTrans2D1" presStyleIdx="4" presStyleCnt="6"/>
      <dgm:spPr/>
    </dgm:pt>
    <dgm:pt modelId="{799979BD-6421-4EEB-86B6-0DACB013D468}" type="pres">
      <dgm:prSet presAssocID="{1C1E0A53-D246-4C2B-8068-2512E798DB32}" presName="node" presStyleLbl="node1" presStyleIdx="4" presStyleCnt="6">
        <dgm:presLayoutVars>
          <dgm:bulletEnabled val="1"/>
        </dgm:presLayoutVars>
      </dgm:prSet>
      <dgm:spPr/>
    </dgm:pt>
    <dgm:pt modelId="{3A0651DE-7762-473E-87BB-C3BABA3D6EBE}" type="pres">
      <dgm:prSet presAssocID="{8C518FAE-5615-450B-83F3-37EB26C144AE}" presName="parTrans" presStyleLbl="sibTrans2D1" presStyleIdx="5" presStyleCnt="6"/>
      <dgm:spPr/>
    </dgm:pt>
    <dgm:pt modelId="{8CF37565-00A3-4289-BF15-87709B907424}" type="pres">
      <dgm:prSet presAssocID="{8C518FAE-5615-450B-83F3-37EB26C144AE}" presName="connectorText" presStyleLbl="sibTrans2D1" presStyleIdx="5" presStyleCnt="6"/>
      <dgm:spPr/>
    </dgm:pt>
    <dgm:pt modelId="{052BF1F1-5045-4544-AC14-CF4301B77A7F}" type="pres">
      <dgm:prSet presAssocID="{5BA394F0-4BDA-4FB6-A91D-EE7FDF31138E}" presName="node" presStyleLbl="node1" presStyleIdx="5" presStyleCnt="6">
        <dgm:presLayoutVars>
          <dgm:bulletEnabled val="1"/>
        </dgm:presLayoutVars>
      </dgm:prSet>
      <dgm:spPr/>
    </dgm:pt>
  </dgm:ptLst>
  <dgm:cxnLst>
    <dgm:cxn modelId="{34DCFA01-5E01-404C-A851-C76A025FA577}" type="presOf" srcId="{1C1E0A53-D246-4C2B-8068-2512E798DB32}" destId="{799979BD-6421-4EEB-86B6-0DACB013D468}" srcOrd="0" destOrd="0" presId="urn:microsoft.com/office/officeart/2005/8/layout/radial5"/>
    <dgm:cxn modelId="{08377112-D46D-4F6B-BCD0-2286C27E9104}" type="presOf" srcId="{DF4CAEB2-CE7F-4326-AB12-401ACF132222}" destId="{8277787D-0C15-491F-B941-E4B44912C928}" srcOrd="1" destOrd="0" presId="urn:microsoft.com/office/officeart/2005/8/layout/radial5"/>
    <dgm:cxn modelId="{B6C20E31-27B4-42A0-8A7D-952CAD352D9A}" type="presOf" srcId="{8C518FAE-5615-450B-83F3-37EB26C144AE}" destId="{8CF37565-00A3-4289-BF15-87709B907424}" srcOrd="1" destOrd="0" presId="urn:microsoft.com/office/officeart/2005/8/layout/radial5"/>
    <dgm:cxn modelId="{97C8BB3A-22FF-49CF-91CD-6EB3586B567F}" type="presOf" srcId="{33EC2016-641E-4AE4-8139-01933250E5C2}" destId="{590958D8-17C3-4A4A-AE1C-9B570DC8C256}" srcOrd="1" destOrd="0" presId="urn:microsoft.com/office/officeart/2005/8/layout/radial5"/>
    <dgm:cxn modelId="{65F18241-95F2-484A-AF0A-E8388193C287}" type="presOf" srcId="{FCC657B7-69CA-42E7-A7BB-DD48E61B6B39}" destId="{1DAD81E5-E4DC-4AC3-A692-2A3AF73C2AF0}" srcOrd="0" destOrd="0" presId="urn:microsoft.com/office/officeart/2005/8/layout/radial5"/>
    <dgm:cxn modelId="{8F095B62-3F54-4FD8-9713-17D55CC62550}" type="presOf" srcId="{5B1E684C-ED36-4B1A-9EC8-9E20E1E8B512}" destId="{1ADADB91-63E6-4276-9367-EB576F7111C3}" srcOrd="0" destOrd="0" presId="urn:microsoft.com/office/officeart/2005/8/layout/radial5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A634F045-2B33-48EB-88BC-CC1865B97F8A}" type="presOf" srcId="{61CB46EA-D80D-413C-9783-686FE8C78FA5}" destId="{35C2799A-2B8C-4721-AC74-8AE5ACA13678}" srcOrd="1" destOrd="0" presId="urn:microsoft.com/office/officeart/2005/8/layout/radial5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3154A374-E789-476B-9CF6-A673AB232B9F}" type="presOf" srcId="{A5AAE615-20C1-4236-8206-EA36B2B5C79C}" destId="{8AB04F71-06F1-42EF-847D-9414B3D49288}" srcOrd="1" destOrd="0" presId="urn:microsoft.com/office/officeart/2005/8/layout/radial5"/>
    <dgm:cxn modelId="{C1795E7C-AC30-491A-9C59-288E8FDF1BF4}" type="presOf" srcId="{FCC657B7-69CA-42E7-A7BB-DD48E61B6B39}" destId="{0011269D-D58C-412C-8366-10E0A3274AA3}" srcOrd="1" destOrd="0" presId="urn:microsoft.com/office/officeart/2005/8/layout/radial5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13B49290-38C1-4363-AC23-3B1A921DC897}" type="presOf" srcId="{5BA394F0-4BDA-4FB6-A91D-EE7FDF31138E}" destId="{052BF1F1-5045-4544-AC14-CF4301B77A7F}" srcOrd="0" destOrd="0" presId="urn:microsoft.com/office/officeart/2005/8/layout/radial5"/>
    <dgm:cxn modelId="{8F608E97-4EE9-4311-99E9-0D9725A9937D}" type="presOf" srcId="{33EC2016-641E-4AE4-8139-01933250E5C2}" destId="{486EB368-1520-4BD5-AC2C-00DDC78933B5}" srcOrd="0" destOrd="0" presId="urn:microsoft.com/office/officeart/2005/8/layout/radial5"/>
    <dgm:cxn modelId="{401B569E-C3C8-46DC-B2E1-7F504FC12DD8}" type="presOf" srcId="{A5AAE615-20C1-4236-8206-EA36B2B5C79C}" destId="{897A188E-0A16-4238-84C4-41A4153DE398}" srcOrd="0" destOrd="0" presId="urn:microsoft.com/office/officeart/2005/8/layout/radial5"/>
    <dgm:cxn modelId="{EA1177A6-E63A-4608-B1F7-51D803F6A596}" type="presOf" srcId="{D3EC274C-E4C9-4FE5-9F2D-E2B2A5CE50D3}" destId="{F460B383-8E94-48F1-BC66-5B4050454F08}" srcOrd="0" destOrd="0" presId="urn:microsoft.com/office/officeart/2005/8/layout/radial5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4C63EFCF-57EB-4EE4-A755-ECE9950993A3}" type="presOf" srcId="{8C518FAE-5615-450B-83F3-37EB26C144AE}" destId="{3A0651DE-7762-473E-87BB-C3BABA3D6EBE}" srcOrd="0" destOrd="0" presId="urn:microsoft.com/office/officeart/2005/8/layout/radial5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055C88DB-4D40-40BF-A44C-FDCFF634B1A9}" type="presOf" srcId="{571EA815-78F6-4DCF-83A5-4D26B5988817}" destId="{4A9FAAC2-2A36-4C75-9133-6AE1F009A7D1}" srcOrd="0" destOrd="0" presId="urn:microsoft.com/office/officeart/2005/8/layout/radial5"/>
    <dgm:cxn modelId="{3A3987E3-4D0A-4E84-A9FC-54CA05A95B18}" type="presOf" srcId="{DF4CAEB2-CE7F-4326-AB12-401ACF132222}" destId="{26834697-6CF1-42C3-A11C-A1D2120EE446}" srcOrd="0" destOrd="0" presId="urn:microsoft.com/office/officeart/2005/8/layout/radial5"/>
    <dgm:cxn modelId="{EF0D64E5-2758-480F-8974-D3AE4D17E36C}" type="presOf" srcId="{8AC8FBC6-87E3-4AA8-BC7E-206109A0F4F0}" destId="{FC4B8AF6-8D62-4CE5-B3BB-560FD3786D5B}" srcOrd="0" destOrd="0" presId="urn:microsoft.com/office/officeart/2005/8/layout/radial5"/>
    <dgm:cxn modelId="{5F7022F6-7124-43AF-AFC8-34908E61BA5B}" type="presOf" srcId="{8580322A-9FA3-4E63-AFEC-221FA47C2A17}" destId="{A933173B-5F3E-4845-BF40-C40E6F997323}" srcOrd="0" destOrd="0" presId="urn:microsoft.com/office/officeart/2005/8/layout/radial5"/>
    <dgm:cxn modelId="{1479D5F9-CD19-45A0-9C48-EF1D1181389E}" type="presOf" srcId="{E8EF869A-0FAE-42C5-BCC4-46322E4498C2}" destId="{54AC436E-B64F-473F-8FEF-BD1B9674CFA0}" srcOrd="0" destOrd="0" presId="urn:microsoft.com/office/officeart/2005/8/layout/radial5"/>
    <dgm:cxn modelId="{A1A762FA-AB4E-4026-9433-8C775E7B2335}" type="presOf" srcId="{61CB46EA-D80D-413C-9783-686FE8C78FA5}" destId="{4085AD6A-7BCB-47A7-ACBF-78F801828DA5}" srcOrd="0" destOrd="0" presId="urn:microsoft.com/office/officeart/2005/8/layout/radial5"/>
    <dgm:cxn modelId="{AB88242E-8057-406F-B935-FC114A8E7976}" type="presParOf" srcId="{FC4B8AF6-8D62-4CE5-B3BB-560FD3786D5B}" destId="{4A9FAAC2-2A36-4C75-9133-6AE1F009A7D1}" srcOrd="0" destOrd="0" presId="urn:microsoft.com/office/officeart/2005/8/layout/radial5"/>
    <dgm:cxn modelId="{8DE3B26A-E60D-4510-AEB0-561BDFA9B584}" type="presParOf" srcId="{FC4B8AF6-8D62-4CE5-B3BB-560FD3786D5B}" destId="{4085AD6A-7BCB-47A7-ACBF-78F801828DA5}" srcOrd="1" destOrd="0" presId="urn:microsoft.com/office/officeart/2005/8/layout/radial5"/>
    <dgm:cxn modelId="{7720AA72-A284-4DBF-960F-CCC765362EEF}" type="presParOf" srcId="{4085AD6A-7BCB-47A7-ACBF-78F801828DA5}" destId="{35C2799A-2B8C-4721-AC74-8AE5ACA13678}" srcOrd="0" destOrd="0" presId="urn:microsoft.com/office/officeart/2005/8/layout/radial5"/>
    <dgm:cxn modelId="{1C545F5C-B35E-4141-9AC4-21CEAEC01E3D}" type="presParOf" srcId="{FC4B8AF6-8D62-4CE5-B3BB-560FD3786D5B}" destId="{54AC436E-B64F-473F-8FEF-BD1B9674CFA0}" srcOrd="2" destOrd="0" presId="urn:microsoft.com/office/officeart/2005/8/layout/radial5"/>
    <dgm:cxn modelId="{29C300E1-C601-4285-B426-80CC9E886D22}" type="presParOf" srcId="{FC4B8AF6-8D62-4CE5-B3BB-560FD3786D5B}" destId="{1DAD81E5-E4DC-4AC3-A692-2A3AF73C2AF0}" srcOrd="3" destOrd="0" presId="urn:microsoft.com/office/officeart/2005/8/layout/radial5"/>
    <dgm:cxn modelId="{F123552F-B1ED-4042-A812-79B6E2893C61}" type="presParOf" srcId="{1DAD81E5-E4DC-4AC3-A692-2A3AF73C2AF0}" destId="{0011269D-D58C-412C-8366-10E0A3274AA3}" srcOrd="0" destOrd="0" presId="urn:microsoft.com/office/officeart/2005/8/layout/radial5"/>
    <dgm:cxn modelId="{6E04F63B-86D9-45DA-97F2-8AB7391C4A64}" type="presParOf" srcId="{FC4B8AF6-8D62-4CE5-B3BB-560FD3786D5B}" destId="{A933173B-5F3E-4845-BF40-C40E6F997323}" srcOrd="4" destOrd="0" presId="urn:microsoft.com/office/officeart/2005/8/layout/radial5"/>
    <dgm:cxn modelId="{7668BB53-7F85-4D9B-9DCF-84262F4D0954}" type="presParOf" srcId="{FC4B8AF6-8D62-4CE5-B3BB-560FD3786D5B}" destId="{486EB368-1520-4BD5-AC2C-00DDC78933B5}" srcOrd="5" destOrd="0" presId="urn:microsoft.com/office/officeart/2005/8/layout/radial5"/>
    <dgm:cxn modelId="{EE98FDA9-7F08-43DE-9D85-42988FF56B91}" type="presParOf" srcId="{486EB368-1520-4BD5-AC2C-00DDC78933B5}" destId="{590958D8-17C3-4A4A-AE1C-9B570DC8C256}" srcOrd="0" destOrd="0" presId="urn:microsoft.com/office/officeart/2005/8/layout/radial5"/>
    <dgm:cxn modelId="{A1D96BBC-DEAD-4AF9-B9D9-6EBD555836E5}" type="presParOf" srcId="{FC4B8AF6-8D62-4CE5-B3BB-560FD3786D5B}" destId="{F460B383-8E94-48F1-BC66-5B4050454F08}" srcOrd="6" destOrd="0" presId="urn:microsoft.com/office/officeart/2005/8/layout/radial5"/>
    <dgm:cxn modelId="{4E58A221-61C7-4B6F-9FF1-4D08F8A02315}" type="presParOf" srcId="{FC4B8AF6-8D62-4CE5-B3BB-560FD3786D5B}" destId="{897A188E-0A16-4238-84C4-41A4153DE398}" srcOrd="7" destOrd="0" presId="urn:microsoft.com/office/officeart/2005/8/layout/radial5"/>
    <dgm:cxn modelId="{BDE8B4F2-6952-4854-BAEC-D58D98ABF069}" type="presParOf" srcId="{897A188E-0A16-4238-84C4-41A4153DE398}" destId="{8AB04F71-06F1-42EF-847D-9414B3D49288}" srcOrd="0" destOrd="0" presId="urn:microsoft.com/office/officeart/2005/8/layout/radial5"/>
    <dgm:cxn modelId="{6C47FA2A-C88A-4B0E-B7C3-61ADDD4A348D}" type="presParOf" srcId="{FC4B8AF6-8D62-4CE5-B3BB-560FD3786D5B}" destId="{1ADADB91-63E6-4276-9367-EB576F7111C3}" srcOrd="8" destOrd="0" presId="urn:microsoft.com/office/officeart/2005/8/layout/radial5"/>
    <dgm:cxn modelId="{A1070CEA-AD53-4EFC-A3F9-75FA3483D8C5}" type="presParOf" srcId="{FC4B8AF6-8D62-4CE5-B3BB-560FD3786D5B}" destId="{26834697-6CF1-42C3-A11C-A1D2120EE446}" srcOrd="9" destOrd="0" presId="urn:microsoft.com/office/officeart/2005/8/layout/radial5"/>
    <dgm:cxn modelId="{81FFBE7B-1D3D-4C8E-9AF4-632BD2868C8C}" type="presParOf" srcId="{26834697-6CF1-42C3-A11C-A1D2120EE446}" destId="{8277787D-0C15-491F-B941-E4B44912C928}" srcOrd="0" destOrd="0" presId="urn:microsoft.com/office/officeart/2005/8/layout/radial5"/>
    <dgm:cxn modelId="{AF4D0603-8DC1-4D63-80F4-9943381E7394}" type="presParOf" srcId="{FC4B8AF6-8D62-4CE5-B3BB-560FD3786D5B}" destId="{799979BD-6421-4EEB-86B6-0DACB013D468}" srcOrd="10" destOrd="0" presId="urn:microsoft.com/office/officeart/2005/8/layout/radial5"/>
    <dgm:cxn modelId="{980C01EA-7666-4533-A675-6927C0FA52E1}" type="presParOf" srcId="{FC4B8AF6-8D62-4CE5-B3BB-560FD3786D5B}" destId="{3A0651DE-7762-473E-87BB-C3BABA3D6EBE}" srcOrd="11" destOrd="0" presId="urn:microsoft.com/office/officeart/2005/8/layout/radial5"/>
    <dgm:cxn modelId="{8460F541-D97B-46C0-8114-939D89B862C2}" type="presParOf" srcId="{3A0651DE-7762-473E-87BB-C3BABA3D6EBE}" destId="{8CF37565-00A3-4289-BF15-87709B907424}" srcOrd="0" destOrd="0" presId="urn:microsoft.com/office/officeart/2005/8/layout/radial5"/>
    <dgm:cxn modelId="{EF89EDE7-A25A-4629-B8CD-8DA0341CD8A2}" type="presParOf" srcId="{FC4B8AF6-8D62-4CE5-B3BB-560FD3786D5B}" destId="{052BF1F1-5045-4544-AC14-CF4301B77A7F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5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pPr rtl="1"/>
          <a:r>
            <a:rPr lang="ar-MA" dirty="0"/>
            <a:t>ط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E8EF869A-0FAE-42C5-BCC4-46322E4498C2}">
      <dgm:prSet phldrT="[Texte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 err="1"/>
            <a:t>طا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8580322A-9FA3-4E63-AFEC-221FA47C2A17}">
      <dgm:prSet phldrT="[Texte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/>
            <a:t>طيـ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D3EC274C-E4C9-4FE5-9F2D-E2B2A5CE50D3}">
      <dgm:prSet phldrT="[Texte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/>
            <a:t>طو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5B1E684C-ED36-4B1A-9EC8-9E20E1E8B512}">
      <dgm:prSet phldrT="[Texte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 err="1"/>
            <a:t>طاً</a:t>
          </a:r>
          <a:endParaRPr lang="fr-FR" dirty="0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1C1E0A53-D246-4C2B-8068-2512E798DB32}">
      <dgm:prSet phldrT="[Texte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/>
            <a:t>طٍ</a:t>
          </a:r>
          <a:endParaRPr lang="fr-FR" dirty="0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5BA394F0-4BDA-4FB6-A91D-EE7FDF31138E}">
      <dgm:prSet phldrT="[Texte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/>
            <a:t>طࣱ</a:t>
          </a:r>
          <a:endParaRPr lang="fr-FR" dirty="0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FC4B8AF6-8D62-4CE5-B3BB-560FD3786D5B}" type="pres">
      <dgm:prSet presAssocID="{8AC8FBC6-87E3-4AA8-BC7E-206109A0F4F0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A9FAAC2-2A36-4C75-9133-6AE1F009A7D1}" type="pres">
      <dgm:prSet presAssocID="{571EA815-78F6-4DCF-83A5-4D26B5988817}" presName="centerShape" presStyleLbl="node0" presStyleIdx="0" presStyleCnt="1"/>
      <dgm:spPr/>
    </dgm:pt>
    <dgm:pt modelId="{4085AD6A-7BCB-47A7-ACBF-78F801828DA5}" type="pres">
      <dgm:prSet presAssocID="{61CB46EA-D80D-413C-9783-686FE8C78FA5}" presName="parTrans" presStyleLbl="sibTrans2D1" presStyleIdx="0" presStyleCnt="6"/>
      <dgm:spPr/>
    </dgm:pt>
    <dgm:pt modelId="{35C2799A-2B8C-4721-AC74-8AE5ACA13678}" type="pres">
      <dgm:prSet presAssocID="{61CB46EA-D80D-413C-9783-686FE8C78FA5}" presName="connectorText" presStyleLbl="sibTrans2D1" presStyleIdx="0" presStyleCnt="6"/>
      <dgm:spPr/>
    </dgm:pt>
    <dgm:pt modelId="{54AC436E-B64F-473F-8FEF-BD1B9674CFA0}" type="pres">
      <dgm:prSet presAssocID="{E8EF869A-0FAE-42C5-BCC4-46322E4498C2}" presName="node" presStyleLbl="node1" presStyleIdx="0" presStyleCnt="6">
        <dgm:presLayoutVars>
          <dgm:bulletEnabled val="1"/>
        </dgm:presLayoutVars>
      </dgm:prSet>
      <dgm:spPr/>
    </dgm:pt>
    <dgm:pt modelId="{1DAD81E5-E4DC-4AC3-A692-2A3AF73C2AF0}" type="pres">
      <dgm:prSet presAssocID="{FCC657B7-69CA-42E7-A7BB-DD48E61B6B39}" presName="parTrans" presStyleLbl="sibTrans2D1" presStyleIdx="1" presStyleCnt="6"/>
      <dgm:spPr/>
    </dgm:pt>
    <dgm:pt modelId="{0011269D-D58C-412C-8366-10E0A3274AA3}" type="pres">
      <dgm:prSet presAssocID="{FCC657B7-69CA-42E7-A7BB-DD48E61B6B39}" presName="connectorText" presStyleLbl="sibTrans2D1" presStyleIdx="1" presStyleCnt="6"/>
      <dgm:spPr/>
    </dgm:pt>
    <dgm:pt modelId="{A933173B-5F3E-4845-BF40-C40E6F997323}" type="pres">
      <dgm:prSet presAssocID="{8580322A-9FA3-4E63-AFEC-221FA47C2A17}" presName="node" presStyleLbl="node1" presStyleIdx="1" presStyleCnt="6">
        <dgm:presLayoutVars>
          <dgm:bulletEnabled val="1"/>
        </dgm:presLayoutVars>
      </dgm:prSet>
      <dgm:spPr/>
    </dgm:pt>
    <dgm:pt modelId="{486EB368-1520-4BD5-AC2C-00DDC78933B5}" type="pres">
      <dgm:prSet presAssocID="{33EC2016-641E-4AE4-8139-01933250E5C2}" presName="parTrans" presStyleLbl="sibTrans2D1" presStyleIdx="2" presStyleCnt="6"/>
      <dgm:spPr/>
    </dgm:pt>
    <dgm:pt modelId="{590958D8-17C3-4A4A-AE1C-9B570DC8C256}" type="pres">
      <dgm:prSet presAssocID="{33EC2016-641E-4AE4-8139-01933250E5C2}" presName="connectorText" presStyleLbl="sibTrans2D1" presStyleIdx="2" presStyleCnt="6"/>
      <dgm:spPr/>
    </dgm:pt>
    <dgm:pt modelId="{F460B383-8E94-48F1-BC66-5B4050454F08}" type="pres">
      <dgm:prSet presAssocID="{D3EC274C-E4C9-4FE5-9F2D-E2B2A5CE50D3}" presName="node" presStyleLbl="node1" presStyleIdx="2" presStyleCnt="6">
        <dgm:presLayoutVars>
          <dgm:bulletEnabled val="1"/>
        </dgm:presLayoutVars>
      </dgm:prSet>
      <dgm:spPr/>
    </dgm:pt>
    <dgm:pt modelId="{897A188E-0A16-4238-84C4-41A4153DE398}" type="pres">
      <dgm:prSet presAssocID="{A5AAE615-20C1-4236-8206-EA36B2B5C79C}" presName="parTrans" presStyleLbl="sibTrans2D1" presStyleIdx="3" presStyleCnt="6"/>
      <dgm:spPr/>
    </dgm:pt>
    <dgm:pt modelId="{8AB04F71-06F1-42EF-847D-9414B3D49288}" type="pres">
      <dgm:prSet presAssocID="{A5AAE615-20C1-4236-8206-EA36B2B5C79C}" presName="connectorText" presStyleLbl="sibTrans2D1" presStyleIdx="3" presStyleCnt="6"/>
      <dgm:spPr/>
    </dgm:pt>
    <dgm:pt modelId="{1ADADB91-63E6-4276-9367-EB576F7111C3}" type="pres">
      <dgm:prSet presAssocID="{5B1E684C-ED36-4B1A-9EC8-9E20E1E8B512}" presName="node" presStyleLbl="node1" presStyleIdx="3" presStyleCnt="6">
        <dgm:presLayoutVars>
          <dgm:bulletEnabled val="1"/>
        </dgm:presLayoutVars>
      </dgm:prSet>
      <dgm:spPr/>
    </dgm:pt>
    <dgm:pt modelId="{26834697-6CF1-42C3-A11C-A1D2120EE446}" type="pres">
      <dgm:prSet presAssocID="{DF4CAEB2-CE7F-4326-AB12-401ACF132222}" presName="parTrans" presStyleLbl="sibTrans2D1" presStyleIdx="4" presStyleCnt="6"/>
      <dgm:spPr/>
    </dgm:pt>
    <dgm:pt modelId="{8277787D-0C15-491F-B941-E4B44912C928}" type="pres">
      <dgm:prSet presAssocID="{DF4CAEB2-CE7F-4326-AB12-401ACF132222}" presName="connectorText" presStyleLbl="sibTrans2D1" presStyleIdx="4" presStyleCnt="6"/>
      <dgm:spPr/>
    </dgm:pt>
    <dgm:pt modelId="{799979BD-6421-4EEB-86B6-0DACB013D468}" type="pres">
      <dgm:prSet presAssocID="{1C1E0A53-D246-4C2B-8068-2512E798DB32}" presName="node" presStyleLbl="node1" presStyleIdx="4" presStyleCnt="6">
        <dgm:presLayoutVars>
          <dgm:bulletEnabled val="1"/>
        </dgm:presLayoutVars>
      </dgm:prSet>
      <dgm:spPr/>
    </dgm:pt>
    <dgm:pt modelId="{3A0651DE-7762-473E-87BB-C3BABA3D6EBE}" type="pres">
      <dgm:prSet presAssocID="{8C518FAE-5615-450B-83F3-37EB26C144AE}" presName="parTrans" presStyleLbl="sibTrans2D1" presStyleIdx="5" presStyleCnt="6"/>
      <dgm:spPr/>
    </dgm:pt>
    <dgm:pt modelId="{8CF37565-00A3-4289-BF15-87709B907424}" type="pres">
      <dgm:prSet presAssocID="{8C518FAE-5615-450B-83F3-37EB26C144AE}" presName="connectorText" presStyleLbl="sibTrans2D1" presStyleIdx="5" presStyleCnt="6"/>
      <dgm:spPr/>
    </dgm:pt>
    <dgm:pt modelId="{052BF1F1-5045-4544-AC14-CF4301B77A7F}" type="pres">
      <dgm:prSet presAssocID="{5BA394F0-4BDA-4FB6-A91D-EE7FDF31138E}" presName="node" presStyleLbl="node1" presStyleIdx="5" presStyleCnt="6">
        <dgm:presLayoutVars>
          <dgm:bulletEnabled val="1"/>
        </dgm:presLayoutVars>
      </dgm:prSet>
      <dgm:spPr/>
    </dgm:pt>
  </dgm:ptLst>
  <dgm:cxnLst>
    <dgm:cxn modelId="{34DCFA01-5E01-404C-A851-C76A025FA577}" type="presOf" srcId="{1C1E0A53-D246-4C2B-8068-2512E798DB32}" destId="{799979BD-6421-4EEB-86B6-0DACB013D468}" srcOrd="0" destOrd="0" presId="urn:microsoft.com/office/officeart/2005/8/layout/radial5"/>
    <dgm:cxn modelId="{08377112-D46D-4F6B-BCD0-2286C27E9104}" type="presOf" srcId="{DF4CAEB2-CE7F-4326-AB12-401ACF132222}" destId="{8277787D-0C15-491F-B941-E4B44912C928}" srcOrd="1" destOrd="0" presId="urn:microsoft.com/office/officeart/2005/8/layout/radial5"/>
    <dgm:cxn modelId="{B6C20E31-27B4-42A0-8A7D-952CAD352D9A}" type="presOf" srcId="{8C518FAE-5615-450B-83F3-37EB26C144AE}" destId="{8CF37565-00A3-4289-BF15-87709B907424}" srcOrd="1" destOrd="0" presId="urn:microsoft.com/office/officeart/2005/8/layout/radial5"/>
    <dgm:cxn modelId="{97C8BB3A-22FF-49CF-91CD-6EB3586B567F}" type="presOf" srcId="{33EC2016-641E-4AE4-8139-01933250E5C2}" destId="{590958D8-17C3-4A4A-AE1C-9B570DC8C256}" srcOrd="1" destOrd="0" presId="urn:microsoft.com/office/officeart/2005/8/layout/radial5"/>
    <dgm:cxn modelId="{65F18241-95F2-484A-AF0A-E8388193C287}" type="presOf" srcId="{FCC657B7-69CA-42E7-A7BB-DD48E61B6B39}" destId="{1DAD81E5-E4DC-4AC3-A692-2A3AF73C2AF0}" srcOrd="0" destOrd="0" presId="urn:microsoft.com/office/officeart/2005/8/layout/radial5"/>
    <dgm:cxn modelId="{8F095B62-3F54-4FD8-9713-17D55CC62550}" type="presOf" srcId="{5B1E684C-ED36-4B1A-9EC8-9E20E1E8B512}" destId="{1ADADB91-63E6-4276-9367-EB576F7111C3}" srcOrd="0" destOrd="0" presId="urn:microsoft.com/office/officeart/2005/8/layout/radial5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A634F045-2B33-48EB-88BC-CC1865B97F8A}" type="presOf" srcId="{61CB46EA-D80D-413C-9783-686FE8C78FA5}" destId="{35C2799A-2B8C-4721-AC74-8AE5ACA13678}" srcOrd="1" destOrd="0" presId="urn:microsoft.com/office/officeart/2005/8/layout/radial5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3154A374-E789-476B-9CF6-A673AB232B9F}" type="presOf" srcId="{A5AAE615-20C1-4236-8206-EA36B2B5C79C}" destId="{8AB04F71-06F1-42EF-847D-9414B3D49288}" srcOrd="1" destOrd="0" presId="urn:microsoft.com/office/officeart/2005/8/layout/radial5"/>
    <dgm:cxn modelId="{C1795E7C-AC30-491A-9C59-288E8FDF1BF4}" type="presOf" srcId="{FCC657B7-69CA-42E7-A7BB-DD48E61B6B39}" destId="{0011269D-D58C-412C-8366-10E0A3274AA3}" srcOrd="1" destOrd="0" presId="urn:microsoft.com/office/officeart/2005/8/layout/radial5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13B49290-38C1-4363-AC23-3B1A921DC897}" type="presOf" srcId="{5BA394F0-4BDA-4FB6-A91D-EE7FDF31138E}" destId="{052BF1F1-5045-4544-AC14-CF4301B77A7F}" srcOrd="0" destOrd="0" presId="urn:microsoft.com/office/officeart/2005/8/layout/radial5"/>
    <dgm:cxn modelId="{8F608E97-4EE9-4311-99E9-0D9725A9937D}" type="presOf" srcId="{33EC2016-641E-4AE4-8139-01933250E5C2}" destId="{486EB368-1520-4BD5-AC2C-00DDC78933B5}" srcOrd="0" destOrd="0" presId="urn:microsoft.com/office/officeart/2005/8/layout/radial5"/>
    <dgm:cxn modelId="{401B569E-C3C8-46DC-B2E1-7F504FC12DD8}" type="presOf" srcId="{A5AAE615-20C1-4236-8206-EA36B2B5C79C}" destId="{897A188E-0A16-4238-84C4-41A4153DE398}" srcOrd="0" destOrd="0" presId="urn:microsoft.com/office/officeart/2005/8/layout/radial5"/>
    <dgm:cxn modelId="{EA1177A6-E63A-4608-B1F7-51D803F6A596}" type="presOf" srcId="{D3EC274C-E4C9-4FE5-9F2D-E2B2A5CE50D3}" destId="{F460B383-8E94-48F1-BC66-5B4050454F08}" srcOrd="0" destOrd="0" presId="urn:microsoft.com/office/officeart/2005/8/layout/radial5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4C63EFCF-57EB-4EE4-A755-ECE9950993A3}" type="presOf" srcId="{8C518FAE-5615-450B-83F3-37EB26C144AE}" destId="{3A0651DE-7762-473E-87BB-C3BABA3D6EBE}" srcOrd="0" destOrd="0" presId="urn:microsoft.com/office/officeart/2005/8/layout/radial5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055C88DB-4D40-40BF-A44C-FDCFF634B1A9}" type="presOf" srcId="{571EA815-78F6-4DCF-83A5-4D26B5988817}" destId="{4A9FAAC2-2A36-4C75-9133-6AE1F009A7D1}" srcOrd="0" destOrd="0" presId="urn:microsoft.com/office/officeart/2005/8/layout/radial5"/>
    <dgm:cxn modelId="{3A3987E3-4D0A-4E84-A9FC-54CA05A95B18}" type="presOf" srcId="{DF4CAEB2-CE7F-4326-AB12-401ACF132222}" destId="{26834697-6CF1-42C3-A11C-A1D2120EE446}" srcOrd="0" destOrd="0" presId="urn:microsoft.com/office/officeart/2005/8/layout/radial5"/>
    <dgm:cxn modelId="{EF0D64E5-2758-480F-8974-D3AE4D17E36C}" type="presOf" srcId="{8AC8FBC6-87E3-4AA8-BC7E-206109A0F4F0}" destId="{FC4B8AF6-8D62-4CE5-B3BB-560FD3786D5B}" srcOrd="0" destOrd="0" presId="urn:microsoft.com/office/officeart/2005/8/layout/radial5"/>
    <dgm:cxn modelId="{5F7022F6-7124-43AF-AFC8-34908E61BA5B}" type="presOf" srcId="{8580322A-9FA3-4E63-AFEC-221FA47C2A17}" destId="{A933173B-5F3E-4845-BF40-C40E6F997323}" srcOrd="0" destOrd="0" presId="urn:microsoft.com/office/officeart/2005/8/layout/radial5"/>
    <dgm:cxn modelId="{1479D5F9-CD19-45A0-9C48-EF1D1181389E}" type="presOf" srcId="{E8EF869A-0FAE-42C5-BCC4-46322E4498C2}" destId="{54AC436E-B64F-473F-8FEF-BD1B9674CFA0}" srcOrd="0" destOrd="0" presId="urn:microsoft.com/office/officeart/2005/8/layout/radial5"/>
    <dgm:cxn modelId="{A1A762FA-AB4E-4026-9433-8C775E7B2335}" type="presOf" srcId="{61CB46EA-D80D-413C-9783-686FE8C78FA5}" destId="{4085AD6A-7BCB-47A7-ACBF-78F801828DA5}" srcOrd="0" destOrd="0" presId="urn:microsoft.com/office/officeart/2005/8/layout/radial5"/>
    <dgm:cxn modelId="{AB88242E-8057-406F-B935-FC114A8E7976}" type="presParOf" srcId="{FC4B8AF6-8D62-4CE5-B3BB-560FD3786D5B}" destId="{4A9FAAC2-2A36-4C75-9133-6AE1F009A7D1}" srcOrd="0" destOrd="0" presId="urn:microsoft.com/office/officeart/2005/8/layout/radial5"/>
    <dgm:cxn modelId="{8DE3B26A-E60D-4510-AEB0-561BDFA9B584}" type="presParOf" srcId="{FC4B8AF6-8D62-4CE5-B3BB-560FD3786D5B}" destId="{4085AD6A-7BCB-47A7-ACBF-78F801828DA5}" srcOrd="1" destOrd="0" presId="urn:microsoft.com/office/officeart/2005/8/layout/radial5"/>
    <dgm:cxn modelId="{7720AA72-A284-4DBF-960F-CCC765362EEF}" type="presParOf" srcId="{4085AD6A-7BCB-47A7-ACBF-78F801828DA5}" destId="{35C2799A-2B8C-4721-AC74-8AE5ACA13678}" srcOrd="0" destOrd="0" presId="urn:microsoft.com/office/officeart/2005/8/layout/radial5"/>
    <dgm:cxn modelId="{1C545F5C-B35E-4141-9AC4-21CEAEC01E3D}" type="presParOf" srcId="{FC4B8AF6-8D62-4CE5-B3BB-560FD3786D5B}" destId="{54AC436E-B64F-473F-8FEF-BD1B9674CFA0}" srcOrd="2" destOrd="0" presId="urn:microsoft.com/office/officeart/2005/8/layout/radial5"/>
    <dgm:cxn modelId="{29C300E1-C601-4285-B426-80CC9E886D22}" type="presParOf" srcId="{FC4B8AF6-8D62-4CE5-B3BB-560FD3786D5B}" destId="{1DAD81E5-E4DC-4AC3-A692-2A3AF73C2AF0}" srcOrd="3" destOrd="0" presId="urn:microsoft.com/office/officeart/2005/8/layout/radial5"/>
    <dgm:cxn modelId="{F123552F-B1ED-4042-A812-79B6E2893C61}" type="presParOf" srcId="{1DAD81E5-E4DC-4AC3-A692-2A3AF73C2AF0}" destId="{0011269D-D58C-412C-8366-10E0A3274AA3}" srcOrd="0" destOrd="0" presId="urn:microsoft.com/office/officeart/2005/8/layout/radial5"/>
    <dgm:cxn modelId="{6E04F63B-86D9-45DA-97F2-8AB7391C4A64}" type="presParOf" srcId="{FC4B8AF6-8D62-4CE5-B3BB-560FD3786D5B}" destId="{A933173B-5F3E-4845-BF40-C40E6F997323}" srcOrd="4" destOrd="0" presId="urn:microsoft.com/office/officeart/2005/8/layout/radial5"/>
    <dgm:cxn modelId="{7668BB53-7F85-4D9B-9DCF-84262F4D0954}" type="presParOf" srcId="{FC4B8AF6-8D62-4CE5-B3BB-560FD3786D5B}" destId="{486EB368-1520-4BD5-AC2C-00DDC78933B5}" srcOrd="5" destOrd="0" presId="urn:microsoft.com/office/officeart/2005/8/layout/radial5"/>
    <dgm:cxn modelId="{EE98FDA9-7F08-43DE-9D85-42988FF56B91}" type="presParOf" srcId="{486EB368-1520-4BD5-AC2C-00DDC78933B5}" destId="{590958D8-17C3-4A4A-AE1C-9B570DC8C256}" srcOrd="0" destOrd="0" presId="urn:microsoft.com/office/officeart/2005/8/layout/radial5"/>
    <dgm:cxn modelId="{A1D96BBC-DEAD-4AF9-B9D9-6EBD555836E5}" type="presParOf" srcId="{FC4B8AF6-8D62-4CE5-B3BB-560FD3786D5B}" destId="{F460B383-8E94-48F1-BC66-5B4050454F08}" srcOrd="6" destOrd="0" presId="urn:microsoft.com/office/officeart/2005/8/layout/radial5"/>
    <dgm:cxn modelId="{4E58A221-61C7-4B6F-9FF1-4D08F8A02315}" type="presParOf" srcId="{FC4B8AF6-8D62-4CE5-B3BB-560FD3786D5B}" destId="{897A188E-0A16-4238-84C4-41A4153DE398}" srcOrd="7" destOrd="0" presId="urn:microsoft.com/office/officeart/2005/8/layout/radial5"/>
    <dgm:cxn modelId="{BDE8B4F2-6952-4854-BAEC-D58D98ABF069}" type="presParOf" srcId="{897A188E-0A16-4238-84C4-41A4153DE398}" destId="{8AB04F71-06F1-42EF-847D-9414B3D49288}" srcOrd="0" destOrd="0" presId="urn:microsoft.com/office/officeart/2005/8/layout/radial5"/>
    <dgm:cxn modelId="{6C47FA2A-C88A-4B0E-B7C3-61ADDD4A348D}" type="presParOf" srcId="{FC4B8AF6-8D62-4CE5-B3BB-560FD3786D5B}" destId="{1ADADB91-63E6-4276-9367-EB576F7111C3}" srcOrd="8" destOrd="0" presId="urn:microsoft.com/office/officeart/2005/8/layout/radial5"/>
    <dgm:cxn modelId="{A1070CEA-AD53-4EFC-A3F9-75FA3483D8C5}" type="presParOf" srcId="{FC4B8AF6-8D62-4CE5-B3BB-560FD3786D5B}" destId="{26834697-6CF1-42C3-A11C-A1D2120EE446}" srcOrd="9" destOrd="0" presId="urn:microsoft.com/office/officeart/2005/8/layout/radial5"/>
    <dgm:cxn modelId="{81FFBE7B-1D3D-4C8E-9AF4-632BD2868C8C}" type="presParOf" srcId="{26834697-6CF1-42C3-A11C-A1D2120EE446}" destId="{8277787D-0C15-491F-B941-E4B44912C928}" srcOrd="0" destOrd="0" presId="urn:microsoft.com/office/officeart/2005/8/layout/radial5"/>
    <dgm:cxn modelId="{AF4D0603-8DC1-4D63-80F4-9943381E7394}" type="presParOf" srcId="{FC4B8AF6-8D62-4CE5-B3BB-560FD3786D5B}" destId="{799979BD-6421-4EEB-86B6-0DACB013D468}" srcOrd="10" destOrd="0" presId="urn:microsoft.com/office/officeart/2005/8/layout/radial5"/>
    <dgm:cxn modelId="{980C01EA-7666-4533-A675-6927C0FA52E1}" type="presParOf" srcId="{FC4B8AF6-8D62-4CE5-B3BB-560FD3786D5B}" destId="{3A0651DE-7762-473E-87BB-C3BABA3D6EBE}" srcOrd="11" destOrd="0" presId="urn:microsoft.com/office/officeart/2005/8/layout/radial5"/>
    <dgm:cxn modelId="{8460F541-D97B-46C0-8114-939D89B862C2}" type="presParOf" srcId="{3A0651DE-7762-473E-87BB-C3BABA3D6EBE}" destId="{8CF37565-00A3-4289-BF15-87709B907424}" srcOrd="0" destOrd="0" presId="urn:microsoft.com/office/officeart/2005/8/layout/radial5"/>
    <dgm:cxn modelId="{EF89EDE7-A25A-4629-B8CD-8DA0341CD8A2}" type="presParOf" srcId="{FC4B8AF6-8D62-4CE5-B3BB-560FD3786D5B}" destId="{052BF1F1-5045-4544-AC14-CF4301B77A7F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5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pPr rtl="1"/>
          <a:r>
            <a:rPr lang="ar-MA" dirty="0"/>
            <a:t>ظ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E8EF869A-0FAE-42C5-BCC4-46322E4498C2}">
      <dgm:prSet phldrT="[Texte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 err="1"/>
            <a:t>ظا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8580322A-9FA3-4E63-AFEC-221FA47C2A17}">
      <dgm:prSet phldrT="[Texte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 err="1"/>
            <a:t>ظي</a:t>
          </a:r>
          <a:r>
            <a:rPr lang="ar-MA" dirty="0"/>
            <a:t>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D3EC274C-E4C9-4FE5-9F2D-E2B2A5CE50D3}">
      <dgm:prSet phldrT="[Texte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 err="1"/>
            <a:t>ظو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5B1E684C-ED36-4B1A-9EC8-9E20E1E8B512}">
      <dgm:prSet phldrT="[Texte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 err="1"/>
            <a:t>ظاً</a:t>
          </a:r>
          <a:endParaRPr lang="fr-FR" dirty="0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1C1E0A53-D246-4C2B-8068-2512E798DB32}">
      <dgm:prSet phldrT="[Texte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/>
            <a:t>ظٍ</a:t>
          </a:r>
          <a:endParaRPr lang="fr-FR" dirty="0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5BA394F0-4BDA-4FB6-A91D-EE7FDF31138E}">
      <dgm:prSet phldrT="[Texte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/>
            <a:t>ظࣱ</a:t>
          </a:r>
          <a:endParaRPr lang="fr-FR" dirty="0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FC4B8AF6-8D62-4CE5-B3BB-560FD3786D5B}" type="pres">
      <dgm:prSet presAssocID="{8AC8FBC6-87E3-4AA8-BC7E-206109A0F4F0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A9FAAC2-2A36-4C75-9133-6AE1F009A7D1}" type="pres">
      <dgm:prSet presAssocID="{571EA815-78F6-4DCF-83A5-4D26B5988817}" presName="centerShape" presStyleLbl="node0" presStyleIdx="0" presStyleCnt="1"/>
      <dgm:spPr/>
    </dgm:pt>
    <dgm:pt modelId="{4085AD6A-7BCB-47A7-ACBF-78F801828DA5}" type="pres">
      <dgm:prSet presAssocID="{61CB46EA-D80D-413C-9783-686FE8C78FA5}" presName="parTrans" presStyleLbl="sibTrans2D1" presStyleIdx="0" presStyleCnt="6"/>
      <dgm:spPr/>
    </dgm:pt>
    <dgm:pt modelId="{35C2799A-2B8C-4721-AC74-8AE5ACA13678}" type="pres">
      <dgm:prSet presAssocID="{61CB46EA-D80D-413C-9783-686FE8C78FA5}" presName="connectorText" presStyleLbl="sibTrans2D1" presStyleIdx="0" presStyleCnt="6"/>
      <dgm:spPr/>
    </dgm:pt>
    <dgm:pt modelId="{54AC436E-B64F-473F-8FEF-BD1B9674CFA0}" type="pres">
      <dgm:prSet presAssocID="{E8EF869A-0FAE-42C5-BCC4-46322E4498C2}" presName="node" presStyleLbl="node1" presStyleIdx="0" presStyleCnt="6">
        <dgm:presLayoutVars>
          <dgm:bulletEnabled val="1"/>
        </dgm:presLayoutVars>
      </dgm:prSet>
      <dgm:spPr/>
    </dgm:pt>
    <dgm:pt modelId="{1DAD81E5-E4DC-4AC3-A692-2A3AF73C2AF0}" type="pres">
      <dgm:prSet presAssocID="{FCC657B7-69CA-42E7-A7BB-DD48E61B6B39}" presName="parTrans" presStyleLbl="sibTrans2D1" presStyleIdx="1" presStyleCnt="6"/>
      <dgm:spPr/>
    </dgm:pt>
    <dgm:pt modelId="{0011269D-D58C-412C-8366-10E0A3274AA3}" type="pres">
      <dgm:prSet presAssocID="{FCC657B7-69CA-42E7-A7BB-DD48E61B6B39}" presName="connectorText" presStyleLbl="sibTrans2D1" presStyleIdx="1" presStyleCnt="6"/>
      <dgm:spPr/>
    </dgm:pt>
    <dgm:pt modelId="{A933173B-5F3E-4845-BF40-C40E6F997323}" type="pres">
      <dgm:prSet presAssocID="{8580322A-9FA3-4E63-AFEC-221FA47C2A17}" presName="node" presStyleLbl="node1" presStyleIdx="1" presStyleCnt="6">
        <dgm:presLayoutVars>
          <dgm:bulletEnabled val="1"/>
        </dgm:presLayoutVars>
      </dgm:prSet>
      <dgm:spPr/>
    </dgm:pt>
    <dgm:pt modelId="{486EB368-1520-4BD5-AC2C-00DDC78933B5}" type="pres">
      <dgm:prSet presAssocID="{33EC2016-641E-4AE4-8139-01933250E5C2}" presName="parTrans" presStyleLbl="sibTrans2D1" presStyleIdx="2" presStyleCnt="6"/>
      <dgm:spPr/>
    </dgm:pt>
    <dgm:pt modelId="{590958D8-17C3-4A4A-AE1C-9B570DC8C256}" type="pres">
      <dgm:prSet presAssocID="{33EC2016-641E-4AE4-8139-01933250E5C2}" presName="connectorText" presStyleLbl="sibTrans2D1" presStyleIdx="2" presStyleCnt="6"/>
      <dgm:spPr/>
    </dgm:pt>
    <dgm:pt modelId="{F460B383-8E94-48F1-BC66-5B4050454F08}" type="pres">
      <dgm:prSet presAssocID="{D3EC274C-E4C9-4FE5-9F2D-E2B2A5CE50D3}" presName="node" presStyleLbl="node1" presStyleIdx="2" presStyleCnt="6">
        <dgm:presLayoutVars>
          <dgm:bulletEnabled val="1"/>
        </dgm:presLayoutVars>
      </dgm:prSet>
      <dgm:spPr/>
    </dgm:pt>
    <dgm:pt modelId="{897A188E-0A16-4238-84C4-41A4153DE398}" type="pres">
      <dgm:prSet presAssocID="{A5AAE615-20C1-4236-8206-EA36B2B5C79C}" presName="parTrans" presStyleLbl="sibTrans2D1" presStyleIdx="3" presStyleCnt="6"/>
      <dgm:spPr/>
    </dgm:pt>
    <dgm:pt modelId="{8AB04F71-06F1-42EF-847D-9414B3D49288}" type="pres">
      <dgm:prSet presAssocID="{A5AAE615-20C1-4236-8206-EA36B2B5C79C}" presName="connectorText" presStyleLbl="sibTrans2D1" presStyleIdx="3" presStyleCnt="6"/>
      <dgm:spPr/>
    </dgm:pt>
    <dgm:pt modelId="{1ADADB91-63E6-4276-9367-EB576F7111C3}" type="pres">
      <dgm:prSet presAssocID="{5B1E684C-ED36-4B1A-9EC8-9E20E1E8B512}" presName="node" presStyleLbl="node1" presStyleIdx="3" presStyleCnt="6">
        <dgm:presLayoutVars>
          <dgm:bulletEnabled val="1"/>
        </dgm:presLayoutVars>
      </dgm:prSet>
      <dgm:spPr/>
    </dgm:pt>
    <dgm:pt modelId="{26834697-6CF1-42C3-A11C-A1D2120EE446}" type="pres">
      <dgm:prSet presAssocID="{DF4CAEB2-CE7F-4326-AB12-401ACF132222}" presName="parTrans" presStyleLbl="sibTrans2D1" presStyleIdx="4" presStyleCnt="6"/>
      <dgm:spPr/>
    </dgm:pt>
    <dgm:pt modelId="{8277787D-0C15-491F-B941-E4B44912C928}" type="pres">
      <dgm:prSet presAssocID="{DF4CAEB2-CE7F-4326-AB12-401ACF132222}" presName="connectorText" presStyleLbl="sibTrans2D1" presStyleIdx="4" presStyleCnt="6"/>
      <dgm:spPr/>
    </dgm:pt>
    <dgm:pt modelId="{799979BD-6421-4EEB-86B6-0DACB013D468}" type="pres">
      <dgm:prSet presAssocID="{1C1E0A53-D246-4C2B-8068-2512E798DB32}" presName="node" presStyleLbl="node1" presStyleIdx="4" presStyleCnt="6">
        <dgm:presLayoutVars>
          <dgm:bulletEnabled val="1"/>
        </dgm:presLayoutVars>
      </dgm:prSet>
      <dgm:spPr/>
    </dgm:pt>
    <dgm:pt modelId="{3A0651DE-7762-473E-87BB-C3BABA3D6EBE}" type="pres">
      <dgm:prSet presAssocID="{8C518FAE-5615-450B-83F3-37EB26C144AE}" presName="parTrans" presStyleLbl="sibTrans2D1" presStyleIdx="5" presStyleCnt="6"/>
      <dgm:spPr/>
    </dgm:pt>
    <dgm:pt modelId="{8CF37565-00A3-4289-BF15-87709B907424}" type="pres">
      <dgm:prSet presAssocID="{8C518FAE-5615-450B-83F3-37EB26C144AE}" presName="connectorText" presStyleLbl="sibTrans2D1" presStyleIdx="5" presStyleCnt="6"/>
      <dgm:spPr/>
    </dgm:pt>
    <dgm:pt modelId="{052BF1F1-5045-4544-AC14-CF4301B77A7F}" type="pres">
      <dgm:prSet presAssocID="{5BA394F0-4BDA-4FB6-A91D-EE7FDF31138E}" presName="node" presStyleLbl="node1" presStyleIdx="5" presStyleCnt="6">
        <dgm:presLayoutVars>
          <dgm:bulletEnabled val="1"/>
        </dgm:presLayoutVars>
      </dgm:prSet>
      <dgm:spPr/>
    </dgm:pt>
  </dgm:ptLst>
  <dgm:cxnLst>
    <dgm:cxn modelId="{34DCFA01-5E01-404C-A851-C76A025FA577}" type="presOf" srcId="{1C1E0A53-D246-4C2B-8068-2512E798DB32}" destId="{799979BD-6421-4EEB-86B6-0DACB013D468}" srcOrd="0" destOrd="0" presId="urn:microsoft.com/office/officeart/2005/8/layout/radial5"/>
    <dgm:cxn modelId="{08377112-D46D-4F6B-BCD0-2286C27E9104}" type="presOf" srcId="{DF4CAEB2-CE7F-4326-AB12-401ACF132222}" destId="{8277787D-0C15-491F-B941-E4B44912C928}" srcOrd="1" destOrd="0" presId="urn:microsoft.com/office/officeart/2005/8/layout/radial5"/>
    <dgm:cxn modelId="{B6C20E31-27B4-42A0-8A7D-952CAD352D9A}" type="presOf" srcId="{8C518FAE-5615-450B-83F3-37EB26C144AE}" destId="{8CF37565-00A3-4289-BF15-87709B907424}" srcOrd="1" destOrd="0" presId="urn:microsoft.com/office/officeart/2005/8/layout/radial5"/>
    <dgm:cxn modelId="{97C8BB3A-22FF-49CF-91CD-6EB3586B567F}" type="presOf" srcId="{33EC2016-641E-4AE4-8139-01933250E5C2}" destId="{590958D8-17C3-4A4A-AE1C-9B570DC8C256}" srcOrd="1" destOrd="0" presId="urn:microsoft.com/office/officeart/2005/8/layout/radial5"/>
    <dgm:cxn modelId="{65F18241-95F2-484A-AF0A-E8388193C287}" type="presOf" srcId="{FCC657B7-69CA-42E7-A7BB-DD48E61B6B39}" destId="{1DAD81E5-E4DC-4AC3-A692-2A3AF73C2AF0}" srcOrd="0" destOrd="0" presId="urn:microsoft.com/office/officeart/2005/8/layout/radial5"/>
    <dgm:cxn modelId="{8F095B62-3F54-4FD8-9713-17D55CC62550}" type="presOf" srcId="{5B1E684C-ED36-4B1A-9EC8-9E20E1E8B512}" destId="{1ADADB91-63E6-4276-9367-EB576F7111C3}" srcOrd="0" destOrd="0" presId="urn:microsoft.com/office/officeart/2005/8/layout/radial5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A634F045-2B33-48EB-88BC-CC1865B97F8A}" type="presOf" srcId="{61CB46EA-D80D-413C-9783-686FE8C78FA5}" destId="{35C2799A-2B8C-4721-AC74-8AE5ACA13678}" srcOrd="1" destOrd="0" presId="urn:microsoft.com/office/officeart/2005/8/layout/radial5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3154A374-E789-476B-9CF6-A673AB232B9F}" type="presOf" srcId="{A5AAE615-20C1-4236-8206-EA36B2B5C79C}" destId="{8AB04F71-06F1-42EF-847D-9414B3D49288}" srcOrd="1" destOrd="0" presId="urn:microsoft.com/office/officeart/2005/8/layout/radial5"/>
    <dgm:cxn modelId="{C1795E7C-AC30-491A-9C59-288E8FDF1BF4}" type="presOf" srcId="{FCC657B7-69CA-42E7-A7BB-DD48E61B6B39}" destId="{0011269D-D58C-412C-8366-10E0A3274AA3}" srcOrd="1" destOrd="0" presId="urn:microsoft.com/office/officeart/2005/8/layout/radial5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13B49290-38C1-4363-AC23-3B1A921DC897}" type="presOf" srcId="{5BA394F0-4BDA-4FB6-A91D-EE7FDF31138E}" destId="{052BF1F1-5045-4544-AC14-CF4301B77A7F}" srcOrd="0" destOrd="0" presId="urn:microsoft.com/office/officeart/2005/8/layout/radial5"/>
    <dgm:cxn modelId="{8F608E97-4EE9-4311-99E9-0D9725A9937D}" type="presOf" srcId="{33EC2016-641E-4AE4-8139-01933250E5C2}" destId="{486EB368-1520-4BD5-AC2C-00DDC78933B5}" srcOrd="0" destOrd="0" presId="urn:microsoft.com/office/officeart/2005/8/layout/radial5"/>
    <dgm:cxn modelId="{401B569E-C3C8-46DC-B2E1-7F504FC12DD8}" type="presOf" srcId="{A5AAE615-20C1-4236-8206-EA36B2B5C79C}" destId="{897A188E-0A16-4238-84C4-41A4153DE398}" srcOrd="0" destOrd="0" presId="urn:microsoft.com/office/officeart/2005/8/layout/radial5"/>
    <dgm:cxn modelId="{EA1177A6-E63A-4608-B1F7-51D803F6A596}" type="presOf" srcId="{D3EC274C-E4C9-4FE5-9F2D-E2B2A5CE50D3}" destId="{F460B383-8E94-48F1-BC66-5B4050454F08}" srcOrd="0" destOrd="0" presId="urn:microsoft.com/office/officeart/2005/8/layout/radial5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4C63EFCF-57EB-4EE4-A755-ECE9950993A3}" type="presOf" srcId="{8C518FAE-5615-450B-83F3-37EB26C144AE}" destId="{3A0651DE-7762-473E-87BB-C3BABA3D6EBE}" srcOrd="0" destOrd="0" presId="urn:microsoft.com/office/officeart/2005/8/layout/radial5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055C88DB-4D40-40BF-A44C-FDCFF634B1A9}" type="presOf" srcId="{571EA815-78F6-4DCF-83A5-4D26B5988817}" destId="{4A9FAAC2-2A36-4C75-9133-6AE1F009A7D1}" srcOrd="0" destOrd="0" presId="urn:microsoft.com/office/officeart/2005/8/layout/radial5"/>
    <dgm:cxn modelId="{3A3987E3-4D0A-4E84-A9FC-54CA05A95B18}" type="presOf" srcId="{DF4CAEB2-CE7F-4326-AB12-401ACF132222}" destId="{26834697-6CF1-42C3-A11C-A1D2120EE446}" srcOrd="0" destOrd="0" presId="urn:microsoft.com/office/officeart/2005/8/layout/radial5"/>
    <dgm:cxn modelId="{EF0D64E5-2758-480F-8974-D3AE4D17E36C}" type="presOf" srcId="{8AC8FBC6-87E3-4AA8-BC7E-206109A0F4F0}" destId="{FC4B8AF6-8D62-4CE5-B3BB-560FD3786D5B}" srcOrd="0" destOrd="0" presId="urn:microsoft.com/office/officeart/2005/8/layout/radial5"/>
    <dgm:cxn modelId="{5F7022F6-7124-43AF-AFC8-34908E61BA5B}" type="presOf" srcId="{8580322A-9FA3-4E63-AFEC-221FA47C2A17}" destId="{A933173B-5F3E-4845-BF40-C40E6F997323}" srcOrd="0" destOrd="0" presId="urn:microsoft.com/office/officeart/2005/8/layout/radial5"/>
    <dgm:cxn modelId="{1479D5F9-CD19-45A0-9C48-EF1D1181389E}" type="presOf" srcId="{E8EF869A-0FAE-42C5-BCC4-46322E4498C2}" destId="{54AC436E-B64F-473F-8FEF-BD1B9674CFA0}" srcOrd="0" destOrd="0" presId="urn:microsoft.com/office/officeart/2005/8/layout/radial5"/>
    <dgm:cxn modelId="{A1A762FA-AB4E-4026-9433-8C775E7B2335}" type="presOf" srcId="{61CB46EA-D80D-413C-9783-686FE8C78FA5}" destId="{4085AD6A-7BCB-47A7-ACBF-78F801828DA5}" srcOrd="0" destOrd="0" presId="urn:microsoft.com/office/officeart/2005/8/layout/radial5"/>
    <dgm:cxn modelId="{AB88242E-8057-406F-B935-FC114A8E7976}" type="presParOf" srcId="{FC4B8AF6-8D62-4CE5-B3BB-560FD3786D5B}" destId="{4A9FAAC2-2A36-4C75-9133-6AE1F009A7D1}" srcOrd="0" destOrd="0" presId="urn:microsoft.com/office/officeart/2005/8/layout/radial5"/>
    <dgm:cxn modelId="{8DE3B26A-E60D-4510-AEB0-561BDFA9B584}" type="presParOf" srcId="{FC4B8AF6-8D62-4CE5-B3BB-560FD3786D5B}" destId="{4085AD6A-7BCB-47A7-ACBF-78F801828DA5}" srcOrd="1" destOrd="0" presId="urn:microsoft.com/office/officeart/2005/8/layout/radial5"/>
    <dgm:cxn modelId="{7720AA72-A284-4DBF-960F-CCC765362EEF}" type="presParOf" srcId="{4085AD6A-7BCB-47A7-ACBF-78F801828DA5}" destId="{35C2799A-2B8C-4721-AC74-8AE5ACA13678}" srcOrd="0" destOrd="0" presId="urn:microsoft.com/office/officeart/2005/8/layout/radial5"/>
    <dgm:cxn modelId="{1C545F5C-B35E-4141-9AC4-21CEAEC01E3D}" type="presParOf" srcId="{FC4B8AF6-8D62-4CE5-B3BB-560FD3786D5B}" destId="{54AC436E-B64F-473F-8FEF-BD1B9674CFA0}" srcOrd="2" destOrd="0" presId="urn:microsoft.com/office/officeart/2005/8/layout/radial5"/>
    <dgm:cxn modelId="{29C300E1-C601-4285-B426-80CC9E886D22}" type="presParOf" srcId="{FC4B8AF6-8D62-4CE5-B3BB-560FD3786D5B}" destId="{1DAD81E5-E4DC-4AC3-A692-2A3AF73C2AF0}" srcOrd="3" destOrd="0" presId="urn:microsoft.com/office/officeart/2005/8/layout/radial5"/>
    <dgm:cxn modelId="{F123552F-B1ED-4042-A812-79B6E2893C61}" type="presParOf" srcId="{1DAD81E5-E4DC-4AC3-A692-2A3AF73C2AF0}" destId="{0011269D-D58C-412C-8366-10E0A3274AA3}" srcOrd="0" destOrd="0" presId="urn:microsoft.com/office/officeart/2005/8/layout/radial5"/>
    <dgm:cxn modelId="{6E04F63B-86D9-45DA-97F2-8AB7391C4A64}" type="presParOf" srcId="{FC4B8AF6-8D62-4CE5-B3BB-560FD3786D5B}" destId="{A933173B-5F3E-4845-BF40-C40E6F997323}" srcOrd="4" destOrd="0" presId="urn:microsoft.com/office/officeart/2005/8/layout/radial5"/>
    <dgm:cxn modelId="{7668BB53-7F85-4D9B-9DCF-84262F4D0954}" type="presParOf" srcId="{FC4B8AF6-8D62-4CE5-B3BB-560FD3786D5B}" destId="{486EB368-1520-4BD5-AC2C-00DDC78933B5}" srcOrd="5" destOrd="0" presId="urn:microsoft.com/office/officeart/2005/8/layout/radial5"/>
    <dgm:cxn modelId="{EE98FDA9-7F08-43DE-9D85-42988FF56B91}" type="presParOf" srcId="{486EB368-1520-4BD5-AC2C-00DDC78933B5}" destId="{590958D8-17C3-4A4A-AE1C-9B570DC8C256}" srcOrd="0" destOrd="0" presId="urn:microsoft.com/office/officeart/2005/8/layout/radial5"/>
    <dgm:cxn modelId="{A1D96BBC-DEAD-4AF9-B9D9-6EBD555836E5}" type="presParOf" srcId="{FC4B8AF6-8D62-4CE5-B3BB-560FD3786D5B}" destId="{F460B383-8E94-48F1-BC66-5B4050454F08}" srcOrd="6" destOrd="0" presId="urn:microsoft.com/office/officeart/2005/8/layout/radial5"/>
    <dgm:cxn modelId="{4E58A221-61C7-4B6F-9FF1-4D08F8A02315}" type="presParOf" srcId="{FC4B8AF6-8D62-4CE5-B3BB-560FD3786D5B}" destId="{897A188E-0A16-4238-84C4-41A4153DE398}" srcOrd="7" destOrd="0" presId="urn:microsoft.com/office/officeart/2005/8/layout/radial5"/>
    <dgm:cxn modelId="{BDE8B4F2-6952-4854-BAEC-D58D98ABF069}" type="presParOf" srcId="{897A188E-0A16-4238-84C4-41A4153DE398}" destId="{8AB04F71-06F1-42EF-847D-9414B3D49288}" srcOrd="0" destOrd="0" presId="urn:microsoft.com/office/officeart/2005/8/layout/radial5"/>
    <dgm:cxn modelId="{6C47FA2A-C88A-4B0E-B7C3-61ADDD4A348D}" type="presParOf" srcId="{FC4B8AF6-8D62-4CE5-B3BB-560FD3786D5B}" destId="{1ADADB91-63E6-4276-9367-EB576F7111C3}" srcOrd="8" destOrd="0" presId="urn:microsoft.com/office/officeart/2005/8/layout/radial5"/>
    <dgm:cxn modelId="{A1070CEA-AD53-4EFC-A3F9-75FA3483D8C5}" type="presParOf" srcId="{FC4B8AF6-8D62-4CE5-B3BB-560FD3786D5B}" destId="{26834697-6CF1-42C3-A11C-A1D2120EE446}" srcOrd="9" destOrd="0" presId="urn:microsoft.com/office/officeart/2005/8/layout/radial5"/>
    <dgm:cxn modelId="{81FFBE7B-1D3D-4C8E-9AF4-632BD2868C8C}" type="presParOf" srcId="{26834697-6CF1-42C3-A11C-A1D2120EE446}" destId="{8277787D-0C15-491F-B941-E4B44912C928}" srcOrd="0" destOrd="0" presId="urn:microsoft.com/office/officeart/2005/8/layout/radial5"/>
    <dgm:cxn modelId="{AF4D0603-8DC1-4D63-80F4-9943381E7394}" type="presParOf" srcId="{FC4B8AF6-8D62-4CE5-B3BB-560FD3786D5B}" destId="{799979BD-6421-4EEB-86B6-0DACB013D468}" srcOrd="10" destOrd="0" presId="urn:microsoft.com/office/officeart/2005/8/layout/radial5"/>
    <dgm:cxn modelId="{980C01EA-7666-4533-A675-6927C0FA52E1}" type="presParOf" srcId="{FC4B8AF6-8D62-4CE5-B3BB-560FD3786D5B}" destId="{3A0651DE-7762-473E-87BB-C3BABA3D6EBE}" srcOrd="11" destOrd="0" presId="urn:microsoft.com/office/officeart/2005/8/layout/radial5"/>
    <dgm:cxn modelId="{8460F541-D97B-46C0-8114-939D89B862C2}" type="presParOf" srcId="{3A0651DE-7762-473E-87BB-C3BABA3D6EBE}" destId="{8CF37565-00A3-4289-BF15-87709B907424}" srcOrd="0" destOrd="0" presId="urn:microsoft.com/office/officeart/2005/8/layout/radial5"/>
    <dgm:cxn modelId="{EF89EDE7-A25A-4629-B8CD-8DA0341CD8A2}" type="presParOf" srcId="{FC4B8AF6-8D62-4CE5-B3BB-560FD3786D5B}" destId="{052BF1F1-5045-4544-AC14-CF4301B77A7F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5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pPr rtl="1"/>
          <a:r>
            <a:rPr lang="ar-MA" dirty="0"/>
            <a:t>ظ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E8EF869A-0FAE-42C5-BCC4-46322E4498C2}">
      <dgm:prSet phldrT="[Texte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 err="1"/>
            <a:t>ظا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8580322A-9FA3-4E63-AFEC-221FA47C2A17}">
      <dgm:prSet phldrT="[Texte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 err="1"/>
            <a:t>ظي</a:t>
          </a:r>
          <a:r>
            <a:rPr lang="ar-MA" dirty="0"/>
            <a:t>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D3EC274C-E4C9-4FE5-9F2D-E2B2A5CE50D3}">
      <dgm:prSet phldrT="[Texte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 err="1"/>
            <a:t>ظو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5B1E684C-ED36-4B1A-9EC8-9E20E1E8B512}">
      <dgm:prSet phldrT="[Texte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 err="1"/>
            <a:t>ظاً</a:t>
          </a:r>
          <a:endParaRPr lang="fr-FR" dirty="0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1C1E0A53-D246-4C2B-8068-2512E798DB32}">
      <dgm:prSet phldrT="[Texte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/>
            <a:t>ظٍ</a:t>
          </a:r>
          <a:endParaRPr lang="fr-FR" dirty="0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5BA394F0-4BDA-4FB6-A91D-EE7FDF31138E}">
      <dgm:prSet phldrT="[Texte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/>
            <a:t>ظࣱ</a:t>
          </a:r>
          <a:endParaRPr lang="fr-FR" dirty="0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FC4B8AF6-8D62-4CE5-B3BB-560FD3786D5B}" type="pres">
      <dgm:prSet presAssocID="{8AC8FBC6-87E3-4AA8-BC7E-206109A0F4F0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A9FAAC2-2A36-4C75-9133-6AE1F009A7D1}" type="pres">
      <dgm:prSet presAssocID="{571EA815-78F6-4DCF-83A5-4D26B5988817}" presName="centerShape" presStyleLbl="node0" presStyleIdx="0" presStyleCnt="1"/>
      <dgm:spPr/>
    </dgm:pt>
    <dgm:pt modelId="{4085AD6A-7BCB-47A7-ACBF-78F801828DA5}" type="pres">
      <dgm:prSet presAssocID="{61CB46EA-D80D-413C-9783-686FE8C78FA5}" presName="parTrans" presStyleLbl="sibTrans2D1" presStyleIdx="0" presStyleCnt="6"/>
      <dgm:spPr/>
    </dgm:pt>
    <dgm:pt modelId="{35C2799A-2B8C-4721-AC74-8AE5ACA13678}" type="pres">
      <dgm:prSet presAssocID="{61CB46EA-D80D-413C-9783-686FE8C78FA5}" presName="connectorText" presStyleLbl="sibTrans2D1" presStyleIdx="0" presStyleCnt="6"/>
      <dgm:spPr/>
    </dgm:pt>
    <dgm:pt modelId="{54AC436E-B64F-473F-8FEF-BD1B9674CFA0}" type="pres">
      <dgm:prSet presAssocID="{E8EF869A-0FAE-42C5-BCC4-46322E4498C2}" presName="node" presStyleLbl="node1" presStyleIdx="0" presStyleCnt="6">
        <dgm:presLayoutVars>
          <dgm:bulletEnabled val="1"/>
        </dgm:presLayoutVars>
      </dgm:prSet>
      <dgm:spPr/>
    </dgm:pt>
    <dgm:pt modelId="{1DAD81E5-E4DC-4AC3-A692-2A3AF73C2AF0}" type="pres">
      <dgm:prSet presAssocID="{FCC657B7-69CA-42E7-A7BB-DD48E61B6B39}" presName="parTrans" presStyleLbl="sibTrans2D1" presStyleIdx="1" presStyleCnt="6"/>
      <dgm:spPr/>
    </dgm:pt>
    <dgm:pt modelId="{0011269D-D58C-412C-8366-10E0A3274AA3}" type="pres">
      <dgm:prSet presAssocID="{FCC657B7-69CA-42E7-A7BB-DD48E61B6B39}" presName="connectorText" presStyleLbl="sibTrans2D1" presStyleIdx="1" presStyleCnt="6"/>
      <dgm:spPr/>
    </dgm:pt>
    <dgm:pt modelId="{A933173B-5F3E-4845-BF40-C40E6F997323}" type="pres">
      <dgm:prSet presAssocID="{8580322A-9FA3-4E63-AFEC-221FA47C2A17}" presName="node" presStyleLbl="node1" presStyleIdx="1" presStyleCnt="6">
        <dgm:presLayoutVars>
          <dgm:bulletEnabled val="1"/>
        </dgm:presLayoutVars>
      </dgm:prSet>
      <dgm:spPr/>
    </dgm:pt>
    <dgm:pt modelId="{486EB368-1520-4BD5-AC2C-00DDC78933B5}" type="pres">
      <dgm:prSet presAssocID="{33EC2016-641E-4AE4-8139-01933250E5C2}" presName="parTrans" presStyleLbl="sibTrans2D1" presStyleIdx="2" presStyleCnt="6"/>
      <dgm:spPr/>
    </dgm:pt>
    <dgm:pt modelId="{590958D8-17C3-4A4A-AE1C-9B570DC8C256}" type="pres">
      <dgm:prSet presAssocID="{33EC2016-641E-4AE4-8139-01933250E5C2}" presName="connectorText" presStyleLbl="sibTrans2D1" presStyleIdx="2" presStyleCnt="6"/>
      <dgm:spPr/>
    </dgm:pt>
    <dgm:pt modelId="{F460B383-8E94-48F1-BC66-5B4050454F08}" type="pres">
      <dgm:prSet presAssocID="{D3EC274C-E4C9-4FE5-9F2D-E2B2A5CE50D3}" presName="node" presStyleLbl="node1" presStyleIdx="2" presStyleCnt="6">
        <dgm:presLayoutVars>
          <dgm:bulletEnabled val="1"/>
        </dgm:presLayoutVars>
      </dgm:prSet>
      <dgm:spPr/>
    </dgm:pt>
    <dgm:pt modelId="{897A188E-0A16-4238-84C4-41A4153DE398}" type="pres">
      <dgm:prSet presAssocID="{A5AAE615-20C1-4236-8206-EA36B2B5C79C}" presName="parTrans" presStyleLbl="sibTrans2D1" presStyleIdx="3" presStyleCnt="6"/>
      <dgm:spPr/>
    </dgm:pt>
    <dgm:pt modelId="{8AB04F71-06F1-42EF-847D-9414B3D49288}" type="pres">
      <dgm:prSet presAssocID="{A5AAE615-20C1-4236-8206-EA36B2B5C79C}" presName="connectorText" presStyleLbl="sibTrans2D1" presStyleIdx="3" presStyleCnt="6"/>
      <dgm:spPr/>
    </dgm:pt>
    <dgm:pt modelId="{1ADADB91-63E6-4276-9367-EB576F7111C3}" type="pres">
      <dgm:prSet presAssocID="{5B1E684C-ED36-4B1A-9EC8-9E20E1E8B512}" presName="node" presStyleLbl="node1" presStyleIdx="3" presStyleCnt="6">
        <dgm:presLayoutVars>
          <dgm:bulletEnabled val="1"/>
        </dgm:presLayoutVars>
      </dgm:prSet>
      <dgm:spPr/>
    </dgm:pt>
    <dgm:pt modelId="{26834697-6CF1-42C3-A11C-A1D2120EE446}" type="pres">
      <dgm:prSet presAssocID="{DF4CAEB2-CE7F-4326-AB12-401ACF132222}" presName="parTrans" presStyleLbl="sibTrans2D1" presStyleIdx="4" presStyleCnt="6"/>
      <dgm:spPr/>
    </dgm:pt>
    <dgm:pt modelId="{8277787D-0C15-491F-B941-E4B44912C928}" type="pres">
      <dgm:prSet presAssocID="{DF4CAEB2-CE7F-4326-AB12-401ACF132222}" presName="connectorText" presStyleLbl="sibTrans2D1" presStyleIdx="4" presStyleCnt="6"/>
      <dgm:spPr/>
    </dgm:pt>
    <dgm:pt modelId="{799979BD-6421-4EEB-86B6-0DACB013D468}" type="pres">
      <dgm:prSet presAssocID="{1C1E0A53-D246-4C2B-8068-2512E798DB32}" presName="node" presStyleLbl="node1" presStyleIdx="4" presStyleCnt="6">
        <dgm:presLayoutVars>
          <dgm:bulletEnabled val="1"/>
        </dgm:presLayoutVars>
      </dgm:prSet>
      <dgm:spPr/>
    </dgm:pt>
    <dgm:pt modelId="{3A0651DE-7762-473E-87BB-C3BABA3D6EBE}" type="pres">
      <dgm:prSet presAssocID="{8C518FAE-5615-450B-83F3-37EB26C144AE}" presName="parTrans" presStyleLbl="sibTrans2D1" presStyleIdx="5" presStyleCnt="6"/>
      <dgm:spPr/>
    </dgm:pt>
    <dgm:pt modelId="{8CF37565-00A3-4289-BF15-87709B907424}" type="pres">
      <dgm:prSet presAssocID="{8C518FAE-5615-450B-83F3-37EB26C144AE}" presName="connectorText" presStyleLbl="sibTrans2D1" presStyleIdx="5" presStyleCnt="6"/>
      <dgm:spPr/>
    </dgm:pt>
    <dgm:pt modelId="{052BF1F1-5045-4544-AC14-CF4301B77A7F}" type="pres">
      <dgm:prSet presAssocID="{5BA394F0-4BDA-4FB6-A91D-EE7FDF31138E}" presName="node" presStyleLbl="node1" presStyleIdx="5" presStyleCnt="6">
        <dgm:presLayoutVars>
          <dgm:bulletEnabled val="1"/>
        </dgm:presLayoutVars>
      </dgm:prSet>
      <dgm:spPr/>
    </dgm:pt>
  </dgm:ptLst>
  <dgm:cxnLst>
    <dgm:cxn modelId="{34DCFA01-5E01-404C-A851-C76A025FA577}" type="presOf" srcId="{1C1E0A53-D246-4C2B-8068-2512E798DB32}" destId="{799979BD-6421-4EEB-86B6-0DACB013D468}" srcOrd="0" destOrd="0" presId="urn:microsoft.com/office/officeart/2005/8/layout/radial5"/>
    <dgm:cxn modelId="{08377112-D46D-4F6B-BCD0-2286C27E9104}" type="presOf" srcId="{DF4CAEB2-CE7F-4326-AB12-401ACF132222}" destId="{8277787D-0C15-491F-B941-E4B44912C928}" srcOrd="1" destOrd="0" presId="urn:microsoft.com/office/officeart/2005/8/layout/radial5"/>
    <dgm:cxn modelId="{B6C20E31-27B4-42A0-8A7D-952CAD352D9A}" type="presOf" srcId="{8C518FAE-5615-450B-83F3-37EB26C144AE}" destId="{8CF37565-00A3-4289-BF15-87709B907424}" srcOrd="1" destOrd="0" presId="urn:microsoft.com/office/officeart/2005/8/layout/radial5"/>
    <dgm:cxn modelId="{97C8BB3A-22FF-49CF-91CD-6EB3586B567F}" type="presOf" srcId="{33EC2016-641E-4AE4-8139-01933250E5C2}" destId="{590958D8-17C3-4A4A-AE1C-9B570DC8C256}" srcOrd="1" destOrd="0" presId="urn:microsoft.com/office/officeart/2005/8/layout/radial5"/>
    <dgm:cxn modelId="{65F18241-95F2-484A-AF0A-E8388193C287}" type="presOf" srcId="{FCC657B7-69CA-42E7-A7BB-DD48E61B6B39}" destId="{1DAD81E5-E4DC-4AC3-A692-2A3AF73C2AF0}" srcOrd="0" destOrd="0" presId="urn:microsoft.com/office/officeart/2005/8/layout/radial5"/>
    <dgm:cxn modelId="{8F095B62-3F54-4FD8-9713-17D55CC62550}" type="presOf" srcId="{5B1E684C-ED36-4B1A-9EC8-9E20E1E8B512}" destId="{1ADADB91-63E6-4276-9367-EB576F7111C3}" srcOrd="0" destOrd="0" presId="urn:microsoft.com/office/officeart/2005/8/layout/radial5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A634F045-2B33-48EB-88BC-CC1865B97F8A}" type="presOf" srcId="{61CB46EA-D80D-413C-9783-686FE8C78FA5}" destId="{35C2799A-2B8C-4721-AC74-8AE5ACA13678}" srcOrd="1" destOrd="0" presId="urn:microsoft.com/office/officeart/2005/8/layout/radial5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3154A374-E789-476B-9CF6-A673AB232B9F}" type="presOf" srcId="{A5AAE615-20C1-4236-8206-EA36B2B5C79C}" destId="{8AB04F71-06F1-42EF-847D-9414B3D49288}" srcOrd="1" destOrd="0" presId="urn:microsoft.com/office/officeart/2005/8/layout/radial5"/>
    <dgm:cxn modelId="{C1795E7C-AC30-491A-9C59-288E8FDF1BF4}" type="presOf" srcId="{FCC657B7-69CA-42E7-A7BB-DD48E61B6B39}" destId="{0011269D-D58C-412C-8366-10E0A3274AA3}" srcOrd="1" destOrd="0" presId="urn:microsoft.com/office/officeart/2005/8/layout/radial5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13B49290-38C1-4363-AC23-3B1A921DC897}" type="presOf" srcId="{5BA394F0-4BDA-4FB6-A91D-EE7FDF31138E}" destId="{052BF1F1-5045-4544-AC14-CF4301B77A7F}" srcOrd="0" destOrd="0" presId="urn:microsoft.com/office/officeart/2005/8/layout/radial5"/>
    <dgm:cxn modelId="{8F608E97-4EE9-4311-99E9-0D9725A9937D}" type="presOf" srcId="{33EC2016-641E-4AE4-8139-01933250E5C2}" destId="{486EB368-1520-4BD5-AC2C-00DDC78933B5}" srcOrd="0" destOrd="0" presId="urn:microsoft.com/office/officeart/2005/8/layout/radial5"/>
    <dgm:cxn modelId="{401B569E-C3C8-46DC-B2E1-7F504FC12DD8}" type="presOf" srcId="{A5AAE615-20C1-4236-8206-EA36B2B5C79C}" destId="{897A188E-0A16-4238-84C4-41A4153DE398}" srcOrd="0" destOrd="0" presId="urn:microsoft.com/office/officeart/2005/8/layout/radial5"/>
    <dgm:cxn modelId="{EA1177A6-E63A-4608-B1F7-51D803F6A596}" type="presOf" srcId="{D3EC274C-E4C9-4FE5-9F2D-E2B2A5CE50D3}" destId="{F460B383-8E94-48F1-BC66-5B4050454F08}" srcOrd="0" destOrd="0" presId="urn:microsoft.com/office/officeart/2005/8/layout/radial5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4C63EFCF-57EB-4EE4-A755-ECE9950993A3}" type="presOf" srcId="{8C518FAE-5615-450B-83F3-37EB26C144AE}" destId="{3A0651DE-7762-473E-87BB-C3BABA3D6EBE}" srcOrd="0" destOrd="0" presId="urn:microsoft.com/office/officeart/2005/8/layout/radial5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055C88DB-4D40-40BF-A44C-FDCFF634B1A9}" type="presOf" srcId="{571EA815-78F6-4DCF-83A5-4D26B5988817}" destId="{4A9FAAC2-2A36-4C75-9133-6AE1F009A7D1}" srcOrd="0" destOrd="0" presId="urn:microsoft.com/office/officeart/2005/8/layout/radial5"/>
    <dgm:cxn modelId="{3A3987E3-4D0A-4E84-A9FC-54CA05A95B18}" type="presOf" srcId="{DF4CAEB2-CE7F-4326-AB12-401ACF132222}" destId="{26834697-6CF1-42C3-A11C-A1D2120EE446}" srcOrd="0" destOrd="0" presId="urn:microsoft.com/office/officeart/2005/8/layout/radial5"/>
    <dgm:cxn modelId="{EF0D64E5-2758-480F-8974-D3AE4D17E36C}" type="presOf" srcId="{8AC8FBC6-87E3-4AA8-BC7E-206109A0F4F0}" destId="{FC4B8AF6-8D62-4CE5-B3BB-560FD3786D5B}" srcOrd="0" destOrd="0" presId="urn:microsoft.com/office/officeart/2005/8/layout/radial5"/>
    <dgm:cxn modelId="{5F7022F6-7124-43AF-AFC8-34908E61BA5B}" type="presOf" srcId="{8580322A-9FA3-4E63-AFEC-221FA47C2A17}" destId="{A933173B-5F3E-4845-BF40-C40E6F997323}" srcOrd="0" destOrd="0" presId="urn:microsoft.com/office/officeart/2005/8/layout/radial5"/>
    <dgm:cxn modelId="{1479D5F9-CD19-45A0-9C48-EF1D1181389E}" type="presOf" srcId="{E8EF869A-0FAE-42C5-BCC4-46322E4498C2}" destId="{54AC436E-B64F-473F-8FEF-BD1B9674CFA0}" srcOrd="0" destOrd="0" presId="urn:microsoft.com/office/officeart/2005/8/layout/radial5"/>
    <dgm:cxn modelId="{A1A762FA-AB4E-4026-9433-8C775E7B2335}" type="presOf" srcId="{61CB46EA-D80D-413C-9783-686FE8C78FA5}" destId="{4085AD6A-7BCB-47A7-ACBF-78F801828DA5}" srcOrd="0" destOrd="0" presId="urn:microsoft.com/office/officeart/2005/8/layout/radial5"/>
    <dgm:cxn modelId="{AB88242E-8057-406F-B935-FC114A8E7976}" type="presParOf" srcId="{FC4B8AF6-8D62-4CE5-B3BB-560FD3786D5B}" destId="{4A9FAAC2-2A36-4C75-9133-6AE1F009A7D1}" srcOrd="0" destOrd="0" presId="urn:microsoft.com/office/officeart/2005/8/layout/radial5"/>
    <dgm:cxn modelId="{8DE3B26A-E60D-4510-AEB0-561BDFA9B584}" type="presParOf" srcId="{FC4B8AF6-8D62-4CE5-B3BB-560FD3786D5B}" destId="{4085AD6A-7BCB-47A7-ACBF-78F801828DA5}" srcOrd="1" destOrd="0" presId="urn:microsoft.com/office/officeart/2005/8/layout/radial5"/>
    <dgm:cxn modelId="{7720AA72-A284-4DBF-960F-CCC765362EEF}" type="presParOf" srcId="{4085AD6A-7BCB-47A7-ACBF-78F801828DA5}" destId="{35C2799A-2B8C-4721-AC74-8AE5ACA13678}" srcOrd="0" destOrd="0" presId="urn:microsoft.com/office/officeart/2005/8/layout/radial5"/>
    <dgm:cxn modelId="{1C545F5C-B35E-4141-9AC4-21CEAEC01E3D}" type="presParOf" srcId="{FC4B8AF6-8D62-4CE5-B3BB-560FD3786D5B}" destId="{54AC436E-B64F-473F-8FEF-BD1B9674CFA0}" srcOrd="2" destOrd="0" presId="urn:microsoft.com/office/officeart/2005/8/layout/radial5"/>
    <dgm:cxn modelId="{29C300E1-C601-4285-B426-80CC9E886D22}" type="presParOf" srcId="{FC4B8AF6-8D62-4CE5-B3BB-560FD3786D5B}" destId="{1DAD81E5-E4DC-4AC3-A692-2A3AF73C2AF0}" srcOrd="3" destOrd="0" presId="urn:microsoft.com/office/officeart/2005/8/layout/radial5"/>
    <dgm:cxn modelId="{F123552F-B1ED-4042-A812-79B6E2893C61}" type="presParOf" srcId="{1DAD81E5-E4DC-4AC3-A692-2A3AF73C2AF0}" destId="{0011269D-D58C-412C-8366-10E0A3274AA3}" srcOrd="0" destOrd="0" presId="urn:microsoft.com/office/officeart/2005/8/layout/radial5"/>
    <dgm:cxn modelId="{6E04F63B-86D9-45DA-97F2-8AB7391C4A64}" type="presParOf" srcId="{FC4B8AF6-8D62-4CE5-B3BB-560FD3786D5B}" destId="{A933173B-5F3E-4845-BF40-C40E6F997323}" srcOrd="4" destOrd="0" presId="urn:microsoft.com/office/officeart/2005/8/layout/radial5"/>
    <dgm:cxn modelId="{7668BB53-7F85-4D9B-9DCF-84262F4D0954}" type="presParOf" srcId="{FC4B8AF6-8D62-4CE5-B3BB-560FD3786D5B}" destId="{486EB368-1520-4BD5-AC2C-00DDC78933B5}" srcOrd="5" destOrd="0" presId="urn:microsoft.com/office/officeart/2005/8/layout/radial5"/>
    <dgm:cxn modelId="{EE98FDA9-7F08-43DE-9D85-42988FF56B91}" type="presParOf" srcId="{486EB368-1520-4BD5-AC2C-00DDC78933B5}" destId="{590958D8-17C3-4A4A-AE1C-9B570DC8C256}" srcOrd="0" destOrd="0" presId="urn:microsoft.com/office/officeart/2005/8/layout/radial5"/>
    <dgm:cxn modelId="{A1D96BBC-DEAD-4AF9-B9D9-6EBD555836E5}" type="presParOf" srcId="{FC4B8AF6-8D62-4CE5-B3BB-560FD3786D5B}" destId="{F460B383-8E94-48F1-BC66-5B4050454F08}" srcOrd="6" destOrd="0" presId="urn:microsoft.com/office/officeart/2005/8/layout/radial5"/>
    <dgm:cxn modelId="{4E58A221-61C7-4B6F-9FF1-4D08F8A02315}" type="presParOf" srcId="{FC4B8AF6-8D62-4CE5-B3BB-560FD3786D5B}" destId="{897A188E-0A16-4238-84C4-41A4153DE398}" srcOrd="7" destOrd="0" presId="urn:microsoft.com/office/officeart/2005/8/layout/radial5"/>
    <dgm:cxn modelId="{BDE8B4F2-6952-4854-BAEC-D58D98ABF069}" type="presParOf" srcId="{897A188E-0A16-4238-84C4-41A4153DE398}" destId="{8AB04F71-06F1-42EF-847D-9414B3D49288}" srcOrd="0" destOrd="0" presId="urn:microsoft.com/office/officeart/2005/8/layout/radial5"/>
    <dgm:cxn modelId="{6C47FA2A-C88A-4B0E-B7C3-61ADDD4A348D}" type="presParOf" srcId="{FC4B8AF6-8D62-4CE5-B3BB-560FD3786D5B}" destId="{1ADADB91-63E6-4276-9367-EB576F7111C3}" srcOrd="8" destOrd="0" presId="urn:microsoft.com/office/officeart/2005/8/layout/radial5"/>
    <dgm:cxn modelId="{A1070CEA-AD53-4EFC-A3F9-75FA3483D8C5}" type="presParOf" srcId="{FC4B8AF6-8D62-4CE5-B3BB-560FD3786D5B}" destId="{26834697-6CF1-42C3-A11C-A1D2120EE446}" srcOrd="9" destOrd="0" presId="urn:microsoft.com/office/officeart/2005/8/layout/radial5"/>
    <dgm:cxn modelId="{81FFBE7B-1D3D-4C8E-9AF4-632BD2868C8C}" type="presParOf" srcId="{26834697-6CF1-42C3-A11C-A1D2120EE446}" destId="{8277787D-0C15-491F-B941-E4B44912C928}" srcOrd="0" destOrd="0" presId="urn:microsoft.com/office/officeart/2005/8/layout/radial5"/>
    <dgm:cxn modelId="{AF4D0603-8DC1-4D63-80F4-9943381E7394}" type="presParOf" srcId="{FC4B8AF6-8D62-4CE5-B3BB-560FD3786D5B}" destId="{799979BD-6421-4EEB-86B6-0DACB013D468}" srcOrd="10" destOrd="0" presId="urn:microsoft.com/office/officeart/2005/8/layout/radial5"/>
    <dgm:cxn modelId="{980C01EA-7666-4533-A675-6927C0FA52E1}" type="presParOf" srcId="{FC4B8AF6-8D62-4CE5-B3BB-560FD3786D5B}" destId="{3A0651DE-7762-473E-87BB-C3BABA3D6EBE}" srcOrd="11" destOrd="0" presId="urn:microsoft.com/office/officeart/2005/8/layout/radial5"/>
    <dgm:cxn modelId="{8460F541-D97B-46C0-8114-939D89B862C2}" type="presParOf" srcId="{3A0651DE-7762-473E-87BB-C3BABA3D6EBE}" destId="{8CF37565-00A3-4289-BF15-87709B907424}" srcOrd="0" destOrd="0" presId="urn:microsoft.com/office/officeart/2005/8/layout/radial5"/>
    <dgm:cxn modelId="{EF89EDE7-A25A-4629-B8CD-8DA0341CD8A2}" type="presParOf" srcId="{FC4B8AF6-8D62-4CE5-B3BB-560FD3786D5B}" destId="{052BF1F1-5045-4544-AC14-CF4301B77A7F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5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pPr rtl="1"/>
          <a:r>
            <a:rPr lang="ar-MA" dirty="0"/>
            <a:t>م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E8EF869A-0FAE-42C5-BCC4-46322E4498C2}">
      <dgm:prSet phldrT="[Texte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/>
            <a:t>ما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8580322A-9FA3-4E63-AFEC-221FA47C2A17}">
      <dgm:prSet phldrT="[Texte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/>
            <a:t>ميـ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D3EC274C-E4C9-4FE5-9F2D-E2B2A5CE50D3}">
      <dgm:prSet phldrT="[Texte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 err="1"/>
            <a:t>مو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5B1E684C-ED36-4B1A-9EC8-9E20E1E8B512}">
      <dgm:prSet phldrT="[Texte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/>
            <a:t>ماً</a:t>
          </a:r>
          <a:endParaRPr lang="fr-FR" dirty="0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1C1E0A53-D246-4C2B-8068-2512E798DB32}">
      <dgm:prSet phldrT="[Texte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/>
            <a:t>مٍ</a:t>
          </a:r>
          <a:endParaRPr lang="fr-FR" dirty="0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5BA394F0-4BDA-4FB6-A91D-EE7FDF31138E}">
      <dgm:prSet phldrT="[Texte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/>
            <a:t>مࣱ</a:t>
          </a:r>
          <a:endParaRPr lang="fr-FR" dirty="0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FC4B8AF6-8D62-4CE5-B3BB-560FD3786D5B}" type="pres">
      <dgm:prSet presAssocID="{8AC8FBC6-87E3-4AA8-BC7E-206109A0F4F0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A9FAAC2-2A36-4C75-9133-6AE1F009A7D1}" type="pres">
      <dgm:prSet presAssocID="{571EA815-78F6-4DCF-83A5-4D26B5988817}" presName="centerShape" presStyleLbl="node0" presStyleIdx="0" presStyleCnt="1"/>
      <dgm:spPr/>
    </dgm:pt>
    <dgm:pt modelId="{4085AD6A-7BCB-47A7-ACBF-78F801828DA5}" type="pres">
      <dgm:prSet presAssocID="{61CB46EA-D80D-413C-9783-686FE8C78FA5}" presName="parTrans" presStyleLbl="sibTrans2D1" presStyleIdx="0" presStyleCnt="6"/>
      <dgm:spPr/>
    </dgm:pt>
    <dgm:pt modelId="{35C2799A-2B8C-4721-AC74-8AE5ACA13678}" type="pres">
      <dgm:prSet presAssocID="{61CB46EA-D80D-413C-9783-686FE8C78FA5}" presName="connectorText" presStyleLbl="sibTrans2D1" presStyleIdx="0" presStyleCnt="6"/>
      <dgm:spPr/>
    </dgm:pt>
    <dgm:pt modelId="{54AC436E-B64F-473F-8FEF-BD1B9674CFA0}" type="pres">
      <dgm:prSet presAssocID="{E8EF869A-0FAE-42C5-BCC4-46322E4498C2}" presName="node" presStyleLbl="node1" presStyleIdx="0" presStyleCnt="6">
        <dgm:presLayoutVars>
          <dgm:bulletEnabled val="1"/>
        </dgm:presLayoutVars>
      </dgm:prSet>
      <dgm:spPr/>
    </dgm:pt>
    <dgm:pt modelId="{1DAD81E5-E4DC-4AC3-A692-2A3AF73C2AF0}" type="pres">
      <dgm:prSet presAssocID="{FCC657B7-69CA-42E7-A7BB-DD48E61B6B39}" presName="parTrans" presStyleLbl="sibTrans2D1" presStyleIdx="1" presStyleCnt="6"/>
      <dgm:spPr/>
    </dgm:pt>
    <dgm:pt modelId="{0011269D-D58C-412C-8366-10E0A3274AA3}" type="pres">
      <dgm:prSet presAssocID="{FCC657B7-69CA-42E7-A7BB-DD48E61B6B39}" presName="connectorText" presStyleLbl="sibTrans2D1" presStyleIdx="1" presStyleCnt="6"/>
      <dgm:spPr/>
    </dgm:pt>
    <dgm:pt modelId="{A933173B-5F3E-4845-BF40-C40E6F997323}" type="pres">
      <dgm:prSet presAssocID="{8580322A-9FA3-4E63-AFEC-221FA47C2A17}" presName="node" presStyleLbl="node1" presStyleIdx="1" presStyleCnt="6">
        <dgm:presLayoutVars>
          <dgm:bulletEnabled val="1"/>
        </dgm:presLayoutVars>
      </dgm:prSet>
      <dgm:spPr/>
    </dgm:pt>
    <dgm:pt modelId="{486EB368-1520-4BD5-AC2C-00DDC78933B5}" type="pres">
      <dgm:prSet presAssocID="{33EC2016-641E-4AE4-8139-01933250E5C2}" presName="parTrans" presStyleLbl="sibTrans2D1" presStyleIdx="2" presStyleCnt="6"/>
      <dgm:spPr/>
    </dgm:pt>
    <dgm:pt modelId="{590958D8-17C3-4A4A-AE1C-9B570DC8C256}" type="pres">
      <dgm:prSet presAssocID="{33EC2016-641E-4AE4-8139-01933250E5C2}" presName="connectorText" presStyleLbl="sibTrans2D1" presStyleIdx="2" presStyleCnt="6"/>
      <dgm:spPr/>
    </dgm:pt>
    <dgm:pt modelId="{F460B383-8E94-48F1-BC66-5B4050454F08}" type="pres">
      <dgm:prSet presAssocID="{D3EC274C-E4C9-4FE5-9F2D-E2B2A5CE50D3}" presName="node" presStyleLbl="node1" presStyleIdx="2" presStyleCnt="6">
        <dgm:presLayoutVars>
          <dgm:bulletEnabled val="1"/>
        </dgm:presLayoutVars>
      </dgm:prSet>
      <dgm:spPr/>
    </dgm:pt>
    <dgm:pt modelId="{897A188E-0A16-4238-84C4-41A4153DE398}" type="pres">
      <dgm:prSet presAssocID="{A5AAE615-20C1-4236-8206-EA36B2B5C79C}" presName="parTrans" presStyleLbl="sibTrans2D1" presStyleIdx="3" presStyleCnt="6"/>
      <dgm:spPr/>
    </dgm:pt>
    <dgm:pt modelId="{8AB04F71-06F1-42EF-847D-9414B3D49288}" type="pres">
      <dgm:prSet presAssocID="{A5AAE615-20C1-4236-8206-EA36B2B5C79C}" presName="connectorText" presStyleLbl="sibTrans2D1" presStyleIdx="3" presStyleCnt="6"/>
      <dgm:spPr/>
    </dgm:pt>
    <dgm:pt modelId="{1ADADB91-63E6-4276-9367-EB576F7111C3}" type="pres">
      <dgm:prSet presAssocID="{5B1E684C-ED36-4B1A-9EC8-9E20E1E8B512}" presName="node" presStyleLbl="node1" presStyleIdx="3" presStyleCnt="6">
        <dgm:presLayoutVars>
          <dgm:bulletEnabled val="1"/>
        </dgm:presLayoutVars>
      </dgm:prSet>
      <dgm:spPr/>
    </dgm:pt>
    <dgm:pt modelId="{26834697-6CF1-42C3-A11C-A1D2120EE446}" type="pres">
      <dgm:prSet presAssocID="{DF4CAEB2-CE7F-4326-AB12-401ACF132222}" presName="parTrans" presStyleLbl="sibTrans2D1" presStyleIdx="4" presStyleCnt="6"/>
      <dgm:spPr/>
    </dgm:pt>
    <dgm:pt modelId="{8277787D-0C15-491F-B941-E4B44912C928}" type="pres">
      <dgm:prSet presAssocID="{DF4CAEB2-CE7F-4326-AB12-401ACF132222}" presName="connectorText" presStyleLbl="sibTrans2D1" presStyleIdx="4" presStyleCnt="6"/>
      <dgm:spPr/>
    </dgm:pt>
    <dgm:pt modelId="{799979BD-6421-4EEB-86B6-0DACB013D468}" type="pres">
      <dgm:prSet presAssocID="{1C1E0A53-D246-4C2B-8068-2512E798DB32}" presName="node" presStyleLbl="node1" presStyleIdx="4" presStyleCnt="6">
        <dgm:presLayoutVars>
          <dgm:bulletEnabled val="1"/>
        </dgm:presLayoutVars>
      </dgm:prSet>
      <dgm:spPr/>
    </dgm:pt>
    <dgm:pt modelId="{3A0651DE-7762-473E-87BB-C3BABA3D6EBE}" type="pres">
      <dgm:prSet presAssocID="{8C518FAE-5615-450B-83F3-37EB26C144AE}" presName="parTrans" presStyleLbl="sibTrans2D1" presStyleIdx="5" presStyleCnt="6"/>
      <dgm:spPr/>
    </dgm:pt>
    <dgm:pt modelId="{8CF37565-00A3-4289-BF15-87709B907424}" type="pres">
      <dgm:prSet presAssocID="{8C518FAE-5615-450B-83F3-37EB26C144AE}" presName="connectorText" presStyleLbl="sibTrans2D1" presStyleIdx="5" presStyleCnt="6"/>
      <dgm:spPr/>
    </dgm:pt>
    <dgm:pt modelId="{052BF1F1-5045-4544-AC14-CF4301B77A7F}" type="pres">
      <dgm:prSet presAssocID="{5BA394F0-4BDA-4FB6-A91D-EE7FDF31138E}" presName="node" presStyleLbl="node1" presStyleIdx="5" presStyleCnt="6">
        <dgm:presLayoutVars>
          <dgm:bulletEnabled val="1"/>
        </dgm:presLayoutVars>
      </dgm:prSet>
      <dgm:spPr/>
    </dgm:pt>
  </dgm:ptLst>
  <dgm:cxnLst>
    <dgm:cxn modelId="{34DCFA01-5E01-404C-A851-C76A025FA577}" type="presOf" srcId="{1C1E0A53-D246-4C2B-8068-2512E798DB32}" destId="{799979BD-6421-4EEB-86B6-0DACB013D468}" srcOrd="0" destOrd="0" presId="urn:microsoft.com/office/officeart/2005/8/layout/radial5"/>
    <dgm:cxn modelId="{08377112-D46D-4F6B-BCD0-2286C27E9104}" type="presOf" srcId="{DF4CAEB2-CE7F-4326-AB12-401ACF132222}" destId="{8277787D-0C15-491F-B941-E4B44912C928}" srcOrd="1" destOrd="0" presId="urn:microsoft.com/office/officeart/2005/8/layout/radial5"/>
    <dgm:cxn modelId="{B6C20E31-27B4-42A0-8A7D-952CAD352D9A}" type="presOf" srcId="{8C518FAE-5615-450B-83F3-37EB26C144AE}" destId="{8CF37565-00A3-4289-BF15-87709B907424}" srcOrd="1" destOrd="0" presId="urn:microsoft.com/office/officeart/2005/8/layout/radial5"/>
    <dgm:cxn modelId="{97C8BB3A-22FF-49CF-91CD-6EB3586B567F}" type="presOf" srcId="{33EC2016-641E-4AE4-8139-01933250E5C2}" destId="{590958D8-17C3-4A4A-AE1C-9B570DC8C256}" srcOrd="1" destOrd="0" presId="urn:microsoft.com/office/officeart/2005/8/layout/radial5"/>
    <dgm:cxn modelId="{65F18241-95F2-484A-AF0A-E8388193C287}" type="presOf" srcId="{FCC657B7-69CA-42E7-A7BB-DD48E61B6B39}" destId="{1DAD81E5-E4DC-4AC3-A692-2A3AF73C2AF0}" srcOrd="0" destOrd="0" presId="urn:microsoft.com/office/officeart/2005/8/layout/radial5"/>
    <dgm:cxn modelId="{8F095B62-3F54-4FD8-9713-17D55CC62550}" type="presOf" srcId="{5B1E684C-ED36-4B1A-9EC8-9E20E1E8B512}" destId="{1ADADB91-63E6-4276-9367-EB576F7111C3}" srcOrd="0" destOrd="0" presId="urn:microsoft.com/office/officeart/2005/8/layout/radial5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A634F045-2B33-48EB-88BC-CC1865B97F8A}" type="presOf" srcId="{61CB46EA-D80D-413C-9783-686FE8C78FA5}" destId="{35C2799A-2B8C-4721-AC74-8AE5ACA13678}" srcOrd="1" destOrd="0" presId="urn:microsoft.com/office/officeart/2005/8/layout/radial5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3154A374-E789-476B-9CF6-A673AB232B9F}" type="presOf" srcId="{A5AAE615-20C1-4236-8206-EA36B2B5C79C}" destId="{8AB04F71-06F1-42EF-847D-9414B3D49288}" srcOrd="1" destOrd="0" presId="urn:microsoft.com/office/officeart/2005/8/layout/radial5"/>
    <dgm:cxn modelId="{C1795E7C-AC30-491A-9C59-288E8FDF1BF4}" type="presOf" srcId="{FCC657B7-69CA-42E7-A7BB-DD48E61B6B39}" destId="{0011269D-D58C-412C-8366-10E0A3274AA3}" srcOrd="1" destOrd="0" presId="urn:microsoft.com/office/officeart/2005/8/layout/radial5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13B49290-38C1-4363-AC23-3B1A921DC897}" type="presOf" srcId="{5BA394F0-4BDA-4FB6-A91D-EE7FDF31138E}" destId="{052BF1F1-5045-4544-AC14-CF4301B77A7F}" srcOrd="0" destOrd="0" presId="urn:microsoft.com/office/officeart/2005/8/layout/radial5"/>
    <dgm:cxn modelId="{8F608E97-4EE9-4311-99E9-0D9725A9937D}" type="presOf" srcId="{33EC2016-641E-4AE4-8139-01933250E5C2}" destId="{486EB368-1520-4BD5-AC2C-00DDC78933B5}" srcOrd="0" destOrd="0" presId="urn:microsoft.com/office/officeart/2005/8/layout/radial5"/>
    <dgm:cxn modelId="{401B569E-C3C8-46DC-B2E1-7F504FC12DD8}" type="presOf" srcId="{A5AAE615-20C1-4236-8206-EA36B2B5C79C}" destId="{897A188E-0A16-4238-84C4-41A4153DE398}" srcOrd="0" destOrd="0" presId="urn:microsoft.com/office/officeart/2005/8/layout/radial5"/>
    <dgm:cxn modelId="{EA1177A6-E63A-4608-B1F7-51D803F6A596}" type="presOf" srcId="{D3EC274C-E4C9-4FE5-9F2D-E2B2A5CE50D3}" destId="{F460B383-8E94-48F1-BC66-5B4050454F08}" srcOrd="0" destOrd="0" presId="urn:microsoft.com/office/officeart/2005/8/layout/radial5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4C63EFCF-57EB-4EE4-A755-ECE9950993A3}" type="presOf" srcId="{8C518FAE-5615-450B-83F3-37EB26C144AE}" destId="{3A0651DE-7762-473E-87BB-C3BABA3D6EBE}" srcOrd="0" destOrd="0" presId="urn:microsoft.com/office/officeart/2005/8/layout/radial5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055C88DB-4D40-40BF-A44C-FDCFF634B1A9}" type="presOf" srcId="{571EA815-78F6-4DCF-83A5-4D26B5988817}" destId="{4A9FAAC2-2A36-4C75-9133-6AE1F009A7D1}" srcOrd="0" destOrd="0" presId="urn:microsoft.com/office/officeart/2005/8/layout/radial5"/>
    <dgm:cxn modelId="{3A3987E3-4D0A-4E84-A9FC-54CA05A95B18}" type="presOf" srcId="{DF4CAEB2-CE7F-4326-AB12-401ACF132222}" destId="{26834697-6CF1-42C3-A11C-A1D2120EE446}" srcOrd="0" destOrd="0" presId="urn:microsoft.com/office/officeart/2005/8/layout/radial5"/>
    <dgm:cxn modelId="{EF0D64E5-2758-480F-8974-D3AE4D17E36C}" type="presOf" srcId="{8AC8FBC6-87E3-4AA8-BC7E-206109A0F4F0}" destId="{FC4B8AF6-8D62-4CE5-B3BB-560FD3786D5B}" srcOrd="0" destOrd="0" presId="urn:microsoft.com/office/officeart/2005/8/layout/radial5"/>
    <dgm:cxn modelId="{5F7022F6-7124-43AF-AFC8-34908E61BA5B}" type="presOf" srcId="{8580322A-9FA3-4E63-AFEC-221FA47C2A17}" destId="{A933173B-5F3E-4845-BF40-C40E6F997323}" srcOrd="0" destOrd="0" presId="urn:microsoft.com/office/officeart/2005/8/layout/radial5"/>
    <dgm:cxn modelId="{1479D5F9-CD19-45A0-9C48-EF1D1181389E}" type="presOf" srcId="{E8EF869A-0FAE-42C5-BCC4-46322E4498C2}" destId="{54AC436E-B64F-473F-8FEF-BD1B9674CFA0}" srcOrd="0" destOrd="0" presId="urn:microsoft.com/office/officeart/2005/8/layout/radial5"/>
    <dgm:cxn modelId="{A1A762FA-AB4E-4026-9433-8C775E7B2335}" type="presOf" srcId="{61CB46EA-D80D-413C-9783-686FE8C78FA5}" destId="{4085AD6A-7BCB-47A7-ACBF-78F801828DA5}" srcOrd="0" destOrd="0" presId="urn:microsoft.com/office/officeart/2005/8/layout/radial5"/>
    <dgm:cxn modelId="{AB88242E-8057-406F-B935-FC114A8E7976}" type="presParOf" srcId="{FC4B8AF6-8D62-4CE5-B3BB-560FD3786D5B}" destId="{4A9FAAC2-2A36-4C75-9133-6AE1F009A7D1}" srcOrd="0" destOrd="0" presId="urn:microsoft.com/office/officeart/2005/8/layout/radial5"/>
    <dgm:cxn modelId="{8DE3B26A-E60D-4510-AEB0-561BDFA9B584}" type="presParOf" srcId="{FC4B8AF6-8D62-4CE5-B3BB-560FD3786D5B}" destId="{4085AD6A-7BCB-47A7-ACBF-78F801828DA5}" srcOrd="1" destOrd="0" presId="urn:microsoft.com/office/officeart/2005/8/layout/radial5"/>
    <dgm:cxn modelId="{7720AA72-A284-4DBF-960F-CCC765362EEF}" type="presParOf" srcId="{4085AD6A-7BCB-47A7-ACBF-78F801828DA5}" destId="{35C2799A-2B8C-4721-AC74-8AE5ACA13678}" srcOrd="0" destOrd="0" presId="urn:microsoft.com/office/officeart/2005/8/layout/radial5"/>
    <dgm:cxn modelId="{1C545F5C-B35E-4141-9AC4-21CEAEC01E3D}" type="presParOf" srcId="{FC4B8AF6-8D62-4CE5-B3BB-560FD3786D5B}" destId="{54AC436E-B64F-473F-8FEF-BD1B9674CFA0}" srcOrd="2" destOrd="0" presId="urn:microsoft.com/office/officeart/2005/8/layout/radial5"/>
    <dgm:cxn modelId="{29C300E1-C601-4285-B426-80CC9E886D22}" type="presParOf" srcId="{FC4B8AF6-8D62-4CE5-B3BB-560FD3786D5B}" destId="{1DAD81E5-E4DC-4AC3-A692-2A3AF73C2AF0}" srcOrd="3" destOrd="0" presId="urn:microsoft.com/office/officeart/2005/8/layout/radial5"/>
    <dgm:cxn modelId="{F123552F-B1ED-4042-A812-79B6E2893C61}" type="presParOf" srcId="{1DAD81E5-E4DC-4AC3-A692-2A3AF73C2AF0}" destId="{0011269D-D58C-412C-8366-10E0A3274AA3}" srcOrd="0" destOrd="0" presId="urn:microsoft.com/office/officeart/2005/8/layout/radial5"/>
    <dgm:cxn modelId="{6E04F63B-86D9-45DA-97F2-8AB7391C4A64}" type="presParOf" srcId="{FC4B8AF6-8D62-4CE5-B3BB-560FD3786D5B}" destId="{A933173B-5F3E-4845-BF40-C40E6F997323}" srcOrd="4" destOrd="0" presId="urn:microsoft.com/office/officeart/2005/8/layout/radial5"/>
    <dgm:cxn modelId="{7668BB53-7F85-4D9B-9DCF-84262F4D0954}" type="presParOf" srcId="{FC4B8AF6-8D62-4CE5-B3BB-560FD3786D5B}" destId="{486EB368-1520-4BD5-AC2C-00DDC78933B5}" srcOrd="5" destOrd="0" presId="urn:microsoft.com/office/officeart/2005/8/layout/radial5"/>
    <dgm:cxn modelId="{EE98FDA9-7F08-43DE-9D85-42988FF56B91}" type="presParOf" srcId="{486EB368-1520-4BD5-AC2C-00DDC78933B5}" destId="{590958D8-17C3-4A4A-AE1C-9B570DC8C256}" srcOrd="0" destOrd="0" presId="urn:microsoft.com/office/officeart/2005/8/layout/radial5"/>
    <dgm:cxn modelId="{A1D96BBC-DEAD-4AF9-B9D9-6EBD555836E5}" type="presParOf" srcId="{FC4B8AF6-8D62-4CE5-B3BB-560FD3786D5B}" destId="{F460B383-8E94-48F1-BC66-5B4050454F08}" srcOrd="6" destOrd="0" presId="urn:microsoft.com/office/officeart/2005/8/layout/radial5"/>
    <dgm:cxn modelId="{4E58A221-61C7-4B6F-9FF1-4D08F8A02315}" type="presParOf" srcId="{FC4B8AF6-8D62-4CE5-B3BB-560FD3786D5B}" destId="{897A188E-0A16-4238-84C4-41A4153DE398}" srcOrd="7" destOrd="0" presId="urn:microsoft.com/office/officeart/2005/8/layout/radial5"/>
    <dgm:cxn modelId="{BDE8B4F2-6952-4854-BAEC-D58D98ABF069}" type="presParOf" srcId="{897A188E-0A16-4238-84C4-41A4153DE398}" destId="{8AB04F71-06F1-42EF-847D-9414B3D49288}" srcOrd="0" destOrd="0" presId="urn:microsoft.com/office/officeart/2005/8/layout/radial5"/>
    <dgm:cxn modelId="{6C47FA2A-C88A-4B0E-B7C3-61ADDD4A348D}" type="presParOf" srcId="{FC4B8AF6-8D62-4CE5-B3BB-560FD3786D5B}" destId="{1ADADB91-63E6-4276-9367-EB576F7111C3}" srcOrd="8" destOrd="0" presId="urn:microsoft.com/office/officeart/2005/8/layout/radial5"/>
    <dgm:cxn modelId="{A1070CEA-AD53-4EFC-A3F9-75FA3483D8C5}" type="presParOf" srcId="{FC4B8AF6-8D62-4CE5-B3BB-560FD3786D5B}" destId="{26834697-6CF1-42C3-A11C-A1D2120EE446}" srcOrd="9" destOrd="0" presId="urn:microsoft.com/office/officeart/2005/8/layout/radial5"/>
    <dgm:cxn modelId="{81FFBE7B-1D3D-4C8E-9AF4-632BD2868C8C}" type="presParOf" srcId="{26834697-6CF1-42C3-A11C-A1D2120EE446}" destId="{8277787D-0C15-491F-B941-E4B44912C928}" srcOrd="0" destOrd="0" presId="urn:microsoft.com/office/officeart/2005/8/layout/radial5"/>
    <dgm:cxn modelId="{AF4D0603-8DC1-4D63-80F4-9943381E7394}" type="presParOf" srcId="{FC4B8AF6-8D62-4CE5-B3BB-560FD3786D5B}" destId="{799979BD-6421-4EEB-86B6-0DACB013D468}" srcOrd="10" destOrd="0" presId="urn:microsoft.com/office/officeart/2005/8/layout/radial5"/>
    <dgm:cxn modelId="{980C01EA-7666-4533-A675-6927C0FA52E1}" type="presParOf" srcId="{FC4B8AF6-8D62-4CE5-B3BB-560FD3786D5B}" destId="{3A0651DE-7762-473E-87BB-C3BABA3D6EBE}" srcOrd="11" destOrd="0" presId="urn:microsoft.com/office/officeart/2005/8/layout/radial5"/>
    <dgm:cxn modelId="{8460F541-D97B-46C0-8114-939D89B862C2}" type="presParOf" srcId="{3A0651DE-7762-473E-87BB-C3BABA3D6EBE}" destId="{8CF37565-00A3-4289-BF15-87709B907424}" srcOrd="0" destOrd="0" presId="urn:microsoft.com/office/officeart/2005/8/layout/radial5"/>
    <dgm:cxn modelId="{EF89EDE7-A25A-4629-B8CD-8DA0341CD8A2}" type="presParOf" srcId="{FC4B8AF6-8D62-4CE5-B3BB-560FD3786D5B}" destId="{052BF1F1-5045-4544-AC14-CF4301B77A7F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5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pPr rtl="1"/>
          <a:r>
            <a:rPr lang="ar-MA" dirty="0"/>
            <a:t>م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E8EF869A-0FAE-42C5-BCC4-46322E4498C2}">
      <dgm:prSet phldrT="[Texte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/>
            <a:t>ما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8580322A-9FA3-4E63-AFEC-221FA47C2A17}">
      <dgm:prSet phldrT="[Texte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/>
            <a:t>ميـ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D3EC274C-E4C9-4FE5-9F2D-E2B2A5CE50D3}">
      <dgm:prSet phldrT="[Texte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 err="1"/>
            <a:t>مو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5B1E684C-ED36-4B1A-9EC8-9E20E1E8B512}">
      <dgm:prSet phldrT="[Texte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/>
            <a:t>ماً</a:t>
          </a:r>
          <a:endParaRPr lang="fr-FR" dirty="0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1C1E0A53-D246-4C2B-8068-2512E798DB32}">
      <dgm:prSet phldrT="[Texte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/>
            <a:t>مٍ</a:t>
          </a:r>
          <a:endParaRPr lang="fr-FR" dirty="0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5BA394F0-4BDA-4FB6-A91D-EE7FDF31138E}">
      <dgm:prSet phldrT="[Texte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/>
            <a:t>مࣱ</a:t>
          </a:r>
          <a:endParaRPr lang="fr-FR" dirty="0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FC4B8AF6-8D62-4CE5-B3BB-560FD3786D5B}" type="pres">
      <dgm:prSet presAssocID="{8AC8FBC6-87E3-4AA8-BC7E-206109A0F4F0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A9FAAC2-2A36-4C75-9133-6AE1F009A7D1}" type="pres">
      <dgm:prSet presAssocID="{571EA815-78F6-4DCF-83A5-4D26B5988817}" presName="centerShape" presStyleLbl="node0" presStyleIdx="0" presStyleCnt="1"/>
      <dgm:spPr/>
    </dgm:pt>
    <dgm:pt modelId="{4085AD6A-7BCB-47A7-ACBF-78F801828DA5}" type="pres">
      <dgm:prSet presAssocID="{61CB46EA-D80D-413C-9783-686FE8C78FA5}" presName="parTrans" presStyleLbl="sibTrans2D1" presStyleIdx="0" presStyleCnt="6"/>
      <dgm:spPr/>
    </dgm:pt>
    <dgm:pt modelId="{35C2799A-2B8C-4721-AC74-8AE5ACA13678}" type="pres">
      <dgm:prSet presAssocID="{61CB46EA-D80D-413C-9783-686FE8C78FA5}" presName="connectorText" presStyleLbl="sibTrans2D1" presStyleIdx="0" presStyleCnt="6"/>
      <dgm:spPr/>
    </dgm:pt>
    <dgm:pt modelId="{54AC436E-B64F-473F-8FEF-BD1B9674CFA0}" type="pres">
      <dgm:prSet presAssocID="{E8EF869A-0FAE-42C5-BCC4-46322E4498C2}" presName="node" presStyleLbl="node1" presStyleIdx="0" presStyleCnt="6">
        <dgm:presLayoutVars>
          <dgm:bulletEnabled val="1"/>
        </dgm:presLayoutVars>
      </dgm:prSet>
      <dgm:spPr/>
    </dgm:pt>
    <dgm:pt modelId="{1DAD81E5-E4DC-4AC3-A692-2A3AF73C2AF0}" type="pres">
      <dgm:prSet presAssocID="{FCC657B7-69CA-42E7-A7BB-DD48E61B6B39}" presName="parTrans" presStyleLbl="sibTrans2D1" presStyleIdx="1" presStyleCnt="6"/>
      <dgm:spPr/>
    </dgm:pt>
    <dgm:pt modelId="{0011269D-D58C-412C-8366-10E0A3274AA3}" type="pres">
      <dgm:prSet presAssocID="{FCC657B7-69CA-42E7-A7BB-DD48E61B6B39}" presName="connectorText" presStyleLbl="sibTrans2D1" presStyleIdx="1" presStyleCnt="6"/>
      <dgm:spPr/>
    </dgm:pt>
    <dgm:pt modelId="{A933173B-5F3E-4845-BF40-C40E6F997323}" type="pres">
      <dgm:prSet presAssocID="{8580322A-9FA3-4E63-AFEC-221FA47C2A17}" presName="node" presStyleLbl="node1" presStyleIdx="1" presStyleCnt="6">
        <dgm:presLayoutVars>
          <dgm:bulletEnabled val="1"/>
        </dgm:presLayoutVars>
      </dgm:prSet>
      <dgm:spPr/>
    </dgm:pt>
    <dgm:pt modelId="{486EB368-1520-4BD5-AC2C-00DDC78933B5}" type="pres">
      <dgm:prSet presAssocID="{33EC2016-641E-4AE4-8139-01933250E5C2}" presName="parTrans" presStyleLbl="sibTrans2D1" presStyleIdx="2" presStyleCnt="6"/>
      <dgm:spPr/>
    </dgm:pt>
    <dgm:pt modelId="{590958D8-17C3-4A4A-AE1C-9B570DC8C256}" type="pres">
      <dgm:prSet presAssocID="{33EC2016-641E-4AE4-8139-01933250E5C2}" presName="connectorText" presStyleLbl="sibTrans2D1" presStyleIdx="2" presStyleCnt="6"/>
      <dgm:spPr/>
    </dgm:pt>
    <dgm:pt modelId="{F460B383-8E94-48F1-BC66-5B4050454F08}" type="pres">
      <dgm:prSet presAssocID="{D3EC274C-E4C9-4FE5-9F2D-E2B2A5CE50D3}" presName="node" presStyleLbl="node1" presStyleIdx="2" presStyleCnt="6">
        <dgm:presLayoutVars>
          <dgm:bulletEnabled val="1"/>
        </dgm:presLayoutVars>
      </dgm:prSet>
      <dgm:spPr/>
    </dgm:pt>
    <dgm:pt modelId="{897A188E-0A16-4238-84C4-41A4153DE398}" type="pres">
      <dgm:prSet presAssocID="{A5AAE615-20C1-4236-8206-EA36B2B5C79C}" presName="parTrans" presStyleLbl="sibTrans2D1" presStyleIdx="3" presStyleCnt="6"/>
      <dgm:spPr/>
    </dgm:pt>
    <dgm:pt modelId="{8AB04F71-06F1-42EF-847D-9414B3D49288}" type="pres">
      <dgm:prSet presAssocID="{A5AAE615-20C1-4236-8206-EA36B2B5C79C}" presName="connectorText" presStyleLbl="sibTrans2D1" presStyleIdx="3" presStyleCnt="6"/>
      <dgm:spPr/>
    </dgm:pt>
    <dgm:pt modelId="{1ADADB91-63E6-4276-9367-EB576F7111C3}" type="pres">
      <dgm:prSet presAssocID="{5B1E684C-ED36-4B1A-9EC8-9E20E1E8B512}" presName="node" presStyleLbl="node1" presStyleIdx="3" presStyleCnt="6">
        <dgm:presLayoutVars>
          <dgm:bulletEnabled val="1"/>
        </dgm:presLayoutVars>
      </dgm:prSet>
      <dgm:spPr/>
    </dgm:pt>
    <dgm:pt modelId="{26834697-6CF1-42C3-A11C-A1D2120EE446}" type="pres">
      <dgm:prSet presAssocID="{DF4CAEB2-CE7F-4326-AB12-401ACF132222}" presName="parTrans" presStyleLbl="sibTrans2D1" presStyleIdx="4" presStyleCnt="6"/>
      <dgm:spPr/>
    </dgm:pt>
    <dgm:pt modelId="{8277787D-0C15-491F-B941-E4B44912C928}" type="pres">
      <dgm:prSet presAssocID="{DF4CAEB2-CE7F-4326-AB12-401ACF132222}" presName="connectorText" presStyleLbl="sibTrans2D1" presStyleIdx="4" presStyleCnt="6"/>
      <dgm:spPr/>
    </dgm:pt>
    <dgm:pt modelId="{799979BD-6421-4EEB-86B6-0DACB013D468}" type="pres">
      <dgm:prSet presAssocID="{1C1E0A53-D246-4C2B-8068-2512E798DB32}" presName="node" presStyleLbl="node1" presStyleIdx="4" presStyleCnt="6">
        <dgm:presLayoutVars>
          <dgm:bulletEnabled val="1"/>
        </dgm:presLayoutVars>
      </dgm:prSet>
      <dgm:spPr/>
    </dgm:pt>
    <dgm:pt modelId="{3A0651DE-7762-473E-87BB-C3BABA3D6EBE}" type="pres">
      <dgm:prSet presAssocID="{8C518FAE-5615-450B-83F3-37EB26C144AE}" presName="parTrans" presStyleLbl="sibTrans2D1" presStyleIdx="5" presStyleCnt="6"/>
      <dgm:spPr/>
    </dgm:pt>
    <dgm:pt modelId="{8CF37565-00A3-4289-BF15-87709B907424}" type="pres">
      <dgm:prSet presAssocID="{8C518FAE-5615-450B-83F3-37EB26C144AE}" presName="connectorText" presStyleLbl="sibTrans2D1" presStyleIdx="5" presStyleCnt="6"/>
      <dgm:spPr/>
    </dgm:pt>
    <dgm:pt modelId="{052BF1F1-5045-4544-AC14-CF4301B77A7F}" type="pres">
      <dgm:prSet presAssocID="{5BA394F0-4BDA-4FB6-A91D-EE7FDF31138E}" presName="node" presStyleLbl="node1" presStyleIdx="5" presStyleCnt="6">
        <dgm:presLayoutVars>
          <dgm:bulletEnabled val="1"/>
        </dgm:presLayoutVars>
      </dgm:prSet>
      <dgm:spPr/>
    </dgm:pt>
  </dgm:ptLst>
  <dgm:cxnLst>
    <dgm:cxn modelId="{34DCFA01-5E01-404C-A851-C76A025FA577}" type="presOf" srcId="{1C1E0A53-D246-4C2B-8068-2512E798DB32}" destId="{799979BD-6421-4EEB-86B6-0DACB013D468}" srcOrd="0" destOrd="0" presId="urn:microsoft.com/office/officeart/2005/8/layout/radial5"/>
    <dgm:cxn modelId="{08377112-D46D-4F6B-BCD0-2286C27E9104}" type="presOf" srcId="{DF4CAEB2-CE7F-4326-AB12-401ACF132222}" destId="{8277787D-0C15-491F-B941-E4B44912C928}" srcOrd="1" destOrd="0" presId="urn:microsoft.com/office/officeart/2005/8/layout/radial5"/>
    <dgm:cxn modelId="{B6C20E31-27B4-42A0-8A7D-952CAD352D9A}" type="presOf" srcId="{8C518FAE-5615-450B-83F3-37EB26C144AE}" destId="{8CF37565-00A3-4289-BF15-87709B907424}" srcOrd="1" destOrd="0" presId="urn:microsoft.com/office/officeart/2005/8/layout/radial5"/>
    <dgm:cxn modelId="{97C8BB3A-22FF-49CF-91CD-6EB3586B567F}" type="presOf" srcId="{33EC2016-641E-4AE4-8139-01933250E5C2}" destId="{590958D8-17C3-4A4A-AE1C-9B570DC8C256}" srcOrd="1" destOrd="0" presId="urn:microsoft.com/office/officeart/2005/8/layout/radial5"/>
    <dgm:cxn modelId="{65F18241-95F2-484A-AF0A-E8388193C287}" type="presOf" srcId="{FCC657B7-69CA-42E7-A7BB-DD48E61B6B39}" destId="{1DAD81E5-E4DC-4AC3-A692-2A3AF73C2AF0}" srcOrd="0" destOrd="0" presId="urn:microsoft.com/office/officeart/2005/8/layout/radial5"/>
    <dgm:cxn modelId="{8F095B62-3F54-4FD8-9713-17D55CC62550}" type="presOf" srcId="{5B1E684C-ED36-4B1A-9EC8-9E20E1E8B512}" destId="{1ADADB91-63E6-4276-9367-EB576F7111C3}" srcOrd="0" destOrd="0" presId="urn:microsoft.com/office/officeart/2005/8/layout/radial5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A634F045-2B33-48EB-88BC-CC1865B97F8A}" type="presOf" srcId="{61CB46EA-D80D-413C-9783-686FE8C78FA5}" destId="{35C2799A-2B8C-4721-AC74-8AE5ACA13678}" srcOrd="1" destOrd="0" presId="urn:microsoft.com/office/officeart/2005/8/layout/radial5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3154A374-E789-476B-9CF6-A673AB232B9F}" type="presOf" srcId="{A5AAE615-20C1-4236-8206-EA36B2B5C79C}" destId="{8AB04F71-06F1-42EF-847D-9414B3D49288}" srcOrd="1" destOrd="0" presId="urn:microsoft.com/office/officeart/2005/8/layout/radial5"/>
    <dgm:cxn modelId="{C1795E7C-AC30-491A-9C59-288E8FDF1BF4}" type="presOf" srcId="{FCC657B7-69CA-42E7-A7BB-DD48E61B6B39}" destId="{0011269D-D58C-412C-8366-10E0A3274AA3}" srcOrd="1" destOrd="0" presId="urn:microsoft.com/office/officeart/2005/8/layout/radial5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13B49290-38C1-4363-AC23-3B1A921DC897}" type="presOf" srcId="{5BA394F0-4BDA-4FB6-A91D-EE7FDF31138E}" destId="{052BF1F1-5045-4544-AC14-CF4301B77A7F}" srcOrd="0" destOrd="0" presId="urn:microsoft.com/office/officeart/2005/8/layout/radial5"/>
    <dgm:cxn modelId="{8F608E97-4EE9-4311-99E9-0D9725A9937D}" type="presOf" srcId="{33EC2016-641E-4AE4-8139-01933250E5C2}" destId="{486EB368-1520-4BD5-AC2C-00DDC78933B5}" srcOrd="0" destOrd="0" presId="urn:microsoft.com/office/officeart/2005/8/layout/radial5"/>
    <dgm:cxn modelId="{401B569E-C3C8-46DC-B2E1-7F504FC12DD8}" type="presOf" srcId="{A5AAE615-20C1-4236-8206-EA36B2B5C79C}" destId="{897A188E-0A16-4238-84C4-41A4153DE398}" srcOrd="0" destOrd="0" presId="urn:microsoft.com/office/officeart/2005/8/layout/radial5"/>
    <dgm:cxn modelId="{EA1177A6-E63A-4608-B1F7-51D803F6A596}" type="presOf" srcId="{D3EC274C-E4C9-4FE5-9F2D-E2B2A5CE50D3}" destId="{F460B383-8E94-48F1-BC66-5B4050454F08}" srcOrd="0" destOrd="0" presId="urn:microsoft.com/office/officeart/2005/8/layout/radial5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4C63EFCF-57EB-4EE4-A755-ECE9950993A3}" type="presOf" srcId="{8C518FAE-5615-450B-83F3-37EB26C144AE}" destId="{3A0651DE-7762-473E-87BB-C3BABA3D6EBE}" srcOrd="0" destOrd="0" presId="urn:microsoft.com/office/officeart/2005/8/layout/radial5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055C88DB-4D40-40BF-A44C-FDCFF634B1A9}" type="presOf" srcId="{571EA815-78F6-4DCF-83A5-4D26B5988817}" destId="{4A9FAAC2-2A36-4C75-9133-6AE1F009A7D1}" srcOrd="0" destOrd="0" presId="urn:microsoft.com/office/officeart/2005/8/layout/radial5"/>
    <dgm:cxn modelId="{3A3987E3-4D0A-4E84-A9FC-54CA05A95B18}" type="presOf" srcId="{DF4CAEB2-CE7F-4326-AB12-401ACF132222}" destId="{26834697-6CF1-42C3-A11C-A1D2120EE446}" srcOrd="0" destOrd="0" presId="urn:microsoft.com/office/officeart/2005/8/layout/radial5"/>
    <dgm:cxn modelId="{EF0D64E5-2758-480F-8974-D3AE4D17E36C}" type="presOf" srcId="{8AC8FBC6-87E3-4AA8-BC7E-206109A0F4F0}" destId="{FC4B8AF6-8D62-4CE5-B3BB-560FD3786D5B}" srcOrd="0" destOrd="0" presId="urn:microsoft.com/office/officeart/2005/8/layout/radial5"/>
    <dgm:cxn modelId="{5F7022F6-7124-43AF-AFC8-34908E61BA5B}" type="presOf" srcId="{8580322A-9FA3-4E63-AFEC-221FA47C2A17}" destId="{A933173B-5F3E-4845-BF40-C40E6F997323}" srcOrd="0" destOrd="0" presId="urn:microsoft.com/office/officeart/2005/8/layout/radial5"/>
    <dgm:cxn modelId="{1479D5F9-CD19-45A0-9C48-EF1D1181389E}" type="presOf" srcId="{E8EF869A-0FAE-42C5-BCC4-46322E4498C2}" destId="{54AC436E-B64F-473F-8FEF-BD1B9674CFA0}" srcOrd="0" destOrd="0" presId="urn:microsoft.com/office/officeart/2005/8/layout/radial5"/>
    <dgm:cxn modelId="{A1A762FA-AB4E-4026-9433-8C775E7B2335}" type="presOf" srcId="{61CB46EA-D80D-413C-9783-686FE8C78FA5}" destId="{4085AD6A-7BCB-47A7-ACBF-78F801828DA5}" srcOrd="0" destOrd="0" presId="urn:microsoft.com/office/officeart/2005/8/layout/radial5"/>
    <dgm:cxn modelId="{AB88242E-8057-406F-B935-FC114A8E7976}" type="presParOf" srcId="{FC4B8AF6-8D62-4CE5-B3BB-560FD3786D5B}" destId="{4A9FAAC2-2A36-4C75-9133-6AE1F009A7D1}" srcOrd="0" destOrd="0" presId="urn:microsoft.com/office/officeart/2005/8/layout/radial5"/>
    <dgm:cxn modelId="{8DE3B26A-E60D-4510-AEB0-561BDFA9B584}" type="presParOf" srcId="{FC4B8AF6-8D62-4CE5-B3BB-560FD3786D5B}" destId="{4085AD6A-7BCB-47A7-ACBF-78F801828DA5}" srcOrd="1" destOrd="0" presId="urn:microsoft.com/office/officeart/2005/8/layout/radial5"/>
    <dgm:cxn modelId="{7720AA72-A284-4DBF-960F-CCC765362EEF}" type="presParOf" srcId="{4085AD6A-7BCB-47A7-ACBF-78F801828DA5}" destId="{35C2799A-2B8C-4721-AC74-8AE5ACA13678}" srcOrd="0" destOrd="0" presId="urn:microsoft.com/office/officeart/2005/8/layout/radial5"/>
    <dgm:cxn modelId="{1C545F5C-B35E-4141-9AC4-21CEAEC01E3D}" type="presParOf" srcId="{FC4B8AF6-8D62-4CE5-B3BB-560FD3786D5B}" destId="{54AC436E-B64F-473F-8FEF-BD1B9674CFA0}" srcOrd="2" destOrd="0" presId="urn:microsoft.com/office/officeart/2005/8/layout/radial5"/>
    <dgm:cxn modelId="{29C300E1-C601-4285-B426-80CC9E886D22}" type="presParOf" srcId="{FC4B8AF6-8D62-4CE5-B3BB-560FD3786D5B}" destId="{1DAD81E5-E4DC-4AC3-A692-2A3AF73C2AF0}" srcOrd="3" destOrd="0" presId="urn:microsoft.com/office/officeart/2005/8/layout/radial5"/>
    <dgm:cxn modelId="{F123552F-B1ED-4042-A812-79B6E2893C61}" type="presParOf" srcId="{1DAD81E5-E4DC-4AC3-A692-2A3AF73C2AF0}" destId="{0011269D-D58C-412C-8366-10E0A3274AA3}" srcOrd="0" destOrd="0" presId="urn:microsoft.com/office/officeart/2005/8/layout/radial5"/>
    <dgm:cxn modelId="{6E04F63B-86D9-45DA-97F2-8AB7391C4A64}" type="presParOf" srcId="{FC4B8AF6-8D62-4CE5-B3BB-560FD3786D5B}" destId="{A933173B-5F3E-4845-BF40-C40E6F997323}" srcOrd="4" destOrd="0" presId="urn:microsoft.com/office/officeart/2005/8/layout/radial5"/>
    <dgm:cxn modelId="{7668BB53-7F85-4D9B-9DCF-84262F4D0954}" type="presParOf" srcId="{FC4B8AF6-8D62-4CE5-B3BB-560FD3786D5B}" destId="{486EB368-1520-4BD5-AC2C-00DDC78933B5}" srcOrd="5" destOrd="0" presId="urn:microsoft.com/office/officeart/2005/8/layout/radial5"/>
    <dgm:cxn modelId="{EE98FDA9-7F08-43DE-9D85-42988FF56B91}" type="presParOf" srcId="{486EB368-1520-4BD5-AC2C-00DDC78933B5}" destId="{590958D8-17C3-4A4A-AE1C-9B570DC8C256}" srcOrd="0" destOrd="0" presId="urn:microsoft.com/office/officeart/2005/8/layout/radial5"/>
    <dgm:cxn modelId="{A1D96BBC-DEAD-4AF9-B9D9-6EBD555836E5}" type="presParOf" srcId="{FC4B8AF6-8D62-4CE5-B3BB-560FD3786D5B}" destId="{F460B383-8E94-48F1-BC66-5B4050454F08}" srcOrd="6" destOrd="0" presId="urn:microsoft.com/office/officeart/2005/8/layout/radial5"/>
    <dgm:cxn modelId="{4E58A221-61C7-4B6F-9FF1-4D08F8A02315}" type="presParOf" srcId="{FC4B8AF6-8D62-4CE5-B3BB-560FD3786D5B}" destId="{897A188E-0A16-4238-84C4-41A4153DE398}" srcOrd="7" destOrd="0" presId="urn:microsoft.com/office/officeart/2005/8/layout/radial5"/>
    <dgm:cxn modelId="{BDE8B4F2-6952-4854-BAEC-D58D98ABF069}" type="presParOf" srcId="{897A188E-0A16-4238-84C4-41A4153DE398}" destId="{8AB04F71-06F1-42EF-847D-9414B3D49288}" srcOrd="0" destOrd="0" presId="urn:microsoft.com/office/officeart/2005/8/layout/radial5"/>
    <dgm:cxn modelId="{6C47FA2A-C88A-4B0E-B7C3-61ADDD4A348D}" type="presParOf" srcId="{FC4B8AF6-8D62-4CE5-B3BB-560FD3786D5B}" destId="{1ADADB91-63E6-4276-9367-EB576F7111C3}" srcOrd="8" destOrd="0" presId="urn:microsoft.com/office/officeart/2005/8/layout/radial5"/>
    <dgm:cxn modelId="{A1070CEA-AD53-4EFC-A3F9-75FA3483D8C5}" type="presParOf" srcId="{FC4B8AF6-8D62-4CE5-B3BB-560FD3786D5B}" destId="{26834697-6CF1-42C3-A11C-A1D2120EE446}" srcOrd="9" destOrd="0" presId="urn:microsoft.com/office/officeart/2005/8/layout/radial5"/>
    <dgm:cxn modelId="{81FFBE7B-1D3D-4C8E-9AF4-632BD2868C8C}" type="presParOf" srcId="{26834697-6CF1-42C3-A11C-A1D2120EE446}" destId="{8277787D-0C15-491F-B941-E4B44912C928}" srcOrd="0" destOrd="0" presId="urn:microsoft.com/office/officeart/2005/8/layout/radial5"/>
    <dgm:cxn modelId="{AF4D0603-8DC1-4D63-80F4-9943381E7394}" type="presParOf" srcId="{FC4B8AF6-8D62-4CE5-B3BB-560FD3786D5B}" destId="{799979BD-6421-4EEB-86B6-0DACB013D468}" srcOrd="10" destOrd="0" presId="urn:microsoft.com/office/officeart/2005/8/layout/radial5"/>
    <dgm:cxn modelId="{980C01EA-7666-4533-A675-6927C0FA52E1}" type="presParOf" srcId="{FC4B8AF6-8D62-4CE5-B3BB-560FD3786D5B}" destId="{3A0651DE-7762-473E-87BB-C3BABA3D6EBE}" srcOrd="11" destOrd="0" presId="urn:microsoft.com/office/officeart/2005/8/layout/radial5"/>
    <dgm:cxn modelId="{8460F541-D97B-46C0-8114-939D89B862C2}" type="presParOf" srcId="{3A0651DE-7762-473E-87BB-C3BABA3D6EBE}" destId="{8CF37565-00A3-4289-BF15-87709B907424}" srcOrd="0" destOrd="0" presId="urn:microsoft.com/office/officeart/2005/8/layout/radial5"/>
    <dgm:cxn modelId="{EF89EDE7-A25A-4629-B8CD-8DA0341CD8A2}" type="presParOf" srcId="{FC4B8AF6-8D62-4CE5-B3BB-560FD3786D5B}" destId="{052BF1F1-5045-4544-AC14-CF4301B77A7F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9FAAC2-2A36-4C75-9133-6AE1F009A7D1}">
      <dsp:nvSpPr>
        <dsp:cNvPr id="0" name=""/>
        <dsp:cNvSpPr/>
      </dsp:nvSpPr>
      <dsp:spPr>
        <a:xfrm>
          <a:off x="5314977" y="2724177"/>
          <a:ext cx="1943044" cy="194304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</a:t>
          </a:r>
          <a:endParaRPr lang="fr-FR" sz="6500" kern="1200" dirty="0"/>
        </a:p>
      </dsp:txBody>
      <dsp:txXfrm>
        <a:off x="5599529" y="3008729"/>
        <a:ext cx="1373940" cy="1373940"/>
      </dsp:txXfrm>
    </dsp:sp>
    <dsp:sp modelId="{4085AD6A-7BCB-47A7-ACBF-78F801828DA5}">
      <dsp:nvSpPr>
        <dsp:cNvPr id="0" name=""/>
        <dsp:cNvSpPr/>
      </dsp:nvSpPr>
      <dsp:spPr>
        <a:xfrm rot="16200000">
          <a:off x="6080648" y="2017113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6142404" y="2210996"/>
        <a:ext cx="288192" cy="396381"/>
      </dsp:txXfrm>
    </dsp:sp>
    <dsp:sp modelId="{54AC436E-B64F-473F-8FEF-BD1B9674CFA0}">
      <dsp:nvSpPr>
        <dsp:cNvPr id="0" name=""/>
        <dsp:cNvSpPr/>
      </dsp:nvSpPr>
      <dsp:spPr>
        <a:xfrm>
          <a:off x="5314977" y="4335"/>
          <a:ext cx="1943044" cy="1943044"/>
        </a:xfrm>
        <a:prstGeom prst="ellipse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طا</a:t>
          </a:r>
          <a:endParaRPr lang="fr-FR" sz="6500" kern="1200" dirty="0"/>
        </a:p>
      </dsp:txBody>
      <dsp:txXfrm>
        <a:off x="5599529" y="288887"/>
        <a:ext cx="1373940" cy="1373940"/>
      </dsp:txXfrm>
    </dsp:sp>
    <dsp:sp modelId="{1DAD81E5-E4DC-4AC3-A692-2A3AF73C2AF0}">
      <dsp:nvSpPr>
        <dsp:cNvPr id="0" name=""/>
        <dsp:cNvSpPr/>
      </dsp:nvSpPr>
      <dsp:spPr>
        <a:xfrm rot="19800000">
          <a:off x="7248283" y="269124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7256557" y="2854252"/>
        <a:ext cx="288192" cy="396381"/>
      </dsp:txXfrm>
    </dsp:sp>
    <dsp:sp modelId="{A933173B-5F3E-4845-BF40-C40E6F997323}">
      <dsp:nvSpPr>
        <dsp:cNvPr id="0" name=""/>
        <dsp:cNvSpPr/>
      </dsp:nvSpPr>
      <dsp:spPr>
        <a:xfrm>
          <a:off x="7670430" y="1364256"/>
          <a:ext cx="1943044" cy="1943044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طيـ</a:t>
          </a:r>
          <a:endParaRPr lang="fr-FR" sz="6500" kern="1200" dirty="0"/>
        </a:p>
      </dsp:txBody>
      <dsp:txXfrm>
        <a:off x="7954982" y="1648808"/>
        <a:ext cx="1373940" cy="1373940"/>
      </dsp:txXfrm>
    </dsp:sp>
    <dsp:sp modelId="{486EB368-1520-4BD5-AC2C-00DDC78933B5}">
      <dsp:nvSpPr>
        <dsp:cNvPr id="0" name=""/>
        <dsp:cNvSpPr/>
      </dsp:nvSpPr>
      <dsp:spPr>
        <a:xfrm rot="1800000">
          <a:off x="7248283" y="403951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7256557" y="4140766"/>
        <a:ext cx="288192" cy="396381"/>
      </dsp:txXfrm>
    </dsp:sp>
    <dsp:sp modelId="{F460B383-8E94-48F1-BC66-5B4050454F08}">
      <dsp:nvSpPr>
        <dsp:cNvPr id="0" name=""/>
        <dsp:cNvSpPr/>
      </dsp:nvSpPr>
      <dsp:spPr>
        <a:xfrm>
          <a:off x="7670430" y="4084099"/>
          <a:ext cx="1943044" cy="1943044"/>
        </a:xfrm>
        <a:prstGeom prst="ellipse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طو</a:t>
          </a:r>
          <a:endParaRPr lang="fr-FR" sz="6500" kern="1200" dirty="0"/>
        </a:p>
      </dsp:txBody>
      <dsp:txXfrm>
        <a:off x="7954982" y="4368651"/>
        <a:ext cx="1373940" cy="1373940"/>
      </dsp:txXfrm>
    </dsp:sp>
    <dsp:sp modelId="{897A188E-0A16-4238-84C4-41A4153DE398}">
      <dsp:nvSpPr>
        <dsp:cNvPr id="0" name=""/>
        <dsp:cNvSpPr/>
      </dsp:nvSpPr>
      <dsp:spPr>
        <a:xfrm rot="5400000">
          <a:off x="6080648" y="4713651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6142404" y="4784023"/>
        <a:ext cx="288192" cy="396381"/>
      </dsp:txXfrm>
    </dsp:sp>
    <dsp:sp modelId="{1ADADB91-63E6-4276-9367-EB576F7111C3}">
      <dsp:nvSpPr>
        <dsp:cNvPr id="0" name=""/>
        <dsp:cNvSpPr/>
      </dsp:nvSpPr>
      <dsp:spPr>
        <a:xfrm>
          <a:off x="5314977" y="5444020"/>
          <a:ext cx="1943044" cy="1943044"/>
        </a:xfrm>
        <a:prstGeom prst="ellipse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طاً</a:t>
          </a:r>
          <a:endParaRPr lang="fr-FR" sz="6500" kern="1200" dirty="0"/>
        </a:p>
      </dsp:txBody>
      <dsp:txXfrm>
        <a:off x="5599529" y="5728572"/>
        <a:ext cx="1373940" cy="1373940"/>
      </dsp:txXfrm>
    </dsp:sp>
    <dsp:sp modelId="{26834697-6CF1-42C3-A11C-A1D2120EE446}">
      <dsp:nvSpPr>
        <dsp:cNvPr id="0" name=""/>
        <dsp:cNvSpPr/>
      </dsp:nvSpPr>
      <dsp:spPr>
        <a:xfrm rot="9000000">
          <a:off x="4913012" y="403951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 rot="10800000">
        <a:off x="5028249" y="4140766"/>
        <a:ext cx="288192" cy="396381"/>
      </dsp:txXfrm>
    </dsp:sp>
    <dsp:sp modelId="{799979BD-6421-4EEB-86B6-0DACB013D468}">
      <dsp:nvSpPr>
        <dsp:cNvPr id="0" name=""/>
        <dsp:cNvSpPr/>
      </dsp:nvSpPr>
      <dsp:spPr>
        <a:xfrm>
          <a:off x="2959524" y="4084099"/>
          <a:ext cx="1943044" cy="1943044"/>
        </a:xfrm>
        <a:prstGeom prst="ellipse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طٍ</a:t>
          </a:r>
          <a:endParaRPr lang="fr-FR" sz="6500" kern="1200" dirty="0"/>
        </a:p>
      </dsp:txBody>
      <dsp:txXfrm>
        <a:off x="3244076" y="4368651"/>
        <a:ext cx="1373940" cy="1373940"/>
      </dsp:txXfrm>
    </dsp:sp>
    <dsp:sp modelId="{3A0651DE-7762-473E-87BB-C3BABA3D6EBE}">
      <dsp:nvSpPr>
        <dsp:cNvPr id="0" name=""/>
        <dsp:cNvSpPr/>
      </dsp:nvSpPr>
      <dsp:spPr>
        <a:xfrm rot="12600000">
          <a:off x="4913012" y="269124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 rot="10800000">
        <a:off x="5028249" y="2854252"/>
        <a:ext cx="288192" cy="396381"/>
      </dsp:txXfrm>
    </dsp:sp>
    <dsp:sp modelId="{052BF1F1-5045-4544-AC14-CF4301B77A7F}">
      <dsp:nvSpPr>
        <dsp:cNvPr id="0" name=""/>
        <dsp:cNvSpPr/>
      </dsp:nvSpPr>
      <dsp:spPr>
        <a:xfrm>
          <a:off x="2959524" y="1364256"/>
          <a:ext cx="1943044" cy="1943044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طࣱ</a:t>
          </a:r>
          <a:endParaRPr lang="fr-FR" sz="6500" kern="1200" dirty="0"/>
        </a:p>
      </dsp:txBody>
      <dsp:txXfrm>
        <a:off x="3244076" y="1648808"/>
        <a:ext cx="1373940" cy="13739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9FAAC2-2A36-4C75-9133-6AE1F009A7D1}">
      <dsp:nvSpPr>
        <dsp:cNvPr id="0" name=""/>
        <dsp:cNvSpPr/>
      </dsp:nvSpPr>
      <dsp:spPr>
        <a:xfrm>
          <a:off x="5314977" y="2724177"/>
          <a:ext cx="1943044" cy="194304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</a:t>
          </a:r>
          <a:endParaRPr lang="fr-FR" sz="6500" kern="1200" dirty="0"/>
        </a:p>
      </dsp:txBody>
      <dsp:txXfrm>
        <a:off x="5599529" y="3008729"/>
        <a:ext cx="1373940" cy="1373940"/>
      </dsp:txXfrm>
    </dsp:sp>
    <dsp:sp modelId="{4085AD6A-7BCB-47A7-ACBF-78F801828DA5}">
      <dsp:nvSpPr>
        <dsp:cNvPr id="0" name=""/>
        <dsp:cNvSpPr/>
      </dsp:nvSpPr>
      <dsp:spPr>
        <a:xfrm rot="16200000">
          <a:off x="6080648" y="2017113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6142404" y="2210996"/>
        <a:ext cx="288192" cy="396381"/>
      </dsp:txXfrm>
    </dsp:sp>
    <dsp:sp modelId="{54AC436E-B64F-473F-8FEF-BD1B9674CFA0}">
      <dsp:nvSpPr>
        <dsp:cNvPr id="0" name=""/>
        <dsp:cNvSpPr/>
      </dsp:nvSpPr>
      <dsp:spPr>
        <a:xfrm>
          <a:off x="5314977" y="4335"/>
          <a:ext cx="1943044" cy="1943044"/>
        </a:xfrm>
        <a:prstGeom prst="ellipse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طا</a:t>
          </a:r>
          <a:endParaRPr lang="fr-FR" sz="6500" kern="1200" dirty="0"/>
        </a:p>
      </dsp:txBody>
      <dsp:txXfrm>
        <a:off x="5599529" y="288887"/>
        <a:ext cx="1373940" cy="1373940"/>
      </dsp:txXfrm>
    </dsp:sp>
    <dsp:sp modelId="{1DAD81E5-E4DC-4AC3-A692-2A3AF73C2AF0}">
      <dsp:nvSpPr>
        <dsp:cNvPr id="0" name=""/>
        <dsp:cNvSpPr/>
      </dsp:nvSpPr>
      <dsp:spPr>
        <a:xfrm rot="19800000">
          <a:off x="7248283" y="269124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7256557" y="2854252"/>
        <a:ext cx="288192" cy="396381"/>
      </dsp:txXfrm>
    </dsp:sp>
    <dsp:sp modelId="{A933173B-5F3E-4845-BF40-C40E6F997323}">
      <dsp:nvSpPr>
        <dsp:cNvPr id="0" name=""/>
        <dsp:cNvSpPr/>
      </dsp:nvSpPr>
      <dsp:spPr>
        <a:xfrm>
          <a:off x="7670430" y="1364256"/>
          <a:ext cx="1943044" cy="1943044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طيـ</a:t>
          </a:r>
          <a:endParaRPr lang="fr-FR" sz="6500" kern="1200" dirty="0"/>
        </a:p>
      </dsp:txBody>
      <dsp:txXfrm>
        <a:off x="7954982" y="1648808"/>
        <a:ext cx="1373940" cy="1373940"/>
      </dsp:txXfrm>
    </dsp:sp>
    <dsp:sp modelId="{486EB368-1520-4BD5-AC2C-00DDC78933B5}">
      <dsp:nvSpPr>
        <dsp:cNvPr id="0" name=""/>
        <dsp:cNvSpPr/>
      </dsp:nvSpPr>
      <dsp:spPr>
        <a:xfrm rot="1800000">
          <a:off x="7248283" y="403951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7256557" y="4140766"/>
        <a:ext cx="288192" cy="396381"/>
      </dsp:txXfrm>
    </dsp:sp>
    <dsp:sp modelId="{F460B383-8E94-48F1-BC66-5B4050454F08}">
      <dsp:nvSpPr>
        <dsp:cNvPr id="0" name=""/>
        <dsp:cNvSpPr/>
      </dsp:nvSpPr>
      <dsp:spPr>
        <a:xfrm>
          <a:off x="7670430" y="4084099"/>
          <a:ext cx="1943044" cy="1943044"/>
        </a:xfrm>
        <a:prstGeom prst="ellipse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طو</a:t>
          </a:r>
          <a:endParaRPr lang="fr-FR" sz="6500" kern="1200" dirty="0"/>
        </a:p>
      </dsp:txBody>
      <dsp:txXfrm>
        <a:off x="7954982" y="4368651"/>
        <a:ext cx="1373940" cy="1373940"/>
      </dsp:txXfrm>
    </dsp:sp>
    <dsp:sp modelId="{897A188E-0A16-4238-84C4-41A4153DE398}">
      <dsp:nvSpPr>
        <dsp:cNvPr id="0" name=""/>
        <dsp:cNvSpPr/>
      </dsp:nvSpPr>
      <dsp:spPr>
        <a:xfrm rot="5400000">
          <a:off x="6080648" y="4713651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6142404" y="4784023"/>
        <a:ext cx="288192" cy="396381"/>
      </dsp:txXfrm>
    </dsp:sp>
    <dsp:sp modelId="{1ADADB91-63E6-4276-9367-EB576F7111C3}">
      <dsp:nvSpPr>
        <dsp:cNvPr id="0" name=""/>
        <dsp:cNvSpPr/>
      </dsp:nvSpPr>
      <dsp:spPr>
        <a:xfrm>
          <a:off x="5314977" y="5444020"/>
          <a:ext cx="1943044" cy="1943044"/>
        </a:xfrm>
        <a:prstGeom prst="ellipse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طاً</a:t>
          </a:r>
          <a:endParaRPr lang="fr-FR" sz="6500" kern="1200" dirty="0"/>
        </a:p>
      </dsp:txBody>
      <dsp:txXfrm>
        <a:off x="5599529" y="5728572"/>
        <a:ext cx="1373940" cy="1373940"/>
      </dsp:txXfrm>
    </dsp:sp>
    <dsp:sp modelId="{26834697-6CF1-42C3-A11C-A1D2120EE446}">
      <dsp:nvSpPr>
        <dsp:cNvPr id="0" name=""/>
        <dsp:cNvSpPr/>
      </dsp:nvSpPr>
      <dsp:spPr>
        <a:xfrm rot="9000000">
          <a:off x="4913012" y="403951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 rot="10800000">
        <a:off x="5028249" y="4140766"/>
        <a:ext cx="288192" cy="396381"/>
      </dsp:txXfrm>
    </dsp:sp>
    <dsp:sp modelId="{799979BD-6421-4EEB-86B6-0DACB013D468}">
      <dsp:nvSpPr>
        <dsp:cNvPr id="0" name=""/>
        <dsp:cNvSpPr/>
      </dsp:nvSpPr>
      <dsp:spPr>
        <a:xfrm>
          <a:off x="2959524" y="4084099"/>
          <a:ext cx="1943044" cy="1943044"/>
        </a:xfrm>
        <a:prstGeom prst="ellipse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طٍ</a:t>
          </a:r>
          <a:endParaRPr lang="fr-FR" sz="6500" kern="1200" dirty="0"/>
        </a:p>
      </dsp:txBody>
      <dsp:txXfrm>
        <a:off x="3244076" y="4368651"/>
        <a:ext cx="1373940" cy="1373940"/>
      </dsp:txXfrm>
    </dsp:sp>
    <dsp:sp modelId="{3A0651DE-7762-473E-87BB-C3BABA3D6EBE}">
      <dsp:nvSpPr>
        <dsp:cNvPr id="0" name=""/>
        <dsp:cNvSpPr/>
      </dsp:nvSpPr>
      <dsp:spPr>
        <a:xfrm rot="12600000">
          <a:off x="4913012" y="269124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 rot="10800000">
        <a:off x="5028249" y="2854252"/>
        <a:ext cx="288192" cy="396381"/>
      </dsp:txXfrm>
    </dsp:sp>
    <dsp:sp modelId="{052BF1F1-5045-4544-AC14-CF4301B77A7F}">
      <dsp:nvSpPr>
        <dsp:cNvPr id="0" name=""/>
        <dsp:cNvSpPr/>
      </dsp:nvSpPr>
      <dsp:spPr>
        <a:xfrm>
          <a:off x="2959524" y="1364256"/>
          <a:ext cx="1943044" cy="1943044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طࣱ</a:t>
          </a:r>
          <a:endParaRPr lang="fr-FR" sz="6500" kern="1200" dirty="0"/>
        </a:p>
      </dsp:txBody>
      <dsp:txXfrm>
        <a:off x="3244076" y="1648808"/>
        <a:ext cx="1373940" cy="13739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9FAAC2-2A36-4C75-9133-6AE1F009A7D1}">
      <dsp:nvSpPr>
        <dsp:cNvPr id="0" name=""/>
        <dsp:cNvSpPr/>
      </dsp:nvSpPr>
      <dsp:spPr>
        <a:xfrm>
          <a:off x="5314977" y="2724177"/>
          <a:ext cx="1943044" cy="194304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ظ</a:t>
          </a:r>
          <a:endParaRPr lang="fr-FR" sz="6500" kern="1200" dirty="0"/>
        </a:p>
      </dsp:txBody>
      <dsp:txXfrm>
        <a:off x="5599529" y="3008729"/>
        <a:ext cx="1373940" cy="1373940"/>
      </dsp:txXfrm>
    </dsp:sp>
    <dsp:sp modelId="{4085AD6A-7BCB-47A7-ACBF-78F801828DA5}">
      <dsp:nvSpPr>
        <dsp:cNvPr id="0" name=""/>
        <dsp:cNvSpPr/>
      </dsp:nvSpPr>
      <dsp:spPr>
        <a:xfrm rot="16200000">
          <a:off x="6080648" y="2017113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6142404" y="2210996"/>
        <a:ext cx="288192" cy="396381"/>
      </dsp:txXfrm>
    </dsp:sp>
    <dsp:sp modelId="{54AC436E-B64F-473F-8FEF-BD1B9674CFA0}">
      <dsp:nvSpPr>
        <dsp:cNvPr id="0" name=""/>
        <dsp:cNvSpPr/>
      </dsp:nvSpPr>
      <dsp:spPr>
        <a:xfrm>
          <a:off x="5314977" y="4335"/>
          <a:ext cx="1943044" cy="1943044"/>
        </a:xfrm>
        <a:prstGeom prst="ellipse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ظا</a:t>
          </a:r>
          <a:endParaRPr lang="fr-FR" sz="6500" kern="1200" dirty="0"/>
        </a:p>
      </dsp:txBody>
      <dsp:txXfrm>
        <a:off x="5599529" y="288887"/>
        <a:ext cx="1373940" cy="1373940"/>
      </dsp:txXfrm>
    </dsp:sp>
    <dsp:sp modelId="{1DAD81E5-E4DC-4AC3-A692-2A3AF73C2AF0}">
      <dsp:nvSpPr>
        <dsp:cNvPr id="0" name=""/>
        <dsp:cNvSpPr/>
      </dsp:nvSpPr>
      <dsp:spPr>
        <a:xfrm rot="19800000">
          <a:off x="7248283" y="269124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7256557" y="2854252"/>
        <a:ext cx="288192" cy="396381"/>
      </dsp:txXfrm>
    </dsp:sp>
    <dsp:sp modelId="{A933173B-5F3E-4845-BF40-C40E6F997323}">
      <dsp:nvSpPr>
        <dsp:cNvPr id="0" name=""/>
        <dsp:cNvSpPr/>
      </dsp:nvSpPr>
      <dsp:spPr>
        <a:xfrm>
          <a:off x="7670430" y="1364256"/>
          <a:ext cx="1943044" cy="1943044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ظي</a:t>
          </a:r>
          <a:r>
            <a:rPr lang="ar-MA" sz="6500" kern="1200" dirty="0"/>
            <a:t>ـ</a:t>
          </a:r>
          <a:endParaRPr lang="fr-FR" sz="6500" kern="1200" dirty="0"/>
        </a:p>
      </dsp:txBody>
      <dsp:txXfrm>
        <a:off x="7954982" y="1648808"/>
        <a:ext cx="1373940" cy="1373940"/>
      </dsp:txXfrm>
    </dsp:sp>
    <dsp:sp modelId="{486EB368-1520-4BD5-AC2C-00DDC78933B5}">
      <dsp:nvSpPr>
        <dsp:cNvPr id="0" name=""/>
        <dsp:cNvSpPr/>
      </dsp:nvSpPr>
      <dsp:spPr>
        <a:xfrm rot="1800000">
          <a:off x="7248283" y="403951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7256557" y="4140766"/>
        <a:ext cx="288192" cy="396381"/>
      </dsp:txXfrm>
    </dsp:sp>
    <dsp:sp modelId="{F460B383-8E94-48F1-BC66-5B4050454F08}">
      <dsp:nvSpPr>
        <dsp:cNvPr id="0" name=""/>
        <dsp:cNvSpPr/>
      </dsp:nvSpPr>
      <dsp:spPr>
        <a:xfrm>
          <a:off x="7670430" y="4084099"/>
          <a:ext cx="1943044" cy="1943044"/>
        </a:xfrm>
        <a:prstGeom prst="ellipse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ظو</a:t>
          </a:r>
          <a:endParaRPr lang="fr-FR" sz="6500" kern="1200" dirty="0"/>
        </a:p>
      </dsp:txBody>
      <dsp:txXfrm>
        <a:off x="7954982" y="4368651"/>
        <a:ext cx="1373940" cy="1373940"/>
      </dsp:txXfrm>
    </dsp:sp>
    <dsp:sp modelId="{897A188E-0A16-4238-84C4-41A4153DE398}">
      <dsp:nvSpPr>
        <dsp:cNvPr id="0" name=""/>
        <dsp:cNvSpPr/>
      </dsp:nvSpPr>
      <dsp:spPr>
        <a:xfrm rot="5400000">
          <a:off x="6080648" y="4713651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6142404" y="4784023"/>
        <a:ext cx="288192" cy="396381"/>
      </dsp:txXfrm>
    </dsp:sp>
    <dsp:sp modelId="{1ADADB91-63E6-4276-9367-EB576F7111C3}">
      <dsp:nvSpPr>
        <dsp:cNvPr id="0" name=""/>
        <dsp:cNvSpPr/>
      </dsp:nvSpPr>
      <dsp:spPr>
        <a:xfrm>
          <a:off x="5314977" y="5444020"/>
          <a:ext cx="1943044" cy="1943044"/>
        </a:xfrm>
        <a:prstGeom prst="ellipse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ظاً</a:t>
          </a:r>
          <a:endParaRPr lang="fr-FR" sz="6500" kern="1200" dirty="0"/>
        </a:p>
      </dsp:txBody>
      <dsp:txXfrm>
        <a:off x="5599529" y="5728572"/>
        <a:ext cx="1373940" cy="1373940"/>
      </dsp:txXfrm>
    </dsp:sp>
    <dsp:sp modelId="{26834697-6CF1-42C3-A11C-A1D2120EE446}">
      <dsp:nvSpPr>
        <dsp:cNvPr id="0" name=""/>
        <dsp:cNvSpPr/>
      </dsp:nvSpPr>
      <dsp:spPr>
        <a:xfrm rot="9000000">
          <a:off x="4913012" y="403951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 rot="10800000">
        <a:off x="5028249" y="4140766"/>
        <a:ext cx="288192" cy="396381"/>
      </dsp:txXfrm>
    </dsp:sp>
    <dsp:sp modelId="{799979BD-6421-4EEB-86B6-0DACB013D468}">
      <dsp:nvSpPr>
        <dsp:cNvPr id="0" name=""/>
        <dsp:cNvSpPr/>
      </dsp:nvSpPr>
      <dsp:spPr>
        <a:xfrm>
          <a:off x="2959524" y="4084099"/>
          <a:ext cx="1943044" cy="1943044"/>
        </a:xfrm>
        <a:prstGeom prst="ellipse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ظٍ</a:t>
          </a:r>
          <a:endParaRPr lang="fr-FR" sz="6500" kern="1200" dirty="0"/>
        </a:p>
      </dsp:txBody>
      <dsp:txXfrm>
        <a:off x="3244076" y="4368651"/>
        <a:ext cx="1373940" cy="1373940"/>
      </dsp:txXfrm>
    </dsp:sp>
    <dsp:sp modelId="{3A0651DE-7762-473E-87BB-C3BABA3D6EBE}">
      <dsp:nvSpPr>
        <dsp:cNvPr id="0" name=""/>
        <dsp:cNvSpPr/>
      </dsp:nvSpPr>
      <dsp:spPr>
        <a:xfrm rot="12600000">
          <a:off x="4913012" y="269124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 rot="10800000">
        <a:off x="5028249" y="2854252"/>
        <a:ext cx="288192" cy="396381"/>
      </dsp:txXfrm>
    </dsp:sp>
    <dsp:sp modelId="{052BF1F1-5045-4544-AC14-CF4301B77A7F}">
      <dsp:nvSpPr>
        <dsp:cNvPr id="0" name=""/>
        <dsp:cNvSpPr/>
      </dsp:nvSpPr>
      <dsp:spPr>
        <a:xfrm>
          <a:off x="2959524" y="1364256"/>
          <a:ext cx="1943044" cy="1943044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ظࣱ</a:t>
          </a:r>
          <a:endParaRPr lang="fr-FR" sz="6500" kern="1200" dirty="0"/>
        </a:p>
      </dsp:txBody>
      <dsp:txXfrm>
        <a:off x="3244076" y="1648808"/>
        <a:ext cx="1373940" cy="137394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9FAAC2-2A36-4C75-9133-6AE1F009A7D1}">
      <dsp:nvSpPr>
        <dsp:cNvPr id="0" name=""/>
        <dsp:cNvSpPr/>
      </dsp:nvSpPr>
      <dsp:spPr>
        <a:xfrm>
          <a:off x="5314977" y="2724177"/>
          <a:ext cx="1943044" cy="194304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ظ</a:t>
          </a:r>
          <a:endParaRPr lang="fr-FR" sz="6500" kern="1200" dirty="0"/>
        </a:p>
      </dsp:txBody>
      <dsp:txXfrm>
        <a:off x="5599529" y="3008729"/>
        <a:ext cx="1373940" cy="1373940"/>
      </dsp:txXfrm>
    </dsp:sp>
    <dsp:sp modelId="{4085AD6A-7BCB-47A7-ACBF-78F801828DA5}">
      <dsp:nvSpPr>
        <dsp:cNvPr id="0" name=""/>
        <dsp:cNvSpPr/>
      </dsp:nvSpPr>
      <dsp:spPr>
        <a:xfrm rot="16200000">
          <a:off x="6080648" y="2017113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6142404" y="2210996"/>
        <a:ext cx="288192" cy="396381"/>
      </dsp:txXfrm>
    </dsp:sp>
    <dsp:sp modelId="{54AC436E-B64F-473F-8FEF-BD1B9674CFA0}">
      <dsp:nvSpPr>
        <dsp:cNvPr id="0" name=""/>
        <dsp:cNvSpPr/>
      </dsp:nvSpPr>
      <dsp:spPr>
        <a:xfrm>
          <a:off x="5314977" y="4335"/>
          <a:ext cx="1943044" cy="1943044"/>
        </a:xfrm>
        <a:prstGeom prst="ellipse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ظا</a:t>
          </a:r>
          <a:endParaRPr lang="fr-FR" sz="6500" kern="1200" dirty="0"/>
        </a:p>
      </dsp:txBody>
      <dsp:txXfrm>
        <a:off x="5599529" y="288887"/>
        <a:ext cx="1373940" cy="1373940"/>
      </dsp:txXfrm>
    </dsp:sp>
    <dsp:sp modelId="{1DAD81E5-E4DC-4AC3-A692-2A3AF73C2AF0}">
      <dsp:nvSpPr>
        <dsp:cNvPr id="0" name=""/>
        <dsp:cNvSpPr/>
      </dsp:nvSpPr>
      <dsp:spPr>
        <a:xfrm rot="19800000">
          <a:off x="7248283" y="269124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7256557" y="2854252"/>
        <a:ext cx="288192" cy="396381"/>
      </dsp:txXfrm>
    </dsp:sp>
    <dsp:sp modelId="{A933173B-5F3E-4845-BF40-C40E6F997323}">
      <dsp:nvSpPr>
        <dsp:cNvPr id="0" name=""/>
        <dsp:cNvSpPr/>
      </dsp:nvSpPr>
      <dsp:spPr>
        <a:xfrm>
          <a:off x="7670430" y="1364256"/>
          <a:ext cx="1943044" cy="1943044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ظي</a:t>
          </a:r>
          <a:r>
            <a:rPr lang="ar-MA" sz="6500" kern="1200" dirty="0"/>
            <a:t>ـ</a:t>
          </a:r>
          <a:endParaRPr lang="fr-FR" sz="6500" kern="1200" dirty="0"/>
        </a:p>
      </dsp:txBody>
      <dsp:txXfrm>
        <a:off x="7954982" y="1648808"/>
        <a:ext cx="1373940" cy="1373940"/>
      </dsp:txXfrm>
    </dsp:sp>
    <dsp:sp modelId="{486EB368-1520-4BD5-AC2C-00DDC78933B5}">
      <dsp:nvSpPr>
        <dsp:cNvPr id="0" name=""/>
        <dsp:cNvSpPr/>
      </dsp:nvSpPr>
      <dsp:spPr>
        <a:xfrm rot="1800000">
          <a:off x="7248283" y="403951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7256557" y="4140766"/>
        <a:ext cx="288192" cy="396381"/>
      </dsp:txXfrm>
    </dsp:sp>
    <dsp:sp modelId="{F460B383-8E94-48F1-BC66-5B4050454F08}">
      <dsp:nvSpPr>
        <dsp:cNvPr id="0" name=""/>
        <dsp:cNvSpPr/>
      </dsp:nvSpPr>
      <dsp:spPr>
        <a:xfrm>
          <a:off x="7670430" y="4084099"/>
          <a:ext cx="1943044" cy="1943044"/>
        </a:xfrm>
        <a:prstGeom prst="ellipse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ظو</a:t>
          </a:r>
          <a:endParaRPr lang="fr-FR" sz="6500" kern="1200" dirty="0"/>
        </a:p>
      </dsp:txBody>
      <dsp:txXfrm>
        <a:off x="7954982" y="4368651"/>
        <a:ext cx="1373940" cy="1373940"/>
      </dsp:txXfrm>
    </dsp:sp>
    <dsp:sp modelId="{897A188E-0A16-4238-84C4-41A4153DE398}">
      <dsp:nvSpPr>
        <dsp:cNvPr id="0" name=""/>
        <dsp:cNvSpPr/>
      </dsp:nvSpPr>
      <dsp:spPr>
        <a:xfrm rot="5400000">
          <a:off x="6080648" y="4713651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6142404" y="4784023"/>
        <a:ext cx="288192" cy="396381"/>
      </dsp:txXfrm>
    </dsp:sp>
    <dsp:sp modelId="{1ADADB91-63E6-4276-9367-EB576F7111C3}">
      <dsp:nvSpPr>
        <dsp:cNvPr id="0" name=""/>
        <dsp:cNvSpPr/>
      </dsp:nvSpPr>
      <dsp:spPr>
        <a:xfrm>
          <a:off x="5314977" y="5444020"/>
          <a:ext cx="1943044" cy="1943044"/>
        </a:xfrm>
        <a:prstGeom prst="ellipse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ظاً</a:t>
          </a:r>
          <a:endParaRPr lang="fr-FR" sz="6500" kern="1200" dirty="0"/>
        </a:p>
      </dsp:txBody>
      <dsp:txXfrm>
        <a:off x="5599529" y="5728572"/>
        <a:ext cx="1373940" cy="1373940"/>
      </dsp:txXfrm>
    </dsp:sp>
    <dsp:sp modelId="{26834697-6CF1-42C3-A11C-A1D2120EE446}">
      <dsp:nvSpPr>
        <dsp:cNvPr id="0" name=""/>
        <dsp:cNvSpPr/>
      </dsp:nvSpPr>
      <dsp:spPr>
        <a:xfrm rot="9000000">
          <a:off x="4913012" y="403951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 rot="10800000">
        <a:off x="5028249" y="4140766"/>
        <a:ext cx="288192" cy="396381"/>
      </dsp:txXfrm>
    </dsp:sp>
    <dsp:sp modelId="{799979BD-6421-4EEB-86B6-0DACB013D468}">
      <dsp:nvSpPr>
        <dsp:cNvPr id="0" name=""/>
        <dsp:cNvSpPr/>
      </dsp:nvSpPr>
      <dsp:spPr>
        <a:xfrm>
          <a:off x="2959524" y="4084099"/>
          <a:ext cx="1943044" cy="1943044"/>
        </a:xfrm>
        <a:prstGeom prst="ellipse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ظٍ</a:t>
          </a:r>
          <a:endParaRPr lang="fr-FR" sz="6500" kern="1200" dirty="0"/>
        </a:p>
      </dsp:txBody>
      <dsp:txXfrm>
        <a:off x="3244076" y="4368651"/>
        <a:ext cx="1373940" cy="1373940"/>
      </dsp:txXfrm>
    </dsp:sp>
    <dsp:sp modelId="{3A0651DE-7762-473E-87BB-C3BABA3D6EBE}">
      <dsp:nvSpPr>
        <dsp:cNvPr id="0" name=""/>
        <dsp:cNvSpPr/>
      </dsp:nvSpPr>
      <dsp:spPr>
        <a:xfrm rot="12600000">
          <a:off x="4913012" y="269124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 rot="10800000">
        <a:off x="5028249" y="2854252"/>
        <a:ext cx="288192" cy="396381"/>
      </dsp:txXfrm>
    </dsp:sp>
    <dsp:sp modelId="{052BF1F1-5045-4544-AC14-CF4301B77A7F}">
      <dsp:nvSpPr>
        <dsp:cNvPr id="0" name=""/>
        <dsp:cNvSpPr/>
      </dsp:nvSpPr>
      <dsp:spPr>
        <a:xfrm>
          <a:off x="2959524" y="1364256"/>
          <a:ext cx="1943044" cy="1943044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ظࣱ</a:t>
          </a:r>
          <a:endParaRPr lang="fr-FR" sz="6500" kern="1200" dirty="0"/>
        </a:p>
      </dsp:txBody>
      <dsp:txXfrm>
        <a:off x="3244076" y="1648808"/>
        <a:ext cx="1373940" cy="137394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9FAAC2-2A36-4C75-9133-6AE1F009A7D1}">
      <dsp:nvSpPr>
        <dsp:cNvPr id="0" name=""/>
        <dsp:cNvSpPr/>
      </dsp:nvSpPr>
      <dsp:spPr>
        <a:xfrm>
          <a:off x="5314977" y="2724177"/>
          <a:ext cx="1943044" cy="194304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م</a:t>
          </a:r>
          <a:endParaRPr lang="fr-FR" sz="6500" kern="1200" dirty="0"/>
        </a:p>
      </dsp:txBody>
      <dsp:txXfrm>
        <a:off x="5599529" y="3008729"/>
        <a:ext cx="1373940" cy="1373940"/>
      </dsp:txXfrm>
    </dsp:sp>
    <dsp:sp modelId="{4085AD6A-7BCB-47A7-ACBF-78F801828DA5}">
      <dsp:nvSpPr>
        <dsp:cNvPr id="0" name=""/>
        <dsp:cNvSpPr/>
      </dsp:nvSpPr>
      <dsp:spPr>
        <a:xfrm rot="16200000">
          <a:off x="6080648" y="2017113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6142404" y="2210996"/>
        <a:ext cx="288192" cy="396381"/>
      </dsp:txXfrm>
    </dsp:sp>
    <dsp:sp modelId="{54AC436E-B64F-473F-8FEF-BD1B9674CFA0}">
      <dsp:nvSpPr>
        <dsp:cNvPr id="0" name=""/>
        <dsp:cNvSpPr/>
      </dsp:nvSpPr>
      <dsp:spPr>
        <a:xfrm>
          <a:off x="5314977" y="4335"/>
          <a:ext cx="1943044" cy="1943044"/>
        </a:xfrm>
        <a:prstGeom prst="ellipse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ما</a:t>
          </a:r>
          <a:endParaRPr lang="fr-FR" sz="6500" kern="1200" dirty="0"/>
        </a:p>
      </dsp:txBody>
      <dsp:txXfrm>
        <a:off x="5599529" y="288887"/>
        <a:ext cx="1373940" cy="1373940"/>
      </dsp:txXfrm>
    </dsp:sp>
    <dsp:sp modelId="{1DAD81E5-E4DC-4AC3-A692-2A3AF73C2AF0}">
      <dsp:nvSpPr>
        <dsp:cNvPr id="0" name=""/>
        <dsp:cNvSpPr/>
      </dsp:nvSpPr>
      <dsp:spPr>
        <a:xfrm rot="19800000">
          <a:off x="7248283" y="269124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7256557" y="2854252"/>
        <a:ext cx="288192" cy="396381"/>
      </dsp:txXfrm>
    </dsp:sp>
    <dsp:sp modelId="{A933173B-5F3E-4845-BF40-C40E6F997323}">
      <dsp:nvSpPr>
        <dsp:cNvPr id="0" name=""/>
        <dsp:cNvSpPr/>
      </dsp:nvSpPr>
      <dsp:spPr>
        <a:xfrm>
          <a:off x="7670430" y="1364256"/>
          <a:ext cx="1943044" cy="1943044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ميـ</a:t>
          </a:r>
          <a:endParaRPr lang="fr-FR" sz="6500" kern="1200" dirty="0"/>
        </a:p>
      </dsp:txBody>
      <dsp:txXfrm>
        <a:off x="7954982" y="1648808"/>
        <a:ext cx="1373940" cy="1373940"/>
      </dsp:txXfrm>
    </dsp:sp>
    <dsp:sp modelId="{486EB368-1520-4BD5-AC2C-00DDC78933B5}">
      <dsp:nvSpPr>
        <dsp:cNvPr id="0" name=""/>
        <dsp:cNvSpPr/>
      </dsp:nvSpPr>
      <dsp:spPr>
        <a:xfrm rot="1800000">
          <a:off x="7248283" y="403951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7256557" y="4140766"/>
        <a:ext cx="288192" cy="396381"/>
      </dsp:txXfrm>
    </dsp:sp>
    <dsp:sp modelId="{F460B383-8E94-48F1-BC66-5B4050454F08}">
      <dsp:nvSpPr>
        <dsp:cNvPr id="0" name=""/>
        <dsp:cNvSpPr/>
      </dsp:nvSpPr>
      <dsp:spPr>
        <a:xfrm>
          <a:off x="7670430" y="4084099"/>
          <a:ext cx="1943044" cy="1943044"/>
        </a:xfrm>
        <a:prstGeom prst="ellipse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مو</a:t>
          </a:r>
          <a:endParaRPr lang="fr-FR" sz="6500" kern="1200" dirty="0"/>
        </a:p>
      </dsp:txBody>
      <dsp:txXfrm>
        <a:off x="7954982" y="4368651"/>
        <a:ext cx="1373940" cy="1373940"/>
      </dsp:txXfrm>
    </dsp:sp>
    <dsp:sp modelId="{897A188E-0A16-4238-84C4-41A4153DE398}">
      <dsp:nvSpPr>
        <dsp:cNvPr id="0" name=""/>
        <dsp:cNvSpPr/>
      </dsp:nvSpPr>
      <dsp:spPr>
        <a:xfrm rot="5400000">
          <a:off x="6080648" y="4713651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6142404" y="4784023"/>
        <a:ext cx="288192" cy="396381"/>
      </dsp:txXfrm>
    </dsp:sp>
    <dsp:sp modelId="{1ADADB91-63E6-4276-9367-EB576F7111C3}">
      <dsp:nvSpPr>
        <dsp:cNvPr id="0" name=""/>
        <dsp:cNvSpPr/>
      </dsp:nvSpPr>
      <dsp:spPr>
        <a:xfrm>
          <a:off x="5314977" y="5444020"/>
          <a:ext cx="1943044" cy="1943044"/>
        </a:xfrm>
        <a:prstGeom prst="ellipse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ماً</a:t>
          </a:r>
          <a:endParaRPr lang="fr-FR" sz="6500" kern="1200" dirty="0"/>
        </a:p>
      </dsp:txBody>
      <dsp:txXfrm>
        <a:off x="5599529" y="5728572"/>
        <a:ext cx="1373940" cy="1373940"/>
      </dsp:txXfrm>
    </dsp:sp>
    <dsp:sp modelId="{26834697-6CF1-42C3-A11C-A1D2120EE446}">
      <dsp:nvSpPr>
        <dsp:cNvPr id="0" name=""/>
        <dsp:cNvSpPr/>
      </dsp:nvSpPr>
      <dsp:spPr>
        <a:xfrm rot="9000000">
          <a:off x="4913012" y="403951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 rot="10800000">
        <a:off x="5028249" y="4140766"/>
        <a:ext cx="288192" cy="396381"/>
      </dsp:txXfrm>
    </dsp:sp>
    <dsp:sp modelId="{799979BD-6421-4EEB-86B6-0DACB013D468}">
      <dsp:nvSpPr>
        <dsp:cNvPr id="0" name=""/>
        <dsp:cNvSpPr/>
      </dsp:nvSpPr>
      <dsp:spPr>
        <a:xfrm>
          <a:off x="2959524" y="4084099"/>
          <a:ext cx="1943044" cy="1943044"/>
        </a:xfrm>
        <a:prstGeom prst="ellipse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مٍ</a:t>
          </a:r>
          <a:endParaRPr lang="fr-FR" sz="6500" kern="1200" dirty="0"/>
        </a:p>
      </dsp:txBody>
      <dsp:txXfrm>
        <a:off x="3244076" y="4368651"/>
        <a:ext cx="1373940" cy="1373940"/>
      </dsp:txXfrm>
    </dsp:sp>
    <dsp:sp modelId="{3A0651DE-7762-473E-87BB-C3BABA3D6EBE}">
      <dsp:nvSpPr>
        <dsp:cNvPr id="0" name=""/>
        <dsp:cNvSpPr/>
      </dsp:nvSpPr>
      <dsp:spPr>
        <a:xfrm rot="12600000">
          <a:off x="4913012" y="269124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 rot="10800000">
        <a:off x="5028249" y="2854252"/>
        <a:ext cx="288192" cy="396381"/>
      </dsp:txXfrm>
    </dsp:sp>
    <dsp:sp modelId="{052BF1F1-5045-4544-AC14-CF4301B77A7F}">
      <dsp:nvSpPr>
        <dsp:cNvPr id="0" name=""/>
        <dsp:cNvSpPr/>
      </dsp:nvSpPr>
      <dsp:spPr>
        <a:xfrm>
          <a:off x="2959524" y="1364256"/>
          <a:ext cx="1943044" cy="1943044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مࣱ</a:t>
          </a:r>
          <a:endParaRPr lang="fr-FR" sz="6500" kern="1200" dirty="0"/>
        </a:p>
      </dsp:txBody>
      <dsp:txXfrm>
        <a:off x="3244076" y="1648808"/>
        <a:ext cx="1373940" cy="137394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9FAAC2-2A36-4C75-9133-6AE1F009A7D1}">
      <dsp:nvSpPr>
        <dsp:cNvPr id="0" name=""/>
        <dsp:cNvSpPr/>
      </dsp:nvSpPr>
      <dsp:spPr>
        <a:xfrm>
          <a:off x="5314977" y="2724177"/>
          <a:ext cx="1943044" cy="194304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م</a:t>
          </a:r>
          <a:endParaRPr lang="fr-FR" sz="6500" kern="1200" dirty="0"/>
        </a:p>
      </dsp:txBody>
      <dsp:txXfrm>
        <a:off x="5599529" y="3008729"/>
        <a:ext cx="1373940" cy="1373940"/>
      </dsp:txXfrm>
    </dsp:sp>
    <dsp:sp modelId="{4085AD6A-7BCB-47A7-ACBF-78F801828DA5}">
      <dsp:nvSpPr>
        <dsp:cNvPr id="0" name=""/>
        <dsp:cNvSpPr/>
      </dsp:nvSpPr>
      <dsp:spPr>
        <a:xfrm rot="16200000">
          <a:off x="6080648" y="2017113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6142404" y="2210996"/>
        <a:ext cx="288192" cy="396381"/>
      </dsp:txXfrm>
    </dsp:sp>
    <dsp:sp modelId="{54AC436E-B64F-473F-8FEF-BD1B9674CFA0}">
      <dsp:nvSpPr>
        <dsp:cNvPr id="0" name=""/>
        <dsp:cNvSpPr/>
      </dsp:nvSpPr>
      <dsp:spPr>
        <a:xfrm>
          <a:off x="5314977" y="4335"/>
          <a:ext cx="1943044" cy="1943044"/>
        </a:xfrm>
        <a:prstGeom prst="ellipse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ما</a:t>
          </a:r>
          <a:endParaRPr lang="fr-FR" sz="6500" kern="1200" dirty="0"/>
        </a:p>
      </dsp:txBody>
      <dsp:txXfrm>
        <a:off x="5599529" y="288887"/>
        <a:ext cx="1373940" cy="1373940"/>
      </dsp:txXfrm>
    </dsp:sp>
    <dsp:sp modelId="{1DAD81E5-E4DC-4AC3-A692-2A3AF73C2AF0}">
      <dsp:nvSpPr>
        <dsp:cNvPr id="0" name=""/>
        <dsp:cNvSpPr/>
      </dsp:nvSpPr>
      <dsp:spPr>
        <a:xfrm rot="19800000">
          <a:off x="7248283" y="269124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7256557" y="2854252"/>
        <a:ext cx="288192" cy="396381"/>
      </dsp:txXfrm>
    </dsp:sp>
    <dsp:sp modelId="{A933173B-5F3E-4845-BF40-C40E6F997323}">
      <dsp:nvSpPr>
        <dsp:cNvPr id="0" name=""/>
        <dsp:cNvSpPr/>
      </dsp:nvSpPr>
      <dsp:spPr>
        <a:xfrm>
          <a:off x="7670430" y="1364256"/>
          <a:ext cx="1943044" cy="1943044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ميـ</a:t>
          </a:r>
          <a:endParaRPr lang="fr-FR" sz="6500" kern="1200" dirty="0"/>
        </a:p>
      </dsp:txBody>
      <dsp:txXfrm>
        <a:off x="7954982" y="1648808"/>
        <a:ext cx="1373940" cy="1373940"/>
      </dsp:txXfrm>
    </dsp:sp>
    <dsp:sp modelId="{486EB368-1520-4BD5-AC2C-00DDC78933B5}">
      <dsp:nvSpPr>
        <dsp:cNvPr id="0" name=""/>
        <dsp:cNvSpPr/>
      </dsp:nvSpPr>
      <dsp:spPr>
        <a:xfrm rot="1800000">
          <a:off x="7248283" y="403951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7256557" y="4140766"/>
        <a:ext cx="288192" cy="396381"/>
      </dsp:txXfrm>
    </dsp:sp>
    <dsp:sp modelId="{F460B383-8E94-48F1-BC66-5B4050454F08}">
      <dsp:nvSpPr>
        <dsp:cNvPr id="0" name=""/>
        <dsp:cNvSpPr/>
      </dsp:nvSpPr>
      <dsp:spPr>
        <a:xfrm>
          <a:off x="7670430" y="4084099"/>
          <a:ext cx="1943044" cy="1943044"/>
        </a:xfrm>
        <a:prstGeom prst="ellipse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مو</a:t>
          </a:r>
          <a:endParaRPr lang="fr-FR" sz="6500" kern="1200" dirty="0"/>
        </a:p>
      </dsp:txBody>
      <dsp:txXfrm>
        <a:off x="7954982" y="4368651"/>
        <a:ext cx="1373940" cy="1373940"/>
      </dsp:txXfrm>
    </dsp:sp>
    <dsp:sp modelId="{897A188E-0A16-4238-84C4-41A4153DE398}">
      <dsp:nvSpPr>
        <dsp:cNvPr id="0" name=""/>
        <dsp:cNvSpPr/>
      </dsp:nvSpPr>
      <dsp:spPr>
        <a:xfrm rot="5400000">
          <a:off x="6080648" y="4713651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6142404" y="4784023"/>
        <a:ext cx="288192" cy="396381"/>
      </dsp:txXfrm>
    </dsp:sp>
    <dsp:sp modelId="{1ADADB91-63E6-4276-9367-EB576F7111C3}">
      <dsp:nvSpPr>
        <dsp:cNvPr id="0" name=""/>
        <dsp:cNvSpPr/>
      </dsp:nvSpPr>
      <dsp:spPr>
        <a:xfrm>
          <a:off x="5314977" y="5444020"/>
          <a:ext cx="1943044" cy="1943044"/>
        </a:xfrm>
        <a:prstGeom prst="ellipse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ماً</a:t>
          </a:r>
          <a:endParaRPr lang="fr-FR" sz="6500" kern="1200" dirty="0"/>
        </a:p>
      </dsp:txBody>
      <dsp:txXfrm>
        <a:off x="5599529" y="5728572"/>
        <a:ext cx="1373940" cy="1373940"/>
      </dsp:txXfrm>
    </dsp:sp>
    <dsp:sp modelId="{26834697-6CF1-42C3-A11C-A1D2120EE446}">
      <dsp:nvSpPr>
        <dsp:cNvPr id="0" name=""/>
        <dsp:cNvSpPr/>
      </dsp:nvSpPr>
      <dsp:spPr>
        <a:xfrm rot="9000000">
          <a:off x="4913012" y="403951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 rot="10800000">
        <a:off x="5028249" y="4140766"/>
        <a:ext cx="288192" cy="396381"/>
      </dsp:txXfrm>
    </dsp:sp>
    <dsp:sp modelId="{799979BD-6421-4EEB-86B6-0DACB013D468}">
      <dsp:nvSpPr>
        <dsp:cNvPr id="0" name=""/>
        <dsp:cNvSpPr/>
      </dsp:nvSpPr>
      <dsp:spPr>
        <a:xfrm>
          <a:off x="2959524" y="4084099"/>
          <a:ext cx="1943044" cy="1943044"/>
        </a:xfrm>
        <a:prstGeom prst="ellipse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مٍ</a:t>
          </a:r>
          <a:endParaRPr lang="fr-FR" sz="6500" kern="1200" dirty="0"/>
        </a:p>
      </dsp:txBody>
      <dsp:txXfrm>
        <a:off x="3244076" y="4368651"/>
        <a:ext cx="1373940" cy="1373940"/>
      </dsp:txXfrm>
    </dsp:sp>
    <dsp:sp modelId="{3A0651DE-7762-473E-87BB-C3BABA3D6EBE}">
      <dsp:nvSpPr>
        <dsp:cNvPr id="0" name=""/>
        <dsp:cNvSpPr/>
      </dsp:nvSpPr>
      <dsp:spPr>
        <a:xfrm rot="12600000">
          <a:off x="4913012" y="269124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 rot="10800000">
        <a:off x="5028249" y="2854252"/>
        <a:ext cx="288192" cy="396381"/>
      </dsp:txXfrm>
    </dsp:sp>
    <dsp:sp modelId="{052BF1F1-5045-4544-AC14-CF4301B77A7F}">
      <dsp:nvSpPr>
        <dsp:cNvPr id="0" name=""/>
        <dsp:cNvSpPr/>
      </dsp:nvSpPr>
      <dsp:spPr>
        <a:xfrm>
          <a:off x="2959524" y="1364256"/>
          <a:ext cx="1943044" cy="1943044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مࣱ</a:t>
          </a:r>
          <a:endParaRPr lang="fr-FR" sz="6500" kern="1200" dirty="0"/>
        </a:p>
      </dsp:txBody>
      <dsp:txXfrm>
        <a:off x="3244076" y="1648808"/>
        <a:ext cx="1373940" cy="13739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3646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37.png"/><Relationship Id="rId4" Type="http://schemas.openxmlformats.org/officeDocument/2006/relationships/image" Target="../media/image7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Relationship Id="rId4" Type="http://schemas.microsoft.com/office/2007/relationships/hdphoto" Target="../media/hdphoto3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Relationship Id="rId4" Type="http://schemas.microsoft.com/office/2007/relationships/hdphoto" Target="../media/hdphoto3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Relationship Id="rId4" Type="http://schemas.microsoft.com/office/2007/relationships/hdphoto" Target="../media/hdphoto3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4.xml"/><Relationship Id="rId4" Type="http://schemas.microsoft.com/office/2007/relationships/hdphoto" Target="../media/hdphoto4.wdp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microsoft.com/office/2007/relationships/hdphoto" Target="../media/hdphoto4.wdp"/><Relationship Id="rId5" Type="http://schemas.openxmlformats.org/officeDocument/2006/relationships/image" Target="../media/image47.png"/><Relationship Id="rId4" Type="http://schemas.openxmlformats.org/officeDocument/2006/relationships/image" Target="../media/image4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5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الثاني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6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حرف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1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2514600" y="758451"/>
            <a:ext cx="976630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ستواصلون التدرب على قراءة وكتابة الحروف والمقاطع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939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1273248" y="6320663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طقس تسجيل الحضور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06EB8C4-83E1-9F6F-2B76-0DE6B006906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42874" y="583624"/>
            <a:ext cx="5954640" cy="5412990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FB26D8F-9DD7-C160-4564-AE8BE923425E}"/>
              </a:ext>
            </a:extLst>
          </p:cNvPr>
          <p:cNvSpPr/>
          <p:nvPr/>
        </p:nvSpPr>
        <p:spPr>
          <a:xfrm>
            <a:off x="1273247" y="7868053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أنشودة الحروف</a:t>
            </a:r>
          </a:p>
        </p:txBody>
      </p:sp>
    </p:spTree>
    <p:extLst>
      <p:ext uri="{BB962C8B-B14F-4D97-AF65-F5344CB8AC3E}">
        <p14:creationId xmlns:p14="http://schemas.microsoft.com/office/powerpoint/2010/main" val="4265667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. كل واحد يكتب اسم زميله في المقعد.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المساعدة خاصة للمتعثرين.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0162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867782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1087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9FFDE7-2B0B-B297-B799-C95ABA0AD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DFD937-B542-5775-25C4-3255E514A5EF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الآن تبادل أنت وزميلك اللوحة وليصحح كل منكم اسمه على لوحة زميله.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المساعدة خاصة للمتعثرين.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2B329B-84AA-A4A9-812A-E0489EDDCBB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095" y="3454736"/>
            <a:ext cx="8270738" cy="4584364"/>
          </a:xfrm>
          <a:prstGeom prst="rect">
            <a:avLst/>
          </a:prstGeom>
        </p:spPr>
      </p:pic>
      <p:pic>
        <p:nvPicPr>
          <p:cNvPr id="3" name="Image 2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18F4DFEA-D6FC-B101-6A79-10D858ABBE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185" b="95730" l="2837" r="99291">
                        <a14:foregroundMark x1="91962" y1="28826" x2="91017" y2="44840"/>
                        <a14:foregroundMark x1="91017" y1="44840" x2="88652" y2="48043"/>
                        <a14:foregroundMark x1="89835" y1="56584" x2="95272" y2="71886"/>
                        <a14:foregroundMark x1="96217" y1="41993" x2="98345" y2="49822"/>
                        <a14:foregroundMark x1="99527" y1="78292" x2="84870" y2="93238"/>
                        <a14:foregroundMark x1="84870" y1="93238" x2="53191" y2="96441"/>
                        <a14:foregroundMark x1="2837" y1="84342" x2="7329" y2="83630"/>
                        <a14:foregroundMark x1="7565" y1="92883" x2="17494" y2="93950"/>
                        <a14:foregroundMark x1="17494" y1="93950" x2="65721" y2="91459"/>
                        <a14:foregroundMark x1="65721" y1="91459" x2="89125" y2="92883"/>
                        <a14:foregroundMark x1="90071" y1="95730" x2="99527" y2="95018"/>
                        <a14:foregroundMark x1="43262" y1="8185" x2="43262" y2="81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3244" y="780844"/>
            <a:ext cx="1675894" cy="1112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4860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ID-20241026-WA0077">
            <a:hlinkClick r:id="" action="ppaction://media"/>
            <a:extLst>
              <a:ext uri="{FF2B5EF4-FFF2-40B4-BE49-F238E27FC236}">
                <a16:creationId xmlns:a16="http://schemas.microsoft.com/office/drawing/2014/main" id="{7F93F731-E9EE-59FE-93CE-0F618B24732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9047" y="2361238"/>
            <a:ext cx="12833289" cy="782951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B5C9544-63DD-1942-53BC-D61A340A3530}"/>
              </a:ext>
            </a:extLst>
          </p:cNvPr>
          <p:cNvSpPr txBox="1"/>
          <p:nvPr/>
        </p:nvSpPr>
        <p:spPr>
          <a:xfrm>
            <a:off x="1704974" y="720427"/>
            <a:ext cx="10759742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لننشد جميعا أنشودة الحروف.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تتم الاستعانة بلوحة الحروف أثناء إنشاد النشيد.</a:t>
            </a:r>
          </a:p>
        </p:txBody>
      </p:sp>
    </p:spTree>
    <p:extLst>
      <p:ext uri="{BB962C8B-B14F-4D97-AF65-F5344CB8AC3E}">
        <p14:creationId xmlns:p14="http://schemas.microsoft.com/office/powerpoint/2010/main" val="2900913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1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4FA05058-ADFE-22F0-FDA0-3D48ED264841}"/>
              </a:ext>
            </a:extLst>
          </p:cNvPr>
          <p:cNvSpPr/>
          <p:nvPr/>
        </p:nvSpPr>
        <p:spPr>
          <a:xfrm>
            <a:off x="455810" y="4876801"/>
            <a:ext cx="6916656" cy="1724778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تحدث عفوي:</a:t>
            </a:r>
          </a:p>
          <a:p>
            <a:pPr algn="ctr" rtl="1"/>
            <a:r>
              <a:rPr lang="ar-MA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الاستماع لحكاية "الأرنب والسلحفاة"</a:t>
            </a: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7FF659-551B-50A8-8AAB-34C7B1C7E6E0}"/>
              </a:ext>
            </a:extLst>
          </p:cNvPr>
          <p:cNvSpPr txBox="1"/>
          <p:nvPr/>
        </p:nvSpPr>
        <p:spPr>
          <a:xfrm>
            <a:off x="274721" y="716809"/>
            <a:ext cx="123363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استعدوا </a:t>
            </a:r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</a:t>
            </a:r>
            <a:r>
              <a:rPr lang="fr-FR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سنشكل حلقة كما في الصورة، لنقوم </a:t>
            </a:r>
            <a:r>
              <a:rPr lang="ar-MA" sz="3600" b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بنشاط التحدث </a:t>
            </a:r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العفوي.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يوفر الأستاذ البيئة الآمنة.</a:t>
            </a:r>
            <a:endParaRPr lang="fr-FR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10CD8C01-B316-B986-CCD1-2E2065B4A6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091" y="2435070"/>
            <a:ext cx="8375817" cy="771327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985F4E5-73E9-E6BD-9805-CD0F914E78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1439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25D4AE-76A4-EF51-2C58-A13188F91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EB1C440C-32FC-BFAE-FB25-AD74442D994A}"/>
              </a:ext>
            </a:extLst>
          </p:cNvPr>
          <p:cNvSpPr txBox="1"/>
          <p:nvPr/>
        </p:nvSpPr>
        <p:spPr>
          <a:xfrm>
            <a:off x="256673" y="686731"/>
            <a:ext cx="123363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أنصتوا جيدا</a:t>
            </a:r>
            <a:r>
              <a:rPr lang="fr-FR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سأحكي لكم حكاية بعنوان "السلحفاة والأرنب".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الاعتماد على النص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الحكائي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"درس سارة المهملة" في الشريحة الموالية. (لا يتم عرضه على المسلاط</a:t>
            </a:r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)</a:t>
            </a:r>
            <a:endParaRPr lang="fr-FR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129BE9C4-10A0-4409-0FFD-81EBF6496E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091" y="2435070"/>
            <a:ext cx="8375817" cy="771327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52A655B-DD79-605D-CCB4-384ECEB153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9983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7FE305-EED9-5A23-1769-0F7DFB62B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AC54FA2-1BEE-F746-8274-43D5B1E510E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85777D21-2548-4A4B-F316-2F9FF8EE0356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01DF52A-7B43-E9B9-AD5A-FAC0CA73BF0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C182787-724B-FD10-9BA5-7F628729C48F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2AB0599-D78B-C47F-7F43-4F8C2349DD9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FA6C50F-4A10-5A24-DBB6-67EAD02CEAB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211"/>
          <a:stretch>
            <a:fillRect/>
          </a:stretch>
        </p:blipFill>
        <p:spPr>
          <a:xfrm>
            <a:off x="1179966" y="1735321"/>
            <a:ext cx="11317311" cy="7200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10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7D890-BDB9-AC49-2414-F946C5CA5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56F0D73-288E-BDBC-AF81-9B319C8CB6B0}"/>
              </a:ext>
            </a:extLst>
          </p:cNvPr>
          <p:cNvSpPr txBox="1"/>
          <p:nvPr/>
        </p:nvSpPr>
        <p:spPr>
          <a:xfrm>
            <a:off x="160421" y="697760"/>
            <a:ext cx="123363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لنسترجع أحداث هذه القصة.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فتح نقاش حول الأحداث التي تضمنتها القصة، مع تشجيع التلاميذ على التعبير.</a:t>
            </a:r>
            <a:endParaRPr lang="fr-FR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D95FB6F4-5514-BD4B-8C5D-53DC7E6D3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091" y="2435070"/>
            <a:ext cx="8375817" cy="7713277"/>
          </a:xfrm>
          <a:prstGeom prst="rect">
            <a:avLst/>
          </a:prstGeom>
        </p:spPr>
      </p:pic>
      <p:pic>
        <p:nvPicPr>
          <p:cNvPr id="7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B19D6F6-C51C-D552-CE1F-47A0047191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2826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FD1AB-BB15-67CE-7AD3-435FB7ACE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FB77B4E3-117C-CCF5-690D-E044B31487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091" y="2435070"/>
            <a:ext cx="8375817" cy="771327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E64D679-0ABA-9A5A-0F1B-FC8E193A45BA}"/>
              </a:ext>
            </a:extLst>
          </p:cNvPr>
          <p:cNvSpPr txBox="1"/>
          <p:nvPr/>
        </p:nvSpPr>
        <p:spPr>
          <a:xfrm>
            <a:off x="1082840" y="792706"/>
            <a:ext cx="11550317" cy="113877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الدرس الذي </a:t>
            </a:r>
            <a:r>
              <a:rPr lang="ar-MA" sz="3600" b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نستفيده</a:t>
            </a:r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القصة؟ 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(تسليط الضوء على القيمة الحقيقية للمثابرة والجهد المبذول).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إعطاء الفرصة لأكبر عدد من التعلمين للإجابة عن السؤال مع التشجيع المستمر.</a:t>
            </a: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2047682A-5879-CD9E-5FC0-7AD4290228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1301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163A604-BB8F-5568-31F2-DCE121CEB3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12564"/>
            <a:ext cx="3920836" cy="496599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6361C08-3951-506E-BD32-C046D95C94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836" y="2712564"/>
            <a:ext cx="3920836" cy="496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سأنطق بثلاث كلمات وعليكم تحديد الحرف/الصوت الذي يتكرر: بطل –  طائرة – قط؟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AA86BEF-7227-4A3B-498E-C03A043C3A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2762250"/>
            <a:ext cx="7665851" cy="5853924"/>
          </a:xfrm>
          <a:prstGeom prst="rect">
            <a:avLst/>
          </a:prstGeom>
        </p:spPr>
      </p:pic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AAA0AE9-D683-101B-2615-0609A91ADE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F095BE-7DEF-5098-0540-7A0827C58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A2166A3-A8E9-BC2D-A705-52C0B321B7C9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 إنه حرف الطاء [ط] كما في كلمة طبل.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رددوا  حرف الطاء - ط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A988EEA-27C1-BE23-6516-D66B191B3B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5CAF61E-4282-8236-5B8D-78E228113022}"/>
              </a:ext>
            </a:extLst>
          </p:cNvPr>
          <p:cNvSpPr txBox="1"/>
          <p:nvPr/>
        </p:nvSpPr>
        <p:spPr>
          <a:xfrm>
            <a:off x="8564204" y="2380890"/>
            <a:ext cx="2947738" cy="644791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13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</a:t>
            </a:r>
            <a:endParaRPr lang="ar-MA" sz="413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E412C5C-D59D-7D4A-836C-38CA072F5832}"/>
              </a:ext>
            </a:extLst>
          </p:cNvPr>
          <p:cNvSpPr txBox="1"/>
          <p:nvPr/>
        </p:nvSpPr>
        <p:spPr>
          <a:xfrm>
            <a:off x="2887579" y="6640390"/>
            <a:ext cx="3328737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99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طَ</a:t>
            </a:r>
            <a:r>
              <a:rPr lang="ar-MA" sz="199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بْلࣱ</a:t>
            </a:r>
          </a:p>
        </p:txBody>
      </p:sp>
      <p:pic>
        <p:nvPicPr>
          <p:cNvPr id="8" name="Image 7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811291F5-7DF3-10C9-93AE-10FB490882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178" b="27038" l="37302" r="49974">
                        <a14:foregroundMark x1="37046" y1="22236" x2="37506" y2="23810"/>
                        <a14:foregroundMark x1="37506" y1="23810" x2="37302" y2="25948"/>
                        <a14:foregroundMark x1="40572" y1="26957" x2="42565" y2="27078"/>
                        <a14:foregroundMark x1="42565" y1="27078" x2="44149" y2="26917"/>
                        <a14:foregroundMark x1="49361" y1="26029" x2="49515" y2="22276"/>
                        <a14:foregroundMark x1="49515" y1="22276" x2="49974" y2="22236"/>
                        <a14:foregroundMark x1="37557" y1="22680" x2="37557" y2="24213"/>
                        <a14:foregroundMark x1="40623" y1="21630" x2="40623" y2="216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019" t="19333" r="49221" b="72101"/>
          <a:stretch>
            <a:fillRect/>
          </a:stretch>
        </p:blipFill>
        <p:spPr>
          <a:xfrm>
            <a:off x="2373104" y="3270986"/>
            <a:ext cx="4357686" cy="3202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883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FBE72-9AC6-2C7D-11EF-B28FB2F1D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A6ACF8D-5A7C-2E29-E471-2591C7F9880A}"/>
              </a:ext>
            </a:extLst>
          </p:cNvPr>
          <p:cNvSpPr txBox="1"/>
          <p:nvPr/>
        </p:nvSpPr>
        <p:spPr>
          <a:xfrm>
            <a:off x="2419351" y="954932"/>
            <a:ext cx="1015365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الألواح – اكتبوا: طَـ - طِـ - طُـ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7F8E92A-E4AD-618E-9164-2A1E7898D3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31B7E60C-A31E-6986-D002-01BA709F42B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7516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A80C5-F501-F99C-E638-54B5C4FEF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19435BF-E828-9777-05AE-E37329509C80}"/>
              </a:ext>
            </a:extLst>
          </p:cNvPr>
          <p:cNvSpPr txBox="1"/>
          <p:nvPr/>
        </p:nvSpPr>
        <p:spPr>
          <a:xfrm>
            <a:off x="2419351" y="954932"/>
            <a:ext cx="1015365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أحسنتم، صححوا : مع الفتحة: طَـ / مع الكسرة: طِـ / مع الضمة: طُـ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69BA5D7-4C22-DC32-410D-EBC98D9A2E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CFF00AC-3A8D-B1A9-7655-98473568EE9F}"/>
              </a:ext>
            </a:extLst>
          </p:cNvPr>
          <p:cNvSpPr txBox="1"/>
          <p:nvPr/>
        </p:nvSpPr>
        <p:spPr>
          <a:xfrm>
            <a:off x="3415146" y="4283424"/>
            <a:ext cx="6885708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MA" sz="1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طَـ - طِـ - طُـ</a:t>
            </a:r>
            <a:endParaRPr lang="fr-MA" sz="16600" dirty="0"/>
          </a:p>
        </p:txBody>
      </p:sp>
    </p:spTree>
    <p:extLst>
      <p:ext uri="{BB962C8B-B14F-4D97-AF65-F5344CB8AC3E}">
        <p14:creationId xmlns:p14="http://schemas.microsoft.com/office/powerpoint/2010/main" val="3309298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77AFC6-A85C-12A6-52AD-60E5FCC29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E387AC8-1EA4-990C-2862-DDAF150E2C4F}"/>
              </a:ext>
            </a:extLst>
          </p:cNvPr>
          <p:cNvSpPr txBox="1"/>
          <p:nvPr/>
        </p:nvSpPr>
        <p:spPr>
          <a:xfrm>
            <a:off x="1349541" y="984685"/>
            <a:ext cx="1101691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الحرف مع الحركات الطويلة والتنوين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F78654B-8B20-8593-8F1D-97A4ACA5C4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758BA65-3571-F7D4-E24E-BC5048A369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2891912"/>
              </p:ext>
            </p:extLst>
          </p:nvPr>
        </p:nvGraphicFramePr>
        <p:xfrm>
          <a:off x="571500" y="2225804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207204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D5BCAA-A928-F719-C73E-12D941C12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81B0161-D41E-81D9-F91B-590419B14FAA}"/>
              </a:ext>
            </a:extLst>
          </p:cNvPr>
          <p:cNvSpPr txBox="1"/>
          <p:nvPr/>
        </p:nvSpPr>
        <p:spPr>
          <a:xfrm>
            <a:off x="1349541" y="984685"/>
            <a:ext cx="1101691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سأقرأ ثم سترددون من بعدي.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688534B-F237-4BEB-81F2-DEE3ED0649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CA0BD762-6F16-130A-AFCA-7D37F241E6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7712294"/>
              </p:ext>
            </p:extLst>
          </p:nvPr>
        </p:nvGraphicFramePr>
        <p:xfrm>
          <a:off x="571500" y="2225804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812922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C66C0-50DC-8C2F-E4F6-4F1C971E0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39027F3-F487-95E6-2CF4-A58164D2416A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سأنطق بثلاث كلمات وعليكم تحديد الحرف/الصوت الذي يتكرر: ظُلمة –  ظرف – مظلة؟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827C2EF-781B-680D-7D37-468E2B8A51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2762250"/>
            <a:ext cx="7665851" cy="5853924"/>
          </a:xfrm>
          <a:prstGeom prst="rect">
            <a:avLst/>
          </a:prstGeom>
        </p:spPr>
      </p:pic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FB54E32-E95C-68AE-473D-2A98C4A83A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318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بسيط مرتبط بالأسرة؛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مراجعة الحروف: ط – ظ – م.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897F8-E36F-73D8-3512-6A0F99F12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297451A-DDCD-D893-5A2F-4E65F6127084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 إنه حرف الظاء [ظ] كما في كلمة ظرف.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رددوا  حرف الظاء – ظ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9EFB6CE-AAEC-E3ED-B448-59E5E910DD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F658AF5-D0CB-1DCC-1BD1-26F62DBC4D7A}"/>
              </a:ext>
            </a:extLst>
          </p:cNvPr>
          <p:cNvSpPr txBox="1"/>
          <p:nvPr/>
        </p:nvSpPr>
        <p:spPr>
          <a:xfrm>
            <a:off x="8960426" y="2883116"/>
            <a:ext cx="2947738" cy="644791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13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ظ</a:t>
            </a:r>
            <a:endParaRPr lang="ar-MA" sz="413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92453E9-23CB-6E79-EA6D-627C4C1066A1}"/>
              </a:ext>
            </a:extLst>
          </p:cNvPr>
          <p:cNvSpPr txBox="1"/>
          <p:nvPr/>
        </p:nvSpPr>
        <p:spPr>
          <a:xfrm>
            <a:off x="2887579" y="6640390"/>
            <a:ext cx="3665621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99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ظَ</a:t>
            </a:r>
            <a:r>
              <a:rPr lang="ar-MA" sz="199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رْفࣱ</a:t>
            </a:r>
          </a:p>
        </p:txBody>
      </p:sp>
      <p:pic>
        <p:nvPicPr>
          <p:cNvPr id="9" name="Image 8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3B9C954-D237-8C51-F814-496FC5CD35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339" b="27966" l="8840" r="18651">
                        <a14:foregroundMark x1="11446" y1="27280" x2="13388" y2="27240"/>
                        <a14:foregroundMark x1="13388" y1="27240" x2="16811" y2="26473"/>
                        <a14:foregroundMark x1="16811" y1="26473" x2="17680" y2="24899"/>
                        <a14:foregroundMark x1="17680" y1="24899" x2="17731" y2="24496"/>
                        <a14:foregroundMark x1="14001" y1="20460" x2="13337" y2="20339"/>
                        <a14:foregroundMark x1="10066" y1="27563" x2="15534" y2="28006"/>
                        <a14:foregroundMark x1="15534" y1="28006" x2="17476" y2="27845"/>
                        <a14:foregroundMark x1="18651" y1="22518" x2="18651" y2="22518"/>
                        <a14:foregroundMark x1="18396" y1="22599" x2="18396" y2="225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80" t="19714" r="80423" b="71720"/>
          <a:stretch>
            <a:fillRect/>
          </a:stretch>
        </p:blipFill>
        <p:spPr>
          <a:xfrm>
            <a:off x="2804451" y="2991425"/>
            <a:ext cx="3831875" cy="3523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348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72AB6-4164-7A8F-3321-4AEF9CF89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50AD6D1-6682-8C9F-D126-D815A4BE2DA2}"/>
              </a:ext>
            </a:extLst>
          </p:cNvPr>
          <p:cNvSpPr txBox="1"/>
          <p:nvPr/>
        </p:nvSpPr>
        <p:spPr>
          <a:xfrm>
            <a:off x="2419351" y="954932"/>
            <a:ext cx="1015365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الألواح – اكتبوا: ظُـ - ظَـ - ظِـ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3F05F5-0335-03C9-8CD8-C3750B19DA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A0A2E0F3-C972-2837-A49A-434E28A3035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5702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27F81-E53A-D3F5-63C6-9DF3BFB89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DEFC61B-00D2-1A06-4E96-01A77A12B975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أحسنتم، صححوا: مع الضمة: ظُـ / مع الفتحة: ظَـ / مع الكسرة: ظِـ</a:t>
            </a:r>
          </a:p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لاحظوا؛ حرف الظاء يشبه حرف الطاء. كيف نميزه عن حرف الطاء؟  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39BFE3B-F50D-F54B-6785-7CC7549F1A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ACFD361-6732-40B3-EE21-9AB09BDB485C}"/>
              </a:ext>
            </a:extLst>
          </p:cNvPr>
          <p:cNvSpPr txBox="1"/>
          <p:nvPr/>
        </p:nvSpPr>
        <p:spPr>
          <a:xfrm>
            <a:off x="3415146" y="4283424"/>
            <a:ext cx="6885708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MA" sz="1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ظُـ - ظَـ - ظِـ</a:t>
            </a:r>
            <a:endParaRPr lang="fr-MA" sz="16600" dirty="0"/>
          </a:p>
        </p:txBody>
      </p:sp>
    </p:spTree>
    <p:extLst>
      <p:ext uri="{BB962C8B-B14F-4D97-AF65-F5344CB8AC3E}">
        <p14:creationId xmlns:p14="http://schemas.microsoft.com/office/powerpoint/2010/main" val="32459309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C2E10-8A15-EAA5-C629-357A7A3FB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000619A-3B0A-5FB4-A38A-D265097F99B5}"/>
              </a:ext>
            </a:extLst>
          </p:cNvPr>
          <p:cNvSpPr txBox="1"/>
          <p:nvPr/>
        </p:nvSpPr>
        <p:spPr>
          <a:xfrm>
            <a:off x="1349541" y="984685"/>
            <a:ext cx="1101691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الحرف مع الحركات الطويلة والتنوين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830F79-C3D9-B99B-022D-FBB08F020A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DCFABCA-5AD9-C2C9-9AC5-2584A33E9D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4940962"/>
              </p:ext>
            </p:extLst>
          </p:nvPr>
        </p:nvGraphicFramePr>
        <p:xfrm>
          <a:off x="571499" y="2461331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230799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ACD81-F613-CC7D-2569-6B1286D2B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23CCE63-5B76-2027-BFA4-0E1D5653C277}"/>
              </a:ext>
            </a:extLst>
          </p:cNvPr>
          <p:cNvSpPr txBox="1"/>
          <p:nvPr/>
        </p:nvSpPr>
        <p:spPr>
          <a:xfrm>
            <a:off x="1349541" y="984685"/>
            <a:ext cx="1101691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سأقرأ ثم سترددون من بعدي.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A75E49E-72C3-1AE1-2D70-A6261356E6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B0C68E79-D41B-2BEF-A013-4958C50336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3078670"/>
              </p:ext>
            </p:extLst>
          </p:nvPr>
        </p:nvGraphicFramePr>
        <p:xfrm>
          <a:off x="571499" y="2461331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320504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BE423-3E8E-78F6-DDE8-F96920504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21CF9A4-5F02-9E2A-A512-24850A036429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سأنطق بثلاث كلمات أخرى وعليكم تحديد الحرف/الصوت الذي يتكرر: ممحاة –  مُهْرٌ – مطر؟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6F670AD-AB65-8770-11F5-ECFDB3B871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2762250"/>
            <a:ext cx="7665851" cy="5853924"/>
          </a:xfrm>
          <a:prstGeom prst="rect">
            <a:avLst/>
          </a:prstGeom>
        </p:spPr>
      </p:pic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42EC344-51E0-F9AB-3443-51B2D8200B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6612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779A0-4AE2-7BE4-BACD-638B35C7A4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427C8D4-8C9E-516A-7387-ED20E0B46413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 إنه حرف الميم [م] كما في كلمة مطر.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رددوا  حرف الميم - م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0CD5FF0-952F-D080-F760-1CF877DC0D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7FFC065-992B-68EA-4FA4-E65DD951DF5E}"/>
              </a:ext>
            </a:extLst>
          </p:cNvPr>
          <p:cNvSpPr txBox="1"/>
          <p:nvPr/>
        </p:nvSpPr>
        <p:spPr>
          <a:xfrm>
            <a:off x="10048373" y="3839081"/>
            <a:ext cx="2947738" cy="644791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13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</a:t>
            </a:r>
            <a:endParaRPr lang="ar-MA" sz="413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EC8600A-7FAB-078F-941E-5494BA635D08}"/>
              </a:ext>
            </a:extLst>
          </p:cNvPr>
          <p:cNvSpPr txBox="1"/>
          <p:nvPr/>
        </p:nvSpPr>
        <p:spPr>
          <a:xfrm>
            <a:off x="2887579" y="6640390"/>
            <a:ext cx="3328737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99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</a:t>
            </a:r>
            <a:r>
              <a:rPr lang="ar-MA" sz="199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طَرࣱ</a:t>
            </a:r>
          </a:p>
        </p:txBody>
      </p:sp>
      <p:pic>
        <p:nvPicPr>
          <p:cNvPr id="10" name="Image 9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C625FAD7-DC3E-A1EE-83B7-80F9606292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976" b="27603" l="64691" r="79356">
                        <a14:foregroundMark x1="71538" y1="20339" x2="68881" y2="20460"/>
                        <a14:foregroundMark x1="65457" y1="22357" x2="65202" y2="23245"/>
                        <a14:foregroundMark x1="78743" y1="23446" x2="77976" y2="24092"/>
                        <a14:foregroundMark x1="64997" y1="24939" x2="64997" y2="24939"/>
                        <a14:foregroundMark x1="65100" y1="26957" x2="65100" y2="26957"/>
                        <a14:foregroundMark x1="67348" y1="25787" x2="67348" y2="25787"/>
                        <a14:foregroundMark x1="68421" y1="27603" x2="68421" y2="27603"/>
                        <a14:foregroundMark x1="69699" y1="25303" x2="69699" y2="25303"/>
                        <a14:foregroundMark x1="71129" y1="26473" x2="71129" y2="26473"/>
                        <a14:foregroundMark x1="71998" y1="27603" x2="71998" y2="27603"/>
                        <a14:foregroundMark x1="73735" y1="26312" x2="73735" y2="26312"/>
                        <a14:foregroundMark x1="75779" y1="26957" x2="75779" y2="26957"/>
                        <a14:foregroundMark x1="77159" y1="25747" x2="77159" y2="25747"/>
                        <a14:foregroundMark x1="69443" y1="20097" x2="69443" y2="20097"/>
                        <a14:foregroundMark x1="69443" y1="19976" x2="69443" y2="19976"/>
                        <a14:foregroundMark x1="64691" y1="22639" x2="64691" y2="22639"/>
                        <a14:foregroundMark x1="79356" y1="23850" x2="79356" y2="238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995" t="19522" r="20329" b="71498"/>
          <a:stretch>
            <a:fillRect/>
          </a:stretch>
        </p:blipFill>
        <p:spPr>
          <a:xfrm>
            <a:off x="2419351" y="3282827"/>
            <a:ext cx="4627646" cy="3357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95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04D4FC-4CC5-5134-CB51-39066B2C5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51C9E2F-9595-A662-1AA1-342757C70637}"/>
              </a:ext>
            </a:extLst>
          </p:cNvPr>
          <p:cNvSpPr txBox="1"/>
          <p:nvPr/>
        </p:nvSpPr>
        <p:spPr>
          <a:xfrm>
            <a:off x="2419351" y="954932"/>
            <a:ext cx="1015365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الألواح – اكتبوا: مِـ - مُـ - مَـ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5FE6886-D871-E065-CCEA-8F59030598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E8ABEA1C-7CA0-30EF-5F73-94245E057CC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5400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201ED-4F6B-7B02-F6CB-5FC8C67969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A8BCFB3-F24F-34BD-9A4D-B9296ED5DF96}"/>
              </a:ext>
            </a:extLst>
          </p:cNvPr>
          <p:cNvSpPr txBox="1"/>
          <p:nvPr/>
        </p:nvSpPr>
        <p:spPr>
          <a:xfrm>
            <a:off x="2419351" y="954932"/>
            <a:ext cx="1015365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أحسنتم، صححوا: مع الكسرة: مِـ / مع الضمة: مُـ / مع الفتحة: مَـ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A66815C-B7CF-E029-9B6D-071A9FCFB8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93D0839-EE34-CFE7-B53E-E39A5BADF2F6}"/>
              </a:ext>
            </a:extLst>
          </p:cNvPr>
          <p:cNvSpPr txBox="1"/>
          <p:nvPr/>
        </p:nvSpPr>
        <p:spPr>
          <a:xfrm>
            <a:off x="2750128" y="4588224"/>
            <a:ext cx="6885708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MA" sz="1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مِـ - مُـ - مَـ</a:t>
            </a:r>
            <a:endParaRPr lang="fr-MA" sz="16600" dirty="0"/>
          </a:p>
        </p:txBody>
      </p:sp>
    </p:spTree>
    <p:extLst>
      <p:ext uri="{BB962C8B-B14F-4D97-AF65-F5344CB8AC3E}">
        <p14:creationId xmlns:p14="http://schemas.microsoft.com/office/powerpoint/2010/main" val="34452246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1C6074-B223-9DBB-B925-0A31E9AEEC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5512FE0-E90D-AA95-1DD7-954A0B357750}"/>
              </a:ext>
            </a:extLst>
          </p:cNvPr>
          <p:cNvSpPr txBox="1"/>
          <p:nvPr/>
        </p:nvSpPr>
        <p:spPr>
          <a:xfrm>
            <a:off x="1349541" y="984685"/>
            <a:ext cx="1101691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الحرف مع الحركات الطويلة والتنوين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FC930AB-EA8F-05B1-B73F-88E8027B7A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226392D8-D333-7FE8-AB56-1C4EA67E61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9807758"/>
              </p:ext>
            </p:extLst>
          </p:nvPr>
        </p:nvGraphicFramePr>
        <p:xfrm>
          <a:off x="571499" y="2461331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74289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3E6E5E-DDE7-64F8-529B-B5060310F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AAF709F-6EDD-D1EA-7896-2C39F13F3495}"/>
              </a:ext>
            </a:extLst>
          </p:cNvPr>
          <p:cNvSpPr txBox="1"/>
          <p:nvPr/>
        </p:nvSpPr>
        <p:spPr>
          <a:xfrm>
            <a:off x="1349541" y="984685"/>
            <a:ext cx="1101691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سأقرأ ثم سترددون من بعدي.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9CB6B3E-E29F-E49D-0158-68B983405F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45E82EBD-25A1-B192-7D72-F7AEC529B1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6869808"/>
              </p:ext>
            </p:extLst>
          </p:nvPr>
        </p:nvGraphicFramePr>
        <p:xfrm>
          <a:off x="571499" y="2461331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170370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5CEA-4CE8-8CD8-F81C-78A8075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EAEF17C-7AD0-E324-6862-1E1A02619262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كراساتكم على الصفحة رقم 14، وأنجزوا النشاط رقم 2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الأستاذ التعليمة، ويوضح المطلوب.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6A9DDF3-D818-AFBA-35CB-66FF22E51E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C780928-69DA-0A67-E04E-B221E2E85F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1" t="42080" r="8011" b="33367"/>
          <a:stretch>
            <a:fillRect/>
          </a:stretch>
        </p:blipFill>
        <p:spPr>
          <a:xfrm>
            <a:off x="249383" y="3316176"/>
            <a:ext cx="13230568" cy="4899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0642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BAD9D-DFB0-29BA-7919-2F59049D9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2F3F96CD-E51E-25F8-9C28-51CDFBB6B1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1" t="42080" r="8011" b="33367"/>
          <a:stretch>
            <a:fillRect/>
          </a:stretch>
        </p:blipFill>
        <p:spPr>
          <a:xfrm>
            <a:off x="249383" y="3316176"/>
            <a:ext cx="13230568" cy="489957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D6C90F8-7DE7-4C6E-EDB7-6FDF964D87A1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النشاط، لاحظوا جيدا موقع الحرف في الكلمات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تدريجي وكل حرف على حدة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B2C80BE-E364-3323-CFB1-CBED1248EC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AA5739A6-2D2B-0CF7-E670-878828166DE3}"/>
              </a:ext>
            </a:extLst>
          </p:cNvPr>
          <p:cNvSpPr/>
          <p:nvPr/>
        </p:nvSpPr>
        <p:spPr>
          <a:xfrm>
            <a:off x="8398638" y="4361403"/>
            <a:ext cx="625642" cy="95651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E0D0326F-D7CA-4BCC-17A0-37CC11B14345}"/>
              </a:ext>
            </a:extLst>
          </p:cNvPr>
          <p:cNvSpPr/>
          <p:nvPr/>
        </p:nvSpPr>
        <p:spPr>
          <a:xfrm>
            <a:off x="5052947" y="4361403"/>
            <a:ext cx="625642" cy="95651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F258B132-F4DF-6110-F1CE-153B4C61DF64}"/>
              </a:ext>
            </a:extLst>
          </p:cNvPr>
          <p:cNvSpPr/>
          <p:nvPr/>
        </p:nvSpPr>
        <p:spPr>
          <a:xfrm>
            <a:off x="4366099" y="5491316"/>
            <a:ext cx="625641" cy="91416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074F3AB1-0D30-869D-4532-159E3A2B8AED}"/>
              </a:ext>
            </a:extLst>
          </p:cNvPr>
          <p:cNvSpPr/>
          <p:nvPr/>
        </p:nvSpPr>
        <p:spPr>
          <a:xfrm>
            <a:off x="7717171" y="5509285"/>
            <a:ext cx="562669" cy="95651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2731A054-8A35-936A-EE3D-920F29AD4253}"/>
              </a:ext>
            </a:extLst>
          </p:cNvPr>
          <p:cNvSpPr/>
          <p:nvPr/>
        </p:nvSpPr>
        <p:spPr>
          <a:xfrm>
            <a:off x="4084763" y="4361403"/>
            <a:ext cx="625642" cy="95651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8CE4917F-5B0F-92C7-D1C1-3E6AEA7F1B5C}"/>
              </a:ext>
            </a:extLst>
          </p:cNvPr>
          <p:cNvSpPr/>
          <p:nvPr/>
        </p:nvSpPr>
        <p:spPr>
          <a:xfrm>
            <a:off x="11354756" y="5507187"/>
            <a:ext cx="562670" cy="95651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4781E374-57FB-096A-5D02-33D760C190FE}"/>
              </a:ext>
            </a:extLst>
          </p:cNvPr>
          <p:cNvSpPr/>
          <p:nvPr/>
        </p:nvSpPr>
        <p:spPr>
          <a:xfrm>
            <a:off x="8117303" y="6740181"/>
            <a:ext cx="654619" cy="95651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F5F2A396-7470-212F-BAE3-1FEDB69F5018}"/>
              </a:ext>
            </a:extLst>
          </p:cNvPr>
          <p:cNvSpPr/>
          <p:nvPr/>
        </p:nvSpPr>
        <p:spPr>
          <a:xfrm>
            <a:off x="4898817" y="6740181"/>
            <a:ext cx="654619" cy="95651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760D139C-4651-01C3-9E23-E2551B17637B}"/>
              </a:ext>
            </a:extLst>
          </p:cNvPr>
          <p:cNvSpPr/>
          <p:nvPr/>
        </p:nvSpPr>
        <p:spPr>
          <a:xfrm>
            <a:off x="1082839" y="6643199"/>
            <a:ext cx="654619" cy="95651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6474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DEC572-2CD8-434A-7910-4D294661D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FC39866-D962-2DD6-760D-C04A66948B8E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3، وانتبهوا جيدا لقراءتي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بصوت واضح ويوجه التلاميذ إلى متابعة على كراساتهم.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DA7D789-6236-3C89-E287-6146E5945B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1432738-166E-D92D-F600-ABCA8225A6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4" t="66776" r="8358" b="6661"/>
          <a:stretch>
            <a:fillRect/>
          </a:stretch>
        </p:blipFill>
        <p:spPr>
          <a:xfrm>
            <a:off x="460519" y="3089564"/>
            <a:ext cx="12794961" cy="5126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48145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920B83-2E39-63B9-B635-9709BCF4D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6859EC6-E3B9-EEB7-3769-A269C5B8255C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من يقرأ المقاطع؟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خمسة تلاميذ لقراءة المقاطع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D9D38AF-5357-27B6-2CB2-EB716040E6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1F60E4E-E5E3-A808-DE08-8A4FA698B8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4" t="66776" r="8358" b="6661"/>
          <a:stretch>
            <a:fillRect/>
          </a:stretch>
        </p:blipFill>
        <p:spPr>
          <a:xfrm>
            <a:off x="460519" y="3089564"/>
            <a:ext cx="12794961" cy="5126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86942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C69D1-ABBB-8DD2-B622-A0C8C9CA7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8F30C44-DC45-1F15-43EB-02E681E58F1E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قوموا بقراءة المقاطع بشكل ثنائي، 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التلاميذ إلى القراءة في ثنائيات ويتنقل بين الصفوف لتقديم الدعم.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19059CDA-FB75-DA14-6EE5-E093B267514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366" y="676656"/>
            <a:ext cx="2027790" cy="134559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78EDD62-E75A-F859-2854-705BD2F93D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4" t="66776" r="8358" b="6661"/>
          <a:stretch>
            <a:fillRect/>
          </a:stretch>
        </p:blipFill>
        <p:spPr>
          <a:xfrm>
            <a:off x="460519" y="3089564"/>
            <a:ext cx="12794961" cy="5126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10327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BBF7C-AFF4-E2DB-45BA-DA935BFF7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E007090-125F-F7B5-D96C-783E4259519F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4 في الصفحة 15، وانتبهوا جيدا لقراءتي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بصوت واضح ويوجه التلاميذ إلى متابعة على كراساتهم.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E3BC882-350D-A74E-30DF-7D89359376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35CF525-B5AC-C14C-89DD-6C90EE85F5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8" t="15171" r="8096" b="66668"/>
          <a:stretch>
            <a:fillRect/>
          </a:stretch>
        </p:blipFill>
        <p:spPr>
          <a:xfrm>
            <a:off x="250676" y="4613563"/>
            <a:ext cx="13214647" cy="3643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41718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774CA-A87D-EC28-F5A9-6DBBDB34F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E8A2E30-F941-0E9D-AEF7-D32BBF7D75D0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من يقرأ المقاطع؟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خمسة تلاميذ لقراءة المقاطع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5DBDF20-4762-F2B6-605A-E38307660B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FC34EC9-A775-C6F6-B485-F3F8B50258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8" t="15171" r="8096" b="66668"/>
          <a:stretch>
            <a:fillRect/>
          </a:stretch>
        </p:blipFill>
        <p:spPr>
          <a:xfrm>
            <a:off x="250676" y="4613563"/>
            <a:ext cx="13214647" cy="3643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61021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90443-9763-9214-023C-88BB9C8B7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14D5FFF-EB65-F39C-5C9A-5871991D9281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قوموا بقراءة المقاطع بشكل ثنائي، 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التلاميذ إلى القراءة في ثنائيات ويتنقل بين الصفوف لتقديم الدعم.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9DE7BE20-12D6-529A-CDF9-D504D7AD9E1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366" y="676656"/>
            <a:ext cx="2027790" cy="134559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AB5CF74-853E-053B-F192-9E0E5DE591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8" t="15171" r="8096" b="66668"/>
          <a:stretch>
            <a:fillRect/>
          </a:stretch>
        </p:blipFill>
        <p:spPr>
          <a:xfrm>
            <a:off x="250676" y="4613563"/>
            <a:ext cx="13214647" cy="3643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29015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57AA20-C661-91EF-C09A-59FB4D50B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50460F33-7AB2-A4A9-100D-45D39C2318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1894" y="2273392"/>
            <a:ext cx="6300563" cy="798008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B36B8F7-E218-D9FC-7CD7-25906F012D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03" y="2390272"/>
            <a:ext cx="6234753" cy="789672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7A112AC-AD9D-B9D2-1F06-C3A530563C2C}"/>
              </a:ext>
            </a:extLst>
          </p:cNvPr>
          <p:cNvSpPr txBox="1"/>
          <p:nvPr/>
        </p:nvSpPr>
        <p:spPr>
          <a:xfrm>
            <a:off x="2435393" y="69005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الأول الخاص بالتلوين في الصفحة 8، والنشاط رقم 5 في الصفحة 9 تنجز في المنزل.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توجيه التلاميذ لإنجاز النشاطين مع إعادة قراءة المقاطع والكلمات في النشاطين 3 و4.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5EECF2CE-09B9-DE3D-217B-A6763C510CD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366" y="676656"/>
            <a:ext cx="2027790" cy="134559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C99AD9C-1A63-48A5-413B-3C396A527AFC}"/>
              </a:ext>
            </a:extLst>
          </p:cNvPr>
          <p:cNvSpPr/>
          <p:nvPr/>
        </p:nvSpPr>
        <p:spPr>
          <a:xfrm>
            <a:off x="6858000" y="3497178"/>
            <a:ext cx="6023811" cy="216568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EF5BBFD-A2D9-2950-6D63-80AA1CCB7814}"/>
              </a:ext>
            </a:extLst>
          </p:cNvPr>
          <p:cNvSpPr/>
          <p:nvPr/>
        </p:nvSpPr>
        <p:spPr>
          <a:xfrm>
            <a:off x="410381" y="5470358"/>
            <a:ext cx="6023811" cy="458804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4794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55F3A40-311D-B621-AA4A-9B1C79E9E6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03925" y="4042772"/>
            <a:ext cx="2592763" cy="25371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7166807" y="7124700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19026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189441" y="4042772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960872" y="7151272"/>
            <a:ext cx="330671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لوحة المقاطع والحروف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ECB48A6-0C33-1A6B-C05E-B89046036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852" y="4099330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F389206-09CA-01B7-35A8-6977AE084F3E}"/>
              </a:ext>
            </a:extLst>
          </p:cNvPr>
          <p:cNvSpPr/>
          <p:nvPr/>
        </p:nvSpPr>
        <p:spPr>
          <a:xfrm>
            <a:off x="4385926" y="712206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بطاقات 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78043B8C-E801-CFE9-75A2-F30167D4B5B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6973" y="3438240"/>
            <a:ext cx="2750848" cy="34689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8">
            <a:extLst>
              <a:ext uri="{FF2B5EF4-FFF2-40B4-BE49-F238E27FC236}">
                <a16:creationId xmlns:a16="http://schemas.microsoft.com/office/drawing/2014/main" id="{07512179-0253-1A7F-4A4C-FA5B0CEE1189}"/>
              </a:ext>
            </a:extLst>
          </p:cNvPr>
          <p:cNvSpPr txBox="1">
            <a:spLocks/>
          </p:cNvSpPr>
          <p:nvPr/>
        </p:nvSpPr>
        <p:spPr>
          <a:xfrm>
            <a:off x="3" y="16038"/>
            <a:ext cx="7926510" cy="236379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سلة الحروف</a:t>
            </a:r>
            <a:endParaRPr kumimoji="1" lang="fr-FR" altLang="ja-JP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 descr="Une image contenant habits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02AFAFD0-5CA8-2519-0348-45D23B2D4D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1050" y="2038350"/>
            <a:ext cx="6929469" cy="617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E8780B0-F1D6-95F1-D463-A37648B31423}"/>
              </a:ext>
            </a:extLst>
          </p:cNvPr>
          <p:cNvSpPr txBox="1"/>
          <p:nvPr/>
        </p:nvSpPr>
        <p:spPr>
          <a:xfrm>
            <a:off x="2133600" y="697759"/>
            <a:ext cx="10565114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سلة الحروف، قوموا بتشكيل حلقة.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إعداد سلة صغيرة ونضع فيها جميع بطاقات الحروف التي سبق تقديمها</a:t>
            </a:r>
            <a:r>
              <a:rPr lang="fr-FR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في الحصص السابقة</a:t>
            </a:r>
          </a:p>
        </p:txBody>
      </p:sp>
      <p:pic>
        <p:nvPicPr>
          <p:cNvPr id="7" name="Image 6" descr="Une image contenant habits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D78DB18E-0A0F-845B-1C1C-99534DFA38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94990" y="2412772"/>
            <a:ext cx="8526019" cy="7601677"/>
          </a:xfrm>
          <a:prstGeom prst="rect">
            <a:avLst/>
          </a:prstGeom>
        </p:spPr>
      </p:pic>
      <p:pic>
        <p:nvPicPr>
          <p:cNvPr id="3" name="Image 2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9E3DABC3-1A85-F5F9-5367-A9F63588BD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34" b="97351" l="1873" r="99064">
                        <a14:foregroundMark x1="6367" y1="55960" x2="5993" y2="86424"/>
                        <a14:foregroundMark x1="3371" y1="90728" x2="15918" y2="91391"/>
                        <a14:foregroundMark x1="15918" y1="91391" x2="49625" y2="89735"/>
                        <a14:foregroundMark x1="49625" y1="89735" x2="92135" y2="95695"/>
                        <a14:foregroundMark x1="92135" y1="95695" x2="95880" y2="58609"/>
                        <a14:foregroundMark x1="95880" y1="58609" x2="92884" y2="37417"/>
                        <a14:foregroundMark x1="3184" y1="77483" x2="8801" y2="58940"/>
                        <a14:foregroundMark x1="8801" y1="58940" x2="14419" y2="69536"/>
                        <a14:foregroundMark x1="14419" y1="69536" x2="14607" y2="58940"/>
                        <a14:foregroundMark x1="54494" y1="79139" x2="59363" y2="82119"/>
                        <a14:foregroundMark x1="76030" y1="83444" x2="89513" y2="85430"/>
                        <a14:foregroundMark x1="89513" y1="85430" x2="90075" y2="86424"/>
                        <a14:foregroundMark x1="95880" y1="87086" x2="69288" y2="97020"/>
                        <a14:foregroundMark x1="69288" y1="97020" x2="26030" y2="92715"/>
                        <a14:foregroundMark x1="26030" y1="92715" x2="4869" y2="96358"/>
                        <a14:foregroundMark x1="94944" y1="97020" x2="95506" y2="79801"/>
                        <a14:foregroundMark x1="95506" y1="79801" x2="95131" y2="78477"/>
                        <a14:foregroundMark x1="99064" y1="97682" x2="98689" y2="91060"/>
                        <a14:foregroundMark x1="4494" y1="32450" x2="4494" y2="32450"/>
                        <a14:foregroundMark x1="4120" y1="37086" x2="4307" y2="33113"/>
                        <a14:foregroundMark x1="1685" y1="71854" x2="2809" y2="57285"/>
                        <a14:foregroundMark x1="2809" y1="57285" x2="6180" y2="52318"/>
                        <a14:foregroundMark x1="1873" y1="73510" x2="4120" y2="54967"/>
                        <a14:foregroundMark x1="4120" y1="54967" x2="7303" y2="50993"/>
                        <a14:foregroundMark x1="91948" y1="79139" x2="93258" y2="76821"/>
                        <a14:foregroundMark x1="98689" y1="74503" x2="98689" y2="562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88" y="818536"/>
            <a:ext cx="1917848" cy="1084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C2720E-26E3-035B-7EF0-476B0C065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DDBBBA9-E6F0-DD79-5FEC-E2D695E23507}"/>
              </a:ext>
            </a:extLst>
          </p:cNvPr>
          <p:cNvSpPr txBox="1"/>
          <p:nvPr/>
        </p:nvSpPr>
        <p:spPr>
          <a:xfrm>
            <a:off x="2092036" y="520920"/>
            <a:ext cx="10543309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ستمررون السلة فيما بينكم وعندما تتوقف الموسيقى سيسحب صاحب السلة بطاقة ويسمي الحرف، ويذكر كلمة تتضمنه</a:t>
            </a:r>
            <a:r>
              <a:rPr lang="ar-MA" sz="32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تنظيم اللعبة وتيسير لعبها، وفي حالة أخطأ التلميذ ننتدب زميلا له للمساعدة.</a:t>
            </a:r>
          </a:p>
        </p:txBody>
      </p:sp>
      <p:pic>
        <p:nvPicPr>
          <p:cNvPr id="5" name="موسيق أطفال للمدرسة">
            <a:hlinkClick r:id="" action="ppaction://media"/>
            <a:extLst>
              <a:ext uri="{FF2B5EF4-FFF2-40B4-BE49-F238E27FC236}">
                <a16:creationId xmlns:a16="http://schemas.microsoft.com/office/drawing/2014/main" id="{8BA88F1F-CA68-DDBD-F8E3-41DADBA4D17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1157" y="2401734"/>
            <a:ext cx="12833685" cy="7264350"/>
          </a:xfrm>
          <a:prstGeom prst="rect">
            <a:avLst/>
          </a:prstGeom>
        </p:spPr>
      </p:pic>
      <p:pic>
        <p:nvPicPr>
          <p:cNvPr id="2" name="Image 1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92455E1-A1FE-23D7-1A2C-75A70DF80CA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34" b="97351" l="1873" r="99064">
                        <a14:foregroundMark x1="6367" y1="55960" x2="5993" y2="86424"/>
                        <a14:foregroundMark x1="3371" y1="90728" x2="15918" y2="91391"/>
                        <a14:foregroundMark x1="15918" y1="91391" x2="49625" y2="89735"/>
                        <a14:foregroundMark x1="49625" y1="89735" x2="92135" y2="95695"/>
                        <a14:foregroundMark x1="92135" y1="95695" x2="95880" y2="58609"/>
                        <a14:foregroundMark x1="95880" y1="58609" x2="92884" y2="37417"/>
                        <a14:foregroundMark x1="3184" y1="77483" x2="8801" y2="58940"/>
                        <a14:foregroundMark x1="8801" y1="58940" x2="14419" y2="69536"/>
                        <a14:foregroundMark x1="14419" y1="69536" x2="14607" y2="58940"/>
                        <a14:foregroundMark x1="54494" y1="79139" x2="59363" y2="82119"/>
                        <a14:foregroundMark x1="76030" y1="83444" x2="89513" y2="85430"/>
                        <a14:foregroundMark x1="89513" y1="85430" x2="90075" y2="86424"/>
                        <a14:foregroundMark x1="95880" y1="87086" x2="69288" y2="97020"/>
                        <a14:foregroundMark x1="69288" y1="97020" x2="26030" y2="92715"/>
                        <a14:foregroundMark x1="26030" y1="92715" x2="4869" y2="96358"/>
                        <a14:foregroundMark x1="94944" y1="97020" x2="95506" y2="79801"/>
                        <a14:foregroundMark x1="95506" y1="79801" x2="95131" y2="78477"/>
                        <a14:foregroundMark x1="99064" y1="97682" x2="98689" y2="91060"/>
                        <a14:foregroundMark x1="4494" y1="32450" x2="4494" y2="32450"/>
                        <a14:foregroundMark x1="4120" y1="37086" x2="4307" y2="33113"/>
                        <a14:foregroundMark x1="1685" y1="71854" x2="2809" y2="57285"/>
                        <a14:foregroundMark x1="2809" y1="57285" x2="6180" y2="52318"/>
                        <a14:foregroundMark x1="1873" y1="73510" x2="4120" y2="54967"/>
                        <a14:foregroundMark x1="4120" y1="54967" x2="7303" y2="50993"/>
                        <a14:foregroundMark x1="91948" y1="79139" x2="93258" y2="76821"/>
                        <a14:foregroundMark x1="98689" y1="74503" x2="98689" y2="562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88" y="818536"/>
            <a:ext cx="1917848" cy="1084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335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8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A4BD4399-4793-D03E-86D7-2DDBEBA86B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447" y="4626681"/>
            <a:ext cx="3432969" cy="43480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1985216A-01C9-4A9E-BB4E-7B0538D1C8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772" y="2768121"/>
            <a:ext cx="3432969" cy="43480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personn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C7EAC6FF-0B2B-FB28-78FF-9864756C6B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4" t="65127" r="8042" b="6741"/>
          <a:stretch>
            <a:fillRect/>
          </a:stretch>
        </p:blipFill>
        <p:spPr>
          <a:xfrm>
            <a:off x="365998" y="3649237"/>
            <a:ext cx="13103746" cy="557735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741755"/>
            <a:ext cx="1233638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3:</a:t>
            </a:r>
            <a:endParaRPr lang="fr-FR" sz="44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32D2CD9-DF51-C66B-5039-7B09584518AA}"/>
              </a:ext>
            </a:extLst>
          </p:cNvPr>
          <p:cNvSpPr/>
          <p:nvPr/>
        </p:nvSpPr>
        <p:spPr>
          <a:xfrm>
            <a:off x="10543309" y="5143500"/>
            <a:ext cx="2563091" cy="382330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BA9DB9EF-B631-E1D2-601F-021E4A3C634B}"/>
              </a:ext>
            </a:extLst>
          </p:cNvPr>
          <p:cNvSpPr/>
          <p:nvPr/>
        </p:nvSpPr>
        <p:spPr>
          <a:xfrm>
            <a:off x="12704719" y="4507829"/>
            <a:ext cx="770021" cy="507331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217455" y="2610588"/>
            <a:ext cx="13252289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2 في الصفحة 3: </a:t>
            </a:r>
            <a:r>
              <a:rPr lang="ar-M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أعبر عن لوحة الأسرة بخمس كلمات وأكتبهما على كراستي في خانة اليوم الأول.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34D44838-6793-4592-9CEF-7CD717E224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35" y="2273392"/>
            <a:ext cx="6300563" cy="798008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716748"/>
            <a:ext cx="12336380" cy="81945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725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14:</a:t>
            </a:r>
            <a:endParaRPr lang="fr-FR" sz="4725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3A3DFF4-1B16-411D-57F1-8C2D9A60CEA8}"/>
              </a:ext>
            </a:extLst>
          </p:cNvPr>
          <p:cNvSpPr txBox="1"/>
          <p:nvPr/>
        </p:nvSpPr>
        <p:spPr>
          <a:xfrm>
            <a:off x="6096001" y="4054450"/>
            <a:ext cx="713873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الصفحة 14: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أتعرف وألون حروف اليوم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C8CE22A-C3BB-FD7B-147B-9260D90407B8}"/>
              </a:ext>
            </a:extLst>
          </p:cNvPr>
          <p:cNvSpPr txBox="1"/>
          <p:nvPr/>
        </p:nvSpPr>
        <p:spPr>
          <a:xfrm>
            <a:off x="6497052" y="8282256"/>
            <a:ext cx="67376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الصفحة 14: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المقاطع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037828-8497-05C5-3592-0E2F6E5B6E8A}"/>
              </a:ext>
            </a:extLst>
          </p:cNvPr>
          <p:cNvSpPr/>
          <p:nvPr/>
        </p:nvSpPr>
        <p:spPr>
          <a:xfrm>
            <a:off x="593558" y="3433011"/>
            <a:ext cx="12801601" cy="208547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AAE1417-E5CC-DE27-EECE-302F64F6B814}"/>
              </a:ext>
            </a:extLst>
          </p:cNvPr>
          <p:cNvSpPr/>
          <p:nvPr/>
        </p:nvSpPr>
        <p:spPr>
          <a:xfrm>
            <a:off x="593557" y="7595938"/>
            <a:ext cx="12801601" cy="208547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A3771-E0AD-FE21-A340-CBE48DC7A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06869954-2A39-27B7-A107-59F145F54B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03" y="2390272"/>
            <a:ext cx="6234753" cy="789672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AC3FEA5-B317-03A8-F6C9-2BDAAB35E3C5}"/>
              </a:ext>
            </a:extLst>
          </p:cNvPr>
          <p:cNvSpPr txBox="1"/>
          <p:nvPr/>
        </p:nvSpPr>
        <p:spPr>
          <a:xfrm>
            <a:off x="6858000" y="7546621"/>
            <a:ext cx="643787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5 الصفحة 15: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أنقل الحروف والمقاطع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196ACFE-C0D5-3972-DF1D-16CF5E220E11}"/>
              </a:ext>
            </a:extLst>
          </p:cNvPr>
          <p:cNvSpPr txBox="1"/>
          <p:nvPr/>
        </p:nvSpPr>
        <p:spPr>
          <a:xfrm>
            <a:off x="6858000" y="3935642"/>
            <a:ext cx="643787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4 الصفحة 15: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المقاطع والكلمات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E09D6BB-9B68-AE90-A4CB-7064AA47AF7E}"/>
              </a:ext>
            </a:extLst>
          </p:cNvPr>
          <p:cNvSpPr txBox="1"/>
          <p:nvPr/>
        </p:nvSpPr>
        <p:spPr>
          <a:xfrm>
            <a:off x="312703" y="757797"/>
            <a:ext cx="1233638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15:</a:t>
            </a:r>
            <a:endParaRPr lang="fr-FR" sz="44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DFCA86D-7BE6-3811-50F6-3714DF0E8EFA}"/>
              </a:ext>
            </a:extLst>
          </p:cNvPr>
          <p:cNvSpPr/>
          <p:nvPr/>
        </p:nvSpPr>
        <p:spPr>
          <a:xfrm>
            <a:off x="834187" y="3574473"/>
            <a:ext cx="12569110" cy="141284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979053C-9018-1C26-2653-61E48A1CC430}"/>
              </a:ext>
            </a:extLst>
          </p:cNvPr>
          <p:cNvSpPr/>
          <p:nvPr/>
        </p:nvSpPr>
        <p:spPr>
          <a:xfrm>
            <a:off x="834187" y="4987315"/>
            <a:ext cx="12569109" cy="47342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178925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5943530"/>
              </p:ext>
            </p:extLst>
          </p:nvPr>
        </p:nvGraphicFramePr>
        <p:xfrm>
          <a:off x="1860221" y="1558994"/>
          <a:ext cx="9989603" cy="688848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الأيقونات التوجيهية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طقس تسجيل الحضور</a:t>
                      </a:r>
                      <a:endParaRPr lang="fr-FR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أنشودة الحروف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عفوي: الأرنب والسلحفاة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مراجعة الحروف: م – ط – ظ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أنشطة الكراسة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سلة الحروف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70771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36388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31275" y="6764460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395232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9E65169-D6B5-889E-5456-5E196000319A}"/>
              </a:ext>
            </a:extLst>
          </p:cNvPr>
          <p:cNvSpPr/>
          <p:nvPr/>
        </p:nvSpPr>
        <p:spPr>
          <a:xfrm>
            <a:off x="6858001" y="6406889"/>
            <a:ext cx="5524500" cy="1817134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الاستماع وأخذ الكلمة</a:t>
            </a:r>
          </a:p>
        </p:txBody>
      </p:sp>
    </p:spTree>
    <p:extLst>
      <p:ext uri="{BB962C8B-B14F-4D97-AF65-F5344CB8AC3E}">
        <p14:creationId xmlns:p14="http://schemas.microsoft.com/office/powerpoint/2010/main" val="174487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689461"/>
            <a:ext cx="635267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</a:t>
            </a:r>
            <a:r>
              <a:rPr lang="ar-MA" sz="4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الاستماع وأخذ الكلمة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4570542" y="2513055"/>
            <a:ext cx="8212232" cy="22159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جَيِّدًا لِتَعْليماتِ أُسْتاذي؛</a:t>
            </a:r>
          </a:p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جَيِّدًا لِأَجْوِبَةِ زُمَلائي؛</a:t>
            </a:r>
          </a:p>
        </p:txBody>
      </p:sp>
      <p:pic>
        <p:nvPicPr>
          <p:cNvPr id="7" name="Image 6" descr="Une image contenant meubles, intérieur, table, chaise&#10;&#10;Le contenu généré par l’IA peut être incorrect.">
            <a:extLst>
              <a:ext uri="{FF2B5EF4-FFF2-40B4-BE49-F238E27FC236}">
                <a16:creationId xmlns:a16="http://schemas.microsoft.com/office/drawing/2014/main" id="{9698906E-66D6-8794-7CA8-6448D4B135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6416" y="2363144"/>
            <a:ext cx="2843068" cy="23798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60156"/>
            <a:ext cx="822960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لكي أحسن من سلوكي داخل القسم يجب:</a:t>
            </a:r>
          </a:p>
        </p:txBody>
      </p:sp>
      <p:pic>
        <p:nvPicPr>
          <p:cNvPr id="5" name="Image 4" descr="Une image contenant meubles, intérieur, table, chaise&#10;&#10;Le contenu généré par l’IA peut être incorrect.">
            <a:extLst>
              <a:ext uri="{FF2B5EF4-FFF2-40B4-BE49-F238E27FC236}">
                <a16:creationId xmlns:a16="http://schemas.microsoft.com/office/drawing/2014/main" id="{651A3E38-F111-786A-43CC-52F32F7F2F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33226" y="4900309"/>
            <a:ext cx="2843068" cy="21520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83598BE0-BDC6-6917-7448-8005503AFDA2}"/>
              </a:ext>
            </a:extLst>
          </p:cNvPr>
          <p:cNvGrpSpPr/>
          <p:nvPr/>
        </p:nvGrpSpPr>
        <p:grpSpPr>
          <a:xfrm>
            <a:off x="212168" y="7051751"/>
            <a:ext cx="4358374" cy="3235249"/>
            <a:chOff x="2804158" y="2638591"/>
            <a:chExt cx="6973503" cy="5176476"/>
          </a:xfrm>
        </p:grpSpPr>
        <p:pic>
          <p:nvPicPr>
            <p:cNvPr id="8" name="Image 7" descr="Une image contenant meubles, intérieur, table, dessin humoristique&#10;&#10;Le contenu généré par l’IA peut être incorrect.">
              <a:extLst>
                <a:ext uri="{FF2B5EF4-FFF2-40B4-BE49-F238E27FC236}">
                  <a16:creationId xmlns:a16="http://schemas.microsoft.com/office/drawing/2014/main" id="{1C6B6E66-3E81-B6C1-EEB2-6C21083A84F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232357" y="2638591"/>
              <a:ext cx="3545304" cy="517647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9" name="Image 8" descr="Une image contenant meubles, intérieur, table, dessin humoristique&#10;&#10;Le contenu généré par l’IA peut être incorrect.">
              <a:extLst>
                <a:ext uri="{FF2B5EF4-FFF2-40B4-BE49-F238E27FC236}">
                  <a16:creationId xmlns:a16="http://schemas.microsoft.com/office/drawing/2014/main" id="{54260F3A-4238-9319-0DCA-A45C788FC1C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flipH="1">
              <a:off x="2804158" y="2638591"/>
              <a:ext cx="3545304" cy="517647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B299BC60-340E-000B-663B-9A1E7C760B47}"/>
              </a:ext>
            </a:extLst>
          </p:cNvPr>
          <p:cNvSpPr txBox="1"/>
          <p:nvPr/>
        </p:nvSpPr>
        <p:spPr>
          <a:xfrm>
            <a:off x="4570542" y="4790549"/>
            <a:ext cx="8212232" cy="22159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آخُذُ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ٱلْإِذْنَ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قَبْلَ الْكَلامِ وَقَبْلَ الْخُروجِ إِلى الْمِرْحاضِ؛</a:t>
            </a:r>
          </a:p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آخُذُ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ٱلْإِذْنَ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مِنْ أُسْتاذي بِرَفْعِ أُصْبُعي؛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4570542" y="7975147"/>
            <a:ext cx="821223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آخُذُ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ٱلْإِذْنَ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مِنْ زَميلي لِأَسْتَعْمِلَ وَسيلَتَهُ: قَلَم، طَباشير...</a:t>
            </a:r>
          </a:p>
        </p:txBody>
      </p:sp>
    </p:spTree>
    <p:extLst>
      <p:ext uri="{BB962C8B-B14F-4D97-AF65-F5344CB8AC3E}">
        <p14:creationId xmlns:p14="http://schemas.microsoft.com/office/powerpoint/2010/main" val="3636395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2055</TotalTime>
  <Words>1142</Words>
  <Application>Microsoft Office PowerPoint</Application>
  <PresentationFormat>Personnalisé</PresentationFormat>
  <Paragraphs>207</Paragraphs>
  <Slides>57</Slides>
  <Notes>6</Notes>
  <HiddenSlides>0</HiddenSlides>
  <MMClips>2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57</vt:i4>
      </vt:variant>
    </vt:vector>
  </HeadingPairs>
  <TitlesOfParts>
    <vt:vector size="75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2221</cp:revision>
  <dcterms:created xsi:type="dcterms:W3CDTF">2014-10-09T07:32:24Z</dcterms:created>
  <dcterms:modified xsi:type="dcterms:W3CDTF">2025-09-17T19:43:21Z</dcterms:modified>
</cp:coreProperties>
</file>