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4"/>
  </p:notesMasterIdLst>
  <p:handoutMasterIdLst>
    <p:handoutMasterId r:id="rId65"/>
  </p:handoutMasterIdLst>
  <p:sldIdLst>
    <p:sldId id="2134808553" r:id="rId6"/>
    <p:sldId id="2134808554" r:id="rId7"/>
    <p:sldId id="2134808555" r:id="rId8"/>
    <p:sldId id="2134808556" r:id="rId9"/>
    <p:sldId id="2134808557" r:id="rId10"/>
    <p:sldId id="2134808558" r:id="rId11"/>
    <p:sldId id="345" r:id="rId12"/>
    <p:sldId id="953" r:id="rId13"/>
    <p:sldId id="2134808450" r:id="rId14"/>
    <p:sldId id="2134808451" r:id="rId15"/>
    <p:sldId id="542" r:id="rId16"/>
    <p:sldId id="988" r:id="rId17"/>
    <p:sldId id="2134808543" r:id="rId18"/>
    <p:sldId id="2134808544" r:id="rId19"/>
    <p:sldId id="2134808515" r:id="rId20"/>
    <p:sldId id="2134808448" r:id="rId21"/>
    <p:sldId id="2134808470" r:id="rId22"/>
    <p:sldId id="2134808471" r:id="rId23"/>
    <p:sldId id="2134808472" r:id="rId24"/>
    <p:sldId id="2134808545" r:id="rId25"/>
    <p:sldId id="597" r:id="rId26"/>
    <p:sldId id="2134808475" r:id="rId27"/>
    <p:sldId id="2134808476" r:id="rId28"/>
    <p:sldId id="2134808549" r:id="rId29"/>
    <p:sldId id="2134808550" r:id="rId30"/>
    <p:sldId id="2134808474" r:id="rId31"/>
    <p:sldId id="2134808478" r:id="rId32"/>
    <p:sldId id="2134808479" r:id="rId33"/>
    <p:sldId id="2134808547" r:id="rId34"/>
    <p:sldId id="2134808548" r:id="rId35"/>
    <p:sldId id="2134808483" r:id="rId36"/>
    <p:sldId id="2134808484" r:id="rId37"/>
    <p:sldId id="2134808485" r:id="rId38"/>
    <p:sldId id="2134808551" r:id="rId39"/>
    <p:sldId id="2134808552" r:id="rId40"/>
    <p:sldId id="2134808488" r:id="rId41"/>
    <p:sldId id="2134808559" r:id="rId42"/>
    <p:sldId id="2134808560" r:id="rId43"/>
    <p:sldId id="2134808561" r:id="rId44"/>
    <p:sldId id="2134808562" r:id="rId45"/>
    <p:sldId id="2134808565" r:id="rId46"/>
    <p:sldId id="2134808566" r:id="rId47"/>
    <p:sldId id="2134808491" r:id="rId48"/>
    <p:sldId id="2134808492" r:id="rId49"/>
    <p:sldId id="2134808490" r:id="rId50"/>
    <p:sldId id="2134808493" r:id="rId51"/>
    <p:sldId id="2134808494" r:id="rId52"/>
    <p:sldId id="2134808495" r:id="rId53"/>
    <p:sldId id="2134808496" r:id="rId54"/>
    <p:sldId id="2134808497" r:id="rId55"/>
    <p:sldId id="2134808498" r:id="rId56"/>
    <p:sldId id="838" r:id="rId57"/>
    <p:sldId id="2134808446" r:id="rId58"/>
    <p:sldId id="985" r:id="rId59"/>
    <p:sldId id="2134808546" r:id="rId60"/>
    <p:sldId id="2134808447" r:id="rId61"/>
    <p:sldId id="2134808514" r:id="rId62"/>
    <p:sldId id="2134808513" r:id="rId6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553"/>
            <p14:sldId id="2134808554"/>
            <p14:sldId id="2134808555"/>
            <p14:sldId id="2134808556"/>
            <p14:sldId id="2134808557"/>
            <p14:sldId id="2134808558"/>
          </p14:sldIdLst>
        </p14:section>
        <p14:section name="افتتاح الحصة" id="{B4CCA7F9-F5CC-4171-9420-75CE68236B45}">
          <p14:sldIdLst>
            <p14:sldId id="345"/>
            <p14:sldId id="953"/>
            <p14:sldId id="2134808450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43"/>
            <p14:sldId id="2134808544"/>
            <p14:sldId id="2134808515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476"/>
            <p14:sldId id="2134808549"/>
            <p14:sldId id="2134808550"/>
            <p14:sldId id="2134808474"/>
            <p14:sldId id="2134808478"/>
            <p14:sldId id="2134808479"/>
            <p14:sldId id="2134808547"/>
            <p14:sldId id="2134808548"/>
            <p14:sldId id="2134808483"/>
            <p14:sldId id="2134808484"/>
            <p14:sldId id="2134808485"/>
            <p14:sldId id="2134808551"/>
            <p14:sldId id="2134808552"/>
            <p14:sldId id="2134808488"/>
            <p14:sldId id="2134808559"/>
            <p14:sldId id="2134808560"/>
            <p14:sldId id="2134808561"/>
            <p14:sldId id="2134808562"/>
            <p14:sldId id="2134808565"/>
            <p14:sldId id="2134808566"/>
            <p14:sldId id="2134808491"/>
            <p14:sldId id="2134808492"/>
            <p14:sldId id="2134808490"/>
            <p14:sldId id="2134808493"/>
            <p14:sldId id="2134808494"/>
            <p14:sldId id="2134808495"/>
            <p14:sldId id="2134808496"/>
            <p14:sldId id="2134808497"/>
            <p14:sldId id="2134808498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4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8E2B83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0B3B-1EB0-806A-AE74-9AFD2A1E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D2914E-95E8-402C-AD5F-A0672D437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0EF6DD3-1E87-D3E7-1D30-86CAC18F6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9A3509-905E-F506-5B6A-235D780A0F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692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4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7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95205" y="9500515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201" y="74575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وكتابة حروف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B26D8F-9DD7-C160-4564-AE8BE923425E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سنتعلم كيف نكتب أسماءنا.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أسماءكم على ألواحكم.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ارفعوا ألواحكم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4797" y="22215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الاستعانة بلوحة الحروف على الكراسة 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18900-05AB-0722-3626-D94247BCE45D}"/>
              </a:ext>
            </a:extLst>
          </p:cNvPr>
          <p:cNvSpPr/>
          <p:nvPr/>
        </p:nvSpPr>
        <p:spPr>
          <a:xfrm>
            <a:off x="455809" y="59192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</a:t>
            </a:r>
            <a:r>
              <a:rPr lang="ar-MA" sz="5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المدرسة</a:t>
            </a:r>
            <a:endParaRPr lang="ar-MA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  <a:r>
              <a:rPr kumimoji="1" lang="ar-MA" sz="62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المدرسة</a:t>
            </a: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BF407D-2154-6A99-43CE-EC16AB8F0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3" y="2149646"/>
            <a:ext cx="7544665" cy="503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700373"/>
            <a:ext cx="1155031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4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4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سأقوم بالتعليق على هذه الصورة بكلمة.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عنصر من عناصر الصورة ويعبر عنه بكلمة ويكتبها على السبورة.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D5262D-C341-0166-3DAF-521FA3B22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39" y="2378245"/>
            <a:ext cx="11550317" cy="77031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082840" y="731150"/>
            <a:ext cx="11550317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واحد منكم سيعلق على الصورة بكلمة واحدة.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يعبر كل تلميذ على الصورة بكلمة، ويتم اختيار ثلاث كلمات ينقلها الأستاذ على السبورة 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118B84-1D17-1B73-842F-42748A7D3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39" y="2378245"/>
            <a:ext cx="11550317" cy="770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4049636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EF13F63-6159-3B06-1778-0B46B8F8F5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2103" y="2820319"/>
            <a:ext cx="13194620" cy="601907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كراساتكم على الصفحة رقم 3، وانقلوا الكلمات الثلاث في عمود اليوم الأول من النشاط 2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توجيه المتعلمين لإنجاز المطلوب..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3A12E1-9E41-1F66-CF31-2AE112399D98}"/>
              </a:ext>
            </a:extLst>
          </p:cNvPr>
          <p:cNvSpPr/>
          <p:nvPr/>
        </p:nvSpPr>
        <p:spPr>
          <a:xfrm>
            <a:off x="9421928" y="4273549"/>
            <a:ext cx="2727159" cy="194711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28C168D-C99C-765B-36CF-8E7CAE9A6491}"/>
              </a:ext>
            </a:extLst>
          </p:cNvPr>
          <p:cNvSpPr/>
          <p:nvPr/>
        </p:nvSpPr>
        <p:spPr>
          <a:xfrm>
            <a:off x="12031778" y="3658268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07C75D5-B0F6-43C1-5CAB-88745801B5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9651" y="3328838"/>
            <a:ext cx="3440868" cy="43373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5D26B9D-67F4-F843-CAB1-21696567D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0" y="3328838"/>
            <a:ext cx="3426768" cy="433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سأنطق بأربع كلمات وعليكم تحديد الحرف/الصوت الذي يتكرر: باب –  بيت – بلبل – بنت؟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A86BEF-7227-4A3B-498E-C03A043C3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95BE-7DEF-5098-0540-7A0827C58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2166A3-A8E9-BC2D-A705-52C0B321B7C9}"/>
              </a:ext>
            </a:extLst>
          </p:cNvPr>
          <p:cNvSpPr txBox="1"/>
          <p:nvPr/>
        </p:nvSpPr>
        <p:spPr>
          <a:xfrm>
            <a:off x="2432051" y="700373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الباء [ب] كما في كلمة باب.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معي – حرف الباء – ب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88EEA-27C1-BE23-6516-D66B191B3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CAF61E-4282-8236-5B8D-78E228113022}"/>
              </a:ext>
            </a:extLst>
          </p:cNvPr>
          <p:cNvSpPr txBox="1"/>
          <p:nvPr/>
        </p:nvSpPr>
        <p:spPr>
          <a:xfrm>
            <a:off x="10048373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412C5C-D59D-7D4A-836C-38CA072F5832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باب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B4C5FC2-C0D0-0F7A-B721-509933FE3B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864" y="2631421"/>
            <a:ext cx="2703095" cy="463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8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9C76B-CF50-D6FD-57E6-B6B1B7146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EC04AF68-8466-06DC-0ACB-D6DDA3B10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900" y="3858698"/>
            <a:ext cx="5060199" cy="384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9C5FF5-36FA-F454-22DE-7DED8F53FDC1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بطاقات الحروف وابحثوا عن بطاقة حرف الباء، ثم ارفعوها.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E0A9CB4-62FD-9F8B-6C41-69A97B6100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9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66486-CFBD-847E-6B89-06ED796BF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ECE6E8-7B79-6EA6-5AD2-1F052D5B2D18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هذه هي بطاقة حرف الباء، رددوا: "حرف الباء".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الأستاذ، ويرددون الباء.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29B18D-2A12-9670-469D-50E47EBFA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A157B8-AE35-D4CA-066F-83F4CEF445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4" t="29464" r="16763" b="29464"/>
          <a:stretch>
            <a:fillRect/>
          </a:stretch>
        </p:blipFill>
        <p:spPr>
          <a:xfrm>
            <a:off x="4796588" y="4641705"/>
            <a:ext cx="4122823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1894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EC73-023B-E57E-2699-DA0156016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43D1FAA0-2837-712D-6A68-DD4E186DC3F5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BC764EA5-B9B6-574C-63F1-FF8F280EA748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61E412FB-F429-AF85-E72C-E26D51CF04C1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B7433D2-DE14-9E05-F032-F4648B7CD964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592CFCE3-33A7-0E24-D458-492EC5F24227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5D726257-6507-0896-7926-CF2D874498E0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A765583-93C7-350C-E4B2-66E7B96C27CA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C7F5238B-E236-E0ED-54C0-F92FD2A2ECAA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A462056-0F8A-45D9-259E-A177127105A9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6C2D2E7-011D-0E19-C09D-76D430B3CEB0}"/>
              </a:ext>
            </a:extLst>
          </p:cNvPr>
          <p:cNvSpPr txBox="1"/>
          <p:nvPr/>
        </p:nvSpPr>
        <p:spPr>
          <a:xfrm>
            <a:off x="1349541" y="707686"/>
            <a:ext cx="110169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سأضع حرف الباء في الخريطة الذهنية مع: الفتحة: بَ – الكسرة: بِ – الضمة: بُ</a:t>
            </a:r>
          </a:p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على السبورة حرف الباء مع الحركات؟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60D9249-2F8A-751E-51B6-9E1F6D8FAC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F08B7E5C-8702-8526-61F8-664CC5B4B0A2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b="1" dirty="0">
                <a:solidFill>
                  <a:srgbClr val="8E2B8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endParaRPr lang="fr-FR" sz="4800" b="1" kern="1200" dirty="0">
              <a:solidFill>
                <a:srgbClr val="8E2B83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007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66C0-50DC-8C2F-E4F6-4F1C971E0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9027F3-F487-95E6-2CF4-A58164D2416A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بأربع كلمات وعليكم تحديد الحرف/الصوت الذي يتكرر: توت –  فتاةٌ – تبن - تفاح؟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27C2EF-781B-680D-7D37-468E2B8A5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B54E32-E95C-68AE-473D-2A98C4A83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18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897F8-E36F-73D8-3512-6A0F99F12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7451A-DDCD-D893-5A2F-4E65F6127084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التاء [ت] كما في كلمة توت.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: حرف التاء ت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B6CE-AAEC-E3ED-B448-59E5E910D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658AF5-D0CB-1DCC-1BD1-26F62DBC4D7A}"/>
              </a:ext>
            </a:extLst>
          </p:cNvPr>
          <p:cNvSpPr txBox="1"/>
          <p:nvPr/>
        </p:nvSpPr>
        <p:spPr>
          <a:xfrm>
            <a:off x="10048373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2453E9-23CB-6E79-EA6D-627C4C1066A1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توت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7C6448B-71EC-C300-6B89-B4EE22ECC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75" b="89931" l="7018" r="96784">
                        <a14:foregroundMark x1="88304" y1="57639" x2="96784" y2="59375"/>
                        <a14:foregroundMark x1="83626" y1="73958" x2="80409" y2="68056"/>
                        <a14:foregroundMark x1="7645" y1="41319" x2="7280" y2="41925"/>
                        <a14:foregroundMark x1="9525" y1="38194" x2="7645" y2="41319"/>
                        <a14:foregroundMark x1="9942" y1="37500" x2="9525" y2="38194"/>
                        <a14:foregroundMark x1="9942" y1="36806" x2="8480" y2="37500"/>
                        <a14:backgroundMark x1="7310" y1="43403" x2="7310" y2="43403"/>
                        <a14:backgroundMark x1="7310" y1="42014" x2="5556" y2="39236"/>
                        <a14:backgroundMark x1="7018" y1="45486" x2="6433" y2="39236"/>
                        <a14:backgroundMark x1="7895" y1="45139" x2="7602" y2="36458"/>
                        <a14:backgroundMark x1="7602" y1="41319" x2="7602" y2="41319"/>
                        <a14:backgroundMark x1="7310" y1="38194" x2="7310" y2="38194"/>
                        <a14:backgroundMark x1="7895" y1="38194" x2="7895" y2="38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810" y="2702476"/>
            <a:ext cx="4676274" cy="393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CAF96D21-A71A-B781-5B33-6E3650D41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900" y="3858698"/>
            <a:ext cx="5060199" cy="384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D141655-9CCC-8CD9-2D9D-50F025DDA65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بطاقات الحروف وابحثوا عن بطاقة حرف التاء، ثم ارفعوها.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58A02F-E89A-FF27-69EB-A48079701C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78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مراجعة الحروف: ب – ت – ف - ق.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7598266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367F-6690-DFCC-B894-CD86E42E5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AC4BCA-BB68-90A2-CDD1-4562027C8D71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هذه هي بطاقة حرف التاء، رددوا: "التاء"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58ABB5-9938-9B92-65FD-AE711F984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1D7CE0-D30E-436C-F838-99BAA94BD4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9" t="27643" r="15980" b="33005"/>
          <a:stretch>
            <a:fillRect/>
          </a:stretch>
        </p:blipFill>
        <p:spPr>
          <a:xfrm>
            <a:off x="4796589" y="4370089"/>
            <a:ext cx="4122821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19513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CD516-9CDC-DE48-75F8-D9D0835F2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EB889606-1BE0-B908-1718-F758789A7566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AD2B538B-A287-9253-B9AC-7C2FDD8A2FD3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E60EC450-CEA3-8A5F-D441-081931C9F165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796DA65D-1AE2-4145-37F8-780FD1D3322E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F98B9D5D-64DA-4615-D3DE-3407460AE634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AB18071B-8C05-DCFD-F168-6E7682C413C4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437CA596-542B-CD1A-F587-F84EF71B267F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58774C59-2B9A-F913-8DED-6F4D09C7BEA4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43FCDC0E-D417-685D-FF4E-682A3A3298A2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DF24B9-B4BD-6B12-A8FE-31FCA611FA99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حرف التاء مع الفتحة – تَ/ مع الكسرة – تِ/ مع الضمة – تُ؟ 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57AEB855-A10A-B7C8-4269-6484E944978F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6600" b="1" dirty="0">
                <a:solidFill>
                  <a:srgbClr val="8E2B8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endParaRPr lang="fr-FR" sz="4800" b="1" kern="1200" dirty="0">
              <a:solidFill>
                <a:srgbClr val="8E2B83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4D67372-3C21-8E85-ADF2-7EB2373966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23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E423-3E8E-78F6-DDE8-F9692050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CF9A4-5F02-9E2A-A512-24850A03642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أخرى وعليكم تحديد الحرف/الصوت الذي يتكرر: فم –  فُلْفل – فضة؟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670AD-AB65-8770-11F5-ECFDB3B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42EC344-51E0-F9AB-3443-51B2D8200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12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79A0-4AE2-7BE4-BACD-638B35C7A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27C8D4-8C9E-516A-7387-ED20E0B4641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الفاء [ف] كما في كلمة فم.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الحرص على ربط الحرف بالكلمة المرجعية رسما وصورة.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D5FF0-952F-D080-F760-1CF877DC0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FFC065-992B-68EA-4FA4-E65DD951DF5E}"/>
              </a:ext>
            </a:extLst>
          </p:cNvPr>
          <p:cNvSpPr txBox="1"/>
          <p:nvPr/>
        </p:nvSpPr>
        <p:spPr>
          <a:xfrm>
            <a:off x="10096500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8600A-7FAB-078F-941E-5494BA635D08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مࣱ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305ECCF-F57A-AD7A-E52C-E448F2E1D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28" b="96970" l="8304" r="93080">
                        <a14:foregroundMark x1="10035" y1="50842" x2="27682" y2="32660"/>
                        <a14:foregroundMark x1="27682" y1="32660" x2="52941" y2="32323"/>
                        <a14:foregroundMark x1="52941" y1="32323" x2="58478" y2="49158"/>
                        <a14:foregroundMark x1="58478" y1="49158" x2="47059" y2="68013"/>
                        <a14:foregroundMark x1="47059" y1="68013" x2="16609" y2="62290"/>
                        <a14:foregroundMark x1="16609" y1="62290" x2="22837" y2="39394"/>
                        <a14:foregroundMark x1="22837" y1="39394" x2="25606" y2="39394"/>
                        <a14:foregroundMark x1="29066" y1="90572" x2="64360" y2="93939"/>
                        <a14:foregroundMark x1="64360" y1="93939" x2="67128" y2="93603"/>
                        <a14:foregroundMark x1="72318" y1="44108" x2="37024" y2="39731"/>
                        <a14:foregroundMark x1="37024" y1="39731" x2="60208" y2="43434"/>
                        <a14:foregroundMark x1="82007" y1="65657" x2="63322" y2="72391"/>
                        <a14:foregroundMark x1="63322" y1="72391" x2="19723" y2="70370"/>
                        <a14:foregroundMark x1="19723" y1="70370" x2="12457" y2="60943"/>
                        <a14:foregroundMark x1="83737" y1="61953" x2="56401" y2="78788"/>
                        <a14:foregroundMark x1="56401" y1="78788" x2="32180" y2="76431"/>
                        <a14:foregroundMark x1="85813" y1="57912" x2="72318" y2="76431"/>
                        <a14:foregroundMark x1="72318" y1="76431" x2="65398" y2="77441"/>
                        <a14:foregroundMark x1="67820" y1="79461" x2="46367" y2="82155"/>
                        <a14:foregroundMark x1="46367" y1="82155" x2="31488" y2="76431"/>
                        <a14:foregroundMark x1="31488" y1="76431" x2="20761" y2="62626"/>
                        <a14:foregroundMark x1="77163" y1="41751" x2="41869" y2="37710"/>
                        <a14:foregroundMark x1="41869" y1="37710" x2="25952" y2="42424"/>
                        <a14:foregroundMark x1="38408" y1="43771" x2="53633" y2="43098"/>
                        <a14:foregroundMark x1="53633" y1="43098" x2="37370" y2="37710"/>
                        <a14:foregroundMark x1="37370" y1="37710" x2="29066" y2="39057"/>
                        <a14:foregroundMark x1="39100" y1="44781" x2="34602" y2="43434"/>
                        <a14:foregroundMark x1="64706" y1="94949" x2="37024" y2="94949"/>
                        <a14:foregroundMark x1="58478" y1="97306" x2="41869" y2="97306"/>
                        <a14:foregroundMark x1="56747" y1="36700" x2="73356" y2="40067"/>
                        <a14:foregroundMark x1="73356" y1="40067" x2="78547" y2="43771"/>
                        <a14:foregroundMark x1="88235" y1="65657" x2="88581" y2="55556"/>
                        <a14:foregroundMark x1="93080" y1="58249" x2="93080" y2="58249"/>
                        <a14:foregroundMark x1="8304" y1="57912" x2="8304" y2="57912"/>
                        <a14:foregroundMark x1="30796" y1="34680" x2="30796" y2="34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484" y="3219507"/>
            <a:ext cx="3328737" cy="342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4D4FC-4CC5-5134-CB51-39066B2C5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C03E2505-066E-3AB4-6056-5D8AB9058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900" y="3858698"/>
            <a:ext cx="5060199" cy="384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51C9E2F-9595-A662-1AA1-342757C70637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بطاقات الحروف وابحثوا عن بطاقة حرف الفاء، ثم ارفعوها.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FE6886-D871-E065-CCEA-8F59030598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40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201ED-4F6B-7B02-F6CB-5FC8C679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8BCFB3-F24F-34BD-9A4D-B9296ED5DF96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هذه هي بطاقة حرف الفاء، رددوا: "الفاء".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A66815C-B7CF-E029-9B6D-071A9FCFB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2D9C8C-B02E-5C42-616C-E3D2916FD3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21472" r="14377" b="37423"/>
          <a:stretch>
            <a:fillRect/>
          </a:stretch>
        </p:blipFill>
        <p:spPr>
          <a:xfrm>
            <a:off x="4796589" y="4641705"/>
            <a:ext cx="4122821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5224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CC6ED-E2E5-ADC8-F4A1-E607E1210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AE7881E9-3FAB-ADE1-5309-480B69A2C0CD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7751EB6D-A3E5-C3F2-178B-404EDBB9C071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55C81566-BE5A-43AD-8B08-F990A4B3FD9D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1AA43CB-1520-73C7-EAF8-410BCE4E57E8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AB9F240A-9DF6-F463-BDB4-3C5BC2E1462E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5C8AB052-8A00-464E-A3D9-16C3951F7230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7DFEE01C-8441-E117-D021-6501DF084CA8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225C8AFC-2270-7835-78EC-D25ABCAF8BE0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051ADF2E-4B36-E2B7-649D-6D76967EB246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01CDF3-F23E-B7D1-CB28-CFFC3DBF45F0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: الفاء مع الحركات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CCD9D576-50D0-59CE-7B0E-DC2C478BAAE1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b="1" kern="1200" dirty="0">
                <a:solidFill>
                  <a:srgbClr val="8E2B8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endParaRPr lang="fr-FR" sz="4800" b="1" kern="1200" dirty="0">
              <a:solidFill>
                <a:srgbClr val="8E2B83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D30992C-3323-453E-F849-C3C14C584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C1214-42B6-B0A2-3D58-0CBE03647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407C598-E098-38A8-B68A-3CBEC4599665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أخرى وعليكم تحديد الحرف/الصوت الذي يتكرر: قرد –  قنفذ – قلب؟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397CC-FF03-DECC-981B-61CE48BA1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E4774E4-C273-93E5-A075-9270545701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624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A4EC2-0361-13D7-DE63-836102E5B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AFA2C56-827F-B0C8-E5E6-660EEFF03537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القاف [ق] كما في كلمة قرد.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حرف القاف – ق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8C08CB-95E8-4B58-5B25-B66D369AEE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ADD19A-D485-861B-BDF8-B052DC96451F}"/>
              </a:ext>
            </a:extLst>
          </p:cNvPr>
          <p:cNvSpPr txBox="1"/>
          <p:nvPr/>
        </p:nvSpPr>
        <p:spPr>
          <a:xfrm>
            <a:off x="10096500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A9EEA0A-3FEF-7D50-8F99-3CB7EE95F86D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رْدࣱ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55A45C-83DE-9ADC-C91B-82B4311FA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0" b="94370" l="8065" r="94194">
                        <a14:foregroundMark x1="23871" y1="93566" x2="30645" y2="93834"/>
                        <a14:foregroundMark x1="52903" y1="94906" x2="52903" y2="94906"/>
                        <a14:foregroundMark x1="51290" y1="29223" x2="51290" y2="29223"/>
                        <a14:foregroundMark x1="31290" y1="29759" x2="31290" y2="29759"/>
                        <a14:foregroundMark x1="41935" y1="33780" x2="41935" y2="33780"/>
                        <a14:foregroundMark x1="51935" y1="31903" x2="32258" y2="30027"/>
                        <a14:foregroundMark x1="32258" y1="30027" x2="32258" y2="30027"/>
                        <a14:foregroundMark x1="52581" y1="31367" x2="48387" y2="29223"/>
                        <a14:foregroundMark x1="9677" y1="37802" x2="10968" y2="41019"/>
                        <a14:foregroundMark x1="10645" y1="70777" x2="8065" y2="67560"/>
                        <a14:foregroundMark x1="90645" y1="35925" x2="94194" y2="348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099" y="2582780"/>
            <a:ext cx="3510219" cy="422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6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69B87-5956-4AF7-F665-84DF533F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>
            <a:extLst>
              <a:ext uri="{FF2B5EF4-FFF2-40B4-BE49-F238E27FC236}">
                <a16:creationId xmlns:a16="http://schemas.microsoft.com/office/drawing/2014/main" id="{4EFA043E-57CA-DF92-A3FD-2B939CDC6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900" y="3858698"/>
            <a:ext cx="5060199" cy="384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0BC9A2F-0566-572C-E2E9-A2CD7ADEB420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بطاقات الحروف وابحثوا عن بطاقة حرف القاف، ثم ارفعوها.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6AB3A7F-3DB3-0D9D-F613-C5C75937D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729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96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51FCD-02DD-D133-FDAE-27A485BA4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C1DB993-D6F9-6B49-F06C-A5ADADA6358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هذه هي بطاقة حرف القاف، رددوا: "حرف القاف".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يرفع التلاميذ البطاقة مع إشارة معتادة من الأستاذ.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0DA2757-C18E-4100-9689-5F60B15113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E48636-678A-1B89-220C-9CB89F53B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6" t="28008" r="12903" b="30888"/>
          <a:stretch>
            <a:fillRect/>
          </a:stretch>
        </p:blipFill>
        <p:spPr>
          <a:xfrm>
            <a:off x="4796589" y="4609621"/>
            <a:ext cx="4122821" cy="31499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997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49DB5-AD7C-51F1-4028-8BE1FC2EA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F19DB90-CC73-B8AB-D84A-7F50C7E40DC5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770EE040-F832-B859-756E-0AB7D64372C4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F93DE95D-CF74-DF4C-9E6D-1E5E8C55C3DC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21EB1413-C0B4-A0B4-EEC8-730B0D5391C5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6AEBF93F-6145-C300-62FD-DCCF3A26834E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24AE8F5B-A9F9-0A22-4F97-6333EF69330E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1F089555-5D87-E4A7-4EA0-456D10BFA67B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7D5B5710-8FBB-CD04-4F27-F5D0A51FF28C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A8B3AF7-A8BC-8E4C-B347-1106C661EA20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73E9010-E48A-AEC2-E5F3-803B6A81B9C8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حرف القاف مع الحركات؟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CAD055F-8B48-9B79-5446-25628F946FEE}"/>
              </a:ext>
            </a:extLst>
          </p:cNvPr>
          <p:cNvSpPr/>
          <p:nvPr/>
        </p:nvSpPr>
        <p:spPr>
          <a:xfrm>
            <a:off x="5607145" y="545571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6600" b="1" kern="1200" dirty="0">
                <a:solidFill>
                  <a:srgbClr val="8E2B8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</a:t>
            </a:r>
            <a:endParaRPr lang="fr-FR" sz="16600" b="1" kern="1200" dirty="0">
              <a:solidFill>
                <a:srgbClr val="8E2B83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0B60BCB-76F5-EFBC-0294-CA31C08555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75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B4638-EC93-9648-C38D-2E075568D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8ED05B-7505-867C-8E4C-FF44A6C3B768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أقرأ الحروف.  من يقرأ مثلي؟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C90118-42F1-1D1F-E4B2-18BF2B97B5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25B06A7-06EA-6FE7-9191-F247F4B00659}"/>
              </a:ext>
            </a:extLst>
          </p:cNvPr>
          <p:cNvSpPr txBox="1"/>
          <p:nvPr/>
        </p:nvSpPr>
        <p:spPr>
          <a:xfrm>
            <a:off x="8971379" y="2452340"/>
            <a:ext cx="2947738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81D7F00-2A9A-9626-03E8-116CF267BFC3}"/>
              </a:ext>
            </a:extLst>
          </p:cNvPr>
          <p:cNvSpPr txBox="1"/>
          <p:nvPr/>
        </p:nvSpPr>
        <p:spPr>
          <a:xfrm>
            <a:off x="3416270" y="2718525"/>
            <a:ext cx="2947738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F27542-32B3-587E-9ECE-27A75D6303DC}"/>
              </a:ext>
            </a:extLst>
          </p:cNvPr>
          <p:cNvSpPr txBox="1"/>
          <p:nvPr/>
        </p:nvSpPr>
        <p:spPr>
          <a:xfrm>
            <a:off x="4808898" y="5080725"/>
            <a:ext cx="2947738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3D4EA9-9B5A-BA43-62DD-6938C665AA48}"/>
              </a:ext>
            </a:extLst>
          </p:cNvPr>
          <p:cNvSpPr txBox="1"/>
          <p:nvPr/>
        </p:nvSpPr>
        <p:spPr>
          <a:xfrm>
            <a:off x="6282767" y="2452340"/>
            <a:ext cx="2947738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F64285-5784-DE36-CF3F-CC1929E96430}"/>
              </a:ext>
            </a:extLst>
          </p:cNvPr>
          <p:cNvSpPr txBox="1"/>
          <p:nvPr/>
        </p:nvSpPr>
        <p:spPr>
          <a:xfrm>
            <a:off x="7578751" y="5003367"/>
            <a:ext cx="2947738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8881365-21FD-08FB-8123-EF59E56828A0}"/>
              </a:ext>
            </a:extLst>
          </p:cNvPr>
          <p:cNvSpPr txBox="1"/>
          <p:nvPr/>
        </p:nvSpPr>
        <p:spPr>
          <a:xfrm>
            <a:off x="2201527" y="5080725"/>
            <a:ext cx="2947738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0C37715-98C1-D0E3-D9AD-9A10D72F783F}"/>
              </a:ext>
            </a:extLst>
          </p:cNvPr>
          <p:cNvSpPr txBox="1"/>
          <p:nvPr/>
        </p:nvSpPr>
        <p:spPr>
          <a:xfrm>
            <a:off x="808898" y="2718525"/>
            <a:ext cx="2947738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</a:p>
        </p:txBody>
      </p:sp>
    </p:spTree>
    <p:extLst>
      <p:ext uri="{BB962C8B-B14F-4D97-AF65-F5344CB8AC3E}">
        <p14:creationId xmlns:p14="http://schemas.microsoft.com/office/powerpoint/2010/main" val="122129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7" grpId="0"/>
      <p:bldP spid="6" grpId="0"/>
      <p:bldP spid="8" grpId="0"/>
      <p:bldP spid="9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6، وأنجزوا النشاط رقم 2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التعليمة، ويوضح المطلوب.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A9DDF3-D818-AFBA-35CB-66FF22E51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BC1840BC-13F9-6503-6A77-1012F219A5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625511"/>
            <a:ext cx="13292656" cy="526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AD9D-DFB0-29BA-7919-2F59049D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3DB1C5D3-F243-4494-1638-16FD6DFD9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625511"/>
            <a:ext cx="13292656" cy="52618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C90F8-7DE7-4C6E-EDB7-6FDF964D87A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النشاط، لاحظوا جيدا موقع الحرف في الكلمات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تدريجي وكل حرف على حدة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2C80BE-E364-3323-CFB1-CBED1248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A5739A6-2D2B-0CF7-E670-878828166DE3}"/>
              </a:ext>
            </a:extLst>
          </p:cNvPr>
          <p:cNvSpPr/>
          <p:nvPr/>
        </p:nvSpPr>
        <p:spPr>
          <a:xfrm>
            <a:off x="7268359" y="4683261"/>
            <a:ext cx="736652" cy="78709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D0326F-D7CA-4BCC-17A0-37CC11B14345}"/>
              </a:ext>
            </a:extLst>
          </p:cNvPr>
          <p:cNvSpPr/>
          <p:nvPr/>
        </p:nvSpPr>
        <p:spPr>
          <a:xfrm>
            <a:off x="4931182" y="4739925"/>
            <a:ext cx="736652" cy="6737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58B132-F4DF-6110-F1CE-153B4C61DF64}"/>
              </a:ext>
            </a:extLst>
          </p:cNvPr>
          <p:cNvSpPr/>
          <p:nvPr/>
        </p:nvSpPr>
        <p:spPr>
          <a:xfrm>
            <a:off x="4666965" y="5736008"/>
            <a:ext cx="449180" cy="6737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4F3AB1-0D30-869D-4532-159E3A2B8AED}"/>
              </a:ext>
            </a:extLst>
          </p:cNvPr>
          <p:cNvSpPr/>
          <p:nvPr/>
        </p:nvSpPr>
        <p:spPr>
          <a:xfrm>
            <a:off x="7410010" y="5721016"/>
            <a:ext cx="736652" cy="6737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31A054-8A35-936A-EE3D-920F29AD4253}"/>
              </a:ext>
            </a:extLst>
          </p:cNvPr>
          <p:cNvSpPr/>
          <p:nvPr/>
        </p:nvSpPr>
        <p:spPr>
          <a:xfrm>
            <a:off x="10296791" y="5618744"/>
            <a:ext cx="736651" cy="6737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E4917F-5B0F-92C7-D1C1-3E6AEA7F1B5C}"/>
              </a:ext>
            </a:extLst>
          </p:cNvPr>
          <p:cNvSpPr/>
          <p:nvPr/>
        </p:nvSpPr>
        <p:spPr>
          <a:xfrm>
            <a:off x="8155498" y="5736008"/>
            <a:ext cx="736651" cy="6737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81E374-57FB-096A-5D02-33D760C190FE}"/>
              </a:ext>
            </a:extLst>
          </p:cNvPr>
          <p:cNvSpPr/>
          <p:nvPr/>
        </p:nvSpPr>
        <p:spPr>
          <a:xfrm>
            <a:off x="4194530" y="5618744"/>
            <a:ext cx="449180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5F2A396-7470-212F-BAE3-1FEDB69F5018}"/>
              </a:ext>
            </a:extLst>
          </p:cNvPr>
          <p:cNvSpPr/>
          <p:nvPr/>
        </p:nvSpPr>
        <p:spPr>
          <a:xfrm>
            <a:off x="10808852" y="6780835"/>
            <a:ext cx="449180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AEF0C74E-754B-77A9-2B17-2A7B37708168}"/>
              </a:ext>
            </a:extLst>
          </p:cNvPr>
          <p:cNvSpPr/>
          <p:nvPr/>
        </p:nvSpPr>
        <p:spPr>
          <a:xfrm>
            <a:off x="8065807" y="6780835"/>
            <a:ext cx="449180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A10DD64-7989-A498-2162-8139630896CE}"/>
              </a:ext>
            </a:extLst>
          </p:cNvPr>
          <p:cNvSpPr/>
          <p:nvPr/>
        </p:nvSpPr>
        <p:spPr>
          <a:xfrm>
            <a:off x="4194530" y="4739924"/>
            <a:ext cx="736652" cy="6737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AD14DCE-FB12-2E8F-C354-7FABE44DE014}"/>
              </a:ext>
            </a:extLst>
          </p:cNvPr>
          <p:cNvSpPr/>
          <p:nvPr/>
        </p:nvSpPr>
        <p:spPr>
          <a:xfrm>
            <a:off x="5218654" y="6752504"/>
            <a:ext cx="449180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5DCB506-8429-65A9-6A4B-F28897D4F128}"/>
              </a:ext>
            </a:extLst>
          </p:cNvPr>
          <p:cNvSpPr/>
          <p:nvPr/>
        </p:nvSpPr>
        <p:spPr>
          <a:xfrm>
            <a:off x="11258032" y="7680235"/>
            <a:ext cx="449180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BD6FA18-149C-8CA2-CBE1-996F4389D308}"/>
              </a:ext>
            </a:extLst>
          </p:cNvPr>
          <p:cNvSpPr/>
          <p:nvPr/>
        </p:nvSpPr>
        <p:spPr>
          <a:xfrm>
            <a:off x="7170664" y="7873261"/>
            <a:ext cx="736652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6023B28-B7EC-9710-00EE-3C8C0092F4B6}"/>
              </a:ext>
            </a:extLst>
          </p:cNvPr>
          <p:cNvSpPr/>
          <p:nvPr/>
        </p:nvSpPr>
        <p:spPr>
          <a:xfrm>
            <a:off x="1640462" y="7873261"/>
            <a:ext cx="736652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EC572-2CD8-434A-7910-4D29466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C39866-D962-2DD6-760D-C04A66948B8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7D789-6236-3C89-E287-6146E5945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E9DF7D47-35FD-4121-2A15-AD3822E6D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2999873"/>
            <a:ext cx="13292656" cy="580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14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0B83-2E39-63B9-B635-9709BCF4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859EC6-E3B9-EEB7-3769-A269C5B8255C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تلميذين إلى ثلاثة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9D38AF-5357-27B6-2CB2-EB716040E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8B54B5BE-4FD1-7F93-627E-800FB90397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2999873"/>
            <a:ext cx="13292656" cy="580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94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69D1-ABBB-8DD2-B622-A0C8C9CA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F30C44-DC45-1F15-43EB-02E681E58F1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9059CDA-FB75-DA14-6EE5-E093B26751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CC6AD70A-A24C-6697-AFF4-1DA562B0D5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2999873"/>
            <a:ext cx="13292656" cy="580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32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BBF7C-AFF4-E2DB-45BA-DA935BFF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007090-125F-F7B5-D96C-783E4259519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4 في الصفحة 7،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3BC882-350D-A74E-30DF-7D8935937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443EC5EE-EDC2-AC30-4CA1-D4F452C83E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596356"/>
            <a:ext cx="13283347" cy="460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71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74CA-A87D-EC28-F5A9-6DBBDB34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A2E30-F941-0E9D-AEF7-D32BBF7D75D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تلميذين إلى ثلاثة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5DBDF20-4762-F2B6-605A-E38307660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50F60599-DFD0-196C-AACD-2F7B92216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596356"/>
            <a:ext cx="13283347" cy="460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"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935735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443-9763-9214-023C-88BB9C8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4D5FFF-EB65-F39C-5C9A-5871991D928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E7BE20-12D6-529A-CDF9-D504D7AD9E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5" name="Image 4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97139926-1414-78AF-199A-B292589FD9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596356"/>
            <a:ext cx="13283347" cy="460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01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A20-C661-91EF-C09A-59FB4D50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D201C7E5-28C8-99F2-2933-B3FF2241E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936" y="2359203"/>
            <a:ext cx="6272461" cy="7944487"/>
          </a:xfrm>
          <a:prstGeom prst="rect">
            <a:avLst/>
          </a:prstGeom>
        </p:spPr>
      </p:pic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A137F9B0-763B-9F21-E35A-50562ED3C8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5" y="2310065"/>
            <a:ext cx="6301837" cy="798169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112AC-AD9D-B9D2-1F06-C3A530563C2C}"/>
              </a:ext>
            </a:extLst>
          </p:cNvPr>
          <p:cNvSpPr txBox="1"/>
          <p:nvPr/>
        </p:nvSpPr>
        <p:spPr>
          <a:xfrm>
            <a:off x="2435393" y="69005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الأول الخاص بالتلوين في الصفحة 4، والنشاط رقم 5 في الصفحة 5 تنجز في المنزل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لإنجاز النشاطين مع إعادة قراءة المقاطع والكلمات في النشاطين 3 و4.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EECF2CE-09B9-DE3D-217B-A6763C510C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99AD9C-1A63-48A5-413B-3C396A527AFC}"/>
              </a:ext>
            </a:extLst>
          </p:cNvPr>
          <p:cNvSpPr/>
          <p:nvPr/>
        </p:nvSpPr>
        <p:spPr>
          <a:xfrm>
            <a:off x="6858000" y="3416968"/>
            <a:ext cx="6023811" cy="17864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5BBFD-A2D9-2950-6D63-80AA1CCB7814}"/>
              </a:ext>
            </a:extLst>
          </p:cNvPr>
          <p:cNvSpPr/>
          <p:nvPr/>
        </p:nvSpPr>
        <p:spPr>
          <a:xfrm>
            <a:off x="410381" y="5203449"/>
            <a:ext cx="6023811" cy="485495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7943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152A1588-BB73-6A57-D964-280AC1836C58}"/>
              </a:ext>
            </a:extLst>
          </p:cNvPr>
          <p:cNvSpPr txBox="1">
            <a:spLocks/>
          </p:cNvSpPr>
          <p:nvPr/>
        </p:nvSpPr>
        <p:spPr>
          <a:xfrm>
            <a:off x="0" y="9903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الحروف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D3ED7BA-91CE-089F-A7EB-FBF21CF0C1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857" y="2375866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9568C1-37C8-06D0-3D1C-D8D604425DAE}"/>
              </a:ext>
            </a:extLst>
          </p:cNvPr>
          <p:cNvSpPr txBox="1"/>
          <p:nvPr/>
        </p:nvSpPr>
        <p:spPr>
          <a:xfrm>
            <a:off x="2462176" y="816465"/>
            <a:ext cx="103775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حجلة الحروف.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الحروف </a:t>
            </a: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EFA9D143-AB13-A1C8-5F5B-F1344E576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5FE4A6-D418-C384-BFAB-051AF0476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719" y="4526765"/>
            <a:ext cx="3426768" cy="4337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A82C26E-5A06-4F71-04FC-1F365BE6C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8772" y="2468799"/>
            <a:ext cx="3440868" cy="4337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F6BCBAD-3F06-20EA-E2EA-C29F3FB302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2103" y="3622419"/>
            <a:ext cx="13194620" cy="601907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6694770" y="6962272"/>
            <a:ext cx="2727159" cy="133951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A9DB9EF-B631-E1D2-601F-021E4A3C634B}"/>
              </a:ext>
            </a:extLst>
          </p:cNvPr>
          <p:cNvSpPr/>
          <p:nvPr/>
        </p:nvSpPr>
        <p:spPr>
          <a:xfrm>
            <a:off x="9421929" y="4507829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217455" y="2610588"/>
            <a:ext cx="1325228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في الصفحة 3: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أعبر عن لوحة المدرسة بكلمتين وأكتبهما على كراستي في خانة اليوم الثاني.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340BAD34-BDD1-0DE4-02AC-0A41AEE541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90" y="2359203"/>
            <a:ext cx="6272461" cy="79444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4: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497051" y="4054450"/>
            <a:ext cx="673768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الصفحة 6: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أتعرف وألون حروف اليوم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8CE22A-C3BB-FD7B-147B-9260D90407B8}"/>
              </a:ext>
            </a:extLst>
          </p:cNvPr>
          <p:cNvSpPr txBox="1"/>
          <p:nvPr/>
        </p:nvSpPr>
        <p:spPr>
          <a:xfrm>
            <a:off x="6497052" y="8282256"/>
            <a:ext cx="67376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الصفحة 6: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593558" y="3593432"/>
            <a:ext cx="12801601" cy="17165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593557" y="7411454"/>
            <a:ext cx="12801601" cy="22699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A3771-E0AD-FE21-A340-CBE48DC7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6F9862C6-1D0C-C46B-2CE6-91C2501E31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5" y="2310065"/>
            <a:ext cx="6301837" cy="79816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C3FEA5-B317-03A8-F6C9-2BDAAB35E3C5}"/>
              </a:ext>
            </a:extLst>
          </p:cNvPr>
          <p:cNvSpPr txBox="1"/>
          <p:nvPr/>
        </p:nvSpPr>
        <p:spPr>
          <a:xfrm>
            <a:off x="6858000" y="7546621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5 الصفحة 7: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6ACFE-C0D5-3972-DF1D-16CF5E220E11}"/>
              </a:ext>
            </a:extLst>
          </p:cNvPr>
          <p:cNvSpPr txBox="1"/>
          <p:nvPr/>
        </p:nvSpPr>
        <p:spPr>
          <a:xfrm>
            <a:off x="6858000" y="3935642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4 الصفحة 7: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09D6BB-9B68-AE90-A4CB-7064AA47AF7E}"/>
              </a:ext>
            </a:extLst>
          </p:cNvPr>
          <p:cNvSpPr txBox="1"/>
          <p:nvPr/>
        </p:nvSpPr>
        <p:spPr>
          <a:xfrm>
            <a:off x="312703" y="757797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5: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FCA86D-7BE6-3811-50F6-3714DF0E8EFA}"/>
              </a:ext>
            </a:extLst>
          </p:cNvPr>
          <p:cNvSpPr/>
          <p:nvPr/>
        </p:nvSpPr>
        <p:spPr>
          <a:xfrm>
            <a:off x="834188" y="3433011"/>
            <a:ext cx="12569109" cy="1710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9053C-9018-1C26-2653-61E48A1CC430}"/>
              </a:ext>
            </a:extLst>
          </p:cNvPr>
          <p:cNvSpPr/>
          <p:nvPr/>
        </p:nvSpPr>
        <p:spPr>
          <a:xfrm>
            <a:off x="834187" y="5261812"/>
            <a:ext cx="12569109" cy="43955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7892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757208"/>
              </p:ext>
            </p:extLst>
          </p:nvPr>
        </p:nvGraphicFramePr>
        <p:xfrm>
          <a:off x="1860221" y="1558994"/>
          <a:ext cx="9989603" cy="7315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الأيقونات التوجيهية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الصورة: في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ب – ت – ف – ق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حجلة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7263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تعرف الأيقونات التوجيهية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دلالات الأيقونات التوجيهية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361F3-EE01-B251-0E69-BA64FFF2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4FDB57-82C0-FAA7-0EAC-15E87392BD31}"/>
              </a:ext>
            </a:extLst>
          </p:cNvPr>
          <p:cNvSpPr txBox="1"/>
          <p:nvPr/>
        </p:nvSpPr>
        <p:spPr>
          <a:xfrm>
            <a:off x="2981349" y="868785"/>
            <a:ext cx="95154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أيقونة تعبر عن سلوك معين؛ من يذكرنا بمعنى هذه الأيقونة؟</a:t>
            </a: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7F7F0576-7E55-73E0-CC18-3EBD1416D4B5}"/>
              </a:ext>
            </a:extLst>
          </p:cNvPr>
          <p:cNvGrpSpPr/>
          <p:nvPr/>
        </p:nvGrpSpPr>
        <p:grpSpPr>
          <a:xfrm>
            <a:off x="381000" y="2542439"/>
            <a:ext cx="12877800" cy="7055099"/>
            <a:chOff x="0" y="-47625"/>
            <a:chExt cx="4025259" cy="2769996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00C0416-8719-0049-D1D2-21116889E3E4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D65A6C9C-483D-027C-4DCE-CA79FC21398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A9929BF-DCA3-F50B-6A6E-F7C7280160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3612749"/>
            <a:ext cx="1230172" cy="837429"/>
          </a:xfrm>
          <a:prstGeom prst="round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EE170D-E77E-07CE-F86F-F5D21638C1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6505577"/>
            <a:ext cx="1472354" cy="13540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200028-12B6-B7D0-89BE-AFB329E1629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6286264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19B3882-ECA0-4923-69E7-48FE28FE1B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661822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4CD4782-F376-52F0-052E-7494E1F288BB}"/>
              </a:ext>
            </a:extLst>
          </p:cNvPr>
          <p:cNvSpPr/>
          <p:nvPr/>
        </p:nvSpPr>
        <p:spPr>
          <a:xfrm>
            <a:off x="7378501" y="81412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351B34A-16CC-3E1E-A090-75DB4F3D967F}"/>
              </a:ext>
            </a:extLst>
          </p:cNvPr>
          <p:cNvSpPr/>
          <p:nvPr/>
        </p:nvSpPr>
        <p:spPr>
          <a:xfrm>
            <a:off x="756409" y="5007243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AD3029-02DF-42DC-A030-4229100A52A0}"/>
              </a:ext>
            </a:extLst>
          </p:cNvPr>
          <p:cNvSpPr/>
          <p:nvPr/>
        </p:nvSpPr>
        <p:spPr>
          <a:xfrm>
            <a:off x="3697297" y="2161923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CFB69F3-493C-9426-FF10-6CE04A07E363}"/>
              </a:ext>
            </a:extLst>
          </p:cNvPr>
          <p:cNvSpPr/>
          <p:nvPr/>
        </p:nvSpPr>
        <p:spPr>
          <a:xfrm>
            <a:off x="10278672" y="8139330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A9417A8-15CA-95C8-6842-41E9398F81D6}"/>
              </a:ext>
            </a:extLst>
          </p:cNvPr>
          <p:cNvSpPr/>
          <p:nvPr/>
        </p:nvSpPr>
        <p:spPr>
          <a:xfrm>
            <a:off x="4137182" y="81539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7206733-6527-1223-F6C3-D17C4511F94D}"/>
              </a:ext>
            </a:extLst>
          </p:cNvPr>
          <p:cNvSpPr/>
          <p:nvPr/>
        </p:nvSpPr>
        <p:spPr>
          <a:xfrm>
            <a:off x="928411" y="81016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D828FB4-E18E-F85D-35E2-69ECD5AEC151}"/>
              </a:ext>
            </a:extLst>
          </p:cNvPr>
          <p:cNvSpPr/>
          <p:nvPr/>
        </p:nvSpPr>
        <p:spPr>
          <a:xfrm>
            <a:off x="1027867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88816D2-E6F8-5CDF-32A5-E8FA3EC15487}"/>
              </a:ext>
            </a:extLst>
          </p:cNvPr>
          <p:cNvSpPr/>
          <p:nvPr/>
        </p:nvSpPr>
        <p:spPr>
          <a:xfrm>
            <a:off x="723771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44971DD-26C7-0CBF-0F10-63D2213C8B3B}"/>
              </a:ext>
            </a:extLst>
          </p:cNvPr>
          <p:cNvSpPr/>
          <p:nvPr/>
        </p:nvSpPr>
        <p:spPr>
          <a:xfrm>
            <a:off x="4039464" y="494327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23" name="Image 2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9485421-6399-4DBF-4FB1-C13CA74DCB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6618223"/>
            <a:ext cx="1950937" cy="1300625"/>
          </a:xfrm>
          <a:prstGeom prst="rect">
            <a:avLst/>
          </a:prstGeom>
        </p:spPr>
      </p:pic>
      <p:pic>
        <p:nvPicPr>
          <p:cNvPr id="24" name="Image 23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6D77DAE-DEE0-0178-37E6-542193631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3612749"/>
            <a:ext cx="2216668" cy="1252899"/>
          </a:xfrm>
          <a:prstGeom prst="rect">
            <a:avLst/>
          </a:prstGeom>
        </p:spPr>
      </p:pic>
      <p:pic>
        <p:nvPicPr>
          <p:cNvPr id="25" name="Image 2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95B8AC1-32B4-A74B-8F1D-67DD0C79CE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3196681"/>
            <a:ext cx="2465967" cy="1636353"/>
          </a:xfrm>
          <a:prstGeom prst="rect">
            <a:avLst/>
          </a:prstGeom>
        </p:spPr>
      </p:pic>
      <p:pic>
        <p:nvPicPr>
          <p:cNvPr id="26" name="Image 2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595019D5-EB56-BE5E-BCC8-0455F20C55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3374475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1802</TotalTime>
  <Words>1200</Words>
  <Application>Microsoft Office PowerPoint</Application>
  <PresentationFormat>Personnalisé</PresentationFormat>
  <Paragraphs>212</Paragraphs>
  <Slides>58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58</vt:i4>
      </vt:variant>
    </vt:vector>
  </HeadingPairs>
  <TitlesOfParts>
    <vt:vector size="7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2213</cp:revision>
  <dcterms:created xsi:type="dcterms:W3CDTF">2014-10-09T07:32:24Z</dcterms:created>
  <dcterms:modified xsi:type="dcterms:W3CDTF">2025-09-17T14:11:08Z</dcterms:modified>
</cp:coreProperties>
</file>