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8"/>
  </p:notesMasterIdLst>
  <p:handoutMasterIdLst>
    <p:handoutMasterId r:id="rId59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560" r:id="rId12"/>
    <p:sldId id="953" r:id="rId13"/>
    <p:sldId id="2134808449" r:id="rId14"/>
    <p:sldId id="2134808561" r:id="rId15"/>
    <p:sldId id="2134808575" r:id="rId16"/>
    <p:sldId id="2134808576" r:id="rId17"/>
    <p:sldId id="2134808585" r:id="rId18"/>
    <p:sldId id="2134808586" r:id="rId19"/>
    <p:sldId id="2134808587" r:id="rId20"/>
    <p:sldId id="2134808588" r:id="rId21"/>
    <p:sldId id="2134808544" r:id="rId22"/>
    <p:sldId id="2134808553" r:id="rId23"/>
    <p:sldId id="2134808452" r:id="rId24"/>
    <p:sldId id="2134808589" r:id="rId25"/>
    <p:sldId id="2134808590" r:id="rId26"/>
    <p:sldId id="2134808591" r:id="rId27"/>
    <p:sldId id="2134808470" r:id="rId28"/>
    <p:sldId id="2134808472" r:id="rId29"/>
    <p:sldId id="2134808545" r:id="rId30"/>
    <p:sldId id="597" r:id="rId31"/>
    <p:sldId id="2134808484" r:id="rId32"/>
    <p:sldId id="2134808479" r:id="rId33"/>
    <p:sldId id="2134808558" r:id="rId34"/>
    <p:sldId id="2134808559" r:id="rId35"/>
    <p:sldId id="2134808571" r:id="rId36"/>
    <p:sldId id="2134808592" r:id="rId37"/>
    <p:sldId id="2134808485" r:id="rId38"/>
    <p:sldId id="2134808551" r:id="rId39"/>
    <p:sldId id="2134808552" r:id="rId40"/>
    <p:sldId id="2134808573" r:id="rId41"/>
    <p:sldId id="2134808491" r:id="rId42"/>
    <p:sldId id="2134808492" r:id="rId43"/>
    <p:sldId id="2134808490" r:id="rId44"/>
    <p:sldId id="2134808493" r:id="rId45"/>
    <p:sldId id="2134808494" r:id="rId46"/>
    <p:sldId id="2134808495" r:id="rId47"/>
    <p:sldId id="2134808496" r:id="rId48"/>
    <p:sldId id="2134808497" r:id="rId49"/>
    <p:sldId id="2134808498" r:id="rId50"/>
    <p:sldId id="838" r:id="rId51"/>
    <p:sldId id="2134808446" r:id="rId52"/>
    <p:sldId id="2134808555" r:id="rId53"/>
    <p:sldId id="985" r:id="rId54"/>
    <p:sldId id="2134808447" r:id="rId55"/>
    <p:sldId id="2134808514" r:id="rId56"/>
    <p:sldId id="2134808513" r:id="rId57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560"/>
            <p14:sldId id="953"/>
            <p14:sldId id="2134808449"/>
            <p14:sldId id="2134808561"/>
          </p14:sldIdLst>
        </p14:section>
        <p14:section name="نشاط اعتيادي" id="{3822E05A-48B7-466A-9806-AC1514DAD3AF}">
          <p14:sldIdLst>
            <p14:sldId id="2134808575"/>
            <p14:sldId id="2134808576"/>
            <p14:sldId id="2134808585"/>
            <p14:sldId id="2134808586"/>
            <p14:sldId id="2134808587"/>
            <p14:sldId id="2134808588"/>
            <p14:sldId id="2134808544"/>
            <p14:sldId id="2134808553"/>
            <p14:sldId id="2134808452"/>
            <p14:sldId id="2134808589"/>
            <p14:sldId id="2134808590"/>
          </p14:sldIdLst>
        </p14:section>
        <p14:section name="تحدث وإغناء المعجم" id="{5F742C0B-3E93-40E7-BD04-47EA8F843380}">
          <p14:sldIdLst>
            <p14:sldId id="2134808591"/>
            <p14:sldId id="2134808470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84"/>
            <p14:sldId id="2134808479"/>
            <p14:sldId id="2134808558"/>
            <p14:sldId id="2134808559"/>
            <p14:sldId id="2134808571"/>
            <p14:sldId id="2134808592"/>
            <p14:sldId id="2134808485"/>
            <p14:sldId id="2134808551"/>
            <p14:sldId id="2134808552"/>
            <p14:sldId id="2134808573"/>
            <p14:sldId id="2134808491"/>
            <p14:sldId id="2134808492"/>
            <p14:sldId id="2134808490"/>
            <p14:sldId id="2134808493"/>
            <p14:sldId id="2134808494"/>
            <p14:sldId id="2134808495"/>
            <p14:sldId id="2134808496"/>
            <p14:sldId id="2134808497"/>
            <p14:sldId id="2134808498"/>
          </p14:sldIdLst>
        </p14:section>
        <p14:section name="ألعاب" id="{66953B43-0502-40BE-9D9D-49C14FC1791C}">
          <p14:sldIdLst>
            <p14:sldId id="838"/>
            <p14:sldId id="2134808446"/>
            <p14:sldId id="2134808555"/>
          </p14:sldIdLst>
        </p14:section>
        <p14:section name="اختتام الحصة" id="{CFAC160B-4D15-40C5-8575-18C3947DD0CB}">
          <p14:sldIdLst>
            <p14:sldId id="985"/>
            <p14:sldId id="2134808447"/>
            <p14:sldId id="2134808514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CCCCCC"/>
    <a:srgbClr val="FFD992"/>
    <a:srgbClr val="006DB4"/>
    <a:srgbClr val="E74C3C"/>
    <a:srgbClr val="D4EAF3"/>
    <a:srgbClr val="FFFFFF"/>
    <a:srgbClr val="10147E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03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79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presProps" Target="presProp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5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pPr rtl="1"/>
          <a:r>
            <a:rPr lang="ar-MA" dirty="0"/>
            <a:t>ث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E8EF869A-0FAE-42C5-BCC4-46322E4498C2}">
      <dgm:prSet phldrT="[Texte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 err="1"/>
            <a:t>ثا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8580322A-9FA3-4E63-AFEC-221FA47C2A17}">
      <dgm:prSet phldrT="[Texte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 err="1"/>
            <a:t>ثي</a:t>
          </a:r>
          <a:r>
            <a:rPr lang="ar-MA" dirty="0"/>
            <a:t>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D3EC274C-E4C9-4FE5-9F2D-E2B2A5CE50D3}">
      <dgm:prSet phldrT="[Texte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ثو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5B1E684C-ED36-4B1A-9EC8-9E20E1E8B512}">
      <dgm:prSet phldrT="[Texte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 err="1"/>
            <a:t>ثاً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1C1E0A53-D246-4C2B-8068-2512E798DB32}">
      <dgm:prSet phldrT="[Texte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ثٍ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5BA394F0-4BDA-4FB6-A91D-EE7FDF31138E}">
      <dgm:prSet phldrT="[Texte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ثࣱ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FC4B8AF6-8D62-4CE5-B3BB-560FD3786D5B}" type="pres">
      <dgm:prSet presAssocID="{8AC8FBC6-87E3-4AA8-BC7E-206109A0F4F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A9FAAC2-2A36-4C75-9133-6AE1F009A7D1}" type="pres">
      <dgm:prSet presAssocID="{571EA815-78F6-4DCF-83A5-4D26B5988817}" presName="centerShape" presStyleLbl="node0" presStyleIdx="0" presStyleCnt="1"/>
      <dgm:spPr/>
    </dgm:pt>
    <dgm:pt modelId="{4085AD6A-7BCB-47A7-ACBF-78F801828DA5}" type="pres">
      <dgm:prSet presAssocID="{61CB46EA-D80D-413C-9783-686FE8C78FA5}" presName="parTrans" presStyleLbl="sibTrans2D1" presStyleIdx="0" presStyleCnt="6"/>
      <dgm:spPr/>
    </dgm:pt>
    <dgm:pt modelId="{35C2799A-2B8C-4721-AC74-8AE5ACA13678}" type="pres">
      <dgm:prSet presAssocID="{61CB46EA-D80D-413C-9783-686FE8C78FA5}" presName="connectorText" presStyleLbl="sibTrans2D1" presStyleIdx="0" presStyleCnt="6"/>
      <dgm:spPr/>
    </dgm:pt>
    <dgm:pt modelId="{54AC436E-B64F-473F-8FEF-BD1B9674CFA0}" type="pres">
      <dgm:prSet presAssocID="{E8EF869A-0FAE-42C5-BCC4-46322E4498C2}" presName="node" presStyleLbl="node1" presStyleIdx="0" presStyleCnt="6">
        <dgm:presLayoutVars>
          <dgm:bulletEnabled val="1"/>
        </dgm:presLayoutVars>
      </dgm:prSet>
      <dgm:spPr/>
    </dgm:pt>
    <dgm:pt modelId="{1DAD81E5-E4DC-4AC3-A692-2A3AF73C2AF0}" type="pres">
      <dgm:prSet presAssocID="{FCC657B7-69CA-42E7-A7BB-DD48E61B6B39}" presName="parTrans" presStyleLbl="sibTrans2D1" presStyleIdx="1" presStyleCnt="6"/>
      <dgm:spPr/>
    </dgm:pt>
    <dgm:pt modelId="{0011269D-D58C-412C-8366-10E0A3274AA3}" type="pres">
      <dgm:prSet presAssocID="{FCC657B7-69CA-42E7-A7BB-DD48E61B6B39}" presName="connectorText" presStyleLbl="sibTrans2D1" presStyleIdx="1" presStyleCnt="6"/>
      <dgm:spPr/>
    </dgm:pt>
    <dgm:pt modelId="{A933173B-5F3E-4845-BF40-C40E6F997323}" type="pres">
      <dgm:prSet presAssocID="{8580322A-9FA3-4E63-AFEC-221FA47C2A17}" presName="node" presStyleLbl="node1" presStyleIdx="1" presStyleCnt="6">
        <dgm:presLayoutVars>
          <dgm:bulletEnabled val="1"/>
        </dgm:presLayoutVars>
      </dgm:prSet>
      <dgm:spPr/>
    </dgm:pt>
    <dgm:pt modelId="{486EB368-1520-4BD5-AC2C-00DDC78933B5}" type="pres">
      <dgm:prSet presAssocID="{33EC2016-641E-4AE4-8139-01933250E5C2}" presName="parTrans" presStyleLbl="sibTrans2D1" presStyleIdx="2" presStyleCnt="6"/>
      <dgm:spPr/>
    </dgm:pt>
    <dgm:pt modelId="{590958D8-17C3-4A4A-AE1C-9B570DC8C256}" type="pres">
      <dgm:prSet presAssocID="{33EC2016-641E-4AE4-8139-01933250E5C2}" presName="connectorText" presStyleLbl="sibTrans2D1" presStyleIdx="2" presStyleCnt="6"/>
      <dgm:spPr/>
    </dgm:pt>
    <dgm:pt modelId="{F460B383-8E94-48F1-BC66-5B4050454F08}" type="pres">
      <dgm:prSet presAssocID="{D3EC274C-E4C9-4FE5-9F2D-E2B2A5CE50D3}" presName="node" presStyleLbl="node1" presStyleIdx="2" presStyleCnt="6">
        <dgm:presLayoutVars>
          <dgm:bulletEnabled val="1"/>
        </dgm:presLayoutVars>
      </dgm:prSet>
      <dgm:spPr/>
    </dgm:pt>
    <dgm:pt modelId="{897A188E-0A16-4238-84C4-41A4153DE398}" type="pres">
      <dgm:prSet presAssocID="{A5AAE615-20C1-4236-8206-EA36B2B5C79C}" presName="parTrans" presStyleLbl="sibTrans2D1" presStyleIdx="3" presStyleCnt="6"/>
      <dgm:spPr/>
    </dgm:pt>
    <dgm:pt modelId="{8AB04F71-06F1-42EF-847D-9414B3D49288}" type="pres">
      <dgm:prSet presAssocID="{A5AAE615-20C1-4236-8206-EA36B2B5C79C}" presName="connectorText" presStyleLbl="sibTrans2D1" presStyleIdx="3" presStyleCnt="6"/>
      <dgm:spPr/>
    </dgm:pt>
    <dgm:pt modelId="{1ADADB91-63E6-4276-9367-EB576F7111C3}" type="pres">
      <dgm:prSet presAssocID="{5B1E684C-ED36-4B1A-9EC8-9E20E1E8B512}" presName="node" presStyleLbl="node1" presStyleIdx="3" presStyleCnt="6">
        <dgm:presLayoutVars>
          <dgm:bulletEnabled val="1"/>
        </dgm:presLayoutVars>
      </dgm:prSet>
      <dgm:spPr/>
    </dgm:pt>
    <dgm:pt modelId="{26834697-6CF1-42C3-A11C-A1D2120EE446}" type="pres">
      <dgm:prSet presAssocID="{DF4CAEB2-CE7F-4326-AB12-401ACF132222}" presName="parTrans" presStyleLbl="sibTrans2D1" presStyleIdx="4" presStyleCnt="6"/>
      <dgm:spPr/>
    </dgm:pt>
    <dgm:pt modelId="{8277787D-0C15-491F-B941-E4B44912C928}" type="pres">
      <dgm:prSet presAssocID="{DF4CAEB2-CE7F-4326-AB12-401ACF132222}" presName="connectorText" presStyleLbl="sibTrans2D1" presStyleIdx="4" presStyleCnt="6"/>
      <dgm:spPr/>
    </dgm:pt>
    <dgm:pt modelId="{799979BD-6421-4EEB-86B6-0DACB013D468}" type="pres">
      <dgm:prSet presAssocID="{1C1E0A53-D246-4C2B-8068-2512E798DB32}" presName="node" presStyleLbl="node1" presStyleIdx="4" presStyleCnt="6">
        <dgm:presLayoutVars>
          <dgm:bulletEnabled val="1"/>
        </dgm:presLayoutVars>
      </dgm:prSet>
      <dgm:spPr/>
    </dgm:pt>
    <dgm:pt modelId="{3A0651DE-7762-473E-87BB-C3BABA3D6EBE}" type="pres">
      <dgm:prSet presAssocID="{8C518FAE-5615-450B-83F3-37EB26C144AE}" presName="parTrans" presStyleLbl="sibTrans2D1" presStyleIdx="5" presStyleCnt="6"/>
      <dgm:spPr/>
    </dgm:pt>
    <dgm:pt modelId="{8CF37565-00A3-4289-BF15-87709B907424}" type="pres">
      <dgm:prSet presAssocID="{8C518FAE-5615-450B-83F3-37EB26C144AE}" presName="connectorText" presStyleLbl="sibTrans2D1" presStyleIdx="5" presStyleCnt="6"/>
      <dgm:spPr/>
    </dgm:pt>
    <dgm:pt modelId="{052BF1F1-5045-4544-AC14-CF4301B77A7F}" type="pres">
      <dgm:prSet presAssocID="{5BA394F0-4BDA-4FB6-A91D-EE7FDF31138E}" presName="node" presStyleLbl="node1" presStyleIdx="5" presStyleCnt="6">
        <dgm:presLayoutVars>
          <dgm:bulletEnabled val="1"/>
        </dgm:presLayoutVars>
      </dgm:prSet>
      <dgm:spPr/>
    </dgm:pt>
  </dgm:ptLst>
  <dgm:cxnLst>
    <dgm:cxn modelId="{34DCFA01-5E01-404C-A851-C76A025FA577}" type="presOf" srcId="{1C1E0A53-D246-4C2B-8068-2512E798DB32}" destId="{799979BD-6421-4EEB-86B6-0DACB013D468}" srcOrd="0" destOrd="0" presId="urn:microsoft.com/office/officeart/2005/8/layout/radial5"/>
    <dgm:cxn modelId="{08377112-D46D-4F6B-BCD0-2286C27E9104}" type="presOf" srcId="{DF4CAEB2-CE7F-4326-AB12-401ACF132222}" destId="{8277787D-0C15-491F-B941-E4B44912C928}" srcOrd="1" destOrd="0" presId="urn:microsoft.com/office/officeart/2005/8/layout/radial5"/>
    <dgm:cxn modelId="{B6C20E31-27B4-42A0-8A7D-952CAD352D9A}" type="presOf" srcId="{8C518FAE-5615-450B-83F3-37EB26C144AE}" destId="{8CF37565-00A3-4289-BF15-87709B907424}" srcOrd="1" destOrd="0" presId="urn:microsoft.com/office/officeart/2005/8/layout/radial5"/>
    <dgm:cxn modelId="{97C8BB3A-22FF-49CF-91CD-6EB3586B567F}" type="presOf" srcId="{33EC2016-641E-4AE4-8139-01933250E5C2}" destId="{590958D8-17C3-4A4A-AE1C-9B570DC8C256}" srcOrd="1" destOrd="0" presId="urn:microsoft.com/office/officeart/2005/8/layout/radial5"/>
    <dgm:cxn modelId="{65F18241-95F2-484A-AF0A-E8388193C287}" type="presOf" srcId="{FCC657B7-69CA-42E7-A7BB-DD48E61B6B39}" destId="{1DAD81E5-E4DC-4AC3-A692-2A3AF73C2AF0}" srcOrd="0" destOrd="0" presId="urn:microsoft.com/office/officeart/2005/8/layout/radial5"/>
    <dgm:cxn modelId="{8F095B62-3F54-4FD8-9713-17D55CC62550}" type="presOf" srcId="{5B1E684C-ED36-4B1A-9EC8-9E20E1E8B512}" destId="{1ADADB91-63E6-4276-9367-EB576F7111C3}" srcOrd="0" destOrd="0" presId="urn:microsoft.com/office/officeart/2005/8/layout/radial5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A634F045-2B33-48EB-88BC-CC1865B97F8A}" type="presOf" srcId="{61CB46EA-D80D-413C-9783-686FE8C78FA5}" destId="{35C2799A-2B8C-4721-AC74-8AE5ACA13678}" srcOrd="1" destOrd="0" presId="urn:microsoft.com/office/officeart/2005/8/layout/radial5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3154A374-E789-476B-9CF6-A673AB232B9F}" type="presOf" srcId="{A5AAE615-20C1-4236-8206-EA36B2B5C79C}" destId="{8AB04F71-06F1-42EF-847D-9414B3D49288}" srcOrd="1" destOrd="0" presId="urn:microsoft.com/office/officeart/2005/8/layout/radial5"/>
    <dgm:cxn modelId="{C1795E7C-AC30-491A-9C59-288E8FDF1BF4}" type="presOf" srcId="{FCC657B7-69CA-42E7-A7BB-DD48E61B6B39}" destId="{0011269D-D58C-412C-8366-10E0A3274AA3}" srcOrd="1" destOrd="0" presId="urn:microsoft.com/office/officeart/2005/8/layout/radial5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13B49290-38C1-4363-AC23-3B1A921DC897}" type="presOf" srcId="{5BA394F0-4BDA-4FB6-A91D-EE7FDF31138E}" destId="{052BF1F1-5045-4544-AC14-CF4301B77A7F}" srcOrd="0" destOrd="0" presId="urn:microsoft.com/office/officeart/2005/8/layout/radial5"/>
    <dgm:cxn modelId="{8F608E97-4EE9-4311-99E9-0D9725A9937D}" type="presOf" srcId="{33EC2016-641E-4AE4-8139-01933250E5C2}" destId="{486EB368-1520-4BD5-AC2C-00DDC78933B5}" srcOrd="0" destOrd="0" presId="urn:microsoft.com/office/officeart/2005/8/layout/radial5"/>
    <dgm:cxn modelId="{401B569E-C3C8-46DC-B2E1-7F504FC12DD8}" type="presOf" srcId="{A5AAE615-20C1-4236-8206-EA36B2B5C79C}" destId="{897A188E-0A16-4238-84C4-41A4153DE398}" srcOrd="0" destOrd="0" presId="urn:microsoft.com/office/officeart/2005/8/layout/radial5"/>
    <dgm:cxn modelId="{EA1177A6-E63A-4608-B1F7-51D803F6A596}" type="presOf" srcId="{D3EC274C-E4C9-4FE5-9F2D-E2B2A5CE50D3}" destId="{F460B383-8E94-48F1-BC66-5B4050454F08}" srcOrd="0" destOrd="0" presId="urn:microsoft.com/office/officeart/2005/8/layout/radial5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4C63EFCF-57EB-4EE4-A755-ECE9950993A3}" type="presOf" srcId="{8C518FAE-5615-450B-83F3-37EB26C144AE}" destId="{3A0651DE-7762-473E-87BB-C3BABA3D6EBE}" srcOrd="0" destOrd="0" presId="urn:microsoft.com/office/officeart/2005/8/layout/radial5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055C88DB-4D40-40BF-A44C-FDCFF634B1A9}" type="presOf" srcId="{571EA815-78F6-4DCF-83A5-4D26B5988817}" destId="{4A9FAAC2-2A36-4C75-9133-6AE1F009A7D1}" srcOrd="0" destOrd="0" presId="urn:microsoft.com/office/officeart/2005/8/layout/radial5"/>
    <dgm:cxn modelId="{3A3987E3-4D0A-4E84-A9FC-54CA05A95B18}" type="presOf" srcId="{DF4CAEB2-CE7F-4326-AB12-401ACF132222}" destId="{26834697-6CF1-42C3-A11C-A1D2120EE446}" srcOrd="0" destOrd="0" presId="urn:microsoft.com/office/officeart/2005/8/layout/radial5"/>
    <dgm:cxn modelId="{EF0D64E5-2758-480F-8974-D3AE4D17E36C}" type="presOf" srcId="{8AC8FBC6-87E3-4AA8-BC7E-206109A0F4F0}" destId="{FC4B8AF6-8D62-4CE5-B3BB-560FD3786D5B}" srcOrd="0" destOrd="0" presId="urn:microsoft.com/office/officeart/2005/8/layout/radial5"/>
    <dgm:cxn modelId="{5F7022F6-7124-43AF-AFC8-34908E61BA5B}" type="presOf" srcId="{8580322A-9FA3-4E63-AFEC-221FA47C2A17}" destId="{A933173B-5F3E-4845-BF40-C40E6F997323}" srcOrd="0" destOrd="0" presId="urn:microsoft.com/office/officeart/2005/8/layout/radial5"/>
    <dgm:cxn modelId="{1479D5F9-CD19-45A0-9C48-EF1D1181389E}" type="presOf" srcId="{E8EF869A-0FAE-42C5-BCC4-46322E4498C2}" destId="{54AC436E-B64F-473F-8FEF-BD1B9674CFA0}" srcOrd="0" destOrd="0" presId="urn:microsoft.com/office/officeart/2005/8/layout/radial5"/>
    <dgm:cxn modelId="{A1A762FA-AB4E-4026-9433-8C775E7B2335}" type="presOf" srcId="{61CB46EA-D80D-413C-9783-686FE8C78FA5}" destId="{4085AD6A-7BCB-47A7-ACBF-78F801828DA5}" srcOrd="0" destOrd="0" presId="urn:microsoft.com/office/officeart/2005/8/layout/radial5"/>
    <dgm:cxn modelId="{AB88242E-8057-406F-B935-FC114A8E7976}" type="presParOf" srcId="{FC4B8AF6-8D62-4CE5-B3BB-560FD3786D5B}" destId="{4A9FAAC2-2A36-4C75-9133-6AE1F009A7D1}" srcOrd="0" destOrd="0" presId="urn:microsoft.com/office/officeart/2005/8/layout/radial5"/>
    <dgm:cxn modelId="{8DE3B26A-E60D-4510-AEB0-561BDFA9B584}" type="presParOf" srcId="{FC4B8AF6-8D62-4CE5-B3BB-560FD3786D5B}" destId="{4085AD6A-7BCB-47A7-ACBF-78F801828DA5}" srcOrd="1" destOrd="0" presId="urn:microsoft.com/office/officeart/2005/8/layout/radial5"/>
    <dgm:cxn modelId="{7720AA72-A284-4DBF-960F-CCC765362EEF}" type="presParOf" srcId="{4085AD6A-7BCB-47A7-ACBF-78F801828DA5}" destId="{35C2799A-2B8C-4721-AC74-8AE5ACA13678}" srcOrd="0" destOrd="0" presId="urn:microsoft.com/office/officeart/2005/8/layout/radial5"/>
    <dgm:cxn modelId="{1C545F5C-B35E-4141-9AC4-21CEAEC01E3D}" type="presParOf" srcId="{FC4B8AF6-8D62-4CE5-B3BB-560FD3786D5B}" destId="{54AC436E-B64F-473F-8FEF-BD1B9674CFA0}" srcOrd="2" destOrd="0" presId="urn:microsoft.com/office/officeart/2005/8/layout/radial5"/>
    <dgm:cxn modelId="{29C300E1-C601-4285-B426-80CC9E886D22}" type="presParOf" srcId="{FC4B8AF6-8D62-4CE5-B3BB-560FD3786D5B}" destId="{1DAD81E5-E4DC-4AC3-A692-2A3AF73C2AF0}" srcOrd="3" destOrd="0" presId="urn:microsoft.com/office/officeart/2005/8/layout/radial5"/>
    <dgm:cxn modelId="{F123552F-B1ED-4042-A812-79B6E2893C61}" type="presParOf" srcId="{1DAD81E5-E4DC-4AC3-A692-2A3AF73C2AF0}" destId="{0011269D-D58C-412C-8366-10E0A3274AA3}" srcOrd="0" destOrd="0" presId="urn:microsoft.com/office/officeart/2005/8/layout/radial5"/>
    <dgm:cxn modelId="{6E04F63B-86D9-45DA-97F2-8AB7391C4A64}" type="presParOf" srcId="{FC4B8AF6-8D62-4CE5-B3BB-560FD3786D5B}" destId="{A933173B-5F3E-4845-BF40-C40E6F997323}" srcOrd="4" destOrd="0" presId="urn:microsoft.com/office/officeart/2005/8/layout/radial5"/>
    <dgm:cxn modelId="{7668BB53-7F85-4D9B-9DCF-84262F4D0954}" type="presParOf" srcId="{FC4B8AF6-8D62-4CE5-B3BB-560FD3786D5B}" destId="{486EB368-1520-4BD5-AC2C-00DDC78933B5}" srcOrd="5" destOrd="0" presId="urn:microsoft.com/office/officeart/2005/8/layout/radial5"/>
    <dgm:cxn modelId="{EE98FDA9-7F08-43DE-9D85-42988FF56B91}" type="presParOf" srcId="{486EB368-1520-4BD5-AC2C-00DDC78933B5}" destId="{590958D8-17C3-4A4A-AE1C-9B570DC8C256}" srcOrd="0" destOrd="0" presId="urn:microsoft.com/office/officeart/2005/8/layout/radial5"/>
    <dgm:cxn modelId="{A1D96BBC-DEAD-4AF9-B9D9-6EBD555836E5}" type="presParOf" srcId="{FC4B8AF6-8D62-4CE5-B3BB-560FD3786D5B}" destId="{F460B383-8E94-48F1-BC66-5B4050454F08}" srcOrd="6" destOrd="0" presId="urn:microsoft.com/office/officeart/2005/8/layout/radial5"/>
    <dgm:cxn modelId="{4E58A221-61C7-4B6F-9FF1-4D08F8A02315}" type="presParOf" srcId="{FC4B8AF6-8D62-4CE5-B3BB-560FD3786D5B}" destId="{897A188E-0A16-4238-84C4-41A4153DE398}" srcOrd="7" destOrd="0" presId="urn:microsoft.com/office/officeart/2005/8/layout/radial5"/>
    <dgm:cxn modelId="{BDE8B4F2-6952-4854-BAEC-D58D98ABF069}" type="presParOf" srcId="{897A188E-0A16-4238-84C4-41A4153DE398}" destId="{8AB04F71-06F1-42EF-847D-9414B3D49288}" srcOrd="0" destOrd="0" presId="urn:microsoft.com/office/officeart/2005/8/layout/radial5"/>
    <dgm:cxn modelId="{6C47FA2A-C88A-4B0E-B7C3-61ADDD4A348D}" type="presParOf" srcId="{FC4B8AF6-8D62-4CE5-B3BB-560FD3786D5B}" destId="{1ADADB91-63E6-4276-9367-EB576F7111C3}" srcOrd="8" destOrd="0" presId="urn:microsoft.com/office/officeart/2005/8/layout/radial5"/>
    <dgm:cxn modelId="{A1070CEA-AD53-4EFC-A3F9-75FA3483D8C5}" type="presParOf" srcId="{FC4B8AF6-8D62-4CE5-B3BB-560FD3786D5B}" destId="{26834697-6CF1-42C3-A11C-A1D2120EE446}" srcOrd="9" destOrd="0" presId="urn:microsoft.com/office/officeart/2005/8/layout/radial5"/>
    <dgm:cxn modelId="{81FFBE7B-1D3D-4C8E-9AF4-632BD2868C8C}" type="presParOf" srcId="{26834697-6CF1-42C3-A11C-A1D2120EE446}" destId="{8277787D-0C15-491F-B941-E4B44912C928}" srcOrd="0" destOrd="0" presId="urn:microsoft.com/office/officeart/2005/8/layout/radial5"/>
    <dgm:cxn modelId="{AF4D0603-8DC1-4D63-80F4-9943381E7394}" type="presParOf" srcId="{FC4B8AF6-8D62-4CE5-B3BB-560FD3786D5B}" destId="{799979BD-6421-4EEB-86B6-0DACB013D468}" srcOrd="10" destOrd="0" presId="urn:microsoft.com/office/officeart/2005/8/layout/radial5"/>
    <dgm:cxn modelId="{980C01EA-7666-4533-A675-6927C0FA52E1}" type="presParOf" srcId="{FC4B8AF6-8D62-4CE5-B3BB-560FD3786D5B}" destId="{3A0651DE-7762-473E-87BB-C3BABA3D6EBE}" srcOrd="11" destOrd="0" presId="urn:microsoft.com/office/officeart/2005/8/layout/radial5"/>
    <dgm:cxn modelId="{8460F541-D97B-46C0-8114-939D89B862C2}" type="presParOf" srcId="{3A0651DE-7762-473E-87BB-C3BABA3D6EBE}" destId="{8CF37565-00A3-4289-BF15-87709B907424}" srcOrd="0" destOrd="0" presId="urn:microsoft.com/office/officeart/2005/8/layout/radial5"/>
    <dgm:cxn modelId="{EF89EDE7-A25A-4629-B8CD-8DA0341CD8A2}" type="presParOf" srcId="{FC4B8AF6-8D62-4CE5-B3BB-560FD3786D5B}" destId="{052BF1F1-5045-4544-AC14-CF4301B77A7F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5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pPr rtl="1"/>
          <a:r>
            <a:rPr lang="ar-MA" dirty="0"/>
            <a:t>ي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pPr rtl="1"/>
          <a:endParaRPr lang="fr-FR"/>
        </a:p>
      </dgm:t>
    </dgm:pt>
    <dgm:pt modelId="{E8EF869A-0FAE-42C5-BCC4-46322E4498C2}">
      <dgm:prSet phldrT="[Texte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يا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pPr rtl="1"/>
          <a:endParaRPr lang="fr-FR"/>
        </a:p>
      </dgm:t>
    </dgm:pt>
    <dgm:pt modelId="{8580322A-9FA3-4E63-AFEC-221FA47C2A17}">
      <dgm:prSet phldrT="[Texte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 err="1"/>
            <a:t>يي</a:t>
          </a:r>
          <a:r>
            <a:rPr lang="ar-MA" dirty="0"/>
            <a:t>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pPr rtl="1"/>
          <a:endParaRPr lang="fr-FR"/>
        </a:p>
      </dgm:t>
    </dgm:pt>
    <dgm:pt modelId="{D3EC274C-E4C9-4FE5-9F2D-E2B2A5CE50D3}">
      <dgm:prSet phldrT="[Texte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 err="1"/>
            <a:t>يو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pPr rtl="1"/>
          <a:endParaRPr lang="fr-FR"/>
        </a:p>
      </dgm:t>
    </dgm:pt>
    <dgm:pt modelId="{5B1E684C-ED36-4B1A-9EC8-9E20E1E8B512}">
      <dgm:prSet phldrT="[Texte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ياً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pPr rtl="1"/>
          <a:endParaRPr lang="fr-FR"/>
        </a:p>
      </dgm:t>
    </dgm:pt>
    <dgm:pt modelId="{1C1E0A53-D246-4C2B-8068-2512E798DB32}">
      <dgm:prSet phldrT="[Texte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MA" dirty="0"/>
            <a:t>ـيٍ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pPr rtl="1"/>
          <a:endParaRPr lang="fr-FR"/>
        </a:p>
      </dgm:t>
    </dgm:pt>
    <dgm:pt modelId="{5BA394F0-4BDA-4FB6-A91D-EE7FDF31138E}">
      <dgm:prSet phldrT="[Texte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rtl="1"/>
          <a:r>
            <a:rPr lang="ar-MA" dirty="0"/>
            <a:t>يࣱ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pPr rtl="1"/>
          <a:endParaRPr lang="fr-FR"/>
        </a:p>
      </dgm:t>
    </dgm:pt>
    <dgm:pt modelId="{FC4B8AF6-8D62-4CE5-B3BB-560FD3786D5B}" type="pres">
      <dgm:prSet presAssocID="{8AC8FBC6-87E3-4AA8-BC7E-206109A0F4F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A9FAAC2-2A36-4C75-9133-6AE1F009A7D1}" type="pres">
      <dgm:prSet presAssocID="{571EA815-78F6-4DCF-83A5-4D26B5988817}" presName="centerShape" presStyleLbl="node0" presStyleIdx="0" presStyleCnt="1"/>
      <dgm:spPr/>
    </dgm:pt>
    <dgm:pt modelId="{4085AD6A-7BCB-47A7-ACBF-78F801828DA5}" type="pres">
      <dgm:prSet presAssocID="{61CB46EA-D80D-413C-9783-686FE8C78FA5}" presName="parTrans" presStyleLbl="sibTrans2D1" presStyleIdx="0" presStyleCnt="6"/>
      <dgm:spPr/>
    </dgm:pt>
    <dgm:pt modelId="{35C2799A-2B8C-4721-AC74-8AE5ACA13678}" type="pres">
      <dgm:prSet presAssocID="{61CB46EA-D80D-413C-9783-686FE8C78FA5}" presName="connectorText" presStyleLbl="sibTrans2D1" presStyleIdx="0" presStyleCnt="6"/>
      <dgm:spPr/>
    </dgm:pt>
    <dgm:pt modelId="{54AC436E-B64F-473F-8FEF-BD1B9674CFA0}" type="pres">
      <dgm:prSet presAssocID="{E8EF869A-0FAE-42C5-BCC4-46322E4498C2}" presName="node" presStyleLbl="node1" presStyleIdx="0" presStyleCnt="6">
        <dgm:presLayoutVars>
          <dgm:bulletEnabled val="1"/>
        </dgm:presLayoutVars>
      </dgm:prSet>
      <dgm:spPr/>
    </dgm:pt>
    <dgm:pt modelId="{1DAD81E5-E4DC-4AC3-A692-2A3AF73C2AF0}" type="pres">
      <dgm:prSet presAssocID="{FCC657B7-69CA-42E7-A7BB-DD48E61B6B39}" presName="parTrans" presStyleLbl="sibTrans2D1" presStyleIdx="1" presStyleCnt="6"/>
      <dgm:spPr/>
    </dgm:pt>
    <dgm:pt modelId="{0011269D-D58C-412C-8366-10E0A3274AA3}" type="pres">
      <dgm:prSet presAssocID="{FCC657B7-69CA-42E7-A7BB-DD48E61B6B39}" presName="connectorText" presStyleLbl="sibTrans2D1" presStyleIdx="1" presStyleCnt="6"/>
      <dgm:spPr/>
    </dgm:pt>
    <dgm:pt modelId="{A933173B-5F3E-4845-BF40-C40E6F997323}" type="pres">
      <dgm:prSet presAssocID="{8580322A-9FA3-4E63-AFEC-221FA47C2A17}" presName="node" presStyleLbl="node1" presStyleIdx="1" presStyleCnt="6">
        <dgm:presLayoutVars>
          <dgm:bulletEnabled val="1"/>
        </dgm:presLayoutVars>
      </dgm:prSet>
      <dgm:spPr/>
    </dgm:pt>
    <dgm:pt modelId="{486EB368-1520-4BD5-AC2C-00DDC78933B5}" type="pres">
      <dgm:prSet presAssocID="{33EC2016-641E-4AE4-8139-01933250E5C2}" presName="parTrans" presStyleLbl="sibTrans2D1" presStyleIdx="2" presStyleCnt="6"/>
      <dgm:spPr/>
    </dgm:pt>
    <dgm:pt modelId="{590958D8-17C3-4A4A-AE1C-9B570DC8C256}" type="pres">
      <dgm:prSet presAssocID="{33EC2016-641E-4AE4-8139-01933250E5C2}" presName="connectorText" presStyleLbl="sibTrans2D1" presStyleIdx="2" presStyleCnt="6"/>
      <dgm:spPr/>
    </dgm:pt>
    <dgm:pt modelId="{F460B383-8E94-48F1-BC66-5B4050454F08}" type="pres">
      <dgm:prSet presAssocID="{D3EC274C-E4C9-4FE5-9F2D-E2B2A5CE50D3}" presName="node" presStyleLbl="node1" presStyleIdx="2" presStyleCnt="6">
        <dgm:presLayoutVars>
          <dgm:bulletEnabled val="1"/>
        </dgm:presLayoutVars>
      </dgm:prSet>
      <dgm:spPr/>
    </dgm:pt>
    <dgm:pt modelId="{897A188E-0A16-4238-84C4-41A4153DE398}" type="pres">
      <dgm:prSet presAssocID="{A5AAE615-20C1-4236-8206-EA36B2B5C79C}" presName="parTrans" presStyleLbl="sibTrans2D1" presStyleIdx="3" presStyleCnt="6"/>
      <dgm:spPr/>
    </dgm:pt>
    <dgm:pt modelId="{8AB04F71-06F1-42EF-847D-9414B3D49288}" type="pres">
      <dgm:prSet presAssocID="{A5AAE615-20C1-4236-8206-EA36B2B5C79C}" presName="connectorText" presStyleLbl="sibTrans2D1" presStyleIdx="3" presStyleCnt="6"/>
      <dgm:spPr/>
    </dgm:pt>
    <dgm:pt modelId="{1ADADB91-63E6-4276-9367-EB576F7111C3}" type="pres">
      <dgm:prSet presAssocID="{5B1E684C-ED36-4B1A-9EC8-9E20E1E8B512}" presName="node" presStyleLbl="node1" presStyleIdx="3" presStyleCnt="6">
        <dgm:presLayoutVars>
          <dgm:bulletEnabled val="1"/>
        </dgm:presLayoutVars>
      </dgm:prSet>
      <dgm:spPr/>
    </dgm:pt>
    <dgm:pt modelId="{26834697-6CF1-42C3-A11C-A1D2120EE446}" type="pres">
      <dgm:prSet presAssocID="{DF4CAEB2-CE7F-4326-AB12-401ACF132222}" presName="parTrans" presStyleLbl="sibTrans2D1" presStyleIdx="4" presStyleCnt="6"/>
      <dgm:spPr/>
    </dgm:pt>
    <dgm:pt modelId="{8277787D-0C15-491F-B941-E4B44912C928}" type="pres">
      <dgm:prSet presAssocID="{DF4CAEB2-CE7F-4326-AB12-401ACF132222}" presName="connectorText" presStyleLbl="sibTrans2D1" presStyleIdx="4" presStyleCnt="6"/>
      <dgm:spPr/>
    </dgm:pt>
    <dgm:pt modelId="{799979BD-6421-4EEB-86B6-0DACB013D468}" type="pres">
      <dgm:prSet presAssocID="{1C1E0A53-D246-4C2B-8068-2512E798DB32}" presName="node" presStyleLbl="node1" presStyleIdx="4" presStyleCnt="6">
        <dgm:presLayoutVars>
          <dgm:bulletEnabled val="1"/>
        </dgm:presLayoutVars>
      </dgm:prSet>
      <dgm:spPr/>
    </dgm:pt>
    <dgm:pt modelId="{3A0651DE-7762-473E-87BB-C3BABA3D6EBE}" type="pres">
      <dgm:prSet presAssocID="{8C518FAE-5615-450B-83F3-37EB26C144AE}" presName="parTrans" presStyleLbl="sibTrans2D1" presStyleIdx="5" presStyleCnt="6"/>
      <dgm:spPr/>
    </dgm:pt>
    <dgm:pt modelId="{8CF37565-00A3-4289-BF15-87709B907424}" type="pres">
      <dgm:prSet presAssocID="{8C518FAE-5615-450B-83F3-37EB26C144AE}" presName="connectorText" presStyleLbl="sibTrans2D1" presStyleIdx="5" presStyleCnt="6"/>
      <dgm:spPr/>
    </dgm:pt>
    <dgm:pt modelId="{052BF1F1-5045-4544-AC14-CF4301B77A7F}" type="pres">
      <dgm:prSet presAssocID="{5BA394F0-4BDA-4FB6-A91D-EE7FDF31138E}" presName="node" presStyleLbl="node1" presStyleIdx="5" presStyleCnt="6">
        <dgm:presLayoutVars>
          <dgm:bulletEnabled val="1"/>
        </dgm:presLayoutVars>
      </dgm:prSet>
      <dgm:spPr/>
    </dgm:pt>
  </dgm:ptLst>
  <dgm:cxnLst>
    <dgm:cxn modelId="{34DCFA01-5E01-404C-A851-C76A025FA577}" type="presOf" srcId="{1C1E0A53-D246-4C2B-8068-2512E798DB32}" destId="{799979BD-6421-4EEB-86B6-0DACB013D468}" srcOrd="0" destOrd="0" presId="urn:microsoft.com/office/officeart/2005/8/layout/radial5"/>
    <dgm:cxn modelId="{08377112-D46D-4F6B-BCD0-2286C27E9104}" type="presOf" srcId="{DF4CAEB2-CE7F-4326-AB12-401ACF132222}" destId="{8277787D-0C15-491F-B941-E4B44912C928}" srcOrd="1" destOrd="0" presId="urn:microsoft.com/office/officeart/2005/8/layout/radial5"/>
    <dgm:cxn modelId="{B6C20E31-27B4-42A0-8A7D-952CAD352D9A}" type="presOf" srcId="{8C518FAE-5615-450B-83F3-37EB26C144AE}" destId="{8CF37565-00A3-4289-BF15-87709B907424}" srcOrd="1" destOrd="0" presId="urn:microsoft.com/office/officeart/2005/8/layout/radial5"/>
    <dgm:cxn modelId="{97C8BB3A-22FF-49CF-91CD-6EB3586B567F}" type="presOf" srcId="{33EC2016-641E-4AE4-8139-01933250E5C2}" destId="{590958D8-17C3-4A4A-AE1C-9B570DC8C256}" srcOrd="1" destOrd="0" presId="urn:microsoft.com/office/officeart/2005/8/layout/radial5"/>
    <dgm:cxn modelId="{65F18241-95F2-484A-AF0A-E8388193C287}" type="presOf" srcId="{FCC657B7-69CA-42E7-A7BB-DD48E61B6B39}" destId="{1DAD81E5-E4DC-4AC3-A692-2A3AF73C2AF0}" srcOrd="0" destOrd="0" presId="urn:microsoft.com/office/officeart/2005/8/layout/radial5"/>
    <dgm:cxn modelId="{8F095B62-3F54-4FD8-9713-17D55CC62550}" type="presOf" srcId="{5B1E684C-ED36-4B1A-9EC8-9E20E1E8B512}" destId="{1ADADB91-63E6-4276-9367-EB576F7111C3}" srcOrd="0" destOrd="0" presId="urn:microsoft.com/office/officeart/2005/8/layout/radial5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A634F045-2B33-48EB-88BC-CC1865B97F8A}" type="presOf" srcId="{61CB46EA-D80D-413C-9783-686FE8C78FA5}" destId="{35C2799A-2B8C-4721-AC74-8AE5ACA13678}" srcOrd="1" destOrd="0" presId="urn:microsoft.com/office/officeart/2005/8/layout/radial5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3154A374-E789-476B-9CF6-A673AB232B9F}" type="presOf" srcId="{A5AAE615-20C1-4236-8206-EA36B2B5C79C}" destId="{8AB04F71-06F1-42EF-847D-9414B3D49288}" srcOrd="1" destOrd="0" presId="urn:microsoft.com/office/officeart/2005/8/layout/radial5"/>
    <dgm:cxn modelId="{C1795E7C-AC30-491A-9C59-288E8FDF1BF4}" type="presOf" srcId="{FCC657B7-69CA-42E7-A7BB-DD48E61B6B39}" destId="{0011269D-D58C-412C-8366-10E0A3274AA3}" srcOrd="1" destOrd="0" presId="urn:microsoft.com/office/officeart/2005/8/layout/radial5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13B49290-38C1-4363-AC23-3B1A921DC897}" type="presOf" srcId="{5BA394F0-4BDA-4FB6-A91D-EE7FDF31138E}" destId="{052BF1F1-5045-4544-AC14-CF4301B77A7F}" srcOrd="0" destOrd="0" presId="urn:microsoft.com/office/officeart/2005/8/layout/radial5"/>
    <dgm:cxn modelId="{8F608E97-4EE9-4311-99E9-0D9725A9937D}" type="presOf" srcId="{33EC2016-641E-4AE4-8139-01933250E5C2}" destId="{486EB368-1520-4BD5-AC2C-00DDC78933B5}" srcOrd="0" destOrd="0" presId="urn:microsoft.com/office/officeart/2005/8/layout/radial5"/>
    <dgm:cxn modelId="{401B569E-C3C8-46DC-B2E1-7F504FC12DD8}" type="presOf" srcId="{A5AAE615-20C1-4236-8206-EA36B2B5C79C}" destId="{897A188E-0A16-4238-84C4-41A4153DE398}" srcOrd="0" destOrd="0" presId="urn:microsoft.com/office/officeart/2005/8/layout/radial5"/>
    <dgm:cxn modelId="{EA1177A6-E63A-4608-B1F7-51D803F6A596}" type="presOf" srcId="{D3EC274C-E4C9-4FE5-9F2D-E2B2A5CE50D3}" destId="{F460B383-8E94-48F1-BC66-5B4050454F08}" srcOrd="0" destOrd="0" presId="urn:microsoft.com/office/officeart/2005/8/layout/radial5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4C63EFCF-57EB-4EE4-A755-ECE9950993A3}" type="presOf" srcId="{8C518FAE-5615-450B-83F3-37EB26C144AE}" destId="{3A0651DE-7762-473E-87BB-C3BABA3D6EBE}" srcOrd="0" destOrd="0" presId="urn:microsoft.com/office/officeart/2005/8/layout/radial5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055C88DB-4D40-40BF-A44C-FDCFF634B1A9}" type="presOf" srcId="{571EA815-78F6-4DCF-83A5-4D26B5988817}" destId="{4A9FAAC2-2A36-4C75-9133-6AE1F009A7D1}" srcOrd="0" destOrd="0" presId="urn:microsoft.com/office/officeart/2005/8/layout/radial5"/>
    <dgm:cxn modelId="{3A3987E3-4D0A-4E84-A9FC-54CA05A95B18}" type="presOf" srcId="{DF4CAEB2-CE7F-4326-AB12-401ACF132222}" destId="{26834697-6CF1-42C3-A11C-A1D2120EE446}" srcOrd="0" destOrd="0" presId="urn:microsoft.com/office/officeart/2005/8/layout/radial5"/>
    <dgm:cxn modelId="{EF0D64E5-2758-480F-8974-D3AE4D17E36C}" type="presOf" srcId="{8AC8FBC6-87E3-4AA8-BC7E-206109A0F4F0}" destId="{FC4B8AF6-8D62-4CE5-B3BB-560FD3786D5B}" srcOrd="0" destOrd="0" presId="urn:microsoft.com/office/officeart/2005/8/layout/radial5"/>
    <dgm:cxn modelId="{5F7022F6-7124-43AF-AFC8-34908E61BA5B}" type="presOf" srcId="{8580322A-9FA3-4E63-AFEC-221FA47C2A17}" destId="{A933173B-5F3E-4845-BF40-C40E6F997323}" srcOrd="0" destOrd="0" presId="urn:microsoft.com/office/officeart/2005/8/layout/radial5"/>
    <dgm:cxn modelId="{1479D5F9-CD19-45A0-9C48-EF1D1181389E}" type="presOf" srcId="{E8EF869A-0FAE-42C5-BCC4-46322E4498C2}" destId="{54AC436E-B64F-473F-8FEF-BD1B9674CFA0}" srcOrd="0" destOrd="0" presId="urn:microsoft.com/office/officeart/2005/8/layout/radial5"/>
    <dgm:cxn modelId="{A1A762FA-AB4E-4026-9433-8C775E7B2335}" type="presOf" srcId="{61CB46EA-D80D-413C-9783-686FE8C78FA5}" destId="{4085AD6A-7BCB-47A7-ACBF-78F801828DA5}" srcOrd="0" destOrd="0" presId="urn:microsoft.com/office/officeart/2005/8/layout/radial5"/>
    <dgm:cxn modelId="{AB88242E-8057-406F-B935-FC114A8E7976}" type="presParOf" srcId="{FC4B8AF6-8D62-4CE5-B3BB-560FD3786D5B}" destId="{4A9FAAC2-2A36-4C75-9133-6AE1F009A7D1}" srcOrd="0" destOrd="0" presId="urn:microsoft.com/office/officeart/2005/8/layout/radial5"/>
    <dgm:cxn modelId="{8DE3B26A-E60D-4510-AEB0-561BDFA9B584}" type="presParOf" srcId="{FC4B8AF6-8D62-4CE5-B3BB-560FD3786D5B}" destId="{4085AD6A-7BCB-47A7-ACBF-78F801828DA5}" srcOrd="1" destOrd="0" presId="urn:microsoft.com/office/officeart/2005/8/layout/radial5"/>
    <dgm:cxn modelId="{7720AA72-A284-4DBF-960F-CCC765362EEF}" type="presParOf" srcId="{4085AD6A-7BCB-47A7-ACBF-78F801828DA5}" destId="{35C2799A-2B8C-4721-AC74-8AE5ACA13678}" srcOrd="0" destOrd="0" presId="urn:microsoft.com/office/officeart/2005/8/layout/radial5"/>
    <dgm:cxn modelId="{1C545F5C-B35E-4141-9AC4-21CEAEC01E3D}" type="presParOf" srcId="{FC4B8AF6-8D62-4CE5-B3BB-560FD3786D5B}" destId="{54AC436E-B64F-473F-8FEF-BD1B9674CFA0}" srcOrd="2" destOrd="0" presId="urn:microsoft.com/office/officeart/2005/8/layout/radial5"/>
    <dgm:cxn modelId="{29C300E1-C601-4285-B426-80CC9E886D22}" type="presParOf" srcId="{FC4B8AF6-8D62-4CE5-B3BB-560FD3786D5B}" destId="{1DAD81E5-E4DC-4AC3-A692-2A3AF73C2AF0}" srcOrd="3" destOrd="0" presId="urn:microsoft.com/office/officeart/2005/8/layout/radial5"/>
    <dgm:cxn modelId="{F123552F-B1ED-4042-A812-79B6E2893C61}" type="presParOf" srcId="{1DAD81E5-E4DC-4AC3-A692-2A3AF73C2AF0}" destId="{0011269D-D58C-412C-8366-10E0A3274AA3}" srcOrd="0" destOrd="0" presId="urn:microsoft.com/office/officeart/2005/8/layout/radial5"/>
    <dgm:cxn modelId="{6E04F63B-86D9-45DA-97F2-8AB7391C4A64}" type="presParOf" srcId="{FC4B8AF6-8D62-4CE5-B3BB-560FD3786D5B}" destId="{A933173B-5F3E-4845-BF40-C40E6F997323}" srcOrd="4" destOrd="0" presId="urn:microsoft.com/office/officeart/2005/8/layout/radial5"/>
    <dgm:cxn modelId="{7668BB53-7F85-4D9B-9DCF-84262F4D0954}" type="presParOf" srcId="{FC4B8AF6-8D62-4CE5-B3BB-560FD3786D5B}" destId="{486EB368-1520-4BD5-AC2C-00DDC78933B5}" srcOrd="5" destOrd="0" presId="urn:microsoft.com/office/officeart/2005/8/layout/radial5"/>
    <dgm:cxn modelId="{EE98FDA9-7F08-43DE-9D85-42988FF56B91}" type="presParOf" srcId="{486EB368-1520-4BD5-AC2C-00DDC78933B5}" destId="{590958D8-17C3-4A4A-AE1C-9B570DC8C256}" srcOrd="0" destOrd="0" presId="urn:microsoft.com/office/officeart/2005/8/layout/radial5"/>
    <dgm:cxn modelId="{A1D96BBC-DEAD-4AF9-B9D9-6EBD555836E5}" type="presParOf" srcId="{FC4B8AF6-8D62-4CE5-B3BB-560FD3786D5B}" destId="{F460B383-8E94-48F1-BC66-5B4050454F08}" srcOrd="6" destOrd="0" presId="urn:microsoft.com/office/officeart/2005/8/layout/radial5"/>
    <dgm:cxn modelId="{4E58A221-61C7-4B6F-9FF1-4D08F8A02315}" type="presParOf" srcId="{FC4B8AF6-8D62-4CE5-B3BB-560FD3786D5B}" destId="{897A188E-0A16-4238-84C4-41A4153DE398}" srcOrd="7" destOrd="0" presId="urn:microsoft.com/office/officeart/2005/8/layout/radial5"/>
    <dgm:cxn modelId="{BDE8B4F2-6952-4854-BAEC-D58D98ABF069}" type="presParOf" srcId="{897A188E-0A16-4238-84C4-41A4153DE398}" destId="{8AB04F71-06F1-42EF-847D-9414B3D49288}" srcOrd="0" destOrd="0" presId="urn:microsoft.com/office/officeart/2005/8/layout/radial5"/>
    <dgm:cxn modelId="{6C47FA2A-C88A-4B0E-B7C3-61ADDD4A348D}" type="presParOf" srcId="{FC4B8AF6-8D62-4CE5-B3BB-560FD3786D5B}" destId="{1ADADB91-63E6-4276-9367-EB576F7111C3}" srcOrd="8" destOrd="0" presId="urn:microsoft.com/office/officeart/2005/8/layout/radial5"/>
    <dgm:cxn modelId="{A1070CEA-AD53-4EFC-A3F9-75FA3483D8C5}" type="presParOf" srcId="{FC4B8AF6-8D62-4CE5-B3BB-560FD3786D5B}" destId="{26834697-6CF1-42C3-A11C-A1D2120EE446}" srcOrd="9" destOrd="0" presId="urn:microsoft.com/office/officeart/2005/8/layout/radial5"/>
    <dgm:cxn modelId="{81FFBE7B-1D3D-4C8E-9AF4-632BD2868C8C}" type="presParOf" srcId="{26834697-6CF1-42C3-A11C-A1D2120EE446}" destId="{8277787D-0C15-491F-B941-E4B44912C928}" srcOrd="0" destOrd="0" presId="urn:microsoft.com/office/officeart/2005/8/layout/radial5"/>
    <dgm:cxn modelId="{AF4D0603-8DC1-4D63-80F4-9943381E7394}" type="presParOf" srcId="{FC4B8AF6-8D62-4CE5-B3BB-560FD3786D5B}" destId="{799979BD-6421-4EEB-86B6-0DACB013D468}" srcOrd="10" destOrd="0" presId="urn:microsoft.com/office/officeart/2005/8/layout/radial5"/>
    <dgm:cxn modelId="{980C01EA-7666-4533-A675-6927C0FA52E1}" type="presParOf" srcId="{FC4B8AF6-8D62-4CE5-B3BB-560FD3786D5B}" destId="{3A0651DE-7762-473E-87BB-C3BABA3D6EBE}" srcOrd="11" destOrd="0" presId="urn:microsoft.com/office/officeart/2005/8/layout/radial5"/>
    <dgm:cxn modelId="{8460F541-D97B-46C0-8114-939D89B862C2}" type="presParOf" srcId="{3A0651DE-7762-473E-87BB-C3BABA3D6EBE}" destId="{8CF37565-00A3-4289-BF15-87709B907424}" srcOrd="0" destOrd="0" presId="urn:microsoft.com/office/officeart/2005/8/layout/radial5"/>
    <dgm:cxn modelId="{EF89EDE7-A25A-4629-B8CD-8DA0341CD8A2}" type="presParOf" srcId="{FC4B8AF6-8D62-4CE5-B3BB-560FD3786D5B}" destId="{052BF1F1-5045-4544-AC14-CF4301B77A7F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FAAC2-2A36-4C75-9133-6AE1F009A7D1}">
      <dsp:nvSpPr>
        <dsp:cNvPr id="0" name=""/>
        <dsp:cNvSpPr/>
      </dsp:nvSpPr>
      <dsp:spPr>
        <a:xfrm>
          <a:off x="5314977" y="2724177"/>
          <a:ext cx="1943044" cy="194304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ث</a:t>
          </a:r>
          <a:endParaRPr lang="fr-FR" sz="6500" kern="1200" dirty="0"/>
        </a:p>
      </dsp:txBody>
      <dsp:txXfrm>
        <a:off x="5599529" y="3008729"/>
        <a:ext cx="1373940" cy="1373940"/>
      </dsp:txXfrm>
    </dsp:sp>
    <dsp:sp modelId="{4085AD6A-7BCB-47A7-ACBF-78F801828DA5}">
      <dsp:nvSpPr>
        <dsp:cNvPr id="0" name=""/>
        <dsp:cNvSpPr/>
      </dsp:nvSpPr>
      <dsp:spPr>
        <a:xfrm rot="16200000">
          <a:off x="6080648" y="2017113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2210996"/>
        <a:ext cx="288192" cy="396381"/>
      </dsp:txXfrm>
    </dsp:sp>
    <dsp:sp modelId="{54AC436E-B64F-473F-8FEF-BD1B9674CFA0}">
      <dsp:nvSpPr>
        <dsp:cNvPr id="0" name=""/>
        <dsp:cNvSpPr/>
      </dsp:nvSpPr>
      <dsp:spPr>
        <a:xfrm>
          <a:off x="5314977" y="4335"/>
          <a:ext cx="1943044" cy="1943044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ثا</a:t>
          </a:r>
          <a:endParaRPr lang="fr-FR" sz="6500" kern="1200" dirty="0"/>
        </a:p>
      </dsp:txBody>
      <dsp:txXfrm>
        <a:off x="5599529" y="288887"/>
        <a:ext cx="1373940" cy="1373940"/>
      </dsp:txXfrm>
    </dsp:sp>
    <dsp:sp modelId="{1DAD81E5-E4DC-4AC3-A692-2A3AF73C2AF0}">
      <dsp:nvSpPr>
        <dsp:cNvPr id="0" name=""/>
        <dsp:cNvSpPr/>
      </dsp:nvSpPr>
      <dsp:spPr>
        <a:xfrm rot="19800000">
          <a:off x="7248283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2854252"/>
        <a:ext cx="288192" cy="396381"/>
      </dsp:txXfrm>
    </dsp:sp>
    <dsp:sp modelId="{A933173B-5F3E-4845-BF40-C40E6F997323}">
      <dsp:nvSpPr>
        <dsp:cNvPr id="0" name=""/>
        <dsp:cNvSpPr/>
      </dsp:nvSpPr>
      <dsp:spPr>
        <a:xfrm>
          <a:off x="7670430" y="1364256"/>
          <a:ext cx="1943044" cy="194304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ثي</a:t>
          </a:r>
          <a:r>
            <a:rPr lang="ar-MA" sz="6500" kern="1200" dirty="0"/>
            <a:t>ـ</a:t>
          </a:r>
          <a:endParaRPr lang="fr-FR" sz="6500" kern="1200" dirty="0"/>
        </a:p>
      </dsp:txBody>
      <dsp:txXfrm>
        <a:off x="7954982" y="1648808"/>
        <a:ext cx="1373940" cy="1373940"/>
      </dsp:txXfrm>
    </dsp:sp>
    <dsp:sp modelId="{486EB368-1520-4BD5-AC2C-00DDC78933B5}">
      <dsp:nvSpPr>
        <dsp:cNvPr id="0" name=""/>
        <dsp:cNvSpPr/>
      </dsp:nvSpPr>
      <dsp:spPr>
        <a:xfrm rot="1800000">
          <a:off x="7248283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4140766"/>
        <a:ext cx="288192" cy="396381"/>
      </dsp:txXfrm>
    </dsp:sp>
    <dsp:sp modelId="{F460B383-8E94-48F1-BC66-5B4050454F08}">
      <dsp:nvSpPr>
        <dsp:cNvPr id="0" name=""/>
        <dsp:cNvSpPr/>
      </dsp:nvSpPr>
      <dsp:spPr>
        <a:xfrm>
          <a:off x="7670430" y="4084099"/>
          <a:ext cx="1943044" cy="1943044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ثو</a:t>
          </a:r>
          <a:endParaRPr lang="fr-FR" sz="6500" kern="1200" dirty="0"/>
        </a:p>
      </dsp:txBody>
      <dsp:txXfrm>
        <a:off x="7954982" y="4368651"/>
        <a:ext cx="1373940" cy="1373940"/>
      </dsp:txXfrm>
    </dsp:sp>
    <dsp:sp modelId="{897A188E-0A16-4238-84C4-41A4153DE398}">
      <dsp:nvSpPr>
        <dsp:cNvPr id="0" name=""/>
        <dsp:cNvSpPr/>
      </dsp:nvSpPr>
      <dsp:spPr>
        <a:xfrm rot="5400000">
          <a:off x="6080648" y="4713651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4784023"/>
        <a:ext cx="288192" cy="396381"/>
      </dsp:txXfrm>
    </dsp:sp>
    <dsp:sp modelId="{1ADADB91-63E6-4276-9367-EB576F7111C3}">
      <dsp:nvSpPr>
        <dsp:cNvPr id="0" name=""/>
        <dsp:cNvSpPr/>
      </dsp:nvSpPr>
      <dsp:spPr>
        <a:xfrm>
          <a:off x="5314977" y="5444020"/>
          <a:ext cx="1943044" cy="1943044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ثاً</a:t>
          </a:r>
          <a:endParaRPr lang="fr-FR" sz="6500" kern="1200" dirty="0"/>
        </a:p>
      </dsp:txBody>
      <dsp:txXfrm>
        <a:off x="5599529" y="5728572"/>
        <a:ext cx="1373940" cy="1373940"/>
      </dsp:txXfrm>
    </dsp:sp>
    <dsp:sp modelId="{26834697-6CF1-42C3-A11C-A1D2120EE446}">
      <dsp:nvSpPr>
        <dsp:cNvPr id="0" name=""/>
        <dsp:cNvSpPr/>
      </dsp:nvSpPr>
      <dsp:spPr>
        <a:xfrm rot="9000000">
          <a:off x="4913012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4140766"/>
        <a:ext cx="288192" cy="396381"/>
      </dsp:txXfrm>
    </dsp:sp>
    <dsp:sp modelId="{799979BD-6421-4EEB-86B6-0DACB013D468}">
      <dsp:nvSpPr>
        <dsp:cNvPr id="0" name=""/>
        <dsp:cNvSpPr/>
      </dsp:nvSpPr>
      <dsp:spPr>
        <a:xfrm>
          <a:off x="2959524" y="4084099"/>
          <a:ext cx="1943044" cy="1943044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ثٍ</a:t>
          </a:r>
          <a:endParaRPr lang="fr-FR" sz="6500" kern="1200" dirty="0"/>
        </a:p>
      </dsp:txBody>
      <dsp:txXfrm>
        <a:off x="3244076" y="4368651"/>
        <a:ext cx="1373940" cy="1373940"/>
      </dsp:txXfrm>
    </dsp:sp>
    <dsp:sp modelId="{3A0651DE-7762-473E-87BB-C3BABA3D6EBE}">
      <dsp:nvSpPr>
        <dsp:cNvPr id="0" name=""/>
        <dsp:cNvSpPr/>
      </dsp:nvSpPr>
      <dsp:spPr>
        <a:xfrm rot="12600000">
          <a:off x="4913012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2854252"/>
        <a:ext cx="288192" cy="396381"/>
      </dsp:txXfrm>
    </dsp:sp>
    <dsp:sp modelId="{052BF1F1-5045-4544-AC14-CF4301B77A7F}">
      <dsp:nvSpPr>
        <dsp:cNvPr id="0" name=""/>
        <dsp:cNvSpPr/>
      </dsp:nvSpPr>
      <dsp:spPr>
        <a:xfrm>
          <a:off x="2959524" y="1364256"/>
          <a:ext cx="1943044" cy="1943044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ثࣱ</a:t>
          </a:r>
          <a:endParaRPr lang="fr-FR" sz="6500" kern="1200" dirty="0"/>
        </a:p>
      </dsp:txBody>
      <dsp:txXfrm>
        <a:off x="3244076" y="1648808"/>
        <a:ext cx="1373940" cy="13739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FAAC2-2A36-4C75-9133-6AE1F009A7D1}">
      <dsp:nvSpPr>
        <dsp:cNvPr id="0" name=""/>
        <dsp:cNvSpPr/>
      </dsp:nvSpPr>
      <dsp:spPr>
        <a:xfrm>
          <a:off x="5314977" y="2724177"/>
          <a:ext cx="1943044" cy="194304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ي</a:t>
          </a:r>
          <a:endParaRPr lang="fr-FR" sz="6500" kern="1200" dirty="0"/>
        </a:p>
      </dsp:txBody>
      <dsp:txXfrm>
        <a:off x="5599529" y="3008729"/>
        <a:ext cx="1373940" cy="1373940"/>
      </dsp:txXfrm>
    </dsp:sp>
    <dsp:sp modelId="{4085AD6A-7BCB-47A7-ACBF-78F801828DA5}">
      <dsp:nvSpPr>
        <dsp:cNvPr id="0" name=""/>
        <dsp:cNvSpPr/>
      </dsp:nvSpPr>
      <dsp:spPr>
        <a:xfrm rot="16200000">
          <a:off x="6080648" y="2017113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2210996"/>
        <a:ext cx="288192" cy="396381"/>
      </dsp:txXfrm>
    </dsp:sp>
    <dsp:sp modelId="{54AC436E-B64F-473F-8FEF-BD1B9674CFA0}">
      <dsp:nvSpPr>
        <dsp:cNvPr id="0" name=""/>
        <dsp:cNvSpPr/>
      </dsp:nvSpPr>
      <dsp:spPr>
        <a:xfrm>
          <a:off x="5314977" y="4335"/>
          <a:ext cx="1943044" cy="1943044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يا</a:t>
          </a:r>
          <a:endParaRPr lang="fr-FR" sz="6500" kern="1200" dirty="0"/>
        </a:p>
      </dsp:txBody>
      <dsp:txXfrm>
        <a:off x="5599529" y="288887"/>
        <a:ext cx="1373940" cy="1373940"/>
      </dsp:txXfrm>
    </dsp:sp>
    <dsp:sp modelId="{1DAD81E5-E4DC-4AC3-A692-2A3AF73C2AF0}">
      <dsp:nvSpPr>
        <dsp:cNvPr id="0" name=""/>
        <dsp:cNvSpPr/>
      </dsp:nvSpPr>
      <dsp:spPr>
        <a:xfrm rot="19800000">
          <a:off x="7248283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2854252"/>
        <a:ext cx="288192" cy="396381"/>
      </dsp:txXfrm>
    </dsp:sp>
    <dsp:sp modelId="{A933173B-5F3E-4845-BF40-C40E6F997323}">
      <dsp:nvSpPr>
        <dsp:cNvPr id="0" name=""/>
        <dsp:cNvSpPr/>
      </dsp:nvSpPr>
      <dsp:spPr>
        <a:xfrm>
          <a:off x="7670430" y="1364256"/>
          <a:ext cx="1943044" cy="194304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يي</a:t>
          </a:r>
          <a:r>
            <a:rPr lang="ar-MA" sz="6500" kern="1200" dirty="0"/>
            <a:t>ـ</a:t>
          </a:r>
          <a:endParaRPr lang="fr-FR" sz="6500" kern="1200" dirty="0"/>
        </a:p>
      </dsp:txBody>
      <dsp:txXfrm>
        <a:off x="7954982" y="1648808"/>
        <a:ext cx="1373940" cy="1373940"/>
      </dsp:txXfrm>
    </dsp:sp>
    <dsp:sp modelId="{486EB368-1520-4BD5-AC2C-00DDC78933B5}">
      <dsp:nvSpPr>
        <dsp:cNvPr id="0" name=""/>
        <dsp:cNvSpPr/>
      </dsp:nvSpPr>
      <dsp:spPr>
        <a:xfrm rot="1800000">
          <a:off x="7248283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7256557" y="4140766"/>
        <a:ext cx="288192" cy="396381"/>
      </dsp:txXfrm>
    </dsp:sp>
    <dsp:sp modelId="{F460B383-8E94-48F1-BC66-5B4050454F08}">
      <dsp:nvSpPr>
        <dsp:cNvPr id="0" name=""/>
        <dsp:cNvSpPr/>
      </dsp:nvSpPr>
      <dsp:spPr>
        <a:xfrm>
          <a:off x="7670430" y="4084099"/>
          <a:ext cx="1943044" cy="1943044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يو</a:t>
          </a:r>
          <a:endParaRPr lang="fr-FR" sz="6500" kern="1200" dirty="0"/>
        </a:p>
      </dsp:txBody>
      <dsp:txXfrm>
        <a:off x="7954982" y="4368651"/>
        <a:ext cx="1373940" cy="1373940"/>
      </dsp:txXfrm>
    </dsp:sp>
    <dsp:sp modelId="{897A188E-0A16-4238-84C4-41A4153DE398}">
      <dsp:nvSpPr>
        <dsp:cNvPr id="0" name=""/>
        <dsp:cNvSpPr/>
      </dsp:nvSpPr>
      <dsp:spPr>
        <a:xfrm rot="5400000">
          <a:off x="6080648" y="4713651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>
        <a:off x="6142404" y="4784023"/>
        <a:ext cx="288192" cy="396381"/>
      </dsp:txXfrm>
    </dsp:sp>
    <dsp:sp modelId="{1ADADB91-63E6-4276-9367-EB576F7111C3}">
      <dsp:nvSpPr>
        <dsp:cNvPr id="0" name=""/>
        <dsp:cNvSpPr/>
      </dsp:nvSpPr>
      <dsp:spPr>
        <a:xfrm>
          <a:off x="5314977" y="5444020"/>
          <a:ext cx="1943044" cy="1943044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ياً</a:t>
          </a:r>
          <a:endParaRPr lang="fr-FR" sz="6500" kern="1200" dirty="0"/>
        </a:p>
      </dsp:txBody>
      <dsp:txXfrm>
        <a:off x="5599529" y="5728572"/>
        <a:ext cx="1373940" cy="1373940"/>
      </dsp:txXfrm>
    </dsp:sp>
    <dsp:sp modelId="{26834697-6CF1-42C3-A11C-A1D2120EE446}">
      <dsp:nvSpPr>
        <dsp:cNvPr id="0" name=""/>
        <dsp:cNvSpPr/>
      </dsp:nvSpPr>
      <dsp:spPr>
        <a:xfrm rot="9000000">
          <a:off x="4913012" y="403951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4140766"/>
        <a:ext cx="288192" cy="396381"/>
      </dsp:txXfrm>
    </dsp:sp>
    <dsp:sp modelId="{799979BD-6421-4EEB-86B6-0DACB013D468}">
      <dsp:nvSpPr>
        <dsp:cNvPr id="0" name=""/>
        <dsp:cNvSpPr/>
      </dsp:nvSpPr>
      <dsp:spPr>
        <a:xfrm>
          <a:off x="2959524" y="4084099"/>
          <a:ext cx="1943044" cy="1943044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ـيٍ</a:t>
          </a:r>
          <a:endParaRPr lang="fr-FR" sz="6500" kern="1200" dirty="0"/>
        </a:p>
      </dsp:txBody>
      <dsp:txXfrm>
        <a:off x="3244076" y="4368651"/>
        <a:ext cx="1373940" cy="1373940"/>
      </dsp:txXfrm>
    </dsp:sp>
    <dsp:sp modelId="{3A0651DE-7762-473E-87BB-C3BABA3D6EBE}">
      <dsp:nvSpPr>
        <dsp:cNvPr id="0" name=""/>
        <dsp:cNvSpPr/>
      </dsp:nvSpPr>
      <dsp:spPr>
        <a:xfrm rot="12600000">
          <a:off x="4913012" y="2691247"/>
          <a:ext cx="411703" cy="6606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/>
        </a:p>
      </dsp:txBody>
      <dsp:txXfrm rot="10800000">
        <a:off x="5028249" y="2854252"/>
        <a:ext cx="288192" cy="396381"/>
      </dsp:txXfrm>
    </dsp:sp>
    <dsp:sp modelId="{052BF1F1-5045-4544-AC14-CF4301B77A7F}">
      <dsp:nvSpPr>
        <dsp:cNvPr id="0" name=""/>
        <dsp:cNvSpPr/>
      </dsp:nvSpPr>
      <dsp:spPr>
        <a:xfrm>
          <a:off x="2959524" y="1364256"/>
          <a:ext cx="1943044" cy="1943044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يࣱ</a:t>
          </a:r>
          <a:endParaRPr lang="fr-FR" sz="6500" kern="1200" dirty="0"/>
        </a:p>
      </dsp:txBody>
      <dsp:txXfrm>
        <a:off x="3244076" y="1648808"/>
        <a:ext cx="1373940" cy="13739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7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4.xml"/><Relationship Id="rId4" Type="http://schemas.microsoft.com/office/2007/relationships/hdphoto" Target="../media/hdphoto3.wdp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3.wdp"/><Relationship Id="rId5" Type="http://schemas.openxmlformats.org/officeDocument/2006/relationships/image" Target="../media/image43.png"/><Relationship Id="rId4" Type="http://schemas.openxmlformats.org/officeDocument/2006/relationships/image" Target="../media/image4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2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58289" y="2548702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10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حرف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1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2514600" y="758451"/>
            <a:ext cx="976630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ستواصلون التدرب على قراءة وكتابة الحروف والمقاطع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939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827090" y="664740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9791" y="599485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15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240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أنهار.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أَنْهار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أَنْوار.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4287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أَنْوار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أَولاد.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أَوْلاد</a:t>
            </a:r>
            <a:r>
              <a:rPr kumimoji="0" lang="ar-MA" sz="19900" b="0" i="0" u="none" strike="noStrike" kern="1200" cap="none" spc="0" normalizeH="0" baseline="0" noProof="0" dirty="0">
                <a:ln w="0"/>
                <a:solidFill>
                  <a:schemeClr val="tx1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433185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"الأسرة"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2" name="Image 1" descr="Une image contenant texte, personn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2C19177-8B38-5111-6835-070CFE063B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0" t="19195" r="10125" b="37331"/>
          <a:stretch>
            <a:fillRect/>
          </a:stretch>
        </p:blipFill>
        <p:spPr>
          <a:xfrm>
            <a:off x="222638" y="2805545"/>
            <a:ext cx="7508164" cy="504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082840" y="731150"/>
            <a:ext cx="11550317" cy="12618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سيعلق على الصورة بكلمة واحدة.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يعبر كل تلميذ على الصورة بكلمة، ويتم اختيار خمس كلمات ينقلها الأستاذ على السبورة 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 descr="Une image contenant texte, personn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C441378-F049-C6E5-631C-DFF778F108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0" t="15240" r="10125" b="37332"/>
          <a:stretch>
            <a:fillRect/>
          </a:stretch>
        </p:blipFill>
        <p:spPr>
          <a:xfrm>
            <a:off x="1518165" y="2337952"/>
            <a:ext cx="10679669" cy="782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personn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72B89DD-3A0F-0C1E-745E-20825E7760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4" t="65127" r="8042" b="6741"/>
          <a:stretch>
            <a:fillRect/>
          </a:stretch>
        </p:blipFill>
        <p:spPr>
          <a:xfrm>
            <a:off x="365998" y="3649237"/>
            <a:ext cx="13103746" cy="5577353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افتحوا كراساتكم على الصفحة رقم 13، وانقلوا الكلمات الخمسة في عمود اليوم الثالث  من النشاط 2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ويحرص على توجيه المتعلمين لإنجاز المطلوب..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3A12E1-9E41-1F66-CF31-2AE112399D98}"/>
              </a:ext>
            </a:extLst>
          </p:cNvPr>
          <p:cNvSpPr/>
          <p:nvPr/>
        </p:nvSpPr>
        <p:spPr>
          <a:xfrm>
            <a:off x="3014454" y="5143500"/>
            <a:ext cx="2541219" cy="38065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328C168D-C99C-765B-36CF-8E7CAE9A6491}"/>
              </a:ext>
            </a:extLst>
          </p:cNvPr>
          <p:cNvSpPr/>
          <p:nvPr/>
        </p:nvSpPr>
        <p:spPr>
          <a:xfrm>
            <a:off x="5098526" y="4469913"/>
            <a:ext cx="770021" cy="50733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4781B9D-057B-3A0D-6273-1617D46BE6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78762"/>
            <a:ext cx="3920837" cy="4966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AC773CD-A162-E7E1-3759-8BC7B59CFF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247" y="2173864"/>
            <a:ext cx="3920837" cy="496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BE423-3E8E-78F6-DDE8-F96920504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21CF9A4-5F02-9E2A-A512-24850A03642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سأنطق بثلاث كلمات أخرى وعليكم تحديد الحرف/الصوت الذي يتكرر: ثِمار –  ثُعبان – ثَوْم؟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6F670AD-AB65-8770-11F5-ECFDB3B871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2762250"/>
            <a:ext cx="7665851" cy="5853924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42EC344-51E0-F9AB-3443-51B2D8200B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6028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897F8-E36F-73D8-3512-6A0F99F12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297451A-DDCD-D893-5A2F-4E65F6127084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 إنه حرف الثاء [ث] كما في كلمة ثوم.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رددوا  حرف الثاء – ث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EFB6CE-AAEC-E3ED-B448-59E5E910DD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F658AF5-D0CB-1DCC-1BD1-26F62DBC4D7A}"/>
              </a:ext>
            </a:extLst>
          </p:cNvPr>
          <p:cNvSpPr txBox="1"/>
          <p:nvPr/>
        </p:nvSpPr>
        <p:spPr>
          <a:xfrm>
            <a:off x="8960426" y="2883116"/>
            <a:ext cx="2947738" cy="64479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13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</a:t>
            </a:r>
            <a:endParaRPr lang="ar-MA" sz="413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92453E9-23CB-6E79-EA6D-627C4C1066A1}"/>
              </a:ext>
            </a:extLst>
          </p:cNvPr>
          <p:cNvSpPr txBox="1"/>
          <p:nvPr/>
        </p:nvSpPr>
        <p:spPr>
          <a:xfrm>
            <a:off x="2805865" y="6485134"/>
            <a:ext cx="3665621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199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ثَ</a:t>
            </a:r>
            <a:r>
              <a:rPr lang="ar-MA" sz="199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وْمࣱ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9750EE4-F3A4-DF44-2039-EDA30C1F2A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77" t="21511" r="29693" b="66083"/>
          <a:stretch>
            <a:fillRect/>
          </a:stretch>
        </p:blipFill>
        <p:spPr>
          <a:xfrm>
            <a:off x="2891790" y="3654136"/>
            <a:ext cx="3493771" cy="297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348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72AB6-4164-7A8F-3321-4AEF9CF89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50AD6D1-6682-8C9F-D126-D815A4BE2DA2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الألواح – اكتبوا: ثُــــ - ثَـــــ - ثِـــــ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3F05F5-0335-03C9-8CD8-C3750B19DA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A0A2E0F3-C972-2837-A49A-434E28A3035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570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بالأسرة؛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مراجعة الحروف: ث – ي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27F81-E53A-D3F5-63C6-9DF3BFB89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DEFC61B-00D2-1A06-4E96-01A77A12B975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صححوا: مع الضمة: ثُــــ / مع الفتحة: ثَـــــ / مع الكسرة: ثِـــــ</a:t>
            </a:r>
          </a:p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لاحظوا؛ حرف الثاء يشبه حرفا سبق أن قرأتموه، من يتذكره؟ 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39BFE3B-F50D-F54B-6785-7CC7549F1A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ACFD361-6732-40B3-EE21-9AB09BDB485C}"/>
              </a:ext>
            </a:extLst>
          </p:cNvPr>
          <p:cNvSpPr txBox="1"/>
          <p:nvPr/>
        </p:nvSpPr>
        <p:spPr>
          <a:xfrm>
            <a:off x="3415146" y="4283424"/>
            <a:ext cx="6885708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MA" sz="1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ثُــــ - ثَـــــ - ثِـــــ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32459309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C2E10-8A15-EAA5-C629-357A7A3FB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000619A-3B0A-5FB4-A38A-D265097F99B5}"/>
              </a:ext>
            </a:extLst>
          </p:cNvPr>
          <p:cNvSpPr txBox="1"/>
          <p:nvPr/>
        </p:nvSpPr>
        <p:spPr>
          <a:xfrm>
            <a:off x="1349541" y="707686"/>
            <a:ext cx="1101691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من يقرأ الحرف مع الحركات الطويلة والتنوين؟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يتابع التلاميذ القراءة عبر الترديد الجماعي.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830F79-C3D9-B99B-022D-FBB08F020A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DCFABCA-5AD9-C2C9-9AC5-2584A33E9D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7218688"/>
              </p:ext>
            </p:extLst>
          </p:nvPr>
        </p:nvGraphicFramePr>
        <p:xfrm>
          <a:off x="571499" y="2461331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230799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F28D6-1312-6197-C3D6-0A7F57505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0B8664D-DF17-73E6-289F-E11FFC52C452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سأنطق بثلاث كلمات وعليكم تحديد الحرف/الصوت الذي يتكرر: يُسر –  يَدٌ – جَيِّدٌ؟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00CF3E0-9EA2-553D-E783-97B70FDB18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2762250"/>
            <a:ext cx="7665851" cy="5853924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FF12191-BB99-5CB5-2C41-34D06BB272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3285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779A0-4AE2-7BE4-BACD-638B35C7A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427C8D4-8C9E-516A-7387-ED20E0B46413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 إنه حرف الياء [ي] كما في كلمة يد.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رددوا  حرف الياء - ي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0CD5FF0-952F-D080-F760-1CF877DC0D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7FFC065-992B-68EA-4FA4-E65DD951DF5E}"/>
              </a:ext>
            </a:extLst>
          </p:cNvPr>
          <p:cNvSpPr txBox="1"/>
          <p:nvPr/>
        </p:nvSpPr>
        <p:spPr>
          <a:xfrm>
            <a:off x="9625263" y="2689153"/>
            <a:ext cx="2947738" cy="64479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13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endParaRPr lang="ar-MA" sz="413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EC8600A-7FAB-078F-941E-5494BA635D08}"/>
              </a:ext>
            </a:extLst>
          </p:cNvPr>
          <p:cNvSpPr txBox="1"/>
          <p:nvPr/>
        </p:nvSpPr>
        <p:spPr>
          <a:xfrm>
            <a:off x="3026125" y="6332614"/>
            <a:ext cx="3328737" cy="37702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239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</a:t>
            </a:r>
            <a:r>
              <a:rPr lang="ar-MA" sz="239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دࣱ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5A4AA1A-DB2A-647A-9F3B-6DA559F1C5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0" t="20982" r="68940" b="65805"/>
          <a:stretch>
            <a:fillRect/>
          </a:stretch>
        </p:blipFill>
        <p:spPr>
          <a:xfrm>
            <a:off x="3026125" y="3028165"/>
            <a:ext cx="3459262" cy="314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9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4D4FC-4CC5-5134-CB51-39066B2C5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51C9E2F-9595-A662-1AA1-342757C70637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الألواح – اكتبوا: يِـــ - يُــــ - يَــــ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5FE6886-D871-E065-CCEA-8F59030598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E8ABEA1C-7CA0-30EF-5F73-94245E057CC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5400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201ED-4F6B-7B02-F6CB-5FC8C6796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A8BCFB3-F24F-34BD-9A4D-B9296ED5DF96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صححوا: مع الكسرة: يِـــ / مع الضمة: يُــــ / مع الفتحة: يَـــ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A66815C-B7CF-E029-9B6D-071A9FCFB8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93D0839-EE34-CFE7-B53E-E39A5BADF2F6}"/>
              </a:ext>
            </a:extLst>
          </p:cNvPr>
          <p:cNvSpPr txBox="1"/>
          <p:nvPr/>
        </p:nvSpPr>
        <p:spPr>
          <a:xfrm>
            <a:off x="2750128" y="4588224"/>
            <a:ext cx="6885708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MA" sz="1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يِـــ - يُــــ - يَـــ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34452246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C6074-B223-9DBB-B925-0A31E9AEE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5512FE0-E90D-AA95-1DD7-954A0B357750}"/>
              </a:ext>
            </a:extLst>
          </p:cNvPr>
          <p:cNvSpPr txBox="1"/>
          <p:nvPr/>
        </p:nvSpPr>
        <p:spPr>
          <a:xfrm>
            <a:off x="1349541" y="707686"/>
            <a:ext cx="1101691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من يقرأ الحرف مع الحركات الطويلة والتنوين؟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يتابع التلاميذ القراءة عبر الترديد الجماعي.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FC930AB-EA8F-05B1-B73F-88E8027B7A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26392D8-D333-7FE8-AB56-1C4EA67E61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1090017"/>
              </p:ext>
            </p:extLst>
          </p:nvPr>
        </p:nvGraphicFramePr>
        <p:xfrm>
          <a:off x="571499" y="2461331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742898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كراساتكم على الصفحة رقم 22، وأنجزوا النشاط رقم 2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 التعليمة، ويوضح المطلوب.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6A9DDF3-D818-AFBA-35CB-66FF22E51E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CEFA218-9FFF-3887-DBF6-EE4AE3BC78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4" t="43304" r="7027" b="35493"/>
          <a:stretch>
            <a:fillRect/>
          </a:stretch>
        </p:blipFill>
        <p:spPr>
          <a:xfrm>
            <a:off x="340747" y="3449781"/>
            <a:ext cx="12842431" cy="410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BAD9D-DFB0-29BA-7919-2F59049D9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527DFBD9-2F40-4BBA-8D1C-F09D2B2D13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4" t="43304" r="7027" b="35493"/>
          <a:stretch>
            <a:fillRect/>
          </a:stretch>
        </p:blipFill>
        <p:spPr>
          <a:xfrm>
            <a:off x="340747" y="3449781"/>
            <a:ext cx="12842431" cy="410094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D6C90F8-7DE7-4C6E-EDB7-6FDF964D87A1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النشاط، لاحظوا جيدا موقع الحرف في الكلمات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تدريجي وكل حرف على حدة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B2C80BE-E364-3323-CFB1-CBED1248EC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AA5739A6-2D2B-0CF7-E670-878828166DE3}"/>
              </a:ext>
            </a:extLst>
          </p:cNvPr>
          <p:cNvSpPr/>
          <p:nvPr/>
        </p:nvSpPr>
        <p:spPr>
          <a:xfrm>
            <a:off x="7685625" y="4834689"/>
            <a:ext cx="625642" cy="95651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258B132-F4DF-6110-F1CE-153B4C61DF64}"/>
              </a:ext>
            </a:extLst>
          </p:cNvPr>
          <p:cNvSpPr/>
          <p:nvPr/>
        </p:nvSpPr>
        <p:spPr>
          <a:xfrm>
            <a:off x="5009345" y="5929535"/>
            <a:ext cx="768000" cy="113167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074F3AB1-0D30-869D-4532-159E3A2B8AED}"/>
              </a:ext>
            </a:extLst>
          </p:cNvPr>
          <p:cNvSpPr/>
          <p:nvPr/>
        </p:nvSpPr>
        <p:spPr>
          <a:xfrm>
            <a:off x="6883016" y="6017120"/>
            <a:ext cx="562669" cy="95651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731A054-8A35-936A-EE3D-920F29AD4253}"/>
              </a:ext>
            </a:extLst>
          </p:cNvPr>
          <p:cNvSpPr/>
          <p:nvPr/>
        </p:nvSpPr>
        <p:spPr>
          <a:xfrm>
            <a:off x="1543012" y="4869051"/>
            <a:ext cx="625642" cy="95651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8CE4917F-5B0F-92C7-D1C1-3E6AEA7F1B5C}"/>
              </a:ext>
            </a:extLst>
          </p:cNvPr>
          <p:cNvSpPr/>
          <p:nvPr/>
        </p:nvSpPr>
        <p:spPr>
          <a:xfrm>
            <a:off x="7751114" y="6097987"/>
            <a:ext cx="562670" cy="95651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760D139C-4651-01C3-9E23-E2551B17637B}"/>
              </a:ext>
            </a:extLst>
          </p:cNvPr>
          <p:cNvSpPr/>
          <p:nvPr/>
        </p:nvSpPr>
        <p:spPr>
          <a:xfrm>
            <a:off x="1623843" y="6017120"/>
            <a:ext cx="654619" cy="95651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AA91AA2F-53AF-F4B9-C119-EA152AD8B4EA}"/>
              </a:ext>
            </a:extLst>
          </p:cNvPr>
          <p:cNvSpPr/>
          <p:nvPr/>
        </p:nvSpPr>
        <p:spPr>
          <a:xfrm>
            <a:off x="888393" y="6097986"/>
            <a:ext cx="654619" cy="95651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6474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4" grpId="0" animBg="1"/>
      <p:bldP spid="1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EC572-2CD8-434A-7910-4D294661D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FC39866-D962-2DD6-760D-C04A66948B8E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3، وانتبهوا جيدا لقراءتي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بصوت واضح ويوجه التلاميذ إلى متابعة على كراساتهم.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A7D789-6236-3C89-E287-6146E5945B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60064AE-F755-8704-B7B5-70D50EE70B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0" t="64650" r="7571" b="6339"/>
          <a:stretch>
            <a:fillRect/>
          </a:stretch>
        </p:blipFill>
        <p:spPr>
          <a:xfrm>
            <a:off x="346662" y="3297381"/>
            <a:ext cx="12842431" cy="561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481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20B83-2E39-63B9-B635-9709BCF4D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859EC6-E3B9-EEB7-3769-A269C5B8255C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يقرأ المقاطع؟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خمسة تلاميذ لقراءة المقاطع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D9D38AF-5357-27B6-2CB2-EB716040E6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3851FCE-4189-3537-FD40-8CDD3DF715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0" t="64650" r="7571" b="6339"/>
          <a:stretch>
            <a:fillRect/>
          </a:stretch>
        </p:blipFill>
        <p:spPr>
          <a:xfrm>
            <a:off x="346662" y="3297381"/>
            <a:ext cx="12842431" cy="561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8694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C69D1-ABBB-8DD2-B622-A0C8C9CA7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8F30C44-DC45-1F15-43EB-02E681E58F1E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بقراءة المقاطع بشكل ثنائي، 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التلاميذ إلى القراءة في ثنائيات ويتنقل بين الصفوف لتقديم الدعم.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19059CDA-FB75-DA14-6EE5-E093B267514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676656"/>
            <a:ext cx="2027790" cy="134559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EE8413C-DD3A-A944-390B-C6242C8C02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0" t="64650" r="7571" b="6339"/>
          <a:stretch>
            <a:fillRect/>
          </a:stretch>
        </p:blipFill>
        <p:spPr>
          <a:xfrm>
            <a:off x="346662" y="3297381"/>
            <a:ext cx="12842431" cy="561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1032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BBF7C-AFF4-E2DB-45BA-DA935BFF7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E007090-125F-F7B5-D96C-783E4259519F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4 في الصفحة 23، وانتبهوا جيدا لقراءتي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بصوت واضح ويوجه التلاميذ إلى متابعة على كراساتهم.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E3BC882-350D-A74E-30DF-7D8935937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FD20F84-6E99-1AA9-3DD6-7AC38A511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3" t="15729" r="7520" b="60361"/>
          <a:stretch>
            <a:fillRect/>
          </a:stretch>
        </p:blipFill>
        <p:spPr>
          <a:xfrm>
            <a:off x="285786" y="2795154"/>
            <a:ext cx="13144427" cy="469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4171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774CA-A87D-EC28-F5A9-6DBBDB34F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E8A2E30-F941-0E9D-AEF7-D32BBF7D75D0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يقرأ المقاطع؟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خمسة تلاميذ لقراءة المقاطع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5DBDF20-4762-F2B6-605A-E38307660B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950B0B3-55C5-A063-4604-3790A00CCA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3" t="15729" r="7520" b="60361"/>
          <a:stretch>
            <a:fillRect/>
          </a:stretch>
        </p:blipFill>
        <p:spPr>
          <a:xfrm>
            <a:off x="285786" y="2795154"/>
            <a:ext cx="13144427" cy="469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102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90443-9763-9214-023C-88BB9C8B7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14D5FFF-EB65-F39C-5C9A-5871991D9281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بقراءة المقاطع بشكل ثنائي، 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التلاميذ إلى القراءة في ثنائيات ويتنقل بين الصفوف لتقديم الدعم.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9DE7BE20-12D6-529A-CDF9-D504D7AD9E1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676656"/>
            <a:ext cx="2027790" cy="134559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608EE62-5A2F-F4CC-C38C-0FAB3920CA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3" t="15729" r="7520" b="60361"/>
          <a:stretch>
            <a:fillRect/>
          </a:stretch>
        </p:blipFill>
        <p:spPr>
          <a:xfrm>
            <a:off x="285786" y="2795154"/>
            <a:ext cx="13144427" cy="469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901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7AA20-C661-91EF-C09A-59FB4D50B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B38E2B26-BB7C-D498-552F-00EC728CFB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66" y="2338540"/>
            <a:ext cx="6276423" cy="794950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2397F7E-B590-3E37-05E0-14B161FD69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709" y="2333642"/>
            <a:ext cx="6276423" cy="79495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7A112AC-AD9D-B9D2-1F06-C3A530563C2C}"/>
              </a:ext>
            </a:extLst>
          </p:cNvPr>
          <p:cNvSpPr txBox="1"/>
          <p:nvPr/>
        </p:nvSpPr>
        <p:spPr>
          <a:xfrm>
            <a:off x="2435393" y="69005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الأول الخاص بالتلوين في الصفحة 22، والنشاط رقم 5 في الصفحة 23 تنجز في المنزل.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توجيه التلاميذ لإنجاز النشاطين مع إعادة قراءة المقاطع والكلمات في النشاطين 3 و4.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5EECF2CE-09B9-DE3D-217B-A6763C510CD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676656"/>
            <a:ext cx="2027790" cy="134559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C99AD9C-1A63-48A5-413B-3C396A527AFC}"/>
              </a:ext>
            </a:extLst>
          </p:cNvPr>
          <p:cNvSpPr/>
          <p:nvPr/>
        </p:nvSpPr>
        <p:spPr>
          <a:xfrm>
            <a:off x="7148945" y="3497178"/>
            <a:ext cx="5440098" cy="216568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EF5BBFD-A2D9-2950-6D63-80AA1CCB7814}"/>
              </a:ext>
            </a:extLst>
          </p:cNvPr>
          <p:cNvSpPr/>
          <p:nvPr/>
        </p:nvSpPr>
        <p:spPr>
          <a:xfrm>
            <a:off x="678868" y="5470358"/>
            <a:ext cx="5430988" cy="438022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47943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8">
            <a:extLst>
              <a:ext uri="{FF2B5EF4-FFF2-40B4-BE49-F238E27FC236}">
                <a16:creationId xmlns:a16="http://schemas.microsoft.com/office/drawing/2014/main" id="{07512179-0253-1A7F-4A4C-FA5B0CEE1189}"/>
              </a:ext>
            </a:extLst>
          </p:cNvPr>
          <p:cNvSpPr txBox="1">
            <a:spLocks/>
          </p:cNvSpPr>
          <p:nvPr/>
        </p:nvSpPr>
        <p:spPr>
          <a:xfrm>
            <a:off x="3" y="16038"/>
            <a:ext cx="7926510" cy="236379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سلة الحروف</a:t>
            </a:r>
            <a:endParaRPr kumimoji="1" lang="fr-FR" altLang="ja-JP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02AFAFD0-5CA8-2519-0348-45D23B2D4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1050" y="2038350"/>
            <a:ext cx="6929469" cy="617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E8780B0-F1D6-95F1-D463-A37648B31423}"/>
              </a:ext>
            </a:extLst>
          </p:cNvPr>
          <p:cNvSpPr txBox="1"/>
          <p:nvPr/>
        </p:nvSpPr>
        <p:spPr>
          <a:xfrm>
            <a:off x="2133600" y="697759"/>
            <a:ext cx="1056511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سلة الحروف، قوموا بتشكيل حلقة.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سلة صغيرة ونضع فيها جميع بطاقات الحروف التي سبق تقديمها</a:t>
            </a:r>
            <a:r>
              <a:rPr lang="fr-FR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الحصص السابقة.</a:t>
            </a:r>
          </a:p>
        </p:txBody>
      </p:sp>
      <p:pic>
        <p:nvPicPr>
          <p:cNvPr id="7" name="Image 6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D78DB18E-0A0F-845B-1C1C-99534DFA38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4990" y="2412772"/>
            <a:ext cx="8526019" cy="7601677"/>
          </a:xfrm>
          <a:prstGeom prst="rect">
            <a:avLst/>
          </a:prstGeom>
        </p:spPr>
      </p:pic>
      <p:pic>
        <p:nvPicPr>
          <p:cNvPr id="3" name="Image 2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9E3DABC3-1A85-F5F9-5367-A9F63588BD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34" b="97351" l="1873" r="99064">
                        <a14:foregroundMark x1="6367" y1="55960" x2="5993" y2="86424"/>
                        <a14:foregroundMark x1="3371" y1="90728" x2="15918" y2="91391"/>
                        <a14:foregroundMark x1="15918" y1="91391" x2="49625" y2="89735"/>
                        <a14:foregroundMark x1="49625" y1="89735" x2="92135" y2="95695"/>
                        <a14:foregroundMark x1="92135" y1="95695" x2="95880" y2="58609"/>
                        <a14:foregroundMark x1="95880" y1="58609" x2="92884" y2="37417"/>
                        <a14:foregroundMark x1="3184" y1="77483" x2="8801" y2="58940"/>
                        <a14:foregroundMark x1="8801" y1="58940" x2="14419" y2="69536"/>
                        <a14:foregroundMark x1="14419" y1="69536" x2="14607" y2="58940"/>
                        <a14:foregroundMark x1="54494" y1="79139" x2="59363" y2="82119"/>
                        <a14:foregroundMark x1="76030" y1="83444" x2="89513" y2="85430"/>
                        <a14:foregroundMark x1="89513" y1="85430" x2="90075" y2="86424"/>
                        <a14:foregroundMark x1="95880" y1="87086" x2="69288" y2="97020"/>
                        <a14:foregroundMark x1="69288" y1="97020" x2="26030" y2="92715"/>
                        <a14:foregroundMark x1="26030" y1="92715" x2="4869" y2="96358"/>
                        <a14:foregroundMark x1="94944" y1="97020" x2="95506" y2="79801"/>
                        <a14:foregroundMark x1="95506" y1="79801" x2="95131" y2="78477"/>
                        <a14:foregroundMark x1="99064" y1="97682" x2="98689" y2="91060"/>
                        <a14:foregroundMark x1="4494" y1="32450" x2="4494" y2="32450"/>
                        <a14:foregroundMark x1="4120" y1="37086" x2="4307" y2="33113"/>
                        <a14:foregroundMark x1="1685" y1="71854" x2="2809" y2="57285"/>
                        <a14:foregroundMark x1="2809" y1="57285" x2="6180" y2="52318"/>
                        <a14:foregroundMark x1="1873" y1="73510" x2="4120" y2="54967"/>
                        <a14:foregroundMark x1="4120" y1="54967" x2="7303" y2="50993"/>
                        <a14:foregroundMark x1="91948" y1="79139" x2="93258" y2="76821"/>
                        <a14:foregroundMark x1="98689" y1="74503" x2="98689" y2="562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88" y="818536"/>
            <a:ext cx="1917848" cy="108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2720E-26E3-035B-7EF0-476B0C065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DDBBBA9-E6F0-DD79-5FEC-E2D695E23507}"/>
              </a:ext>
            </a:extLst>
          </p:cNvPr>
          <p:cNvSpPr txBox="1"/>
          <p:nvPr/>
        </p:nvSpPr>
        <p:spPr>
          <a:xfrm>
            <a:off x="2092036" y="520920"/>
            <a:ext cx="10543309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ستمررون السلة فيما بينكم وعندما تتوقف الموسيقى سيسحب صاحب السلة بطاقة ويسمي الحرف، ويذكر كلمة تتضمنه</a:t>
            </a:r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تنظيم اللعبة وتيسير لعبها، وفي حالة أخطأ التلميذ ننتدب زميلا له للمساعدة.</a:t>
            </a:r>
          </a:p>
        </p:txBody>
      </p:sp>
      <p:pic>
        <p:nvPicPr>
          <p:cNvPr id="5" name="موسيق أطفال للمدرسة">
            <a:hlinkClick r:id="" action="ppaction://media"/>
            <a:extLst>
              <a:ext uri="{FF2B5EF4-FFF2-40B4-BE49-F238E27FC236}">
                <a16:creationId xmlns:a16="http://schemas.microsoft.com/office/drawing/2014/main" id="{8BA88F1F-CA68-DDBD-F8E3-41DADBA4D1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1157" y="2401734"/>
            <a:ext cx="12833685" cy="7264350"/>
          </a:xfrm>
          <a:prstGeom prst="rect">
            <a:avLst/>
          </a:prstGeom>
        </p:spPr>
      </p:pic>
      <p:pic>
        <p:nvPicPr>
          <p:cNvPr id="2" name="Image 1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92455E1-A1FE-23D7-1A2C-75A70DF80C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34" b="97351" l="1873" r="99064">
                        <a14:foregroundMark x1="6367" y1="55960" x2="5993" y2="86424"/>
                        <a14:foregroundMark x1="3371" y1="90728" x2="15918" y2="91391"/>
                        <a14:foregroundMark x1="15918" y1="91391" x2="49625" y2="89735"/>
                        <a14:foregroundMark x1="49625" y1="89735" x2="92135" y2="95695"/>
                        <a14:foregroundMark x1="92135" y1="95695" x2="95880" y2="58609"/>
                        <a14:foregroundMark x1="95880" y1="58609" x2="92884" y2="37417"/>
                        <a14:foregroundMark x1="3184" y1="77483" x2="8801" y2="58940"/>
                        <a14:foregroundMark x1="8801" y1="58940" x2="14419" y2="69536"/>
                        <a14:foregroundMark x1="14419" y1="69536" x2="14607" y2="58940"/>
                        <a14:foregroundMark x1="54494" y1="79139" x2="59363" y2="82119"/>
                        <a14:foregroundMark x1="76030" y1="83444" x2="89513" y2="85430"/>
                        <a14:foregroundMark x1="89513" y1="85430" x2="90075" y2="86424"/>
                        <a14:foregroundMark x1="95880" y1="87086" x2="69288" y2="97020"/>
                        <a14:foregroundMark x1="69288" y1="97020" x2="26030" y2="92715"/>
                        <a14:foregroundMark x1="26030" y1="92715" x2="4869" y2="96358"/>
                        <a14:foregroundMark x1="94944" y1="97020" x2="95506" y2="79801"/>
                        <a14:foregroundMark x1="95506" y1="79801" x2="95131" y2="78477"/>
                        <a14:foregroundMark x1="99064" y1="97682" x2="98689" y2="91060"/>
                        <a14:foregroundMark x1="4494" y1="32450" x2="4494" y2="32450"/>
                        <a14:foregroundMark x1="4120" y1="37086" x2="4307" y2="33113"/>
                        <a14:foregroundMark x1="1685" y1="71854" x2="2809" y2="57285"/>
                        <a14:foregroundMark x1="2809" y1="57285" x2="6180" y2="52318"/>
                        <a14:foregroundMark x1="1873" y1="73510" x2="4120" y2="54967"/>
                        <a14:foregroundMark x1="4120" y1="54967" x2="7303" y2="50993"/>
                        <a14:foregroundMark x1="91948" y1="79139" x2="93258" y2="76821"/>
                        <a14:foregroundMark x1="98689" y1="74503" x2="98689" y2="562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88" y="818536"/>
            <a:ext cx="1917848" cy="108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33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8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E372EA5-48E8-6C2D-CA77-48480CAFF2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987" y="2184611"/>
            <a:ext cx="3920837" cy="496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044B61C-7601-2E9F-81F9-5838563CE7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531" y="1697820"/>
            <a:ext cx="3920837" cy="496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55F3A40-311D-B621-AA4A-9B1C79E9E6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03925" y="4042772"/>
            <a:ext cx="2592763" cy="2537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7166807" y="7124700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19026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89441" y="4042772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960872" y="7151272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ECB48A6-0C33-1A6B-C05E-B89046036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852" y="4099330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F389206-09CA-01B7-35A8-6977AE084F3E}"/>
              </a:ext>
            </a:extLst>
          </p:cNvPr>
          <p:cNvSpPr/>
          <p:nvPr/>
        </p:nvSpPr>
        <p:spPr>
          <a:xfrm>
            <a:off x="4385926" y="712206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8043B8C-E801-CFE9-75A2-F30167D4B5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6973" y="3438240"/>
            <a:ext cx="2750848" cy="34689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C723C2A7-6B9D-C5A0-8859-836AD63EFD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41" y="2261624"/>
            <a:ext cx="6336325" cy="802537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716748"/>
            <a:ext cx="12336380" cy="8194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725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22:</a:t>
            </a:r>
            <a:endParaRPr lang="fr-FR" sz="4725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3A3DFF4-1B16-411D-57F1-8C2D9A60CEA8}"/>
              </a:ext>
            </a:extLst>
          </p:cNvPr>
          <p:cNvSpPr txBox="1"/>
          <p:nvPr/>
        </p:nvSpPr>
        <p:spPr>
          <a:xfrm>
            <a:off x="6096001" y="4054450"/>
            <a:ext cx="713873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الصفحة 22: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أتعرف وألون حروف اليوم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C8CE22A-C3BB-FD7B-147B-9260D90407B8}"/>
              </a:ext>
            </a:extLst>
          </p:cNvPr>
          <p:cNvSpPr txBox="1"/>
          <p:nvPr/>
        </p:nvSpPr>
        <p:spPr>
          <a:xfrm>
            <a:off x="6497052" y="8282256"/>
            <a:ext cx="67376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الصفحة 22: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المقاطع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037828-8497-05C5-3592-0E2F6E5B6E8A}"/>
              </a:ext>
            </a:extLst>
          </p:cNvPr>
          <p:cNvSpPr/>
          <p:nvPr/>
        </p:nvSpPr>
        <p:spPr>
          <a:xfrm>
            <a:off x="593558" y="3433011"/>
            <a:ext cx="12801601" cy="22334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AE1417-E5CC-DE27-EECE-302F64F6B814}"/>
              </a:ext>
            </a:extLst>
          </p:cNvPr>
          <p:cNvSpPr/>
          <p:nvPr/>
        </p:nvSpPr>
        <p:spPr>
          <a:xfrm>
            <a:off x="593557" y="7447914"/>
            <a:ext cx="12801601" cy="22334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A3771-E0AD-FE21-A340-CBE48DC7A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E38F9F3-4BF1-809A-33AC-07E5B13751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4" y="2067926"/>
            <a:ext cx="6489257" cy="82190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AC3FEA5-B317-03A8-F6C9-2BDAAB35E3C5}"/>
              </a:ext>
            </a:extLst>
          </p:cNvPr>
          <p:cNvSpPr txBox="1"/>
          <p:nvPr/>
        </p:nvSpPr>
        <p:spPr>
          <a:xfrm>
            <a:off x="6858000" y="7546621"/>
            <a:ext cx="643787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5 الصفحة 23: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أنقل الحروف والمقاطع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196ACFE-C0D5-3972-DF1D-16CF5E220E11}"/>
              </a:ext>
            </a:extLst>
          </p:cNvPr>
          <p:cNvSpPr txBox="1"/>
          <p:nvPr/>
        </p:nvSpPr>
        <p:spPr>
          <a:xfrm>
            <a:off x="6858000" y="3935642"/>
            <a:ext cx="643787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4 الصفحة 23: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المقاطع والكلمات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E09D6BB-9B68-AE90-A4CB-7064AA47AF7E}"/>
              </a:ext>
            </a:extLst>
          </p:cNvPr>
          <p:cNvSpPr txBox="1"/>
          <p:nvPr/>
        </p:nvSpPr>
        <p:spPr>
          <a:xfrm>
            <a:off x="312703" y="757797"/>
            <a:ext cx="1233638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23:</a:t>
            </a:r>
            <a:endParaRPr lang="fr-FR" sz="44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DFCA86D-7BE6-3811-50F6-3714DF0E8EFA}"/>
              </a:ext>
            </a:extLst>
          </p:cNvPr>
          <p:cNvSpPr/>
          <p:nvPr/>
        </p:nvSpPr>
        <p:spPr>
          <a:xfrm>
            <a:off x="637309" y="3325087"/>
            <a:ext cx="12765988" cy="19085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79053C-9018-1C26-2653-61E48A1CC430}"/>
              </a:ext>
            </a:extLst>
          </p:cNvPr>
          <p:cNvSpPr/>
          <p:nvPr/>
        </p:nvSpPr>
        <p:spPr>
          <a:xfrm>
            <a:off x="637309" y="5245772"/>
            <a:ext cx="12765987" cy="44341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7892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73361"/>
              </p:ext>
            </p:extLst>
          </p:nvPr>
        </p:nvGraphicFramePr>
        <p:xfrm>
          <a:off x="1860221" y="1558994"/>
          <a:ext cx="9989603" cy="64617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أستخدم لوحتي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الأسرة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مراجعة الحروف: ث – ي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سلة الحروف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36388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6764460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689461"/>
            <a:ext cx="635267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أستعمل لوحتي؟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3364968" y="2499605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أُحْضِرُ لَوْحَتي كُلَّ يَوْمٍ إِلى الْفَصْلِ؛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60156"/>
            <a:ext cx="82296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أستعمل لوحتي؟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3364968" y="4758778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أُخْرِجُ لَوْحَتي بِهُدوءٍ عِنْدَ ظُهورِ أَيْقونَةِ اللَّوْحَةِ؛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3364968" y="895793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أَمْسَحُ لَوْحَتي عِنْدَ الاِنْتِهاءِ مِنْ تَوْظيفِها.</a:t>
            </a:r>
          </a:p>
        </p:txBody>
      </p:sp>
      <p:pic>
        <p:nvPicPr>
          <p:cNvPr id="8" name="Image 7" descr="Une image contenant meubles, intérieur, tab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74F7F16-D8B2-3DC1-E8FD-66F0A28A46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6228434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 12" descr="Une image contenant meubles, dessin humoristique, intérieur, table&#10;&#10;Le contenu généré par l’IA peut être incorrect.">
            <a:extLst>
              <a:ext uri="{FF2B5EF4-FFF2-40B4-BE49-F238E27FC236}">
                <a16:creationId xmlns:a16="http://schemas.microsoft.com/office/drawing/2014/main" id="{3E165FD9-6450-8BD9-7690-A6EF9B18A8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3" y="4128858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 16" descr="Une image contenant intérieur, meubles, table, Visage humain&#10;&#10;Le contenu généré par l’IA peut être incorrect.">
            <a:extLst>
              <a:ext uri="{FF2B5EF4-FFF2-40B4-BE49-F238E27FC236}">
                <a16:creationId xmlns:a16="http://schemas.microsoft.com/office/drawing/2014/main" id="{05424CF8-1C30-C4C6-4CA4-EC70C07F9E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3" y="8257717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3364968" y="6858354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أَنْتَبِهُ لِإِشاراتِ أُسْتاذي عِنْدَ اسْتِعْمالِ الْأَلْواحِ؛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C59AD78-C5C1-CC61-F31B-DE380F35E7DE}"/>
              </a:ext>
            </a:extLst>
          </p:cNvPr>
          <p:cNvGrpSpPr/>
          <p:nvPr/>
        </p:nvGrpSpPr>
        <p:grpSpPr>
          <a:xfrm>
            <a:off x="1224394" y="2210636"/>
            <a:ext cx="2299856" cy="1776262"/>
            <a:chOff x="3311236" y="3098768"/>
            <a:chExt cx="3823856" cy="2953301"/>
          </a:xfrm>
        </p:grpSpPr>
        <p:pic>
          <p:nvPicPr>
            <p:cNvPr id="5" name="Image 4" descr="Une image contenant texte, capture d’écran, ordinateur, Ordinateur tablette&#10;&#10;Description générée automatiquement">
              <a:extLst>
                <a:ext uri="{FF2B5EF4-FFF2-40B4-BE49-F238E27FC236}">
                  <a16:creationId xmlns:a16="http://schemas.microsoft.com/office/drawing/2014/main" id="{723A630C-C621-2FB3-45B4-08DE58E95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16397" y1="31463" x2="16397" y2="314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7" t="28142" r="33252" b="24801"/>
            <a:stretch>
              <a:fillRect/>
            </a:stretch>
          </p:blipFill>
          <p:spPr>
            <a:xfrm>
              <a:off x="3311236" y="3098768"/>
              <a:ext cx="3823856" cy="2662394"/>
            </a:xfrm>
            <a:prstGeom prst="rect">
              <a:avLst/>
            </a:prstGeom>
          </p:spPr>
        </p:pic>
        <p:pic>
          <p:nvPicPr>
            <p:cNvPr id="6" name="Image 5" descr="Une image contenant texte, capture d’écran, ordinateur, Ordinateur tablette&#10;&#10;Description générée automatiquement">
              <a:extLst>
                <a:ext uri="{FF2B5EF4-FFF2-40B4-BE49-F238E27FC236}">
                  <a16:creationId xmlns:a16="http://schemas.microsoft.com/office/drawing/2014/main" id="{4479D08F-88E2-1650-1867-3F599AB6E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72672" y1="52439" x2="77530" y2="61707"/>
                          <a14:foregroundMark x1="77530" y1="61707" x2="82794" y2="55610"/>
                          <a14:foregroundMark x1="82794" y1="55610" x2="81781" y2="54878"/>
                          <a14:foregroundMark x1="71457" y1="58780" x2="78745" y2="66585"/>
                          <a14:foregroundMark x1="78745" y1="66585" x2="86842" y2="67073"/>
                          <a14:foregroundMark x1="86842" y1="67073" x2="88057" y2="65610"/>
                          <a14:backgroundMark x1="55466" y1="43659" x2="47976" y2="42195"/>
                          <a14:backgroundMark x1="47976" y1="42195" x2="31579" y2="52683"/>
                          <a14:backgroundMark x1="31579" y1="52683" x2="26518" y2="61707"/>
                          <a14:backgroundMark x1="15789" y1="35122" x2="15992" y2="66098"/>
                          <a14:backgroundMark x1="23684" y1="69268" x2="58300" y2="67317"/>
                          <a14:backgroundMark x1="62146" y1="69512" x2="64575" y2="58293"/>
                          <a14:backgroundMark x1="64575" y1="58293" x2="63968" y2="39024"/>
                          <a14:backgroundMark x1="63968" y1="39024" x2="58907" y2="30976"/>
                          <a14:backgroundMark x1="58907" y1="30976" x2="16194" y2="33659"/>
                          <a14:backgroundMark x1="16194" y1="33659" x2="13158" y2="63171"/>
                          <a14:backgroundMark x1="13158" y1="63171" x2="32389" y2="70976"/>
                          <a14:backgroundMark x1="32389" y1="70976" x2="49595" y2="70488"/>
                          <a14:backgroundMark x1="49595" y1="70488" x2="61538" y2="70488"/>
                          <a14:backgroundMark x1="59514" y1="34878" x2="22470" y2="37561"/>
                          <a14:backgroundMark x1="22470" y1="37561" x2="16802" y2="50000"/>
                          <a14:backgroundMark x1="16802" y1="50000" x2="19433" y2="68537"/>
                          <a14:backgroundMark x1="19433" y1="68537" x2="56073" y2="70000"/>
                          <a14:backgroundMark x1="56073" y1="70000" x2="62955" y2="59024"/>
                          <a14:backgroundMark x1="62955" y1="59024" x2="59109" y2="39512"/>
                          <a14:backgroundMark x1="59109" y1="39512" x2="44939" y2="40000"/>
                          <a14:backgroundMark x1="37247" y1="41220" x2="31174" y2="58780"/>
                          <a14:backgroundMark x1="31174" y1="58780" x2="59514" y2="59024"/>
                          <a14:backgroundMark x1="59514" y1="59024" x2="54049" y2="45122"/>
                          <a14:backgroundMark x1="54049" y1="45122" x2="43117" y2="52683"/>
                          <a14:backgroundMark x1="43117" y1="52683" x2="49393" y2="53902"/>
                          <a14:backgroundMark x1="26113" y1="41220" x2="23887" y2="60244"/>
                          <a14:backgroundMark x1="23887" y1="60244" x2="36640" y2="64878"/>
                          <a14:backgroundMark x1="36640" y1="64878" x2="37045" y2="56098"/>
                          <a14:backgroundMark x1="37045" y1="56098" x2="36842" y2="5609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708" t="46725" r="8112" b="27446"/>
            <a:stretch>
              <a:fillRect/>
            </a:stretch>
          </p:blipFill>
          <p:spPr>
            <a:xfrm>
              <a:off x="3948545" y="4590705"/>
              <a:ext cx="1579418" cy="14613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639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2529</TotalTime>
  <Words>1053</Words>
  <Application>Microsoft Office PowerPoint</Application>
  <PresentationFormat>Personnalisé</PresentationFormat>
  <Paragraphs>172</Paragraphs>
  <Slides>52</Slides>
  <Notes>7</Notes>
  <HiddenSlides>0</HiddenSlides>
  <MMClips>1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52</vt:i4>
      </vt:variant>
    </vt:vector>
  </HeadingPairs>
  <TitlesOfParts>
    <vt:vector size="70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2230</cp:revision>
  <dcterms:created xsi:type="dcterms:W3CDTF">2014-10-09T07:32:24Z</dcterms:created>
  <dcterms:modified xsi:type="dcterms:W3CDTF">2025-09-18T21:42:56Z</dcterms:modified>
</cp:coreProperties>
</file>