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06" r:id="rId1"/>
    <p:sldMasterId id="2147483894" r:id="rId2"/>
    <p:sldMasterId id="2147483882" r:id="rId3"/>
    <p:sldMasterId id="2147483824" r:id="rId4"/>
    <p:sldMasterId id="2147483934" r:id="rId5"/>
  </p:sldMasterIdLst>
  <p:notesMasterIdLst>
    <p:notesMasterId r:id="rId66"/>
  </p:notesMasterIdLst>
  <p:handoutMasterIdLst>
    <p:handoutMasterId r:id="rId67"/>
  </p:handoutMasterIdLst>
  <p:sldIdLst>
    <p:sldId id="257" r:id="rId6"/>
    <p:sldId id="2134804867" r:id="rId7"/>
    <p:sldId id="2134805101" r:id="rId8"/>
    <p:sldId id="2134808443" r:id="rId9"/>
    <p:sldId id="2134808548" r:id="rId10"/>
    <p:sldId id="2134805155" r:id="rId11"/>
    <p:sldId id="345" r:id="rId12"/>
    <p:sldId id="953" r:id="rId13"/>
    <p:sldId id="2134808550" r:id="rId14"/>
    <p:sldId id="2134808549" r:id="rId15"/>
    <p:sldId id="2134808454" r:id="rId16"/>
    <p:sldId id="2134808456" r:id="rId17"/>
    <p:sldId id="542" r:id="rId18"/>
    <p:sldId id="2134808459" r:id="rId19"/>
    <p:sldId id="2134808551" r:id="rId20"/>
    <p:sldId id="2134808555" r:id="rId21"/>
    <p:sldId id="2134808553" r:id="rId22"/>
    <p:sldId id="2134808554" r:id="rId23"/>
    <p:sldId id="2134808448" r:id="rId24"/>
    <p:sldId id="2134808464" r:id="rId25"/>
    <p:sldId id="2134808466" r:id="rId26"/>
    <p:sldId id="2134808564" r:id="rId27"/>
    <p:sldId id="2134808473" r:id="rId28"/>
    <p:sldId id="2134808565" r:id="rId29"/>
    <p:sldId id="2134808566" r:id="rId30"/>
    <p:sldId id="2134808476" r:id="rId31"/>
    <p:sldId id="2134808567" r:id="rId32"/>
    <p:sldId id="2134808468" r:id="rId33"/>
    <p:sldId id="2134808469" r:id="rId34"/>
    <p:sldId id="2134808480" r:id="rId35"/>
    <p:sldId id="2134808521" r:id="rId36"/>
    <p:sldId id="2134808479" r:id="rId37"/>
    <p:sldId id="597" r:id="rId38"/>
    <p:sldId id="2134808483" r:id="rId39"/>
    <p:sldId id="2134808484" r:id="rId40"/>
    <p:sldId id="2134808485" r:id="rId41"/>
    <p:sldId id="2134808486" r:id="rId42"/>
    <p:sldId id="2134808487" r:id="rId43"/>
    <p:sldId id="2134808488" r:id="rId44"/>
    <p:sldId id="2134808489" r:id="rId45"/>
    <p:sldId id="2134808502" r:id="rId46"/>
    <p:sldId id="2134808506" r:id="rId47"/>
    <p:sldId id="2134808534" r:id="rId48"/>
    <p:sldId id="2134808535" r:id="rId49"/>
    <p:sldId id="2134808536" r:id="rId50"/>
    <p:sldId id="2134808547" r:id="rId51"/>
    <p:sldId id="2134808522" r:id="rId52"/>
    <p:sldId id="2134808524" r:id="rId53"/>
    <p:sldId id="2134808525" r:id="rId54"/>
    <p:sldId id="2134808494" r:id="rId55"/>
    <p:sldId id="2134808495" r:id="rId56"/>
    <p:sldId id="2134808496" r:id="rId57"/>
    <p:sldId id="2134808544" r:id="rId58"/>
    <p:sldId id="2134808498" r:id="rId59"/>
    <p:sldId id="2134808499" r:id="rId60"/>
    <p:sldId id="2134808558" r:id="rId61"/>
    <p:sldId id="2134808447" r:id="rId62"/>
    <p:sldId id="2134808568" r:id="rId63"/>
    <p:sldId id="2134808569" r:id="rId64"/>
    <p:sldId id="2134808513" r:id="rId65"/>
  </p:sldIdLst>
  <p:sldSz cx="13716000" cy="10287000"/>
  <p:notesSz cx="6858000" cy="9144000"/>
  <p:defaultTextStyle>
    <a:defPPr>
      <a:defRPr lang="en-US"/>
    </a:defPPr>
    <a:lvl1pPr marL="0" algn="l" defTabSz="914349" rtl="0" eaLnBrk="1" latinLnBrk="0" hangingPunct="1">
      <a:defRPr sz="1800" kern="1200">
        <a:solidFill>
          <a:schemeClr val="tx1"/>
        </a:solidFill>
        <a:latin typeface="+mn-lt"/>
        <a:ea typeface="+mn-ea"/>
        <a:cs typeface="+mn-cs"/>
      </a:defRPr>
    </a:lvl1pPr>
    <a:lvl2pPr marL="457174" algn="l" defTabSz="914349" rtl="0" eaLnBrk="1" latinLnBrk="0" hangingPunct="1">
      <a:defRPr sz="1800" kern="1200">
        <a:solidFill>
          <a:schemeClr val="tx1"/>
        </a:solidFill>
        <a:latin typeface="+mn-lt"/>
        <a:ea typeface="+mn-ea"/>
        <a:cs typeface="+mn-cs"/>
      </a:defRPr>
    </a:lvl2pPr>
    <a:lvl3pPr marL="914349" algn="l" defTabSz="914349" rtl="0" eaLnBrk="1" latinLnBrk="0" hangingPunct="1">
      <a:defRPr sz="1800" kern="1200">
        <a:solidFill>
          <a:schemeClr val="tx1"/>
        </a:solidFill>
        <a:latin typeface="+mn-lt"/>
        <a:ea typeface="+mn-ea"/>
        <a:cs typeface="+mn-cs"/>
      </a:defRPr>
    </a:lvl3pPr>
    <a:lvl4pPr marL="1371523" algn="l" defTabSz="914349" rtl="0" eaLnBrk="1" latinLnBrk="0" hangingPunct="1">
      <a:defRPr sz="1800" kern="1200">
        <a:solidFill>
          <a:schemeClr val="tx1"/>
        </a:solidFill>
        <a:latin typeface="+mn-lt"/>
        <a:ea typeface="+mn-ea"/>
        <a:cs typeface="+mn-cs"/>
      </a:defRPr>
    </a:lvl4pPr>
    <a:lvl5pPr marL="1828697" algn="l" defTabSz="914349" rtl="0" eaLnBrk="1" latinLnBrk="0" hangingPunct="1">
      <a:defRPr sz="1800" kern="1200">
        <a:solidFill>
          <a:schemeClr val="tx1"/>
        </a:solidFill>
        <a:latin typeface="+mn-lt"/>
        <a:ea typeface="+mn-ea"/>
        <a:cs typeface="+mn-cs"/>
      </a:defRPr>
    </a:lvl5pPr>
    <a:lvl6pPr marL="2285872" algn="l" defTabSz="914349" rtl="0" eaLnBrk="1" latinLnBrk="0" hangingPunct="1">
      <a:defRPr sz="1800" kern="1200">
        <a:solidFill>
          <a:schemeClr val="tx1"/>
        </a:solidFill>
        <a:latin typeface="+mn-lt"/>
        <a:ea typeface="+mn-ea"/>
        <a:cs typeface="+mn-cs"/>
      </a:defRPr>
    </a:lvl6pPr>
    <a:lvl7pPr marL="2743046" algn="l" defTabSz="914349" rtl="0" eaLnBrk="1" latinLnBrk="0" hangingPunct="1">
      <a:defRPr sz="1800" kern="1200">
        <a:solidFill>
          <a:schemeClr val="tx1"/>
        </a:solidFill>
        <a:latin typeface="+mn-lt"/>
        <a:ea typeface="+mn-ea"/>
        <a:cs typeface="+mn-cs"/>
      </a:defRPr>
    </a:lvl7pPr>
    <a:lvl8pPr marL="3200221" algn="l" defTabSz="914349" rtl="0" eaLnBrk="1" latinLnBrk="0" hangingPunct="1">
      <a:defRPr sz="1800" kern="1200">
        <a:solidFill>
          <a:schemeClr val="tx1"/>
        </a:solidFill>
        <a:latin typeface="+mn-lt"/>
        <a:ea typeface="+mn-ea"/>
        <a:cs typeface="+mn-cs"/>
      </a:defRPr>
    </a:lvl8pPr>
    <a:lvl9pPr marL="3657395" algn="l" defTabSz="914349"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3AD99559-7E31-42D3-BDE0-244043135489}">
          <p14:sldIdLst>
            <p14:sldId id="257"/>
            <p14:sldId id="2134804867"/>
            <p14:sldId id="2134805101"/>
            <p14:sldId id="2134808443"/>
            <p14:sldId id="2134808548"/>
            <p14:sldId id="2134805155"/>
          </p14:sldIdLst>
        </p14:section>
        <p14:section name="افتتاح الحصة" id="{B4CCA7F9-F5CC-4171-9420-75CE68236B45}">
          <p14:sldIdLst>
            <p14:sldId id="345"/>
            <p14:sldId id="953"/>
            <p14:sldId id="2134808550"/>
            <p14:sldId id="2134808549"/>
            <p14:sldId id="2134808454"/>
            <p14:sldId id="2134808456"/>
          </p14:sldIdLst>
        </p14:section>
        <p14:section name="نشاط اعتيادي" id="{3822E05A-48B7-466A-9806-AC1514DAD3AF}">
          <p14:sldIdLst>
            <p14:sldId id="542"/>
            <p14:sldId id="2134808459"/>
            <p14:sldId id="2134808551"/>
            <p14:sldId id="2134808555"/>
            <p14:sldId id="2134808553"/>
            <p14:sldId id="2134808554"/>
          </p14:sldIdLst>
        </p14:section>
        <p14:section name="تحدث وإغناء المعجم" id="{5F742C0B-3E93-40E7-BD04-47EA8F843380}">
          <p14:sldIdLst>
            <p14:sldId id="2134808448"/>
            <p14:sldId id="2134808464"/>
            <p14:sldId id="2134808466"/>
            <p14:sldId id="2134808564"/>
            <p14:sldId id="2134808473"/>
            <p14:sldId id="2134808565"/>
            <p14:sldId id="2134808566"/>
            <p14:sldId id="2134808476"/>
            <p14:sldId id="2134808567"/>
            <p14:sldId id="2134808468"/>
            <p14:sldId id="2134808469"/>
            <p14:sldId id="2134808480"/>
            <p14:sldId id="2134808521"/>
            <p14:sldId id="2134808479"/>
          </p14:sldIdLst>
        </p14:section>
        <p14:section name="أنشطة القراءةوالكتابة" id="{A25CF4A3-DA66-4B51-A640-2EC4C5A8918F}">
          <p14:sldIdLst>
            <p14:sldId id="597"/>
            <p14:sldId id="2134808483"/>
            <p14:sldId id="2134808484"/>
            <p14:sldId id="2134808485"/>
            <p14:sldId id="2134808486"/>
            <p14:sldId id="2134808487"/>
            <p14:sldId id="2134808488"/>
            <p14:sldId id="2134808489"/>
            <p14:sldId id="2134808502"/>
            <p14:sldId id="2134808506"/>
            <p14:sldId id="2134808534"/>
            <p14:sldId id="2134808535"/>
            <p14:sldId id="2134808536"/>
            <p14:sldId id="2134808547"/>
            <p14:sldId id="2134808522"/>
            <p14:sldId id="2134808524"/>
            <p14:sldId id="2134808525"/>
            <p14:sldId id="2134808494"/>
            <p14:sldId id="2134808495"/>
            <p14:sldId id="2134808496"/>
            <p14:sldId id="2134808544"/>
            <p14:sldId id="2134808498"/>
            <p14:sldId id="2134808499"/>
          </p14:sldIdLst>
        </p14:section>
        <p14:section name="اختتام الحصة" id="{CFAC160B-4D15-40C5-8575-18C3947DD0CB}">
          <p14:sldIdLst>
            <p14:sldId id="2134808558"/>
            <p14:sldId id="2134808447"/>
            <p14:sldId id="2134808568"/>
            <p14:sldId id="2134808569"/>
            <p14:sldId id="2134808513"/>
          </p14:sldIdLst>
        </p14:section>
      </p14:sectionLst>
    </p:ext>
    <p:ext uri="{EFAFB233-063F-42B5-8137-9DF3F51BA10A}">
      <p15:sldGuideLst xmlns:p15="http://schemas.microsoft.com/office/powerpoint/2012/main">
        <p15:guide id="1" orient="horz" pos="3240" userDrawn="1">
          <p15:clr>
            <a:srgbClr val="A4A3A4"/>
          </p15:clr>
        </p15:guide>
        <p15:guide id="2" pos="4320" userDrawn="1">
          <p15:clr>
            <a:srgbClr val="A4A3A4"/>
          </p15:clr>
        </p15:guide>
        <p15:guide id="3" pos="432" userDrawn="1">
          <p15:clr>
            <a:srgbClr val="A4A3A4"/>
          </p15:clr>
        </p15:guide>
        <p15:guide id="4" pos="8208" userDrawn="1">
          <p15:clr>
            <a:srgbClr val="A4A3A4"/>
          </p15:clr>
        </p15:guide>
        <p15:guide id="5" orient="horz" pos="900" userDrawn="1">
          <p15:clr>
            <a:srgbClr val="A4A3A4"/>
          </p15:clr>
        </p15:guide>
        <p15:guide id="6" orient="horz" pos="1296" userDrawn="1">
          <p15:clr>
            <a:srgbClr val="A4A3A4"/>
          </p15:clr>
        </p15:guide>
        <p15:guide id="7" orient="horz" pos="5976" userDrawn="1">
          <p15:clr>
            <a:srgbClr val="A4A3A4"/>
          </p15:clr>
        </p15:guide>
        <p15:guide id="8" orient="horz" pos="5508" userDrawn="1">
          <p15:clr>
            <a:srgbClr val="A4A3A4"/>
          </p15:clr>
        </p15:guide>
        <p15:guide id="10" pos="7992" userDrawn="1">
          <p15:clr>
            <a:srgbClr val="A4A3A4"/>
          </p15:clr>
        </p15:guide>
        <p15:guide id="11" pos="648" userDrawn="1">
          <p15:clr>
            <a:srgbClr val="A4A3A4"/>
          </p15:clr>
        </p15:guide>
        <p15:guide id="12" orient="horz" pos="190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pleSmart" initials="S" lastIdx="1" clrIdx="0">
    <p:extLst>
      <p:ext uri="{19B8F6BF-5375-455C-9EA6-DF929625EA0E}">
        <p15:presenceInfo xmlns:p15="http://schemas.microsoft.com/office/powerpoint/2012/main" userId="SimpleSmar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CDCDCD"/>
    <a:srgbClr val="F4F3EC"/>
    <a:srgbClr val="E4B06F"/>
    <a:srgbClr val="D68D51"/>
    <a:srgbClr val="006DB4"/>
    <a:srgbClr val="19199B"/>
    <a:srgbClr val="E74C3C"/>
    <a:srgbClr val="D4EAF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E25E649-3F16-4E02-A733-19D2CDBF48F0}" styleName="Style moyen 3 - Accentuation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800" autoAdjust="0"/>
    <p:restoredTop sz="86609" autoAdjust="0"/>
  </p:normalViewPr>
  <p:slideViewPr>
    <p:cSldViewPr snapToGrid="0" showGuides="1">
      <p:cViewPr varScale="1">
        <p:scale>
          <a:sx n="44" d="100"/>
          <a:sy n="44" d="100"/>
        </p:scale>
        <p:origin x="72" y="427"/>
      </p:cViewPr>
      <p:guideLst>
        <p:guide orient="horz" pos="3240"/>
        <p:guide pos="4320"/>
        <p:guide pos="432"/>
        <p:guide pos="8208"/>
        <p:guide orient="horz" pos="900"/>
        <p:guide orient="horz" pos="1296"/>
        <p:guide orient="horz" pos="5976"/>
        <p:guide orient="horz" pos="5508"/>
        <p:guide pos="7992"/>
        <p:guide pos="648"/>
        <p:guide orient="horz" pos="1908"/>
      </p:guideLst>
    </p:cSldViewPr>
  </p:slideViewPr>
  <p:outlineViewPr>
    <p:cViewPr>
      <p:scale>
        <a:sx n="33" d="100"/>
        <a:sy n="33" d="100"/>
      </p:scale>
      <p:origin x="0" y="-40566"/>
    </p:cViewPr>
  </p:outlineViewPr>
  <p:notesTextViewPr>
    <p:cViewPr>
      <p:scale>
        <a:sx n="1" d="1"/>
        <a:sy n="1" d="1"/>
      </p:scale>
      <p:origin x="0" y="0"/>
    </p:cViewPr>
  </p:notesTextViewPr>
  <p:notesViewPr>
    <p:cSldViewPr snapToGrid="0">
      <p:cViewPr varScale="1">
        <p:scale>
          <a:sx n="45" d="100"/>
          <a:sy n="45" d="100"/>
        </p:scale>
        <p:origin x="2760" y="6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commentAuthors" Target="commentAuthors.xml"/><Relationship Id="rId7" Type="http://schemas.openxmlformats.org/officeDocument/2006/relationships/slide" Target="slides/slide2.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239DC6-21CA-4DD8-BB0A-9BFCF5C0BC4A}" type="datetimeFigureOut">
              <a:rPr lang="fr-FR" smtClean="0"/>
              <a:t>24/09/2025</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C883CC-6FC3-498F-B73F-BDC1E1ECE9F2}" type="slidenum">
              <a:rPr lang="fr-FR" smtClean="0"/>
              <a:t>‹N°›</a:t>
            </a:fld>
            <a:endParaRPr lang="fr-FR"/>
          </a:p>
        </p:txBody>
      </p:sp>
    </p:spTree>
    <p:extLst>
      <p:ext uri="{BB962C8B-B14F-4D97-AF65-F5344CB8AC3E}">
        <p14:creationId xmlns:p14="http://schemas.microsoft.com/office/powerpoint/2010/main" val="39709318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A9CDD2-8EC3-41FA-915B-CFA363B4E52D}" type="datetimeFigureOut">
              <a:rPr lang="fr-FR" smtClean="0"/>
              <a:t>24/09/2025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F65507-EDDC-4955-A45A-ABE631BC6CC1}" type="slidenum">
              <a:rPr lang="fr-FR" smtClean="0"/>
              <a:t>‹N°›</a:t>
            </a:fld>
            <a:endParaRPr lang="fr-FR"/>
          </a:p>
        </p:txBody>
      </p:sp>
    </p:spTree>
    <p:extLst>
      <p:ext uri="{BB962C8B-B14F-4D97-AF65-F5344CB8AC3E}">
        <p14:creationId xmlns:p14="http://schemas.microsoft.com/office/powerpoint/2010/main" val="2350090034"/>
      </p:ext>
    </p:extLst>
  </p:cSld>
  <p:clrMap bg1="lt1" tx1="dk1" bg2="lt2" tx2="dk2" accent1="accent1" accent2="accent2" accent3="accent3" accent4="accent4" accent5="accent5" accent6="accent6" hlink="hlink" folHlink="folHlink"/>
  <p:hf hdr="0" ftr="0" dt="0"/>
  <p:notesStyle>
    <a:lvl1pPr marL="0" algn="l" defTabSz="914349" rtl="0" eaLnBrk="1" latinLnBrk="0" hangingPunct="1">
      <a:defRPr sz="1200" kern="1200">
        <a:solidFill>
          <a:schemeClr val="tx1"/>
        </a:solidFill>
        <a:latin typeface="+mn-lt"/>
        <a:ea typeface="+mn-ea"/>
        <a:cs typeface="+mn-cs"/>
      </a:defRPr>
    </a:lvl1pPr>
    <a:lvl2pPr marL="457174" algn="l" defTabSz="914349" rtl="0" eaLnBrk="1" latinLnBrk="0" hangingPunct="1">
      <a:defRPr sz="1200" kern="1200">
        <a:solidFill>
          <a:schemeClr val="tx1"/>
        </a:solidFill>
        <a:latin typeface="+mn-lt"/>
        <a:ea typeface="+mn-ea"/>
        <a:cs typeface="+mn-cs"/>
      </a:defRPr>
    </a:lvl2pPr>
    <a:lvl3pPr marL="914349" algn="l" defTabSz="914349" rtl="0" eaLnBrk="1" latinLnBrk="0" hangingPunct="1">
      <a:defRPr sz="1200" kern="1200">
        <a:solidFill>
          <a:schemeClr val="tx1"/>
        </a:solidFill>
        <a:latin typeface="+mn-lt"/>
        <a:ea typeface="+mn-ea"/>
        <a:cs typeface="+mn-cs"/>
      </a:defRPr>
    </a:lvl3pPr>
    <a:lvl4pPr marL="1371523" algn="l" defTabSz="914349" rtl="0" eaLnBrk="1" latinLnBrk="0" hangingPunct="1">
      <a:defRPr sz="1200" kern="1200">
        <a:solidFill>
          <a:schemeClr val="tx1"/>
        </a:solidFill>
        <a:latin typeface="+mn-lt"/>
        <a:ea typeface="+mn-ea"/>
        <a:cs typeface="+mn-cs"/>
      </a:defRPr>
    </a:lvl4pPr>
    <a:lvl5pPr marL="1828697" algn="l" defTabSz="914349" rtl="0" eaLnBrk="1" latinLnBrk="0" hangingPunct="1">
      <a:defRPr sz="1200" kern="1200">
        <a:solidFill>
          <a:schemeClr val="tx1"/>
        </a:solidFill>
        <a:latin typeface="+mn-lt"/>
        <a:ea typeface="+mn-ea"/>
        <a:cs typeface="+mn-cs"/>
      </a:defRPr>
    </a:lvl5pPr>
    <a:lvl6pPr marL="2285872" algn="l" defTabSz="914349" rtl="0" eaLnBrk="1" latinLnBrk="0" hangingPunct="1">
      <a:defRPr sz="1200" kern="1200">
        <a:solidFill>
          <a:schemeClr val="tx1"/>
        </a:solidFill>
        <a:latin typeface="+mn-lt"/>
        <a:ea typeface="+mn-ea"/>
        <a:cs typeface="+mn-cs"/>
      </a:defRPr>
    </a:lvl6pPr>
    <a:lvl7pPr marL="2743046" algn="l" defTabSz="914349" rtl="0" eaLnBrk="1" latinLnBrk="0" hangingPunct="1">
      <a:defRPr sz="1200" kern="1200">
        <a:solidFill>
          <a:schemeClr val="tx1"/>
        </a:solidFill>
        <a:latin typeface="+mn-lt"/>
        <a:ea typeface="+mn-ea"/>
        <a:cs typeface="+mn-cs"/>
      </a:defRPr>
    </a:lvl7pPr>
    <a:lvl8pPr marL="3200221" algn="l" defTabSz="914349" rtl="0" eaLnBrk="1" latinLnBrk="0" hangingPunct="1">
      <a:defRPr sz="1200" kern="1200">
        <a:solidFill>
          <a:schemeClr val="tx1"/>
        </a:solidFill>
        <a:latin typeface="+mn-lt"/>
        <a:ea typeface="+mn-ea"/>
        <a:cs typeface="+mn-cs"/>
      </a:defRPr>
    </a:lvl8pPr>
    <a:lvl9pPr marL="3657395" algn="l" defTabSz="91434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DD593-06D1-D22D-F06D-E906C0D9A99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27B09E6-B6B6-822E-967A-3B3F2BD79F0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DE7B321D-17F1-BAE1-4663-40760F39654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BC7527E-CE66-30CA-F1EB-D0B9EBF97B4E}"/>
              </a:ext>
            </a:extLst>
          </p:cNvPr>
          <p:cNvSpPr>
            <a:spLocks noGrp="1"/>
          </p:cNvSpPr>
          <p:nvPr>
            <p:ph type="sldNum" sz="quarter" idx="10"/>
          </p:nvPr>
        </p:nvSpPr>
        <p:spPr/>
        <p:txBody>
          <a:bodyPr/>
          <a:lstStyle/>
          <a:p>
            <a:fld id="{66F65507-EDDC-4955-A45A-ABE631BC6CC1}" type="slidenum">
              <a:rPr lang="fr-FR" smtClean="0"/>
              <a:t>28</a:t>
            </a:fld>
            <a:endParaRPr lang="fr-FR"/>
          </a:p>
        </p:txBody>
      </p:sp>
    </p:spTree>
    <p:extLst>
      <p:ext uri="{BB962C8B-B14F-4D97-AF65-F5344CB8AC3E}">
        <p14:creationId xmlns:p14="http://schemas.microsoft.com/office/powerpoint/2010/main" val="2148927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66F65507-EDDC-4955-A45A-ABE631BC6CC1}" type="slidenum">
              <a:rPr lang="fr-FR" smtClean="0"/>
              <a:t>8</a:t>
            </a:fld>
            <a:endParaRPr lang="fr-FR"/>
          </a:p>
        </p:txBody>
      </p:sp>
    </p:spTree>
    <p:extLst>
      <p:ext uri="{BB962C8B-B14F-4D97-AF65-F5344CB8AC3E}">
        <p14:creationId xmlns:p14="http://schemas.microsoft.com/office/powerpoint/2010/main" val="1403957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5C638-BDFB-F751-CD17-303CC39B2EC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7DC5FB1-DADF-5EAC-3698-86822B8A8871}"/>
              </a:ext>
            </a:extLst>
          </p:cNvPr>
          <p:cNvSpPr>
            <a:spLocks noGrp="1" noRot="1" noChangeAspect="1"/>
          </p:cNvSpPr>
          <p:nvPr>
            <p:ph type="sldImg"/>
          </p:nvPr>
        </p:nvSpPr>
        <p:spPr>
          <a:xfrm>
            <a:off x="1371600" y="1143000"/>
            <a:ext cx="4114800" cy="3086100"/>
          </a:xfrm>
        </p:spPr>
      </p:sp>
      <p:sp>
        <p:nvSpPr>
          <p:cNvPr id="3" name="Espace réservé des commentaires 2">
            <a:extLst>
              <a:ext uri="{FF2B5EF4-FFF2-40B4-BE49-F238E27FC236}">
                <a16:creationId xmlns:a16="http://schemas.microsoft.com/office/drawing/2014/main" id="{FB2C3A81-6D27-30F6-DA1C-63FF716CF6C8}"/>
              </a:ext>
            </a:extLst>
          </p:cNvPr>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A042077F-AE56-2114-D163-8E0605941530}"/>
              </a:ext>
            </a:extLst>
          </p:cNvPr>
          <p:cNvSpPr>
            <a:spLocks noGrp="1"/>
          </p:cNvSpPr>
          <p:nvPr>
            <p:ph type="sldNum" sz="quarter" idx="10"/>
          </p:nvPr>
        </p:nvSpPr>
        <p:spPr/>
        <p:txBody>
          <a:bodyPr/>
          <a:lstStyle/>
          <a:p>
            <a:fld id="{66F65507-EDDC-4955-A45A-ABE631BC6CC1}" type="slidenum">
              <a:rPr lang="fr-FR" smtClean="0"/>
              <a:t>9</a:t>
            </a:fld>
            <a:endParaRPr lang="fr-FR"/>
          </a:p>
        </p:txBody>
      </p:sp>
    </p:spTree>
    <p:extLst>
      <p:ext uri="{BB962C8B-B14F-4D97-AF65-F5344CB8AC3E}">
        <p14:creationId xmlns:p14="http://schemas.microsoft.com/office/powerpoint/2010/main" val="3044046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0BFC0-F423-D923-1937-AECAED00529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4B05EC4-EF08-58FD-DCA7-891FF6CF0EC6}"/>
              </a:ext>
            </a:extLst>
          </p:cNvPr>
          <p:cNvSpPr>
            <a:spLocks noGrp="1" noRot="1" noChangeAspect="1"/>
          </p:cNvSpPr>
          <p:nvPr>
            <p:ph type="sldImg"/>
          </p:nvPr>
        </p:nvSpPr>
        <p:spPr>
          <a:xfrm>
            <a:off x="1371600" y="1143000"/>
            <a:ext cx="4114800" cy="3086100"/>
          </a:xfrm>
        </p:spPr>
      </p:sp>
      <p:sp>
        <p:nvSpPr>
          <p:cNvPr id="3" name="Espace réservé des commentaires 2">
            <a:extLst>
              <a:ext uri="{FF2B5EF4-FFF2-40B4-BE49-F238E27FC236}">
                <a16:creationId xmlns:a16="http://schemas.microsoft.com/office/drawing/2014/main" id="{1EC4F845-4B38-E192-D56C-0D7E9A193F7E}"/>
              </a:ext>
            </a:extLst>
          </p:cNvPr>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3F5FFCB2-F060-CB24-28A5-E901344AF2DC}"/>
              </a:ext>
            </a:extLst>
          </p:cNvPr>
          <p:cNvSpPr>
            <a:spLocks noGrp="1"/>
          </p:cNvSpPr>
          <p:nvPr>
            <p:ph type="sldNum" sz="quarter" idx="10"/>
          </p:nvPr>
        </p:nvSpPr>
        <p:spPr/>
        <p:txBody>
          <a:bodyPr/>
          <a:lstStyle/>
          <a:p>
            <a:fld id="{66F65507-EDDC-4955-A45A-ABE631BC6CC1}" type="slidenum">
              <a:rPr lang="fr-FR" smtClean="0"/>
              <a:t>10</a:t>
            </a:fld>
            <a:endParaRPr lang="fr-FR"/>
          </a:p>
        </p:txBody>
      </p:sp>
    </p:spTree>
    <p:extLst>
      <p:ext uri="{BB962C8B-B14F-4D97-AF65-F5344CB8AC3E}">
        <p14:creationId xmlns:p14="http://schemas.microsoft.com/office/powerpoint/2010/main" val="4005763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5CCFD-C17A-45EA-B2BA-032EE9DC0D3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DA4D049-F5B9-945E-60A8-696B283B559F}"/>
              </a:ext>
            </a:extLst>
          </p:cNvPr>
          <p:cNvSpPr>
            <a:spLocks noGrp="1" noRot="1" noChangeAspect="1"/>
          </p:cNvSpPr>
          <p:nvPr>
            <p:ph type="sldImg"/>
          </p:nvPr>
        </p:nvSpPr>
        <p:spPr>
          <a:xfrm>
            <a:off x="1371600" y="1143000"/>
            <a:ext cx="4114800" cy="3086100"/>
          </a:xfrm>
        </p:spPr>
      </p:sp>
      <p:sp>
        <p:nvSpPr>
          <p:cNvPr id="3" name="Espace réservé des commentaires 2">
            <a:extLst>
              <a:ext uri="{FF2B5EF4-FFF2-40B4-BE49-F238E27FC236}">
                <a16:creationId xmlns:a16="http://schemas.microsoft.com/office/drawing/2014/main" id="{4395CDB6-0D5E-434F-BE9D-F38C93DBF0A0}"/>
              </a:ext>
            </a:extLst>
          </p:cNvPr>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02803E01-87A2-5D53-DEA6-8FE902B665D1}"/>
              </a:ext>
            </a:extLst>
          </p:cNvPr>
          <p:cNvSpPr>
            <a:spLocks noGrp="1"/>
          </p:cNvSpPr>
          <p:nvPr>
            <p:ph type="sldNum" sz="quarter" idx="10"/>
          </p:nvPr>
        </p:nvSpPr>
        <p:spPr/>
        <p:txBody>
          <a:bodyPr/>
          <a:lstStyle/>
          <a:p>
            <a:fld id="{66F65507-EDDC-4955-A45A-ABE631BC6CC1}" type="slidenum">
              <a:rPr lang="fr-FR" smtClean="0"/>
              <a:t>11</a:t>
            </a:fld>
            <a:endParaRPr lang="fr-FR"/>
          </a:p>
        </p:txBody>
      </p:sp>
    </p:spTree>
    <p:extLst>
      <p:ext uri="{BB962C8B-B14F-4D97-AF65-F5344CB8AC3E}">
        <p14:creationId xmlns:p14="http://schemas.microsoft.com/office/powerpoint/2010/main" val="21237534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83DCB-32A2-4746-634B-C228C6D951E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FBCAFCB-09C9-15F8-3308-1D680FC9E991}"/>
              </a:ext>
            </a:extLst>
          </p:cNvPr>
          <p:cNvSpPr>
            <a:spLocks noGrp="1" noRot="1" noChangeAspect="1"/>
          </p:cNvSpPr>
          <p:nvPr>
            <p:ph type="sldImg"/>
          </p:nvPr>
        </p:nvSpPr>
        <p:spPr>
          <a:xfrm>
            <a:off x="1371600" y="1143000"/>
            <a:ext cx="4114800" cy="3086100"/>
          </a:xfrm>
        </p:spPr>
      </p:sp>
      <p:sp>
        <p:nvSpPr>
          <p:cNvPr id="3" name="Espace réservé des commentaires 2">
            <a:extLst>
              <a:ext uri="{FF2B5EF4-FFF2-40B4-BE49-F238E27FC236}">
                <a16:creationId xmlns:a16="http://schemas.microsoft.com/office/drawing/2014/main" id="{C124C5E2-F683-C395-7DCC-89798668D5AB}"/>
              </a:ext>
            </a:extLst>
          </p:cNvPr>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04DE13EA-D9E0-2491-523F-17DCE683FEEF}"/>
              </a:ext>
            </a:extLst>
          </p:cNvPr>
          <p:cNvSpPr>
            <a:spLocks noGrp="1"/>
          </p:cNvSpPr>
          <p:nvPr>
            <p:ph type="sldNum" sz="quarter" idx="10"/>
          </p:nvPr>
        </p:nvSpPr>
        <p:spPr/>
        <p:txBody>
          <a:bodyPr/>
          <a:lstStyle/>
          <a:p>
            <a:fld id="{66F65507-EDDC-4955-A45A-ABE631BC6CC1}" type="slidenum">
              <a:rPr lang="fr-FR" smtClean="0"/>
              <a:t>12</a:t>
            </a:fld>
            <a:endParaRPr lang="fr-FR"/>
          </a:p>
        </p:txBody>
      </p:sp>
    </p:spTree>
    <p:extLst>
      <p:ext uri="{BB962C8B-B14F-4D97-AF65-F5344CB8AC3E}">
        <p14:creationId xmlns:p14="http://schemas.microsoft.com/office/powerpoint/2010/main" val="614607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6F65507-EDDC-4955-A45A-ABE631BC6CC1}" type="slidenum">
              <a:rPr lang="fr-FR" smtClean="0"/>
              <a:t>13</a:t>
            </a:fld>
            <a:endParaRPr lang="fr-FR"/>
          </a:p>
        </p:txBody>
      </p:sp>
    </p:spTree>
    <p:extLst>
      <p:ext uri="{BB962C8B-B14F-4D97-AF65-F5344CB8AC3E}">
        <p14:creationId xmlns:p14="http://schemas.microsoft.com/office/powerpoint/2010/main" val="469948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A38CD-A9F0-3316-0743-5A5B81CFF3E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A23BA65-5C39-E318-1FB7-80E1C6A54D85}"/>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861AA754-2CF4-CF6D-F9E7-F79BCD7BFC7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E4E0639-3C3D-84DB-12CC-F6AE0CBBA8DB}"/>
              </a:ext>
            </a:extLst>
          </p:cNvPr>
          <p:cNvSpPr>
            <a:spLocks noGrp="1"/>
          </p:cNvSpPr>
          <p:nvPr>
            <p:ph type="sldNum" sz="quarter" idx="10"/>
          </p:nvPr>
        </p:nvSpPr>
        <p:spPr/>
        <p:txBody>
          <a:bodyPr/>
          <a:lstStyle/>
          <a:p>
            <a:fld id="{66F65507-EDDC-4955-A45A-ABE631BC6CC1}" type="slidenum">
              <a:rPr lang="fr-FR" smtClean="0"/>
              <a:t>19</a:t>
            </a:fld>
            <a:endParaRPr lang="fr-FR"/>
          </a:p>
        </p:txBody>
      </p:sp>
    </p:spTree>
    <p:extLst>
      <p:ext uri="{BB962C8B-B14F-4D97-AF65-F5344CB8AC3E}">
        <p14:creationId xmlns:p14="http://schemas.microsoft.com/office/powerpoint/2010/main" val="170583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B46AD-E645-F0D3-F1B2-B9693E6E40C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A8209B-0C0C-B5DA-CEB2-65619A202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3EF53657-9884-AE45-D16D-563DE59300C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7EBE95-BE3B-4746-3CB1-021C9987DDFA}"/>
              </a:ext>
            </a:extLst>
          </p:cNvPr>
          <p:cNvSpPr>
            <a:spLocks noGrp="1"/>
          </p:cNvSpPr>
          <p:nvPr>
            <p:ph type="sldNum" sz="quarter" idx="10"/>
          </p:nvPr>
        </p:nvSpPr>
        <p:spPr/>
        <p:txBody>
          <a:bodyPr/>
          <a:lstStyle/>
          <a:p>
            <a:fld id="{66F65507-EDDC-4955-A45A-ABE631BC6CC1}" type="slidenum">
              <a:rPr lang="fr-FR" smtClean="0"/>
              <a:t>20</a:t>
            </a:fld>
            <a:endParaRPr lang="fr-FR"/>
          </a:p>
        </p:txBody>
      </p:sp>
    </p:spTree>
    <p:extLst>
      <p:ext uri="{BB962C8B-B14F-4D97-AF65-F5344CB8AC3E}">
        <p14:creationId xmlns:p14="http://schemas.microsoft.com/office/powerpoint/2010/main" val="470456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743AC9-5AC9-B567-B1C4-700C0F9945E6}"/>
              </a:ext>
            </a:extLst>
          </p:cNvPr>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a:extLst>
              <a:ext uri="{FF2B5EF4-FFF2-40B4-BE49-F238E27FC236}">
                <a16:creationId xmlns:a16="http://schemas.microsoft.com/office/drawing/2014/main" id="{14464280-CAEE-C589-017B-BE616CE56C2B}"/>
              </a:ext>
            </a:extLst>
          </p:cNvPr>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86EBDF8-E281-5468-5595-061DA5C818E7}"/>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A221F1E3-FC91-EDAC-6AA3-F1DA7AC3D1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5452534-1E9D-60E3-0A61-E3C7B064E0B3}"/>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4673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ADD9B1-4D74-4067-9F19-12E6CDF5CE4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8ACFB5A-14C8-1FEA-6693-95930BBF0E5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B453E3-8782-45A8-AE24-BA2F03A035CB}"/>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AEBA4AB5-4538-F5AF-BDFD-B83CFBFC845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5AA2081-E402-9321-C3F6-2CBC5EEBDBA8}"/>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04823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6D0AB40-894A-37E0-BB4A-F68C374AD981}"/>
              </a:ext>
            </a:extLst>
          </p:cNvPr>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333C774-15BA-E1F7-B3B5-53BABB832642}"/>
              </a:ext>
            </a:extLst>
          </p:cNvPr>
          <p:cNvSpPr>
            <a:spLocks noGrp="1"/>
          </p:cNvSpPr>
          <p:nvPr>
            <p:ph type="body" orient="vert" idx="1"/>
          </p:nvPr>
        </p:nvSpPr>
        <p:spPr>
          <a:xfrm>
            <a:off x="942975" y="547689"/>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65B76BD-E390-3112-17AA-703004A6E1F4}"/>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34E66AF4-998D-9C89-68C6-F358FB94093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5C64FF6-3766-F959-3398-D5F8A443A8B5}"/>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679888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B287B5-BC48-15F2-8857-FFDDA243D794}"/>
              </a:ext>
            </a:extLst>
          </p:cNvPr>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a:extLst>
              <a:ext uri="{FF2B5EF4-FFF2-40B4-BE49-F238E27FC236}">
                <a16:creationId xmlns:a16="http://schemas.microsoft.com/office/drawing/2014/main" id="{2FD70E16-BDD1-9D82-087A-5D0E86D49F69}"/>
              </a:ext>
            </a:extLst>
          </p:cNvPr>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BCAEF58-BF28-F5A6-769F-E025E977DAEE}"/>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C322732A-D714-0411-231A-93FB4822C96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D813350-ECEF-E391-6C04-18B632918064}"/>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28542273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34FC37-05E4-279C-69FF-5EF8345D9E7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765F83F-9129-0D85-C5AF-EC0C6A55BAF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227E9F7-7577-0230-40B7-C6AC2164AE99}"/>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A51BCFA4-29D4-43C5-E210-90B2AABF569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FC4739A-4060-56C7-6352-C6DF99C5C48C}"/>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3979194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BEA59D-E8BA-0E0F-CCE4-B19FB0508819}"/>
              </a:ext>
            </a:extLst>
          </p:cNvPr>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a:extLst>
              <a:ext uri="{FF2B5EF4-FFF2-40B4-BE49-F238E27FC236}">
                <a16:creationId xmlns:a16="http://schemas.microsoft.com/office/drawing/2014/main" id="{98CF272F-DBBA-B000-ACE3-557C32BDEFD1}"/>
              </a:ext>
            </a:extLst>
          </p:cNvPr>
          <p:cNvSpPr>
            <a:spLocks noGrp="1"/>
          </p:cNvSpPr>
          <p:nvPr>
            <p:ph type="body" idx="1"/>
          </p:nvPr>
        </p:nvSpPr>
        <p:spPr>
          <a:xfrm>
            <a:off x="935831" y="6884198"/>
            <a:ext cx="11830050" cy="2250281"/>
          </a:xfrm>
        </p:spPr>
        <p:txBody>
          <a:bodyPr/>
          <a:lstStyle>
            <a:lvl1pPr marL="0" indent="0">
              <a:buNone/>
              <a:defRPr sz="4050">
                <a:solidFill>
                  <a:schemeClr val="tx1">
                    <a:tint val="82000"/>
                  </a:schemeClr>
                </a:solidFill>
              </a:defRPr>
            </a:lvl1pPr>
            <a:lvl2pPr marL="771476" indent="0">
              <a:buNone/>
              <a:defRPr sz="3375">
                <a:solidFill>
                  <a:schemeClr val="tx1">
                    <a:tint val="82000"/>
                  </a:schemeClr>
                </a:solidFill>
              </a:defRPr>
            </a:lvl2pPr>
            <a:lvl3pPr marL="1542950" indent="0">
              <a:buNone/>
              <a:defRPr sz="3038">
                <a:solidFill>
                  <a:schemeClr val="tx1">
                    <a:tint val="82000"/>
                  </a:schemeClr>
                </a:solidFill>
              </a:defRPr>
            </a:lvl3pPr>
            <a:lvl4pPr marL="2314425" indent="0">
              <a:buNone/>
              <a:defRPr sz="2700">
                <a:solidFill>
                  <a:schemeClr val="tx1">
                    <a:tint val="82000"/>
                  </a:schemeClr>
                </a:solidFill>
              </a:defRPr>
            </a:lvl4pPr>
            <a:lvl5pPr marL="3085901" indent="0">
              <a:buNone/>
              <a:defRPr sz="2700">
                <a:solidFill>
                  <a:schemeClr val="tx1">
                    <a:tint val="82000"/>
                  </a:schemeClr>
                </a:solidFill>
              </a:defRPr>
            </a:lvl5pPr>
            <a:lvl6pPr marL="3857373" indent="0">
              <a:buNone/>
              <a:defRPr sz="2700">
                <a:solidFill>
                  <a:schemeClr val="tx1">
                    <a:tint val="82000"/>
                  </a:schemeClr>
                </a:solidFill>
              </a:defRPr>
            </a:lvl6pPr>
            <a:lvl7pPr marL="4628850" indent="0">
              <a:buNone/>
              <a:defRPr sz="2700">
                <a:solidFill>
                  <a:schemeClr val="tx1">
                    <a:tint val="82000"/>
                  </a:schemeClr>
                </a:solidFill>
              </a:defRPr>
            </a:lvl7pPr>
            <a:lvl8pPr marL="5400324" indent="0">
              <a:buNone/>
              <a:defRPr sz="2700">
                <a:solidFill>
                  <a:schemeClr val="tx1">
                    <a:tint val="82000"/>
                  </a:schemeClr>
                </a:solidFill>
              </a:defRPr>
            </a:lvl8pPr>
            <a:lvl9pPr marL="6171798" indent="0">
              <a:buNone/>
              <a:defRPr sz="27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95A75D7-2564-C8DC-8D33-70E46261E861}"/>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5873A034-C41A-E7D8-0653-45AB2BF6CD3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9F0469-6120-9524-6AA5-BA4188DE8AD1}"/>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19278559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93D5AB-45A9-5C4A-6F47-7F26B8A0A84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CCE43DA-C65D-07BF-AAC6-C527FFEA1B90}"/>
              </a:ext>
            </a:extLst>
          </p:cNvPr>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D48DFFC-2CA1-BCB6-18C6-24ED423B7424}"/>
              </a:ext>
            </a:extLst>
          </p:cNvPr>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0CDF9F7-5D1F-0C5C-F592-4A6C44376755}"/>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BDE76434-1072-1505-459C-A9581957F08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7AC3A11-A2FA-736C-EFA9-68A325C09393}"/>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34778875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C910FE-05E2-0E88-D6A0-03F46BF35AC3}"/>
              </a:ext>
            </a:extLst>
          </p:cNvPr>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1329A86C-1807-6A54-3081-A541AAF4F53A}"/>
              </a:ext>
            </a:extLst>
          </p:cNvPr>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49813CF-1E5D-76BE-401B-D994E1799D28}"/>
              </a:ext>
            </a:extLst>
          </p:cNvPr>
          <p:cNvSpPr>
            <a:spLocks noGrp="1"/>
          </p:cNvSpPr>
          <p:nvPr>
            <p:ph sz="half" idx="2"/>
          </p:nvPr>
        </p:nvSpPr>
        <p:spPr>
          <a:xfrm>
            <a:off x="944762" y="3757614"/>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3DE1887-7603-669F-FA3B-50A54735905D}"/>
              </a:ext>
            </a:extLst>
          </p:cNvPr>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B7D44ED-FF0C-79B1-E02F-740D22A07988}"/>
              </a:ext>
            </a:extLst>
          </p:cNvPr>
          <p:cNvSpPr>
            <a:spLocks noGrp="1"/>
          </p:cNvSpPr>
          <p:nvPr>
            <p:ph sz="quarter" idx="4"/>
          </p:nvPr>
        </p:nvSpPr>
        <p:spPr>
          <a:xfrm>
            <a:off x="6943728" y="3757614"/>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12326C8-D854-BBE4-E51F-95719A4AB871}"/>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8" name="Espace réservé du pied de page 7">
            <a:extLst>
              <a:ext uri="{FF2B5EF4-FFF2-40B4-BE49-F238E27FC236}">
                <a16:creationId xmlns:a16="http://schemas.microsoft.com/office/drawing/2014/main" id="{A75F6B9D-D7B0-7ED9-FE58-43010098A415}"/>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BBDF9E4-4E22-4133-DD2A-F61D3282E6CC}"/>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7737411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A5E356-FBA3-7D96-1FBC-3C192EEDF089}"/>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70FABA93-AACF-3D94-ED71-AA29112F1802}"/>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4" name="Espace réservé du pied de page 3">
            <a:extLst>
              <a:ext uri="{FF2B5EF4-FFF2-40B4-BE49-F238E27FC236}">
                <a16:creationId xmlns:a16="http://schemas.microsoft.com/office/drawing/2014/main" id="{004232D9-1290-A798-D97C-8B785CF1A3D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ADC80E17-36AD-A248-C02B-5CB2C22B50D5}"/>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40170241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820FD99-5CB7-CE58-FB54-C786B4C50BE7}"/>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3" name="Espace réservé du pied de page 2">
            <a:extLst>
              <a:ext uri="{FF2B5EF4-FFF2-40B4-BE49-F238E27FC236}">
                <a16:creationId xmlns:a16="http://schemas.microsoft.com/office/drawing/2014/main" id="{AA33CE91-1954-3765-6D61-1484ECC773B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6E9B5236-2E38-4E77-EBC4-932CCE42139C}"/>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42718181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8445A3-06CB-6064-73EE-962B0DB125F5}"/>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a:extLst>
              <a:ext uri="{FF2B5EF4-FFF2-40B4-BE49-F238E27FC236}">
                <a16:creationId xmlns:a16="http://schemas.microsoft.com/office/drawing/2014/main" id="{5DEA4F7E-5AA5-0D68-2912-2095F70CD29B}"/>
              </a:ext>
            </a:extLst>
          </p:cNvPr>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F03CF98-5DEF-24D7-078E-C6666B4775E8}"/>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A3ECB72-875F-7168-6C9E-94C55C7F45D0}"/>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A688B6BA-8FA3-B43A-E358-19ADB23D9D8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97C5391-7797-FCB2-16AF-BC61D36A5732}"/>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3727569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FCD83-7B38-EF22-56E8-975506196A3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BBE9861-F7AF-2C24-2680-D644CE814AD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AE4B865-02D0-71AA-9DDF-105FD7F30099}"/>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943797DC-0805-51DE-1DA8-94806C376DF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E568E69-4546-4975-72BC-9BE4A3B207CB}"/>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815496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3FA441-9812-2019-06C7-3203D484B864}"/>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a:extLst>
              <a:ext uri="{FF2B5EF4-FFF2-40B4-BE49-F238E27FC236}">
                <a16:creationId xmlns:a16="http://schemas.microsoft.com/office/drawing/2014/main" id="{533FF6C7-29C9-09DA-8D66-30974A42825E}"/>
              </a:ext>
            </a:extLst>
          </p:cNvPr>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a:extLst>
              <a:ext uri="{FF2B5EF4-FFF2-40B4-BE49-F238E27FC236}">
                <a16:creationId xmlns:a16="http://schemas.microsoft.com/office/drawing/2014/main" id="{0A40CA51-33DF-B14D-C8A2-46EC0E6B850D}"/>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0B01590-7CC7-25EF-CE65-BA4420A42547}"/>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A8EF1A4F-A09F-F720-BEC8-815780B4590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E10F736-1ACC-482C-1C7D-2C6559CA2657}"/>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9340489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4554B6-20EB-1E76-79EA-E6C47311277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EB0B28-E0DB-DAB5-90BE-620D697FC38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7FE870A-5DB8-ACFF-C844-911BADAC5ECC}"/>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3F41B39A-2D05-52E1-C348-BD087868FE9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CE3A715-D31D-8D73-1648-414F89688CDE}"/>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39858244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2FFFFAB-C3F9-948A-C5DD-4B2363B2A8E6}"/>
              </a:ext>
            </a:extLst>
          </p:cNvPr>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AB5E961-1D64-13AE-860A-C565D7FC289D}"/>
              </a:ext>
            </a:extLst>
          </p:cNvPr>
          <p:cNvSpPr>
            <a:spLocks noGrp="1"/>
          </p:cNvSpPr>
          <p:nvPr>
            <p:ph type="body" orient="vert" idx="1"/>
          </p:nvPr>
        </p:nvSpPr>
        <p:spPr>
          <a:xfrm>
            <a:off x="942975" y="547689"/>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9EE28DD-CD45-CCD8-F84A-D6000CF125F0}"/>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D9726AF9-7CE7-B59C-1576-24BAC078A49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C3E0BD8-E9DF-89EA-7F63-3CF2E1A9C903}"/>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10744511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405954-8B14-0927-3BFD-B0E03B8E40A1}"/>
              </a:ext>
            </a:extLst>
          </p:cNvPr>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a:extLst>
              <a:ext uri="{FF2B5EF4-FFF2-40B4-BE49-F238E27FC236}">
                <a16:creationId xmlns:a16="http://schemas.microsoft.com/office/drawing/2014/main" id="{B6A1E175-A5A8-E3F8-1F50-9ACE76A60CE0}"/>
              </a:ext>
            </a:extLst>
          </p:cNvPr>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DB011BD-E88B-5BE9-5844-0538F4A6BC96}"/>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DDD9C7E6-35E1-05A6-51A5-CCE58B40DF7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389C54D-1568-EED2-9D38-AF9656B384B1}"/>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41304726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76CD94-2638-A533-35AC-33F8762C26B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BC8C267-6A0E-7F85-11DF-E1B8F319590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9A4EE0B-4ED7-D3BB-592F-49D678F63D1C}"/>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6ED58435-B360-2F20-F1DB-85A5F0FC7C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BCB141A-DA4F-A23C-5B4F-FCBDF897FC6F}"/>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647863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11B11A-57FD-EF6E-D078-216EE9E1BBFF}"/>
              </a:ext>
            </a:extLst>
          </p:cNvPr>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a:extLst>
              <a:ext uri="{FF2B5EF4-FFF2-40B4-BE49-F238E27FC236}">
                <a16:creationId xmlns:a16="http://schemas.microsoft.com/office/drawing/2014/main" id="{3B6DB786-4834-DFBA-7E92-F490A1B25F72}"/>
              </a:ext>
            </a:extLst>
          </p:cNvPr>
          <p:cNvSpPr>
            <a:spLocks noGrp="1"/>
          </p:cNvSpPr>
          <p:nvPr>
            <p:ph type="body" idx="1"/>
          </p:nvPr>
        </p:nvSpPr>
        <p:spPr>
          <a:xfrm>
            <a:off x="935831" y="6884198"/>
            <a:ext cx="11830050" cy="2250281"/>
          </a:xfrm>
        </p:spPr>
        <p:txBody>
          <a:bodyPr/>
          <a:lstStyle>
            <a:lvl1pPr marL="0" indent="0">
              <a:buNone/>
              <a:defRPr sz="4050">
                <a:solidFill>
                  <a:schemeClr val="tx1">
                    <a:tint val="82000"/>
                  </a:schemeClr>
                </a:solidFill>
              </a:defRPr>
            </a:lvl1pPr>
            <a:lvl2pPr marL="771476" indent="0">
              <a:buNone/>
              <a:defRPr sz="3375">
                <a:solidFill>
                  <a:schemeClr val="tx1">
                    <a:tint val="82000"/>
                  </a:schemeClr>
                </a:solidFill>
              </a:defRPr>
            </a:lvl2pPr>
            <a:lvl3pPr marL="1542950" indent="0">
              <a:buNone/>
              <a:defRPr sz="3038">
                <a:solidFill>
                  <a:schemeClr val="tx1">
                    <a:tint val="82000"/>
                  </a:schemeClr>
                </a:solidFill>
              </a:defRPr>
            </a:lvl3pPr>
            <a:lvl4pPr marL="2314425" indent="0">
              <a:buNone/>
              <a:defRPr sz="2700">
                <a:solidFill>
                  <a:schemeClr val="tx1">
                    <a:tint val="82000"/>
                  </a:schemeClr>
                </a:solidFill>
              </a:defRPr>
            </a:lvl4pPr>
            <a:lvl5pPr marL="3085901" indent="0">
              <a:buNone/>
              <a:defRPr sz="2700">
                <a:solidFill>
                  <a:schemeClr val="tx1">
                    <a:tint val="82000"/>
                  </a:schemeClr>
                </a:solidFill>
              </a:defRPr>
            </a:lvl5pPr>
            <a:lvl6pPr marL="3857373" indent="0">
              <a:buNone/>
              <a:defRPr sz="2700">
                <a:solidFill>
                  <a:schemeClr val="tx1">
                    <a:tint val="82000"/>
                  </a:schemeClr>
                </a:solidFill>
              </a:defRPr>
            </a:lvl6pPr>
            <a:lvl7pPr marL="4628850" indent="0">
              <a:buNone/>
              <a:defRPr sz="2700">
                <a:solidFill>
                  <a:schemeClr val="tx1">
                    <a:tint val="82000"/>
                  </a:schemeClr>
                </a:solidFill>
              </a:defRPr>
            </a:lvl7pPr>
            <a:lvl8pPr marL="5400324" indent="0">
              <a:buNone/>
              <a:defRPr sz="2700">
                <a:solidFill>
                  <a:schemeClr val="tx1">
                    <a:tint val="82000"/>
                  </a:schemeClr>
                </a:solidFill>
              </a:defRPr>
            </a:lvl8pPr>
            <a:lvl9pPr marL="6171798" indent="0">
              <a:buNone/>
              <a:defRPr sz="27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431C319-FB0C-BD76-4801-6AD79CA82A56}"/>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0B7BEC8B-EB10-AFA9-0647-1F675D24F1D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2F07A89-E44C-0BFC-AE33-5AF3A1C484DE}"/>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9113985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68AE2A-EBAB-8535-9929-5C06E773C7E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2089419-3FA4-893D-10CF-896A647639B2}"/>
              </a:ext>
            </a:extLst>
          </p:cNvPr>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A35FE34-9C03-D735-DAAB-E8B7A26E0798}"/>
              </a:ext>
            </a:extLst>
          </p:cNvPr>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7A7FC32-E480-7299-D479-E039FDC4E84E}"/>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4CE11614-A2EB-22B3-3300-5B1A74B74EF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57DFE78-087C-A4BE-F00A-508C323EE031}"/>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27261851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C4C0A0-C635-D19D-4458-4A475D3E54EC}"/>
              </a:ext>
            </a:extLst>
          </p:cNvPr>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226CB9D-0440-B5FD-83E9-8546951909E6}"/>
              </a:ext>
            </a:extLst>
          </p:cNvPr>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9571624-52DC-87F5-B8D2-B7D0A0756A5C}"/>
              </a:ext>
            </a:extLst>
          </p:cNvPr>
          <p:cNvSpPr>
            <a:spLocks noGrp="1"/>
          </p:cNvSpPr>
          <p:nvPr>
            <p:ph sz="half" idx="2"/>
          </p:nvPr>
        </p:nvSpPr>
        <p:spPr>
          <a:xfrm>
            <a:off x="944762" y="3757614"/>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81CC25B-16E3-6CDD-A60D-772A41A9A9BD}"/>
              </a:ext>
            </a:extLst>
          </p:cNvPr>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9E8F26D-DA17-C00C-67BC-33DC1C6553D3}"/>
              </a:ext>
            </a:extLst>
          </p:cNvPr>
          <p:cNvSpPr>
            <a:spLocks noGrp="1"/>
          </p:cNvSpPr>
          <p:nvPr>
            <p:ph sz="quarter" idx="4"/>
          </p:nvPr>
        </p:nvSpPr>
        <p:spPr>
          <a:xfrm>
            <a:off x="6943728" y="3757614"/>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FAEA9E3-1EB2-6526-6A97-642BA3322883}"/>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8" name="Espace réservé du pied de page 7">
            <a:extLst>
              <a:ext uri="{FF2B5EF4-FFF2-40B4-BE49-F238E27FC236}">
                <a16:creationId xmlns:a16="http://schemas.microsoft.com/office/drawing/2014/main" id="{8EF242C2-8321-0011-04BB-85EC1AD922C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26D719C-FAFF-80D8-A63B-FC5C36DBCD1D}"/>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35739949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BDF672-8553-FAE5-98C8-D18B6A59355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8FBFCA1-D8E9-B420-DCF3-C1560D5C5358}"/>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4" name="Espace réservé du pied de page 3">
            <a:extLst>
              <a:ext uri="{FF2B5EF4-FFF2-40B4-BE49-F238E27FC236}">
                <a16:creationId xmlns:a16="http://schemas.microsoft.com/office/drawing/2014/main" id="{BE850D5E-606D-6262-85EA-5D9DFCC7F8F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E8B908B-61CB-F908-98C3-8B8A499990F7}"/>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42755308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6CC75F5-8023-BB5C-50A3-19A5FD2723B1}"/>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3" name="Espace réservé du pied de page 2">
            <a:extLst>
              <a:ext uri="{FF2B5EF4-FFF2-40B4-BE49-F238E27FC236}">
                <a16:creationId xmlns:a16="http://schemas.microsoft.com/office/drawing/2014/main" id="{DA6A0358-8763-B480-6AF5-DCC1E75A339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1B6B293-6E15-1FA4-870E-1B76A4752C4C}"/>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960430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755597-C78D-F28C-DE74-A0E9F12A7761}"/>
              </a:ext>
            </a:extLst>
          </p:cNvPr>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a:extLst>
              <a:ext uri="{FF2B5EF4-FFF2-40B4-BE49-F238E27FC236}">
                <a16:creationId xmlns:a16="http://schemas.microsoft.com/office/drawing/2014/main" id="{71078719-4082-84B0-EE26-D2C8AAC85FE6}"/>
              </a:ext>
            </a:extLst>
          </p:cNvPr>
          <p:cNvSpPr>
            <a:spLocks noGrp="1"/>
          </p:cNvSpPr>
          <p:nvPr>
            <p:ph type="body" idx="1"/>
          </p:nvPr>
        </p:nvSpPr>
        <p:spPr>
          <a:xfrm>
            <a:off x="935831" y="6884198"/>
            <a:ext cx="11830050" cy="2250281"/>
          </a:xfrm>
        </p:spPr>
        <p:txBody>
          <a:bodyPr/>
          <a:lstStyle>
            <a:lvl1pPr marL="0" indent="0">
              <a:buNone/>
              <a:defRPr sz="4050">
                <a:solidFill>
                  <a:schemeClr val="tx1">
                    <a:tint val="82000"/>
                  </a:schemeClr>
                </a:solidFill>
              </a:defRPr>
            </a:lvl1pPr>
            <a:lvl2pPr marL="771476" indent="0">
              <a:buNone/>
              <a:defRPr sz="3375">
                <a:solidFill>
                  <a:schemeClr val="tx1">
                    <a:tint val="82000"/>
                  </a:schemeClr>
                </a:solidFill>
              </a:defRPr>
            </a:lvl2pPr>
            <a:lvl3pPr marL="1542950" indent="0">
              <a:buNone/>
              <a:defRPr sz="3038">
                <a:solidFill>
                  <a:schemeClr val="tx1">
                    <a:tint val="82000"/>
                  </a:schemeClr>
                </a:solidFill>
              </a:defRPr>
            </a:lvl3pPr>
            <a:lvl4pPr marL="2314425" indent="0">
              <a:buNone/>
              <a:defRPr sz="2700">
                <a:solidFill>
                  <a:schemeClr val="tx1">
                    <a:tint val="82000"/>
                  </a:schemeClr>
                </a:solidFill>
              </a:defRPr>
            </a:lvl4pPr>
            <a:lvl5pPr marL="3085901" indent="0">
              <a:buNone/>
              <a:defRPr sz="2700">
                <a:solidFill>
                  <a:schemeClr val="tx1">
                    <a:tint val="82000"/>
                  </a:schemeClr>
                </a:solidFill>
              </a:defRPr>
            </a:lvl5pPr>
            <a:lvl6pPr marL="3857373" indent="0">
              <a:buNone/>
              <a:defRPr sz="2700">
                <a:solidFill>
                  <a:schemeClr val="tx1">
                    <a:tint val="82000"/>
                  </a:schemeClr>
                </a:solidFill>
              </a:defRPr>
            </a:lvl6pPr>
            <a:lvl7pPr marL="4628850" indent="0">
              <a:buNone/>
              <a:defRPr sz="2700">
                <a:solidFill>
                  <a:schemeClr val="tx1">
                    <a:tint val="82000"/>
                  </a:schemeClr>
                </a:solidFill>
              </a:defRPr>
            </a:lvl7pPr>
            <a:lvl8pPr marL="5400324" indent="0">
              <a:buNone/>
              <a:defRPr sz="2700">
                <a:solidFill>
                  <a:schemeClr val="tx1">
                    <a:tint val="82000"/>
                  </a:schemeClr>
                </a:solidFill>
              </a:defRPr>
            </a:lvl8pPr>
            <a:lvl9pPr marL="6171798" indent="0">
              <a:buNone/>
              <a:defRPr sz="27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C73848E-5D27-E38A-4822-60CFFFD6A199}"/>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9F2A9451-33D1-8968-5BEB-BCC20CC6422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2D16CDA-C3EA-8948-22FB-2E5E0A7D747B}"/>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959208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F28DC3-5288-388D-A838-E0D16E147BCB}"/>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a:extLst>
              <a:ext uri="{FF2B5EF4-FFF2-40B4-BE49-F238E27FC236}">
                <a16:creationId xmlns:a16="http://schemas.microsoft.com/office/drawing/2014/main" id="{33BDDF1C-2926-51F0-662B-3AC1923CD655}"/>
              </a:ext>
            </a:extLst>
          </p:cNvPr>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2B27530-D0A1-B823-7ACA-65DC6AF0F3A8}"/>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F7FC9DF-66D5-2AE0-4A3C-ECF6F3C10241}"/>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1765AABA-F37F-B778-36FD-72195558855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75C3B56-677A-B75C-AFB7-BA3FC9432E0D}"/>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30044257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C3260F-B79C-85E0-CCAA-168D126FA048}"/>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a:extLst>
              <a:ext uri="{FF2B5EF4-FFF2-40B4-BE49-F238E27FC236}">
                <a16:creationId xmlns:a16="http://schemas.microsoft.com/office/drawing/2014/main" id="{4154C08C-494D-8FC9-3F26-2972A7C06254}"/>
              </a:ext>
            </a:extLst>
          </p:cNvPr>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a:extLst>
              <a:ext uri="{FF2B5EF4-FFF2-40B4-BE49-F238E27FC236}">
                <a16:creationId xmlns:a16="http://schemas.microsoft.com/office/drawing/2014/main" id="{02B83370-E10A-7E8F-0DA5-3E2D462D7C0C}"/>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B2578CD-6D33-FFBF-B95E-D3EFE3DF1EA4}"/>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747F21A3-F316-F8BB-F698-83DC2F0CF25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4FA0F2C-CBF0-807D-0A9A-6FA9BCE4B72F}"/>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24507288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4FB7C3-6331-1AA1-0B0B-92B48991FBD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1ABF8E9C-ABCA-ADB1-84AD-595D0F58EA2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4BCD6CC-B805-86AD-045F-3F71DC0E56EE}"/>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2C89ACE6-C578-27CD-A38F-0BB5DC4764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BD7A67A-A9B3-EBC0-FCB3-A1A0B75C7ABA}"/>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3622253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C7BB1E6-FA15-9B07-0DA4-3CDFE768DCE2}"/>
              </a:ext>
            </a:extLst>
          </p:cNvPr>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BDF7200-9D1B-0323-12C5-DDD0F72DE438}"/>
              </a:ext>
            </a:extLst>
          </p:cNvPr>
          <p:cNvSpPr>
            <a:spLocks noGrp="1"/>
          </p:cNvSpPr>
          <p:nvPr>
            <p:ph type="body" orient="vert" idx="1"/>
          </p:nvPr>
        </p:nvSpPr>
        <p:spPr>
          <a:xfrm>
            <a:off x="942975" y="547689"/>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025D5D2-14BB-5080-25EB-0FCE12A2B817}"/>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E154F753-5097-CE96-162F-E314E73F6F9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3545481-5913-5EDF-799C-F86BF484978A}"/>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118693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42853762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41229205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p:cNvSpPr>
            <a:spLocks noGrp="1"/>
          </p:cNvSpPr>
          <p:nvPr>
            <p:ph type="body" idx="1"/>
          </p:nvPr>
        </p:nvSpPr>
        <p:spPr>
          <a:xfrm>
            <a:off x="935831" y="6884198"/>
            <a:ext cx="11830050" cy="2250281"/>
          </a:xfrm>
        </p:spPr>
        <p:txBody>
          <a:bodyPr/>
          <a:lstStyle>
            <a:lvl1pPr marL="0" indent="0">
              <a:buNone/>
              <a:defRPr sz="4050">
                <a:solidFill>
                  <a:schemeClr val="tx1">
                    <a:tint val="75000"/>
                  </a:schemeClr>
                </a:solidFill>
              </a:defRPr>
            </a:lvl1pPr>
            <a:lvl2pPr marL="771476" indent="0">
              <a:buNone/>
              <a:defRPr sz="3375">
                <a:solidFill>
                  <a:schemeClr val="tx1">
                    <a:tint val="75000"/>
                  </a:schemeClr>
                </a:solidFill>
              </a:defRPr>
            </a:lvl2pPr>
            <a:lvl3pPr marL="1542950" indent="0">
              <a:buNone/>
              <a:defRPr sz="3038">
                <a:solidFill>
                  <a:schemeClr val="tx1">
                    <a:tint val="75000"/>
                  </a:schemeClr>
                </a:solidFill>
              </a:defRPr>
            </a:lvl3pPr>
            <a:lvl4pPr marL="2314425" indent="0">
              <a:buNone/>
              <a:defRPr sz="2700">
                <a:solidFill>
                  <a:schemeClr val="tx1">
                    <a:tint val="75000"/>
                  </a:schemeClr>
                </a:solidFill>
              </a:defRPr>
            </a:lvl4pPr>
            <a:lvl5pPr marL="3085901" indent="0">
              <a:buNone/>
              <a:defRPr sz="2700">
                <a:solidFill>
                  <a:schemeClr val="tx1">
                    <a:tint val="75000"/>
                  </a:schemeClr>
                </a:solidFill>
              </a:defRPr>
            </a:lvl5pPr>
            <a:lvl6pPr marL="3857373" indent="0">
              <a:buNone/>
              <a:defRPr sz="2700">
                <a:solidFill>
                  <a:schemeClr val="tx1">
                    <a:tint val="75000"/>
                  </a:schemeClr>
                </a:solidFill>
              </a:defRPr>
            </a:lvl6pPr>
            <a:lvl7pPr marL="4628850" indent="0">
              <a:buNone/>
              <a:defRPr sz="2700">
                <a:solidFill>
                  <a:schemeClr val="tx1">
                    <a:tint val="75000"/>
                  </a:schemeClr>
                </a:solidFill>
              </a:defRPr>
            </a:lvl7pPr>
            <a:lvl8pPr marL="5400324" indent="0">
              <a:buNone/>
              <a:defRPr sz="2700">
                <a:solidFill>
                  <a:schemeClr val="tx1">
                    <a:tint val="75000"/>
                  </a:schemeClr>
                </a:solidFill>
              </a:defRPr>
            </a:lvl8pPr>
            <a:lvl9pPr marL="6171798" indent="0">
              <a:buNone/>
              <a:defRPr sz="27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0203156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942975" y="2738438"/>
            <a:ext cx="5829300" cy="652700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943725" y="2738438"/>
            <a:ext cx="5829300" cy="652700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8192952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Modifiez les styles du texte du masque</a:t>
            </a:r>
          </a:p>
        </p:txBody>
      </p:sp>
      <p:sp>
        <p:nvSpPr>
          <p:cNvPr id="4" name="Espace réservé du contenu 3"/>
          <p:cNvSpPr>
            <a:spLocks noGrp="1"/>
          </p:cNvSpPr>
          <p:nvPr>
            <p:ph sz="half" idx="2"/>
          </p:nvPr>
        </p:nvSpPr>
        <p:spPr>
          <a:xfrm>
            <a:off x="944762" y="3757614"/>
            <a:ext cx="5802510" cy="55268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Modifiez les styles du texte du masque</a:t>
            </a:r>
          </a:p>
        </p:txBody>
      </p:sp>
      <p:sp>
        <p:nvSpPr>
          <p:cNvPr id="6" name="Espace réservé du contenu 5"/>
          <p:cNvSpPr>
            <a:spLocks noGrp="1"/>
          </p:cNvSpPr>
          <p:nvPr>
            <p:ph sz="quarter" idx="4"/>
          </p:nvPr>
        </p:nvSpPr>
        <p:spPr>
          <a:xfrm>
            <a:off x="6943728" y="3757614"/>
            <a:ext cx="5831087" cy="55268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0681321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903794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B709E9-322D-81F7-8380-5D5E3462D07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F6FE923-12A9-6065-9D9B-DB5D779349F1}"/>
              </a:ext>
            </a:extLst>
          </p:cNvPr>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10767B0-1F3F-BB8A-B4A9-037C38F518EE}"/>
              </a:ext>
            </a:extLst>
          </p:cNvPr>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B6C2448-B15A-4B86-1C44-2E05D2D37996}"/>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053240E5-0914-8546-4853-6693B6E56DF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D8BE2B1-DF36-31A0-2A1A-96B54B448FD9}"/>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16525438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34740841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5632727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35852986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7171404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942975" y="547689"/>
            <a:ext cx="8701088" cy="871775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7560149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1683545"/>
            <a:ext cx="11658600" cy="3581400"/>
          </a:xfrm>
        </p:spPr>
        <p:txBody>
          <a:bodyPr anchor="b"/>
          <a:lstStyle>
            <a:lvl1pPr algn="ctr">
              <a:defRPr sz="9000"/>
            </a:lvl1pPr>
          </a:lstStyle>
          <a:p>
            <a:r>
              <a:rPr lang="fr-FR"/>
              <a:t>Modifiez le style du titre</a:t>
            </a:r>
            <a:endParaRPr lang="en-US" dirty="0"/>
          </a:p>
        </p:txBody>
      </p:sp>
      <p:sp>
        <p:nvSpPr>
          <p:cNvPr id="3" name="Subtitle 2"/>
          <p:cNvSpPr>
            <a:spLocks noGrp="1"/>
          </p:cNvSpPr>
          <p:nvPr>
            <p:ph type="subTitle" idx="1"/>
          </p:nvPr>
        </p:nvSpPr>
        <p:spPr>
          <a:xfrm>
            <a:off x="1714500" y="5403057"/>
            <a:ext cx="10287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255278822"/>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544284490"/>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935832" y="2564609"/>
            <a:ext cx="11830050" cy="4279106"/>
          </a:xfrm>
        </p:spPr>
        <p:txBody>
          <a:bodyPr anchor="b"/>
          <a:lstStyle>
            <a:lvl1pPr>
              <a:defRPr sz="9000"/>
            </a:lvl1pPr>
          </a:lstStyle>
          <a:p>
            <a:r>
              <a:rPr lang="fr-FR"/>
              <a:t>Modifiez le style du titre</a:t>
            </a:r>
            <a:endParaRPr lang="en-US" dirty="0"/>
          </a:p>
        </p:txBody>
      </p:sp>
      <p:sp>
        <p:nvSpPr>
          <p:cNvPr id="3" name="Text Placeholder 2"/>
          <p:cNvSpPr>
            <a:spLocks noGrp="1"/>
          </p:cNvSpPr>
          <p:nvPr>
            <p:ph type="body" idx="1"/>
          </p:nvPr>
        </p:nvSpPr>
        <p:spPr>
          <a:xfrm>
            <a:off x="935832" y="6884197"/>
            <a:ext cx="11830050" cy="2250281"/>
          </a:xfrm>
        </p:spPr>
        <p:txBody>
          <a:bodyPr/>
          <a:lstStyle>
            <a:lvl1pPr marL="0" indent="0">
              <a:buNone/>
              <a:defRPr sz="3600">
                <a:solidFill>
                  <a:schemeClr val="tx1"/>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657253520"/>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788879746"/>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944762" y="547690"/>
            <a:ext cx="11830050" cy="1988345"/>
          </a:xfrm>
        </p:spPr>
        <p:txBody>
          <a:bodyPr/>
          <a:lstStyle/>
          <a:p>
            <a:r>
              <a:rPr lang="fr-FR"/>
              <a:t>Modifiez le style du titre</a:t>
            </a:r>
            <a:endParaRPr lang="en-US" dirty="0"/>
          </a:p>
        </p:txBody>
      </p:sp>
      <p:sp>
        <p:nvSpPr>
          <p:cNvPr id="3" name="Text Placeholder 2"/>
          <p:cNvSpPr>
            <a:spLocks noGrp="1"/>
          </p:cNvSpPr>
          <p:nvPr>
            <p:ph type="body" idx="1"/>
          </p:nvPr>
        </p:nvSpPr>
        <p:spPr>
          <a:xfrm>
            <a:off x="944763" y="2521745"/>
            <a:ext cx="5802510"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Cliquez pour modifier les styles du texte du masque</a:t>
            </a:r>
          </a:p>
        </p:txBody>
      </p:sp>
      <p:sp>
        <p:nvSpPr>
          <p:cNvPr id="4" name="Content Placeholder 3"/>
          <p:cNvSpPr>
            <a:spLocks noGrp="1"/>
          </p:cNvSpPr>
          <p:nvPr>
            <p:ph sz="half" idx="2"/>
          </p:nvPr>
        </p:nvSpPr>
        <p:spPr>
          <a:xfrm>
            <a:off x="944763" y="3757613"/>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943726" y="2521745"/>
            <a:ext cx="5831087"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Cliquez pour modifier les styles du texte du masque</a:t>
            </a:r>
          </a:p>
        </p:txBody>
      </p:sp>
      <p:sp>
        <p:nvSpPr>
          <p:cNvPr id="6" name="Content Placeholder 5"/>
          <p:cNvSpPr>
            <a:spLocks noGrp="1"/>
          </p:cNvSpPr>
          <p:nvPr>
            <p:ph sz="quarter" idx="4"/>
          </p:nvPr>
        </p:nvSpPr>
        <p:spPr>
          <a:xfrm>
            <a:off x="6943726" y="3757613"/>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424380678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A3C50A-0E8A-F330-1D2C-614A86B2D17D}"/>
              </a:ext>
            </a:extLst>
          </p:cNvPr>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3A707AF-D43B-28AA-9832-F9A0EBBD5ECF}"/>
              </a:ext>
            </a:extLst>
          </p:cNvPr>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280D807-08F1-C512-4840-856725C531AD}"/>
              </a:ext>
            </a:extLst>
          </p:cNvPr>
          <p:cNvSpPr>
            <a:spLocks noGrp="1"/>
          </p:cNvSpPr>
          <p:nvPr>
            <p:ph sz="half" idx="2"/>
          </p:nvPr>
        </p:nvSpPr>
        <p:spPr>
          <a:xfrm>
            <a:off x="944762" y="3757614"/>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1918F50-F453-6044-B216-C8649EE73860}"/>
              </a:ext>
            </a:extLst>
          </p:cNvPr>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EB05AEC-40C0-D362-3F2B-2D04F62823EF}"/>
              </a:ext>
            </a:extLst>
          </p:cNvPr>
          <p:cNvSpPr>
            <a:spLocks noGrp="1"/>
          </p:cNvSpPr>
          <p:nvPr>
            <p:ph sz="quarter" idx="4"/>
          </p:nvPr>
        </p:nvSpPr>
        <p:spPr>
          <a:xfrm>
            <a:off x="6943728" y="3757614"/>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2198576-4EE7-44CC-4DF0-0F562D94D145}"/>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8" name="Espace réservé du pied de page 7">
            <a:extLst>
              <a:ext uri="{FF2B5EF4-FFF2-40B4-BE49-F238E27FC236}">
                <a16:creationId xmlns:a16="http://schemas.microsoft.com/office/drawing/2014/main" id="{C9DFF6E6-BCAB-E186-1A72-67EB8A4E272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58EB875-02B3-7FF9-9CBF-125901200AEC}"/>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32390749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871207485"/>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080574709"/>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44762" y="685800"/>
            <a:ext cx="4423767" cy="2400300"/>
          </a:xfrm>
        </p:spPr>
        <p:txBody>
          <a:bodyPr anchor="b"/>
          <a:lstStyle>
            <a:lvl1pPr>
              <a:defRPr sz="4800"/>
            </a:lvl1pPr>
          </a:lstStyle>
          <a:p>
            <a:r>
              <a:rPr lang="fr-FR"/>
              <a:t>Modifiez le style du titre</a:t>
            </a:r>
            <a:endParaRPr lang="en-US" dirty="0"/>
          </a:p>
        </p:txBody>
      </p:sp>
      <p:sp>
        <p:nvSpPr>
          <p:cNvPr id="3" name="Content Placeholder 2"/>
          <p:cNvSpPr>
            <a:spLocks noGrp="1"/>
          </p:cNvSpPr>
          <p:nvPr>
            <p:ph idx="1"/>
          </p:nvPr>
        </p:nvSpPr>
        <p:spPr>
          <a:xfrm>
            <a:off x="5831087" y="1481140"/>
            <a:ext cx="6943725"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944762" y="3086100"/>
            <a:ext cx="4423767"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280607432"/>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44762" y="685800"/>
            <a:ext cx="4423767" cy="2400300"/>
          </a:xfrm>
        </p:spPr>
        <p:txBody>
          <a:bodyPr anchor="b"/>
          <a:lstStyle>
            <a:lvl1pPr>
              <a:defRPr sz="4800"/>
            </a:lvl1pPr>
          </a:lstStyle>
          <a:p>
            <a:r>
              <a:rPr lang="fr-FR"/>
              <a:t>Modifiez le style du titre</a:t>
            </a:r>
            <a:endParaRPr lang="en-US" dirty="0"/>
          </a:p>
        </p:txBody>
      </p:sp>
      <p:sp>
        <p:nvSpPr>
          <p:cNvPr id="3" name="Picture Placeholder 2"/>
          <p:cNvSpPr>
            <a:spLocks noGrp="1" noChangeAspect="1"/>
          </p:cNvSpPr>
          <p:nvPr>
            <p:ph type="pic" idx="1"/>
          </p:nvPr>
        </p:nvSpPr>
        <p:spPr>
          <a:xfrm>
            <a:off x="5831087" y="1481140"/>
            <a:ext cx="6943725"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44762" y="3086100"/>
            <a:ext cx="4423767"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681932565"/>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490843032"/>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15513" y="547688"/>
            <a:ext cx="2957513" cy="871775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942976" y="547688"/>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008906303"/>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Section Break 1">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3716000" cy="10287000"/>
          </a:xfrm>
          <a:prstGeom prst="rect">
            <a:avLst/>
          </a:prstGeo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936176" y="0"/>
            <a:ext cx="4800601" cy="10287000"/>
          </a:xfrm>
          <a:prstGeom prst="rect">
            <a:avLst/>
          </a:prstGeom>
          <a:solidFill>
            <a:schemeClr val="accent1">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1203875" y="1925354"/>
            <a:ext cx="4265196" cy="4348082"/>
          </a:xfrm>
          <a:prstGeom prst="rect">
            <a:avLst/>
          </a:prstGeom>
          <a:noFill/>
        </p:spPr>
        <p:txBody>
          <a:bodyPr anchor="b">
            <a:noAutofit/>
          </a:bodyPr>
          <a:lstStyle>
            <a:lvl1pPr algn="ctr">
              <a:lnSpc>
                <a:spcPct val="100000"/>
              </a:lnSpc>
              <a:spcBef>
                <a:spcPts val="0"/>
              </a:spcBef>
              <a:defRPr sz="3375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1203875" y="6104969"/>
            <a:ext cx="4265196" cy="1211366"/>
          </a:xfrm>
          <a:prstGeom prst="rect">
            <a:avLst/>
          </a:prstGeom>
          <a:noFill/>
        </p:spPr>
        <p:txBody>
          <a:bodyPr anchor="t">
            <a:noAutofit/>
          </a:bodyPr>
          <a:lstStyle>
            <a:lvl1pPr algn="ctr">
              <a:lnSpc>
                <a:spcPct val="100000"/>
              </a:lnSpc>
              <a:spcBef>
                <a:spcPts val="0"/>
              </a:spcBef>
              <a:defRPr sz="495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24" hasCustomPrompt="1"/>
          </p:nvPr>
        </p:nvSpPr>
        <p:spPr>
          <a:xfrm>
            <a:off x="6708772" y="9638905"/>
            <a:ext cx="486000" cy="648101"/>
          </a:xfrm>
          <a:prstGeom prst="rect">
            <a:avLst/>
          </a:prstGeom>
          <a:solidFill>
            <a:schemeClr val="accent1">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25" hasCustomPrompt="1"/>
          </p:nvPr>
        </p:nvSpPr>
        <p:spPr>
          <a:xfrm>
            <a:off x="6222772" y="8990806"/>
            <a:ext cx="486000" cy="648101"/>
          </a:xfrm>
          <a:prstGeom prst="rect">
            <a:avLst/>
          </a:prstGeom>
          <a:solidFill>
            <a:schemeClr val="accent1">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26" hasCustomPrompt="1"/>
          </p:nvPr>
        </p:nvSpPr>
        <p:spPr>
          <a:xfrm>
            <a:off x="5736772" y="8342704"/>
            <a:ext cx="486000" cy="648101"/>
          </a:xfrm>
          <a:prstGeom prst="rect">
            <a:avLst/>
          </a:prstGeom>
          <a:solidFill>
            <a:schemeClr val="accent1">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27" hasCustomPrompt="1"/>
          </p:nvPr>
        </p:nvSpPr>
        <p:spPr>
          <a:xfrm>
            <a:off x="5736772" y="9638905"/>
            <a:ext cx="486000" cy="648101"/>
          </a:xfrm>
          <a:prstGeom prst="rect">
            <a:avLst/>
          </a:prstGeom>
          <a:solidFill>
            <a:schemeClr val="accent1">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1892700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2"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1+#ppt_w/2"/>
                                          </p:val>
                                        </p:tav>
                                        <p:tav tm="100000">
                                          <p:val>
                                            <p:strVal val="#ppt_x"/>
                                          </p:val>
                                        </p:tav>
                                      </p:tavLst>
                                    </p:anim>
                                    <p:anim calcmode="lin" valueType="num">
                                      <p:cBhvr additive="base">
                                        <p:cTn id="15" dur="750" fill="hold"/>
                                        <p:tgtEl>
                                          <p:spTgt spid="9"/>
                                        </p:tgtEl>
                                        <p:attrNameLst>
                                          <p:attrName>ppt_y</p:attrName>
                                        </p:attrNameLst>
                                      </p:cBhvr>
                                      <p:tavLst>
                                        <p:tav tm="0">
                                          <p:val>
                                            <p:strVal val="#ppt_y"/>
                                          </p:val>
                                        </p:tav>
                                        <p:tav tm="100000">
                                          <p:val>
                                            <p:strVal val="#ppt_y"/>
                                          </p:val>
                                        </p:tav>
                                      </p:tavLst>
                                    </p:anim>
                                  </p:childTnLst>
                                </p:cTn>
                              </p:par>
                              <p:par>
                                <p:cTn id="16" presetID="2" presetClass="entr" presetSubtype="6"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1+#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2"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2" presetClass="entr" presetSubtype="6"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1+#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_Blank Slide">
    <p:spTree>
      <p:nvGrpSpPr>
        <p:cNvPr id="1" name=""/>
        <p:cNvGrpSpPr/>
        <p:nvPr/>
      </p:nvGrpSpPr>
      <p:grpSpPr>
        <a:xfrm>
          <a:off x="0" y="0"/>
          <a:ext cx="0" cy="0"/>
          <a:chOff x="0" y="0"/>
          <a:chExt cx="0" cy="0"/>
        </a:xfrm>
      </p:grpSpPr>
      <p:sp>
        <p:nvSpPr>
          <p:cNvPr id="3" name="Espace réservé du numéro de diapositive 13">
            <a:extLst>
              <a:ext uri="{FF2B5EF4-FFF2-40B4-BE49-F238E27FC236}">
                <a16:creationId xmlns:a16="http://schemas.microsoft.com/office/drawing/2014/main" id="{0F17F16A-B6B5-EBE9-54FC-727111DB4C1E}"/>
              </a:ext>
            </a:extLst>
          </p:cNvPr>
          <p:cNvSpPr txBox="1">
            <a:spLocks/>
          </p:cNvSpPr>
          <p:nvPr userDrawn="1"/>
        </p:nvSpPr>
        <p:spPr>
          <a:xfrm>
            <a:off x="13145830"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4" name="Rectangle 3">
            <a:extLst>
              <a:ext uri="{FF2B5EF4-FFF2-40B4-BE49-F238E27FC236}">
                <a16:creationId xmlns:a16="http://schemas.microsoft.com/office/drawing/2014/main" id="{78B50A90-6C93-28D2-CCE6-8C4B5464A7E9}"/>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Rectangle 12">
            <a:extLst>
              <a:ext uri="{FF2B5EF4-FFF2-40B4-BE49-F238E27FC236}">
                <a16:creationId xmlns:a16="http://schemas.microsoft.com/office/drawing/2014/main" id="{390E3B97-A86E-0A4F-B999-B6E8CC0D39D0}"/>
              </a:ext>
            </a:extLst>
          </p:cNvPr>
          <p:cNvSpPr/>
          <p:nvPr userDrawn="1"/>
        </p:nvSpPr>
        <p:spPr>
          <a:xfrm>
            <a:off x="2"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aphicFrame>
        <p:nvGraphicFramePr>
          <p:cNvPr id="14" name="Tableau 13">
            <a:extLst>
              <a:ext uri="{FF2B5EF4-FFF2-40B4-BE49-F238E27FC236}">
                <a16:creationId xmlns:a16="http://schemas.microsoft.com/office/drawing/2014/main" id="{E5BDF521-9D27-2E4C-7059-E9980F069FBB}"/>
              </a:ext>
            </a:extLst>
          </p:cNvPr>
          <p:cNvGraphicFramePr>
            <a:graphicFrameLocks noGrp="1"/>
          </p:cNvGraphicFramePr>
          <p:nvPr userDrawn="1">
            <p:extLst>
              <p:ext uri="{D42A27DB-BD31-4B8C-83A1-F6EECF244321}">
                <p14:modId xmlns:p14="http://schemas.microsoft.com/office/powerpoint/2010/main" val="557038322"/>
              </p:ext>
            </p:extLst>
          </p:nvPr>
        </p:nvGraphicFramePr>
        <p:xfrm>
          <a:off x="0" y="0"/>
          <a:ext cx="13716000" cy="594360"/>
        </p:xfrm>
        <a:graphic>
          <a:graphicData uri="http://schemas.openxmlformats.org/drawingml/2006/table">
            <a:tbl>
              <a:tblPr rtl="1" firstRow="1" bandRow="1">
                <a:tableStyleId>{5C22544A-7EE6-4342-B048-85BDC9FD1C3A}</a:tableStyleId>
              </a:tblPr>
              <a:tblGrid>
                <a:gridCol w="2743200">
                  <a:extLst>
                    <a:ext uri="{9D8B030D-6E8A-4147-A177-3AD203B41FA5}">
                      <a16:colId xmlns:a16="http://schemas.microsoft.com/office/drawing/2014/main" val="3583883025"/>
                    </a:ext>
                  </a:extLst>
                </a:gridCol>
                <a:gridCol w="2743200">
                  <a:extLst>
                    <a:ext uri="{9D8B030D-6E8A-4147-A177-3AD203B41FA5}">
                      <a16:colId xmlns:a16="http://schemas.microsoft.com/office/drawing/2014/main" val="3479764065"/>
                    </a:ext>
                  </a:extLst>
                </a:gridCol>
                <a:gridCol w="2743200">
                  <a:extLst>
                    <a:ext uri="{9D8B030D-6E8A-4147-A177-3AD203B41FA5}">
                      <a16:colId xmlns:a16="http://schemas.microsoft.com/office/drawing/2014/main" val="2189079499"/>
                    </a:ext>
                  </a:extLst>
                </a:gridCol>
                <a:gridCol w="2743200">
                  <a:extLst>
                    <a:ext uri="{9D8B030D-6E8A-4147-A177-3AD203B41FA5}">
                      <a16:colId xmlns:a16="http://schemas.microsoft.com/office/drawing/2014/main" val="3798752024"/>
                    </a:ext>
                  </a:extLst>
                </a:gridCol>
                <a:gridCol w="2743200">
                  <a:extLst>
                    <a:ext uri="{9D8B030D-6E8A-4147-A177-3AD203B41FA5}">
                      <a16:colId xmlns:a16="http://schemas.microsoft.com/office/drawing/2014/main" val="1705208081"/>
                    </a:ext>
                  </a:extLst>
                </a:gridCol>
              </a:tblGrid>
              <a:tr h="594360">
                <a:tc>
                  <a:txBody>
                    <a:bodyPr/>
                    <a:lstStyle/>
                    <a:p>
                      <a:pPr algn="ctr" rtl="1"/>
                      <a:r>
                        <a:rPr lang="ar-MA" sz="3000" b="1" dirty="0">
                          <a:latin typeface="Microsoft Uighur" panose="02000000000000000000" pitchFamily="2" charset="-78"/>
                          <a:cs typeface="Microsoft Uighur" panose="02000000000000000000" pitchFamily="2" charset="-78"/>
                        </a:rPr>
                        <a:t>افتتاح الحصة</a:t>
                      </a:r>
                      <a:endParaRPr lang="fr-FR" sz="3000" b="1" dirty="0">
                        <a:latin typeface="Microsoft Uighur" panose="02000000000000000000" pitchFamily="2" charset="-78"/>
                        <a:cs typeface="Microsoft Uighur" panose="02000000000000000000" pitchFamily="2" charset="-78"/>
                      </a:endParaRPr>
                    </a:p>
                  </a:txBody>
                  <a:tcPr marL="102870" marR="102870" marT="68580" marB="68580">
                    <a:solidFill>
                      <a:srgbClr val="006DB4"/>
                    </a:solidFill>
                  </a:tcPr>
                </a:tc>
                <a:tc>
                  <a:txBody>
                    <a:bodyPr/>
                    <a:lstStyle/>
                    <a:p>
                      <a:pPr algn="ctr" rtl="1"/>
                      <a:r>
                        <a:rPr lang="ar-MA" sz="3000" b="0" dirty="0">
                          <a:latin typeface="Microsoft Uighur" panose="02000000000000000000" pitchFamily="2" charset="-78"/>
                          <a:cs typeface="Microsoft Uighur" panose="02000000000000000000" pitchFamily="2" charset="-78"/>
                        </a:rPr>
                        <a:t>نشاط اعتيادي</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أنشطة القراءة والكتابة</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ألعاب</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اختتام الحصة</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extLst>
                  <a:ext uri="{0D108BD9-81ED-4DB2-BD59-A6C34878D82A}">
                    <a16:rowId xmlns:a16="http://schemas.microsoft.com/office/drawing/2014/main" val="401272804"/>
                  </a:ext>
                </a:extLst>
              </a:tr>
            </a:tbl>
          </a:graphicData>
        </a:graphic>
      </p:graphicFrame>
      <p:grpSp>
        <p:nvGrpSpPr>
          <p:cNvPr id="15" name="Group 17">
            <a:extLst>
              <a:ext uri="{FF2B5EF4-FFF2-40B4-BE49-F238E27FC236}">
                <a16:creationId xmlns:a16="http://schemas.microsoft.com/office/drawing/2014/main" id="{40DD11D2-EE68-A9EC-4F15-614A3385D0D9}"/>
              </a:ext>
            </a:extLst>
          </p:cNvPr>
          <p:cNvGrpSpPr/>
          <p:nvPr userDrawn="1"/>
        </p:nvGrpSpPr>
        <p:grpSpPr>
          <a:xfrm>
            <a:off x="6080531" y="2214833"/>
            <a:ext cx="1561802" cy="70973"/>
            <a:chOff x="5404883" y="1322741"/>
            <a:chExt cx="1388268" cy="47315"/>
          </a:xfrm>
          <a:solidFill>
            <a:srgbClr val="006DB4"/>
          </a:solidFill>
        </p:grpSpPr>
        <p:cxnSp>
          <p:nvCxnSpPr>
            <p:cNvPr id="16" name="Straight Connector 4">
              <a:extLst>
                <a:ext uri="{FF2B5EF4-FFF2-40B4-BE49-F238E27FC236}">
                  <a16:creationId xmlns:a16="http://schemas.microsoft.com/office/drawing/2014/main" id="{AE422F29-1EF9-E191-9803-DE84B04D9D40}"/>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C9086356-0D26-8822-73C0-D2636A92FC67}"/>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32A8B079-93E9-EE06-C9E4-AD3DEB14B4FF}"/>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28C2234-931E-C7BC-B53A-A9CA981E6BB9}"/>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0" name="Rectangle 19">
              <a:extLst>
                <a:ext uri="{FF2B5EF4-FFF2-40B4-BE49-F238E27FC236}">
                  <a16:creationId xmlns:a16="http://schemas.microsoft.com/office/drawing/2014/main" id="{833C001F-2EB4-0697-9255-9EC7B323776A}"/>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1" name="Straight Connector 16">
              <a:extLst>
                <a:ext uri="{FF2B5EF4-FFF2-40B4-BE49-F238E27FC236}">
                  <a16:creationId xmlns:a16="http://schemas.microsoft.com/office/drawing/2014/main" id="{CB05C08F-AD28-CF78-9250-A79D6212EF4E}"/>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F5A08C7F-15D1-D433-B4C0-463CAD0FEB9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 name="Graphique 1">
            <a:extLst>
              <a:ext uri="{FF2B5EF4-FFF2-40B4-BE49-F238E27FC236}">
                <a16:creationId xmlns:a16="http://schemas.microsoft.com/office/drawing/2014/main" id="{AD7724E9-3AEE-EC28-6BB9-60CC35F825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spTree>
    <p:extLst>
      <p:ext uri="{BB962C8B-B14F-4D97-AF65-F5344CB8AC3E}">
        <p14:creationId xmlns:p14="http://schemas.microsoft.com/office/powerpoint/2010/main" val="1967628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Section Break 2">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3716000" cy="10287000"/>
          </a:xfrm>
          <a:prstGeom prst="rect">
            <a:avLst/>
          </a:prstGeo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7926523" y="0"/>
            <a:ext cx="4800601" cy="10287000"/>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8194224" y="1925354"/>
            <a:ext cx="4265196" cy="4348082"/>
          </a:xfrm>
          <a:prstGeom prst="rect">
            <a:avLst/>
          </a:prstGeom>
          <a:noFill/>
        </p:spPr>
        <p:txBody>
          <a:bodyPr anchor="b">
            <a:noAutofit/>
          </a:bodyPr>
          <a:lstStyle>
            <a:lvl1pPr algn="ctr">
              <a:lnSpc>
                <a:spcPct val="100000"/>
              </a:lnSpc>
              <a:spcBef>
                <a:spcPts val="0"/>
              </a:spcBef>
              <a:defRPr sz="3375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8194224" y="6104969"/>
            <a:ext cx="4265196" cy="1211366"/>
          </a:xfrm>
          <a:prstGeom prst="rect">
            <a:avLst/>
          </a:prstGeom>
          <a:noFill/>
        </p:spPr>
        <p:txBody>
          <a:bodyPr anchor="t">
            <a:noAutofit/>
          </a:bodyPr>
          <a:lstStyle>
            <a:lvl1pPr algn="ctr">
              <a:lnSpc>
                <a:spcPct val="100000"/>
              </a:lnSpc>
              <a:spcBef>
                <a:spcPts val="0"/>
              </a:spcBef>
              <a:defRPr sz="495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16" hasCustomPrompt="1"/>
          </p:nvPr>
        </p:nvSpPr>
        <p:spPr>
          <a:xfrm>
            <a:off x="7440519" y="9638905"/>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7" hasCustomPrompt="1"/>
          </p:nvPr>
        </p:nvSpPr>
        <p:spPr>
          <a:xfrm>
            <a:off x="6954519" y="8990806"/>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8" hasCustomPrompt="1"/>
          </p:nvPr>
        </p:nvSpPr>
        <p:spPr>
          <a:xfrm>
            <a:off x="7440519" y="8342704"/>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9" hasCustomPrompt="1"/>
          </p:nvPr>
        </p:nvSpPr>
        <p:spPr>
          <a:xfrm>
            <a:off x="6468519" y="9638905"/>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2438426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0-#ppt_w/2"/>
                                          </p:val>
                                        </p:tav>
                                        <p:tav tm="100000">
                                          <p:val>
                                            <p:strVal val="#ppt_x"/>
                                          </p:val>
                                        </p:tav>
                                      </p:tavLst>
                                    </p:anim>
                                    <p:anim calcmode="lin" valueType="num">
                                      <p:cBhvr additive="base">
                                        <p:cTn id="15" dur="75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0-#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12"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Section Break 4">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3716000" cy="10287000"/>
          </a:xfrm>
          <a:prstGeom prst="rect">
            <a:avLst/>
          </a:prstGeo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7926522" y="0"/>
            <a:ext cx="4800601" cy="10287000"/>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8194221" y="1925353"/>
            <a:ext cx="4265196" cy="4348082"/>
          </a:xfrm>
          <a:prstGeom prst="rect">
            <a:avLst/>
          </a:prstGeom>
          <a:noFill/>
        </p:spPr>
        <p:txBody>
          <a:bodyPr anchor="b">
            <a:noAutofit/>
          </a:bodyPr>
          <a:lstStyle>
            <a:lvl1pPr algn="ctr">
              <a:lnSpc>
                <a:spcPct val="100000"/>
              </a:lnSpc>
              <a:spcBef>
                <a:spcPts val="0"/>
              </a:spcBef>
              <a:defRPr sz="3375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8194221" y="6104968"/>
            <a:ext cx="4265196" cy="1211366"/>
          </a:xfrm>
          <a:prstGeom prst="rect">
            <a:avLst/>
          </a:prstGeom>
          <a:noFill/>
        </p:spPr>
        <p:txBody>
          <a:bodyPr anchor="t">
            <a:noAutofit/>
          </a:bodyPr>
          <a:lstStyle>
            <a:lvl1pPr algn="ctr">
              <a:lnSpc>
                <a:spcPct val="100000"/>
              </a:lnSpc>
              <a:spcBef>
                <a:spcPts val="0"/>
              </a:spcBef>
              <a:defRPr sz="495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16" hasCustomPrompt="1"/>
          </p:nvPr>
        </p:nvSpPr>
        <p:spPr>
          <a:xfrm>
            <a:off x="7440519" y="9638903"/>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7" hasCustomPrompt="1"/>
          </p:nvPr>
        </p:nvSpPr>
        <p:spPr>
          <a:xfrm>
            <a:off x="6954519" y="8990804"/>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8" hasCustomPrompt="1"/>
          </p:nvPr>
        </p:nvSpPr>
        <p:spPr>
          <a:xfrm>
            <a:off x="7440519" y="8342704"/>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9" hasCustomPrompt="1"/>
          </p:nvPr>
        </p:nvSpPr>
        <p:spPr>
          <a:xfrm>
            <a:off x="6468519" y="9638903"/>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176047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0-#ppt_w/2"/>
                                          </p:val>
                                        </p:tav>
                                        <p:tav tm="100000">
                                          <p:val>
                                            <p:strVal val="#ppt_x"/>
                                          </p:val>
                                        </p:tav>
                                      </p:tavLst>
                                    </p:anim>
                                    <p:anim calcmode="lin" valueType="num">
                                      <p:cBhvr additive="base">
                                        <p:cTn id="15" dur="75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0-#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12"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58C7A6-5722-08BE-15AF-55AB2DDEDDC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2DEB0B4-2E22-077B-8EDA-8C154DBC4319}"/>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4" name="Espace réservé du pied de page 3">
            <a:extLst>
              <a:ext uri="{FF2B5EF4-FFF2-40B4-BE49-F238E27FC236}">
                <a16:creationId xmlns:a16="http://schemas.microsoft.com/office/drawing/2014/main" id="{199378A2-547B-BC2A-8610-A467BF51A9C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3FE9668-1004-7150-D81F-31D55F52A6A3}"/>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7067967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9_Blank Slid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E92BE19-E4E1-3339-A532-B4A2469C636A}"/>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grpSp>
        <p:nvGrpSpPr>
          <p:cNvPr id="6" name="Group 17"/>
          <p:cNvGrpSpPr/>
          <p:nvPr userDrawn="1"/>
        </p:nvGrpSpPr>
        <p:grpSpPr>
          <a:xfrm>
            <a:off x="6080531" y="2214835"/>
            <a:ext cx="1561802" cy="70973"/>
            <a:chOff x="5404883" y="1322741"/>
            <a:chExt cx="1388268" cy="47315"/>
          </a:xfrm>
          <a:solidFill>
            <a:srgbClr val="006DB4"/>
          </a:solidFill>
        </p:grpSpPr>
        <p:cxnSp>
          <p:nvCxnSpPr>
            <p:cNvPr id="7" name="Straight Connector 4"/>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9" name="Rectangle 8"/>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0" name="Rectangle 9"/>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1" name="Rectangle 10"/>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12" name="Straight Connector 16"/>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4" name="Rectangle 3">
            <a:extLst>
              <a:ext uri="{FF2B5EF4-FFF2-40B4-BE49-F238E27FC236}">
                <a16:creationId xmlns:a16="http://schemas.microsoft.com/office/drawing/2014/main" id="{E284A30D-DECD-030A-0B10-C913E3EA3712}"/>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4" name="Espace réservé du numéro de diapositive 13">
            <a:extLst>
              <a:ext uri="{FF2B5EF4-FFF2-40B4-BE49-F238E27FC236}">
                <a16:creationId xmlns:a16="http://schemas.microsoft.com/office/drawing/2014/main" id="{A4CDEB7D-168B-0E29-CE1F-E930924D0170}"/>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6" name="Rectangle 15">
            <a:extLst>
              <a:ext uri="{FF2B5EF4-FFF2-40B4-BE49-F238E27FC236}">
                <a16:creationId xmlns:a16="http://schemas.microsoft.com/office/drawing/2014/main" id="{22F52E29-30F9-D914-29F4-C39B2815C41A}"/>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Tree>
    <p:extLst>
      <p:ext uri="{BB962C8B-B14F-4D97-AF65-F5344CB8AC3E}">
        <p14:creationId xmlns:p14="http://schemas.microsoft.com/office/powerpoint/2010/main" val="57740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4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32AAD4-4958-258C-C746-E94CE42F7982}"/>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C1086B27-D827-5BD3-1F18-FDF270965CC3}"/>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7F6879CE-4632-0D8E-0A1B-83AF1D68B3CF}"/>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18" name="Group 17">
            <a:extLst>
              <a:ext uri="{FF2B5EF4-FFF2-40B4-BE49-F238E27FC236}">
                <a16:creationId xmlns:a16="http://schemas.microsoft.com/office/drawing/2014/main" id="{8E019FA6-C4C6-BDC4-B6D7-A25BF2C4F26C}"/>
              </a:ext>
            </a:extLst>
          </p:cNvPr>
          <p:cNvGrpSpPr/>
          <p:nvPr userDrawn="1"/>
        </p:nvGrpSpPr>
        <p:grpSpPr>
          <a:xfrm>
            <a:off x="6080531" y="2214835"/>
            <a:ext cx="1561802" cy="70973"/>
            <a:chOff x="5404883" y="1322741"/>
            <a:chExt cx="1388268" cy="47315"/>
          </a:xfrm>
          <a:solidFill>
            <a:srgbClr val="006DB4"/>
          </a:solidFill>
        </p:grpSpPr>
        <p:cxnSp>
          <p:nvCxnSpPr>
            <p:cNvPr id="19" name="Straight Connector 4">
              <a:extLst>
                <a:ext uri="{FF2B5EF4-FFF2-40B4-BE49-F238E27FC236}">
                  <a16:creationId xmlns:a16="http://schemas.microsoft.com/office/drawing/2014/main" id="{249AB181-445B-AD98-9157-D06A72138421}"/>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6CE037F0-65C5-47CC-4ED9-D436AACCF59C}"/>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1" name="Rectangle 20">
              <a:extLst>
                <a:ext uri="{FF2B5EF4-FFF2-40B4-BE49-F238E27FC236}">
                  <a16:creationId xmlns:a16="http://schemas.microsoft.com/office/drawing/2014/main" id="{52BE813B-2810-7D38-C2E3-3B49ACF02947}"/>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2" name="Rectangle 21">
              <a:extLst>
                <a:ext uri="{FF2B5EF4-FFF2-40B4-BE49-F238E27FC236}">
                  <a16:creationId xmlns:a16="http://schemas.microsoft.com/office/drawing/2014/main" id="{C73CB838-E733-3B9A-C7F4-8546006A488A}"/>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3" name="Rectangle 22">
              <a:extLst>
                <a:ext uri="{FF2B5EF4-FFF2-40B4-BE49-F238E27FC236}">
                  <a16:creationId xmlns:a16="http://schemas.microsoft.com/office/drawing/2014/main" id="{6ADD628C-8710-5146-8E99-FB5CF8B6B691}"/>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4" name="Straight Connector 16">
              <a:extLst>
                <a:ext uri="{FF2B5EF4-FFF2-40B4-BE49-F238E27FC236}">
                  <a16:creationId xmlns:a16="http://schemas.microsoft.com/office/drawing/2014/main" id="{07A7BEE1-1D3A-845A-03BC-11B991A8E205}"/>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37F2F5DE-31BF-9F44-B545-7C09494E9F1B}"/>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6" name="Graphique 25">
            <a:extLst>
              <a:ext uri="{FF2B5EF4-FFF2-40B4-BE49-F238E27FC236}">
                <a16:creationId xmlns:a16="http://schemas.microsoft.com/office/drawing/2014/main" id="{E30D1F82-EC9A-72D0-211A-64E78727D6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5" name="Tableau 4">
            <a:extLst>
              <a:ext uri="{FF2B5EF4-FFF2-40B4-BE49-F238E27FC236}">
                <a16:creationId xmlns:a16="http://schemas.microsoft.com/office/drawing/2014/main" id="{30BC4337-8A20-DF1D-5CDB-E6536CBB492A}"/>
              </a:ext>
            </a:extLst>
          </p:cNvPr>
          <p:cNvGraphicFramePr>
            <a:graphicFrameLocks noGrp="1"/>
          </p:cNvGraphicFramePr>
          <p:nvPr userDrawn="1">
            <p:extLst>
              <p:ext uri="{D42A27DB-BD31-4B8C-83A1-F6EECF244321}">
                <p14:modId xmlns:p14="http://schemas.microsoft.com/office/powerpoint/2010/main" val="3584968977"/>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745100">
                  <a:extLst>
                    <a:ext uri="{9D8B030D-6E8A-4147-A177-3AD203B41FA5}">
                      <a16:colId xmlns:a16="http://schemas.microsoft.com/office/drawing/2014/main" val="3533406832"/>
                    </a:ext>
                  </a:extLst>
                </a:gridCol>
                <a:gridCol w="2745099">
                  <a:extLst>
                    <a:ext uri="{9D8B030D-6E8A-4147-A177-3AD203B41FA5}">
                      <a16:colId xmlns:a16="http://schemas.microsoft.com/office/drawing/2014/main" val="4173911331"/>
                    </a:ext>
                  </a:extLst>
                </a:gridCol>
                <a:gridCol w="2745100">
                  <a:extLst>
                    <a:ext uri="{9D8B030D-6E8A-4147-A177-3AD203B41FA5}">
                      <a16:colId xmlns:a16="http://schemas.microsoft.com/office/drawing/2014/main" val="3704918680"/>
                    </a:ext>
                  </a:extLst>
                </a:gridCol>
                <a:gridCol w="2745099">
                  <a:extLst>
                    <a:ext uri="{9D8B030D-6E8A-4147-A177-3AD203B41FA5}">
                      <a16:colId xmlns:a16="http://schemas.microsoft.com/office/drawing/2014/main" val="9824722"/>
                    </a:ext>
                  </a:extLst>
                </a:gridCol>
                <a:gridCol w="2745100">
                  <a:extLst>
                    <a:ext uri="{9D8B030D-6E8A-4147-A177-3AD203B41FA5}">
                      <a16:colId xmlns:a16="http://schemas.microsoft.com/office/drawing/2014/main" val="2879493846"/>
                    </a:ext>
                  </a:extLst>
                </a:gridCol>
              </a:tblGrid>
              <a:tr h="583533">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الاستماع والتحدث</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أنشطة ما قبل القراءة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800060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6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18" name="Group 17">
            <a:extLst>
              <a:ext uri="{FF2B5EF4-FFF2-40B4-BE49-F238E27FC236}">
                <a16:creationId xmlns:a16="http://schemas.microsoft.com/office/drawing/2014/main" id="{6918A7F3-27B7-2D1A-0ED4-FDDA6CEF4E55}"/>
              </a:ext>
            </a:extLst>
          </p:cNvPr>
          <p:cNvGrpSpPr/>
          <p:nvPr userDrawn="1"/>
        </p:nvGrpSpPr>
        <p:grpSpPr>
          <a:xfrm>
            <a:off x="6080531" y="2214835"/>
            <a:ext cx="1561802" cy="70973"/>
            <a:chOff x="5404883" y="1322741"/>
            <a:chExt cx="1388268" cy="47315"/>
          </a:xfrm>
          <a:solidFill>
            <a:srgbClr val="006DB4"/>
          </a:solidFill>
        </p:grpSpPr>
        <p:cxnSp>
          <p:nvCxnSpPr>
            <p:cNvPr id="19" name="Straight Connector 4">
              <a:extLst>
                <a:ext uri="{FF2B5EF4-FFF2-40B4-BE49-F238E27FC236}">
                  <a16:creationId xmlns:a16="http://schemas.microsoft.com/office/drawing/2014/main" id="{3DC29654-03A3-4D63-9350-1F52CB1C1CA2}"/>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61C4D7B3-C6EE-DCBA-9AF9-B40F7AE2F7D6}"/>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1" name="Rectangle 20">
              <a:extLst>
                <a:ext uri="{FF2B5EF4-FFF2-40B4-BE49-F238E27FC236}">
                  <a16:creationId xmlns:a16="http://schemas.microsoft.com/office/drawing/2014/main" id="{2357AEA3-D80B-23F3-C087-AA3083186B86}"/>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2" name="Rectangle 21">
              <a:extLst>
                <a:ext uri="{FF2B5EF4-FFF2-40B4-BE49-F238E27FC236}">
                  <a16:creationId xmlns:a16="http://schemas.microsoft.com/office/drawing/2014/main" id="{66935AB0-D513-F32D-42DC-F3E248DB1FE1}"/>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3" name="Rectangle 22">
              <a:extLst>
                <a:ext uri="{FF2B5EF4-FFF2-40B4-BE49-F238E27FC236}">
                  <a16:creationId xmlns:a16="http://schemas.microsoft.com/office/drawing/2014/main" id="{70FA164D-FAE3-0ECF-6CE6-DF00D3D8C7DC}"/>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4" name="Straight Connector 16">
              <a:extLst>
                <a:ext uri="{FF2B5EF4-FFF2-40B4-BE49-F238E27FC236}">
                  <a16:creationId xmlns:a16="http://schemas.microsoft.com/office/drawing/2014/main" id="{F8039032-5130-8B62-C78C-518A2A01FD94}"/>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142F8C1F-B9FF-4F76-B2F3-D7AC881BEA12}"/>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6" name="Graphique 25">
            <a:extLst>
              <a:ext uri="{FF2B5EF4-FFF2-40B4-BE49-F238E27FC236}">
                <a16:creationId xmlns:a16="http://schemas.microsoft.com/office/drawing/2014/main" id="{025A6F65-9F41-59FC-EB30-F810C28036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2" name="Tableau 1">
            <a:extLst>
              <a:ext uri="{FF2B5EF4-FFF2-40B4-BE49-F238E27FC236}">
                <a16:creationId xmlns:a16="http://schemas.microsoft.com/office/drawing/2014/main" id="{2434E5AA-4725-91E9-53DA-05718BE6E31E}"/>
              </a:ext>
            </a:extLst>
          </p:cNvPr>
          <p:cNvGraphicFramePr>
            <a:graphicFrameLocks noGrp="1"/>
          </p:cNvGraphicFramePr>
          <p:nvPr userDrawn="1">
            <p:extLst>
              <p:ext uri="{D42A27DB-BD31-4B8C-83A1-F6EECF244321}">
                <p14:modId xmlns:p14="http://schemas.microsoft.com/office/powerpoint/2010/main" val="1453329532"/>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745100">
                  <a:extLst>
                    <a:ext uri="{9D8B030D-6E8A-4147-A177-3AD203B41FA5}">
                      <a16:colId xmlns:a16="http://schemas.microsoft.com/office/drawing/2014/main" val="3533406832"/>
                    </a:ext>
                  </a:extLst>
                </a:gridCol>
                <a:gridCol w="2745099">
                  <a:extLst>
                    <a:ext uri="{9D8B030D-6E8A-4147-A177-3AD203B41FA5}">
                      <a16:colId xmlns:a16="http://schemas.microsoft.com/office/drawing/2014/main" val="4173911331"/>
                    </a:ext>
                  </a:extLst>
                </a:gridCol>
                <a:gridCol w="2745100">
                  <a:extLst>
                    <a:ext uri="{9D8B030D-6E8A-4147-A177-3AD203B41FA5}">
                      <a16:colId xmlns:a16="http://schemas.microsoft.com/office/drawing/2014/main" val="3704918680"/>
                    </a:ext>
                  </a:extLst>
                </a:gridCol>
                <a:gridCol w="2745099">
                  <a:extLst>
                    <a:ext uri="{9D8B030D-6E8A-4147-A177-3AD203B41FA5}">
                      <a16:colId xmlns:a16="http://schemas.microsoft.com/office/drawing/2014/main" val="9824722"/>
                    </a:ext>
                  </a:extLst>
                </a:gridCol>
                <a:gridCol w="2745100">
                  <a:extLst>
                    <a:ext uri="{9D8B030D-6E8A-4147-A177-3AD203B41FA5}">
                      <a16:colId xmlns:a16="http://schemas.microsoft.com/office/drawing/2014/main" val="2879493846"/>
                    </a:ext>
                  </a:extLst>
                </a:gridCol>
              </a:tblGrid>
              <a:tr h="583533">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الاستماع والتحدث</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أنشطة ما قبل القراءة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46832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7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6" name="Tableau 5">
            <a:extLst>
              <a:ext uri="{FF2B5EF4-FFF2-40B4-BE49-F238E27FC236}">
                <a16:creationId xmlns:a16="http://schemas.microsoft.com/office/drawing/2014/main" id="{8C840B5F-56D0-D191-5E5B-ECB205136A02}"/>
              </a:ext>
            </a:extLst>
          </p:cNvPr>
          <p:cNvGraphicFramePr>
            <a:graphicFrameLocks noGrp="1"/>
          </p:cNvGraphicFramePr>
          <p:nvPr userDrawn="1">
            <p:extLst>
              <p:ext uri="{D42A27DB-BD31-4B8C-83A1-F6EECF244321}">
                <p14:modId xmlns:p14="http://schemas.microsoft.com/office/powerpoint/2010/main" val="2962905146"/>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745100">
                  <a:extLst>
                    <a:ext uri="{9D8B030D-6E8A-4147-A177-3AD203B41FA5}">
                      <a16:colId xmlns:a16="http://schemas.microsoft.com/office/drawing/2014/main" val="3533406832"/>
                    </a:ext>
                  </a:extLst>
                </a:gridCol>
                <a:gridCol w="2745099">
                  <a:extLst>
                    <a:ext uri="{9D8B030D-6E8A-4147-A177-3AD203B41FA5}">
                      <a16:colId xmlns:a16="http://schemas.microsoft.com/office/drawing/2014/main" val="4173911331"/>
                    </a:ext>
                  </a:extLst>
                </a:gridCol>
                <a:gridCol w="2745100">
                  <a:extLst>
                    <a:ext uri="{9D8B030D-6E8A-4147-A177-3AD203B41FA5}">
                      <a16:colId xmlns:a16="http://schemas.microsoft.com/office/drawing/2014/main" val="3704918680"/>
                    </a:ext>
                  </a:extLst>
                </a:gridCol>
                <a:gridCol w="2745099">
                  <a:extLst>
                    <a:ext uri="{9D8B030D-6E8A-4147-A177-3AD203B41FA5}">
                      <a16:colId xmlns:a16="http://schemas.microsoft.com/office/drawing/2014/main" val="9824722"/>
                    </a:ext>
                  </a:extLst>
                </a:gridCol>
                <a:gridCol w="2745100">
                  <a:extLst>
                    <a:ext uri="{9D8B030D-6E8A-4147-A177-3AD203B41FA5}">
                      <a16:colId xmlns:a16="http://schemas.microsoft.com/office/drawing/2014/main" val="2879493846"/>
                    </a:ext>
                  </a:extLst>
                </a:gridCol>
              </a:tblGrid>
              <a:tr h="583533">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الاستماع والتحدث</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أنشطة ما قبل القراءة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334805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8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6" name="Tableau 5">
            <a:extLst>
              <a:ext uri="{FF2B5EF4-FFF2-40B4-BE49-F238E27FC236}">
                <a16:creationId xmlns:a16="http://schemas.microsoft.com/office/drawing/2014/main" id="{7553F5E8-7382-5AD0-E5C4-8F4F2667AD4F}"/>
              </a:ext>
            </a:extLst>
          </p:cNvPr>
          <p:cNvGraphicFramePr>
            <a:graphicFrameLocks noGrp="1"/>
          </p:cNvGraphicFramePr>
          <p:nvPr userDrawn="1">
            <p:extLst>
              <p:ext uri="{D42A27DB-BD31-4B8C-83A1-F6EECF244321}">
                <p14:modId xmlns:p14="http://schemas.microsoft.com/office/powerpoint/2010/main" val="4191871258"/>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745100">
                  <a:extLst>
                    <a:ext uri="{9D8B030D-6E8A-4147-A177-3AD203B41FA5}">
                      <a16:colId xmlns:a16="http://schemas.microsoft.com/office/drawing/2014/main" val="3533406832"/>
                    </a:ext>
                  </a:extLst>
                </a:gridCol>
                <a:gridCol w="2745099">
                  <a:extLst>
                    <a:ext uri="{9D8B030D-6E8A-4147-A177-3AD203B41FA5}">
                      <a16:colId xmlns:a16="http://schemas.microsoft.com/office/drawing/2014/main" val="4173911331"/>
                    </a:ext>
                  </a:extLst>
                </a:gridCol>
                <a:gridCol w="2745100">
                  <a:extLst>
                    <a:ext uri="{9D8B030D-6E8A-4147-A177-3AD203B41FA5}">
                      <a16:colId xmlns:a16="http://schemas.microsoft.com/office/drawing/2014/main" val="3704918680"/>
                    </a:ext>
                  </a:extLst>
                </a:gridCol>
                <a:gridCol w="2745099">
                  <a:extLst>
                    <a:ext uri="{9D8B030D-6E8A-4147-A177-3AD203B41FA5}">
                      <a16:colId xmlns:a16="http://schemas.microsoft.com/office/drawing/2014/main" val="9824722"/>
                    </a:ext>
                  </a:extLst>
                </a:gridCol>
                <a:gridCol w="2745100">
                  <a:extLst>
                    <a:ext uri="{9D8B030D-6E8A-4147-A177-3AD203B41FA5}">
                      <a16:colId xmlns:a16="http://schemas.microsoft.com/office/drawing/2014/main" val="2879493846"/>
                    </a:ext>
                  </a:extLst>
                </a:gridCol>
              </a:tblGrid>
              <a:tr h="583533">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الاستماع والتحدث</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أنشطة ما قبل القراءة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37910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9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6" name="Tableau 5">
            <a:extLst>
              <a:ext uri="{FF2B5EF4-FFF2-40B4-BE49-F238E27FC236}">
                <a16:creationId xmlns:a16="http://schemas.microsoft.com/office/drawing/2014/main" id="{E7FE1F9F-0452-B05C-880B-27AB06BA194C}"/>
              </a:ext>
            </a:extLst>
          </p:cNvPr>
          <p:cNvGraphicFramePr>
            <a:graphicFrameLocks noGrp="1"/>
          </p:cNvGraphicFramePr>
          <p:nvPr userDrawn="1">
            <p:extLst>
              <p:ext uri="{D42A27DB-BD31-4B8C-83A1-F6EECF244321}">
                <p14:modId xmlns:p14="http://schemas.microsoft.com/office/powerpoint/2010/main" val="1653658238"/>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745100">
                  <a:extLst>
                    <a:ext uri="{9D8B030D-6E8A-4147-A177-3AD203B41FA5}">
                      <a16:colId xmlns:a16="http://schemas.microsoft.com/office/drawing/2014/main" val="3533406832"/>
                    </a:ext>
                  </a:extLst>
                </a:gridCol>
                <a:gridCol w="2745099">
                  <a:extLst>
                    <a:ext uri="{9D8B030D-6E8A-4147-A177-3AD203B41FA5}">
                      <a16:colId xmlns:a16="http://schemas.microsoft.com/office/drawing/2014/main" val="4173911331"/>
                    </a:ext>
                  </a:extLst>
                </a:gridCol>
                <a:gridCol w="2745100">
                  <a:extLst>
                    <a:ext uri="{9D8B030D-6E8A-4147-A177-3AD203B41FA5}">
                      <a16:colId xmlns:a16="http://schemas.microsoft.com/office/drawing/2014/main" val="3704918680"/>
                    </a:ext>
                  </a:extLst>
                </a:gridCol>
                <a:gridCol w="2745099">
                  <a:extLst>
                    <a:ext uri="{9D8B030D-6E8A-4147-A177-3AD203B41FA5}">
                      <a16:colId xmlns:a16="http://schemas.microsoft.com/office/drawing/2014/main" val="9824722"/>
                    </a:ext>
                  </a:extLst>
                </a:gridCol>
                <a:gridCol w="2745100">
                  <a:extLst>
                    <a:ext uri="{9D8B030D-6E8A-4147-A177-3AD203B41FA5}">
                      <a16:colId xmlns:a16="http://schemas.microsoft.com/office/drawing/2014/main" val="2879493846"/>
                    </a:ext>
                  </a:extLst>
                </a:gridCol>
              </a:tblGrid>
              <a:tr h="583533">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الاستماع والتحدث</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أنشطة ما قبل القراءة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93456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Blank Slide">
    <p:spTree>
      <p:nvGrpSpPr>
        <p:cNvPr id="1" name=""/>
        <p:cNvGrpSpPr/>
        <p:nvPr/>
      </p:nvGrpSpPr>
      <p:grpSpPr>
        <a:xfrm>
          <a:off x="0" y="0"/>
          <a:ext cx="0" cy="0"/>
          <a:chOff x="0" y="0"/>
          <a:chExt cx="0" cy="0"/>
        </a:xfrm>
      </p:grpSpPr>
      <p:sp>
        <p:nvSpPr>
          <p:cNvPr id="5" name="Title 1"/>
          <p:cNvSpPr>
            <a:spLocks noGrp="1"/>
          </p:cNvSpPr>
          <p:nvPr>
            <p:ph type="title"/>
          </p:nvPr>
        </p:nvSpPr>
        <p:spPr>
          <a:xfrm>
            <a:off x="942975" y="618639"/>
            <a:ext cx="11830050" cy="1130985"/>
          </a:xfrm>
          <a:prstGeom prst="rect">
            <a:avLst/>
          </a:prstGeom>
        </p:spPr>
        <p:txBody>
          <a:bodyPr>
            <a:normAutofit/>
          </a:bodyPr>
          <a:lstStyle>
            <a:lvl1pPr algn="ctr">
              <a:defRPr sz="6075">
                <a:solidFill>
                  <a:schemeClr val="tx1">
                    <a:lumMod val="75000"/>
                    <a:lumOff val="25000"/>
                  </a:schemeClr>
                </a:solidFill>
                <a:latin typeface="GeosansLight" panose="02000603020000020003"/>
              </a:defRPr>
            </a:lvl1pPr>
          </a:lstStyle>
          <a:p>
            <a:r>
              <a:rPr lang="en-US" dirty="0"/>
              <a:t>Click to edit Master title style</a:t>
            </a:r>
          </a:p>
        </p:txBody>
      </p:sp>
      <p:grpSp>
        <p:nvGrpSpPr>
          <p:cNvPr id="6" name="Group 17"/>
          <p:cNvGrpSpPr/>
          <p:nvPr userDrawn="1"/>
        </p:nvGrpSpPr>
        <p:grpSpPr>
          <a:xfrm>
            <a:off x="6077100" y="1956374"/>
            <a:ext cx="1561802" cy="70973"/>
            <a:chOff x="5404883" y="1322741"/>
            <a:chExt cx="1388268" cy="47315"/>
          </a:xfrm>
          <a:solidFill>
            <a:schemeClr val="accent6"/>
          </a:solidFill>
        </p:grpSpPr>
        <p:cxnSp>
          <p:nvCxnSpPr>
            <p:cNvPr id="7" name="Straight Connector 4"/>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9" name="Rectangle 8"/>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0" name="Rectangle 9"/>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1" name="Rectangle 10"/>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12" name="Straight Connector 16"/>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13" name="Text Placeholder 2"/>
          <p:cNvSpPr>
            <a:spLocks noGrp="1"/>
          </p:cNvSpPr>
          <p:nvPr>
            <p:ph type="body" idx="13"/>
          </p:nvPr>
        </p:nvSpPr>
        <p:spPr>
          <a:xfrm>
            <a:off x="3978176" y="1374777"/>
            <a:ext cx="5708750" cy="605490"/>
          </a:xfrm>
          <a:prstGeom prst="rect">
            <a:avLst/>
          </a:prstGeom>
        </p:spPr>
        <p:txBody>
          <a:bodyPr anchor="b">
            <a:normAutofit/>
          </a:bodyPr>
          <a:lstStyle>
            <a:lvl1pPr marL="0" indent="0" algn="ctr">
              <a:buNone/>
              <a:defRPr lang="en-US" sz="2700" i="0" kern="1200" dirty="0" smtClean="0">
                <a:solidFill>
                  <a:schemeClr val="accent1"/>
                </a:solidFill>
                <a:latin typeface="GeosansLight" panose="02000603020000020003"/>
                <a:ea typeface="+mn-ea"/>
                <a:cs typeface="+mn-cs"/>
              </a:defRPr>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en-US" dirty="0"/>
              <a:t>Click to edit Master text styles</a:t>
            </a:r>
          </a:p>
        </p:txBody>
      </p:sp>
      <p:graphicFrame>
        <p:nvGraphicFramePr>
          <p:cNvPr id="14" name="Tableau 13"/>
          <p:cNvGraphicFramePr>
            <a:graphicFrameLocks noGrp="1"/>
          </p:cNvGraphicFramePr>
          <p:nvPr userDrawn="1">
            <p:extLst>
              <p:ext uri="{D42A27DB-BD31-4B8C-83A1-F6EECF244321}">
                <p14:modId xmlns:p14="http://schemas.microsoft.com/office/powerpoint/2010/main" val="1752790982"/>
              </p:ext>
            </p:extLst>
          </p:nvPr>
        </p:nvGraphicFramePr>
        <p:xfrm>
          <a:off x="2695" y="0"/>
          <a:ext cx="13713307" cy="655320"/>
        </p:xfrm>
        <a:graphic>
          <a:graphicData uri="http://schemas.openxmlformats.org/drawingml/2006/table">
            <a:tbl>
              <a:tblPr firstRow="1" bandRow="1">
                <a:effectLst/>
                <a:tableStyleId>{5940675A-B579-460E-94D1-54222C63F5DA}</a:tableStyleId>
              </a:tblPr>
              <a:tblGrid>
                <a:gridCol w="1252670">
                  <a:extLst>
                    <a:ext uri="{9D8B030D-6E8A-4147-A177-3AD203B41FA5}">
                      <a16:colId xmlns:a16="http://schemas.microsoft.com/office/drawing/2014/main" val="20000"/>
                    </a:ext>
                  </a:extLst>
                </a:gridCol>
                <a:gridCol w="1220491">
                  <a:extLst>
                    <a:ext uri="{9D8B030D-6E8A-4147-A177-3AD203B41FA5}">
                      <a16:colId xmlns:a16="http://schemas.microsoft.com/office/drawing/2014/main" val="20001"/>
                    </a:ext>
                  </a:extLst>
                </a:gridCol>
                <a:gridCol w="2842002">
                  <a:extLst>
                    <a:ext uri="{9D8B030D-6E8A-4147-A177-3AD203B41FA5}">
                      <a16:colId xmlns:a16="http://schemas.microsoft.com/office/drawing/2014/main" val="20002"/>
                    </a:ext>
                  </a:extLst>
                </a:gridCol>
                <a:gridCol w="4000732">
                  <a:extLst>
                    <a:ext uri="{9D8B030D-6E8A-4147-A177-3AD203B41FA5}">
                      <a16:colId xmlns:a16="http://schemas.microsoft.com/office/drawing/2014/main" val="20003"/>
                    </a:ext>
                  </a:extLst>
                </a:gridCol>
                <a:gridCol w="2088176">
                  <a:extLst>
                    <a:ext uri="{9D8B030D-6E8A-4147-A177-3AD203B41FA5}">
                      <a16:colId xmlns:a16="http://schemas.microsoft.com/office/drawing/2014/main" val="20004"/>
                    </a:ext>
                  </a:extLst>
                </a:gridCol>
                <a:gridCol w="2309236">
                  <a:extLst>
                    <a:ext uri="{9D8B030D-6E8A-4147-A177-3AD203B41FA5}">
                      <a16:colId xmlns:a16="http://schemas.microsoft.com/office/drawing/2014/main" val="20005"/>
                    </a:ext>
                  </a:extLst>
                </a:gridCol>
              </a:tblGrid>
              <a:tr h="624837">
                <a:tc>
                  <a:txBody>
                    <a:bodyPr/>
                    <a:lstStyle/>
                    <a:p>
                      <a:pPr algn="ctr"/>
                      <a:r>
                        <a:rPr lang="fr-FR" sz="1700" b="1" dirty="0">
                          <a:solidFill>
                            <a:schemeClr val="tx1"/>
                          </a:solidFill>
                          <a:latin typeface="Georgia" panose="02040502050405020303" pitchFamily="18" charset="0"/>
                        </a:rPr>
                        <a:t>Introduction</a:t>
                      </a:r>
                      <a:r>
                        <a:rPr lang="fr-FR" sz="1700" b="1" baseline="0" dirty="0">
                          <a:solidFill>
                            <a:schemeClr val="tx1"/>
                          </a:solidFill>
                          <a:latin typeface="Georgia" panose="02040502050405020303" pitchFamily="18" charset="0"/>
                        </a:rPr>
                        <a:t> </a:t>
                      </a:r>
                      <a:endParaRPr lang="fr-FR" sz="1700" b="1" dirty="0">
                        <a:solidFill>
                          <a:schemeClr val="tx1"/>
                        </a:solidFill>
                        <a:latin typeface="Georgia" panose="02040502050405020303" pitchFamily="18" charset="0"/>
                      </a:endParaRP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700" b="1" dirty="0">
                          <a:solidFill>
                            <a:schemeClr val="tx1"/>
                          </a:solidFill>
                          <a:latin typeface="Georgia" panose="02040502050405020303" pitchFamily="18" charset="0"/>
                        </a:rPr>
                        <a:t>Etat de l’art</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kern="1200" dirty="0">
                          <a:solidFill>
                            <a:schemeClr val="tx1"/>
                          </a:solidFill>
                          <a:latin typeface="Georgia" panose="02040502050405020303" pitchFamily="18" charset="0"/>
                          <a:ea typeface="+mn-ea"/>
                          <a:cs typeface="+mn-cs"/>
                        </a:rPr>
                        <a:t>Apriori avec support dynamique</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dirty="0">
                          <a:solidFill>
                            <a:schemeClr val="tx1"/>
                          </a:solidFill>
                          <a:latin typeface="Georgia" panose="02040502050405020303" pitchFamily="18" charset="0"/>
                        </a:rPr>
                        <a:t>Les méthodes MCDA et les approches proposées</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MA" sz="1700" b="1" dirty="0">
                          <a:solidFill>
                            <a:schemeClr val="tx1"/>
                          </a:solidFill>
                          <a:latin typeface="Georgia" panose="02040502050405020303" pitchFamily="18" charset="0"/>
                        </a:rPr>
                        <a:t>Etudes</a:t>
                      </a:r>
                      <a:r>
                        <a:rPr lang="fr-MA" sz="1700" b="1" baseline="0" dirty="0">
                          <a:solidFill>
                            <a:schemeClr val="tx1"/>
                          </a:solidFill>
                          <a:latin typeface="Georgia" panose="02040502050405020303" pitchFamily="18" charset="0"/>
                        </a:rPr>
                        <a:t> expérimentales</a:t>
                      </a:r>
                      <a:endParaRPr lang="fr-MA" sz="1700" b="1" dirty="0">
                        <a:solidFill>
                          <a:schemeClr val="tx1"/>
                        </a:solidFill>
                        <a:latin typeface="Georgia" panose="02040502050405020303" pitchFamily="18" charset="0"/>
                      </a:endParaRP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dirty="0">
                          <a:solidFill>
                            <a:schemeClr val="tx1"/>
                          </a:solidFill>
                          <a:latin typeface="Georgia" panose="02040502050405020303" pitchFamily="18" charset="0"/>
                        </a:rPr>
                        <a:t>Conclusion &amp; perspectives</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03523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
                                            <p:txEl>
                                              <p:pRg st="0" end="0"/>
                                            </p:txEl>
                                          </p:spTgt>
                                        </p:tgtEl>
                                        <p:attrNameLst>
                                          <p:attrName>style.visibility</p:attrName>
                                        </p:attrNameLst>
                                      </p:cBhvr>
                                      <p:to>
                                        <p:strVal val="visible"/>
                                      </p:to>
                                    </p:set>
                                    <p:animEffect transition="in" filter="wipe(left)">
                                      <p:cBhvr>
                                        <p:cTn id="10" dur="500"/>
                                        <p:tgtEl>
                                          <p:spTgt spid="13">
                                            <p:txEl>
                                              <p:pRg st="0" end="0"/>
                                            </p:txEl>
                                          </p:spTgt>
                                        </p:tgtEl>
                                      </p:cBhvr>
                                    </p:animEffect>
                                  </p:childTnLst>
                                </p:cTn>
                              </p:par>
                              <p:par>
                                <p:cTn id="11" presetID="53" presetClass="entr" presetSubtype="16"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build="p">
        <p:tmplLst>
          <p:tmpl lvl="1">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ingle Im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626189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7" name="Picture Placeholder 12"/>
          <p:cNvSpPr>
            <a:spLocks noGrp="1"/>
          </p:cNvSpPr>
          <p:nvPr>
            <p:ph type="pic" sz="quarter" idx="10"/>
          </p:nvPr>
        </p:nvSpPr>
        <p:spPr>
          <a:xfrm>
            <a:off x="0" y="0"/>
            <a:ext cx="13716000" cy="3028950"/>
          </a:xfrm>
          <a:prstGeom prst="rect">
            <a:avLst/>
          </a:prstGeom>
          <a:solidFill>
            <a:schemeClr val="bg1">
              <a:lumMod val="85000"/>
            </a:schemeClr>
          </a:solidFill>
        </p:spPr>
        <p:txBody>
          <a:bodyPr/>
          <a:lstStyle>
            <a:lvl1pPr>
              <a:defRPr sz="1688"/>
            </a:lvl1pPr>
          </a:lstStyle>
          <a:p>
            <a:endParaRPr lang="en-US"/>
          </a:p>
        </p:txBody>
      </p:sp>
      <p:sp>
        <p:nvSpPr>
          <p:cNvPr id="8" name="Picture Placeholder 14"/>
          <p:cNvSpPr>
            <a:spLocks noGrp="1"/>
          </p:cNvSpPr>
          <p:nvPr>
            <p:ph type="pic" sz="quarter" idx="11"/>
          </p:nvPr>
        </p:nvSpPr>
        <p:spPr>
          <a:xfrm>
            <a:off x="1472964" y="4482980"/>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9" name="Picture Placeholder 14"/>
          <p:cNvSpPr>
            <a:spLocks noGrp="1"/>
          </p:cNvSpPr>
          <p:nvPr>
            <p:ph type="pic" sz="quarter" idx="12"/>
          </p:nvPr>
        </p:nvSpPr>
        <p:spPr>
          <a:xfrm>
            <a:off x="4476151"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10" name="Picture Placeholder 14"/>
          <p:cNvSpPr>
            <a:spLocks noGrp="1"/>
          </p:cNvSpPr>
          <p:nvPr>
            <p:ph type="pic" sz="quarter" idx="13"/>
          </p:nvPr>
        </p:nvSpPr>
        <p:spPr>
          <a:xfrm>
            <a:off x="7479335"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11" name="Picture Placeholder 14"/>
          <p:cNvSpPr>
            <a:spLocks noGrp="1"/>
          </p:cNvSpPr>
          <p:nvPr>
            <p:ph type="pic" sz="quarter" idx="14"/>
          </p:nvPr>
        </p:nvSpPr>
        <p:spPr>
          <a:xfrm>
            <a:off x="10482526"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Tree>
    <p:extLst>
      <p:ext uri="{BB962C8B-B14F-4D97-AF65-F5344CB8AC3E}">
        <p14:creationId xmlns:p14="http://schemas.microsoft.com/office/powerpoint/2010/main" val="267117151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ortfolio">
    <p:spTree>
      <p:nvGrpSpPr>
        <p:cNvPr id="1" name=""/>
        <p:cNvGrpSpPr/>
        <p:nvPr/>
      </p:nvGrpSpPr>
      <p:grpSpPr>
        <a:xfrm>
          <a:off x="0" y="0"/>
          <a:ext cx="0" cy="0"/>
          <a:chOff x="0" y="0"/>
          <a:chExt cx="0" cy="0"/>
        </a:xfrm>
      </p:grpSpPr>
      <p:sp>
        <p:nvSpPr>
          <p:cNvPr id="8" name="Rectangle 7"/>
          <p:cNvSpPr/>
          <p:nvPr userDrawn="1"/>
        </p:nvSpPr>
        <p:spPr>
          <a:xfrm>
            <a:off x="1" y="2"/>
            <a:ext cx="3373179" cy="10287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9" name="Picture Placeholder 17"/>
          <p:cNvSpPr>
            <a:spLocks noGrp="1"/>
          </p:cNvSpPr>
          <p:nvPr>
            <p:ph type="pic" sz="quarter" idx="10"/>
          </p:nvPr>
        </p:nvSpPr>
        <p:spPr>
          <a:xfrm>
            <a:off x="3373636" y="2"/>
            <a:ext cx="3484364" cy="5143500"/>
          </a:xfrm>
          <a:prstGeom prst="rect">
            <a:avLst/>
          </a:prstGeom>
          <a:solidFill>
            <a:schemeClr val="bg1">
              <a:lumMod val="85000"/>
            </a:schemeClr>
          </a:solidFill>
        </p:spPr>
        <p:txBody>
          <a:bodyPr/>
          <a:lstStyle>
            <a:lvl1pPr>
              <a:defRPr sz="1688"/>
            </a:lvl1pPr>
          </a:lstStyle>
          <a:p>
            <a:endParaRPr lang="en-US"/>
          </a:p>
        </p:txBody>
      </p:sp>
      <p:sp>
        <p:nvSpPr>
          <p:cNvPr id="10" name="Picture Placeholder 17"/>
          <p:cNvSpPr>
            <a:spLocks noGrp="1"/>
          </p:cNvSpPr>
          <p:nvPr>
            <p:ph type="pic" sz="quarter" idx="11"/>
          </p:nvPr>
        </p:nvSpPr>
        <p:spPr>
          <a:xfrm>
            <a:off x="3373407" y="5143500"/>
            <a:ext cx="3484364" cy="5143500"/>
          </a:xfrm>
          <a:prstGeom prst="rect">
            <a:avLst/>
          </a:prstGeom>
          <a:solidFill>
            <a:schemeClr val="bg1">
              <a:lumMod val="85000"/>
            </a:schemeClr>
          </a:solidFill>
        </p:spPr>
        <p:txBody>
          <a:bodyPr/>
          <a:lstStyle>
            <a:lvl1pPr>
              <a:defRPr sz="1688"/>
            </a:lvl1pPr>
          </a:lstStyle>
          <a:p>
            <a:endParaRPr lang="en-US"/>
          </a:p>
        </p:txBody>
      </p:sp>
      <p:sp>
        <p:nvSpPr>
          <p:cNvPr id="11" name="Picture Placeholder 17"/>
          <p:cNvSpPr>
            <a:spLocks noGrp="1"/>
          </p:cNvSpPr>
          <p:nvPr>
            <p:ph type="pic" sz="quarter" idx="12"/>
          </p:nvPr>
        </p:nvSpPr>
        <p:spPr>
          <a:xfrm>
            <a:off x="6858229" y="5143500"/>
            <a:ext cx="3484364" cy="5143500"/>
          </a:xfrm>
          <a:prstGeom prst="rect">
            <a:avLst/>
          </a:prstGeom>
          <a:solidFill>
            <a:schemeClr val="bg1">
              <a:lumMod val="85000"/>
            </a:schemeClr>
          </a:solidFill>
        </p:spPr>
        <p:txBody>
          <a:bodyPr/>
          <a:lstStyle>
            <a:lvl1pPr>
              <a:defRPr sz="1688"/>
            </a:lvl1pPr>
          </a:lstStyle>
          <a:p>
            <a:endParaRPr lang="en-US"/>
          </a:p>
        </p:txBody>
      </p:sp>
      <p:sp>
        <p:nvSpPr>
          <p:cNvPr id="12" name="Picture Placeholder 17"/>
          <p:cNvSpPr>
            <a:spLocks noGrp="1"/>
          </p:cNvSpPr>
          <p:nvPr>
            <p:ph type="pic" sz="quarter" idx="13"/>
          </p:nvPr>
        </p:nvSpPr>
        <p:spPr>
          <a:xfrm>
            <a:off x="10342134" y="5143500"/>
            <a:ext cx="3373866" cy="5143500"/>
          </a:xfrm>
          <a:prstGeom prst="rect">
            <a:avLst/>
          </a:prstGeom>
          <a:solidFill>
            <a:schemeClr val="bg1">
              <a:lumMod val="85000"/>
            </a:schemeClr>
          </a:solidFill>
        </p:spPr>
        <p:txBody>
          <a:bodyPr/>
          <a:lstStyle>
            <a:lvl1pPr>
              <a:defRPr sz="1688"/>
            </a:lvl1pPr>
          </a:lstStyle>
          <a:p>
            <a:endParaRPr lang="en-US"/>
          </a:p>
        </p:txBody>
      </p:sp>
      <p:sp>
        <p:nvSpPr>
          <p:cNvPr id="13" name="Picture Placeholder 17"/>
          <p:cNvSpPr>
            <a:spLocks noGrp="1"/>
          </p:cNvSpPr>
          <p:nvPr>
            <p:ph type="pic" sz="quarter" idx="14"/>
          </p:nvPr>
        </p:nvSpPr>
        <p:spPr>
          <a:xfrm>
            <a:off x="6858233" y="2"/>
            <a:ext cx="6857771" cy="5143500"/>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1126949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884DD05-51C3-B89B-7D26-A09F373B06BB}"/>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3" name="Espace réservé du pied de page 2">
            <a:extLst>
              <a:ext uri="{FF2B5EF4-FFF2-40B4-BE49-F238E27FC236}">
                <a16:creationId xmlns:a16="http://schemas.microsoft.com/office/drawing/2014/main" id="{050AC938-980B-339B-A89C-127223A5747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4DD8E4-23B0-DEBB-BD9F-ACA592B1FE7F}"/>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8830360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ortfolio Details">
    <p:spTree>
      <p:nvGrpSpPr>
        <p:cNvPr id="1" name=""/>
        <p:cNvGrpSpPr/>
        <p:nvPr/>
      </p:nvGrpSpPr>
      <p:grpSpPr>
        <a:xfrm>
          <a:off x="0" y="0"/>
          <a:ext cx="0" cy="0"/>
          <a:chOff x="0" y="0"/>
          <a:chExt cx="0" cy="0"/>
        </a:xfrm>
      </p:grpSpPr>
      <p:sp>
        <p:nvSpPr>
          <p:cNvPr id="10" name="Rectangle 9"/>
          <p:cNvSpPr/>
          <p:nvPr userDrawn="1"/>
        </p:nvSpPr>
        <p:spPr>
          <a:xfrm>
            <a:off x="3771900" y="3028953"/>
            <a:ext cx="3086100" cy="34781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11" name="Rectangle 10"/>
          <p:cNvSpPr/>
          <p:nvPr userDrawn="1"/>
        </p:nvSpPr>
        <p:spPr>
          <a:xfrm>
            <a:off x="9944100" y="3028953"/>
            <a:ext cx="3086100" cy="34781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12" name="Picture Placeholder 16"/>
          <p:cNvSpPr>
            <a:spLocks noGrp="1"/>
          </p:cNvSpPr>
          <p:nvPr>
            <p:ph type="pic" sz="quarter" idx="10"/>
          </p:nvPr>
        </p:nvSpPr>
        <p:spPr>
          <a:xfrm>
            <a:off x="685800" y="3028950"/>
            <a:ext cx="3086100" cy="3479007"/>
          </a:xfrm>
          <a:prstGeom prst="rect">
            <a:avLst/>
          </a:prstGeom>
          <a:solidFill>
            <a:schemeClr val="bg1">
              <a:lumMod val="85000"/>
            </a:schemeClr>
          </a:solidFill>
        </p:spPr>
        <p:txBody>
          <a:bodyPr/>
          <a:lstStyle>
            <a:lvl1pPr>
              <a:defRPr sz="1688"/>
            </a:lvl1pPr>
          </a:lstStyle>
          <a:p>
            <a:endParaRPr lang="en-US"/>
          </a:p>
        </p:txBody>
      </p:sp>
      <p:sp>
        <p:nvSpPr>
          <p:cNvPr id="13" name="Picture Placeholder 16"/>
          <p:cNvSpPr>
            <a:spLocks noGrp="1"/>
          </p:cNvSpPr>
          <p:nvPr>
            <p:ph type="pic" sz="quarter" idx="11"/>
          </p:nvPr>
        </p:nvSpPr>
        <p:spPr>
          <a:xfrm>
            <a:off x="6858000" y="3028119"/>
            <a:ext cx="3086100" cy="3479007"/>
          </a:xfrm>
          <a:prstGeom prst="rect">
            <a:avLst/>
          </a:prstGeom>
          <a:solidFill>
            <a:schemeClr val="bg1">
              <a:lumMod val="85000"/>
            </a:schemeClr>
          </a:solidFill>
        </p:spPr>
        <p:txBody>
          <a:bodyPr/>
          <a:lstStyle>
            <a:lvl1pPr>
              <a:defRPr sz="1688"/>
            </a:lvl1pPr>
          </a:lstStyle>
          <a:p>
            <a:endParaRPr lang="en-US"/>
          </a:p>
        </p:txBody>
      </p:sp>
      <p:sp>
        <p:nvSpPr>
          <p:cNvPr id="14" name="Picture Placeholder 16"/>
          <p:cNvSpPr>
            <a:spLocks noGrp="1"/>
          </p:cNvSpPr>
          <p:nvPr>
            <p:ph type="pic" sz="quarter" idx="12"/>
          </p:nvPr>
        </p:nvSpPr>
        <p:spPr>
          <a:xfrm>
            <a:off x="3771900" y="6507128"/>
            <a:ext cx="3086100" cy="2236824"/>
          </a:xfrm>
          <a:prstGeom prst="rect">
            <a:avLst/>
          </a:prstGeom>
          <a:solidFill>
            <a:schemeClr val="bg1">
              <a:lumMod val="85000"/>
            </a:schemeClr>
          </a:solidFill>
        </p:spPr>
        <p:txBody>
          <a:bodyPr/>
          <a:lstStyle>
            <a:lvl1pPr>
              <a:defRPr sz="1688"/>
            </a:lvl1pPr>
          </a:lstStyle>
          <a:p>
            <a:endParaRPr lang="en-US"/>
          </a:p>
        </p:txBody>
      </p:sp>
      <p:sp>
        <p:nvSpPr>
          <p:cNvPr id="15" name="Picture Placeholder 16"/>
          <p:cNvSpPr>
            <a:spLocks noGrp="1"/>
          </p:cNvSpPr>
          <p:nvPr>
            <p:ph type="pic" sz="quarter" idx="13"/>
          </p:nvPr>
        </p:nvSpPr>
        <p:spPr>
          <a:xfrm>
            <a:off x="9944100" y="6507128"/>
            <a:ext cx="3086100" cy="2236824"/>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212906501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roduct Image">
    <p:spTree>
      <p:nvGrpSpPr>
        <p:cNvPr id="1" name=""/>
        <p:cNvGrpSpPr/>
        <p:nvPr/>
      </p:nvGrpSpPr>
      <p:grpSpPr>
        <a:xfrm>
          <a:off x="0" y="0"/>
          <a:ext cx="0" cy="0"/>
          <a:chOff x="0" y="0"/>
          <a:chExt cx="0" cy="0"/>
        </a:xfrm>
      </p:grpSpPr>
      <p:sp>
        <p:nvSpPr>
          <p:cNvPr id="6" name="Picture Placeholder 10"/>
          <p:cNvSpPr>
            <a:spLocks noGrp="1"/>
          </p:cNvSpPr>
          <p:nvPr>
            <p:ph type="pic" sz="quarter" idx="10"/>
          </p:nvPr>
        </p:nvSpPr>
        <p:spPr>
          <a:xfrm>
            <a:off x="905475"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7" name="Picture Placeholder 10"/>
          <p:cNvSpPr>
            <a:spLocks noGrp="1"/>
          </p:cNvSpPr>
          <p:nvPr>
            <p:ph type="pic" sz="quarter" idx="11"/>
          </p:nvPr>
        </p:nvSpPr>
        <p:spPr>
          <a:xfrm>
            <a:off x="4003445"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8" name="Picture Placeholder 10"/>
          <p:cNvSpPr>
            <a:spLocks noGrp="1"/>
          </p:cNvSpPr>
          <p:nvPr>
            <p:ph type="pic" sz="quarter" idx="12"/>
          </p:nvPr>
        </p:nvSpPr>
        <p:spPr>
          <a:xfrm>
            <a:off x="7104419"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9" name="Picture Placeholder 10"/>
          <p:cNvSpPr>
            <a:spLocks noGrp="1"/>
          </p:cNvSpPr>
          <p:nvPr>
            <p:ph type="pic" sz="quarter" idx="13"/>
          </p:nvPr>
        </p:nvSpPr>
        <p:spPr>
          <a:xfrm>
            <a:off x="10203554" y="3059909"/>
            <a:ext cx="2607469" cy="3479006"/>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372759515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5" name="Picture Placeholder 5"/>
          <p:cNvSpPr>
            <a:spLocks noGrp="1"/>
          </p:cNvSpPr>
          <p:nvPr>
            <p:ph type="pic" sz="quarter" idx="10"/>
          </p:nvPr>
        </p:nvSpPr>
        <p:spPr>
          <a:xfrm>
            <a:off x="0" y="2"/>
            <a:ext cx="13716000" cy="10287000"/>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297872623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Image">
    <p:spTree>
      <p:nvGrpSpPr>
        <p:cNvPr id="1" name=""/>
        <p:cNvGrpSpPr/>
        <p:nvPr/>
      </p:nvGrpSpPr>
      <p:grpSpPr>
        <a:xfrm>
          <a:off x="0" y="0"/>
          <a:ext cx="0" cy="0"/>
          <a:chOff x="0" y="0"/>
          <a:chExt cx="0" cy="0"/>
        </a:xfrm>
      </p:grpSpPr>
      <p:sp>
        <p:nvSpPr>
          <p:cNvPr id="8" name="Picture Placeholder 12"/>
          <p:cNvSpPr>
            <a:spLocks noGrp="1"/>
          </p:cNvSpPr>
          <p:nvPr>
            <p:ph type="pic" sz="quarter" idx="10"/>
          </p:nvPr>
        </p:nvSpPr>
        <p:spPr>
          <a:xfrm>
            <a:off x="0" y="0"/>
            <a:ext cx="6858000" cy="5155407"/>
          </a:xfrm>
          <a:prstGeom prst="rect">
            <a:avLst/>
          </a:prstGeom>
          <a:solidFill>
            <a:schemeClr val="bg1">
              <a:lumMod val="85000"/>
            </a:schemeClr>
          </a:solidFill>
        </p:spPr>
        <p:txBody>
          <a:bodyPr/>
          <a:lstStyle/>
          <a:p>
            <a:endParaRPr lang="en-US"/>
          </a:p>
        </p:txBody>
      </p:sp>
      <p:sp>
        <p:nvSpPr>
          <p:cNvPr id="9" name="Picture Placeholder 12"/>
          <p:cNvSpPr>
            <a:spLocks noGrp="1"/>
          </p:cNvSpPr>
          <p:nvPr>
            <p:ph type="pic" sz="quarter" idx="11"/>
          </p:nvPr>
        </p:nvSpPr>
        <p:spPr>
          <a:xfrm>
            <a:off x="6858000" y="5155407"/>
            <a:ext cx="6858000" cy="5155407"/>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33420172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Recent Portfolio Image">
    <p:spTree>
      <p:nvGrpSpPr>
        <p:cNvPr id="1" name=""/>
        <p:cNvGrpSpPr/>
        <p:nvPr/>
      </p:nvGrpSpPr>
      <p:grpSpPr>
        <a:xfrm>
          <a:off x="0" y="0"/>
          <a:ext cx="0" cy="0"/>
          <a:chOff x="0" y="0"/>
          <a:chExt cx="0" cy="0"/>
        </a:xfrm>
      </p:grpSpPr>
      <p:sp>
        <p:nvSpPr>
          <p:cNvPr id="10" name="Picture Placeholder 10"/>
          <p:cNvSpPr>
            <a:spLocks noGrp="1"/>
          </p:cNvSpPr>
          <p:nvPr>
            <p:ph type="pic" sz="quarter" idx="10"/>
          </p:nvPr>
        </p:nvSpPr>
        <p:spPr>
          <a:xfrm>
            <a:off x="3002162" y="3028950"/>
            <a:ext cx="3314700" cy="5715000"/>
          </a:xfrm>
          <a:prstGeom prst="rect">
            <a:avLst/>
          </a:prstGeom>
          <a:solidFill>
            <a:schemeClr val="bg1">
              <a:lumMod val="85000"/>
            </a:schemeClr>
          </a:solidFill>
        </p:spPr>
        <p:txBody>
          <a:bodyPr/>
          <a:lstStyle/>
          <a:p>
            <a:endParaRPr lang="en-US"/>
          </a:p>
        </p:txBody>
      </p:sp>
      <p:sp>
        <p:nvSpPr>
          <p:cNvPr id="11" name="Picture Placeholder 10"/>
          <p:cNvSpPr>
            <a:spLocks noGrp="1"/>
          </p:cNvSpPr>
          <p:nvPr>
            <p:ph type="pic" sz="quarter" idx="11"/>
          </p:nvPr>
        </p:nvSpPr>
        <p:spPr>
          <a:xfrm>
            <a:off x="9331214" y="3028950"/>
            <a:ext cx="3314700" cy="5715000"/>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164709376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Diamond Image">
    <p:spTree>
      <p:nvGrpSpPr>
        <p:cNvPr id="1" name=""/>
        <p:cNvGrpSpPr/>
        <p:nvPr/>
      </p:nvGrpSpPr>
      <p:grpSpPr>
        <a:xfrm>
          <a:off x="0" y="0"/>
          <a:ext cx="0" cy="0"/>
          <a:chOff x="0" y="0"/>
          <a:chExt cx="0" cy="0"/>
        </a:xfrm>
      </p:grpSpPr>
      <p:sp>
        <p:nvSpPr>
          <p:cNvPr id="9" name="Picture Placeholder 2"/>
          <p:cNvSpPr>
            <a:spLocks noGrp="1"/>
          </p:cNvSpPr>
          <p:nvPr>
            <p:ph type="pic" sz="quarter" idx="10"/>
          </p:nvPr>
        </p:nvSpPr>
        <p:spPr>
          <a:xfrm>
            <a:off x="4629814" y="3070280"/>
            <a:ext cx="2139696" cy="2852928"/>
          </a:xfrm>
          <a:prstGeom prst="diamond">
            <a:avLst/>
          </a:prstGeom>
          <a:solidFill>
            <a:schemeClr val="bg1">
              <a:lumMod val="85000"/>
            </a:schemeClr>
          </a:solidFill>
        </p:spPr>
        <p:txBody>
          <a:bodyPr/>
          <a:lstStyle>
            <a:lvl1pPr>
              <a:defRPr sz="1688"/>
            </a:lvl1pPr>
          </a:lstStyle>
          <a:p>
            <a:endParaRPr lang="en-US"/>
          </a:p>
        </p:txBody>
      </p:sp>
      <p:sp>
        <p:nvSpPr>
          <p:cNvPr id="10" name="Picture Placeholder 2"/>
          <p:cNvSpPr>
            <a:spLocks noGrp="1"/>
          </p:cNvSpPr>
          <p:nvPr>
            <p:ph type="pic" sz="quarter" idx="11"/>
          </p:nvPr>
        </p:nvSpPr>
        <p:spPr>
          <a:xfrm>
            <a:off x="6944492" y="3070280"/>
            <a:ext cx="2139696" cy="2852928"/>
          </a:xfrm>
          <a:prstGeom prst="diamond">
            <a:avLst/>
          </a:prstGeom>
          <a:solidFill>
            <a:schemeClr val="bg1">
              <a:lumMod val="85000"/>
            </a:schemeClr>
          </a:solidFill>
        </p:spPr>
        <p:txBody>
          <a:bodyPr/>
          <a:lstStyle>
            <a:lvl1pPr>
              <a:defRPr sz="1688"/>
            </a:lvl1pPr>
          </a:lstStyle>
          <a:p>
            <a:endParaRPr lang="en-US"/>
          </a:p>
        </p:txBody>
      </p:sp>
      <p:sp>
        <p:nvSpPr>
          <p:cNvPr id="11" name="Picture Placeholder 2"/>
          <p:cNvSpPr>
            <a:spLocks noGrp="1"/>
          </p:cNvSpPr>
          <p:nvPr>
            <p:ph type="pic" sz="quarter" idx="12"/>
          </p:nvPr>
        </p:nvSpPr>
        <p:spPr>
          <a:xfrm>
            <a:off x="6941176" y="6148565"/>
            <a:ext cx="2139696" cy="2852928"/>
          </a:xfrm>
          <a:prstGeom prst="diamond">
            <a:avLst/>
          </a:prstGeom>
          <a:solidFill>
            <a:schemeClr val="bg1">
              <a:lumMod val="85000"/>
            </a:schemeClr>
          </a:solidFill>
        </p:spPr>
        <p:txBody>
          <a:bodyPr/>
          <a:lstStyle>
            <a:lvl1pPr>
              <a:defRPr sz="1688"/>
            </a:lvl1pPr>
          </a:lstStyle>
          <a:p>
            <a:endParaRPr lang="en-US"/>
          </a:p>
        </p:txBody>
      </p:sp>
      <p:sp>
        <p:nvSpPr>
          <p:cNvPr id="12" name="Picture Placeholder 2"/>
          <p:cNvSpPr>
            <a:spLocks noGrp="1"/>
          </p:cNvSpPr>
          <p:nvPr>
            <p:ph type="pic" sz="quarter" idx="13"/>
          </p:nvPr>
        </p:nvSpPr>
        <p:spPr>
          <a:xfrm>
            <a:off x="4629814" y="6148565"/>
            <a:ext cx="2139696" cy="2852928"/>
          </a:xfrm>
          <a:prstGeom prst="diamond">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78292919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42975" y="383915"/>
            <a:ext cx="11830050" cy="1130985"/>
          </a:xfrm>
          <a:prstGeom prst="rect">
            <a:avLst/>
          </a:prstGeom>
        </p:spPr>
        <p:txBody>
          <a:bodyPr>
            <a:normAutofit/>
          </a:bodyPr>
          <a:lstStyle>
            <a:lvl1pPr algn="ctr">
              <a:defRPr sz="6075">
                <a:solidFill>
                  <a:schemeClr val="accent4">
                    <a:lumMod val="50000"/>
                  </a:schemeClr>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942975" y="2738438"/>
            <a:ext cx="11830050" cy="6527007"/>
          </a:xfrm>
          <a:prstGeom prst="rect">
            <a:avLst/>
          </a:prstGeo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942975" y="9534530"/>
            <a:ext cx="308610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fld id="{ABF3146D-F1FD-4449-A89A-D8FE7B54DE81}" type="datetimeFigureOut">
              <a:rPr lang="en-US" smtClean="0"/>
              <a:pPr/>
              <a:t>9/24/2025</a:t>
            </a:fld>
            <a:endParaRPr lang="en-US"/>
          </a:p>
        </p:txBody>
      </p:sp>
      <p:sp>
        <p:nvSpPr>
          <p:cNvPr id="5" name="Footer Placeholder 4"/>
          <p:cNvSpPr>
            <a:spLocks noGrp="1"/>
          </p:cNvSpPr>
          <p:nvPr>
            <p:ph type="ftr" sz="quarter" idx="11"/>
          </p:nvPr>
        </p:nvSpPr>
        <p:spPr>
          <a:xfrm>
            <a:off x="4543425" y="9534530"/>
            <a:ext cx="462915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6" name="Slide Number Placeholder 5"/>
          <p:cNvSpPr>
            <a:spLocks noGrp="1"/>
          </p:cNvSpPr>
          <p:nvPr>
            <p:ph type="sldNum" sz="quarter" idx="12"/>
          </p:nvPr>
        </p:nvSpPr>
        <p:spPr>
          <a:xfrm>
            <a:off x="9686925" y="9534530"/>
            <a:ext cx="308610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fld id="{16F919D3-A0D6-4586-82A8-25A537D2BD8F}" type="slidenum">
              <a:rPr lang="en-US" smtClean="0"/>
              <a:pPr/>
              <a:t>‹N°›</a:t>
            </a:fld>
            <a:endParaRPr lang="en-US" dirty="0"/>
          </a:p>
        </p:txBody>
      </p:sp>
      <p:sp>
        <p:nvSpPr>
          <p:cNvPr id="13" name="Rectangle 13"/>
          <p:cNvSpPr>
            <a:spLocks/>
          </p:cNvSpPr>
          <p:nvPr userDrawn="1"/>
        </p:nvSpPr>
        <p:spPr bwMode="auto">
          <a:xfrm>
            <a:off x="3978180" y="1719621"/>
            <a:ext cx="5759649" cy="50007"/>
          </a:xfrm>
          <a:prstGeom prst="rect">
            <a:avLst/>
          </a:prstGeom>
          <a:solidFill>
            <a:schemeClr val="accent6">
              <a:lumMod val="75000"/>
            </a:schemeClr>
          </a:solidFill>
          <a:ln>
            <a:solidFill>
              <a:schemeClr val="accent6">
                <a:lumMod val="75000"/>
              </a:schemeClr>
            </a:solidFill>
          </a:ln>
        </p:spPr>
        <p:txBody>
          <a:bodyPr lIns="0" tIns="0" rIns="0" bIns="0"/>
          <a:lstStyle/>
          <a:p>
            <a:endParaRPr lang="en-US" sz="3392" dirty="0">
              <a:solidFill>
                <a:srgbClr val="FF8200"/>
              </a:solidFill>
              <a:latin typeface="Times New Roman" panose="02020603050405020304" pitchFamily="18" charset="0"/>
              <a:cs typeface="Times New Roman" panose="02020603050405020304" pitchFamily="18" charset="0"/>
            </a:endParaRPr>
          </a:p>
        </p:txBody>
      </p:sp>
      <p:sp>
        <p:nvSpPr>
          <p:cNvPr id="9" name="Text Placeholder 2"/>
          <p:cNvSpPr>
            <a:spLocks noGrp="1"/>
          </p:cNvSpPr>
          <p:nvPr>
            <p:ph type="body" idx="13"/>
          </p:nvPr>
        </p:nvSpPr>
        <p:spPr>
          <a:xfrm>
            <a:off x="3978176" y="1105464"/>
            <a:ext cx="5708750" cy="605490"/>
          </a:xfrm>
          <a:prstGeom prst="rect">
            <a:avLst/>
          </a:prstGeom>
        </p:spPr>
        <p:txBody>
          <a:bodyPr anchor="b">
            <a:normAutofit/>
          </a:bodyPr>
          <a:lstStyle>
            <a:lvl1pPr marL="0" indent="0" algn="ctr">
              <a:buNone/>
              <a:defRPr lang="en-US" sz="2700" i="0" kern="1200" dirty="0" smtClean="0">
                <a:solidFill>
                  <a:schemeClr val="accent6">
                    <a:lumMod val="75000"/>
                  </a:schemeClr>
                </a:solidFill>
                <a:latin typeface="Times New Roman" panose="02020603050405020304" pitchFamily="18" charset="0"/>
                <a:ea typeface="+mn-ea"/>
                <a:cs typeface="Times New Roman" panose="02020603050405020304" pitchFamily="18" charset="0"/>
              </a:defRPr>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en-US" dirty="0"/>
              <a:t>Click to edit Master text styles</a:t>
            </a:r>
          </a:p>
        </p:txBody>
      </p:sp>
      <p:sp>
        <p:nvSpPr>
          <p:cNvPr id="11" name="Slide Number Placeholder 5">
            <a:extLst>
              <a:ext uri="{FF2B5EF4-FFF2-40B4-BE49-F238E27FC236}">
                <a16:creationId xmlns:a16="http://schemas.microsoft.com/office/drawing/2014/main" id="{B23EBF91-12E7-4578-B9C3-38B7C94B136A}"/>
              </a:ext>
            </a:extLst>
          </p:cNvPr>
          <p:cNvSpPr txBox="1">
            <a:spLocks/>
          </p:cNvSpPr>
          <p:nvPr userDrawn="1"/>
        </p:nvSpPr>
        <p:spPr>
          <a:xfrm>
            <a:off x="12980644" y="294320"/>
            <a:ext cx="523306" cy="547688"/>
          </a:xfrm>
          <a:prstGeom prst="rect">
            <a:avLst/>
          </a:prstGeom>
          <a:solidFill>
            <a:schemeClr val="accent6">
              <a:lumMod val="75000"/>
            </a:schemeClr>
          </a:solidFill>
          <a:ln>
            <a:solidFill>
              <a:schemeClr val="accent6">
                <a:lumMod val="75000"/>
              </a:schemeClr>
            </a:solidFill>
          </a:ln>
        </p:spPr>
        <p:txBody>
          <a:bodyPr vert="horz" lIns="154305" tIns="77153" rIns="154305" bIns="77153"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6F919D3-A0D6-4586-82A8-25A537D2BD8F}" type="slidenum">
              <a:rPr lang="en-US" sz="2025" smtClean="0">
                <a:solidFill>
                  <a:schemeClr val="bg1"/>
                </a:solidFill>
                <a:latin typeface="Times New Roman" panose="02020603050405020304" pitchFamily="18" charset="0"/>
                <a:cs typeface="Times New Roman" panose="02020603050405020304" pitchFamily="18" charset="0"/>
              </a:rPr>
              <a:pPr/>
              <a:t>‹N°›</a:t>
            </a:fld>
            <a:endParaRPr lang="en-US" sz="2025"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3990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741EDE-8A44-BFD0-2CE8-C2628D281C13}"/>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a:extLst>
              <a:ext uri="{FF2B5EF4-FFF2-40B4-BE49-F238E27FC236}">
                <a16:creationId xmlns:a16="http://schemas.microsoft.com/office/drawing/2014/main" id="{2680BA2D-B705-582F-CBB7-C2C622B65699}"/>
              </a:ext>
            </a:extLst>
          </p:cNvPr>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99E3B1C-5255-4A33-524D-F786E5A7F6F7}"/>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5DC0D08-78B2-418A-218B-C5ACB2D7C30C}"/>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CA84D5F8-D23A-EF20-E0C4-51A6C5D399E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07314F6-8402-3290-C78B-6ECE9F7AE979}"/>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65654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C0D649-284F-3BAA-782D-FE1E2D16421C}"/>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a:extLst>
              <a:ext uri="{FF2B5EF4-FFF2-40B4-BE49-F238E27FC236}">
                <a16:creationId xmlns:a16="http://schemas.microsoft.com/office/drawing/2014/main" id="{A7541131-65D6-93F1-6DC4-82A3F33F43C7}"/>
              </a:ext>
            </a:extLst>
          </p:cNvPr>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a:extLst>
              <a:ext uri="{FF2B5EF4-FFF2-40B4-BE49-F238E27FC236}">
                <a16:creationId xmlns:a16="http://schemas.microsoft.com/office/drawing/2014/main" id="{3D17F98F-5653-9EE6-F832-FD56936A4C65}"/>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B4205DA-BECA-4B35-9EA6-C8FEF9C734BC}"/>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E4ACEDD7-9189-B5A4-6901-960BB416CF9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4B86485-C75F-4FAA-B3EE-0CC97960AA67}"/>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048134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 Type="http://schemas.openxmlformats.org/officeDocument/2006/relationships/slideLayout" Target="../slideLayouts/slideLayout47.xml"/><Relationship Id="rId21" Type="http://schemas.openxmlformats.org/officeDocument/2006/relationships/slideLayout" Target="../slideLayouts/slideLayout65.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33" Type="http://schemas.openxmlformats.org/officeDocument/2006/relationships/theme" Target="../theme/theme5.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29" Type="http://schemas.openxmlformats.org/officeDocument/2006/relationships/slideLayout" Target="../slideLayouts/slideLayout7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32" Type="http://schemas.openxmlformats.org/officeDocument/2006/relationships/slideLayout" Target="../slideLayouts/slideLayout76.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slideLayout" Target="../slideLayouts/slideLayout75.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 Id="rId8"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CE8B00F-F076-E79C-9622-A6E96E8C09D8}"/>
              </a:ext>
            </a:extLst>
          </p:cNvPr>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E2C1666-B105-9748-367B-B9C6F9644264}"/>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3C9CD02E-9A23-814D-8097-07296695C849}"/>
              </a:ext>
            </a:extLst>
          </p:cNvPr>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82000"/>
                  </a:schemeClr>
                </a:solidFill>
              </a:defRPr>
            </a:lvl1p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59912E29-A6DC-7206-514B-F23CB2340366}"/>
              </a:ext>
            </a:extLst>
          </p:cNvPr>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6062363-3417-EC39-FF09-D4856715FCE3}"/>
              </a:ext>
            </a:extLst>
          </p:cNvPr>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82000"/>
                  </a:schemeClr>
                </a:solidFill>
              </a:defRPr>
            </a:lvl1pPr>
          </a:lstStyle>
          <a:p>
            <a:fld id="{214B2019-BF75-4630-811B-5EC7F1CD34DA}" type="slidenum">
              <a:rPr lang="fr-FR" smtClean="0"/>
              <a:t>‹N°›</a:t>
            </a:fld>
            <a:endParaRPr lang="fr-FR"/>
          </a:p>
        </p:txBody>
      </p:sp>
    </p:spTree>
    <p:extLst>
      <p:ext uri="{BB962C8B-B14F-4D97-AF65-F5344CB8AC3E}">
        <p14:creationId xmlns:p14="http://schemas.microsoft.com/office/powerpoint/2010/main" val="3335771610"/>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464E78A-C52D-F799-2CB8-1FAF16490DE0}"/>
              </a:ext>
            </a:extLst>
          </p:cNvPr>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2832DEF-3C5C-1D37-6B0D-B43D7BFD2212}"/>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DE7B776-0F28-5C8F-1EBD-A6EA87E4E4F0}"/>
              </a:ext>
            </a:extLst>
          </p:cNvPr>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82000"/>
                  </a:schemeClr>
                </a:solidFill>
              </a:defRPr>
            </a:lvl1p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E2271F5A-65C6-55F2-EA72-656A2A38BCC2}"/>
              </a:ext>
            </a:extLst>
          </p:cNvPr>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6E6076B1-841E-586D-FC8D-D275AD341A99}"/>
              </a:ext>
            </a:extLst>
          </p:cNvPr>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82000"/>
                  </a:schemeClr>
                </a:solidFill>
              </a:defRPr>
            </a:lvl1pPr>
          </a:lstStyle>
          <a:p>
            <a:fld id="{51D32C24-93D1-4A11-AD59-BF97BF1F318A}" type="slidenum">
              <a:rPr lang="fr-FR" smtClean="0"/>
              <a:t>‹N°›</a:t>
            </a:fld>
            <a:endParaRPr lang="fr-FR"/>
          </a:p>
        </p:txBody>
      </p:sp>
    </p:spTree>
    <p:extLst>
      <p:ext uri="{BB962C8B-B14F-4D97-AF65-F5344CB8AC3E}">
        <p14:creationId xmlns:p14="http://schemas.microsoft.com/office/powerpoint/2010/main" val="63838219"/>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Lst>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F8837B5-B05C-A7BD-ECB6-0FFFA7831D1D}"/>
              </a:ext>
            </a:extLst>
          </p:cNvPr>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A1CF13C-C857-7716-EB4F-8DBD7847688F}"/>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24B5780-F6CF-85C5-7A35-0DCD88087F63}"/>
              </a:ext>
            </a:extLst>
          </p:cNvPr>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82000"/>
                  </a:schemeClr>
                </a:solidFill>
              </a:defRPr>
            </a:lvl1p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AAD28588-B88C-8883-E814-922A4FF87E06}"/>
              </a:ext>
            </a:extLst>
          </p:cNvPr>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9632A89-E33E-A52A-B575-5F1FB397CD36}"/>
              </a:ext>
            </a:extLst>
          </p:cNvPr>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82000"/>
                  </a:schemeClr>
                </a:solidFill>
              </a:defRPr>
            </a:lvl1pPr>
          </a:lstStyle>
          <a:p>
            <a:fld id="{68F36082-E65D-4844-87F9-3DACD02CE44F}" type="slidenum">
              <a:rPr lang="fr-FR" smtClean="0"/>
              <a:t>‹N°›</a:t>
            </a:fld>
            <a:endParaRPr lang="fr-FR"/>
          </a:p>
        </p:txBody>
      </p:sp>
    </p:spTree>
    <p:extLst>
      <p:ext uri="{BB962C8B-B14F-4D97-AF65-F5344CB8AC3E}">
        <p14:creationId xmlns:p14="http://schemas.microsoft.com/office/powerpoint/2010/main" val="414385586"/>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75000"/>
                  </a:schemeClr>
                </a:solidFill>
              </a:defRPr>
            </a:lvl1pPr>
          </a:lstStyle>
          <a:p>
            <a:fld id="{012BB41D-4523-4E64-89A7-E24FA28A1CDB}" type="slidenum">
              <a:rPr lang="fr-FR" smtClean="0"/>
              <a:t>‹N°›</a:t>
            </a:fld>
            <a:endParaRPr lang="fr-FR"/>
          </a:p>
        </p:txBody>
      </p:sp>
    </p:spTree>
    <p:extLst>
      <p:ext uri="{BB962C8B-B14F-4D97-AF65-F5344CB8AC3E}">
        <p14:creationId xmlns:p14="http://schemas.microsoft.com/office/powerpoint/2010/main" val="548309683"/>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hf hdr="0" ftr="0" dt="0"/>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42975" y="547690"/>
            <a:ext cx="11830050" cy="1988345"/>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942975" y="9534527"/>
            <a:ext cx="30861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C5C905A2-2301-4529-94CB-D69E8C42EEDC}" type="datetimeFigureOut">
              <a:rPr lang="fr-FR" smtClean="0"/>
              <a:t>24/09/2025</a:t>
            </a:fld>
            <a:endParaRPr lang="fr-FR"/>
          </a:p>
        </p:txBody>
      </p:sp>
      <p:sp>
        <p:nvSpPr>
          <p:cNvPr id="5" name="Footer Placeholder 4"/>
          <p:cNvSpPr>
            <a:spLocks noGrp="1"/>
          </p:cNvSpPr>
          <p:nvPr>
            <p:ph type="ftr" sz="quarter" idx="3"/>
          </p:nvPr>
        </p:nvSpPr>
        <p:spPr>
          <a:xfrm>
            <a:off x="4543425" y="9534527"/>
            <a:ext cx="462915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9686925" y="9534527"/>
            <a:ext cx="30861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214B2019-BF75-4630-811B-5EC7F1CD34DA}" type="slidenum">
              <a:rPr lang="fr-FR" smtClean="0"/>
              <a:t>‹N°›</a:t>
            </a:fld>
            <a:endParaRPr lang="fr-FR"/>
          </a:p>
        </p:txBody>
      </p:sp>
    </p:spTree>
    <p:extLst>
      <p:ext uri="{BB962C8B-B14F-4D97-AF65-F5344CB8AC3E}">
        <p14:creationId xmlns:p14="http://schemas.microsoft.com/office/powerpoint/2010/main" val="540381291"/>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6" r:id="rId12"/>
    <p:sldLayoutId id="2147483947" r:id="rId13"/>
    <p:sldLayoutId id="2147483948" r:id="rId14"/>
    <p:sldLayoutId id="2147483949" r:id="rId15"/>
    <p:sldLayoutId id="2147483844" r:id="rId16"/>
    <p:sldLayoutId id="2147483878" r:id="rId17"/>
    <p:sldLayoutId id="2147483880" r:id="rId18"/>
    <p:sldLayoutId id="2147483881" r:id="rId19"/>
    <p:sldLayoutId id="2147483950" r:id="rId20"/>
    <p:sldLayoutId id="2147483951" r:id="rId21"/>
    <p:sldLayoutId id="2147483838" r:id="rId22"/>
    <p:sldLayoutId id="2147483650" r:id="rId23"/>
    <p:sldLayoutId id="2147483651" r:id="rId24"/>
    <p:sldLayoutId id="2147483652" r:id="rId25"/>
    <p:sldLayoutId id="2147483653" r:id="rId26"/>
    <p:sldLayoutId id="2147483654" r:id="rId27"/>
    <p:sldLayoutId id="2147483655" r:id="rId28"/>
    <p:sldLayoutId id="2147483656" r:id="rId29"/>
    <p:sldLayoutId id="2147483657" r:id="rId30"/>
    <p:sldLayoutId id="2147483658" r:id="rId31"/>
    <p:sldLayoutId id="2147483877" r:id="rId32"/>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51.xml"/><Relationship Id="rId5" Type="http://schemas.openxmlformats.org/officeDocument/2006/relationships/image" Target="../media/image5.png"/><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57.xml"/><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57.xml"/><Relationship Id="rId5" Type="http://schemas.openxmlformats.org/officeDocument/2006/relationships/image" Target="../media/image28.jpe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57.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58.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1.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2.jpeg"/><Relationship Id="rId1" Type="http://schemas.openxmlformats.org/officeDocument/2006/relationships/slideLayout" Target="../slideLayouts/slideLayout61.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1.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3.png"/><Relationship Id="rId1" Type="http://schemas.openxmlformats.org/officeDocument/2006/relationships/slideLayout" Target="../slideLayouts/slideLayout61.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png"/><Relationship Id="rId1" Type="http://schemas.openxmlformats.org/officeDocument/2006/relationships/slideLayout" Target="../slideLayouts/slideLayout6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8.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51.xml"/><Relationship Id="rId5" Type="http://schemas.openxmlformats.org/officeDocument/2006/relationships/image" Target="../media/image2.sv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58.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4.png"/><Relationship Id="rId1" Type="http://schemas.openxmlformats.org/officeDocument/2006/relationships/slideLayout" Target="../slideLayouts/slideLayout62.xml"/></Relationships>
</file>

<file path=ppt/slides/_rels/slide22.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62.xml"/><Relationship Id="rId4" Type="http://schemas.openxmlformats.org/officeDocument/2006/relationships/image" Target="../media/image12.jpeg"/></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7.emf"/><Relationship Id="rId1" Type="http://schemas.openxmlformats.org/officeDocument/2006/relationships/slideLayout" Target="../slideLayouts/slideLayout62.xml"/><Relationship Id="rId4" Type="http://schemas.openxmlformats.org/officeDocument/2006/relationships/image" Target="../media/image38.emf"/></Relationships>
</file>

<file path=ppt/slides/_rels/slide24.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12.jpeg"/><Relationship Id="rId1" Type="http://schemas.openxmlformats.org/officeDocument/2006/relationships/slideLayout" Target="../slideLayouts/slideLayout62.xml"/><Relationship Id="rId4" Type="http://schemas.openxmlformats.org/officeDocument/2006/relationships/image" Target="../media/image40.emf"/></Relationships>
</file>

<file path=ppt/slides/_rels/slide25.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12.jpeg"/><Relationship Id="rId1" Type="http://schemas.openxmlformats.org/officeDocument/2006/relationships/slideLayout" Target="../slideLayouts/slideLayout62.xml"/><Relationship Id="rId4" Type="http://schemas.openxmlformats.org/officeDocument/2006/relationships/image" Target="../media/image42.emf"/></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1.png"/><Relationship Id="rId1" Type="http://schemas.openxmlformats.org/officeDocument/2006/relationships/slideLayout" Target="../slideLayouts/slideLayout62.xml"/></Relationships>
</file>

<file path=ppt/slides/_rels/slide27.xml.rels><?xml version="1.0" encoding="UTF-8" standalone="yes"?>
<Relationships xmlns="http://schemas.openxmlformats.org/package/2006/relationships"><Relationship Id="rId8" Type="http://schemas.openxmlformats.org/officeDocument/2006/relationships/image" Target="../media/image41.emf"/><Relationship Id="rId3" Type="http://schemas.openxmlformats.org/officeDocument/2006/relationships/image" Target="../media/image37.emf"/><Relationship Id="rId7" Type="http://schemas.openxmlformats.org/officeDocument/2006/relationships/image" Target="../media/image40.emf"/><Relationship Id="rId2" Type="http://schemas.openxmlformats.org/officeDocument/2006/relationships/image" Target="../media/image31.png"/><Relationship Id="rId1" Type="http://schemas.openxmlformats.org/officeDocument/2006/relationships/slideLayout" Target="../slideLayouts/slideLayout62.xml"/><Relationship Id="rId6" Type="http://schemas.openxmlformats.org/officeDocument/2006/relationships/image" Target="../media/image39.emf"/><Relationship Id="rId5" Type="http://schemas.openxmlformats.org/officeDocument/2006/relationships/image" Target="../media/image36.emf"/><Relationship Id="rId10" Type="http://schemas.openxmlformats.org/officeDocument/2006/relationships/image" Target="../media/image35.emf"/><Relationship Id="rId4" Type="http://schemas.openxmlformats.org/officeDocument/2006/relationships/image" Target="../media/image38.emf"/><Relationship Id="rId9" Type="http://schemas.openxmlformats.org/officeDocument/2006/relationships/image" Target="../media/image42.emf"/></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58.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1.png"/><Relationship Id="rId1" Type="http://schemas.openxmlformats.org/officeDocument/2006/relationships/slideLayout" Target="../slideLayouts/slideLayout6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51.xml"/><Relationship Id="rId5" Type="http://schemas.openxmlformats.org/officeDocument/2006/relationships/image" Target="../media/image9.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1.png"/><Relationship Id="rId1" Type="http://schemas.openxmlformats.org/officeDocument/2006/relationships/slideLayout" Target="../slideLayouts/slideLayout62.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1.png"/><Relationship Id="rId1" Type="http://schemas.openxmlformats.org/officeDocument/2006/relationships/slideLayout" Target="../slideLayouts/slideLayout62.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1.png"/><Relationship Id="rId1" Type="http://schemas.openxmlformats.org/officeDocument/2006/relationships/slideLayout" Target="../slideLayouts/slideLayout6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9.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6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63.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1.png"/><Relationship Id="rId1" Type="http://schemas.openxmlformats.org/officeDocument/2006/relationships/slideLayout" Target="../slideLayouts/slideLayout63.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7.png"/><Relationship Id="rId1" Type="http://schemas.openxmlformats.org/officeDocument/2006/relationships/slideLayout" Target="../slideLayouts/slideLayout63.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1.png"/><Relationship Id="rId1" Type="http://schemas.openxmlformats.org/officeDocument/2006/relationships/slideLayout" Target="../slideLayouts/slideLayout63.xml"/><Relationship Id="rId6" Type="http://schemas.microsoft.com/office/2007/relationships/hdphoto" Target="../media/hdphoto3.wdp"/><Relationship Id="rId5" Type="http://schemas.openxmlformats.org/officeDocument/2006/relationships/image" Target="../media/image49.png"/><Relationship Id="rId4" Type="http://schemas.microsoft.com/office/2007/relationships/hdphoto" Target="../media/hdphoto2.wdp"/></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2.jpeg"/><Relationship Id="rId1" Type="http://schemas.openxmlformats.org/officeDocument/2006/relationships/slideLayout" Target="../slideLayouts/slideLayout63.xml"/><Relationship Id="rId4" Type="http://schemas.microsoft.com/office/2007/relationships/hdphoto" Target="../media/hdphoto4.wdp"/></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6.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slideLayout" Target="../slideLayouts/slideLayout51.xml"/><Relationship Id="rId1" Type="http://schemas.openxmlformats.org/officeDocument/2006/relationships/tags" Target="../tags/tag1.xml"/><Relationship Id="rId6" Type="http://schemas.openxmlformats.org/officeDocument/2006/relationships/image" Target="../media/image12.jpe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svg"/><Relationship Id="rId9"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1.png"/><Relationship Id="rId1" Type="http://schemas.openxmlformats.org/officeDocument/2006/relationships/slideLayout" Target="../slideLayouts/slideLayout63.xml"/></Relationships>
</file>

<file path=ppt/slides/_rels/slide41.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51.png"/><Relationship Id="rId7" Type="http://schemas.openxmlformats.org/officeDocument/2006/relationships/image" Target="../media/image53.png"/><Relationship Id="rId2" Type="http://schemas.openxmlformats.org/officeDocument/2006/relationships/image" Target="../media/image12.jpeg"/><Relationship Id="rId1" Type="http://schemas.openxmlformats.org/officeDocument/2006/relationships/slideLayout" Target="../slideLayouts/slideLayout63.xml"/><Relationship Id="rId6" Type="http://schemas.microsoft.com/office/2007/relationships/hdphoto" Target="../media/hdphoto6.wdp"/><Relationship Id="rId5" Type="http://schemas.openxmlformats.org/officeDocument/2006/relationships/image" Target="../media/image52.png"/><Relationship Id="rId4" Type="http://schemas.microsoft.com/office/2007/relationships/hdphoto" Target="../media/hdphoto5.wdp"/></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2.jpeg"/><Relationship Id="rId1" Type="http://schemas.openxmlformats.org/officeDocument/2006/relationships/slideLayout" Target="../slideLayouts/slideLayout63.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9.png"/><Relationship Id="rId1" Type="http://schemas.openxmlformats.org/officeDocument/2006/relationships/slideLayout" Target="../slideLayouts/slideLayout63.xml"/></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1.png"/><Relationship Id="rId1" Type="http://schemas.openxmlformats.org/officeDocument/2006/relationships/slideLayout" Target="../slideLayouts/slideLayout63.xml"/></Relationships>
</file>

<file path=ppt/slides/_rels/slide4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3.xml"/></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4.png"/><Relationship Id="rId1" Type="http://schemas.openxmlformats.org/officeDocument/2006/relationships/slideLayout" Target="../slideLayouts/slideLayout63.xml"/></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7.png"/><Relationship Id="rId1" Type="http://schemas.openxmlformats.org/officeDocument/2006/relationships/slideLayout" Target="../slideLayouts/slideLayout63.xml"/><Relationship Id="rId5" Type="http://schemas.openxmlformats.org/officeDocument/2006/relationships/image" Target="../media/image54.png"/><Relationship Id="rId4" Type="http://schemas.openxmlformats.org/officeDocument/2006/relationships/image" Target="../media/image56.png"/></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31.png"/><Relationship Id="rId1" Type="http://schemas.openxmlformats.org/officeDocument/2006/relationships/slideLayout" Target="../slideLayouts/slideLayout63.xml"/></Relationships>
</file>

<file path=ppt/slides/_rels/slide4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7.png"/><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6.png"/><Relationship Id="rId7" Type="http://schemas.openxmlformats.org/officeDocument/2006/relationships/image" Target="../media/image21.png"/><Relationship Id="rId2" Type="http://schemas.openxmlformats.org/officeDocument/2006/relationships/image" Target="../media/image8.jpeg"/><Relationship Id="rId1" Type="http://schemas.openxmlformats.org/officeDocument/2006/relationships/slideLayout" Target="../slideLayouts/slideLayout5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7.svg"/></Relationships>
</file>

<file path=ppt/slides/_rels/slide5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3.xml"/></Relationships>
</file>

<file path=ppt/slides/_rels/slide5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3.xml"/></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31.png"/><Relationship Id="rId1" Type="http://schemas.openxmlformats.org/officeDocument/2006/relationships/slideLayout" Target="../slideLayouts/slideLayout63.xml"/></Relationships>
</file>

<file path=ppt/slides/_rels/slide5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31.png"/><Relationship Id="rId1" Type="http://schemas.openxmlformats.org/officeDocument/2006/relationships/slideLayout" Target="../slideLayouts/slideLayout63.xml"/></Relationships>
</file>

<file path=ppt/slides/_rels/slide5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31.png"/><Relationship Id="rId1" Type="http://schemas.openxmlformats.org/officeDocument/2006/relationships/slideLayout" Target="../slideLayouts/slideLayout63.xml"/></Relationships>
</file>

<file path=ppt/slides/_rels/slide5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31.png"/><Relationship Id="rId1" Type="http://schemas.openxmlformats.org/officeDocument/2006/relationships/slideLayout" Target="../slideLayouts/slideLayout63.xml"/></Relationships>
</file>

<file path=ppt/slides/_rels/slide5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6.xml"/></Relationships>
</file>

<file path=ppt/slides/_rels/slide5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6.png"/><Relationship Id="rId1" Type="http://schemas.openxmlformats.org/officeDocument/2006/relationships/slideLayout" Target="../slideLayouts/slideLayout65.xml"/><Relationship Id="rId4" Type="http://schemas.openxmlformats.org/officeDocument/2006/relationships/image" Target="../media/image54.png"/></Relationships>
</file>

<file path=ppt/slides/_rels/slide5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2.jpeg"/><Relationship Id="rId1" Type="http://schemas.openxmlformats.org/officeDocument/2006/relationships/slideLayout" Target="../slideLayouts/slideLayout65.xml"/><Relationship Id="rId4" Type="http://schemas.openxmlformats.org/officeDocument/2006/relationships/image" Target="../media/image54.png"/></Relationships>
</file>

<file path=ppt/slides/_rels/slide5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51.xml"/><Relationship Id="rId6" Type="http://schemas.microsoft.com/office/2007/relationships/hdphoto" Target="../media/hdphoto1.wdp"/><Relationship Id="rId5" Type="http://schemas.openxmlformats.org/officeDocument/2006/relationships/image" Target="../media/image23.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6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57.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57.xml"/><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203934" y="2630657"/>
            <a:ext cx="13303047" cy="2354491"/>
          </a:xfrm>
          <a:prstGeom prst="rect">
            <a:avLst/>
          </a:prstGeom>
        </p:spPr>
        <p:txBody>
          <a:bodyPr wrap="square" lIns="0" tIns="0" rIns="0" bIns="0" rtlCol="0" anchor="ctr">
            <a:spAutoFit/>
          </a:bodyPr>
          <a:lstStyle/>
          <a:p>
            <a:pPr algn="ctr" defTabSz="685834"/>
            <a:r>
              <a:rPr lang="ar-MA" sz="7650" dirty="0">
                <a:solidFill>
                  <a:srgbClr val="01070A"/>
                </a:solidFill>
                <a:latin typeface="Adobe Arabic" panose="02040503050201020203" pitchFamily="18" charset="-78"/>
                <a:cs typeface="Adobe Arabic" panose="02040503050201020203" pitchFamily="18" charset="-78"/>
              </a:rPr>
              <a:t>الدعم الوقائي</a:t>
            </a:r>
          </a:p>
          <a:p>
            <a:pPr algn="ctr" defTabSz="685834" rtl="1"/>
            <a:r>
              <a:rPr lang="ar-MA" sz="7650" dirty="0">
                <a:solidFill>
                  <a:srgbClr val="01070A"/>
                </a:solidFill>
                <a:latin typeface="Adobe Arabic" panose="02040503050201020203" pitchFamily="18" charset="-78"/>
                <a:cs typeface="Adobe Arabic" panose="02040503050201020203" pitchFamily="18" charset="-78"/>
              </a:rPr>
              <a:t>– اللغة العربية –</a:t>
            </a:r>
            <a:endParaRPr lang="en-US" sz="7650" dirty="0">
              <a:solidFill>
                <a:srgbClr val="1F497D"/>
              </a:solidFill>
              <a:latin typeface="Adobe Arabic" panose="02040503050201020203" pitchFamily="18" charset="-78"/>
              <a:cs typeface="Adobe Arabic" panose="02040503050201020203" pitchFamily="18" charset="-78"/>
            </a:endParaRPr>
          </a:p>
        </p:txBody>
      </p:sp>
      <p:sp>
        <p:nvSpPr>
          <p:cNvPr id="5" name="ZoneTexte 4">
            <a:extLst>
              <a:ext uri="{FF2B5EF4-FFF2-40B4-BE49-F238E27FC236}">
                <a16:creationId xmlns:a16="http://schemas.microsoft.com/office/drawing/2014/main" id="{78DEA8EF-E746-A63E-76B4-9205D5002C8C}"/>
              </a:ext>
            </a:extLst>
          </p:cNvPr>
          <p:cNvSpPr txBox="1"/>
          <p:nvPr/>
        </p:nvSpPr>
        <p:spPr>
          <a:xfrm>
            <a:off x="4101953" y="8476451"/>
            <a:ext cx="6035039" cy="707886"/>
          </a:xfrm>
          <a:prstGeom prst="rect">
            <a:avLst/>
          </a:prstGeom>
          <a:noFill/>
        </p:spPr>
        <p:txBody>
          <a:bodyPr wrap="square" rtlCol="0">
            <a:spAutoFit/>
          </a:bodyPr>
          <a:lstStyle/>
          <a:p>
            <a:pPr algn="ctr" defTabSz="685834"/>
            <a:r>
              <a:rPr lang="ar-MA" sz="2000" i="1" dirty="0">
                <a:solidFill>
                  <a:prstClr val="black">
                    <a:lumMod val="75000"/>
                    <a:lumOff val="25000"/>
                  </a:prstClr>
                </a:solidFill>
                <a:latin typeface="Adobe Arabic" panose="02040503050201020203" pitchFamily="18" charset="-78"/>
                <a:cs typeface="Adobe Arabic" panose="02040503050201020203" pitchFamily="18" charset="-78"/>
              </a:rPr>
              <a:t>نسخة تجريبية خاصة بمؤسسات الريادة غير نهائية</a:t>
            </a:r>
          </a:p>
          <a:p>
            <a:pPr algn="ctr" defTabSz="685834"/>
            <a:r>
              <a:rPr lang="ar-MA" sz="2000" i="1" dirty="0">
                <a:solidFill>
                  <a:prstClr val="black">
                    <a:lumMod val="75000"/>
                    <a:lumOff val="25000"/>
                  </a:prstClr>
                </a:solidFill>
                <a:latin typeface="Adobe Arabic" panose="02040503050201020203" pitchFamily="18" charset="-78"/>
                <a:cs typeface="Adobe Arabic" panose="02040503050201020203" pitchFamily="18" charset="-78"/>
              </a:rPr>
              <a:t>- نسخة قيد التطوير -</a:t>
            </a:r>
            <a:endParaRPr lang="fr-MA" sz="2000" i="1" dirty="0">
              <a:solidFill>
                <a:prstClr val="black">
                  <a:lumMod val="75000"/>
                  <a:lumOff val="25000"/>
                </a:prstClr>
              </a:solidFill>
              <a:latin typeface="Adobe Arabic" panose="02040503050201020203" pitchFamily="18" charset="-78"/>
              <a:cs typeface="Adobe Arabic" panose="02040503050201020203" pitchFamily="18" charset="-78"/>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47800" y="322111"/>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92DE76C9-4AB8-405E-8BE0-C8AEEB27D314}"/>
              </a:ext>
            </a:extLst>
          </p:cNvPr>
          <p:cNvPicPr>
            <a:picLocks noChangeAspect="1"/>
          </p:cNvPicPr>
          <p:nvPr/>
        </p:nvPicPr>
        <p:blipFill>
          <a:blip r:embed="rId4"/>
          <a:stretch>
            <a:fillRect/>
          </a:stretch>
        </p:blipFill>
        <p:spPr>
          <a:xfrm>
            <a:off x="0" y="6992045"/>
            <a:ext cx="3964236" cy="3294955"/>
          </a:xfrm>
          <a:prstGeom prst="rect">
            <a:avLst/>
          </a:prstGeom>
        </p:spPr>
      </p:pic>
      <p:grpSp>
        <p:nvGrpSpPr>
          <p:cNvPr id="15" name="Groupe 14">
            <a:extLst>
              <a:ext uri="{FF2B5EF4-FFF2-40B4-BE49-F238E27FC236}">
                <a16:creationId xmlns:a16="http://schemas.microsoft.com/office/drawing/2014/main" id="{E9CE216A-DD35-560A-66F7-CF1177D1C691}"/>
              </a:ext>
            </a:extLst>
          </p:cNvPr>
          <p:cNvGrpSpPr/>
          <p:nvPr/>
        </p:nvGrpSpPr>
        <p:grpSpPr>
          <a:xfrm>
            <a:off x="10868653" y="3019924"/>
            <a:ext cx="2819400" cy="2539233"/>
            <a:chOff x="10889913" y="2260709"/>
            <a:chExt cx="2819400" cy="2539233"/>
          </a:xfrm>
        </p:grpSpPr>
        <p:pic>
          <p:nvPicPr>
            <p:cNvPr id="8" name="Image 7" descr="Une image contenant symbole, capture d’écran, conception&#10;&#10;Le contenu généré par l’IA peut être incorrect.">
              <a:extLst>
                <a:ext uri="{FF2B5EF4-FFF2-40B4-BE49-F238E27FC236}">
                  <a16:creationId xmlns:a16="http://schemas.microsoft.com/office/drawing/2014/main" id="{FA2A9208-8788-D777-E75C-AA7C59E91602}"/>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1039738" y="2260709"/>
              <a:ext cx="2539233" cy="2539233"/>
            </a:xfrm>
            <a:prstGeom prst="rect">
              <a:avLst/>
            </a:prstGeom>
          </p:spPr>
        </p:pic>
        <p:sp>
          <p:nvSpPr>
            <p:cNvPr id="13" name="TextBox 7"/>
            <p:cNvSpPr txBox="1"/>
            <p:nvPr/>
          </p:nvSpPr>
          <p:spPr>
            <a:xfrm>
              <a:off x="10889913" y="2620073"/>
              <a:ext cx="2819400" cy="1313821"/>
            </a:xfrm>
            <a:prstGeom prst="rect">
              <a:avLst/>
            </a:prstGeom>
            <a:ln>
              <a:noFill/>
            </a:ln>
          </p:spPr>
          <p:txBody>
            <a:bodyPr wrap="square" lIns="0" tIns="0" rIns="0" bIns="0" rtlCol="0" anchor="t">
              <a:spAutoFit/>
            </a:bodyPr>
            <a:lstStyle/>
            <a:p>
              <a:pPr algn="ctr" defTabSz="685834" rtl="1">
                <a:lnSpc>
                  <a:spcPts val="5139"/>
                </a:lnSpc>
              </a:pPr>
              <a:r>
                <a:rPr lang="ar-MA" sz="4000" b="1" dirty="0">
                  <a:solidFill>
                    <a:srgbClr val="4BACC6">
                      <a:lumMod val="75000"/>
                    </a:srgbClr>
                  </a:solidFill>
                  <a:latin typeface="Adobe Arabic" panose="02040503050201020203" pitchFamily="18" charset="-78"/>
                  <a:cs typeface="Adobe Arabic" panose="02040503050201020203" pitchFamily="18" charset="-78"/>
                </a:rPr>
                <a:t>المستوى</a:t>
              </a:r>
            </a:p>
            <a:p>
              <a:pPr algn="ctr" defTabSz="685834">
                <a:lnSpc>
                  <a:spcPts val="5139"/>
                </a:lnSpc>
              </a:pPr>
              <a:r>
                <a:rPr lang="ar-MA" sz="4000" b="1" dirty="0">
                  <a:solidFill>
                    <a:srgbClr val="4BACC6">
                      <a:lumMod val="75000"/>
                    </a:srgbClr>
                  </a:solidFill>
                  <a:latin typeface="Adobe Arabic" panose="02040503050201020203" pitchFamily="18" charset="-78"/>
                  <a:cs typeface="Adobe Arabic" panose="02040503050201020203" pitchFamily="18" charset="-78"/>
                </a:rPr>
                <a:t>الأول</a:t>
              </a:r>
              <a:r>
                <a:rPr lang="en-US" sz="4000" b="1" dirty="0">
                  <a:solidFill>
                    <a:srgbClr val="4BACC6">
                      <a:lumMod val="75000"/>
                    </a:srgbClr>
                  </a:solidFill>
                  <a:latin typeface="Adobe Arabic" panose="02040503050201020203" pitchFamily="18" charset="-78"/>
                  <a:cs typeface="Adobe Arabic" panose="02040503050201020203" pitchFamily="18" charset="-78"/>
                </a:rPr>
                <a:t>                </a:t>
              </a:r>
              <a:r>
                <a:rPr lang="en-US" sz="4400" b="1" dirty="0">
                  <a:solidFill>
                    <a:srgbClr val="4BACC6">
                      <a:lumMod val="75000"/>
                    </a:srgbClr>
                  </a:solidFill>
                  <a:latin typeface="Adobe Arabic" panose="02040503050201020203" pitchFamily="18" charset="-78"/>
                  <a:cs typeface="Adobe Arabic" panose="02040503050201020203" pitchFamily="18" charset="-78"/>
                </a:rPr>
                <a:t>             </a:t>
              </a:r>
            </a:p>
          </p:txBody>
        </p:sp>
      </p:grpSp>
      <p:grpSp>
        <p:nvGrpSpPr>
          <p:cNvPr id="19" name="Groupe 18">
            <a:extLst>
              <a:ext uri="{FF2B5EF4-FFF2-40B4-BE49-F238E27FC236}">
                <a16:creationId xmlns:a16="http://schemas.microsoft.com/office/drawing/2014/main" id="{7B9F1DD1-D575-2ED8-F01A-AF8FD807F260}"/>
              </a:ext>
            </a:extLst>
          </p:cNvPr>
          <p:cNvGrpSpPr/>
          <p:nvPr/>
        </p:nvGrpSpPr>
        <p:grpSpPr>
          <a:xfrm>
            <a:off x="4214213" y="6667500"/>
            <a:ext cx="6148987" cy="2057400"/>
            <a:chOff x="4214213" y="5301853"/>
            <a:chExt cx="6148987" cy="2057400"/>
          </a:xfrm>
        </p:grpSpPr>
        <p:sp>
          <p:nvSpPr>
            <p:cNvPr id="9" name="TextBox 7">
              <a:extLst>
                <a:ext uri="{FF2B5EF4-FFF2-40B4-BE49-F238E27FC236}">
                  <a16:creationId xmlns:a16="http://schemas.microsoft.com/office/drawing/2014/main" id="{45B0A1E8-F2BA-31DC-A793-BDED4E478A5A}"/>
                </a:ext>
              </a:extLst>
            </p:cNvPr>
            <p:cNvSpPr txBox="1"/>
            <p:nvPr/>
          </p:nvSpPr>
          <p:spPr>
            <a:xfrm>
              <a:off x="6025036" y="6391669"/>
              <a:ext cx="2175378"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Adobe Arabic" panose="02040503050201020203" pitchFamily="18" charset="-78"/>
                  <a:cs typeface="Adobe Arabic" panose="02040503050201020203" pitchFamily="18" charset="-78"/>
                </a:rPr>
                <a:t>الحصة </a:t>
              </a:r>
              <a:endParaRPr lang="en-US" sz="4400" b="1" dirty="0">
                <a:solidFill>
                  <a:prstClr val="white"/>
                </a:solidFill>
                <a:latin typeface="Adobe Arabic" panose="02040503050201020203" pitchFamily="18" charset="-78"/>
                <a:cs typeface="Adobe Arabic" panose="02040503050201020203" pitchFamily="18" charset="-78"/>
              </a:endParaRPr>
            </a:p>
          </p:txBody>
        </p:sp>
        <p:sp>
          <p:nvSpPr>
            <p:cNvPr id="4" name="Rectangle : coins arrondis 3">
              <a:extLst>
                <a:ext uri="{FF2B5EF4-FFF2-40B4-BE49-F238E27FC236}">
                  <a16:creationId xmlns:a16="http://schemas.microsoft.com/office/drawing/2014/main" id="{480176DD-AD75-E05C-FFEB-51070627313B}"/>
                </a:ext>
              </a:extLst>
            </p:cNvPr>
            <p:cNvSpPr/>
            <p:nvPr/>
          </p:nvSpPr>
          <p:spPr>
            <a:xfrm>
              <a:off x="4214213" y="5952367"/>
              <a:ext cx="4466751" cy="813494"/>
            </a:xfrm>
            <a:prstGeom prst="roundRect">
              <a:avLst>
                <a:gd name="adj" fmla="val 32324"/>
              </a:avLst>
            </a:prstGeom>
            <a:solidFill>
              <a:schemeClr val="accent5"/>
            </a:solidFill>
            <a:ln w="25400" cap="flat" cmpd="sng" algn="ctr">
              <a:noFill/>
              <a:prstDash val="solid"/>
            </a:ln>
            <a:effectLst/>
          </p:spPr>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5400" b="1" i="0" u="none" strike="noStrike" kern="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الحصة 10</a:t>
              </a:r>
              <a:endParaRPr kumimoji="0" lang="fr-MA" sz="5400" b="1" i="0" u="none" strike="noStrike" kern="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endParaRPr>
            </a:p>
          </p:txBody>
        </p:sp>
        <p:sp>
          <p:nvSpPr>
            <p:cNvPr id="16" name="Ellipse 15">
              <a:extLst>
                <a:ext uri="{FF2B5EF4-FFF2-40B4-BE49-F238E27FC236}">
                  <a16:creationId xmlns:a16="http://schemas.microsoft.com/office/drawing/2014/main" id="{1011D395-B48B-1A0E-A8D8-19564F8D3BB7}"/>
                </a:ext>
              </a:extLst>
            </p:cNvPr>
            <p:cNvSpPr/>
            <p:nvPr/>
          </p:nvSpPr>
          <p:spPr>
            <a:xfrm>
              <a:off x="8305800" y="5301853"/>
              <a:ext cx="2057400" cy="20574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5400" b="1" dirty="0">
                  <a:latin typeface="Microsoft Uighur" panose="02000000000000000000" pitchFamily="2" charset="-78"/>
                  <a:cs typeface="Microsoft Uighur" panose="02000000000000000000" pitchFamily="2" charset="-78"/>
                </a:rPr>
                <a:t>الفترة 2</a:t>
              </a:r>
              <a:endParaRPr lang="fr-FR" sz="5400" b="1" dirty="0">
                <a:latin typeface="Microsoft Uighur" panose="02000000000000000000" pitchFamily="2" charset="-78"/>
                <a:cs typeface="Microsoft Uighur" panose="02000000000000000000" pitchFamily="2" charset="-78"/>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EBD31-F135-7522-10B8-89F28E640808}"/>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D395C59B-10D8-A10B-030E-832E25B149E4}"/>
              </a:ext>
            </a:extLst>
          </p:cNvPr>
          <p:cNvSpPr txBox="1"/>
          <p:nvPr/>
        </p:nvSpPr>
        <p:spPr>
          <a:xfrm>
            <a:off x="3288631" y="729431"/>
            <a:ext cx="9208169" cy="1200329"/>
          </a:xfrm>
          <a:prstGeom prst="rect">
            <a:avLst/>
          </a:prstGeom>
          <a:noFill/>
        </p:spPr>
        <p:txBody>
          <a:bodyPr wrap="square" rtlCol="0" anchor="ctr">
            <a:spAutoFit/>
          </a:bodyPr>
          <a:lstStyle/>
          <a:p>
            <a:pPr algn="r" rtl="1"/>
            <a:r>
              <a:rPr lang="ar-MA" sz="3600" b="1" dirty="0">
                <a:solidFill>
                  <a:prstClr val="white">
                    <a:lumMod val="65000"/>
                  </a:prstClr>
                </a:solidFill>
                <a:latin typeface="Microsoft Uighur" panose="02000000000000000000" pitchFamily="2" charset="-78"/>
                <a:cs typeface="Microsoft Uighur" panose="02000000000000000000" pitchFamily="2" charset="-78"/>
              </a:rPr>
              <a:t>آخذ الإذن من أستاذي برفع أصبعي؛</a:t>
            </a:r>
          </a:p>
          <a:p>
            <a:pPr algn="r" rtl="1"/>
            <a:r>
              <a:rPr lang="ar-MA" sz="3600" b="1" dirty="0">
                <a:solidFill>
                  <a:prstClr val="white">
                    <a:lumMod val="65000"/>
                  </a:prstClr>
                </a:solidFill>
                <a:latin typeface="Microsoft Uighur" panose="02000000000000000000" pitchFamily="2" charset="-78"/>
                <a:cs typeface="Microsoft Uighur" panose="02000000000000000000" pitchFamily="2" charset="-78"/>
              </a:rPr>
              <a:t>آخذ الإذن قبل الكلام وقبل الخروج إلى المرحاض.</a:t>
            </a:r>
            <a:endParaRPr lang="fr-FR" sz="4400" b="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2" name="Image 1">
            <a:extLst>
              <a:ext uri="{FF2B5EF4-FFF2-40B4-BE49-F238E27FC236}">
                <a16:creationId xmlns:a16="http://schemas.microsoft.com/office/drawing/2014/main" id="{6471B58B-EFF3-40D9-795C-9E173C0A4224}"/>
              </a:ext>
            </a:extLst>
          </p:cNvPr>
          <p:cNvPicPr>
            <a:picLocks noChangeAspect="1"/>
          </p:cNvPicPr>
          <p:nvPr/>
        </p:nvPicPr>
        <p:blipFill>
          <a:blip r:embed="rId3"/>
          <a:stretch>
            <a:fillRect/>
          </a:stretch>
        </p:blipFill>
        <p:spPr>
          <a:xfrm>
            <a:off x="325508" y="689461"/>
            <a:ext cx="1676545" cy="1280271"/>
          </a:xfrm>
          <a:prstGeom prst="rect">
            <a:avLst/>
          </a:prstGeom>
        </p:spPr>
      </p:pic>
      <p:pic>
        <p:nvPicPr>
          <p:cNvPr id="13" name="Image 12" descr="Une image contenant meubles, intérieur, table, chaise&#10;&#10;Le contenu généré par l’IA peut être incorrect.">
            <a:extLst>
              <a:ext uri="{FF2B5EF4-FFF2-40B4-BE49-F238E27FC236}">
                <a16:creationId xmlns:a16="http://schemas.microsoft.com/office/drawing/2014/main" id="{15B4A816-429C-BD2B-187B-E2D6DC720221}"/>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2253915" y="2503187"/>
            <a:ext cx="9208169" cy="6969994"/>
          </a:xfrm>
          <a:prstGeom prst="ellipse">
            <a:avLst/>
          </a:prstGeom>
          <a:ln>
            <a:noFill/>
          </a:ln>
          <a:effectLst>
            <a:softEdge rad="112500"/>
          </a:effectLst>
        </p:spPr>
      </p:pic>
    </p:spTree>
    <p:extLst>
      <p:ext uri="{BB962C8B-B14F-4D97-AF65-F5344CB8AC3E}">
        <p14:creationId xmlns:p14="http://schemas.microsoft.com/office/powerpoint/2010/main" val="1253804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E35AD-CBBF-CEED-A864-1D6F49829C3A}"/>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0D53E09E-695E-D183-C464-F35D03ECF3CF}"/>
              </a:ext>
            </a:extLst>
          </p:cNvPr>
          <p:cNvSpPr txBox="1"/>
          <p:nvPr/>
        </p:nvSpPr>
        <p:spPr>
          <a:xfrm>
            <a:off x="4267201" y="868784"/>
            <a:ext cx="8229600" cy="707886"/>
          </a:xfrm>
          <a:prstGeom prst="rect">
            <a:avLst/>
          </a:prstGeom>
          <a:noFill/>
        </p:spPr>
        <p:txBody>
          <a:bodyPr wrap="square" rtlCol="0" anchor="ctr">
            <a:spAutoFit/>
          </a:bodyPr>
          <a:lstStyle/>
          <a:p>
            <a:pPr algn="r" rtl="1"/>
            <a:r>
              <a:rPr lang="ar-MA" sz="4000" b="1" dirty="0">
                <a:solidFill>
                  <a:prstClr val="white">
                    <a:lumMod val="65000"/>
                  </a:prstClr>
                </a:solidFill>
                <a:latin typeface="Microsoft Uighur" panose="02000000000000000000" pitchFamily="2" charset="-78"/>
                <a:cs typeface="Microsoft Uighur" panose="02000000000000000000" pitchFamily="2" charset="-78"/>
              </a:rPr>
              <a:t>آخذ الإذن من زميلي لأستعمل وسيلته: قلم، طباشير...</a:t>
            </a:r>
          </a:p>
        </p:txBody>
      </p:sp>
      <p:pic>
        <p:nvPicPr>
          <p:cNvPr id="2" name="Image 1">
            <a:extLst>
              <a:ext uri="{FF2B5EF4-FFF2-40B4-BE49-F238E27FC236}">
                <a16:creationId xmlns:a16="http://schemas.microsoft.com/office/drawing/2014/main" id="{39EF18B8-3527-1327-8F27-646DAC49E1E7}"/>
              </a:ext>
            </a:extLst>
          </p:cNvPr>
          <p:cNvPicPr>
            <a:picLocks noChangeAspect="1"/>
          </p:cNvPicPr>
          <p:nvPr/>
        </p:nvPicPr>
        <p:blipFill>
          <a:blip r:embed="rId3"/>
          <a:stretch>
            <a:fillRect/>
          </a:stretch>
        </p:blipFill>
        <p:spPr>
          <a:xfrm>
            <a:off x="325508" y="689461"/>
            <a:ext cx="1676545" cy="1280271"/>
          </a:xfrm>
          <a:prstGeom prst="rect">
            <a:avLst/>
          </a:prstGeom>
        </p:spPr>
      </p:pic>
      <p:grpSp>
        <p:nvGrpSpPr>
          <p:cNvPr id="21" name="Groupe 20">
            <a:extLst>
              <a:ext uri="{FF2B5EF4-FFF2-40B4-BE49-F238E27FC236}">
                <a16:creationId xmlns:a16="http://schemas.microsoft.com/office/drawing/2014/main" id="{20BD8E46-0C10-5C48-F8B0-615D9B1839A8}"/>
              </a:ext>
            </a:extLst>
          </p:cNvPr>
          <p:cNvGrpSpPr/>
          <p:nvPr/>
        </p:nvGrpSpPr>
        <p:grpSpPr>
          <a:xfrm>
            <a:off x="2351371" y="2727618"/>
            <a:ext cx="9013257" cy="6690598"/>
            <a:chOff x="2804158" y="2638591"/>
            <a:chExt cx="6973503" cy="5176476"/>
          </a:xfrm>
        </p:grpSpPr>
        <p:pic>
          <p:nvPicPr>
            <p:cNvPr id="17" name="Image 16" descr="Une image contenant meubles, intérieur, table, dessin humoristique&#10;&#10;Le contenu généré par l’IA peut être incorrect.">
              <a:extLst>
                <a:ext uri="{FF2B5EF4-FFF2-40B4-BE49-F238E27FC236}">
                  <a16:creationId xmlns:a16="http://schemas.microsoft.com/office/drawing/2014/main" id="{8D90D0C1-ED7E-05C8-7C23-144DF15C29A1}"/>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6232357" y="2638591"/>
              <a:ext cx="3545304" cy="5176476"/>
            </a:xfrm>
            <a:prstGeom prst="ellipse">
              <a:avLst/>
            </a:prstGeom>
            <a:ln>
              <a:noFill/>
            </a:ln>
            <a:effectLst>
              <a:softEdge rad="112500"/>
            </a:effectLst>
          </p:spPr>
        </p:pic>
        <p:pic>
          <p:nvPicPr>
            <p:cNvPr id="20" name="Image 19" descr="Une image contenant meubles, intérieur, table, dessin humoristique&#10;&#10;Le contenu généré par l’IA peut être incorrect.">
              <a:extLst>
                <a:ext uri="{FF2B5EF4-FFF2-40B4-BE49-F238E27FC236}">
                  <a16:creationId xmlns:a16="http://schemas.microsoft.com/office/drawing/2014/main" id="{9D6358C0-385F-1EDE-A92E-A27ECB39CBC7}"/>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flipH="1">
              <a:off x="2804158" y="2638591"/>
              <a:ext cx="3545304" cy="5176476"/>
            </a:xfrm>
            <a:prstGeom prst="ellipse">
              <a:avLst/>
            </a:prstGeom>
            <a:ln>
              <a:noFill/>
            </a:ln>
            <a:effectLst>
              <a:softEdge rad="112500"/>
            </a:effectLst>
          </p:spPr>
        </p:pic>
      </p:grpSp>
    </p:spTree>
    <p:extLst>
      <p:ext uri="{BB962C8B-B14F-4D97-AF65-F5344CB8AC3E}">
        <p14:creationId xmlns:p14="http://schemas.microsoft.com/office/powerpoint/2010/main" val="3701837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57173-A969-0312-C160-08E0A5F59FA6}"/>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6D13FBDF-C187-03E5-64A0-B8D9E39DAEAB}"/>
              </a:ext>
            </a:extLst>
          </p:cNvPr>
          <p:cNvSpPr txBox="1"/>
          <p:nvPr/>
        </p:nvSpPr>
        <p:spPr>
          <a:xfrm>
            <a:off x="4267201" y="868784"/>
            <a:ext cx="8229600" cy="707886"/>
          </a:xfrm>
          <a:prstGeom prst="rect">
            <a:avLst/>
          </a:prstGeom>
          <a:noFill/>
        </p:spPr>
        <p:txBody>
          <a:bodyPr wrap="square" rtlCol="0" anchor="ctr">
            <a:spAutoFit/>
          </a:bodyPr>
          <a:lstStyle/>
          <a:p>
            <a:pPr algn="r" rtl="1"/>
            <a:r>
              <a:rPr lang="ar-MA" sz="4000" b="1" dirty="0">
                <a:solidFill>
                  <a:prstClr val="white">
                    <a:lumMod val="65000"/>
                  </a:prstClr>
                </a:solidFill>
                <a:latin typeface="Microsoft Uighur" panose="02000000000000000000" pitchFamily="2" charset="-78"/>
                <a:cs typeface="Microsoft Uighur" panose="02000000000000000000" pitchFamily="2" charset="-78"/>
              </a:rPr>
              <a:t>يصرح الأستاذ بالهدف من الحصة بشكل واضح ومختصر.</a:t>
            </a:r>
          </a:p>
        </p:txBody>
      </p:sp>
      <p:pic>
        <p:nvPicPr>
          <p:cNvPr id="2" name="Image 1">
            <a:extLst>
              <a:ext uri="{FF2B5EF4-FFF2-40B4-BE49-F238E27FC236}">
                <a16:creationId xmlns:a16="http://schemas.microsoft.com/office/drawing/2014/main" id="{7350812C-BDA0-2B1F-3794-4FAFE885E4A2}"/>
              </a:ext>
            </a:extLst>
          </p:cNvPr>
          <p:cNvPicPr>
            <a:picLocks noChangeAspect="1"/>
          </p:cNvPicPr>
          <p:nvPr/>
        </p:nvPicPr>
        <p:blipFill>
          <a:blip r:embed="rId3"/>
          <a:stretch>
            <a:fillRect/>
          </a:stretch>
        </p:blipFill>
        <p:spPr>
          <a:xfrm>
            <a:off x="325508" y="689461"/>
            <a:ext cx="1676545" cy="1280271"/>
          </a:xfrm>
          <a:prstGeom prst="rect">
            <a:avLst/>
          </a:prstGeom>
        </p:spPr>
      </p:pic>
      <p:sp>
        <p:nvSpPr>
          <p:cNvPr id="4" name="Rectangle : coins arrondis 3">
            <a:extLst>
              <a:ext uri="{FF2B5EF4-FFF2-40B4-BE49-F238E27FC236}">
                <a16:creationId xmlns:a16="http://schemas.microsoft.com/office/drawing/2014/main" id="{EF9E07A4-157E-F53F-6DFB-936ABB26BE4A}"/>
              </a:ext>
            </a:extLst>
          </p:cNvPr>
          <p:cNvSpPr/>
          <p:nvPr/>
        </p:nvSpPr>
        <p:spPr>
          <a:xfrm>
            <a:off x="689809" y="2596458"/>
            <a:ext cx="12336378" cy="1280271"/>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في حصة اليوم سنعمل جميعا على تحقق الهدف الآتي</a:t>
            </a:r>
            <a:r>
              <a:rPr lang="ar-MA" sz="72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a:t>
            </a:r>
          </a:p>
        </p:txBody>
      </p:sp>
      <p:pic>
        <p:nvPicPr>
          <p:cNvPr id="3" name="Image 2">
            <a:extLst>
              <a:ext uri="{FF2B5EF4-FFF2-40B4-BE49-F238E27FC236}">
                <a16:creationId xmlns:a16="http://schemas.microsoft.com/office/drawing/2014/main" id="{57B6F7B7-60EC-1BB1-8B2E-8D29FECF5989}"/>
              </a:ext>
            </a:extLst>
          </p:cNvPr>
          <p:cNvPicPr>
            <a:picLocks noChangeAspect="1"/>
          </p:cNvPicPr>
          <p:nvPr/>
        </p:nvPicPr>
        <p:blipFill>
          <a:blip r:embed="rId3"/>
          <a:stretch>
            <a:fillRect/>
          </a:stretch>
        </p:blipFill>
        <p:spPr>
          <a:xfrm>
            <a:off x="3025073" y="4171950"/>
            <a:ext cx="7665851" cy="5853924"/>
          </a:xfrm>
          <a:prstGeom prst="rect">
            <a:avLst/>
          </a:prstGeom>
        </p:spPr>
      </p:pic>
    </p:spTree>
    <p:extLst>
      <p:ext uri="{BB962C8B-B14F-4D97-AF65-F5344CB8AC3E}">
        <p14:creationId xmlns:p14="http://schemas.microsoft.com/office/powerpoint/2010/main" val="2002543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1"/>
          </p:nvPr>
        </p:nvSpPr>
        <p:spPr>
          <a:xfrm>
            <a:off x="7926523"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p:cNvSpPr>
            <a:spLocks noGrp="1"/>
          </p:cNvSpPr>
          <p:nvPr>
            <p:ph type="body" sz="quarter" idx="12"/>
          </p:nvPr>
        </p:nvSpPr>
        <p:spPr>
          <a:xfrm>
            <a:off x="8194224" y="1909312"/>
            <a:ext cx="4265196" cy="4348082"/>
          </a:xfrm>
        </p:spPr>
        <p:txBody>
          <a:bodyPr/>
          <a:lstStyle/>
          <a:p>
            <a:r>
              <a:rPr kumimoji="1" lang="en-US" altLang="ja-JP" sz="19500"/>
              <a:t>2</a:t>
            </a:r>
            <a:endParaRPr kumimoji="1" lang="ja-JP" altLang="en-US" sz="19500" dirty="0"/>
          </a:p>
        </p:txBody>
      </p:sp>
      <p:sp>
        <p:nvSpPr>
          <p:cNvPr id="9" name="テキスト プレースホルダー 8"/>
          <p:cNvSpPr>
            <a:spLocks noGrp="1"/>
          </p:cNvSpPr>
          <p:nvPr>
            <p:ph type="body" sz="quarter" idx="13"/>
          </p:nvPr>
        </p:nvSpPr>
        <p:spPr>
          <a:xfrm>
            <a:off x="7925376" y="6209108"/>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نشاط اعتيادي</a:t>
            </a:r>
            <a:endParaRPr kumimoji="1" lang="fr-FR" sz="8000" b="1" dirty="0">
              <a:latin typeface="Microsoft Uighur" panose="02000000000000000000" pitchFamily="2" charset="-78"/>
              <a:cs typeface="Microsoft Uighur" panose="02000000000000000000" pitchFamily="2" charset="-78"/>
            </a:endParaRPr>
          </a:p>
        </p:txBody>
      </p:sp>
      <p:sp>
        <p:nvSpPr>
          <p:cNvPr id="10" name="テキスト プレースホルダー 9"/>
          <p:cNvSpPr>
            <a:spLocks noGrp="1"/>
          </p:cNvSpPr>
          <p:nvPr>
            <p:ph type="body" sz="quarter" idx="16"/>
          </p:nvPr>
        </p:nvSpPr>
        <p:spPr>
          <a:xfrm>
            <a:off x="7440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p:cNvSpPr>
            <a:spLocks noGrp="1"/>
          </p:cNvSpPr>
          <p:nvPr>
            <p:ph type="body" sz="quarter" idx="17"/>
          </p:nvPr>
        </p:nvSpPr>
        <p:spPr>
          <a:xfrm>
            <a:off x="6954519" y="8974764"/>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p:cNvSpPr>
            <a:spLocks noGrp="1"/>
          </p:cNvSpPr>
          <p:nvPr>
            <p:ph type="body" sz="quarter" idx="18"/>
          </p:nvPr>
        </p:nvSpPr>
        <p:spPr>
          <a:xfrm>
            <a:off x="7440519"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p:cNvSpPr>
            <a:spLocks noGrp="1"/>
          </p:cNvSpPr>
          <p:nvPr>
            <p:ph type="body" sz="quarter" idx="19"/>
          </p:nvPr>
        </p:nvSpPr>
        <p:spPr>
          <a:xfrm>
            <a:off x="6468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2" name="Rectangle : coins arrondis 1">
            <a:extLst>
              <a:ext uri="{FF2B5EF4-FFF2-40B4-BE49-F238E27FC236}">
                <a16:creationId xmlns:a16="http://schemas.microsoft.com/office/drawing/2014/main" id="{1A0E1360-7D00-6D86-06CB-8FA01F95B06B}"/>
              </a:ext>
            </a:extLst>
          </p:cNvPr>
          <p:cNvSpPr/>
          <p:nvPr/>
        </p:nvSpPr>
        <p:spPr>
          <a:xfrm>
            <a:off x="1273248" y="6368789"/>
            <a:ext cx="5293893" cy="1817134"/>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طقس تسجيل الحضور</a:t>
            </a:r>
          </a:p>
        </p:txBody>
      </p:sp>
      <p:pic>
        <p:nvPicPr>
          <p:cNvPr id="5" name="Image 4" descr="Une image contenant intérieur, habits, Enseignement, salle de classe&#10;&#10;Le contenu généré par l’IA peut être incorrect.">
            <a:extLst>
              <a:ext uri="{FF2B5EF4-FFF2-40B4-BE49-F238E27FC236}">
                <a16:creationId xmlns:a16="http://schemas.microsoft.com/office/drawing/2014/main" id="{40DB733C-611E-186D-4B61-F97AE226B9A7}"/>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689263" y="103241"/>
            <a:ext cx="6461861" cy="6154153"/>
          </a:xfrm>
          <a:prstGeom prst="rect">
            <a:avLst/>
          </a:prstGeom>
        </p:spPr>
      </p:pic>
    </p:spTree>
    <p:extLst>
      <p:ext uri="{BB962C8B-B14F-4D97-AF65-F5344CB8AC3E}">
        <p14:creationId xmlns:p14="http://schemas.microsoft.com/office/powerpoint/2010/main" val="242553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D0E3B-9C1D-FCF3-50E9-A88E9B9BE04C}"/>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3381CC08-95E3-2E12-CB12-7999580733BD}"/>
              </a:ext>
            </a:extLst>
          </p:cNvPr>
          <p:cNvSpPr txBox="1"/>
          <p:nvPr/>
        </p:nvSpPr>
        <p:spPr>
          <a:xfrm>
            <a:off x="2190749" y="867782"/>
            <a:ext cx="10306051" cy="707886"/>
          </a:xfrm>
          <a:prstGeom prst="rect">
            <a:avLst/>
          </a:prstGeom>
          <a:noFill/>
        </p:spPr>
        <p:txBody>
          <a:bodyPr wrap="square" rtlCol="0" anchor="ctr">
            <a:spAutoFit/>
          </a:bodyPr>
          <a:lstStyle/>
          <a:p>
            <a:pPr algn="r" rtl="1"/>
            <a:r>
              <a:rPr lang="ar-MA" sz="4000" b="1" dirty="0">
                <a:solidFill>
                  <a:schemeClr val="bg1">
                    <a:lumMod val="65000"/>
                  </a:schemeClr>
                </a:solidFill>
                <a:latin typeface="Microsoft Uighur" panose="02000000000000000000" pitchFamily="2" charset="-78"/>
                <a:cs typeface="Microsoft Uighur" panose="02000000000000000000" pitchFamily="2" charset="-78"/>
              </a:rPr>
              <a:t>الآن، خذوا ألواحكم والطبشور للكتابة، ولنقم بكتابة أسماءنا.</a:t>
            </a:r>
          </a:p>
        </p:txBody>
      </p:sp>
      <p:pic>
        <p:nvPicPr>
          <p:cNvPr id="4" name="Image 3">
            <a:extLst>
              <a:ext uri="{FF2B5EF4-FFF2-40B4-BE49-F238E27FC236}">
                <a16:creationId xmlns:a16="http://schemas.microsoft.com/office/drawing/2014/main" id="{F2695731-D04A-19A2-4B22-D599E115F554}"/>
              </a:ext>
            </a:extLst>
          </p:cNvPr>
          <p:cNvPicPr>
            <a:picLocks noChangeAspect="1"/>
          </p:cNvPicPr>
          <p:nvPr/>
        </p:nvPicPr>
        <p:blipFill>
          <a:blip r:embed="rId2"/>
          <a:stretch>
            <a:fillRect/>
          </a:stretch>
        </p:blipFill>
        <p:spPr>
          <a:xfrm>
            <a:off x="3497159" y="3329394"/>
            <a:ext cx="7693229" cy="5200339"/>
          </a:xfrm>
          <a:prstGeom prst="rect">
            <a:avLst/>
          </a:prstGeom>
        </p:spPr>
      </p:pic>
      <p:pic>
        <p:nvPicPr>
          <p:cNvPr id="5" name="Picture 49" descr="A cartoon of a person teaching a group of children&#10;&#10;Description automatically generated">
            <a:extLst>
              <a:ext uri="{FF2B5EF4-FFF2-40B4-BE49-F238E27FC236}">
                <a16:creationId xmlns:a16="http://schemas.microsoft.com/office/drawing/2014/main" id="{9D07221F-7EB6-487C-6E55-BE0FA3A7697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3763044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A0CF2-C622-0D6F-DA2E-0E934FB83775}"/>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F5D304C9-FCCC-25E5-FD3B-447E4873F324}"/>
              </a:ext>
            </a:extLst>
          </p:cNvPr>
          <p:cNvSpPr txBox="1"/>
          <p:nvPr/>
        </p:nvSpPr>
        <p:spPr>
          <a:xfrm>
            <a:off x="2222833" y="768569"/>
            <a:ext cx="10306051"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كل واحد منكم يبحث عن اسمه من بين البطاقات</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يتقدم كل واحد بالدور ويسحب بطاقته</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5" name="Image 4">
            <a:extLst>
              <a:ext uri="{FF2B5EF4-FFF2-40B4-BE49-F238E27FC236}">
                <a16:creationId xmlns:a16="http://schemas.microsoft.com/office/drawing/2014/main" id="{7AF53C13-0E41-01FC-2CB3-CCCE1B7DB669}"/>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4443662" y="2336935"/>
            <a:ext cx="4828674" cy="6968651"/>
          </a:xfrm>
          <a:prstGeom prst="rect">
            <a:avLst/>
          </a:prstGeom>
        </p:spPr>
      </p:pic>
      <p:sp>
        <p:nvSpPr>
          <p:cNvPr id="15" name="Rectangle 14">
            <a:extLst>
              <a:ext uri="{FF2B5EF4-FFF2-40B4-BE49-F238E27FC236}">
                <a16:creationId xmlns:a16="http://schemas.microsoft.com/office/drawing/2014/main" id="{544DDBB8-FF88-1BFE-DFE2-8DC6A6A42B3B}"/>
              </a:ext>
            </a:extLst>
          </p:cNvPr>
          <p:cNvSpPr/>
          <p:nvPr/>
        </p:nvSpPr>
        <p:spPr>
          <a:xfrm>
            <a:off x="5446294" y="9451648"/>
            <a:ext cx="2823411" cy="72189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dirty="0">
                <a:latin typeface="Microsoft Uighur" panose="02000000000000000000" pitchFamily="2" charset="-78"/>
                <a:cs typeface="Microsoft Uighur" panose="02000000000000000000" pitchFamily="2" charset="-78"/>
              </a:rPr>
              <a:t>أبحث عن بطاقتي</a:t>
            </a:r>
            <a:endParaRPr lang="fr-FR" sz="4000" dirty="0">
              <a:latin typeface="Microsoft Uighur" panose="02000000000000000000" pitchFamily="2" charset="-78"/>
              <a:cs typeface="Microsoft Uighur" panose="02000000000000000000" pitchFamily="2" charset="-78"/>
            </a:endParaRPr>
          </a:p>
        </p:txBody>
      </p:sp>
      <p:pic>
        <p:nvPicPr>
          <p:cNvPr id="3" name="Picture 49" descr="A cartoon of a person teaching a group of children&#10;&#10;Description automatically generated">
            <a:extLst>
              <a:ext uri="{FF2B5EF4-FFF2-40B4-BE49-F238E27FC236}">
                <a16:creationId xmlns:a16="http://schemas.microsoft.com/office/drawing/2014/main" id="{27A6D63F-88F1-382B-23E3-B7D20CFACBD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2070600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2D0D7-E745-2F1E-E5F8-161998E18405}"/>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BE59C9BB-3785-3D1C-DB1F-0913BAB974F4}"/>
              </a:ext>
            </a:extLst>
          </p:cNvPr>
          <p:cNvSpPr txBox="1"/>
          <p:nvPr/>
        </p:nvSpPr>
        <p:spPr>
          <a:xfrm>
            <a:off x="2190749" y="707145"/>
            <a:ext cx="10306051"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الآن، قوموا بكتابة أسمائكم على ألواحكم مستعينين ببطاقاتكم.</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يتنقل الأستاذ بين الصفوف لمساعدة التلاميذ على كتابة أسمائهم.</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2" name="Image 1">
            <a:extLst>
              <a:ext uri="{FF2B5EF4-FFF2-40B4-BE49-F238E27FC236}">
                <a16:creationId xmlns:a16="http://schemas.microsoft.com/office/drawing/2014/main" id="{A7BFCF55-FE81-41A8-69C5-9AE993EE69F7}"/>
              </a:ext>
            </a:extLst>
          </p:cNvPr>
          <p:cNvPicPr>
            <a:picLocks noChangeAspect="1"/>
          </p:cNvPicPr>
          <p:nvPr/>
        </p:nvPicPr>
        <p:blipFill>
          <a:blip r:embed="rId2"/>
          <a:stretch>
            <a:fillRect/>
          </a:stretch>
        </p:blipFill>
        <p:spPr>
          <a:xfrm>
            <a:off x="3497159" y="3329394"/>
            <a:ext cx="7693229" cy="5200339"/>
          </a:xfrm>
          <a:prstGeom prst="rect">
            <a:avLst/>
          </a:prstGeom>
        </p:spPr>
      </p:pic>
      <p:pic>
        <p:nvPicPr>
          <p:cNvPr id="5" name="Picture 49" descr="A cartoon of a person teaching a group of children&#10;&#10;Description automatically generated">
            <a:extLst>
              <a:ext uri="{FF2B5EF4-FFF2-40B4-BE49-F238E27FC236}">
                <a16:creationId xmlns:a16="http://schemas.microsoft.com/office/drawing/2014/main" id="{D3E10EAE-1DA0-53E8-66F2-C4A09E11040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2751299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F174E-BA3A-73BA-6E8D-DDEF7F261B2D}"/>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D831F948-EED4-AAD1-F40E-70EBFFA19978}"/>
              </a:ext>
            </a:extLst>
          </p:cNvPr>
          <p:cNvSpPr txBox="1"/>
          <p:nvPr/>
        </p:nvSpPr>
        <p:spPr>
          <a:xfrm>
            <a:off x="2303044" y="751016"/>
            <a:ext cx="10306051"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استمعوا جيدا، سأنشد نشيدا بعنوان "أنا الفتى النظيف"، لنستمع جيدا.</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يتم تسميع النشيد مرتين إلى ثلاث مرات حسب الحاجة. </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5" name="Image 4">
            <a:extLst>
              <a:ext uri="{FF2B5EF4-FFF2-40B4-BE49-F238E27FC236}">
                <a16:creationId xmlns:a16="http://schemas.microsoft.com/office/drawing/2014/main" id="{A8AF4FC3-2B87-BD7E-F790-766F6E9B5CA0}"/>
              </a:ext>
            </a:extLst>
          </p:cNvPr>
          <p:cNvPicPr>
            <a:picLocks noChangeAspect="1"/>
          </p:cNvPicPr>
          <p:nvPr/>
        </p:nvPicPr>
        <p:blipFill>
          <a:blip r:embed="rId2"/>
          <a:stretch>
            <a:fillRect/>
          </a:stretch>
        </p:blipFill>
        <p:spPr>
          <a:xfrm>
            <a:off x="2691023" y="2873068"/>
            <a:ext cx="8333954" cy="6724471"/>
          </a:xfrm>
          <a:prstGeom prst="rect">
            <a:avLst/>
          </a:prstGeom>
        </p:spPr>
      </p:pic>
      <p:pic>
        <p:nvPicPr>
          <p:cNvPr id="7" name="Image 6">
            <a:extLst>
              <a:ext uri="{FF2B5EF4-FFF2-40B4-BE49-F238E27FC236}">
                <a16:creationId xmlns:a16="http://schemas.microsoft.com/office/drawing/2014/main" id="{C255F23D-90F4-9746-5F32-B8D0C5F6A73B}"/>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Tree>
    <p:extLst>
      <p:ext uri="{BB962C8B-B14F-4D97-AF65-F5344CB8AC3E}">
        <p14:creationId xmlns:p14="http://schemas.microsoft.com/office/powerpoint/2010/main" val="1504012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841C2-1410-2C53-EDF2-76340AA3BF4F}"/>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CACADD50-6F8A-60B0-3623-5EBA44C2467E}"/>
              </a:ext>
            </a:extLst>
          </p:cNvPr>
          <p:cNvSpPr txBox="1"/>
          <p:nvPr/>
        </p:nvSpPr>
        <p:spPr>
          <a:xfrm>
            <a:off x="1876926" y="751016"/>
            <a:ext cx="10732169"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الآن، لنردد معا النشيد.</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يتم الترديد الجماعي أبيات النشيد (بيتا بيتا)  لأكثر من مرة.</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10" name="Picture 49" descr="A cartoon of a person teaching a group of children&#10;&#10;Description automatically generated">
            <a:extLst>
              <a:ext uri="{FF2B5EF4-FFF2-40B4-BE49-F238E27FC236}">
                <a16:creationId xmlns:a16="http://schemas.microsoft.com/office/drawing/2014/main" id="{A5353A48-F14F-2F46-8EC1-2E319027D42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5" name="Image 4">
            <a:extLst>
              <a:ext uri="{FF2B5EF4-FFF2-40B4-BE49-F238E27FC236}">
                <a16:creationId xmlns:a16="http://schemas.microsoft.com/office/drawing/2014/main" id="{0CA70D07-3D5B-FBF4-57D0-F0A8A06F91F3}"/>
              </a:ext>
            </a:extLst>
          </p:cNvPr>
          <p:cNvPicPr>
            <a:picLocks noChangeAspect="1"/>
          </p:cNvPicPr>
          <p:nvPr/>
        </p:nvPicPr>
        <p:blipFill>
          <a:blip r:embed="rId3"/>
          <a:stretch>
            <a:fillRect/>
          </a:stretch>
        </p:blipFill>
        <p:spPr>
          <a:xfrm>
            <a:off x="2691023" y="2873068"/>
            <a:ext cx="8333954" cy="6724471"/>
          </a:xfrm>
          <a:prstGeom prst="rect">
            <a:avLst/>
          </a:prstGeom>
        </p:spPr>
      </p:pic>
    </p:spTree>
    <p:extLst>
      <p:ext uri="{BB962C8B-B14F-4D97-AF65-F5344CB8AC3E}">
        <p14:creationId xmlns:p14="http://schemas.microsoft.com/office/powerpoint/2010/main" val="32068181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4F23C-085F-D5AB-94B3-7FD3125CB9E9}"/>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C9E3D0D5-FAE2-ADC2-6BD0-3A143507E9BD}"/>
              </a:ext>
            </a:extLst>
          </p:cNvPr>
          <p:cNvSpPr>
            <a:spLocks noGrp="1"/>
          </p:cNvSpPr>
          <p:nvPr>
            <p:ph type="body" sz="quarter" idx="11"/>
          </p:nvPr>
        </p:nvSpPr>
        <p:spPr>
          <a:xfrm>
            <a:off x="7926523"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a:extLst>
              <a:ext uri="{FF2B5EF4-FFF2-40B4-BE49-F238E27FC236}">
                <a16:creationId xmlns:a16="http://schemas.microsoft.com/office/drawing/2014/main" id="{BD5E76EF-97EC-408A-F5A8-9C760A43B610}"/>
              </a:ext>
            </a:extLst>
          </p:cNvPr>
          <p:cNvSpPr>
            <a:spLocks noGrp="1"/>
          </p:cNvSpPr>
          <p:nvPr>
            <p:ph type="body" sz="quarter" idx="12"/>
          </p:nvPr>
        </p:nvSpPr>
        <p:spPr>
          <a:xfrm>
            <a:off x="8194224" y="1909312"/>
            <a:ext cx="4265196" cy="4348082"/>
          </a:xfrm>
        </p:spPr>
        <p:txBody>
          <a:bodyPr/>
          <a:lstStyle/>
          <a:p>
            <a:r>
              <a:rPr kumimoji="1" lang="ar-MA" altLang="ja-JP" sz="19500" dirty="0"/>
              <a:t>3</a:t>
            </a:r>
            <a:endParaRPr kumimoji="1" lang="ja-JP" altLang="en-US" sz="19500" dirty="0"/>
          </a:p>
        </p:txBody>
      </p:sp>
      <p:sp>
        <p:nvSpPr>
          <p:cNvPr id="9" name="テキスト プレースホルダー 8">
            <a:extLst>
              <a:ext uri="{FF2B5EF4-FFF2-40B4-BE49-F238E27FC236}">
                <a16:creationId xmlns:a16="http://schemas.microsoft.com/office/drawing/2014/main" id="{755E5741-0955-C975-F8F1-181FEBE2C97D}"/>
              </a:ext>
            </a:extLst>
          </p:cNvPr>
          <p:cNvSpPr>
            <a:spLocks noGrp="1"/>
          </p:cNvSpPr>
          <p:nvPr>
            <p:ph type="body" sz="quarter" idx="13"/>
          </p:nvPr>
        </p:nvSpPr>
        <p:spPr>
          <a:xfrm>
            <a:off x="7925376" y="6209108"/>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نشاط الاستماع والتحدث</a:t>
            </a:r>
            <a:endParaRPr kumimoji="1" lang="fr-FR" sz="8000" b="1" dirty="0">
              <a:latin typeface="Microsoft Uighur" panose="02000000000000000000" pitchFamily="2" charset="-78"/>
              <a:cs typeface="Microsoft Uighur" panose="02000000000000000000" pitchFamily="2" charset="-78"/>
            </a:endParaRPr>
          </a:p>
        </p:txBody>
      </p:sp>
      <p:sp>
        <p:nvSpPr>
          <p:cNvPr id="10" name="テキスト プレースホルダー 9">
            <a:extLst>
              <a:ext uri="{FF2B5EF4-FFF2-40B4-BE49-F238E27FC236}">
                <a16:creationId xmlns:a16="http://schemas.microsoft.com/office/drawing/2014/main" id="{33FFC396-016A-AF15-D144-A61B364C6169}"/>
              </a:ext>
            </a:extLst>
          </p:cNvPr>
          <p:cNvSpPr>
            <a:spLocks noGrp="1"/>
          </p:cNvSpPr>
          <p:nvPr>
            <p:ph type="body" sz="quarter" idx="16"/>
          </p:nvPr>
        </p:nvSpPr>
        <p:spPr>
          <a:xfrm>
            <a:off x="7440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a:extLst>
              <a:ext uri="{FF2B5EF4-FFF2-40B4-BE49-F238E27FC236}">
                <a16:creationId xmlns:a16="http://schemas.microsoft.com/office/drawing/2014/main" id="{36D18293-1105-C9BD-51F6-7D2798865105}"/>
              </a:ext>
            </a:extLst>
          </p:cNvPr>
          <p:cNvSpPr>
            <a:spLocks noGrp="1"/>
          </p:cNvSpPr>
          <p:nvPr>
            <p:ph type="body" sz="quarter" idx="17"/>
          </p:nvPr>
        </p:nvSpPr>
        <p:spPr>
          <a:xfrm>
            <a:off x="6954519" y="8974764"/>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a:extLst>
              <a:ext uri="{FF2B5EF4-FFF2-40B4-BE49-F238E27FC236}">
                <a16:creationId xmlns:a16="http://schemas.microsoft.com/office/drawing/2014/main" id="{255B7B0F-01E4-D355-16DB-22B2158B3AB4}"/>
              </a:ext>
            </a:extLst>
          </p:cNvPr>
          <p:cNvSpPr>
            <a:spLocks noGrp="1"/>
          </p:cNvSpPr>
          <p:nvPr>
            <p:ph type="body" sz="quarter" idx="18"/>
          </p:nvPr>
        </p:nvSpPr>
        <p:spPr>
          <a:xfrm>
            <a:off x="7440519"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a:extLst>
              <a:ext uri="{FF2B5EF4-FFF2-40B4-BE49-F238E27FC236}">
                <a16:creationId xmlns:a16="http://schemas.microsoft.com/office/drawing/2014/main" id="{D56358D8-CBBE-3CA2-87E3-253E40F4C347}"/>
              </a:ext>
            </a:extLst>
          </p:cNvPr>
          <p:cNvSpPr>
            <a:spLocks noGrp="1"/>
          </p:cNvSpPr>
          <p:nvPr>
            <p:ph type="body" sz="quarter" idx="19"/>
          </p:nvPr>
        </p:nvSpPr>
        <p:spPr>
          <a:xfrm>
            <a:off x="6468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Rectangle : coins arrondis 2">
            <a:extLst>
              <a:ext uri="{FF2B5EF4-FFF2-40B4-BE49-F238E27FC236}">
                <a16:creationId xmlns:a16="http://schemas.microsoft.com/office/drawing/2014/main" id="{7AB43919-2CFB-CDE8-0DFC-DC5E6D43F685}"/>
              </a:ext>
            </a:extLst>
          </p:cNvPr>
          <p:cNvSpPr/>
          <p:nvPr/>
        </p:nvSpPr>
        <p:spPr>
          <a:xfrm>
            <a:off x="455810" y="5516731"/>
            <a:ext cx="6916656" cy="1084847"/>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r" rtl="1"/>
            <a:r>
              <a:rPr lang="ar-MA" sz="54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الاستماع لحكاية: "بائع القبعات"</a:t>
            </a:r>
          </a:p>
        </p:txBody>
      </p:sp>
      <p:sp>
        <p:nvSpPr>
          <p:cNvPr id="4" name="Rectangle : coins arrondis 3">
            <a:extLst>
              <a:ext uri="{FF2B5EF4-FFF2-40B4-BE49-F238E27FC236}">
                <a16:creationId xmlns:a16="http://schemas.microsoft.com/office/drawing/2014/main" id="{D64403AC-8DA9-1DA4-BE81-F2EDE2581091}"/>
              </a:ext>
            </a:extLst>
          </p:cNvPr>
          <p:cNvSpPr/>
          <p:nvPr/>
        </p:nvSpPr>
        <p:spPr>
          <a:xfrm>
            <a:off x="455809" y="6998787"/>
            <a:ext cx="6916655" cy="1084847"/>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r" rtl="1"/>
            <a:r>
              <a:rPr lang="ar-MA" sz="54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قراءة الصورة: لوحة الأنشطة اليومية</a:t>
            </a:r>
          </a:p>
        </p:txBody>
      </p:sp>
    </p:spTree>
    <p:extLst>
      <p:ext uri="{BB962C8B-B14F-4D97-AF65-F5344CB8AC3E}">
        <p14:creationId xmlns:p14="http://schemas.microsoft.com/office/powerpoint/2010/main" val="1007697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A3DDA-DAF4-A661-5394-9881F3F1568D}"/>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D029881D-4E4E-7D82-4661-E579D046E30B}"/>
              </a:ext>
            </a:extLst>
          </p:cNvPr>
          <p:cNvGrpSpPr/>
          <p:nvPr/>
        </p:nvGrpSpPr>
        <p:grpSpPr>
          <a:xfrm>
            <a:off x="468776" y="341050"/>
            <a:ext cx="12778451" cy="9294875"/>
            <a:chOff x="312517" y="227366"/>
            <a:chExt cx="8518967" cy="6196583"/>
          </a:xfrm>
        </p:grpSpPr>
        <p:sp>
          <p:nvSpPr>
            <p:cNvPr id="4" name="Rectangle : coins arrondis 3">
              <a:extLst>
                <a:ext uri="{FF2B5EF4-FFF2-40B4-BE49-F238E27FC236}">
                  <a16:creationId xmlns:a16="http://schemas.microsoft.com/office/drawing/2014/main" id="{B13795D4-617E-C814-8960-46588A5CB717}"/>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dirty="0">
                <a:solidFill>
                  <a:prstClr val="white"/>
                </a:solidFill>
                <a:latin typeface="Calibri" panose="020F0502020204030204"/>
              </a:endParaRPr>
            </a:p>
          </p:txBody>
        </p:sp>
        <p:sp>
          <p:nvSpPr>
            <p:cNvPr id="5" name="Freeform 7">
              <a:extLst>
                <a:ext uri="{FF2B5EF4-FFF2-40B4-BE49-F238E27FC236}">
                  <a16:creationId xmlns:a16="http://schemas.microsoft.com/office/drawing/2014/main" id="{6E747F29-AF47-65EF-7745-69AB78E9093A}"/>
                </a:ext>
              </a:extLst>
            </p:cNvPr>
            <p:cNvSpPr/>
            <p:nvPr/>
          </p:nvSpPr>
          <p:spPr>
            <a:xfrm>
              <a:off x="625110" y="227366"/>
              <a:ext cx="622415"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00">
                <a:defRPr/>
              </a:pPr>
              <a:endParaRPr lang="fr-MA" sz="642" dirty="0">
                <a:solidFill>
                  <a:prstClr val="black"/>
                </a:solidFill>
                <a:latin typeface="Dosis" pitchFamily="2" charset="0"/>
              </a:endParaRPr>
            </a:p>
          </p:txBody>
        </p:sp>
        <p:sp>
          <p:nvSpPr>
            <p:cNvPr id="115" name="Rectangle : coins arrondis 114">
              <a:extLst>
                <a:ext uri="{FF2B5EF4-FFF2-40B4-BE49-F238E27FC236}">
                  <a16:creationId xmlns:a16="http://schemas.microsoft.com/office/drawing/2014/main" id="{4103E49A-77F5-3CA8-CD87-5019D30E9BAC}"/>
                </a:ext>
              </a:extLst>
            </p:cNvPr>
            <p:cNvSpPr/>
            <p:nvPr/>
          </p:nvSpPr>
          <p:spPr>
            <a:xfrm flipH="1" flipV="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defTabSz="685800">
                <a:defRPr/>
              </a:pPr>
              <a:endParaRPr lang="fr-FR" sz="5400" dirty="0">
                <a:solidFill>
                  <a:prstClr val="white"/>
                </a:solidFill>
                <a:effectLst>
                  <a:outerShdw blurRad="38100" dist="38100" dir="2700000" algn="tl">
                    <a:srgbClr val="000000">
                      <a:alpha val="43137"/>
                    </a:srgbClr>
                  </a:outerShdw>
                </a:effectLst>
                <a:latin typeface="Air Strip Arabic" panose="02000500000000000000" pitchFamily="2" charset="-78"/>
                <a:cs typeface="Air Strip Arabic" panose="02000500000000000000" pitchFamily="2" charset="-78"/>
              </a:endParaRPr>
            </a:p>
          </p:txBody>
        </p:sp>
      </p:grpSp>
      <p:sp>
        <p:nvSpPr>
          <p:cNvPr id="100" name="Ellipse 99">
            <a:extLst>
              <a:ext uri="{FF2B5EF4-FFF2-40B4-BE49-F238E27FC236}">
                <a16:creationId xmlns:a16="http://schemas.microsoft.com/office/drawing/2014/main" id="{8DCB5382-F30E-BEB2-52CB-D9F66B91CEE5}"/>
              </a:ext>
            </a:extLst>
          </p:cNvPr>
          <p:cNvSpPr/>
          <p:nvPr/>
        </p:nvSpPr>
        <p:spPr>
          <a:xfrm>
            <a:off x="10762334" y="2421609"/>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dirty="0">
              <a:solidFill>
                <a:prstClr val="white"/>
              </a:solidFill>
              <a:latin typeface="Calibri" panose="020F0502020204030204"/>
            </a:endParaRPr>
          </a:p>
        </p:txBody>
      </p:sp>
      <p:sp>
        <p:nvSpPr>
          <p:cNvPr id="101" name="Ellipse 100">
            <a:extLst>
              <a:ext uri="{FF2B5EF4-FFF2-40B4-BE49-F238E27FC236}">
                <a16:creationId xmlns:a16="http://schemas.microsoft.com/office/drawing/2014/main" id="{B3432556-DE9C-ABF0-76EB-9D28D2BF90B7}"/>
              </a:ext>
            </a:extLst>
          </p:cNvPr>
          <p:cNvSpPr/>
          <p:nvPr/>
        </p:nvSpPr>
        <p:spPr>
          <a:xfrm>
            <a:off x="10762334" y="4601942"/>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a:solidFill>
                <a:prstClr val="white"/>
              </a:solidFill>
              <a:latin typeface="Calibri" panose="020F0502020204030204"/>
            </a:endParaRPr>
          </a:p>
        </p:txBody>
      </p:sp>
      <p:sp>
        <p:nvSpPr>
          <p:cNvPr id="102" name="Ellipse 101">
            <a:extLst>
              <a:ext uri="{FF2B5EF4-FFF2-40B4-BE49-F238E27FC236}">
                <a16:creationId xmlns:a16="http://schemas.microsoft.com/office/drawing/2014/main" id="{37A6C202-3936-65BB-1F74-6828101F5805}"/>
              </a:ext>
            </a:extLst>
          </p:cNvPr>
          <p:cNvSpPr/>
          <p:nvPr/>
        </p:nvSpPr>
        <p:spPr>
          <a:xfrm>
            <a:off x="10762334" y="6782273"/>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a:solidFill>
                <a:prstClr val="white"/>
              </a:solidFill>
              <a:latin typeface="Calibri" panose="020F0502020204030204"/>
            </a:endParaRPr>
          </a:p>
        </p:txBody>
      </p:sp>
      <p:pic>
        <p:nvPicPr>
          <p:cNvPr id="99" name="Graphique 98">
            <a:extLst>
              <a:ext uri="{FF2B5EF4-FFF2-40B4-BE49-F238E27FC236}">
                <a16:creationId xmlns:a16="http://schemas.microsoft.com/office/drawing/2014/main" id="{D6AA847E-2ED1-6F41-8094-DA79FCA26D0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10886147" y="4820200"/>
            <a:ext cx="1285149" cy="1226843"/>
          </a:xfrm>
          <a:prstGeom prst="rect">
            <a:avLst/>
          </a:prstGeom>
        </p:spPr>
      </p:pic>
      <p:sp>
        <p:nvSpPr>
          <p:cNvPr id="104" name="Freeform 7">
            <a:extLst>
              <a:ext uri="{FF2B5EF4-FFF2-40B4-BE49-F238E27FC236}">
                <a16:creationId xmlns:a16="http://schemas.microsoft.com/office/drawing/2014/main" id="{A64705FD-92BF-F47C-1DCD-156BBA479D12}"/>
              </a:ext>
            </a:extLst>
          </p:cNvPr>
          <p:cNvSpPr/>
          <p:nvPr/>
        </p:nvSpPr>
        <p:spPr>
          <a:xfrm>
            <a:off x="11196808" y="2847629"/>
            <a:ext cx="933623" cy="84447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00">
              <a:defRPr/>
            </a:pPr>
            <a:endParaRPr lang="fr-MA" sz="642" dirty="0">
              <a:solidFill>
                <a:prstClr val="black"/>
              </a:solidFill>
              <a:latin typeface="Dosis" pitchFamily="2" charset="0"/>
            </a:endParaRPr>
          </a:p>
        </p:txBody>
      </p:sp>
      <p:sp>
        <p:nvSpPr>
          <p:cNvPr id="105" name="ZoneTexte 22">
            <a:extLst>
              <a:ext uri="{FF2B5EF4-FFF2-40B4-BE49-F238E27FC236}">
                <a16:creationId xmlns:a16="http://schemas.microsoft.com/office/drawing/2014/main" id="{6784E1D7-7560-2DFE-586C-6C91E3F94F26}"/>
              </a:ext>
            </a:extLst>
          </p:cNvPr>
          <p:cNvSpPr txBox="1"/>
          <p:nvPr/>
        </p:nvSpPr>
        <p:spPr>
          <a:xfrm>
            <a:off x="10762334" y="7245470"/>
            <a:ext cx="1727733" cy="830997"/>
          </a:xfrm>
          <a:prstGeom prst="rect">
            <a:avLst/>
          </a:prstGeom>
          <a:noFill/>
        </p:spPr>
        <p:txBody>
          <a:bodyPr wrap="square">
            <a:spAutoFit/>
          </a:bodyPr>
          <a:lstStyle/>
          <a:p>
            <a:pPr algn="ctr" defTabSz="914445" rtl="1">
              <a:defRPr/>
            </a:pPr>
            <a:r>
              <a:rPr lang="ar-MA" sz="2400" b="1" dirty="0">
                <a:solidFill>
                  <a:prstClr val="white">
                    <a:lumMod val="65000"/>
                  </a:prstClr>
                </a:solidFill>
                <a:latin typeface="Microsoft Uighur" panose="02000000000000000000" pitchFamily="2" charset="-78"/>
                <a:cs typeface="Microsoft Uighur" panose="02000000000000000000" pitchFamily="2" charset="-78"/>
              </a:rPr>
              <a:t>يطلب من التلاميذ قراءة الكلمات</a:t>
            </a:r>
          </a:p>
        </p:txBody>
      </p:sp>
      <p:sp>
        <p:nvSpPr>
          <p:cNvPr id="106" name="Forme libre : forme 105">
            <a:extLst>
              <a:ext uri="{FF2B5EF4-FFF2-40B4-BE49-F238E27FC236}">
                <a16:creationId xmlns:a16="http://schemas.microsoft.com/office/drawing/2014/main" id="{124E8447-D73F-1B08-4CD4-E953F13F3E42}"/>
              </a:ext>
            </a:extLst>
          </p:cNvPr>
          <p:cNvSpPr/>
          <p:nvPr/>
        </p:nvSpPr>
        <p:spPr>
          <a:xfrm>
            <a:off x="9584806" y="3178428"/>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09" name="Forme libre : forme 108">
            <a:extLst>
              <a:ext uri="{FF2B5EF4-FFF2-40B4-BE49-F238E27FC236}">
                <a16:creationId xmlns:a16="http://schemas.microsoft.com/office/drawing/2014/main" id="{D25FB749-C947-B6AB-152C-159C5B6EBAA2}"/>
              </a:ext>
            </a:extLst>
          </p:cNvPr>
          <p:cNvSpPr/>
          <p:nvPr/>
        </p:nvSpPr>
        <p:spPr>
          <a:xfrm>
            <a:off x="9584806" y="5358761"/>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10" name="Forme libre : forme 109">
            <a:extLst>
              <a:ext uri="{FF2B5EF4-FFF2-40B4-BE49-F238E27FC236}">
                <a16:creationId xmlns:a16="http://schemas.microsoft.com/office/drawing/2014/main" id="{5AC2802F-2252-023A-332B-634793874459}"/>
              </a:ext>
            </a:extLst>
          </p:cNvPr>
          <p:cNvSpPr/>
          <p:nvPr/>
        </p:nvSpPr>
        <p:spPr>
          <a:xfrm>
            <a:off x="9584806" y="7539092"/>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11" name="Rectangle : coins arrondis 110">
            <a:extLst>
              <a:ext uri="{FF2B5EF4-FFF2-40B4-BE49-F238E27FC236}">
                <a16:creationId xmlns:a16="http://schemas.microsoft.com/office/drawing/2014/main" id="{58CA0BB5-27D9-0EE0-F347-FA8E69F95725}"/>
              </a:ext>
            </a:extLst>
          </p:cNvPr>
          <p:cNvSpPr/>
          <p:nvPr/>
        </p:nvSpPr>
        <p:spPr>
          <a:xfrm>
            <a:off x="1225934" y="2924737"/>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3300" b="1" dirty="0">
                <a:solidFill>
                  <a:srgbClr val="1F497D">
                    <a:lumMod val="50000"/>
                  </a:srgbClr>
                </a:solidFill>
                <a:latin typeface="Microsoft Uighur" panose="02000000000000000000" pitchFamily="2" charset="-78"/>
                <a:cs typeface="Microsoft Uighur" panose="02000000000000000000" pitchFamily="2" charset="-78"/>
              </a:rPr>
              <a:t>شرائح خاصة بالأستاذ(ة)</a:t>
            </a:r>
            <a:endParaRPr lang="fr-FR" sz="3300" b="1" dirty="0">
              <a:solidFill>
                <a:srgbClr val="1F497D">
                  <a:lumMod val="50000"/>
                </a:srgbClr>
              </a:solidFill>
              <a:latin typeface="Microsoft Uighur" panose="02000000000000000000" pitchFamily="2" charset="-78"/>
              <a:cs typeface="Microsoft Uighur" panose="02000000000000000000" pitchFamily="2" charset="-78"/>
            </a:endParaRPr>
          </a:p>
        </p:txBody>
      </p:sp>
      <p:sp>
        <p:nvSpPr>
          <p:cNvPr id="112" name="Rectangle : coins arrondis 111">
            <a:extLst>
              <a:ext uri="{FF2B5EF4-FFF2-40B4-BE49-F238E27FC236}">
                <a16:creationId xmlns:a16="http://schemas.microsoft.com/office/drawing/2014/main" id="{1C841F98-496E-909C-442D-81A2B699D7C0}"/>
              </a:ext>
            </a:extLst>
          </p:cNvPr>
          <p:cNvSpPr/>
          <p:nvPr/>
        </p:nvSpPr>
        <p:spPr>
          <a:xfrm>
            <a:off x="1225934" y="7285400"/>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r>
              <a:rPr lang="ar-AE" sz="3300" b="1" dirty="0">
                <a:solidFill>
                  <a:prstClr val="black"/>
                </a:solidFill>
                <a:latin typeface="Microsoft Uighur" panose="02000000000000000000" pitchFamily="2" charset="-78"/>
                <a:cs typeface="Microsoft Uighur" panose="02000000000000000000" pitchFamily="2" charset="-78"/>
              </a:rPr>
              <a:t>أمثلة على التوجيهات </a:t>
            </a:r>
            <a:r>
              <a:rPr lang="ar-MA" sz="3300" b="1" dirty="0">
                <a:solidFill>
                  <a:prstClr val="black"/>
                </a:solidFill>
                <a:latin typeface="Microsoft Uighur" panose="02000000000000000000" pitchFamily="2" charset="-78"/>
                <a:cs typeface="Microsoft Uighur" panose="02000000000000000000" pitchFamily="2" charset="-78"/>
              </a:rPr>
              <a:t>للأستاذ(ة)</a:t>
            </a:r>
            <a:endParaRPr lang="en-US" sz="3300" dirty="0">
              <a:solidFill>
                <a:prstClr val="black"/>
              </a:solidFill>
              <a:latin typeface="Microsoft Uighur" panose="02000000000000000000" pitchFamily="2" charset="-78"/>
              <a:cs typeface="Microsoft Uighur" panose="02000000000000000000" pitchFamily="2" charset="-78"/>
            </a:endParaRPr>
          </a:p>
        </p:txBody>
      </p:sp>
      <p:sp>
        <p:nvSpPr>
          <p:cNvPr id="113" name="Rectangle : coins arrondis 112">
            <a:extLst>
              <a:ext uri="{FF2B5EF4-FFF2-40B4-BE49-F238E27FC236}">
                <a16:creationId xmlns:a16="http://schemas.microsoft.com/office/drawing/2014/main" id="{3A114A30-1EC3-B426-A4AF-E1E4AA9BFFE6}"/>
              </a:ext>
            </a:extLst>
          </p:cNvPr>
          <p:cNvSpPr/>
          <p:nvPr/>
        </p:nvSpPr>
        <p:spPr>
          <a:xfrm>
            <a:off x="1225934" y="5105069"/>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3300" b="1" dirty="0">
                <a:solidFill>
                  <a:prstClr val="black"/>
                </a:solidFill>
                <a:latin typeface="Microsoft Uighur" panose="02000000000000000000" pitchFamily="2" charset="-78"/>
                <a:cs typeface="Microsoft Uighur" panose="02000000000000000000" pitchFamily="2" charset="-78"/>
              </a:rPr>
              <a:t>إرشادات للشروحات والتعليمات التي يجب على الأستاذ(ة) قولها</a:t>
            </a:r>
          </a:p>
        </p:txBody>
      </p:sp>
      <p:sp>
        <p:nvSpPr>
          <p:cNvPr id="114" name="ZoneTexte 5">
            <a:extLst>
              <a:ext uri="{FF2B5EF4-FFF2-40B4-BE49-F238E27FC236}">
                <a16:creationId xmlns:a16="http://schemas.microsoft.com/office/drawing/2014/main" id="{F64C6676-FD60-F23A-EB87-F4C4F07CE0B6}"/>
              </a:ext>
            </a:extLst>
          </p:cNvPr>
          <p:cNvSpPr txBox="1"/>
          <p:nvPr/>
        </p:nvSpPr>
        <p:spPr>
          <a:xfrm>
            <a:off x="11098015" y="415598"/>
            <a:ext cx="2149211" cy="507831"/>
          </a:xfrm>
          <a:prstGeom prst="rect">
            <a:avLst/>
          </a:prstGeom>
          <a:noFill/>
        </p:spPr>
        <p:txBody>
          <a:bodyPr wrap="square" rtlCol="0">
            <a:spAutoFit/>
          </a:bodyPr>
          <a:lstStyle/>
          <a:p>
            <a:pPr algn="ctr" defTabSz="685800">
              <a:defRPr/>
            </a:pPr>
            <a:r>
              <a:rPr lang="ar-MA" sz="2700" b="1" i="1" dirty="0">
                <a:solidFill>
                  <a:prstClr val="black">
                    <a:lumMod val="50000"/>
                    <a:lumOff val="50000"/>
                  </a:prstClr>
                </a:solidFill>
                <a:latin typeface="Microsoft Uighur" panose="02000000000000000000" pitchFamily="2" charset="-78"/>
                <a:cs typeface="Microsoft Uighur" panose="02000000000000000000" pitchFamily="2" charset="-78"/>
              </a:rPr>
              <a:t>خاص بالأستاذ(ة)</a:t>
            </a:r>
            <a:endParaRPr lang="fr-MA" sz="2700" b="1" i="1" dirty="0">
              <a:solidFill>
                <a:prstClr val="black">
                  <a:lumMod val="50000"/>
                  <a:lumOff val="50000"/>
                </a:prstClr>
              </a:solidFill>
              <a:latin typeface="Microsoft Uighur" panose="02000000000000000000" pitchFamily="2" charset="-78"/>
              <a:cs typeface="Microsoft Uighur" panose="02000000000000000000" pitchFamily="2" charset="-78"/>
            </a:endParaRPr>
          </a:p>
        </p:txBody>
      </p:sp>
      <p:sp>
        <p:nvSpPr>
          <p:cNvPr id="116" name="TextBox 9">
            <a:extLst>
              <a:ext uri="{FF2B5EF4-FFF2-40B4-BE49-F238E27FC236}">
                <a16:creationId xmlns:a16="http://schemas.microsoft.com/office/drawing/2014/main" id="{A65DBFD3-CE26-0F59-3C12-18842AED64DC}"/>
              </a:ext>
            </a:extLst>
          </p:cNvPr>
          <p:cNvSpPr txBox="1"/>
          <p:nvPr/>
        </p:nvSpPr>
        <p:spPr>
          <a:xfrm>
            <a:off x="4070084" y="831278"/>
            <a:ext cx="5575833" cy="471283"/>
          </a:xfrm>
          <a:prstGeom prst="rect">
            <a:avLst/>
          </a:prstGeom>
        </p:spPr>
        <p:txBody>
          <a:bodyPr lIns="0" tIns="0" rIns="0" bIns="0" rtlCol="0" anchor="t">
            <a:spAutoFit/>
          </a:bodyPr>
          <a:lstStyle/>
          <a:p>
            <a:pPr algn="ctr" defTabSz="685800">
              <a:lnSpc>
                <a:spcPts val="3113"/>
              </a:lnSpc>
              <a:defRPr/>
            </a:pPr>
            <a:r>
              <a:rPr lang="ar-MA" sz="4500" b="1" dirty="0">
                <a:solidFill>
                  <a:prstClr val="white"/>
                </a:solidFill>
                <a:latin typeface="Microsoft Uighur" panose="02000000000000000000" pitchFamily="2" charset="-78"/>
                <a:cs typeface="Microsoft Uighur" panose="02000000000000000000" pitchFamily="2" charset="-78"/>
              </a:rPr>
              <a:t>توجيهات لاستعمال العرض </a:t>
            </a:r>
          </a:p>
        </p:txBody>
      </p:sp>
    </p:spTree>
    <p:extLst>
      <p:ext uri="{BB962C8B-B14F-4D97-AF65-F5344CB8AC3E}">
        <p14:creationId xmlns:p14="http://schemas.microsoft.com/office/powerpoint/2010/main" val="1082456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AB90C-02CB-51ED-0FB9-65A60ED315B1}"/>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EC0D30EF-DAEB-5C40-47BB-353DDF1F585C}"/>
              </a:ext>
            </a:extLst>
          </p:cNvPr>
          <p:cNvSpPr>
            <a:spLocks noGrp="1"/>
          </p:cNvSpPr>
          <p:nvPr>
            <p:ph type="body" sz="quarter" idx="11"/>
          </p:nvPr>
        </p:nvSpPr>
        <p:spPr>
          <a:xfrm>
            <a:off x="7926523"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9" name="テキスト プレースホルダー 8">
            <a:extLst>
              <a:ext uri="{FF2B5EF4-FFF2-40B4-BE49-F238E27FC236}">
                <a16:creationId xmlns:a16="http://schemas.microsoft.com/office/drawing/2014/main" id="{6DEB5C4B-C31A-CD28-0802-B0B35477B27F}"/>
              </a:ext>
            </a:extLst>
          </p:cNvPr>
          <p:cNvSpPr>
            <a:spLocks noGrp="1"/>
          </p:cNvSpPr>
          <p:nvPr>
            <p:ph type="body" sz="quarter" idx="13"/>
          </p:nvPr>
        </p:nvSpPr>
        <p:spPr>
          <a:xfrm>
            <a:off x="7925376" y="4094558"/>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الاستماع لحكاية:</a:t>
            </a:r>
          </a:p>
          <a:p>
            <a:pPr marL="0" indent="0" rtl="1">
              <a:buNone/>
            </a:pPr>
            <a:r>
              <a:rPr kumimoji="1" lang="ar-MA" sz="6600" b="1" dirty="0">
                <a:latin typeface="Microsoft Uighur" panose="02000000000000000000" pitchFamily="2" charset="-78"/>
                <a:cs typeface="Microsoft Uighur" panose="02000000000000000000" pitchFamily="2" charset="-78"/>
              </a:rPr>
              <a:t>"بائع القبعات" </a:t>
            </a:r>
            <a:endParaRPr kumimoji="1" lang="fr-FR" sz="6600" b="1" dirty="0">
              <a:latin typeface="Microsoft Uighur" panose="02000000000000000000" pitchFamily="2" charset="-78"/>
              <a:cs typeface="Microsoft Uighur" panose="02000000000000000000" pitchFamily="2" charset="-78"/>
            </a:endParaRPr>
          </a:p>
        </p:txBody>
      </p:sp>
      <p:sp>
        <p:nvSpPr>
          <p:cNvPr id="10" name="テキスト プレースホルダー 9">
            <a:extLst>
              <a:ext uri="{FF2B5EF4-FFF2-40B4-BE49-F238E27FC236}">
                <a16:creationId xmlns:a16="http://schemas.microsoft.com/office/drawing/2014/main" id="{B3490C91-7BE5-93F7-22B9-DACAA8D5A977}"/>
              </a:ext>
            </a:extLst>
          </p:cNvPr>
          <p:cNvSpPr>
            <a:spLocks noGrp="1"/>
          </p:cNvSpPr>
          <p:nvPr>
            <p:ph type="body" sz="quarter" idx="16"/>
          </p:nvPr>
        </p:nvSpPr>
        <p:spPr>
          <a:xfrm>
            <a:off x="7440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a:extLst>
              <a:ext uri="{FF2B5EF4-FFF2-40B4-BE49-F238E27FC236}">
                <a16:creationId xmlns:a16="http://schemas.microsoft.com/office/drawing/2014/main" id="{236FB621-F09F-A91E-57C2-19FB1774FFD2}"/>
              </a:ext>
            </a:extLst>
          </p:cNvPr>
          <p:cNvSpPr>
            <a:spLocks noGrp="1"/>
          </p:cNvSpPr>
          <p:nvPr>
            <p:ph type="body" sz="quarter" idx="17"/>
          </p:nvPr>
        </p:nvSpPr>
        <p:spPr>
          <a:xfrm>
            <a:off x="6954519" y="8974764"/>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a:extLst>
              <a:ext uri="{FF2B5EF4-FFF2-40B4-BE49-F238E27FC236}">
                <a16:creationId xmlns:a16="http://schemas.microsoft.com/office/drawing/2014/main" id="{BC0175DE-8896-5862-1547-3AA43BA28D1F}"/>
              </a:ext>
            </a:extLst>
          </p:cNvPr>
          <p:cNvSpPr>
            <a:spLocks noGrp="1"/>
          </p:cNvSpPr>
          <p:nvPr>
            <p:ph type="body" sz="quarter" idx="18"/>
          </p:nvPr>
        </p:nvSpPr>
        <p:spPr>
          <a:xfrm>
            <a:off x="7440519"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a:extLst>
              <a:ext uri="{FF2B5EF4-FFF2-40B4-BE49-F238E27FC236}">
                <a16:creationId xmlns:a16="http://schemas.microsoft.com/office/drawing/2014/main" id="{61ABDC2C-6B3F-D163-3F93-E98E51C9A2D7}"/>
              </a:ext>
            </a:extLst>
          </p:cNvPr>
          <p:cNvSpPr>
            <a:spLocks noGrp="1"/>
          </p:cNvSpPr>
          <p:nvPr>
            <p:ph type="body" sz="quarter" idx="19"/>
          </p:nvPr>
        </p:nvSpPr>
        <p:spPr>
          <a:xfrm>
            <a:off x="6468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pic>
        <p:nvPicPr>
          <p:cNvPr id="2" name="Image 1" descr="Une image contenant intérieur, habits, fille, école&#10;&#10;Le contenu généré par l’IA peut être incorrect.">
            <a:extLst>
              <a:ext uri="{FF2B5EF4-FFF2-40B4-BE49-F238E27FC236}">
                <a16:creationId xmlns:a16="http://schemas.microsoft.com/office/drawing/2014/main" id="{0AC175C9-BDFF-313A-828D-A5114C4221E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39101" y="1239149"/>
            <a:ext cx="7344418" cy="6763463"/>
          </a:xfrm>
          <a:prstGeom prst="rect">
            <a:avLst/>
          </a:prstGeom>
        </p:spPr>
      </p:pic>
    </p:spTree>
    <p:extLst>
      <p:ext uri="{BB962C8B-B14F-4D97-AF65-F5344CB8AC3E}">
        <p14:creationId xmlns:p14="http://schemas.microsoft.com/office/powerpoint/2010/main" val="2051989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44DE4-1F86-18B6-D20E-3C0CF8F8E414}"/>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BF22DD46-1FE8-9BC9-E437-1B71B9FBC131}"/>
              </a:ext>
            </a:extLst>
          </p:cNvPr>
          <p:cNvSpPr txBox="1"/>
          <p:nvPr/>
        </p:nvSpPr>
        <p:spPr>
          <a:xfrm>
            <a:off x="2213811" y="974759"/>
            <a:ext cx="10282990" cy="646331"/>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الآن أنصتوا جيدا</a:t>
            </a:r>
            <a:r>
              <a:rPr lang="fr-FR" sz="3600" b="1" dirty="0">
                <a:solidFill>
                  <a:schemeClr val="bg1">
                    <a:lumMod val="65000"/>
                  </a:schemeClr>
                </a:solidFill>
                <a:latin typeface="Microsoft Uighur" panose="02000000000000000000" pitchFamily="2" charset="-78"/>
                <a:cs typeface="Microsoft Uighur" panose="02000000000000000000" pitchFamily="2" charset="-78"/>
              </a:rPr>
              <a:t>!</a:t>
            </a:r>
            <a:r>
              <a:rPr lang="ar-MA" sz="3600" b="1" dirty="0">
                <a:solidFill>
                  <a:schemeClr val="bg1">
                    <a:lumMod val="65000"/>
                  </a:schemeClr>
                </a:solidFill>
                <a:latin typeface="Microsoft Uighur" panose="02000000000000000000" pitchFamily="2" charset="-78"/>
                <a:cs typeface="Microsoft Uighur" panose="02000000000000000000" pitchFamily="2" charset="-78"/>
              </a:rPr>
              <a:t> سأقص عليكم حكاية جديدة، عنوانها "بائع القبعات".</a:t>
            </a:r>
          </a:p>
        </p:txBody>
      </p:sp>
      <p:pic>
        <p:nvPicPr>
          <p:cNvPr id="2" name="Image 1" descr="Une image contenant intérieur, habits, fille, école&#10;&#10;Le contenu généré par l’IA peut être incorrect.">
            <a:extLst>
              <a:ext uri="{FF2B5EF4-FFF2-40B4-BE49-F238E27FC236}">
                <a16:creationId xmlns:a16="http://schemas.microsoft.com/office/drawing/2014/main" id="{EE862452-5FE4-F2D8-E4AE-1BC45C154C8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635632" y="2371357"/>
            <a:ext cx="8444735" cy="7776743"/>
          </a:xfrm>
          <a:prstGeom prst="rect">
            <a:avLst/>
          </a:prstGeom>
        </p:spPr>
      </p:pic>
      <p:pic>
        <p:nvPicPr>
          <p:cNvPr id="4" name="Picture 49" descr="A cartoon of a person teaching a group of children&#10;&#10;Description automatically generated">
            <a:extLst>
              <a:ext uri="{FF2B5EF4-FFF2-40B4-BE49-F238E27FC236}">
                <a16:creationId xmlns:a16="http://schemas.microsoft.com/office/drawing/2014/main" id="{B18123DC-16F1-96F7-9394-CE7C0167A2A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5661712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366E2-1A52-F941-E913-600AC096F1E4}"/>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F9347452-23FA-3DCB-ABDC-4155EEA05A1C}"/>
              </a:ext>
            </a:extLst>
          </p:cNvPr>
          <p:cNvPicPr>
            <a:picLocks noChangeAspect="1"/>
          </p:cNvPicPr>
          <p:nvPr/>
        </p:nvPicPr>
        <p:blipFill>
          <a:blip r:embed="rId2"/>
          <a:stretch>
            <a:fillRect/>
          </a:stretch>
        </p:blipFill>
        <p:spPr>
          <a:xfrm>
            <a:off x="7801025" y="2372598"/>
            <a:ext cx="5076775" cy="3782612"/>
          </a:xfrm>
          <a:prstGeom prst="rect">
            <a:avLst/>
          </a:prstGeom>
          <a:ln>
            <a:noFill/>
          </a:ln>
          <a:effectLst>
            <a:softEdge rad="112500"/>
          </a:effectLst>
        </p:spPr>
      </p:pic>
      <p:pic>
        <p:nvPicPr>
          <p:cNvPr id="7" name="Image 6">
            <a:extLst>
              <a:ext uri="{FF2B5EF4-FFF2-40B4-BE49-F238E27FC236}">
                <a16:creationId xmlns:a16="http://schemas.microsoft.com/office/drawing/2014/main" id="{1A25BB1F-4C08-DBAB-A480-25F39A01FE72}"/>
              </a:ext>
            </a:extLst>
          </p:cNvPr>
          <p:cNvPicPr>
            <a:picLocks noChangeAspect="1"/>
          </p:cNvPicPr>
          <p:nvPr/>
        </p:nvPicPr>
        <p:blipFill>
          <a:blip r:embed="rId3"/>
          <a:stretch>
            <a:fillRect/>
          </a:stretch>
        </p:blipFill>
        <p:spPr>
          <a:xfrm>
            <a:off x="429910" y="6199951"/>
            <a:ext cx="5076775" cy="3782612"/>
          </a:xfrm>
          <a:prstGeom prst="rect">
            <a:avLst/>
          </a:prstGeom>
          <a:ln>
            <a:noFill/>
          </a:ln>
          <a:effectLst>
            <a:softEdge rad="112500"/>
          </a:effectLst>
        </p:spPr>
      </p:pic>
      <p:sp>
        <p:nvSpPr>
          <p:cNvPr id="4" name="Rectangle 3">
            <a:extLst>
              <a:ext uri="{FF2B5EF4-FFF2-40B4-BE49-F238E27FC236}">
                <a16:creationId xmlns:a16="http://schemas.microsoft.com/office/drawing/2014/main" id="{FA2D6094-4F63-0501-9FE7-6ED6B93A45ED}"/>
              </a:ext>
            </a:extLst>
          </p:cNvPr>
          <p:cNvSpPr/>
          <p:nvPr/>
        </p:nvSpPr>
        <p:spPr>
          <a:xfrm>
            <a:off x="12192000" y="660400"/>
            <a:ext cx="1371600" cy="105833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610433AD-76FC-F629-04A9-704C128338AB}"/>
              </a:ext>
            </a:extLst>
          </p:cNvPr>
          <p:cNvSpPr txBox="1"/>
          <p:nvPr/>
        </p:nvSpPr>
        <p:spPr>
          <a:xfrm>
            <a:off x="3182129" y="866400"/>
            <a:ext cx="10218822" cy="646331"/>
          </a:xfrm>
          <a:prstGeom prst="rect">
            <a:avLst/>
          </a:prstGeom>
          <a:noFill/>
        </p:spPr>
        <p:txBody>
          <a:bodyPr wrap="square" rtlCol="0" anchor="ctr">
            <a:spAutoFit/>
          </a:bodyPr>
          <a:lstStyle/>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يسرد الأستاذ الحكاية بشكل معبر، مع الحرص على جذب انتباه المتعلمين.</a:t>
            </a:r>
            <a:endParaRPr lang="ar-MA" sz="3600"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8" name="Image 7">
            <a:extLst>
              <a:ext uri="{FF2B5EF4-FFF2-40B4-BE49-F238E27FC236}">
                <a16:creationId xmlns:a16="http://schemas.microsoft.com/office/drawing/2014/main" id="{A7E60D82-BC37-254F-15B8-A9E2FFE1F122}"/>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
        <p:nvSpPr>
          <p:cNvPr id="9" name="ZoneTexte 8">
            <a:extLst>
              <a:ext uri="{FF2B5EF4-FFF2-40B4-BE49-F238E27FC236}">
                <a16:creationId xmlns:a16="http://schemas.microsoft.com/office/drawing/2014/main" id="{72751511-65E8-8A4E-0EF2-F01ADD1696DA}"/>
              </a:ext>
            </a:extLst>
          </p:cNvPr>
          <p:cNvSpPr txBox="1"/>
          <p:nvPr/>
        </p:nvSpPr>
        <p:spPr>
          <a:xfrm>
            <a:off x="429910" y="3721041"/>
            <a:ext cx="7107536" cy="1021556"/>
          </a:xfrm>
          <a:prstGeom prst="flowChartAlternateProcess">
            <a:avLst/>
          </a:prstGeom>
          <a:solidFill>
            <a:srgbClr val="F4F3EC"/>
          </a:solidFill>
        </p:spPr>
        <p:txBody>
          <a:bodyPr wrap="square" rtlCol="0">
            <a:spAutoFit/>
          </a:bodyPr>
          <a:lstStyle/>
          <a:p>
            <a:pPr marL="742950" indent="-742950" algn="r" rtl="1">
              <a:buFont typeface="+mj-lt"/>
              <a:buAutoNum type="arabicPeriod"/>
            </a:pPr>
            <a:r>
              <a:rPr lang="ar-MA" sz="5400" dirty="0">
                <a:latin typeface="Adobe Arabic" panose="02040503050201020203" pitchFamily="18" charset="-78"/>
                <a:cs typeface="Adobe Arabic" panose="02040503050201020203" pitchFamily="18" charset="-78"/>
              </a:rPr>
              <a:t>هذا بائع القبعات يسير في القرية.</a:t>
            </a:r>
          </a:p>
        </p:txBody>
      </p:sp>
      <p:sp>
        <p:nvSpPr>
          <p:cNvPr id="11" name="ZoneTexte 10">
            <a:extLst>
              <a:ext uri="{FF2B5EF4-FFF2-40B4-BE49-F238E27FC236}">
                <a16:creationId xmlns:a16="http://schemas.microsoft.com/office/drawing/2014/main" id="{9592ED72-10E8-2B6F-E5AE-CABD4874115B}"/>
              </a:ext>
            </a:extLst>
          </p:cNvPr>
          <p:cNvSpPr txBox="1"/>
          <p:nvPr/>
        </p:nvSpPr>
        <p:spPr>
          <a:xfrm>
            <a:off x="5770264" y="7548394"/>
            <a:ext cx="7107536" cy="1021556"/>
          </a:xfrm>
          <a:prstGeom prst="flowChartAlternateProcess">
            <a:avLst/>
          </a:prstGeom>
          <a:solidFill>
            <a:srgbClr val="F4F3EC"/>
          </a:solidFill>
        </p:spPr>
        <p:txBody>
          <a:bodyPr wrap="square" rtlCol="0">
            <a:spAutoFit/>
          </a:bodyPr>
          <a:lstStyle/>
          <a:p>
            <a:pPr marL="914400" indent="-914400" algn="r" rtl="1">
              <a:buFont typeface="+mj-lt"/>
              <a:buAutoNum type="arabicPeriod" startAt="2"/>
            </a:pPr>
            <a:r>
              <a:rPr lang="ar-MA" sz="5400" dirty="0">
                <a:latin typeface="Adobe Arabic" panose="02040503050201020203" pitchFamily="18" charset="-78"/>
                <a:cs typeface="Adobe Arabic" panose="02040503050201020203" pitchFamily="18" charset="-78"/>
              </a:rPr>
              <a:t>باع بعض القبعات لأطفال القرية.</a:t>
            </a:r>
          </a:p>
        </p:txBody>
      </p:sp>
    </p:spTree>
    <p:extLst>
      <p:ext uri="{BB962C8B-B14F-4D97-AF65-F5344CB8AC3E}">
        <p14:creationId xmlns:p14="http://schemas.microsoft.com/office/powerpoint/2010/main" val="2738455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F86CD-167A-EEC5-9B87-C6397E98D6D0}"/>
            </a:ext>
          </a:extLst>
        </p:cNvPr>
        <p:cNvGrpSpPr/>
        <p:nvPr/>
      </p:nvGrpSpPr>
      <p:grpSpPr>
        <a:xfrm>
          <a:off x="0" y="0"/>
          <a:ext cx="0" cy="0"/>
          <a:chOff x="0" y="0"/>
          <a:chExt cx="0" cy="0"/>
        </a:xfrm>
      </p:grpSpPr>
      <p:sp>
        <p:nvSpPr>
          <p:cNvPr id="26" name="ZoneTexte 25">
            <a:extLst>
              <a:ext uri="{FF2B5EF4-FFF2-40B4-BE49-F238E27FC236}">
                <a16:creationId xmlns:a16="http://schemas.microsoft.com/office/drawing/2014/main" id="{737555B4-6E59-D5DE-AB43-654BB996FE6A}"/>
              </a:ext>
            </a:extLst>
          </p:cNvPr>
          <p:cNvSpPr txBox="1"/>
          <p:nvPr/>
        </p:nvSpPr>
        <p:spPr>
          <a:xfrm>
            <a:off x="429910" y="3261340"/>
            <a:ext cx="7107536" cy="1940957"/>
          </a:xfrm>
          <a:prstGeom prst="flowChartAlternateProcess">
            <a:avLst/>
          </a:prstGeom>
          <a:solidFill>
            <a:srgbClr val="F4F3EC"/>
          </a:solidFill>
        </p:spPr>
        <p:txBody>
          <a:bodyPr wrap="square" rtlCol="0">
            <a:spAutoFit/>
          </a:bodyPr>
          <a:lstStyle/>
          <a:p>
            <a:pPr marL="914400" indent="-914400" algn="r" rtl="1">
              <a:buFont typeface="+mj-lt"/>
              <a:buAutoNum type="arabicPeriod" startAt="3"/>
            </a:pPr>
            <a:r>
              <a:rPr lang="ar-MA" sz="5400" dirty="0">
                <a:latin typeface="Adobe Arabic" panose="02040503050201020203" pitchFamily="18" charset="-78"/>
                <a:cs typeface="Adobe Arabic" panose="02040503050201020203" pitchFamily="18" charset="-78"/>
              </a:rPr>
              <a:t>تعب البائع، فجلس يستريح تحت شجرة حتى نام.</a:t>
            </a:r>
          </a:p>
        </p:txBody>
      </p:sp>
      <p:sp>
        <p:nvSpPr>
          <p:cNvPr id="27" name="ZoneTexte 26">
            <a:extLst>
              <a:ext uri="{FF2B5EF4-FFF2-40B4-BE49-F238E27FC236}">
                <a16:creationId xmlns:a16="http://schemas.microsoft.com/office/drawing/2014/main" id="{84BF9DE5-BB8A-BC0B-0729-6780A87907C2}"/>
              </a:ext>
            </a:extLst>
          </p:cNvPr>
          <p:cNvSpPr txBox="1"/>
          <p:nvPr/>
        </p:nvSpPr>
        <p:spPr>
          <a:xfrm>
            <a:off x="5770264" y="7088693"/>
            <a:ext cx="7107536" cy="1940957"/>
          </a:xfrm>
          <a:prstGeom prst="flowChartAlternateProcess">
            <a:avLst/>
          </a:prstGeom>
          <a:solidFill>
            <a:srgbClr val="F4F3EC"/>
          </a:solidFill>
        </p:spPr>
        <p:txBody>
          <a:bodyPr wrap="square" rtlCol="0">
            <a:spAutoFit/>
          </a:bodyPr>
          <a:lstStyle/>
          <a:p>
            <a:pPr marL="914400" indent="-914400" algn="r" rtl="1">
              <a:buFont typeface="+mj-lt"/>
              <a:buAutoNum type="arabicPeriod" startAt="4"/>
            </a:pPr>
            <a:r>
              <a:rPr lang="ar-MA" sz="5400" dirty="0">
                <a:latin typeface="Adobe Arabic" panose="02040503050201020203" pitchFamily="18" charset="-78"/>
                <a:cs typeface="Adobe Arabic" panose="02040503050201020203" pitchFamily="18" charset="-78"/>
              </a:rPr>
              <a:t>نزلت القردة من الشجرة، وسرقت القبعات.</a:t>
            </a:r>
          </a:p>
        </p:txBody>
      </p:sp>
      <p:pic>
        <p:nvPicPr>
          <p:cNvPr id="24" name="Image 23">
            <a:extLst>
              <a:ext uri="{FF2B5EF4-FFF2-40B4-BE49-F238E27FC236}">
                <a16:creationId xmlns:a16="http://schemas.microsoft.com/office/drawing/2014/main" id="{63186012-590F-0DBB-47E1-53364D148F81}"/>
              </a:ext>
            </a:extLst>
          </p:cNvPr>
          <p:cNvPicPr>
            <a:picLocks noChangeAspect="1"/>
          </p:cNvPicPr>
          <p:nvPr/>
        </p:nvPicPr>
        <p:blipFill>
          <a:blip r:embed="rId2"/>
          <a:stretch>
            <a:fillRect/>
          </a:stretch>
        </p:blipFill>
        <p:spPr>
          <a:xfrm>
            <a:off x="7801025" y="2340513"/>
            <a:ext cx="5076775" cy="3782612"/>
          </a:xfrm>
          <a:prstGeom prst="rect">
            <a:avLst/>
          </a:prstGeom>
          <a:ln>
            <a:noFill/>
          </a:ln>
          <a:effectLst>
            <a:softEdge rad="112500"/>
          </a:effectLst>
        </p:spPr>
      </p:pic>
      <p:sp>
        <p:nvSpPr>
          <p:cNvPr id="4" name="Rectangle 3">
            <a:extLst>
              <a:ext uri="{FF2B5EF4-FFF2-40B4-BE49-F238E27FC236}">
                <a16:creationId xmlns:a16="http://schemas.microsoft.com/office/drawing/2014/main" id="{0BA3EDBB-D688-8C86-16EE-16E4F096A109}"/>
              </a:ext>
            </a:extLst>
          </p:cNvPr>
          <p:cNvSpPr/>
          <p:nvPr/>
        </p:nvSpPr>
        <p:spPr>
          <a:xfrm>
            <a:off x="12192000" y="660400"/>
            <a:ext cx="1371600" cy="105833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5BD40138-CB0C-62BA-2DCB-5400E14B1A3F}"/>
              </a:ext>
            </a:extLst>
          </p:cNvPr>
          <p:cNvSpPr txBox="1"/>
          <p:nvPr/>
        </p:nvSpPr>
        <p:spPr>
          <a:xfrm>
            <a:off x="3182129" y="866400"/>
            <a:ext cx="10218822" cy="646331"/>
          </a:xfrm>
          <a:prstGeom prst="rect">
            <a:avLst/>
          </a:prstGeom>
          <a:noFill/>
        </p:spPr>
        <p:txBody>
          <a:bodyPr wrap="square" rtlCol="0" anchor="ctr">
            <a:spAutoFit/>
          </a:bodyPr>
          <a:lstStyle/>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يسرد الأستاذ الحكاية بشكل معبر، مع الحرص على جذب انتباه المتعلمين.</a:t>
            </a:r>
            <a:endParaRPr lang="ar-MA" sz="3600"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8" name="Image 7">
            <a:extLst>
              <a:ext uri="{FF2B5EF4-FFF2-40B4-BE49-F238E27FC236}">
                <a16:creationId xmlns:a16="http://schemas.microsoft.com/office/drawing/2014/main" id="{2E0C1D3E-F95A-D59C-37B7-1DAFEB9E32E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25" name="Image 24">
            <a:extLst>
              <a:ext uri="{FF2B5EF4-FFF2-40B4-BE49-F238E27FC236}">
                <a16:creationId xmlns:a16="http://schemas.microsoft.com/office/drawing/2014/main" id="{097FF2B9-E13A-AF48-0624-223BA8196767}"/>
              </a:ext>
            </a:extLst>
          </p:cNvPr>
          <p:cNvPicPr>
            <a:picLocks noChangeAspect="1"/>
          </p:cNvPicPr>
          <p:nvPr/>
        </p:nvPicPr>
        <p:blipFill>
          <a:blip r:embed="rId4"/>
          <a:stretch>
            <a:fillRect/>
          </a:stretch>
        </p:blipFill>
        <p:spPr>
          <a:xfrm>
            <a:off x="429910" y="6167866"/>
            <a:ext cx="5076775" cy="3782612"/>
          </a:xfrm>
          <a:prstGeom prst="rect">
            <a:avLst/>
          </a:prstGeom>
          <a:ln>
            <a:noFill/>
          </a:ln>
          <a:effectLst>
            <a:softEdge rad="112500"/>
          </a:effectLst>
        </p:spPr>
      </p:pic>
    </p:spTree>
    <p:extLst>
      <p:ext uri="{BB962C8B-B14F-4D97-AF65-F5344CB8AC3E}">
        <p14:creationId xmlns:p14="http://schemas.microsoft.com/office/powerpoint/2010/main" val="3857675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4EEC7-943D-B41B-1663-C18B79B112D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94D8A3A-5830-9004-6439-B961349D3B11}"/>
              </a:ext>
            </a:extLst>
          </p:cNvPr>
          <p:cNvSpPr/>
          <p:nvPr/>
        </p:nvSpPr>
        <p:spPr>
          <a:xfrm>
            <a:off x="12192000" y="660400"/>
            <a:ext cx="1371600" cy="105833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3614F196-414F-9DA5-C2CC-6334ECFE3667}"/>
              </a:ext>
            </a:extLst>
          </p:cNvPr>
          <p:cNvSpPr txBox="1"/>
          <p:nvPr/>
        </p:nvSpPr>
        <p:spPr>
          <a:xfrm>
            <a:off x="3182129" y="866400"/>
            <a:ext cx="10218822" cy="646331"/>
          </a:xfrm>
          <a:prstGeom prst="rect">
            <a:avLst/>
          </a:prstGeom>
          <a:noFill/>
        </p:spPr>
        <p:txBody>
          <a:bodyPr wrap="square" rtlCol="0" anchor="ctr">
            <a:spAutoFit/>
          </a:bodyPr>
          <a:lstStyle/>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يسرد الأستاذ الحكاية بشكل معبر، مع الحرص على جذب انتباه المتعلمين.</a:t>
            </a:r>
            <a:endParaRPr lang="ar-MA" sz="3600" dirty="0">
              <a:solidFill>
                <a:schemeClr val="bg1">
                  <a:lumMod val="65000"/>
                </a:schemeClr>
              </a:solidFill>
              <a:latin typeface="Microsoft Uighur" panose="02000000000000000000" pitchFamily="2" charset="-78"/>
              <a:cs typeface="Microsoft Uighur" panose="02000000000000000000" pitchFamily="2" charset="-78"/>
            </a:endParaRPr>
          </a:p>
        </p:txBody>
      </p:sp>
      <p:sp>
        <p:nvSpPr>
          <p:cNvPr id="2" name="ZoneTexte 1">
            <a:extLst>
              <a:ext uri="{FF2B5EF4-FFF2-40B4-BE49-F238E27FC236}">
                <a16:creationId xmlns:a16="http://schemas.microsoft.com/office/drawing/2014/main" id="{63543F0A-F210-91EA-4B49-FFA5C0DBE3E0}"/>
              </a:ext>
            </a:extLst>
          </p:cNvPr>
          <p:cNvSpPr txBox="1"/>
          <p:nvPr/>
        </p:nvSpPr>
        <p:spPr>
          <a:xfrm>
            <a:off x="429910" y="3363495"/>
            <a:ext cx="7107536" cy="1736646"/>
          </a:xfrm>
          <a:prstGeom prst="flowChartAlternateProcess">
            <a:avLst/>
          </a:prstGeom>
          <a:solidFill>
            <a:srgbClr val="F4F3EC"/>
          </a:solidFill>
        </p:spPr>
        <p:txBody>
          <a:bodyPr wrap="square" rtlCol="0">
            <a:spAutoFit/>
          </a:bodyPr>
          <a:lstStyle/>
          <a:p>
            <a:pPr marL="914400" indent="-914400" algn="just" rtl="1">
              <a:buFont typeface="+mj-lt"/>
              <a:buAutoNum type="arabicPeriod" startAt="5"/>
            </a:pPr>
            <a:r>
              <a:rPr lang="ar-MA" sz="4800" dirty="0">
                <a:latin typeface="Adobe Arabic" panose="02040503050201020203" pitchFamily="18" charset="-78"/>
                <a:cs typeface="Adobe Arabic" panose="02040503050201020203" pitchFamily="18" charset="-78"/>
              </a:rPr>
              <a:t>عندما استيقظ البائع من نومه، وجد قبعاته فوق رؤوس القردة الشقية.</a:t>
            </a:r>
          </a:p>
        </p:txBody>
      </p:sp>
      <p:pic>
        <p:nvPicPr>
          <p:cNvPr id="8" name="Image 7">
            <a:extLst>
              <a:ext uri="{FF2B5EF4-FFF2-40B4-BE49-F238E27FC236}">
                <a16:creationId xmlns:a16="http://schemas.microsoft.com/office/drawing/2014/main" id="{70C18C23-5E2C-A7CE-EBEF-D997445CCBD7}"/>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
        <p:nvSpPr>
          <p:cNvPr id="23" name="ZoneTexte 22">
            <a:extLst>
              <a:ext uri="{FF2B5EF4-FFF2-40B4-BE49-F238E27FC236}">
                <a16:creationId xmlns:a16="http://schemas.microsoft.com/office/drawing/2014/main" id="{DF7847B3-2D0F-082D-90E9-9FBDF898F8BA}"/>
              </a:ext>
            </a:extLst>
          </p:cNvPr>
          <p:cNvSpPr txBox="1"/>
          <p:nvPr/>
        </p:nvSpPr>
        <p:spPr>
          <a:xfrm>
            <a:off x="5770264" y="6782225"/>
            <a:ext cx="7107536" cy="2553891"/>
          </a:xfrm>
          <a:prstGeom prst="flowChartAlternateProcess">
            <a:avLst/>
          </a:prstGeom>
          <a:solidFill>
            <a:srgbClr val="F4F3EC"/>
          </a:solidFill>
        </p:spPr>
        <p:txBody>
          <a:bodyPr wrap="square" rtlCol="0">
            <a:spAutoFit/>
          </a:bodyPr>
          <a:lstStyle/>
          <a:p>
            <a:pPr marL="914400" indent="-914400" algn="just" rtl="1">
              <a:buFont typeface="+mj-lt"/>
              <a:buAutoNum type="arabicPeriod" startAt="6"/>
            </a:pPr>
            <a:r>
              <a:rPr lang="ar-MA" sz="4800" dirty="0">
                <a:latin typeface="Adobe Arabic" panose="02040503050201020203" pitchFamily="18" charset="-78"/>
                <a:cs typeface="Adobe Arabic" panose="02040503050201020203" pitchFamily="18" charset="-78"/>
              </a:rPr>
              <a:t>فكر في حيلة: القردة تحب التقليد؛ رمى البائع تفاحة؛ فرمت القردة </a:t>
            </a:r>
            <a:r>
              <a:rPr lang="ar-MA" sz="4800" dirty="0" err="1">
                <a:latin typeface="Adobe Arabic" panose="02040503050201020203" pitchFamily="18" charset="-78"/>
                <a:cs typeface="Adobe Arabic" panose="02040503050201020203" pitchFamily="18" charset="-78"/>
              </a:rPr>
              <a:t>تفاحات</a:t>
            </a:r>
            <a:r>
              <a:rPr lang="ar-MA" sz="4800" dirty="0">
                <a:latin typeface="Adobe Arabic" panose="02040503050201020203" pitchFamily="18" charset="-78"/>
                <a:cs typeface="Adobe Arabic" panose="02040503050201020203" pitchFamily="18" charset="-78"/>
              </a:rPr>
              <a:t>.</a:t>
            </a:r>
          </a:p>
        </p:txBody>
      </p:sp>
      <p:pic>
        <p:nvPicPr>
          <p:cNvPr id="16" name="Image 15">
            <a:extLst>
              <a:ext uri="{FF2B5EF4-FFF2-40B4-BE49-F238E27FC236}">
                <a16:creationId xmlns:a16="http://schemas.microsoft.com/office/drawing/2014/main" id="{42B5A0E6-FC48-4430-8512-C54C618250A0}"/>
              </a:ext>
            </a:extLst>
          </p:cNvPr>
          <p:cNvPicPr>
            <a:picLocks noChangeAspect="1"/>
          </p:cNvPicPr>
          <p:nvPr/>
        </p:nvPicPr>
        <p:blipFill>
          <a:blip r:embed="rId3"/>
          <a:stretch>
            <a:fillRect/>
          </a:stretch>
        </p:blipFill>
        <p:spPr>
          <a:xfrm>
            <a:off x="7801026" y="2340513"/>
            <a:ext cx="5076774" cy="3782611"/>
          </a:xfrm>
          <a:prstGeom prst="rect">
            <a:avLst/>
          </a:prstGeom>
          <a:ln>
            <a:noFill/>
          </a:ln>
          <a:effectLst>
            <a:softEdge rad="112500"/>
          </a:effectLst>
        </p:spPr>
      </p:pic>
      <p:pic>
        <p:nvPicPr>
          <p:cNvPr id="18" name="Image 17">
            <a:extLst>
              <a:ext uri="{FF2B5EF4-FFF2-40B4-BE49-F238E27FC236}">
                <a16:creationId xmlns:a16="http://schemas.microsoft.com/office/drawing/2014/main" id="{28A0B878-D5CF-B295-B460-026B5C74BE2B}"/>
              </a:ext>
            </a:extLst>
          </p:cNvPr>
          <p:cNvPicPr>
            <a:picLocks noChangeAspect="1"/>
          </p:cNvPicPr>
          <p:nvPr/>
        </p:nvPicPr>
        <p:blipFill>
          <a:blip r:embed="rId4"/>
          <a:stretch>
            <a:fillRect/>
          </a:stretch>
        </p:blipFill>
        <p:spPr>
          <a:xfrm>
            <a:off x="429910" y="6167866"/>
            <a:ext cx="5076774" cy="3782611"/>
          </a:xfrm>
          <a:prstGeom prst="rect">
            <a:avLst/>
          </a:prstGeom>
          <a:ln>
            <a:noFill/>
          </a:ln>
          <a:effectLst>
            <a:softEdge rad="112500"/>
          </a:effectLst>
        </p:spPr>
      </p:pic>
    </p:spTree>
    <p:extLst>
      <p:ext uri="{BB962C8B-B14F-4D97-AF65-F5344CB8AC3E}">
        <p14:creationId xmlns:p14="http://schemas.microsoft.com/office/powerpoint/2010/main" val="3010768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81D43-8626-085A-E043-17669C0805B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5690A62-8BF6-95A6-773A-7CBA8154F9FB}"/>
              </a:ext>
            </a:extLst>
          </p:cNvPr>
          <p:cNvSpPr/>
          <p:nvPr/>
        </p:nvSpPr>
        <p:spPr>
          <a:xfrm>
            <a:off x="12192000" y="660400"/>
            <a:ext cx="1371600" cy="105833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FBDECA5C-5A28-CFB5-E02A-9C47F1041282}"/>
              </a:ext>
            </a:extLst>
          </p:cNvPr>
          <p:cNvSpPr txBox="1"/>
          <p:nvPr/>
        </p:nvSpPr>
        <p:spPr>
          <a:xfrm>
            <a:off x="1759390" y="888232"/>
            <a:ext cx="11556109" cy="646331"/>
          </a:xfrm>
          <a:prstGeom prst="rect">
            <a:avLst/>
          </a:prstGeom>
          <a:noFill/>
        </p:spPr>
        <p:txBody>
          <a:bodyPr wrap="square" rtlCol="0" anchor="ctr">
            <a:spAutoFit/>
          </a:bodyPr>
          <a:lstStyle/>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يسرد الأستاذ الحكاية بشكل معبر، مع الحرص على جذب انتباه المتعلمين (تتم إعادة سرد الحكاية مجددا).</a:t>
            </a:r>
            <a:endParaRPr lang="ar-MA" sz="3600" dirty="0">
              <a:solidFill>
                <a:schemeClr val="bg1">
                  <a:lumMod val="65000"/>
                </a:schemeClr>
              </a:solidFill>
              <a:latin typeface="Microsoft Uighur" panose="02000000000000000000" pitchFamily="2" charset="-78"/>
              <a:cs typeface="Microsoft Uighur" panose="02000000000000000000" pitchFamily="2" charset="-78"/>
            </a:endParaRPr>
          </a:p>
        </p:txBody>
      </p:sp>
      <p:sp>
        <p:nvSpPr>
          <p:cNvPr id="2" name="ZoneTexte 1">
            <a:extLst>
              <a:ext uri="{FF2B5EF4-FFF2-40B4-BE49-F238E27FC236}">
                <a16:creationId xmlns:a16="http://schemas.microsoft.com/office/drawing/2014/main" id="{1D29C4DB-0AF6-D917-0BF1-E575FC6CDDD0}"/>
              </a:ext>
            </a:extLst>
          </p:cNvPr>
          <p:cNvSpPr txBox="1"/>
          <p:nvPr/>
        </p:nvSpPr>
        <p:spPr>
          <a:xfrm>
            <a:off x="429909" y="3261340"/>
            <a:ext cx="7107536" cy="1940957"/>
          </a:xfrm>
          <a:prstGeom prst="flowChartAlternateProcess">
            <a:avLst/>
          </a:prstGeom>
          <a:solidFill>
            <a:srgbClr val="F4F3EC"/>
          </a:solidFill>
        </p:spPr>
        <p:txBody>
          <a:bodyPr wrap="square" rtlCol="0">
            <a:spAutoFit/>
          </a:bodyPr>
          <a:lstStyle/>
          <a:p>
            <a:pPr marL="914400" indent="-914400" algn="r" rtl="1">
              <a:buFont typeface="+mj-lt"/>
              <a:buAutoNum type="arabicPeriod" startAt="7"/>
            </a:pPr>
            <a:r>
              <a:rPr lang="ar-MA" sz="5400" dirty="0">
                <a:latin typeface="Adobe Arabic" panose="02040503050201020203" pitchFamily="18" charset="-78"/>
                <a:cs typeface="Adobe Arabic" panose="02040503050201020203" pitchFamily="18" charset="-78"/>
              </a:rPr>
              <a:t>رمى البائع قبعة؛ فرمت القردة القبعات.</a:t>
            </a:r>
          </a:p>
        </p:txBody>
      </p:sp>
      <p:pic>
        <p:nvPicPr>
          <p:cNvPr id="8" name="Image 7">
            <a:extLst>
              <a:ext uri="{FF2B5EF4-FFF2-40B4-BE49-F238E27FC236}">
                <a16:creationId xmlns:a16="http://schemas.microsoft.com/office/drawing/2014/main" id="{07E1FADF-2E50-6C4B-C236-85D43445C8C4}"/>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
        <p:nvSpPr>
          <p:cNvPr id="23" name="ZoneTexte 22">
            <a:extLst>
              <a:ext uri="{FF2B5EF4-FFF2-40B4-BE49-F238E27FC236}">
                <a16:creationId xmlns:a16="http://schemas.microsoft.com/office/drawing/2014/main" id="{1A74CA88-B675-C1BC-A7E0-E886A0B1C2B1}"/>
              </a:ext>
            </a:extLst>
          </p:cNvPr>
          <p:cNvSpPr txBox="1"/>
          <p:nvPr/>
        </p:nvSpPr>
        <p:spPr>
          <a:xfrm>
            <a:off x="5770263" y="7088693"/>
            <a:ext cx="7107536" cy="1940957"/>
          </a:xfrm>
          <a:prstGeom prst="flowChartAlternateProcess">
            <a:avLst/>
          </a:prstGeom>
          <a:solidFill>
            <a:srgbClr val="F4F3EC"/>
          </a:solidFill>
        </p:spPr>
        <p:txBody>
          <a:bodyPr wrap="square" rtlCol="0">
            <a:spAutoFit/>
          </a:bodyPr>
          <a:lstStyle/>
          <a:p>
            <a:pPr marL="914400" indent="-914400" algn="r" rtl="1">
              <a:buFont typeface="+mj-lt"/>
              <a:buAutoNum type="arabicPeriod" startAt="8"/>
            </a:pPr>
            <a:r>
              <a:rPr lang="ar-MA" sz="5400" dirty="0">
                <a:latin typeface="Adobe Arabic" panose="02040503050201020203" pitchFamily="18" charset="-78"/>
                <a:cs typeface="Adobe Arabic" panose="02040503050201020203" pitchFamily="18" charset="-78"/>
              </a:rPr>
              <a:t>هكذا استعاد التاجر كل القبعات، فراح يبيعها لسكان القرية.</a:t>
            </a:r>
          </a:p>
        </p:txBody>
      </p:sp>
      <p:pic>
        <p:nvPicPr>
          <p:cNvPr id="20" name="Image 19">
            <a:extLst>
              <a:ext uri="{FF2B5EF4-FFF2-40B4-BE49-F238E27FC236}">
                <a16:creationId xmlns:a16="http://schemas.microsoft.com/office/drawing/2014/main" id="{4AEEB9E4-5B78-6453-5585-C94385C1ECFE}"/>
              </a:ext>
            </a:extLst>
          </p:cNvPr>
          <p:cNvPicPr>
            <a:picLocks noChangeAspect="1"/>
          </p:cNvPicPr>
          <p:nvPr/>
        </p:nvPicPr>
        <p:blipFill>
          <a:blip r:embed="rId3"/>
          <a:stretch>
            <a:fillRect/>
          </a:stretch>
        </p:blipFill>
        <p:spPr>
          <a:xfrm>
            <a:off x="7801024" y="2340513"/>
            <a:ext cx="5076775" cy="3782612"/>
          </a:xfrm>
          <a:prstGeom prst="rect">
            <a:avLst/>
          </a:prstGeom>
          <a:ln>
            <a:noFill/>
          </a:ln>
          <a:effectLst>
            <a:softEdge rad="112500"/>
          </a:effectLst>
        </p:spPr>
      </p:pic>
      <p:pic>
        <p:nvPicPr>
          <p:cNvPr id="22" name="Image 21">
            <a:extLst>
              <a:ext uri="{FF2B5EF4-FFF2-40B4-BE49-F238E27FC236}">
                <a16:creationId xmlns:a16="http://schemas.microsoft.com/office/drawing/2014/main" id="{0E83028E-3AFC-DE86-1CA1-CDA8CB626EB6}"/>
              </a:ext>
            </a:extLst>
          </p:cNvPr>
          <p:cNvPicPr>
            <a:picLocks noChangeAspect="1"/>
          </p:cNvPicPr>
          <p:nvPr/>
        </p:nvPicPr>
        <p:blipFill>
          <a:blip r:embed="rId4"/>
          <a:stretch>
            <a:fillRect/>
          </a:stretch>
        </p:blipFill>
        <p:spPr>
          <a:xfrm>
            <a:off x="429909" y="6167866"/>
            <a:ext cx="5076775" cy="3782612"/>
          </a:xfrm>
          <a:prstGeom prst="rect">
            <a:avLst/>
          </a:prstGeom>
          <a:ln>
            <a:noFill/>
          </a:ln>
          <a:effectLst>
            <a:softEdge rad="112500"/>
          </a:effectLst>
        </p:spPr>
      </p:pic>
    </p:spTree>
    <p:extLst>
      <p:ext uri="{BB962C8B-B14F-4D97-AF65-F5344CB8AC3E}">
        <p14:creationId xmlns:p14="http://schemas.microsoft.com/office/powerpoint/2010/main" val="393404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par>
                                <p:cTn id="16" presetID="10" presetClass="entr" presetSubtype="0"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35C35-9AA0-2EFC-0D90-D042105FF3B4}"/>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9C7FC0C8-4302-018E-F585-E8AB017EEEC1}"/>
              </a:ext>
            </a:extLst>
          </p:cNvPr>
          <p:cNvSpPr txBox="1"/>
          <p:nvPr/>
        </p:nvSpPr>
        <p:spPr>
          <a:xfrm>
            <a:off x="1082840" y="738753"/>
            <a:ext cx="11550317"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الآن ما رأيكم في الحكاية؟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يتم تشجيع التلاميذ على التعبير عن فهمهم ومشاعرهم، مع إعطاء الفرصة لأكبر عدد منهم.</a:t>
            </a:r>
          </a:p>
        </p:txBody>
      </p:sp>
      <p:pic>
        <p:nvPicPr>
          <p:cNvPr id="2" name="Picture 49" descr="A cartoon of a person teaching a group of children&#10;&#10;Description automatically generated">
            <a:extLst>
              <a:ext uri="{FF2B5EF4-FFF2-40B4-BE49-F238E27FC236}">
                <a16:creationId xmlns:a16="http://schemas.microsoft.com/office/drawing/2014/main" id="{51E2EECF-C7F7-4D8E-894D-A0170EDFE34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17" name="Image 16" descr="Une image contenant intérieur, habits, fille, école&#10;&#10;Le contenu généré par l’IA peut être incorrect.">
            <a:extLst>
              <a:ext uri="{FF2B5EF4-FFF2-40B4-BE49-F238E27FC236}">
                <a16:creationId xmlns:a16="http://schemas.microsoft.com/office/drawing/2014/main" id="{3722AD48-6C5A-B0EE-068D-C502D23CAFD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635632" y="2371357"/>
            <a:ext cx="8444735" cy="7776743"/>
          </a:xfrm>
          <a:prstGeom prst="rect">
            <a:avLst/>
          </a:prstGeom>
        </p:spPr>
      </p:pic>
    </p:spTree>
    <p:extLst>
      <p:ext uri="{BB962C8B-B14F-4D97-AF65-F5344CB8AC3E}">
        <p14:creationId xmlns:p14="http://schemas.microsoft.com/office/powerpoint/2010/main" val="28897790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10251-80B7-BA9A-9AA6-46E7A6E52E14}"/>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B50B2944-A2FF-E1A9-443E-FC2090BB4FA6}"/>
              </a:ext>
            </a:extLst>
          </p:cNvPr>
          <p:cNvSpPr txBox="1"/>
          <p:nvPr/>
        </p:nvSpPr>
        <p:spPr>
          <a:xfrm>
            <a:off x="1082840" y="738753"/>
            <a:ext cx="11550317"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الآن لنسترجع أحداث الحكاية، من يعبر عن الصورة الأولى....</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يتم تشجيع التلاميذ على التعبير صور الحكاية بالترتيب (صورة لكل تلميذ)، ويتم إشراك أكبر عدد.</a:t>
            </a:r>
          </a:p>
        </p:txBody>
      </p:sp>
      <p:pic>
        <p:nvPicPr>
          <p:cNvPr id="2" name="Picture 49" descr="A cartoon of a person teaching a group of children&#10;&#10;Description automatically generated">
            <a:extLst>
              <a:ext uri="{FF2B5EF4-FFF2-40B4-BE49-F238E27FC236}">
                <a16:creationId xmlns:a16="http://schemas.microsoft.com/office/drawing/2014/main" id="{C642673F-B6DC-A14E-1506-532B220EFB2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3" name="Image 2">
            <a:extLst>
              <a:ext uri="{FF2B5EF4-FFF2-40B4-BE49-F238E27FC236}">
                <a16:creationId xmlns:a16="http://schemas.microsoft.com/office/drawing/2014/main" id="{A4695EC3-0C74-CE44-57CF-D27602AAE127}"/>
              </a:ext>
            </a:extLst>
          </p:cNvPr>
          <p:cNvPicPr>
            <a:picLocks noChangeAspect="1"/>
          </p:cNvPicPr>
          <p:nvPr/>
        </p:nvPicPr>
        <p:blipFill>
          <a:blip r:embed="rId3"/>
          <a:stretch>
            <a:fillRect/>
          </a:stretch>
        </p:blipFill>
        <p:spPr>
          <a:xfrm>
            <a:off x="5095567" y="2216374"/>
            <a:ext cx="3577314" cy="2665391"/>
          </a:xfrm>
          <a:prstGeom prst="rect">
            <a:avLst/>
          </a:prstGeom>
          <a:ln>
            <a:noFill/>
          </a:ln>
          <a:effectLst>
            <a:softEdge rad="112500"/>
          </a:effectLst>
        </p:spPr>
      </p:pic>
      <p:pic>
        <p:nvPicPr>
          <p:cNvPr id="9" name="Image 8">
            <a:extLst>
              <a:ext uri="{FF2B5EF4-FFF2-40B4-BE49-F238E27FC236}">
                <a16:creationId xmlns:a16="http://schemas.microsoft.com/office/drawing/2014/main" id="{70CDD291-7FAE-2EAF-510E-AAD2F53682D2}"/>
              </a:ext>
            </a:extLst>
          </p:cNvPr>
          <p:cNvPicPr>
            <a:picLocks noChangeAspect="1"/>
          </p:cNvPicPr>
          <p:nvPr/>
        </p:nvPicPr>
        <p:blipFill>
          <a:blip r:embed="rId4"/>
          <a:stretch>
            <a:fillRect/>
          </a:stretch>
        </p:blipFill>
        <p:spPr>
          <a:xfrm>
            <a:off x="9737604" y="2216374"/>
            <a:ext cx="3577314" cy="2665391"/>
          </a:xfrm>
          <a:prstGeom prst="rect">
            <a:avLst/>
          </a:prstGeom>
          <a:ln>
            <a:noFill/>
          </a:ln>
          <a:effectLst>
            <a:softEdge rad="112500"/>
          </a:effectLst>
        </p:spPr>
      </p:pic>
      <p:pic>
        <p:nvPicPr>
          <p:cNvPr id="11" name="Image 10">
            <a:extLst>
              <a:ext uri="{FF2B5EF4-FFF2-40B4-BE49-F238E27FC236}">
                <a16:creationId xmlns:a16="http://schemas.microsoft.com/office/drawing/2014/main" id="{7BDF5BD2-BFEE-C2E0-9273-3428BEEAEC19}"/>
              </a:ext>
            </a:extLst>
          </p:cNvPr>
          <p:cNvPicPr>
            <a:picLocks noChangeAspect="1"/>
          </p:cNvPicPr>
          <p:nvPr/>
        </p:nvPicPr>
        <p:blipFill>
          <a:blip r:embed="rId5"/>
          <a:stretch>
            <a:fillRect/>
          </a:stretch>
        </p:blipFill>
        <p:spPr>
          <a:xfrm>
            <a:off x="7586609" y="7547156"/>
            <a:ext cx="3577314" cy="2665391"/>
          </a:xfrm>
          <a:prstGeom prst="rect">
            <a:avLst/>
          </a:prstGeom>
          <a:ln>
            <a:noFill/>
          </a:ln>
          <a:effectLst>
            <a:softEdge rad="112500"/>
          </a:effectLst>
        </p:spPr>
      </p:pic>
      <p:pic>
        <p:nvPicPr>
          <p:cNvPr id="12" name="Image 11">
            <a:extLst>
              <a:ext uri="{FF2B5EF4-FFF2-40B4-BE49-F238E27FC236}">
                <a16:creationId xmlns:a16="http://schemas.microsoft.com/office/drawing/2014/main" id="{03168A7D-C9EE-6DB3-1B81-CA77F67ACBA0}"/>
              </a:ext>
            </a:extLst>
          </p:cNvPr>
          <p:cNvPicPr>
            <a:picLocks noChangeAspect="1"/>
          </p:cNvPicPr>
          <p:nvPr/>
        </p:nvPicPr>
        <p:blipFill>
          <a:blip r:embed="rId6"/>
          <a:stretch>
            <a:fillRect/>
          </a:stretch>
        </p:blipFill>
        <p:spPr>
          <a:xfrm>
            <a:off x="427344" y="4874401"/>
            <a:ext cx="3577313" cy="2665390"/>
          </a:xfrm>
          <a:prstGeom prst="rect">
            <a:avLst/>
          </a:prstGeom>
          <a:ln>
            <a:noFill/>
          </a:ln>
          <a:effectLst>
            <a:softEdge rad="112500"/>
          </a:effectLst>
        </p:spPr>
      </p:pic>
      <p:pic>
        <p:nvPicPr>
          <p:cNvPr id="13" name="Image 12">
            <a:extLst>
              <a:ext uri="{FF2B5EF4-FFF2-40B4-BE49-F238E27FC236}">
                <a16:creationId xmlns:a16="http://schemas.microsoft.com/office/drawing/2014/main" id="{CBBB1DA8-A90D-83CC-87A1-EFCFC1C2E399}"/>
              </a:ext>
            </a:extLst>
          </p:cNvPr>
          <p:cNvPicPr>
            <a:picLocks noChangeAspect="1"/>
          </p:cNvPicPr>
          <p:nvPr/>
        </p:nvPicPr>
        <p:blipFill>
          <a:blip r:embed="rId7"/>
          <a:stretch>
            <a:fillRect/>
          </a:stretch>
        </p:blipFill>
        <p:spPr>
          <a:xfrm>
            <a:off x="5069380" y="4874401"/>
            <a:ext cx="3577313" cy="2665390"/>
          </a:xfrm>
          <a:prstGeom prst="rect">
            <a:avLst/>
          </a:prstGeom>
          <a:ln>
            <a:noFill/>
          </a:ln>
          <a:effectLst>
            <a:softEdge rad="112500"/>
          </a:effectLst>
        </p:spPr>
      </p:pic>
      <p:pic>
        <p:nvPicPr>
          <p:cNvPr id="14" name="Image 13">
            <a:extLst>
              <a:ext uri="{FF2B5EF4-FFF2-40B4-BE49-F238E27FC236}">
                <a16:creationId xmlns:a16="http://schemas.microsoft.com/office/drawing/2014/main" id="{BB120D17-4BB4-2C7D-60EC-086FA6B57D17}"/>
              </a:ext>
            </a:extLst>
          </p:cNvPr>
          <p:cNvPicPr>
            <a:picLocks noChangeAspect="1"/>
          </p:cNvPicPr>
          <p:nvPr/>
        </p:nvPicPr>
        <p:blipFill>
          <a:blip r:embed="rId8"/>
          <a:stretch>
            <a:fillRect/>
          </a:stretch>
        </p:blipFill>
        <p:spPr>
          <a:xfrm>
            <a:off x="9711342" y="4881765"/>
            <a:ext cx="3577314" cy="2665391"/>
          </a:xfrm>
          <a:prstGeom prst="rect">
            <a:avLst/>
          </a:prstGeom>
          <a:ln>
            <a:noFill/>
          </a:ln>
          <a:effectLst>
            <a:softEdge rad="112500"/>
          </a:effectLst>
        </p:spPr>
      </p:pic>
      <p:pic>
        <p:nvPicPr>
          <p:cNvPr id="15" name="Image 14">
            <a:extLst>
              <a:ext uri="{FF2B5EF4-FFF2-40B4-BE49-F238E27FC236}">
                <a16:creationId xmlns:a16="http://schemas.microsoft.com/office/drawing/2014/main" id="{B9978274-4B8A-0529-BDD1-3997B53D0C79}"/>
              </a:ext>
            </a:extLst>
          </p:cNvPr>
          <p:cNvPicPr>
            <a:picLocks noChangeAspect="1"/>
          </p:cNvPicPr>
          <p:nvPr/>
        </p:nvPicPr>
        <p:blipFill>
          <a:blip r:embed="rId9"/>
          <a:stretch>
            <a:fillRect/>
          </a:stretch>
        </p:blipFill>
        <p:spPr>
          <a:xfrm>
            <a:off x="2552077" y="7621609"/>
            <a:ext cx="3577314" cy="2665391"/>
          </a:xfrm>
          <a:prstGeom prst="rect">
            <a:avLst/>
          </a:prstGeom>
          <a:ln>
            <a:noFill/>
          </a:ln>
          <a:effectLst>
            <a:softEdge rad="112500"/>
          </a:effectLst>
        </p:spPr>
      </p:pic>
      <p:pic>
        <p:nvPicPr>
          <p:cNvPr id="16" name="Image 15">
            <a:extLst>
              <a:ext uri="{FF2B5EF4-FFF2-40B4-BE49-F238E27FC236}">
                <a16:creationId xmlns:a16="http://schemas.microsoft.com/office/drawing/2014/main" id="{8C55CFB5-1B50-5F52-A9BA-61C173D6B573}"/>
              </a:ext>
            </a:extLst>
          </p:cNvPr>
          <p:cNvPicPr>
            <a:picLocks noChangeAspect="1"/>
          </p:cNvPicPr>
          <p:nvPr/>
        </p:nvPicPr>
        <p:blipFill>
          <a:blip r:embed="rId10"/>
          <a:stretch>
            <a:fillRect/>
          </a:stretch>
        </p:blipFill>
        <p:spPr>
          <a:xfrm>
            <a:off x="479792" y="2216374"/>
            <a:ext cx="3577314" cy="2665391"/>
          </a:xfrm>
          <a:prstGeom prst="rect">
            <a:avLst/>
          </a:prstGeom>
          <a:ln>
            <a:noFill/>
          </a:ln>
          <a:effectLst>
            <a:softEdge rad="112500"/>
          </a:effectLst>
        </p:spPr>
      </p:pic>
    </p:spTree>
    <p:extLst>
      <p:ext uri="{BB962C8B-B14F-4D97-AF65-F5344CB8AC3E}">
        <p14:creationId xmlns:p14="http://schemas.microsoft.com/office/powerpoint/2010/main" val="1663298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52B48-4DEC-AFA4-1EE3-ABED31F03866}"/>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884265B0-0347-4BC7-B3E2-7F82540C11FD}"/>
              </a:ext>
            </a:extLst>
          </p:cNvPr>
          <p:cNvSpPr>
            <a:spLocks noGrp="1"/>
          </p:cNvSpPr>
          <p:nvPr>
            <p:ph type="body" sz="quarter" idx="11"/>
          </p:nvPr>
        </p:nvSpPr>
        <p:spPr>
          <a:xfrm>
            <a:off x="7926523"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9" name="テキスト プレースホルダー 8">
            <a:extLst>
              <a:ext uri="{FF2B5EF4-FFF2-40B4-BE49-F238E27FC236}">
                <a16:creationId xmlns:a16="http://schemas.microsoft.com/office/drawing/2014/main" id="{1398E97A-1552-4978-F199-0A9E32F3CBF7}"/>
              </a:ext>
            </a:extLst>
          </p:cNvPr>
          <p:cNvSpPr>
            <a:spLocks noGrp="1"/>
          </p:cNvSpPr>
          <p:nvPr>
            <p:ph type="body" sz="quarter" idx="13"/>
          </p:nvPr>
        </p:nvSpPr>
        <p:spPr>
          <a:xfrm>
            <a:off x="7925376" y="4094558"/>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قراءة الصورة</a:t>
            </a:r>
            <a:endParaRPr kumimoji="1" lang="fr-FR" sz="6600" b="1" dirty="0">
              <a:latin typeface="Microsoft Uighur" panose="02000000000000000000" pitchFamily="2" charset="-78"/>
              <a:cs typeface="Microsoft Uighur" panose="02000000000000000000" pitchFamily="2" charset="-78"/>
            </a:endParaRPr>
          </a:p>
        </p:txBody>
      </p:sp>
      <p:sp>
        <p:nvSpPr>
          <p:cNvPr id="10" name="テキスト プレースホルダー 9">
            <a:extLst>
              <a:ext uri="{FF2B5EF4-FFF2-40B4-BE49-F238E27FC236}">
                <a16:creationId xmlns:a16="http://schemas.microsoft.com/office/drawing/2014/main" id="{32E618C2-E6B8-4B57-1A8B-2DDF7E80C8EF}"/>
              </a:ext>
            </a:extLst>
          </p:cNvPr>
          <p:cNvSpPr>
            <a:spLocks noGrp="1"/>
          </p:cNvSpPr>
          <p:nvPr>
            <p:ph type="body" sz="quarter" idx="16"/>
          </p:nvPr>
        </p:nvSpPr>
        <p:spPr>
          <a:xfrm>
            <a:off x="7440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a:extLst>
              <a:ext uri="{FF2B5EF4-FFF2-40B4-BE49-F238E27FC236}">
                <a16:creationId xmlns:a16="http://schemas.microsoft.com/office/drawing/2014/main" id="{DBDE1CD1-F368-4DBA-26B6-B3AE4142A11D}"/>
              </a:ext>
            </a:extLst>
          </p:cNvPr>
          <p:cNvSpPr>
            <a:spLocks noGrp="1"/>
          </p:cNvSpPr>
          <p:nvPr>
            <p:ph type="body" sz="quarter" idx="17"/>
          </p:nvPr>
        </p:nvSpPr>
        <p:spPr>
          <a:xfrm>
            <a:off x="6954519" y="8974764"/>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a:extLst>
              <a:ext uri="{FF2B5EF4-FFF2-40B4-BE49-F238E27FC236}">
                <a16:creationId xmlns:a16="http://schemas.microsoft.com/office/drawing/2014/main" id="{2FF3D157-1D1C-1B10-00F5-97FECDA523CE}"/>
              </a:ext>
            </a:extLst>
          </p:cNvPr>
          <p:cNvSpPr>
            <a:spLocks noGrp="1"/>
          </p:cNvSpPr>
          <p:nvPr>
            <p:ph type="body" sz="quarter" idx="18"/>
          </p:nvPr>
        </p:nvSpPr>
        <p:spPr>
          <a:xfrm>
            <a:off x="7440519"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a:extLst>
              <a:ext uri="{FF2B5EF4-FFF2-40B4-BE49-F238E27FC236}">
                <a16:creationId xmlns:a16="http://schemas.microsoft.com/office/drawing/2014/main" id="{142FC88C-06E7-DCDB-158B-BC3724C97397}"/>
              </a:ext>
            </a:extLst>
          </p:cNvPr>
          <p:cNvSpPr>
            <a:spLocks noGrp="1"/>
          </p:cNvSpPr>
          <p:nvPr>
            <p:ph type="body" sz="quarter" idx="19"/>
          </p:nvPr>
        </p:nvSpPr>
        <p:spPr>
          <a:xfrm>
            <a:off x="6468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pic>
        <p:nvPicPr>
          <p:cNvPr id="3" name="Image 2">
            <a:extLst>
              <a:ext uri="{FF2B5EF4-FFF2-40B4-BE49-F238E27FC236}">
                <a16:creationId xmlns:a16="http://schemas.microsoft.com/office/drawing/2014/main" id="{5CA6DDD4-DB9B-9A8F-78FC-9934B87A46F9}"/>
              </a:ext>
            </a:extLst>
          </p:cNvPr>
          <p:cNvPicPr>
            <a:picLocks noChangeAspect="1"/>
          </p:cNvPicPr>
          <p:nvPr/>
        </p:nvPicPr>
        <p:blipFill>
          <a:blip r:embed="rId3"/>
          <a:stretch>
            <a:fillRect/>
          </a:stretch>
        </p:blipFill>
        <p:spPr>
          <a:xfrm>
            <a:off x="520881" y="1909011"/>
            <a:ext cx="7162638" cy="5971674"/>
          </a:xfrm>
          <a:prstGeom prst="rect">
            <a:avLst/>
          </a:prstGeom>
        </p:spPr>
      </p:pic>
    </p:spTree>
    <p:extLst>
      <p:ext uri="{BB962C8B-B14F-4D97-AF65-F5344CB8AC3E}">
        <p14:creationId xmlns:p14="http://schemas.microsoft.com/office/powerpoint/2010/main" val="14028569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4DB40-76FA-BC76-5E6E-0DFE774D3E0B}"/>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200CF3BE-64D2-3CF8-81AC-8072A4013749}"/>
              </a:ext>
            </a:extLst>
          </p:cNvPr>
          <p:cNvSpPr txBox="1"/>
          <p:nvPr/>
        </p:nvSpPr>
        <p:spPr>
          <a:xfrm>
            <a:off x="457199" y="697760"/>
            <a:ext cx="12039601"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خذوا الآن كراساتكم الصفحة 13، ولاحظوا جيدا لوحة الأنشطة اليومية.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يتأكد الأستاذ من تمكن التلاميذ من فتح كراساتهم على الصفحة المطلوبة ويساعدهم على ذلك.</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4" name="Picture 49" descr="A cartoon of a person teaching a group of children&#10;&#10;Description automatically generated">
            <a:extLst>
              <a:ext uri="{FF2B5EF4-FFF2-40B4-BE49-F238E27FC236}">
                <a16:creationId xmlns:a16="http://schemas.microsoft.com/office/drawing/2014/main" id="{12B29BFC-C675-E542-FB3D-846ACD4FE19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2" name="Image 1">
            <a:extLst>
              <a:ext uri="{FF2B5EF4-FFF2-40B4-BE49-F238E27FC236}">
                <a16:creationId xmlns:a16="http://schemas.microsoft.com/office/drawing/2014/main" id="{964A613C-ECE4-2277-7BC3-EBFF4482BDC8}"/>
              </a:ext>
            </a:extLst>
          </p:cNvPr>
          <p:cNvPicPr>
            <a:picLocks noChangeAspect="1"/>
          </p:cNvPicPr>
          <p:nvPr/>
        </p:nvPicPr>
        <p:blipFill>
          <a:blip r:embed="rId3"/>
          <a:stretch>
            <a:fillRect/>
          </a:stretch>
        </p:blipFill>
        <p:spPr>
          <a:xfrm>
            <a:off x="2264514" y="2358190"/>
            <a:ext cx="9186971" cy="7659412"/>
          </a:xfrm>
          <a:prstGeom prst="rect">
            <a:avLst/>
          </a:prstGeom>
        </p:spPr>
      </p:pic>
    </p:spTree>
    <p:extLst>
      <p:ext uri="{BB962C8B-B14F-4D97-AF65-F5344CB8AC3E}">
        <p14:creationId xmlns:p14="http://schemas.microsoft.com/office/powerpoint/2010/main" val="2895503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hqprint">
              <a:extLst>
                <a:ext uri="{28A0092B-C50C-407E-A947-70E740481C1C}">
                  <a14:useLocalDpi xmlns:a14="http://schemas.microsoft.com/office/drawing/2010/main"/>
                </a:ext>
              </a:extLst>
            </a:blip>
            <a:stretch>
              <a:fillRect/>
            </a:stretch>
          </a:blipFill>
        </p:spPr>
        <p:txBody>
          <a:bodyPr/>
          <a:lstStyle/>
          <a:p>
            <a:pPr defTabSz="685834">
              <a:defRPr/>
            </a:pPr>
            <a:endParaRPr lang="fr-MA" sz="1350" dirty="0">
              <a:solidFill>
                <a:prstClr val="black"/>
              </a:solidFill>
              <a:latin typeface="Dosis" pitchFamily="2" charset="0"/>
            </a:endParaRPr>
          </a:p>
        </p:txBody>
      </p:sp>
      <p:grpSp>
        <p:nvGrpSpPr>
          <p:cNvPr id="3" name="Group 3"/>
          <p:cNvGrpSpPr/>
          <p:nvPr/>
        </p:nvGrpSpPr>
        <p:grpSpPr>
          <a:xfrm>
            <a:off x="857250" y="1180450"/>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ZoneTexte 8">
            <a:extLst>
              <a:ext uri="{FF2B5EF4-FFF2-40B4-BE49-F238E27FC236}">
                <a16:creationId xmlns:a16="http://schemas.microsoft.com/office/drawing/2014/main" id="{FD0F8EA7-2E3A-716C-FEF3-D9C2A67D337B}"/>
              </a:ext>
            </a:extLst>
          </p:cNvPr>
          <p:cNvSpPr txBox="1"/>
          <p:nvPr/>
        </p:nvSpPr>
        <p:spPr>
          <a:xfrm>
            <a:off x="1371600" y="3963051"/>
            <a:ext cx="10972800" cy="646331"/>
          </a:xfrm>
          <a:prstGeom prst="rect">
            <a:avLst/>
          </a:prstGeom>
          <a:solidFill>
            <a:schemeClr val="accent5">
              <a:lumMod val="20000"/>
              <a:lumOff val="80000"/>
            </a:schemeClr>
          </a:solidFill>
        </p:spPr>
        <p:txBody>
          <a:bodyPr wrap="square" rtlCol="0">
            <a:spAutoFit/>
          </a:bodyPr>
          <a:lstStyle/>
          <a:p>
            <a:pPr algn="ctr" defTabSz="685834" rtl="1">
              <a:spcAft>
                <a:spcPts val="900"/>
              </a:spcAft>
              <a:defRPr/>
            </a:pPr>
            <a:r>
              <a:rPr lang="ar-MA" sz="3600" b="1" dirty="0">
                <a:solidFill>
                  <a:srgbClr val="106585"/>
                </a:solidFill>
                <a:latin typeface="Adobe Arabic" panose="02040503050201020203" pitchFamily="18" charset="-78"/>
                <a:cs typeface="Adobe Arabic" panose="02040503050201020203" pitchFamily="18" charset="-78"/>
              </a:rPr>
              <a:t>في نهاية حصة اليوم، سيكون 80</a:t>
            </a:r>
            <a:r>
              <a:rPr lang="fr-FR" sz="3600" b="1" dirty="0">
                <a:solidFill>
                  <a:srgbClr val="106585"/>
                </a:solidFill>
                <a:latin typeface="Adobe Arabic" panose="02040503050201020203" pitchFamily="18" charset="-78"/>
                <a:cs typeface="Adobe Arabic" panose="02040503050201020203" pitchFamily="18" charset="-78"/>
              </a:rPr>
              <a:t>%</a:t>
            </a:r>
            <a:r>
              <a:rPr lang="ar-MA" sz="3600" b="1" dirty="0">
                <a:solidFill>
                  <a:srgbClr val="106585"/>
                </a:solidFill>
                <a:latin typeface="Adobe Arabic" panose="02040503050201020203" pitchFamily="18" charset="-78"/>
                <a:cs typeface="Adobe Arabic" panose="02040503050201020203" pitchFamily="18" charset="-78"/>
              </a:rPr>
              <a:t> من المتعلمين على الأقل قادرين على:</a:t>
            </a:r>
            <a:endParaRPr lang="fr-FR" sz="3600" b="1" dirty="0">
              <a:solidFill>
                <a:srgbClr val="106585"/>
              </a:solidFill>
              <a:latin typeface="Adobe Arabic" panose="02040503050201020203" pitchFamily="18" charset="-78"/>
              <a:cs typeface="Adobe Arabic" panose="02040503050201020203" pitchFamily="18" charset="-78"/>
            </a:endParaRPr>
          </a:p>
        </p:txBody>
      </p:sp>
      <p:grpSp>
        <p:nvGrpSpPr>
          <p:cNvPr id="11" name="Groupe 10">
            <a:extLst>
              <a:ext uri="{FF2B5EF4-FFF2-40B4-BE49-F238E27FC236}">
                <a16:creationId xmlns:a16="http://schemas.microsoft.com/office/drawing/2014/main" id="{B8011AA8-CDD0-51B5-BB86-171224CBEAA2}"/>
              </a:ext>
            </a:extLst>
          </p:cNvPr>
          <p:cNvGrpSpPr/>
          <p:nvPr/>
        </p:nvGrpSpPr>
        <p:grpSpPr>
          <a:xfrm>
            <a:off x="2191897" y="5176959"/>
            <a:ext cx="9344906" cy="1408331"/>
            <a:chOff x="2191897" y="5953335"/>
            <a:chExt cx="9344906" cy="1408331"/>
          </a:xfrm>
        </p:grpSpPr>
        <p:grpSp>
          <p:nvGrpSpPr>
            <p:cNvPr id="6" name="Groupe 5">
              <a:extLst>
                <a:ext uri="{FF2B5EF4-FFF2-40B4-BE49-F238E27FC236}">
                  <a16:creationId xmlns:a16="http://schemas.microsoft.com/office/drawing/2014/main" id="{361841AB-7BBF-E5DF-ECC0-9422AF094E7E}"/>
                </a:ext>
              </a:extLst>
            </p:cNvPr>
            <p:cNvGrpSpPr/>
            <p:nvPr/>
          </p:nvGrpSpPr>
          <p:grpSpPr>
            <a:xfrm>
              <a:off x="2191897" y="5953335"/>
              <a:ext cx="9344906" cy="646331"/>
              <a:chOff x="3334343" y="5848578"/>
              <a:chExt cx="9344906" cy="646331"/>
            </a:xfrm>
            <a:solidFill>
              <a:schemeClr val="accent5">
                <a:lumMod val="20000"/>
                <a:lumOff val="80000"/>
              </a:schemeClr>
            </a:solidFill>
          </p:grpSpPr>
          <p:sp>
            <p:nvSpPr>
              <p:cNvPr id="14" name="ZoneTexte 13">
                <a:extLst>
                  <a:ext uri="{FF2B5EF4-FFF2-40B4-BE49-F238E27FC236}">
                    <a16:creationId xmlns:a16="http://schemas.microsoft.com/office/drawing/2014/main" id="{2C5D3884-B682-E82B-6AA4-10FF3C852B6C}"/>
                  </a:ext>
                </a:extLst>
              </p:cNvPr>
              <p:cNvSpPr txBox="1"/>
              <p:nvPr/>
            </p:nvSpPr>
            <p:spPr>
              <a:xfrm>
                <a:off x="3334343" y="5848578"/>
                <a:ext cx="8547581" cy="646331"/>
              </a:xfrm>
              <a:prstGeom prst="rect">
                <a:avLst/>
              </a:prstGeom>
              <a:grpFill/>
            </p:spPr>
            <p:txBody>
              <a:bodyPr wrap="square" rtlCol="0">
                <a:spAutoFit/>
              </a:bodyPr>
              <a:lstStyle/>
              <a:p>
                <a:pPr algn="r" defTabSz="685834" rtl="1">
                  <a:spcAft>
                    <a:spcPts val="900"/>
                  </a:spcAft>
                  <a:defRPr/>
                </a:pPr>
                <a:r>
                  <a:rPr lang="fr-FR" sz="3600" b="1" dirty="0">
                    <a:solidFill>
                      <a:srgbClr val="106585"/>
                    </a:solidFill>
                    <a:latin typeface="Adobe Arabic" panose="02040503050201020203" pitchFamily="18" charset="-78"/>
                    <a:cs typeface="Adobe Arabic" panose="02040503050201020203" pitchFamily="18" charset="-78"/>
                  </a:rPr>
                  <a:t> </a:t>
                </a:r>
                <a:r>
                  <a:rPr lang="ar-MA" sz="3600" b="1" dirty="0">
                    <a:solidFill>
                      <a:srgbClr val="106585"/>
                    </a:solidFill>
                    <a:latin typeface="Adobe Arabic" panose="02040503050201020203" pitchFamily="18" charset="-78"/>
                    <a:cs typeface="Adobe Arabic" panose="02040503050201020203" pitchFamily="18" charset="-78"/>
                  </a:rPr>
                  <a:t>تعرف معجم بسيط حول الأنشطة اليومية.</a:t>
                </a:r>
                <a:endParaRPr lang="fr-FR" sz="3600" b="1" dirty="0">
                  <a:solidFill>
                    <a:srgbClr val="106585"/>
                  </a:solidFill>
                  <a:latin typeface="Adobe Arabic" panose="02040503050201020203" pitchFamily="18" charset="-78"/>
                  <a:cs typeface="Adobe Arabic" panose="02040503050201020203" pitchFamily="18" charset="-78"/>
                </a:endParaRPr>
              </a:p>
            </p:txBody>
          </p:sp>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5"/>
              <a:stretch>
                <a:fillRect/>
              </a:stretch>
            </p:blipFill>
            <p:spPr>
              <a:xfrm>
                <a:off x="12224239" y="5938550"/>
                <a:ext cx="455010" cy="466386"/>
              </a:xfrm>
              <a:prstGeom prst="rect">
                <a:avLst/>
              </a:prstGeom>
              <a:grpFill/>
            </p:spPr>
          </p:pic>
        </p:grpSp>
        <p:sp>
          <p:nvSpPr>
            <p:cNvPr id="8" name="ZoneTexte 7">
              <a:extLst>
                <a:ext uri="{FF2B5EF4-FFF2-40B4-BE49-F238E27FC236}">
                  <a16:creationId xmlns:a16="http://schemas.microsoft.com/office/drawing/2014/main" id="{430E58D5-4E7C-6A85-76D2-3DE5849DD2C7}"/>
                </a:ext>
              </a:extLst>
            </p:cNvPr>
            <p:cNvSpPr txBox="1"/>
            <p:nvPr/>
          </p:nvSpPr>
          <p:spPr>
            <a:xfrm>
              <a:off x="2191897" y="6715335"/>
              <a:ext cx="8547581" cy="646331"/>
            </a:xfrm>
            <a:prstGeom prst="rect">
              <a:avLst/>
            </a:prstGeom>
            <a:solidFill>
              <a:schemeClr val="accent5">
                <a:lumMod val="20000"/>
                <a:lumOff val="80000"/>
              </a:schemeClr>
            </a:solidFill>
          </p:spPr>
          <p:txBody>
            <a:bodyPr wrap="square" rtlCol="0">
              <a:spAutoFit/>
            </a:bodyPr>
            <a:lstStyle/>
            <a:p>
              <a:pPr algn="r" defTabSz="685834" rtl="1">
                <a:spcAft>
                  <a:spcPts val="900"/>
                </a:spcAft>
                <a:defRPr/>
              </a:pPr>
              <a:r>
                <a:rPr lang="fr-FR" sz="3600" b="1" dirty="0">
                  <a:solidFill>
                    <a:srgbClr val="106585"/>
                  </a:solidFill>
                  <a:latin typeface="Adobe Arabic" panose="02040503050201020203" pitchFamily="18" charset="-78"/>
                  <a:cs typeface="Adobe Arabic" panose="02040503050201020203" pitchFamily="18" charset="-78"/>
                </a:rPr>
                <a:t> </a:t>
              </a:r>
              <a:r>
                <a:rPr lang="ar-MA" sz="3600" b="1" dirty="0">
                  <a:solidFill>
                    <a:srgbClr val="106585"/>
                  </a:solidFill>
                  <a:latin typeface="Adobe Arabic" panose="02040503050201020203" pitchFamily="18" charset="-78"/>
                  <a:cs typeface="Adobe Arabic" panose="02040503050201020203" pitchFamily="18" charset="-78"/>
                </a:rPr>
                <a:t>تعرف حرف "ص" تسمية ورسما.</a:t>
              </a:r>
              <a:endParaRPr lang="fr-FR" sz="3600" b="1" dirty="0">
                <a:solidFill>
                  <a:srgbClr val="106585"/>
                </a:solidFill>
                <a:latin typeface="Adobe Arabic" panose="02040503050201020203" pitchFamily="18" charset="-78"/>
                <a:cs typeface="Adobe Arabic" panose="02040503050201020203" pitchFamily="18" charset="-78"/>
              </a:endParaRPr>
            </a:p>
          </p:txBody>
        </p:sp>
        <p:pic>
          <p:nvPicPr>
            <p:cNvPr id="10" name="Image 9">
              <a:extLst>
                <a:ext uri="{FF2B5EF4-FFF2-40B4-BE49-F238E27FC236}">
                  <a16:creationId xmlns:a16="http://schemas.microsoft.com/office/drawing/2014/main" id="{0E976F31-A049-5DEA-3553-4D328E235DE8}"/>
                </a:ext>
              </a:extLst>
            </p:cNvPr>
            <p:cNvPicPr>
              <a:picLocks noChangeAspect="1"/>
            </p:cNvPicPr>
            <p:nvPr/>
          </p:nvPicPr>
          <p:blipFill>
            <a:blip r:embed="rId5"/>
            <a:stretch>
              <a:fillRect/>
            </a:stretch>
          </p:blipFill>
          <p:spPr>
            <a:xfrm>
              <a:off x="11081793" y="6805307"/>
              <a:ext cx="455010" cy="466386"/>
            </a:xfrm>
            <a:prstGeom prst="rect">
              <a:avLst/>
            </a:prstGeom>
            <a:solidFill>
              <a:schemeClr val="accent5">
                <a:lumMod val="20000"/>
                <a:lumOff val="80000"/>
              </a:schemeClr>
            </a:solidFill>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45E43-F663-3A64-0F47-77FDD0EED692}"/>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90703010-DF17-F5E4-630A-A0724D791065}"/>
              </a:ext>
            </a:extLst>
          </p:cNvPr>
          <p:cNvSpPr txBox="1"/>
          <p:nvPr/>
        </p:nvSpPr>
        <p:spPr>
          <a:xfrm>
            <a:off x="1026693" y="697760"/>
            <a:ext cx="11726779"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ماذا تلاحظون؟ من يعطيني كلمة تعبر عن شيء أو فعل في الصورة؟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يتم منح 15 ثانية للتلاميذ قصد ملاحظة اللوحة، قبل الإجاب، ويعطي الأستاذ مثالا لتيسير الفهم.</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5" name="Picture 49" descr="A cartoon of a person teaching a group of children&#10;&#10;Description automatically generated">
            <a:extLst>
              <a:ext uri="{FF2B5EF4-FFF2-40B4-BE49-F238E27FC236}">
                <a16:creationId xmlns:a16="http://schemas.microsoft.com/office/drawing/2014/main" id="{95EE6B04-7504-4BAB-64F7-65161C1BC13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3" name="Image 2">
            <a:extLst>
              <a:ext uri="{FF2B5EF4-FFF2-40B4-BE49-F238E27FC236}">
                <a16:creationId xmlns:a16="http://schemas.microsoft.com/office/drawing/2014/main" id="{C7E015CB-C301-02C8-0028-2236D1EB00E5}"/>
              </a:ext>
            </a:extLst>
          </p:cNvPr>
          <p:cNvPicPr>
            <a:picLocks noChangeAspect="1"/>
          </p:cNvPicPr>
          <p:nvPr/>
        </p:nvPicPr>
        <p:blipFill>
          <a:blip r:embed="rId3"/>
          <a:stretch>
            <a:fillRect/>
          </a:stretch>
        </p:blipFill>
        <p:spPr>
          <a:xfrm>
            <a:off x="2264514" y="2358190"/>
            <a:ext cx="9186971" cy="7659412"/>
          </a:xfrm>
          <a:prstGeom prst="rect">
            <a:avLst/>
          </a:prstGeom>
        </p:spPr>
      </p:pic>
    </p:spTree>
    <p:extLst>
      <p:ext uri="{BB962C8B-B14F-4D97-AF65-F5344CB8AC3E}">
        <p14:creationId xmlns:p14="http://schemas.microsoft.com/office/powerpoint/2010/main" val="35462360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BEE39-6A92-F9BD-0A4B-C95E269CE521}"/>
            </a:ext>
          </a:extLst>
        </p:cNvPr>
        <p:cNvGrpSpPr/>
        <p:nvPr/>
      </p:nvGrpSpPr>
      <p:grpSpPr>
        <a:xfrm>
          <a:off x="0" y="0"/>
          <a:ext cx="0" cy="0"/>
          <a:chOff x="0" y="0"/>
          <a:chExt cx="0" cy="0"/>
        </a:xfrm>
      </p:grpSpPr>
      <p:pic>
        <p:nvPicPr>
          <p:cNvPr id="5" name="Picture 49" descr="A cartoon of a person teaching a group of children&#10;&#10;Description automatically generated">
            <a:extLst>
              <a:ext uri="{FF2B5EF4-FFF2-40B4-BE49-F238E27FC236}">
                <a16:creationId xmlns:a16="http://schemas.microsoft.com/office/drawing/2014/main" id="{1D6B6995-622F-0E8C-7FC2-EE99EEA47B5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
        <p:nvSpPr>
          <p:cNvPr id="3" name="Rectangle 2">
            <a:extLst>
              <a:ext uri="{FF2B5EF4-FFF2-40B4-BE49-F238E27FC236}">
                <a16:creationId xmlns:a16="http://schemas.microsoft.com/office/drawing/2014/main" id="{3346AAAC-6C82-157F-34C1-BA1E1B608D7A}"/>
              </a:ext>
            </a:extLst>
          </p:cNvPr>
          <p:cNvSpPr/>
          <p:nvPr/>
        </p:nvSpPr>
        <p:spPr>
          <a:xfrm>
            <a:off x="12560077" y="643468"/>
            <a:ext cx="995056" cy="1018616"/>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6D4037F9-C39A-3A40-D029-E304E5E39E1B}"/>
              </a:ext>
            </a:extLst>
          </p:cNvPr>
          <p:cNvSpPr txBox="1"/>
          <p:nvPr/>
        </p:nvSpPr>
        <p:spPr>
          <a:xfrm>
            <a:off x="1648474" y="1025500"/>
            <a:ext cx="11726779" cy="646331"/>
          </a:xfrm>
          <a:prstGeom prst="rect">
            <a:avLst/>
          </a:prstGeom>
          <a:noFill/>
        </p:spPr>
        <p:txBody>
          <a:bodyPr wrap="square" rtlCol="0" anchor="ctr">
            <a:spAutoFit/>
          </a:bodyPr>
          <a:lstStyle/>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يتم توجيه التلاميذ إلى التركيز على كل فرد في اللوحة، ومعرفة الفعل الذي يقوم به.</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95FD1AC4-1CD2-0A8D-66BB-33CC0A84C61C}"/>
              </a:ext>
            </a:extLst>
          </p:cNvPr>
          <p:cNvPicPr>
            <a:picLocks noChangeAspect="1"/>
          </p:cNvPicPr>
          <p:nvPr/>
        </p:nvPicPr>
        <p:blipFill>
          <a:blip r:embed="rId3"/>
          <a:stretch>
            <a:fillRect/>
          </a:stretch>
        </p:blipFill>
        <p:spPr>
          <a:xfrm>
            <a:off x="2264514" y="2358190"/>
            <a:ext cx="9186971" cy="7659412"/>
          </a:xfrm>
          <a:prstGeom prst="rect">
            <a:avLst/>
          </a:prstGeom>
        </p:spPr>
      </p:pic>
      <p:sp>
        <p:nvSpPr>
          <p:cNvPr id="7" name="Ellipse 6">
            <a:extLst>
              <a:ext uri="{FF2B5EF4-FFF2-40B4-BE49-F238E27FC236}">
                <a16:creationId xmlns:a16="http://schemas.microsoft.com/office/drawing/2014/main" id="{CA25CF92-2958-CE33-46E5-8C9D9DBFAB9A}"/>
              </a:ext>
            </a:extLst>
          </p:cNvPr>
          <p:cNvSpPr/>
          <p:nvPr/>
        </p:nvSpPr>
        <p:spPr>
          <a:xfrm>
            <a:off x="8438149" y="1973178"/>
            <a:ext cx="3529262" cy="3529262"/>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CAEECCEE-C4F2-FB47-2C5B-E6E6A8772EB4}"/>
              </a:ext>
            </a:extLst>
          </p:cNvPr>
          <p:cNvSpPr/>
          <p:nvPr/>
        </p:nvSpPr>
        <p:spPr>
          <a:xfrm>
            <a:off x="5277852" y="2188299"/>
            <a:ext cx="3529262" cy="3529262"/>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a:extLst>
              <a:ext uri="{FF2B5EF4-FFF2-40B4-BE49-F238E27FC236}">
                <a16:creationId xmlns:a16="http://schemas.microsoft.com/office/drawing/2014/main" id="{B313E7DF-D3C6-7B5F-4D06-C1E734F1D8DC}"/>
              </a:ext>
            </a:extLst>
          </p:cNvPr>
          <p:cNvSpPr/>
          <p:nvPr/>
        </p:nvSpPr>
        <p:spPr>
          <a:xfrm>
            <a:off x="7479778" y="4839258"/>
            <a:ext cx="3529262" cy="3529262"/>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a:extLst>
              <a:ext uri="{FF2B5EF4-FFF2-40B4-BE49-F238E27FC236}">
                <a16:creationId xmlns:a16="http://schemas.microsoft.com/office/drawing/2014/main" id="{BCCBF067-D7D8-4203-11F4-459627BB5992}"/>
              </a:ext>
            </a:extLst>
          </p:cNvPr>
          <p:cNvSpPr/>
          <p:nvPr/>
        </p:nvSpPr>
        <p:spPr>
          <a:xfrm>
            <a:off x="7363616" y="6403920"/>
            <a:ext cx="4021122" cy="4021122"/>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a:extLst>
              <a:ext uri="{FF2B5EF4-FFF2-40B4-BE49-F238E27FC236}">
                <a16:creationId xmlns:a16="http://schemas.microsoft.com/office/drawing/2014/main" id="{661D190B-95BF-FE2A-55C2-EFD6F626DA2B}"/>
              </a:ext>
            </a:extLst>
          </p:cNvPr>
          <p:cNvSpPr/>
          <p:nvPr/>
        </p:nvSpPr>
        <p:spPr>
          <a:xfrm>
            <a:off x="1521289" y="1727248"/>
            <a:ext cx="4021122" cy="4021122"/>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a16="http://schemas.microsoft.com/office/drawing/2014/main" id="{5E0D0A5A-7C1C-7579-CE7E-E1A758A0A192}"/>
              </a:ext>
            </a:extLst>
          </p:cNvPr>
          <p:cNvSpPr/>
          <p:nvPr/>
        </p:nvSpPr>
        <p:spPr>
          <a:xfrm>
            <a:off x="3648012" y="4538630"/>
            <a:ext cx="4021122" cy="4021122"/>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Ellipse 16">
            <a:extLst>
              <a:ext uri="{FF2B5EF4-FFF2-40B4-BE49-F238E27FC236}">
                <a16:creationId xmlns:a16="http://schemas.microsoft.com/office/drawing/2014/main" id="{158BC273-2242-A612-DF62-1597CA6C9BC9}"/>
              </a:ext>
            </a:extLst>
          </p:cNvPr>
          <p:cNvSpPr/>
          <p:nvPr/>
        </p:nvSpPr>
        <p:spPr>
          <a:xfrm>
            <a:off x="1426611" y="6234029"/>
            <a:ext cx="4021122" cy="4021122"/>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246782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13"/>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4"/>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1" nodeType="clickEffect">
                                  <p:stCondLst>
                                    <p:cond delay="0"/>
                                  </p:stCondLst>
                                  <p:childTnLst>
                                    <p:set>
                                      <p:cBhvr>
                                        <p:cTn id="50" dur="1" fill="hold">
                                          <p:stCondLst>
                                            <p:cond delay="0"/>
                                          </p:stCondLst>
                                        </p:cTn>
                                        <p:tgtEl>
                                          <p:spTgt spid="15"/>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grpId="1" nodeType="clickEffect">
                                  <p:stCondLst>
                                    <p:cond delay="0"/>
                                  </p:stCondLst>
                                  <p:childTnLst>
                                    <p:set>
                                      <p:cBhvr>
                                        <p:cTn id="58"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7" grpId="0" animBg="1"/>
      <p:bldP spid="17"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F4C0A-A5D4-100B-0DDF-7CB9E40AF299}"/>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4DFEE5CD-8483-406B-3199-3380B53FA058}"/>
              </a:ext>
            </a:extLst>
          </p:cNvPr>
          <p:cNvSpPr txBox="1"/>
          <p:nvPr/>
        </p:nvSpPr>
        <p:spPr>
          <a:xfrm>
            <a:off x="1979627" y="834405"/>
            <a:ext cx="10677593" cy="1077218"/>
          </a:xfrm>
          <a:prstGeom prst="rect">
            <a:avLst/>
          </a:prstGeom>
          <a:noFill/>
        </p:spPr>
        <p:txBody>
          <a:bodyPr wrap="square" rtlCol="0" anchor="ctr">
            <a:spAutoFit/>
          </a:bodyPr>
          <a:lstStyle/>
          <a:p>
            <a:pPr algn="r" rtl="1"/>
            <a:r>
              <a:rPr lang="ar-MA" sz="3200" b="1" dirty="0">
                <a:solidFill>
                  <a:schemeClr val="bg1">
                    <a:lumMod val="65000"/>
                  </a:schemeClr>
                </a:solidFill>
                <a:latin typeface="Microsoft Uighur" panose="02000000000000000000" pitchFamily="2" charset="-78"/>
                <a:cs typeface="Microsoft Uighur" panose="02000000000000000000" pitchFamily="2" charset="-78"/>
              </a:rPr>
              <a:t>إذن، ما الذي أفعله بعد المدرسة؟</a:t>
            </a:r>
          </a:p>
          <a:p>
            <a:pPr algn="r" rtl="1"/>
            <a:r>
              <a:rPr lang="ar-MA" sz="3200" i="1" dirty="0">
                <a:solidFill>
                  <a:schemeClr val="bg1">
                    <a:lumMod val="65000"/>
                  </a:schemeClr>
                </a:solidFill>
                <a:latin typeface="Microsoft Uighur" panose="02000000000000000000" pitchFamily="2" charset="-78"/>
                <a:cs typeface="Microsoft Uighur" panose="02000000000000000000" pitchFamily="2" charset="-78"/>
              </a:rPr>
              <a:t>عبر أسئلة يتم توجيه المتعلمين إلى ترديد عبارات من قبيل: أغير ملابسي، أمرح مع أختي، أمارس الرياضة...</a:t>
            </a:r>
            <a:endParaRPr lang="fr-FR" sz="32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9" name="Picture 49" descr="A cartoon of a person teaching a group of children&#10;&#10;Description automatically generated">
            <a:extLst>
              <a:ext uri="{FF2B5EF4-FFF2-40B4-BE49-F238E27FC236}">
                <a16:creationId xmlns:a16="http://schemas.microsoft.com/office/drawing/2014/main" id="{8276FB57-19DF-0568-83D0-BC33AE5EB59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2" name="Image 1">
            <a:extLst>
              <a:ext uri="{FF2B5EF4-FFF2-40B4-BE49-F238E27FC236}">
                <a16:creationId xmlns:a16="http://schemas.microsoft.com/office/drawing/2014/main" id="{A7A8C650-4745-61D3-8C19-A9AE4E3D2D75}"/>
              </a:ext>
            </a:extLst>
          </p:cNvPr>
          <p:cNvPicPr>
            <a:picLocks noChangeAspect="1"/>
          </p:cNvPicPr>
          <p:nvPr/>
        </p:nvPicPr>
        <p:blipFill>
          <a:blip r:embed="rId3"/>
          <a:stretch>
            <a:fillRect/>
          </a:stretch>
        </p:blipFill>
        <p:spPr>
          <a:xfrm>
            <a:off x="2264514" y="2358190"/>
            <a:ext cx="9186971" cy="7659412"/>
          </a:xfrm>
          <a:prstGeom prst="rect">
            <a:avLst/>
          </a:prstGeom>
        </p:spPr>
      </p:pic>
    </p:spTree>
    <p:extLst>
      <p:ext uri="{BB962C8B-B14F-4D97-AF65-F5344CB8AC3E}">
        <p14:creationId xmlns:p14="http://schemas.microsoft.com/office/powerpoint/2010/main" val="24271432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1"/>
          </p:nvPr>
        </p:nvSpPr>
        <p:spPr>
          <a:xfrm>
            <a:off x="7926522"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p:cNvSpPr>
            <a:spLocks noGrp="1"/>
          </p:cNvSpPr>
          <p:nvPr>
            <p:ph type="body" sz="quarter" idx="12"/>
          </p:nvPr>
        </p:nvSpPr>
        <p:spPr>
          <a:xfrm>
            <a:off x="7926508" y="1909311"/>
            <a:ext cx="4800601" cy="3833763"/>
          </a:xfrm>
        </p:spPr>
        <p:txBody>
          <a:bodyPr/>
          <a:lstStyle/>
          <a:p>
            <a:r>
              <a:rPr kumimoji="1" lang="ar-MA" altLang="ja-JP" sz="19500" dirty="0"/>
              <a:t>4</a:t>
            </a:r>
            <a:endParaRPr kumimoji="1" lang="ja-JP" altLang="en-US" sz="19500" dirty="0"/>
          </a:p>
        </p:txBody>
      </p:sp>
      <p:sp>
        <p:nvSpPr>
          <p:cNvPr id="9" name="テキスト プレースホルダー 8"/>
          <p:cNvSpPr>
            <a:spLocks noGrp="1"/>
          </p:cNvSpPr>
          <p:nvPr>
            <p:ph type="body" sz="quarter" idx="13"/>
          </p:nvPr>
        </p:nvSpPr>
        <p:spPr>
          <a:xfrm>
            <a:off x="7926515" y="5962867"/>
            <a:ext cx="4800601" cy="2363791"/>
          </a:xfrm>
          <a:noFill/>
        </p:spPr>
        <p:txBody>
          <a:bodyPr anchor="ctr">
            <a:noAutofit/>
          </a:bodyPr>
          <a:lstStyle/>
          <a:p>
            <a:pPr marL="0" indent="0" rtl="1">
              <a:buNone/>
            </a:pPr>
            <a:r>
              <a:rPr kumimoji="1" lang="ar-MA" altLang="ja-JP" sz="8000" b="1" dirty="0">
                <a:latin typeface="Microsoft Uighur" panose="02000000000000000000" pitchFamily="2" charset="-78"/>
                <a:cs typeface="Microsoft Uighur" panose="02000000000000000000" pitchFamily="2" charset="-78"/>
              </a:rPr>
              <a:t>أنشطة ما قبل القراءة</a:t>
            </a:r>
            <a:endParaRPr kumimoji="1" lang="fr-FR" altLang="ja-JP" sz="8000" b="1" dirty="0">
              <a:latin typeface="Microsoft Uighur" panose="02000000000000000000" pitchFamily="2" charset="-78"/>
              <a:cs typeface="Microsoft Uighur" panose="02000000000000000000" pitchFamily="2" charset="-78"/>
            </a:endParaRPr>
          </a:p>
        </p:txBody>
      </p:sp>
      <p:sp>
        <p:nvSpPr>
          <p:cNvPr id="2" name="テキスト プレースホルダー 1"/>
          <p:cNvSpPr>
            <a:spLocks noGrp="1"/>
          </p:cNvSpPr>
          <p:nvPr>
            <p:ph type="body" sz="quarter" idx="16"/>
          </p:nvPr>
        </p:nvSpPr>
        <p:spPr>
          <a:xfrm>
            <a:off x="7440519" y="9622861"/>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p:cNvSpPr>
            <a:spLocks noGrp="1"/>
          </p:cNvSpPr>
          <p:nvPr>
            <p:ph type="body" sz="quarter" idx="17"/>
          </p:nvPr>
        </p:nvSpPr>
        <p:spPr>
          <a:xfrm>
            <a:off x="6954519" y="89747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p:cNvSpPr>
            <a:spLocks noGrp="1"/>
          </p:cNvSpPr>
          <p:nvPr>
            <p:ph type="body" sz="quarter" idx="18"/>
          </p:nvPr>
        </p:nvSpPr>
        <p:spPr>
          <a:xfrm>
            <a:off x="7440519"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p:cNvSpPr>
            <a:spLocks noGrp="1"/>
          </p:cNvSpPr>
          <p:nvPr>
            <p:ph type="body" sz="quarter" idx="19"/>
          </p:nvPr>
        </p:nvSpPr>
        <p:spPr>
          <a:xfrm>
            <a:off x="6468519" y="9622861"/>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pic>
        <p:nvPicPr>
          <p:cNvPr id="12" name="Image 11">
            <a:extLst>
              <a:ext uri="{FF2B5EF4-FFF2-40B4-BE49-F238E27FC236}">
                <a16:creationId xmlns:a16="http://schemas.microsoft.com/office/drawing/2014/main" id="{74FE889F-C60B-6FCB-E07B-941409760513}"/>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608561" y="486702"/>
            <a:ext cx="6474030" cy="81640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861730519"/>
      </p:ext>
    </p:extLst>
  </p:cSld>
  <p:clrMapOvr>
    <a:masterClrMapping/>
  </p:clrMapOvr>
  <mc:AlternateContent xmlns:mc="http://schemas.openxmlformats.org/markup-compatibility/2006" xmlns:p14="http://schemas.microsoft.com/office/powerpoint/2010/main">
    <mc:Choice Requires="p14">
      <p:transition p14:dur="0" advTm="3376"/>
    </mc:Choice>
    <mc:Fallback xmlns="">
      <p:transition advTm="3376"/>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F345369-5556-224C-E8AA-6427A8B8111D}"/>
              </a:ext>
            </a:extLst>
          </p:cNvPr>
          <p:cNvSpPr txBox="1"/>
          <p:nvPr/>
        </p:nvSpPr>
        <p:spPr>
          <a:xfrm>
            <a:off x="786063" y="743636"/>
            <a:ext cx="1182303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لنردد أنشودة الحروف من الراء إلى العين.</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يتدرب التلاميذ على إنشاد الحروف التسعة الثانية مع الاستعانة بلوحة الحروف</a:t>
            </a:r>
          </a:p>
        </p:txBody>
      </p:sp>
      <p:pic>
        <p:nvPicPr>
          <p:cNvPr id="2" name="حروف دق الباب 2">
            <a:hlinkClick r:id="" action="ppaction://media"/>
            <a:extLst>
              <a:ext uri="{FF2B5EF4-FFF2-40B4-BE49-F238E27FC236}">
                <a16:creationId xmlns:a16="http://schemas.microsoft.com/office/drawing/2014/main" id="{E5FE6EFE-B959-4285-558C-E7ACC9688E2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69382" y="2370571"/>
            <a:ext cx="12977236" cy="7294352"/>
          </a:xfrm>
          <a:prstGeom prst="rect">
            <a:avLst/>
          </a:prstGeom>
        </p:spPr>
      </p:pic>
    </p:spTree>
    <p:extLst>
      <p:ext uri="{BB962C8B-B14F-4D97-AF65-F5344CB8AC3E}">
        <p14:creationId xmlns:p14="http://schemas.microsoft.com/office/powerpoint/2010/main" val="4197108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210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98D13-8E69-722C-152C-7DD9C2CB3F1D}"/>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8598892-EEE7-DB29-A23F-6A98F79BCE1E}"/>
              </a:ext>
            </a:extLst>
          </p:cNvPr>
          <p:cNvSpPr txBox="1"/>
          <p:nvPr/>
        </p:nvSpPr>
        <p:spPr>
          <a:xfrm>
            <a:off x="4680285" y="743636"/>
            <a:ext cx="7543800"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انتبهوا الآن</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لنتعرف جميعا على حرف اليوم.</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يتتبع التلاميذ الشريط للتعرف على حرف اليوم.</a:t>
            </a:r>
          </a:p>
        </p:txBody>
      </p:sp>
      <p:pic>
        <p:nvPicPr>
          <p:cNvPr id="4" name="حرف الصاد">
            <a:hlinkClick r:id="" action="ppaction://media"/>
            <a:extLst>
              <a:ext uri="{FF2B5EF4-FFF2-40B4-BE49-F238E27FC236}">
                <a16:creationId xmlns:a16="http://schemas.microsoft.com/office/drawing/2014/main" id="{2FF05E9A-EF3F-AC13-50E5-FE23F4E171F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13253" y="2314086"/>
            <a:ext cx="13089494" cy="7357451"/>
          </a:xfrm>
          <a:prstGeom prst="rect">
            <a:avLst/>
          </a:prstGeom>
        </p:spPr>
      </p:pic>
    </p:spTree>
    <p:extLst>
      <p:ext uri="{BB962C8B-B14F-4D97-AF65-F5344CB8AC3E}">
        <p14:creationId xmlns:p14="http://schemas.microsoft.com/office/powerpoint/2010/main" val="510572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57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37A5E-76B1-D1B2-CF57-0E5FB224961B}"/>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FC223C4E-0FC7-5599-4504-651B125A8B23}"/>
              </a:ext>
            </a:extLst>
          </p:cNvPr>
          <p:cNvSpPr txBox="1"/>
          <p:nvPr/>
        </p:nvSpPr>
        <p:spPr>
          <a:xfrm>
            <a:off x="2181726" y="800309"/>
            <a:ext cx="10415340"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ما هو الحرف الذي شاهدناه في الشريط؟ حرف اليوم هو "حرف الصاد [ص]" كما في كلمة "صوف"</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يستحضر التلاميذ الحرف المقدم في الشريط، ويرددون [ص]</a:t>
            </a:r>
          </a:p>
        </p:txBody>
      </p:sp>
      <p:sp>
        <p:nvSpPr>
          <p:cNvPr id="6" name="ZoneTexte 5">
            <a:extLst>
              <a:ext uri="{FF2B5EF4-FFF2-40B4-BE49-F238E27FC236}">
                <a16:creationId xmlns:a16="http://schemas.microsoft.com/office/drawing/2014/main" id="{9D051A71-B09A-7CD5-BF73-8328E0F60B30}"/>
              </a:ext>
            </a:extLst>
          </p:cNvPr>
          <p:cNvSpPr txBox="1"/>
          <p:nvPr/>
        </p:nvSpPr>
        <p:spPr>
          <a:xfrm>
            <a:off x="2779296" y="1919540"/>
            <a:ext cx="3705725" cy="6447919"/>
          </a:xfrm>
          <a:prstGeom prst="rect">
            <a:avLst/>
          </a:prstGeom>
          <a:noFill/>
        </p:spPr>
        <p:txBody>
          <a:bodyPr wrap="square" rtlCol="0">
            <a:spAutoFit/>
          </a:bodyPr>
          <a:lstStyle/>
          <a:p>
            <a:pPr algn="ctr" rtl="1"/>
            <a:r>
              <a:rPr lang="ar-MA" sz="41300" b="1" dirty="0">
                <a:ln w="0"/>
                <a:solidFill>
                  <a:srgbClr val="D68D51"/>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ص</a:t>
            </a:r>
            <a:endParaRPr lang="fr-FR" sz="41300" b="1" dirty="0">
              <a:ln w="0"/>
              <a:solidFill>
                <a:srgbClr val="D68D51"/>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pic>
        <p:nvPicPr>
          <p:cNvPr id="7" name="Picture 49" descr="A cartoon of a person teaching a group of children&#10;&#10;Description automatically generated">
            <a:extLst>
              <a:ext uri="{FF2B5EF4-FFF2-40B4-BE49-F238E27FC236}">
                <a16:creationId xmlns:a16="http://schemas.microsoft.com/office/drawing/2014/main" id="{3FA07839-2C30-6812-B37F-CE85D098C15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2" name="Image 1">
            <a:extLst>
              <a:ext uri="{FF2B5EF4-FFF2-40B4-BE49-F238E27FC236}">
                <a16:creationId xmlns:a16="http://schemas.microsoft.com/office/drawing/2014/main" id="{1F557F3C-5E4B-E769-8176-0C4C5169E247}"/>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7389396" y="3866147"/>
            <a:ext cx="4812631" cy="4036091"/>
          </a:xfrm>
          <a:prstGeom prst="rect">
            <a:avLst/>
          </a:prstGeom>
        </p:spPr>
      </p:pic>
    </p:spTree>
    <p:extLst>
      <p:ext uri="{BB962C8B-B14F-4D97-AF65-F5344CB8AC3E}">
        <p14:creationId xmlns:p14="http://schemas.microsoft.com/office/powerpoint/2010/main" val="159806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27AE0-7880-9F29-89C5-0E1091F9BC5D}"/>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A4DF56B-BA6D-6B08-E36F-927FFE1206DA}"/>
              </a:ext>
            </a:extLst>
          </p:cNvPr>
          <p:cNvSpPr txBox="1"/>
          <p:nvPr/>
        </p:nvSpPr>
        <p:spPr>
          <a:xfrm>
            <a:off x="4680285" y="743636"/>
            <a:ext cx="7543800"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انتبهوا الآن</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من يحدد لي على لوحة الحروف حرف الصاد [ص]؟</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ينتدب بعض التلاميذ لتحديد موقع الحرف على لوحة الحروف</a:t>
            </a:r>
          </a:p>
        </p:txBody>
      </p:sp>
      <p:pic>
        <p:nvPicPr>
          <p:cNvPr id="2" name="Image 1">
            <a:extLst>
              <a:ext uri="{FF2B5EF4-FFF2-40B4-BE49-F238E27FC236}">
                <a16:creationId xmlns:a16="http://schemas.microsoft.com/office/drawing/2014/main" id="{3C7BE4DE-47EE-A41B-146E-D478841AA2DB}"/>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3665621" y="2351130"/>
            <a:ext cx="6384758" cy="78235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Rectangle 3">
            <a:extLst>
              <a:ext uri="{FF2B5EF4-FFF2-40B4-BE49-F238E27FC236}">
                <a16:creationId xmlns:a16="http://schemas.microsoft.com/office/drawing/2014/main" id="{D4D08AC0-587B-CE8C-271F-DB00C476A850}"/>
              </a:ext>
            </a:extLst>
          </p:cNvPr>
          <p:cNvSpPr/>
          <p:nvPr/>
        </p:nvSpPr>
        <p:spPr>
          <a:xfrm>
            <a:off x="6805870" y="5633746"/>
            <a:ext cx="1598194" cy="1258344"/>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49" descr="A cartoon of a person teaching a group of children&#10;&#10;Description automatically generated">
            <a:extLst>
              <a:ext uri="{FF2B5EF4-FFF2-40B4-BE49-F238E27FC236}">
                <a16:creationId xmlns:a16="http://schemas.microsoft.com/office/drawing/2014/main" id="{F70DED13-8F5C-9681-DD24-6EFEF514D5A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1822934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65E33-FC18-B268-C611-7EB2E161CC12}"/>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21D0550F-0764-11CB-16F8-CC92F5818C23}"/>
              </a:ext>
            </a:extLst>
          </p:cNvPr>
          <p:cNvSpPr txBox="1"/>
          <p:nvPr/>
        </p:nvSpPr>
        <p:spPr>
          <a:xfrm>
            <a:off x="1777246" y="883286"/>
            <a:ext cx="10844464"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حرف الصاد [ص]، كما في كلمة صوف: ص – صوف/ كما في كلمة صاروخ: ص – صاروخ</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يردد التلاميذ حرف الصاد مع الكلمات المرجعية </a:t>
            </a:r>
            <a:r>
              <a:rPr lang="ar-MA" sz="3200" dirty="0">
                <a:solidFill>
                  <a:schemeClr val="bg1">
                    <a:lumMod val="65000"/>
                  </a:schemeClr>
                </a:solidFill>
                <a:latin typeface="Microsoft Uighur" panose="02000000000000000000" pitchFamily="2" charset="-78"/>
                <a:cs typeface="Microsoft Uighur" panose="02000000000000000000" pitchFamily="2" charset="-78"/>
              </a:rPr>
              <a:t> </a:t>
            </a:r>
            <a:r>
              <a:rPr lang="ar-MA" sz="3200" i="1" dirty="0">
                <a:solidFill>
                  <a:schemeClr val="bg1">
                    <a:lumMod val="65000"/>
                  </a:schemeClr>
                </a:solidFill>
                <a:latin typeface="Microsoft Uighur" panose="02000000000000000000" pitchFamily="2" charset="-78"/>
                <a:cs typeface="Microsoft Uighur" panose="02000000000000000000" pitchFamily="2" charset="-78"/>
              </a:rPr>
              <a:t>ص – صوف/ ص – صاروخ</a:t>
            </a:r>
          </a:p>
        </p:txBody>
      </p:sp>
      <p:sp>
        <p:nvSpPr>
          <p:cNvPr id="7" name="ZoneTexte 6">
            <a:extLst>
              <a:ext uri="{FF2B5EF4-FFF2-40B4-BE49-F238E27FC236}">
                <a16:creationId xmlns:a16="http://schemas.microsoft.com/office/drawing/2014/main" id="{45B9A954-E1CA-61CC-D914-B0C2B05F88A9}"/>
              </a:ext>
            </a:extLst>
          </p:cNvPr>
          <p:cNvSpPr txBox="1"/>
          <p:nvPr/>
        </p:nvSpPr>
        <p:spPr>
          <a:xfrm>
            <a:off x="1219324" y="7800649"/>
            <a:ext cx="3705725" cy="2215991"/>
          </a:xfrm>
          <a:prstGeom prst="rect">
            <a:avLst/>
          </a:prstGeom>
          <a:noFill/>
        </p:spPr>
        <p:txBody>
          <a:bodyPr wrap="square" rtlCol="0">
            <a:spAutoFit/>
          </a:bodyPr>
          <a:lstStyle/>
          <a:p>
            <a:pPr algn="ctr" rtl="1"/>
            <a:r>
              <a:rPr lang="ar-MA" sz="138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ص</a:t>
            </a:r>
            <a:r>
              <a:rPr lang="ar-MA" sz="138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اروخࣱ</a:t>
            </a:r>
            <a:endParaRPr lang="fr-FR" sz="138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FE9B6DC0-B13C-E11B-3C98-832FF770614D}"/>
              </a:ext>
            </a:extLst>
          </p:cNvPr>
          <p:cNvSpPr txBox="1"/>
          <p:nvPr/>
        </p:nvSpPr>
        <p:spPr>
          <a:xfrm>
            <a:off x="9045781" y="7846929"/>
            <a:ext cx="3705725" cy="2215991"/>
          </a:xfrm>
          <a:prstGeom prst="rect">
            <a:avLst/>
          </a:prstGeom>
          <a:noFill/>
        </p:spPr>
        <p:txBody>
          <a:bodyPr wrap="square" rtlCol="0">
            <a:spAutoFit/>
          </a:bodyPr>
          <a:lstStyle/>
          <a:p>
            <a:pPr algn="ctr" rtl="1"/>
            <a:r>
              <a:rPr lang="ar-MA" sz="138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ص</a:t>
            </a:r>
            <a:r>
              <a:rPr lang="ar-MA" sz="138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وفࣱ</a:t>
            </a:r>
            <a:endParaRPr lang="fr-FR" sz="138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pic>
        <p:nvPicPr>
          <p:cNvPr id="9" name="Picture 49" descr="A cartoon of a person teaching a group of children&#10;&#10;Description automatically generated">
            <a:extLst>
              <a:ext uri="{FF2B5EF4-FFF2-40B4-BE49-F238E27FC236}">
                <a16:creationId xmlns:a16="http://schemas.microsoft.com/office/drawing/2014/main" id="{7DCB162D-D79C-3301-A5E3-DEE28ED7381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
        <p:nvSpPr>
          <p:cNvPr id="6" name="ZoneTexte 5">
            <a:extLst>
              <a:ext uri="{FF2B5EF4-FFF2-40B4-BE49-F238E27FC236}">
                <a16:creationId xmlns:a16="http://schemas.microsoft.com/office/drawing/2014/main" id="{5844FD78-2F5E-8FA9-2BB6-E8346FD4A92D}"/>
              </a:ext>
            </a:extLst>
          </p:cNvPr>
          <p:cNvSpPr txBox="1"/>
          <p:nvPr/>
        </p:nvSpPr>
        <p:spPr>
          <a:xfrm>
            <a:off x="5005137" y="2167972"/>
            <a:ext cx="3705725" cy="5386090"/>
          </a:xfrm>
          <a:prstGeom prst="rect">
            <a:avLst/>
          </a:prstGeom>
          <a:noFill/>
        </p:spPr>
        <p:txBody>
          <a:bodyPr wrap="square" rtlCol="0">
            <a:spAutoFit/>
          </a:bodyPr>
          <a:lstStyle/>
          <a:p>
            <a:pPr algn="ctr" rtl="1"/>
            <a:r>
              <a:rPr lang="ar-MA"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ص</a:t>
            </a:r>
            <a:endParaRPr lang="fr-FR"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pic>
        <p:nvPicPr>
          <p:cNvPr id="5" name="Image 4" descr="Une image contenant faire du surf, clipart, capture d’écran, ciel&#10;&#10;Le contenu généré par l’IA peut être incorrect.">
            <a:extLst>
              <a:ext uri="{FF2B5EF4-FFF2-40B4-BE49-F238E27FC236}">
                <a16:creationId xmlns:a16="http://schemas.microsoft.com/office/drawing/2014/main" id="{957C5162-7318-D4F1-277A-663C7AD42A80}"/>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9033" b="97852" l="0" r="89893">
                        <a14:foregroundMark x1="47266" y1="35547" x2="39648" y2="45996"/>
                        <a14:foregroundMark x1="39648" y1="45996" x2="38379" y2="50830"/>
                        <a14:foregroundMark x1="38379" y1="50830" x2="38379" y2="50830"/>
                        <a14:foregroundMark x1="62109" y1="27930" x2="58789" y2="33203"/>
                        <a14:foregroundMark x1="58789" y1="33203" x2="58789" y2="33203"/>
                        <a14:foregroundMark x1="26514" y1="77979" x2="22607" y2="82031"/>
                        <a14:foregroundMark x1="22607" y1="82031" x2="21387" y2="91406"/>
                        <a14:foregroundMark x1="31543" y1="83594" x2="19531" y2="97949"/>
                        <a14:foregroundMark x1="8594" y1="95605" x2="3125" y2="96680"/>
                        <a14:foregroundMark x1="3125" y1="96680" x2="0" y2="96387"/>
                        <a14:foregroundMark x1="5811" y1="92480" x2="7178" y2="91846"/>
                        <a14:foregroundMark x1="73633" y1="9033" x2="75342" y2="9033"/>
                        <a14:foregroundMark x1="19531" y1="70020" x2="23730" y2="66260"/>
                        <a14:foregroundMark x1="23730" y1="66260" x2="28223" y2="66748"/>
                      </a14:backgroundRemoval>
                    </a14:imgEffect>
                  </a14:imgLayer>
                </a14:imgProps>
              </a:ext>
              <a:ext uri="{28A0092B-C50C-407E-A947-70E740481C1C}">
                <a14:useLocalDpi xmlns:a14="http://schemas.microsoft.com/office/drawing/2010/main"/>
              </a:ext>
            </a:extLst>
          </a:blip>
          <a:stretch>
            <a:fillRect/>
          </a:stretch>
        </p:blipFill>
        <p:spPr>
          <a:xfrm>
            <a:off x="978292" y="3110123"/>
            <a:ext cx="4443939" cy="4443939"/>
          </a:xfrm>
          <a:prstGeom prst="rect">
            <a:avLst/>
          </a:prstGeom>
        </p:spPr>
      </p:pic>
      <p:pic>
        <p:nvPicPr>
          <p:cNvPr id="10" name="Image 9">
            <a:extLst>
              <a:ext uri="{FF2B5EF4-FFF2-40B4-BE49-F238E27FC236}">
                <a16:creationId xmlns:a16="http://schemas.microsoft.com/office/drawing/2014/main" id="{9676A330-EA9D-7143-A7C8-9DC482AF896B}"/>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25397" b="92857" l="64239" r="93372">
                        <a14:foregroundMark x1="73486" y1="25595" x2="77087" y2="27183"/>
                        <a14:foregroundMark x1="65876" y1="85516" x2="78887" y2="88492"/>
                        <a14:foregroundMark x1="64239" y1="88294" x2="67594" y2="92857"/>
                      </a14:backgroundRemoval>
                    </a14:imgEffect>
                  </a14:imgLayer>
                </a14:imgProps>
              </a:ext>
              <a:ext uri="{28A0092B-C50C-407E-A947-70E740481C1C}">
                <a14:useLocalDpi xmlns:a14="http://schemas.microsoft.com/office/drawing/2010/main"/>
              </a:ext>
            </a:extLst>
          </a:blip>
          <a:srcRect l="60694" t="19772" r="2799" b="5996"/>
          <a:stretch>
            <a:fillRect/>
          </a:stretch>
        </p:blipFill>
        <p:spPr>
          <a:xfrm>
            <a:off x="8492327" y="3946357"/>
            <a:ext cx="4812631" cy="4036091"/>
          </a:xfrm>
          <a:prstGeom prst="rect">
            <a:avLst/>
          </a:prstGeom>
        </p:spPr>
      </p:pic>
    </p:spTree>
    <p:extLst>
      <p:ext uri="{BB962C8B-B14F-4D97-AF65-F5344CB8AC3E}">
        <p14:creationId xmlns:p14="http://schemas.microsoft.com/office/powerpoint/2010/main" val="3150611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09867-FD33-31F4-6D55-45014BDD0B00}"/>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F9BDE2B-C6B5-72AB-0C1F-764A2C7ED0B7}"/>
              </a:ext>
            </a:extLst>
          </p:cNvPr>
          <p:cNvSpPr txBox="1"/>
          <p:nvPr/>
        </p:nvSpPr>
        <p:spPr>
          <a:xfrm>
            <a:off x="1395663" y="743636"/>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سنلعب لعبة الصمت</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أغمضوا أعينكم وأنصتوا جيدا للكلمة التي سأقولها: "صيف"</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ينطق الأستاذ كلمة بصوت خافت.</a:t>
            </a:r>
          </a:p>
        </p:txBody>
      </p:sp>
      <p:pic>
        <p:nvPicPr>
          <p:cNvPr id="5" name="Image 4">
            <a:extLst>
              <a:ext uri="{FF2B5EF4-FFF2-40B4-BE49-F238E27FC236}">
                <a16:creationId xmlns:a16="http://schemas.microsoft.com/office/drawing/2014/main" id="{89D08803-B9D8-73C9-97A0-B0666D2BC1D0}"/>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7" name="Image 6" descr="Une image contenant dessin, illustration, Dessin animé, Dessin d’enfant&#10;&#10;Le contenu généré par l’IA peut être incorrect.">
            <a:extLst>
              <a:ext uri="{FF2B5EF4-FFF2-40B4-BE49-F238E27FC236}">
                <a16:creationId xmlns:a16="http://schemas.microsoft.com/office/drawing/2014/main" id="{B67D6333-2FFA-F22B-E769-45168B49EB9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948" b="95464" l="5492" r="95739">
                        <a14:foregroundMark x1="48769" y1="5948" x2="48769" y2="5948"/>
                        <a14:foregroundMark x1="85322" y1="74093" x2="85322" y2="74093"/>
                        <a14:foregroundMark x1="86648" y1="71270" x2="28883" y2="78427"/>
                        <a14:foregroundMark x1="12121" y1="68145" x2="41572" y2="84476"/>
                        <a14:foregroundMark x1="41572" y1="84476" x2="63636" y2="89617"/>
                        <a14:foregroundMark x1="63636" y1="89617" x2="76894" y2="79738"/>
                        <a14:foregroundMark x1="76894" y1="79738" x2="77936" y2="77823"/>
                        <a14:foregroundMark x1="84754" y1="67137" x2="67140" y2="74294"/>
                        <a14:foregroundMark x1="67140" y1="74294" x2="22538" y2="72077"/>
                        <a14:foregroundMark x1="22538" y1="72077" x2="16572" y2="77923"/>
                        <a14:foregroundMark x1="16572" y1="77923" x2="42330" y2="86895"/>
                        <a14:foregroundMark x1="42330" y1="86895" x2="64489" y2="84173"/>
                        <a14:foregroundMark x1="64489" y1="84173" x2="82008" y2="75000"/>
                        <a14:foregroundMark x1="82008" y1="75000" x2="86458" y2="66129"/>
                        <a14:foregroundMark x1="86458" y1="66129" x2="82386" y2="68145"/>
                        <a14:foregroundMark x1="8996" y1="64718" x2="26799" y2="64819"/>
                        <a14:foregroundMark x1="26799" y1="64819" x2="54261" y2="64012"/>
                        <a14:foregroundMark x1="54261" y1="64012" x2="69886" y2="65726"/>
                        <a14:foregroundMark x1="69886" y1="65726" x2="83902" y2="65423"/>
                        <a14:foregroundMark x1="83902" y1="65423" x2="91383" y2="70161"/>
                        <a14:foregroundMark x1="91383" y1="70161" x2="93087" y2="79435"/>
                        <a14:foregroundMark x1="93087" y1="79435" x2="90720" y2="85282"/>
                        <a14:foregroundMark x1="90720" y1="85282" x2="84848" y2="89819"/>
                        <a14:foregroundMark x1="84848" y1="89819" x2="55777" y2="95464"/>
                        <a14:foregroundMark x1="55777" y1="95464" x2="19034" y2="87298"/>
                        <a14:foregroundMark x1="19034" y1="87298" x2="9564" y2="74597"/>
                        <a14:foregroundMark x1="9564" y1="74597" x2="7481" y2="68750"/>
                        <a14:foregroundMark x1="7481" y1="68750" x2="9186" y2="65121"/>
                        <a14:foregroundMark x1="94508" y1="71875" x2="93750" y2="84577"/>
                        <a14:foregroundMark x1="18466" y1="65121" x2="41193" y2="67944"/>
                        <a14:foregroundMark x1="41193" y1="67944" x2="42045" y2="68347"/>
                        <a14:foregroundMark x1="64678" y1="72883" x2="48958" y2="85887"/>
                        <a14:foregroundMark x1="48958" y1="85887" x2="48958" y2="85887"/>
                        <a14:foregroundMark x1="81250" y1="72883" x2="84943" y2="79536"/>
                        <a14:foregroundMark x1="84943" y1="79536" x2="84943" y2="79637"/>
                        <a14:foregroundMark x1="95928" y1="75605" x2="95928" y2="75605"/>
                        <a14:foregroundMark x1="95360" y1="72278" x2="96117" y2="80040"/>
                        <a14:foregroundMark x1="96117" y1="80040" x2="92803" y2="86391"/>
                        <a14:foregroundMark x1="92803" y1="86391" x2="79640" y2="91129"/>
                        <a14:foregroundMark x1="79640" y1="91129" x2="46117" y2="95161"/>
                        <a14:foregroundMark x1="46117" y1="95161" x2="18655" y2="89315"/>
                        <a14:foregroundMark x1="18655" y1="89315" x2="12311" y2="86391"/>
                        <a14:foregroundMark x1="12311" y1="86391" x2="5682" y2="77722"/>
                        <a14:foregroundMark x1="5682" y1="77722" x2="5587" y2="68548"/>
                        <a14:foregroundMark x1="56723" y1="91835" x2="46212" y2="95464"/>
                        <a14:foregroundMark x1="46212" y1="95464" x2="33523" y2="95464"/>
                      </a14:backgroundRemoval>
                    </a14:imgEffect>
                  </a14:imgLayer>
                </a14:imgProps>
              </a:ext>
              <a:ext uri="{28A0092B-C50C-407E-A947-70E740481C1C}">
                <a14:useLocalDpi xmlns:a14="http://schemas.microsoft.com/office/drawing/2010/main"/>
              </a:ext>
            </a:extLst>
          </a:blip>
          <a:stretch>
            <a:fillRect/>
          </a:stretch>
        </p:blipFill>
        <p:spPr>
          <a:xfrm>
            <a:off x="3671882" y="3063712"/>
            <a:ext cx="6372236" cy="5986040"/>
          </a:xfrm>
          <a:prstGeom prst="rect">
            <a:avLst/>
          </a:prstGeom>
        </p:spPr>
      </p:pic>
    </p:spTree>
    <p:extLst>
      <p:ext uri="{BB962C8B-B14F-4D97-AF65-F5344CB8AC3E}">
        <p14:creationId xmlns:p14="http://schemas.microsoft.com/office/powerpoint/2010/main" val="2382870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1"/>
            </p:custDataLst>
          </p:nvPr>
        </p:nvSpPr>
        <p:spPr>
          <a:xfrm>
            <a:off x="381000" y="661811"/>
            <a:ext cx="697031" cy="66915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just" defTabSz="514402" rtl="1" eaLnBrk="1" latinLnBrk="0" hangingPunct="1">
              <a:defRPr/>
            </a:pPr>
            <a:endParaRPr lang="fr-MA" sz="1013" dirty="0">
              <a:solidFill>
                <a:prstClr val="black"/>
              </a:solidFill>
              <a:latin typeface="Dosis" pitchFamily="2" charset="0"/>
            </a:endParaRPr>
          </a:p>
        </p:txBody>
      </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5"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527773" y="2938983"/>
            <a:ext cx="1230172" cy="837429"/>
          </a:xfrm>
          <a:prstGeom prst="roundRect">
            <a:avLst/>
          </a:prstGeom>
        </p:spPr>
      </p:pic>
      <p:pic>
        <p:nvPicPr>
          <p:cNvPr id="44" name="Image 43">
            <a:extLst>
              <a:ext uri="{FF2B5EF4-FFF2-40B4-BE49-F238E27FC236}">
                <a16:creationId xmlns:a16="http://schemas.microsoft.com/office/drawing/2014/main" id="{E24828B2-3141-2D43-46FF-FFA141AA4E7A}"/>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543556" y="5831811"/>
            <a:ext cx="1472354" cy="1354016"/>
          </a:xfrm>
          <a:prstGeom prst="rect">
            <a:avLst/>
          </a:prstGeom>
        </p:spPr>
      </p:pic>
      <p:pic>
        <p:nvPicPr>
          <p:cNvPr id="47" name="Image 46">
            <a:extLst>
              <a:ext uri="{FF2B5EF4-FFF2-40B4-BE49-F238E27FC236}">
                <a16:creationId xmlns:a16="http://schemas.microsoft.com/office/drawing/2014/main" id="{8F98CB9D-081A-1A86-3DFE-60CF17E48FF5}"/>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335800" y="5612498"/>
            <a:ext cx="1625695" cy="1429096"/>
          </a:xfrm>
          <a:prstGeom prst="rect">
            <a:avLst/>
          </a:prstGeom>
          <a:ln>
            <a:noFill/>
          </a:ln>
          <a:effectLst/>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866914" y="5944457"/>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وألاحظ ما يفعله</a:t>
            </a:r>
            <a:r>
              <a:rPr lang="fr-MA" sz="2400" dirty="0">
                <a:solidFill>
                  <a:schemeClr val="tx1"/>
                </a:solidFill>
                <a:latin typeface="Microsoft Uighur" panose="02000000000000000000" pitchFamily="2" charset="-78"/>
                <a:cs typeface="Microsoft Uighur" panose="02000000000000000000" pitchFamily="2" charset="-78"/>
              </a:rPr>
              <a:t>.</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0637745" y="5944457"/>
            <a:ext cx="1950937" cy="1300625"/>
          </a:xfrm>
          <a:prstGeom prst="rect">
            <a:avLst/>
          </a:prstGeom>
        </p:spPr>
      </p:pic>
      <p:pic>
        <p:nvPicPr>
          <p:cNvPr id="10" name="Image 9" descr="Une image contenant garçon, habits, Visage humain, Dessin d’enfant&#10;&#10;Le contenu généré par l’IA peut être incorrect.">
            <a:extLst>
              <a:ext uri="{FF2B5EF4-FFF2-40B4-BE49-F238E27FC236}">
                <a16:creationId xmlns:a16="http://schemas.microsoft.com/office/drawing/2014/main" id="{3C9C4A9E-02BC-45F4-AE6C-01FC41AC2019}"/>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4244635" y="2938983"/>
            <a:ext cx="2216668" cy="1252899"/>
          </a:xfrm>
          <a:prstGeom prst="rect">
            <a:avLst/>
          </a:prstGeom>
        </p:spPr>
      </p:pic>
      <p:pic>
        <p:nvPicPr>
          <p:cNvPr id="12" name="Image 11" descr="Une image contenant Visage humain, dessin humoristique, fille, garçon&#10;&#10;Le contenu généré par l’IA peut être incorrect.">
            <a:extLst>
              <a:ext uri="{FF2B5EF4-FFF2-40B4-BE49-F238E27FC236}">
                <a16:creationId xmlns:a16="http://schemas.microsoft.com/office/drawing/2014/main" id="{2CEF8B8E-6D24-FDDF-6A53-7022980B9A8C}"/>
              </a:ext>
            </a:extLst>
          </p:cNvPr>
          <p:cNvPicPr>
            <a:picLocks noChangeAspect="1"/>
          </p:cNvPicPr>
          <p:nvPr/>
        </p:nvPicPr>
        <p:blipFill>
          <a:blip r:embed="rId11" cstate="hqprint">
            <a:extLst>
              <a:ext uri="{28A0092B-C50C-407E-A947-70E740481C1C}">
                <a14:useLocalDpi xmlns:a14="http://schemas.microsoft.com/office/drawing/2010/main"/>
              </a:ext>
            </a:extLst>
          </a:blip>
          <a:srcRect/>
          <a:stretch>
            <a:fillRect/>
          </a:stretch>
        </p:blipFill>
        <p:spPr>
          <a:xfrm>
            <a:off x="10206126" y="2522915"/>
            <a:ext cx="2465967" cy="1636353"/>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7395414" y="2700709"/>
            <a:ext cx="2208239" cy="1472159"/>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B8FA6-18C8-5D5E-CEBD-399763F3545A}"/>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D7430EA2-D722-297E-8F2F-DAAC5931DE61}"/>
              </a:ext>
            </a:extLst>
          </p:cNvPr>
          <p:cNvSpPr txBox="1"/>
          <p:nvPr/>
        </p:nvSpPr>
        <p:spPr>
          <a:xfrm>
            <a:off x="1395663" y="743636"/>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افتحوا أعينكم</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من يكرر الكلمة التي همست بها؟ "صيف"</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يستمر التدرب على لعبة الصمت لمدة 30 ثانية عبر تكرار كلمات أخرى.</a:t>
            </a:r>
          </a:p>
        </p:txBody>
      </p:sp>
      <p:pic>
        <p:nvPicPr>
          <p:cNvPr id="2" name="Picture 49" descr="A cartoon of a person teaching a group of children&#10;&#10;Description automatically generated">
            <a:extLst>
              <a:ext uri="{FF2B5EF4-FFF2-40B4-BE49-F238E27FC236}">
                <a16:creationId xmlns:a16="http://schemas.microsoft.com/office/drawing/2014/main" id="{A5393917-AE5C-D90D-FC4B-C4C794C2398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4" name="Image 3">
            <a:extLst>
              <a:ext uri="{FF2B5EF4-FFF2-40B4-BE49-F238E27FC236}">
                <a16:creationId xmlns:a16="http://schemas.microsoft.com/office/drawing/2014/main" id="{C3302BDD-95D3-6E4C-931E-0D591AEA90A6}"/>
              </a:ext>
            </a:extLst>
          </p:cNvPr>
          <p:cNvPicPr>
            <a:picLocks noChangeAspect="1"/>
          </p:cNvPicPr>
          <p:nvPr/>
        </p:nvPicPr>
        <p:blipFill>
          <a:blip r:embed="rId3"/>
          <a:stretch>
            <a:fillRect/>
          </a:stretch>
        </p:blipFill>
        <p:spPr>
          <a:xfrm>
            <a:off x="3025074" y="2984834"/>
            <a:ext cx="7665851" cy="5853924"/>
          </a:xfrm>
          <a:prstGeom prst="rect">
            <a:avLst/>
          </a:prstGeom>
        </p:spPr>
      </p:pic>
    </p:spTree>
    <p:extLst>
      <p:ext uri="{BB962C8B-B14F-4D97-AF65-F5344CB8AC3E}">
        <p14:creationId xmlns:p14="http://schemas.microsoft.com/office/powerpoint/2010/main" val="12109029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CAAA3-1CD3-FDE3-580F-EAF6B8584D73}"/>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C984B14-C349-8500-B3AB-C709998B1189}"/>
              </a:ext>
            </a:extLst>
          </p:cNvPr>
          <p:cNvSpPr txBox="1"/>
          <p:nvPr/>
        </p:nvSpPr>
        <p:spPr>
          <a:xfrm>
            <a:off x="1395663" y="743636"/>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sym typeface="Calibri"/>
              </a:rPr>
              <a:t>لنتذكر لعبة وقوف-جلوس: إذا سمعت الصوت [ ص] أقف، إذا لم أسمع الصوت [ ص ] أجلس.</a:t>
            </a:r>
          </a:p>
        </p:txBody>
      </p:sp>
      <p:pic>
        <p:nvPicPr>
          <p:cNvPr id="5" name="Image 4">
            <a:extLst>
              <a:ext uri="{FF2B5EF4-FFF2-40B4-BE49-F238E27FC236}">
                <a16:creationId xmlns:a16="http://schemas.microsoft.com/office/drawing/2014/main" id="{8F722E86-7B34-0BBA-DCBD-43B376CABA07}"/>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8" name="Google Shape;1931;p118">
            <a:extLst>
              <a:ext uri="{FF2B5EF4-FFF2-40B4-BE49-F238E27FC236}">
                <a16:creationId xmlns:a16="http://schemas.microsoft.com/office/drawing/2014/main" id="{F9F2382B-D5A2-D810-7B31-23BB376101A4}"/>
              </a:ext>
            </a:extLst>
          </p:cNvPr>
          <p:cNvPicPr preferRelativeResize="0"/>
          <p:nvPr/>
        </p:nvPicPr>
        <p:blipFill rotWithShape="1">
          <a:blip r:embed="rId3">
            <a:alphaModFix/>
            <a:extLst>
              <a:ext uri="{BEBA8EAE-BF5A-486C-A8C5-ECC9F3942E4B}">
                <a14:imgProps xmlns:a14="http://schemas.microsoft.com/office/drawing/2010/main">
                  <a14:imgLayer r:embed="rId4">
                    <a14:imgEffect>
                      <a14:backgroundRemoval t="6134" b="89963" l="9628" r="90878">
                        <a14:foregroundMark x1="84122" y1="20632" x2="89189" y2="18401"/>
                        <a14:foregroundMark x1="80912" y1="23792" x2="91047" y2="16171"/>
                        <a14:foregroundMark x1="88682" y1="28810" x2="81250" y2="10037"/>
                        <a14:foregroundMark x1="81250" y1="10037" x2="81250" y2="10037"/>
                        <a14:foregroundMark x1="91047" y1="23792" x2="87838" y2="10595"/>
                        <a14:foregroundMark x1="85980" y1="13941" x2="81757" y2="6134"/>
                        <a14:foregroundMark x1="87838" y1="12268" x2="84122" y2="7807"/>
                        <a14:foregroundMark x1="89696" y1="28253" x2="90541" y2="22862"/>
                      </a14:backgroundRemoval>
                    </a14:imgEffect>
                  </a14:imgLayer>
                </a14:imgProps>
              </a:ext>
            </a:extLst>
          </a:blip>
          <a:srcRect/>
          <a:stretch/>
        </p:blipFill>
        <p:spPr>
          <a:xfrm>
            <a:off x="8572050" y="6719308"/>
            <a:ext cx="3446302" cy="2889640"/>
          </a:xfrm>
          <a:prstGeom prst="rect">
            <a:avLst/>
          </a:prstGeom>
          <a:noFill/>
          <a:ln>
            <a:noFill/>
          </a:ln>
        </p:spPr>
      </p:pic>
      <p:cxnSp>
        <p:nvCxnSpPr>
          <p:cNvPr id="10" name="Connecteur droit avec flèche 9">
            <a:extLst>
              <a:ext uri="{FF2B5EF4-FFF2-40B4-BE49-F238E27FC236}">
                <a16:creationId xmlns:a16="http://schemas.microsoft.com/office/drawing/2014/main" id="{4803AD3C-17C6-40E4-CC51-340CC2AD0E68}"/>
              </a:ext>
            </a:extLst>
          </p:cNvPr>
          <p:cNvCxnSpPr>
            <a:stCxn id="8" idx="1"/>
          </p:cNvCxnSpPr>
          <p:nvPr/>
        </p:nvCxnSpPr>
        <p:spPr>
          <a:xfrm flipH="1" flipV="1">
            <a:off x="4315331" y="8115265"/>
            <a:ext cx="4256719" cy="4886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Image 3" descr="Une image contenant meubles, dessin, Visage humain, Dessin d’enfant&#10;&#10;Le contenu généré par l’IA peut être incorrect.">
            <a:extLst>
              <a:ext uri="{FF2B5EF4-FFF2-40B4-BE49-F238E27FC236}">
                <a16:creationId xmlns:a16="http://schemas.microsoft.com/office/drawing/2014/main" id="{0A254258-FEA5-2D55-14CC-0BD9CDAF7A95}"/>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10000" b="94271" l="9926" r="89982">
                        <a14:foregroundMark x1="53768" y1="91667" x2="53493" y2="94271"/>
                      </a14:backgroundRemoval>
                    </a14:imgEffect>
                  </a14:imgLayer>
                </a14:imgProps>
              </a:ext>
              <a:ext uri="{28A0092B-C50C-407E-A947-70E740481C1C}">
                <a14:useLocalDpi xmlns:a14="http://schemas.microsoft.com/office/drawing/2010/main"/>
              </a:ext>
            </a:extLst>
          </a:blip>
          <a:srcRect l="22059" t="28485" r="30418" b="4497"/>
          <a:stretch>
            <a:fillRect/>
          </a:stretch>
        </p:blipFill>
        <p:spPr>
          <a:xfrm>
            <a:off x="1059358" y="6140577"/>
            <a:ext cx="3173974" cy="3949375"/>
          </a:xfrm>
          <a:prstGeom prst="rect">
            <a:avLst/>
          </a:prstGeom>
        </p:spPr>
      </p:pic>
      <p:pic>
        <p:nvPicPr>
          <p:cNvPr id="2" name="Google Shape;1931;p118">
            <a:extLst>
              <a:ext uri="{FF2B5EF4-FFF2-40B4-BE49-F238E27FC236}">
                <a16:creationId xmlns:a16="http://schemas.microsoft.com/office/drawing/2014/main" id="{B036D9B4-B8BA-EACB-5BC9-AB640622F6FB}"/>
              </a:ext>
            </a:extLst>
          </p:cNvPr>
          <p:cNvPicPr preferRelativeResize="0"/>
          <p:nvPr/>
        </p:nvPicPr>
        <p:blipFill rotWithShape="1">
          <a:blip r:embed="rId3">
            <a:alphaModFix/>
            <a:extLst>
              <a:ext uri="{BEBA8EAE-BF5A-486C-A8C5-ECC9F3942E4B}">
                <a14:imgProps xmlns:a14="http://schemas.microsoft.com/office/drawing/2010/main">
                  <a14:imgLayer r:embed="rId4">
                    <a14:imgEffect>
                      <a14:backgroundRemoval t="6134" b="89963" l="9628" r="90878">
                        <a14:foregroundMark x1="84122" y1="20632" x2="89189" y2="18401"/>
                        <a14:foregroundMark x1="80912" y1="23792" x2="91047" y2="16171"/>
                        <a14:foregroundMark x1="88682" y1="28810" x2="81250" y2="10037"/>
                        <a14:foregroundMark x1="81250" y1="10037" x2="81250" y2="10037"/>
                        <a14:foregroundMark x1="91047" y1="23792" x2="87838" y2="10595"/>
                        <a14:foregroundMark x1="85980" y1="13941" x2="81757" y2="6134"/>
                        <a14:foregroundMark x1="87838" y1="12268" x2="84122" y2="7807"/>
                        <a14:foregroundMark x1="89696" y1="28253" x2="90541" y2="22862"/>
                      </a14:backgroundRemoval>
                    </a14:imgEffect>
                  </a14:imgLayer>
                </a14:imgProps>
              </a:ext>
            </a:extLst>
          </a:blip>
          <a:srcRect/>
          <a:stretch/>
        </p:blipFill>
        <p:spPr>
          <a:xfrm>
            <a:off x="8572050" y="2594780"/>
            <a:ext cx="3446302" cy="2889640"/>
          </a:xfrm>
          <a:prstGeom prst="rect">
            <a:avLst/>
          </a:prstGeom>
          <a:noFill/>
          <a:ln>
            <a:noFill/>
          </a:ln>
        </p:spPr>
      </p:pic>
      <p:cxnSp>
        <p:nvCxnSpPr>
          <p:cNvPr id="6" name="Connecteur droit avec flèche 5">
            <a:extLst>
              <a:ext uri="{FF2B5EF4-FFF2-40B4-BE49-F238E27FC236}">
                <a16:creationId xmlns:a16="http://schemas.microsoft.com/office/drawing/2014/main" id="{281A4221-290E-E327-DB55-58E5FC5C77B0}"/>
              </a:ext>
            </a:extLst>
          </p:cNvPr>
          <p:cNvCxnSpPr>
            <a:stCxn id="2" idx="1"/>
          </p:cNvCxnSpPr>
          <p:nvPr/>
        </p:nvCxnSpPr>
        <p:spPr>
          <a:xfrm flipH="1" flipV="1">
            <a:off x="4315331" y="3990737"/>
            <a:ext cx="4256719" cy="48863"/>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7" name="Image 6" descr="Une image contenant meubles, table, intérieur, dessin humoristique&#10;&#10;Le contenu généré par l’IA peut être incorrect.">
            <a:extLst>
              <a:ext uri="{FF2B5EF4-FFF2-40B4-BE49-F238E27FC236}">
                <a16:creationId xmlns:a16="http://schemas.microsoft.com/office/drawing/2014/main" id="{3168CB39-BAAC-4393-3F98-8C8D39DF8175}"/>
              </a:ext>
            </a:extLst>
          </p:cNvPr>
          <p:cNvPicPr>
            <a:picLocks noChangeAspect="1"/>
          </p:cNvPicPr>
          <p:nvPr/>
        </p:nvPicPr>
        <p:blipFill>
          <a:blip r:embed="rId7" cstate="hqprint">
            <a:extLst>
              <a:ext uri="{BEBA8EAE-BF5A-486C-A8C5-ECC9F3942E4B}">
                <a14:imgProps xmlns:a14="http://schemas.microsoft.com/office/drawing/2010/main">
                  <a14:imgLayer r:embed="rId8">
                    <a14:imgEffect>
                      <a14:backgroundRemoval t="0" b="93247" l="0" r="100000">
                        <a14:foregroundMark x1="49652" y1="45690" x2="56272" y2="47270"/>
                        <a14:foregroundMark x1="46167" y1="44971" x2="46167" y2="44971"/>
                        <a14:foregroundMark x1="14286" y1="54885" x2="14286" y2="54885"/>
                        <a14:foregroundMark x1="13589" y1="53305" x2="13589" y2="53305"/>
                        <a14:foregroundMark x1="14286" y1="57759" x2="14286" y2="57759"/>
                        <a14:foregroundMark x1="50348" y1="86925" x2="56446" y2="86925"/>
                        <a14:foregroundMark x1="60801" y1="93391" x2="60801" y2="93391"/>
                        <a14:foregroundMark x1="25087" y1="47701" x2="33798" y2="46408"/>
                        <a14:foregroundMark x1="63937" y1="70546" x2="63763" y2="67960"/>
                        <a14:foregroundMark x1="64111" y1="76437" x2="64111" y2="74425"/>
                        <a14:foregroundMark x1="50174" y1="62787" x2="52439" y2="62644"/>
                        <a14:foregroundMark x1="49129" y1="62356" x2="49129" y2="62356"/>
                        <a14:backgroundMark x1="17944" y1="44397" x2="31010" y2="40086"/>
                        <a14:backgroundMark x1="99826" y1="41092" x2="97561" y2="57040"/>
                        <a14:backgroundMark x1="89721" y1="58764" x2="94077" y2="42672"/>
                        <a14:backgroundMark x1="95993" y1="68822" x2="86585" y2="66810"/>
                        <a14:backgroundMark x1="8711" y1="57184" x2="8537" y2="50000"/>
                        <a14:backgroundMark x1="83449" y1="30029" x2="93380" y2="31897"/>
                        <a14:backgroundMark x1="22822" y1="75287" x2="23345" y2="61638"/>
                        <a14:backgroundMark x1="23345" y1="61638" x2="23345" y2="61638"/>
                        <a14:backgroundMark x1="19686" y1="59052" x2="24739" y2="59052"/>
                        <a14:backgroundMark x1="35017" y1="61063" x2="36063" y2="69971"/>
                        <a14:backgroundMark x1="65331" y1="83046" x2="66899" y2="80460"/>
                        <a14:backgroundMark x1="78397" y1="67529" x2="79094" y2="69397"/>
                        <a14:backgroundMark x1="49652" y1="60489" x2="49652" y2="60489"/>
                      </a14:backgroundRemoval>
                    </a14:imgEffect>
                  </a14:imgLayer>
                </a14:imgProps>
              </a:ext>
              <a:ext uri="{28A0092B-C50C-407E-A947-70E740481C1C}">
                <a14:useLocalDpi xmlns:a14="http://schemas.microsoft.com/office/drawing/2010/main"/>
              </a:ext>
            </a:extLst>
          </a:blip>
          <a:srcRect/>
          <a:stretch>
            <a:fillRect/>
          </a:stretch>
        </p:blipFill>
        <p:spPr>
          <a:xfrm>
            <a:off x="1077574" y="2005519"/>
            <a:ext cx="3391612" cy="4114202"/>
          </a:xfrm>
          <a:prstGeom prst="rect">
            <a:avLst/>
          </a:prstGeom>
        </p:spPr>
      </p:pic>
    </p:spTree>
    <p:extLst>
      <p:ext uri="{BB962C8B-B14F-4D97-AF65-F5344CB8AC3E}">
        <p14:creationId xmlns:p14="http://schemas.microsoft.com/office/powerpoint/2010/main" val="15432595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7F30D-C9D2-FB8B-C5A7-778F398623A4}"/>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F9F85CB-390C-DB14-8833-2FB33AE8A181}"/>
              </a:ext>
            </a:extLst>
          </p:cNvPr>
          <p:cNvSpPr txBox="1"/>
          <p:nvPr/>
        </p:nvSpPr>
        <p:spPr>
          <a:xfrm>
            <a:off x="1680901" y="857572"/>
            <a:ext cx="10828422" cy="1077218"/>
          </a:xfrm>
          <a:prstGeom prst="rect">
            <a:avLst/>
          </a:prstGeom>
          <a:noFill/>
        </p:spPr>
        <p:txBody>
          <a:bodyPr wrap="square">
            <a:spAutoFit/>
          </a:bodyPr>
          <a:lstStyle/>
          <a:p>
            <a:pPr lvl="0" algn="r" rtl="1"/>
            <a:r>
              <a:rPr lang="ar-MA" sz="3200" b="1" dirty="0">
                <a:solidFill>
                  <a:schemeClr val="bg1">
                    <a:lumMod val="65000"/>
                  </a:schemeClr>
                </a:solidFill>
                <a:latin typeface="Microsoft Uighur" panose="02000000000000000000" pitchFamily="2" charset="-78"/>
                <a:cs typeface="Microsoft Uighur" panose="02000000000000000000" pitchFamily="2" charset="-78"/>
                <a:sym typeface="Calibri"/>
              </a:rPr>
              <a:t>الآن، سأنطق الكلمات، وعليكم بالانتباه جيدا: صبر – كلب – مهد – صنارة – صلاة.</a:t>
            </a:r>
          </a:p>
          <a:p>
            <a:pPr lvl="0" algn="r" rtl="1"/>
            <a:r>
              <a:rPr lang="ar-MA" sz="3200" i="1" dirty="0">
                <a:solidFill>
                  <a:schemeClr val="bg1">
                    <a:lumMod val="65000"/>
                  </a:schemeClr>
                </a:solidFill>
                <a:latin typeface="Microsoft Uighur" panose="02000000000000000000" pitchFamily="2" charset="-78"/>
                <a:cs typeface="Microsoft Uighur" panose="02000000000000000000" pitchFamily="2" charset="-78"/>
                <a:sym typeface="Calibri"/>
              </a:rPr>
              <a:t>يتم الحرص على نطق الكلمات ببطء وتوضيح سبب القيام أو الجلوس.</a:t>
            </a:r>
            <a:endParaRPr lang="ar-MA" sz="32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5" name="Image 4">
            <a:extLst>
              <a:ext uri="{FF2B5EF4-FFF2-40B4-BE49-F238E27FC236}">
                <a16:creationId xmlns:a16="http://schemas.microsoft.com/office/drawing/2014/main" id="{CEEBAE5C-1953-A003-2A74-2C0D0E4EE72E}"/>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8" name="Image 7">
            <a:extLst>
              <a:ext uri="{FF2B5EF4-FFF2-40B4-BE49-F238E27FC236}">
                <a16:creationId xmlns:a16="http://schemas.microsoft.com/office/drawing/2014/main" id="{D5304E52-B4FE-8B4D-E23B-3AB031B4DB52}"/>
              </a:ext>
            </a:extLst>
          </p:cNvPr>
          <p:cNvPicPr>
            <a:picLocks noChangeAspect="1"/>
          </p:cNvPicPr>
          <p:nvPr/>
        </p:nvPicPr>
        <p:blipFill>
          <a:blip r:embed="rId3"/>
          <a:stretch>
            <a:fillRect/>
          </a:stretch>
        </p:blipFill>
        <p:spPr>
          <a:xfrm>
            <a:off x="3025074" y="3032960"/>
            <a:ext cx="7665851" cy="5853924"/>
          </a:xfrm>
          <a:prstGeom prst="rect">
            <a:avLst/>
          </a:prstGeom>
        </p:spPr>
      </p:pic>
    </p:spTree>
    <p:extLst>
      <p:ext uri="{BB962C8B-B14F-4D97-AF65-F5344CB8AC3E}">
        <p14:creationId xmlns:p14="http://schemas.microsoft.com/office/powerpoint/2010/main" val="9216669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D732E-3FC7-184A-983B-3844D0350F46}"/>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3D9846F-1875-7A89-2AF9-479B8270A5B8}"/>
              </a:ext>
            </a:extLst>
          </p:cNvPr>
          <p:cNvSpPr txBox="1"/>
          <p:nvPr/>
        </p:nvSpPr>
        <p:spPr>
          <a:xfrm>
            <a:off x="1680901" y="1005536"/>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خذوا بطاقاتكم وابحثوا عن حرف الصاد، ثم ارفعوا البطاقة.</a:t>
            </a:r>
          </a:p>
        </p:txBody>
      </p:sp>
      <p:pic>
        <p:nvPicPr>
          <p:cNvPr id="4" name="Picture 14">
            <a:extLst>
              <a:ext uri="{FF2B5EF4-FFF2-40B4-BE49-F238E27FC236}">
                <a16:creationId xmlns:a16="http://schemas.microsoft.com/office/drawing/2014/main" id="{978D8A60-BE69-C85F-E3BB-409F2FD0DB57}"/>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374993" y="3925245"/>
            <a:ext cx="4966013" cy="377000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9" descr="A cartoon of a person teaching a group of children&#10;&#10;Description automatically generated">
            <a:extLst>
              <a:ext uri="{FF2B5EF4-FFF2-40B4-BE49-F238E27FC236}">
                <a16:creationId xmlns:a16="http://schemas.microsoft.com/office/drawing/2014/main" id="{98A44FAD-2BE4-2F2D-1C4E-68E8F3BEE31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22107953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B522B-522F-2196-EC88-C88F2BFDF0B3}"/>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85ABEC2-82AF-90C9-3594-0E7789F90720}"/>
              </a:ext>
            </a:extLst>
          </p:cNvPr>
          <p:cNvSpPr txBox="1"/>
          <p:nvPr/>
        </p:nvSpPr>
        <p:spPr>
          <a:xfrm>
            <a:off x="1680901" y="1005536"/>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نعم أحسنتم، هذه هي بطاقة حرف الصاد.</a:t>
            </a:r>
          </a:p>
        </p:txBody>
      </p:sp>
      <p:pic>
        <p:nvPicPr>
          <p:cNvPr id="2" name="Picture 49" descr="A cartoon of a person teaching a group of children&#10;&#10;Description automatically generated">
            <a:extLst>
              <a:ext uri="{FF2B5EF4-FFF2-40B4-BE49-F238E27FC236}">
                <a16:creationId xmlns:a16="http://schemas.microsoft.com/office/drawing/2014/main" id="{62349522-08B7-B94E-6700-30EF4D1604D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4" name="Image 3">
            <a:extLst>
              <a:ext uri="{FF2B5EF4-FFF2-40B4-BE49-F238E27FC236}">
                <a16:creationId xmlns:a16="http://schemas.microsoft.com/office/drawing/2014/main" id="{192BA1C5-170D-F200-13B9-B3AD517D4742}"/>
              </a:ext>
            </a:extLst>
          </p:cNvPr>
          <p:cNvPicPr>
            <a:picLocks noChangeAspect="1"/>
          </p:cNvPicPr>
          <p:nvPr/>
        </p:nvPicPr>
        <p:blipFill>
          <a:blip r:embed="rId3" cstate="hqprint">
            <a:extLst>
              <a:ext uri="{28A0092B-C50C-407E-A947-70E740481C1C}">
                <a14:useLocalDpi xmlns:a14="http://schemas.microsoft.com/office/drawing/2010/main"/>
              </a:ext>
            </a:extLst>
          </a:blip>
          <a:srcRect l="24609" t="28415" r="24609" b="28414"/>
          <a:stretch>
            <a:fillRect/>
          </a:stretch>
        </p:blipFill>
        <p:spPr>
          <a:xfrm>
            <a:off x="4541916" y="4172233"/>
            <a:ext cx="4632168" cy="4217788"/>
          </a:xfrm>
          <a:prstGeom prst="rect">
            <a:avLst/>
          </a:prstGeom>
          <a:solidFill>
            <a:schemeClr val="bg1"/>
          </a:solidFill>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951398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838D3-7558-86AF-6C62-6C7961E3B9F8}"/>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F460DD3D-E655-BB8D-7D92-88BE69269F01}"/>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لاحظوا الكلمات التالية، فهي تتضمن حرف الصاد.</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يتم تقديم الكلمات ودعوة المتعلمين إلى تمييز حرف الصاد  في كل كلمة</a:t>
            </a:r>
          </a:p>
        </p:txBody>
      </p:sp>
      <p:pic>
        <p:nvPicPr>
          <p:cNvPr id="5" name="Image 4">
            <a:extLst>
              <a:ext uri="{FF2B5EF4-FFF2-40B4-BE49-F238E27FC236}">
                <a16:creationId xmlns:a16="http://schemas.microsoft.com/office/drawing/2014/main" id="{546573BD-B794-B6B0-64E0-75581F4DAE49}"/>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
        <p:nvSpPr>
          <p:cNvPr id="2" name="ZoneTexte 1">
            <a:extLst>
              <a:ext uri="{FF2B5EF4-FFF2-40B4-BE49-F238E27FC236}">
                <a16:creationId xmlns:a16="http://schemas.microsoft.com/office/drawing/2014/main" id="{98969D2D-6F2C-7AF8-029B-37D2EFB537D0}"/>
              </a:ext>
            </a:extLst>
          </p:cNvPr>
          <p:cNvSpPr txBox="1"/>
          <p:nvPr/>
        </p:nvSpPr>
        <p:spPr>
          <a:xfrm>
            <a:off x="9352553" y="4264762"/>
            <a:ext cx="3705725" cy="2646878"/>
          </a:xfrm>
          <a:prstGeom prst="rect">
            <a:avLst/>
          </a:prstGeom>
          <a:noFill/>
        </p:spPr>
        <p:txBody>
          <a:bodyPr wrap="square" rtlCol="0">
            <a:spAutoFit/>
          </a:bodyPr>
          <a:lstStyle/>
          <a:p>
            <a:pPr algn="ctr" rtl="1"/>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صوفࣱ</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096C8FF1-5369-D3DA-12D2-F259C5CE023F}"/>
              </a:ext>
            </a:extLst>
          </p:cNvPr>
          <p:cNvSpPr txBox="1"/>
          <p:nvPr/>
        </p:nvSpPr>
        <p:spPr>
          <a:xfrm>
            <a:off x="5135484" y="4264762"/>
            <a:ext cx="3705725" cy="2646878"/>
          </a:xfrm>
          <a:prstGeom prst="rect">
            <a:avLst/>
          </a:prstGeom>
          <a:noFill/>
        </p:spPr>
        <p:txBody>
          <a:bodyPr wrap="square" rtlCol="0">
            <a:spAutoFit/>
          </a:bodyPr>
          <a:lstStyle>
            <a:defPPr>
              <a:defRPr lang="en-US"/>
            </a:defPPr>
            <a:lvl1pPr algn="ctr" rtl="1">
              <a:defRPr sz="16600" b="1">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defRPr>
            </a:lvl1pPr>
          </a:lstStyle>
          <a:p>
            <a:r>
              <a:rPr lang="ar-MA" dirty="0">
                <a:solidFill>
                  <a:schemeClr val="tx1"/>
                </a:solidFill>
              </a:rPr>
              <a:t>صَيْفࣱ</a:t>
            </a:r>
            <a:endParaRPr lang="fr-FR" dirty="0">
              <a:solidFill>
                <a:schemeClr val="tx1"/>
              </a:solidFill>
            </a:endParaRPr>
          </a:p>
        </p:txBody>
      </p:sp>
      <p:sp>
        <p:nvSpPr>
          <p:cNvPr id="7" name="ZoneTexte 6">
            <a:extLst>
              <a:ext uri="{FF2B5EF4-FFF2-40B4-BE49-F238E27FC236}">
                <a16:creationId xmlns:a16="http://schemas.microsoft.com/office/drawing/2014/main" id="{68A436EB-D12E-6C59-197B-B874D76D36A8}"/>
              </a:ext>
            </a:extLst>
          </p:cNvPr>
          <p:cNvSpPr txBox="1"/>
          <p:nvPr/>
        </p:nvSpPr>
        <p:spPr>
          <a:xfrm>
            <a:off x="918415" y="4264762"/>
            <a:ext cx="4040127" cy="2646878"/>
          </a:xfrm>
          <a:prstGeom prst="rect">
            <a:avLst/>
          </a:prstGeom>
          <a:noFill/>
        </p:spPr>
        <p:txBody>
          <a:bodyPr wrap="square" rtlCol="0">
            <a:spAutoFit/>
          </a:bodyPr>
          <a:lstStyle/>
          <a:p>
            <a:pPr algn="ctr" rtl="1"/>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صاروخࣱ</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DA31E47A-EB61-1A1F-757F-7570F5B72E67}"/>
              </a:ext>
            </a:extLst>
          </p:cNvPr>
          <p:cNvSpPr txBox="1"/>
          <p:nvPr/>
        </p:nvSpPr>
        <p:spPr>
          <a:xfrm>
            <a:off x="10250912" y="4264762"/>
            <a:ext cx="3705725" cy="2646878"/>
          </a:xfrm>
          <a:prstGeom prst="rect">
            <a:avLst/>
          </a:prstGeom>
          <a:noFill/>
        </p:spPr>
        <p:txBody>
          <a:bodyPr wrap="square" rtlCol="0">
            <a:spAutoFit/>
          </a:bodyPr>
          <a:lstStyle/>
          <a:p>
            <a:pPr algn="ctr" rtl="1"/>
            <a:r>
              <a:rPr lang="ar-MA" sz="166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ص</a:t>
            </a:r>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ـ</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919FEE2E-57DE-CA1C-CD22-93BD10730F33}"/>
              </a:ext>
            </a:extLst>
          </p:cNvPr>
          <p:cNvSpPr txBox="1"/>
          <p:nvPr/>
        </p:nvSpPr>
        <p:spPr>
          <a:xfrm>
            <a:off x="6031839" y="4262254"/>
            <a:ext cx="3705725" cy="2646878"/>
          </a:xfrm>
          <a:prstGeom prst="rect">
            <a:avLst/>
          </a:prstGeom>
          <a:noFill/>
        </p:spPr>
        <p:txBody>
          <a:bodyPr wrap="square" rtlCol="0">
            <a:spAutoFit/>
          </a:bodyPr>
          <a:lstStyle/>
          <a:p>
            <a:pPr algn="ctr" rtl="1"/>
            <a:r>
              <a:rPr lang="ar-MA" sz="166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صَ</a:t>
            </a:r>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ـ</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C400D3A-8493-2D78-5116-870FFEAA908A}"/>
              </a:ext>
            </a:extLst>
          </p:cNvPr>
          <p:cNvSpPr txBox="1"/>
          <p:nvPr/>
        </p:nvSpPr>
        <p:spPr>
          <a:xfrm>
            <a:off x="2205559" y="4262254"/>
            <a:ext cx="3705725" cy="2646878"/>
          </a:xfrm>
          <a:prstGeom prst="rect">
            <a:avLst/>
          </a:prstGeom>
          <a:noFill/>
        </p:spPr>
        <p:txBody>
          <a:bodyPr wrap="square" rtlCol="0">
            <a:spAutoFit/>
          </a:bodyPr>
          <a:lstStyle/>
          <a:p>
            <a:pPr algn="ctr" rtl="1"/>
            <a:r>
              <a:rPr lang="ar-MA" sz="166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ص</a:t>
            </a:r>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ـ</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960945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A7FB8-B0F8-64C8-7604-D0E10379C685}"/>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E6B28D0-2300-AF9F-E02F-2DC33AAA840F}"/>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دوركم، من يعطيني كلمة تتضمن [ص].</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يتم تشجيع التلاميذ على تقديم الكلمات مع التصحيح، يتم تدوين الكلمات على السبورة وتمييز الحرف فيها. </a:t>
            </a:r>
          </a:p>
        </p:txBody>
      </p:sp>
      <p:pic>
        <p:nvPicPr>
          <p:cNvPr id="4" name="Image 3">
            <a:extLst>
              <a:ext uri="{FF2B5EF4-FFF2-40B4-BE49-F238E27FC236}">
                <a16:creationId xmlns:a16="http://schemas.microsoft.com/office/drawing/2014/main" id="{8CF8AE11-EF23-A6EA-4211-9AD7543EA7FD}"/>
              </a:ext>
            </a:extLst>
          </p:cNvPr>
          <p:cNvPicPr>
            <a:picLocks noChangeAspect="1"/>
          </p:cNvPicPr>
          <p:nvPr/>
        </p:nvPicPr>
        <p:blipFill>
          <a:blip r:embed="rId2"/>
          <a:stretch>
            <a:fillRect/>
          </a:stretch>
        </p:blipFill>
        <p:spPr>
          <a:xfrm>
            <a:off x="3025074" y="3032960"/>
            <a:ext cx="7665851" cy="5853924"/>
          </a:xfrm>
          <a:prstGeom prst="rect">
            <a:avLst/>
          </a:prstGeom>
        </p:spPr>
      </p:pic>
      <p:pic>
        <p:nvPicPr>
          <p:cNvPr id="8" name="Picture 49" descr="A cartoon of a person teaching a group of children&#10;&#10;Description automatically generated">
            <a:extLst>
              <a:ext uri="{FF2B5EF4-FFF2-40B4-BE49-F238E27FC236}">
                <a16:creationId xmlns:a16="http://schemas.microsoft.com/office/drawing/2014/main" id="{49F9C0A6-B9A6-C347-76FD-43A5A4993E4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14572295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FB9EB-D767-9E95-EF24-003366F38197}"/>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8B3A817D-8F8F-DC55-F5EE-23C108912D30}"/>
              </a:ext>
            </a:extLst>
          </p:cNvPr>
          <p:cNvSpPr txBox="1"/>
          <p:nvPr/>
        </p:nvSpPr>
        <p:spPr>
          <a:xfrm>
            <a:off x="2342147" y="735363"/>
            <a:ext cx="10183218"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سنلعب لعبة البطاقات المقلوبة في ثنائيات، خذوا بطاقتي حرفي السين والشين، إلى جانب بطاقة حرف الصاد.</a:t>
            </a:r>
          </a:p>
        </p:txBody>
      </p:sp>
      <p:pic>
        <p:nvPicPr>
          <p:cNvPr id="16" name="Image 15" descr="Une image contenant Visage humain, dessin humoristique, fille, garçon&#10;&#10;Le contenu généré par l’IA peut être incorrect.">
            <a:extLst>
              <a:ext uri="{FF2B5EF4-FFF2-40B4-BE49-F238E27FC236}">
                <a16:creationId xmlns:a16="http://schemas.microsoft.com/office/drawing/2014/main" id="{A3178691-2EA1-5B0E-997A-690F78D371E9}"/>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246611" y="735363"/>
            <a:ext cx="1695543" cy="1125119"/>
          </a:xfrm>
          <a:prstGeom prst="rect">
            <a:avLst/>
          </a:prstGeom>
        </p:spPr>
      </p:pic>
      <p:pic>
        <p:nvPicPr>
          <p:cNvPr id="2" name="Image 1">
            <a:extLst>
              <a:ext uri="{FF2B5EF4-FFF2-40B4-BE49-F238E27FC236}">
                <a16:creationId xmlns:a16="http://schemas.microsoft.com/office/drawing/2014/main" id="{B560DD00-9DC4-9C4F-30D2-1A588D797E4C}"/>
              </a:ext>
            </a:extLst>
          </p:cNvPr>
          <p:cNvPicPr>
            <a:picLocks noChangeAspect="1"/>
          </p:cNvPicPr>
          <p:nvPr/>
        </p:nvPicPr>
        <p:blipFill>
          <a:blip r:embed="rId3" cstate="hqprint">
            <a:extLst>
              <a:ext uri="{28A0092B-C50C-407E-A947-70E740481C1C}">
                <a14:useLocalDpi xmlns:a14="http://schemas.microsoft.com/office/drawing/2010/main"/>
              </a:ext>
            </a:extLst>
          </a:blip>
          <a:srcRect l="20156" t="26104" r="19770" b="25104"/>
          <a:stretch>
            <a:fillRect/>
          </a:stretch>
        </p:blipFill>
        <p:spPr>
          <a:xfrm>
            <a:off x="246611" y="4863794"/>
            <a:ext cx="3646960" cy="3320716"/>
          </a:xfrm>
          <a:prstGeom prst="rect">
            <a:avLst/>
          </a:prstGeom>
          <a:solidFill>
            <a:schemeClr val="bg1"/>
          </a:solidFill>
          <a:ln>
            <a:solidFill>
              <a:schemeClr val="tx1"/>
            </a:solidFill>
          </a:ln>
          <a:effectLst>
            <a:outerShdw blurRad="292100" dist="139700" dir="2700000" algn="tl" rotWithShape="0">
              <a:srgbClr val="333333">
                <a:alpha val="65000"/>
              </a:srgbClr>
            </a:outerShdw>
          </a:effectLst>
        </p:spPr>
      </p:pic>
      <p:pic>
        <p:nvPicPr>
          <p:cNvPr id="4" name="Image 3">
            <a:extLst>
              <a:ext uri="{FF2B5EF4-FFF2-40B4-BE49-F238E27FC236}">
                <a16:creationId xmlns:a16="http://schemas.microsoft.com/office/drawing/2014/main" id="{D76596C6-38CC-3F46-BDC1-5C81CDC2BDAE}"/>
              </a:ext>
            </a:extLst>
          </p:cNvPr>
          <p:cNvPicPr>
            <a:picLocks noChangeAspect="1"/>
          </p:cNvPicPr>
          <p:nvPr/>
        </p:nvPicPr>
        <p:blipFill>
          <a:blip r:embed="rId4" cstate="hqprint">
            <a:extLst>
              <a:ext uri="{28A0092B-C50C-407E-A947-70E740481C1C}">
                <a14:useLocalDpi xmlns:a14="http://schemas.microsoft.com/office/drawing/2010/main"/>
              </a:ext>
            </a:extLst>
          </a:blip>
          <a:srcRect l="19388" t="23699" r="14589" b="27509"/>
          <a:stretch>
            <a:fillRect/>
          </a:stretch>
        </p:blipFill>
        <p:spPr>
          <a:xfrm>
            <a:off x="9245594" y="4892842"/>
            <a:ext cx="3973101" cy="3291668"/>
          </a:xfrm>
          <a:prstGeom prst="rect">
            <a:avLst/>
          </a:prstGeom>
          <a:solidFill>
            <a:schemeClr val="bg1"/>
          </a:solidFill>
          <a:ln>
            <a:solidFill>
              <a:schemeClr val="tx1"/>
            </a:solid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F25CAA5C-13D1-5FC9-57F1-60C6FABB0D12}"/>
              </a:ext>
            </a:extLst>
          </p:cNvPr>
          <p:cNvPicPr>
            <a:picLocks noChangeAspect="1"/>
          </p:cNvPicPr>
          <p:nvPr/>
        </p:nvPicPr>
        <p:blipFill>
          <a:blip r:embed="rId5" cstate="hqprint">
            <a:extLst>
              <a:ext uri="{28A0092B-C50C-407E-A947-70E740481C1C}">
                <a14:useLocalDpi xmlns:a14="http://schemas.microsoft.com/office/drawing/2010/main"/>
              </a:ext>
            </a:extLst>
          </a:blip>
          <a:srcRect l="24609" t="28415" r="24609" b="28414"/>
          <a:stretch>
            <a:fillRect/>
          </a:stretch>
        </p:blipFill>
        <p:spPr>
          <a:xfrm>
            <a:off x="4610723" y="4892842"/>
            <a:ext cx="3646961" cy="3320715"/>
          </a:xfrm>
          <a:prstGeom prst="rect">
            <a:avLst/>
          </a:prstGeom>
          <a:solidFill>
            <a:schemeClr val="bg1"/>
          </a:solidFill>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263712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B4313-1092-BD7F-1893-118341B0A427}"/>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5E5B29C9-5AA3-66AC-53B1-E37BB34CA820}"/>
              </a:ext>
            </a:extLst>
          </p:cNvPr>
          <p:cNvSpPr txBox="1"/>
          <p:nvPr/>
        </p:nvSpPr>
        <p:spPr>
          <a:xfrm>
            <a:off x="1680901" y="1005536"/>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قوموا بقلب البطاقات  وغيروا مواضعها دون أن يراك زميلك.</a:t>
            </a:r>
          </a:p>
        </p:txBody>
      </p:sp>
      <p:pic>
        <p:nvPicPr>
          <p:cNvPr id="2" name="Picture 49" descr="A cartoon of a person teaching a group of children&#10;&#10;Description automatically generated">
            <a:extLst>
              <a:ext uri="{FF2B5EF4-FFF2-40B4-BE49-F238E27FC236}">
                <a16:creationId xmlns:a16="http://schemas.microsoft.com/office/drawing/2014/main" id="{8AADF683-2D1E-336E-CF50-C901F824C02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7" name="Image 6">
            <a:extLst>
              <a:ext uri="{FF2B5EF4-FFF2-40B4-BE49-F238E27FC236}">
                <a16:creationId xmlns:a16="http://schemas.microsoft.com/office/drawing/2014/main" id="{960D7B41-10AE-CFEF-7D16-F0F479BD2303}"/>
              </a:ext>
            </a:extLst>
          </p:cNvPr>
          <p:cNvPicPr>
            <a:picLocks noChangeAspect="1"/>
          </p:cNvPicPr>
          <p:nvPr/>
        </p:nvPicPr>
        <p:blipFill>
          <a:blip r:embed="rId3"/>
          <a:stretch>
            <a:fillRect/>
          </a:stretch>
        </p:blipFill>
        <p:spPr>
          <a:xfrm>
            <a:off x="340747" y="3409937"/>
            <a:ext cx="3932261" cy="3938357"/>
          </a:xfrm>
          <a:prstGeom prst="rect">
            <a:avLst/>
          </a:prstGeom>
          <a:ln>
            <a:noFill/>
          </a:ln>
          <a:effectLst>
            <a:outerShdw blurRad="292100" dist="139700" dir="2700000" algn="tl" rotWithShape="0">
              <a:srgbClr val="333333">
                <a:alpha val="65000"/>
              </a:srgbClr>
            </a:outerShdw>
          </a:effectLst>
        </p:spPr>
      </p:pic>
      <p:pic>
        <p:nvPicPr>
          <p:cNvPr id="9" name="Image 8">
            <a:extLst>
              <a:ext uri="{FF2B5EF4-FFF2-40B4-BE49-F238E27FC236}">
                <a16:creationId xmlns:a16="http://schemas.microsoft.com/office/drawing/2014/main" id="{16FF473B-AD12-CD1B-F7F3-F175C3509025}"/>
              </a:ext>
            </a:extLst>
          </p:cNvPr>
          <p:cNvPicPr>
            <a:picLocks noChangeAspect="1"/>
          </p:cNvPicPr>
          <p:nvPr/>
        </p:nvPicPr>
        <p:blipFill>
          <a:blip r:embed="rId3"/>
          <a:stretch>
            <a:fillRect/>
          </a:stretch>
        </p:blipFill>
        <p:spPr>
          <a:xfrm>
            <a:off x="4870223" y="3409937"/>
            <a:ext cx="3932261" cy="3938357"/>
          </a:xfrm>
          <a:prstGeom prst="rect">
            <a:avLst/>
          </a:prstGeom>
          <a:ln>
            <a:noFill/>
          </a:ln>
          <a:effectLst>
            <a:outerShdw blurRad="292100" dist="139700" dir="2700000" algn="tl" rotWithShape="0">
              <a:srgbClr val="333333">
                <a:alpha val="65000"/>
              </a:srgbClr>
            </a:outerShdw>
          </a:effectLst>
        </p:spPr>
      </p:pic>
      <p:pic>
        <p:nvPicPr>
          <p:cNvPr id="10" name="Image 9">
            <a:extLst>
              <a:ext uri="{FF2B5EF4-FFF2-40B4-BE49-F238E27FC236}">
                <a16:creationId xmlns:a16="http://schemas.microsoft.com/office/drawing/2014/main" id="{FCDDA5FA-8D7F-616B-4DCB-0607FEC7920E}"/>
              </a:ext>
            </a:extLst>
          </p:cNvPr>
          <p:cNvPicPr>
            <a:picLocks noChangeAspect="1"/>
          </p:cNvPicPr>
          <p:nvPr/>
        </p:nvPicPr>
        <p:blipFill>
          <a:blip r:embed="rId3"/>
          <a:stretch>
            <a:fillRect/>
          </a:stretch>
        </p:blipFill>
        <p:spPr>
          <a:xfrm>
            <a:off x="9399700" y="3409937"/>
            <a:ext cx="3932261" cy="3938357"/>
          </a:xfrm>
          <a:prstGeom prst="rect">
            <a:avLst/>
          </a:prstGeom>
          <a:ln>
            <a:noFill/>
          </a:ln>
          <a:effectLst>
            <a:outerShdw blurRad="292100" dist="139700" dir="2700000" algn="tl" rotWithShape="0">
              <a:srgbClr val="333333">
                <a:alpha val="65000"/>
              </a:srgbClr>
            </a:outerShdw>
          </a:effectLst>
        </p:spPr>
      </p:pic>
      <p:grpSp>
        <p:nvGrpSpPr>
          <p:cNvPr id="11" name="Groupe 10">
            <a:extLst>
              <a:ext uri="{FF2B5EF4-FFF2-40B4-BE49-F238E27FC236}">
                <a16:creationId xmlns:a16="http://schemas.microsoft.com/office/drawing/2014/main" id="{B152DAE6-C37B-9D48-FCD6-CB8B528C1056}"/>
              </a:ext>
            </a:extLst>
          </p:cNvPr>
          <p:cNvGrpSpPr/>
          <p:nvPr/>
        </p:nvGrpSpPr>
        <p:grpSpPr>
          <a:xfrm rot="19708349">
            <a:off x="5265820" y="3637544"/>
            <a:ext cx="3184360" cy="3483141"/>
            <a:chOff x="5125450" y="3898230"/>
            <a:chExt cx="3184360" cy="3483141"/>
          </a:xfrm>
        </p:grpSpPr>
        <p:sp>
          <p:nvSpPr>
            <p:cNvPr id="6" name="Flèche : en arc 5">
              <a:extLst>
                <a:ext uri="{FF2B5EF4-FFF2-40B4-BE49-F238E27FC236}">
                  <a16:creationId xmlns:a16="http://schemas.microsoft.com/office/drawing/2014/main" id="{7279FFAC-D2A6-387A-3618-27BE82DF01D1}"/>
                </a:ext>
              </a:extLst>
            </p:cNvPr>
            <p:cNvSpPr/>
            <p:nvPr/>
          </p:nvSpPr>
          <p:spPr>
            <a:xfrm>
              <a:off x="5125450" y="3898230"/>
              <a:ext cx="3184360" cy="3096127"/>
            </a:xfrm>
            <a:prstGeom prst="circular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Flèche : en arc 7">
              <a:extLst>
                <a:ext uri="{FF2B5EF4-FFF2-40B4-BE49-F238E27FC236}">
                  <a16:creationId xmlns:a16="http://schemas.microsoft.com/office/drawing/2014/main" id="{AE9CC3EA-4249-0870-700C-77866EE33404}"/>
                </a:ext>
              </a:extLst>
            </p:cNvPr>
            <p:cNvSpPr/>
            <p:nvPr/>
          </p:nvSpPr>
          <p:spPr>
            <a:xfrm rot="10800000">
              <a:off x="5125451" y="4285244"/>
              <a:ext cx="3184358" cy="3096127"/>
            </a:xfrm>
            <a:prstGeom prst="circular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Tree>
    <p:extLst>
      <p:ext uri="{BB962C8B-B14F-4D97-AF65-F5344CB8AC3E}">
        <p14:creationId xmlns:p14="http://schemas.microsoft.com/office/powerpoint/2010/main" val="20075989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03177-1EA5-0089-0DB7-8BACDAC3B68E}"/>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A3754CC-68CA-32FC-9E5F-0F1AE708CC12}"/>
              </a:ext>
            </a:extLst>
          </p:cNvPr>
          <p:cNvSpPr txBox="1"/>
          <p:nvPr/>
        </p:nvSpPr>
        <p:spPr>
          <a:xfrm>
            <a:off x="1648817" y="783264"/>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كل واحد منكم يحاول اكتشاف بطاقة حرف الصاد، والفائز من يستطيع اكتشافها.</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يتم المرور بين الصفوف وتقديم الدعم في فهم اللعبة، وتحفيز التلاميذ على اللعب.</a:t>
            </a:r>
          </a:p>
        </p:txBody>
      </p:sp>
      <p:pic>
        <p:nvPicPr>
          <p:cNvPr id="5" name="Image 4" descr="Une image contenant Visage humain, dessin humoristique, fille, garçon&#10;&#10;Le contenu généré par l’IA peut être incorrect.">
            <a:extLst>
              <a:ext uri="{FF2B5EF4-FFF2-40B4-BE49-F238E27FC236}">
                <a16:creationId xmlns:a16="http://schemas.microsoft.com/office/drawing/2014/main" id="{6DEA7A2E-5E61-361E-6A6B-5A73C04617C4}"/>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246611" y="735363"/>
            <a:ext cx="1695543" cy="1125119"/>
          </a:xfrm>
          <a:prstGeom prst="rect">
            <a:avLst/>
          </a:prstGeom>
        </p:spPr>
      </p:pic>
      <p:pic>
        <p:nvPicPr>
          <p:cNvPr id="2" name="Image 1">
            <a:extLst>
              <a:ext uri="{FF2B5EF4-FFF2-40B4-BE49-F238E27FC236}">
                <a16:creationId xmlns:a16="http://schemas.microsoft.com/office/drawing/2014/main" id="{D106E8EA-AF9B-4A91-E3B3-F7018718FE9F}"/>
              </a:ext>
            </a:extLst>
          </p:cNvPr>
          <p:cNvPicPr>
            <a:picLocks noChangeAspect="1"/>
          </p:cNvPicPr>
          <p:nvPr/>
        </p:nvPicPr>
        <p:blipFill>
          <a:blip r:embed="rId3"/>
          <a:stretch>
            <a:fillRect/>
          </a:stretch>
        </p:blipFill>
        <p:spPr>
          <a:xfrm>
            <a:off x="340747" y="3409937"/>
            <a:ext cx="3932261" cy="3938357"/>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19BD0760-631C-E759-F740-A727E64F003B}"/>
              </a:ext>
            </a:extLst>
          </p:cNvPr>
          <p:cNvPicPr>
            <a:picLocks noChangeAspect="1"/>
          </p:cNvPicPr>
          <p:nvPr/>
        </p:nvPicPr>
        <p:blipFill>
          <a:blip r:embed="rId3"/>
          <a:stretch>
            <a:fillRect/>
          </a:stretch>
        </p:blipFill>
        <p:spPr>
          <a:xfrm>
            <a:off x="4870223" y="3409937"/>
            <a:ext cx="3932261" cy="3938357"/>
          </a:xfrm>
          <a:prstGeom prst="rect">
            <a:avLst/>
          </a:prstGeom>
          <a:ln>
            <a:noFill/>
          </a:ln>
          <a:effectLst>
            <a:outerShdw blurRad="292100" dist="139700" dir="2700000" algn="tl" rotWithShape="0">
              <a:srgbClr val="333333">
                <a:alpha val="65000"/>
              </a:srgbClr>
            </a:outerShdw>
          </a:effectLst>
        </p:spPr>
      </p:pic>
      <p:pic>
        <p:nvPicPr>
          <p:cNvPr id="7" name="Image 6">
            <a:extLst>
              <a:ext uri="{FF2B5EF4-FFF2-40B4-BE49-F238E27FC236}">
                <a16:creationId xmlns:a16="http://schemas.microsoft.com/office/drawing/2014/main" id="{265C1686-EBA5-BA1A-BF38-45CF6EA5A2A2}"/>
              </a:ext>
            </a:extLst>
          </p:cNvPr>
          <p:cNvPicPr>
            <a:picLocks noChangeAspect="1"/>
          </p:cNvPicPr>
          <p:nvPr/>
        </p:nvPicPr>
        <p:blipFill>
          <a:blip r:embed="rId3"/>
          <a:stretch>
            <a:fillRect/>
          </a:stretch>
        </p:blipFill>
        <p:spPr>
          <a:xfrm>
            <a:off x="9399700" y="3409937"/>
            <a:ext cx="3932261" cy="393835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42349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443C6-091B-13FC-1FC6-88BBDE6D5C02}"/>
            </a:ext>
          </a:extLst>
        </p:cNvPr>
        <p:cNvGrpSpPr/>
        <p:nvPr/>
      </p:nvGrpSpPr>
      <p:grpSpPr>
        <a:xfrm>
          <a:off x="0" y="0"/>
          <a:ext cx="0" cy="0"/>
          <a:chOff x="0" y="0"/>
          <a:chExt cx="0" cy="0"/>
        </a:xfrm>
      </p:grpSpPr>
      <p:sp>
        <p:nvSpPr>
          <p:cNvPr id="6" name="Freeform 2">
            <a:extLst>
              <a:ext uri="{FF2B5EF4-FFF2-40B4-BE49-F238E27FC236}">
                <a16:creationId xmlns:a16="http://schemas.microsoft.com/office/drawing/2014/main" id="{B5A8AEA3-5A3B-DA13-958D-9DA6502057C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hqprint">
              <a:extLst>
                <a:ext uri="{28A0092B-C50C-407E-A947-70E740481C1C}">
                  <a14:useLocalDpi xmlns:a14="http://schemas.microsoft.com/office/drawing/2010/main"/>
                </a:ext>
              </a:extLst>
            </a:blip>
            <a:stretch>
              <a:fillRect/>
            </a:stretch>
          </a:blipFill>
        </p:spPr>
        <p:txBody>
          <a:bodyPr/>
          <a:lstStyle/>
          <a:p>
            <a:pPr defTabSz="685834">
              <a:defRPr/>
            </a:pPr>
            <a:endParaRPr lang="fr-MA" sz="1350" dirty="0">
              <a:solidFill>
                <a:prstClr val="black"/>
              </a:solidFill>
              <a:latin typeface="Dosis" pitchFamily="2" charset="0"/>
            </a:endParaRPr>
          </a:p>
        </p:txBody>
      </p:sp>
      <p:grpSp>
        <p:nvGrpSpPr>
          <p:cNvPr id="10" name="Group 3">
            <a:extLst>
              <a:ext uri="{FF2B5EF4-FFF2-40B4-BE49-F238E27FC236}">
                <a16:creationId xmlns:a16="http://schemas.microsoft.com/office/drawing/2014/main" id="{B5B90793-D11C-DFCF-6B0B-7A55B64D62BD}"/>
              </a:ext>
            </a:extLst>
          </p:cNvPr>
          <p:cNvGrpSpPr/>
          <p:nvPr/>
        </p:nvGrpSpPr>
        <p:grpSpPr>
          <a:xfrm>
            <a:off x="398695" y="903792"/>
            <a:ext cx="12661553" cy="7926101"/>
            <a:chOff x="0" y="0"/>
            <a:chExt cx="3895412" cy="2555175"/>
          </a:xfrm>
        </p:grpSpPr>
        <p:sp>
          <p:nvSpPr>
            <p:cNvPr id="11" name="Freeform 4">
              <a:extLst>
                <a:ext uri="{FF2B5EF4-FFF2-40B4-BE49-F238E27FC236}">
                  <a16:creationId xmlns:a16="http://schemas.microsoft.com/office/drawing/2014/main" id="{A0056D23-3D3B-4577-033D-154567926065}"/>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12" name="TextBox 5">
              <a:extLst>
                <a:ext uri="{FF2B5EF4-FFF2-40B4-BE49-F238E27FC236}">
                  <a16:creationId xmlns:a16="http://schemas.microsoft.com/office/drawing/2014/main" id="{76E792B9-CB63-ADEB-BB92-5A05FBFA596A}"/>
                </a:ext>
              </a:extLst>
            </p:cNvPr>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534C2126-B4A0-DEAE-FFED-96BEA52CA046}"/>
              </a:ext>
            </a:extLst>
          </p:cNvPr>
          <p:cNvSpPr/>
          <p:nvPr/>
        </p:nvSpPr>
        <p:spPr>
          <a:xfrm>
            <a:off x="827039" y="512752"/>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5626A70C-C66B-DDB9-F635-70B94E9F631B}"/>
              </a:ext>
            </a:extLst>
          </p:cNvPr>
          <p:cNvSpPr txBox="1"/>
          <p:nvPr/>
        </p:nvSpPr>
        <p:spPr>
          <a:xfrm>
            <a:off x="2301317" y="1233164"/>
            <a:ext cx="9246583" cy="738664"/>
          </a:xfrm>
          <a:prstGeom prst="rect">
            <a:avLst/>
          </a:prstGeom>
        </p:spPr>
        <p:txBody>
          <a:bodyPr wrap="square" lIns="0" tIns="0" rIns="0" bIns="0" rtlCol="0" anchor="t">
            <a:spAutoFit/>
          </a:bodyPr>
          <a:lstStyle/>
          <a:p>
            <a:pPr algn="ctr" defTabSz="685834"/>
            <a:r>
              <a:rPr lang="ar-MA" sz="4800" b="1" dirty="0">
                <a:solidFill>
                  <a:srgbClr val="1F497D"/>
                </a:solidFill>
                <a:latin typeface="Adobe Arabic" panose="02040503050201020203" pitchFamily="18" charset="-78"/>
                <a:cs typeface="Adobe Arabic" panose="02040503050201020203" pitchFamily="18" charset="-78"/>
              </a:rPr>
              <a:t>العدة اللازمة للحصة</a:t>
            </a:r>
            <a:endParaRPr lang="en-US" sz="4800" b="1" dirty="0">
              <a:solidFill>
                <a:srgbClr val="1F497D"/>
              </a:solidFill>
              <a:latin typeface="Adobe Arabic" panose="02040503050201020203" pitchFamily="18" charset="-78"/>
              <a:cs typeface="Adobe Arabic" panose="02040503050201020203" pitchFamily="18" charset="-78"/>
            </a:endParaRPr>
          </a:p>
        </p:txBody>
      </p:sp>
      <p:sp>
        <p:nvSpPr>
          <p:cNvPr id="14" name="Rectangle : coins arrondis 13">
            <a:extLst>
              <a:ext uri="{FF2B5EF4-FFF2-40B4-BE49-F238E27FC236}">
                <a16:creationId xmlns:a16="http://schemas.microsoft.com/office/drawing/2014/main" id="{645A6897-989F-4DAC-AE8A-39B5E8581D3F}"/>
              </a:ext>
            </a:extLst>
          </p:cNvPr>
          <p:cNvSpPr/>
          <p:nvPr/>
        </p:nvSpPr>
        <p:spPr>
          <a:xfrm>
            <a:off x="3518893" y="6656593"/>
            <a:ext cx="2667000" cy="7083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48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الكراسة</a:t>
            </a:r>
            <a:endParaRPr lang="fr-FR" sz="48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sp>
        <p:nvSpPr>
          <p:cNvPr id="2" name="Rectangle : coins arrondis 1">
            <a:extLst>
              <a:ext uri="{FF2B5EF4-FFF2-40B4-BE49-F238E27FC236}">
                <a16:creationId xmlns:a16="http://schemas.microsoft.com/office/drawing/2014/main" id="{FF0DACA2-9027-71B5-CB86-4E4188CB817C}"/>
              </a:ext>
            </a:extLst>
          </p:cNvPr>
          <p:cNvSpPr/>
          <p:nvPr/>
        </p:nvSpPr>
        <p:spPr>
          <a:xfrm>
            <a:off x="6580064" y="6607109"/>
            <a:ext cx="3306719" cy="7083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4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لوحة المقاطع والحروف</a:t>
            </a:r>
            <a:endParaRPr lang="fr-FR" sz="4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pic>
        <p:nvPicPr>
          <p:cNvPr id="1038" name="Picture 14">
            <a:extLst>
              <a:ext uri="{FF2B5EF4-FFF2-40B4-BE49-F238E27FC236}">
                <a16:creationId xmlns:a16="http://schemas.microsoft.com/office/drawing/2014/main" id="{E46E2186-7283-E76C-2151-9B6D4D35354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160474" y="3536125"/>
            <a:ext cx="2750847" cy="2088339"/>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 coins arrondis 16">
            <a:extLst>
              <a:ext uri="{FF2B5EF4-FFF2-40B4-BE49-F238E27FC236}">
                <a16:creationId xmlns:a16="http://schemas.microsoft.com/office/drawing/2014/main" id="{5AC32C25-E301-0508-FC5C-9E1914EC275A}"/>
              </a:ext>
            </a:extLst>
          </p:cNvPr>
          <p:cNvSpPr/>
          <p:nvPr/>
        </p:nvSpPr>
        <p:spPr>
          <a:xfrm>
            <a:off x="10171548" y="6558862"/>
            <a:ext cx="2667000" cy="7083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4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بطاقات الحروف</a:t>
            </a:r>
            <a:endParaRPr lang="fr-FR" sz="4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pic>
        <p:nvPicPr>
          <p:cNvPr id="5" name="Image 4">
            <a:extLst>
              <a:ext uri="{FF2B5EF4-FFF2-40B4-BE49-F238E27FC236}">
                <a16:creationId xmlns:a16="http://schemas.microsoft.com/office/drawing/2014/main" id="{37A06EC4-C540-B9BC-FD02-B442543B1992}"/>
              </a:ext>
            </a:extLst>
          </p:cNvPr>
          <p:cNvPicPr>
            <a:picLocks noChangeAspect="1"/>
          </p:cNvPicPr>
          <p:nvPr/>
        </p:nvPicPr>
        <p:blipFill>
          <a:blip r:embed="rId6"/>
          <a:stretch>
            <a:fillRect/>
          </a:stretch>
        </p:blipFill>
        <p:spPr>
          <a:xfrm rot="300914">
            <a:off x="3694803" y="3063323"/>
            <a:ext cx="2508991" cy="31857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Image 2">
            <a:extLst>
              <a:ext uri="{FF2B5EF4-FFF2-40B4-BE49-F238E27FC236}">
                <a16:creationId xmlns:a16="http://schemas.microsoft.com/office/drawing/2014/main" id="{72EF5AC7-2DC6-2764-EDE3-884D5C8E805C}"/>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a:xfrm>
            <a:off x="6858000" y="2845829"/>
            <a:ext cx="2750848" cy="34689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Image 3">
            <a:extLst>
              <a:ext uri="{FF2B5EF4-FFF2-40B4-BE49-F238E27FC236}">
                <a16:creationId xmlns:a16="http://schemas.microsoft.com/office/drawing/2014/main" id="{7D71DF94-7BE4-8345-8118-5798E12530C1}"/>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a:fillRect/>
          </a:stretch>
        </p:blipFill>
        <p:spPr>
          <a:xfrm>
            <a:off x="577370" y="3574665"/>
            <a:ext cx="2592763" cy="25371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Rectangle : coins arrondis 6">
            <a:extLst>
              <a:ext uri="{FF2B5EF4-FFF2-40B4-BE49-F238E27FC236}">
                <a16:creationId xmlns:a16="http://schemas.microsoft.com/office/drawing/2014/main" id="{1C822571-E15E-151E-95AC-FEB77A465EBF}"/>
              </a:ext>
            </a:extLst>
          </p:cNvPr>
          <p:cNvSpPr/>
          <p:nvPr/>
        </p:nvSpPr>
        <p:spPr>
          <a:xfrm>
            <a:off x="540252" y="6656593"/>
            <a:ext cx="2667000" cy="7083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48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اللوحة</a:t>
            </a:r>
            <a:endParaRPr lang="fr-FR" sz="48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9216703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A815F-C31F-4C16-2D2E-07EEF9DE4117}"/>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2ED5F65E-80F9-329F-C779-D441593D99AC}"/>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انتبهوا جيدا، سأقوم برسم حرف الصاد في الهواء.</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تتم نمذجة رسم الحرف في الهواء، مع الحرص على التوجيه الصحيح. </a:t>
            </a:r>
          </a:p>
        </p:txBody>
      </p:sp>
      <p:pic>
        <p:nvPicPr>
          <p:cNvPr id="2" name="Image 1">
            <a:extLst>
              <a:ext uri="{FF2B5EF4-FFF2-40B4-BE49-F238E27FC236}">
                <a16:creationId xmlns:a16="http://schemas.microsoft.com/office/drawing/2014/main" id="{CC03D36A-90D1-8BFD-692C-61CC3F5F282F}"/>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
        <p:nvSpPr>
          <p:cNvPr id="16" name="ZoneTexte 15">
            <a:extLst>
              <a:ext uri="{FF2B5EF4-FFF2-40B4-BE49-F238E27FC236}">
                <a16:creationId xmlns:a16="http://schemas.microsoft.com/office/drawing/2014/main" id="{D2A1F333-4802-F344-4773-66A8A3773CB4}"/>
              </a:ext>
            </a:extLst>
          </p:cNvPr>
          <p:cNvSpPr txBox="1"/>
          <p:nvPr/>
        </p:nvSpPr>
        <p:spPr>
          <a:xfrm>
            <a:off x="5005137" y="2916347"/>
            <a:ext cx="3705725" cy="5386090"/>
          </a:xfrm>
          <a:prstGeom prst="rect">
            <a:avLst/>
          </a:prstGeom>
          <a:noFill/>
        </p:spPr>
        <p:txBody>
          <a:bodyPr wrap="square" rtlCol="0">
            <a:spAutoFit/>
          </a:bodyPr>
          <a:lstStyle/>
          <a:p>
            <a:pPr algn="ctr" rtl="1"/>
            <a:r>
              <a:rPr lang="ar-MA"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ص</a:t>
            </a:r>
            <a:endParaRPr lang="fr-FR"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17" name="Forme libre : forme 16">
            <a:extLst>
              <a:ext uri="{FF2B5EF4-FFF2-40B4-BE49-F238E27FC236}">
                <a16:creationId xmlns:a16="http://schemas.microsoft.com/office/drawing/2014/main" id="{0470B6ED-7FE5-AA1C-1004-D2CF44EA2FC7}"/>
              </a:ext>
            </a:extLst>
          </p:cNvPr>
          <p:cNvSpPr/>
          <p:nvPr/>
        </p:nvSpPr>
        <p:spPr>
          <a:xfrm rot="4460708">
            <a:off x="4056602" y="6478162"/>
            <a:ext cx="1260885" cy="1725528"/>
          </a:xfrm>
          <a:custGeom>
            <a:avLst/>
            <a:gdLst>
              <a:gd name="connsiteX0" fmla="*/ 1221992 w 1260885"/>
              <a:gd name="connsiteY0" fmla="*/ 1090153 h 1395161"/>
              <a:gd name="connsiteX1" fmla="*/ 1197428 w 1260885"/>
              <a:gd name="connsiteY1" fmla="*/ 674604 h 1395161"/>
              <a:gd name="connsiteX2" fmla="*/ 1060276 w 1260885"/>
              <a:gd name="connsiteY2" fmla="*/ 371642 h 1395161"/>
              <a:gd name="connsiteX3" fmla="*/ 912889 w 1260885"/>
              <a:gd name="connsiteY3" fmla="*/ 316372 h 1395161"/>
              <a:gd name="connsiteX4" fmla="*/ 857619 w 1260885"/>
              <a:gd name="connsiteY4" fmla="*/ 369595 h 1395161"/>
              <a:gd name="connsiteX5" fmla="*/ 853525 w 1260885"/>
              <a:gd name="connsiteY5" fmla="*/ 369595 h 1395161"/>
              <a:gd name="connsiteX6" fmla="*/ 837148 w 1260885"/>
              <a:gd name="connsiteY6" fmla="*/ 342983 h 1395161"/>
              <a:gd name="connsiteX7" fmla="*/ 753220 w 1260885"/>
              <a:gd name="connsiteY7" fmla="*/ 299995 h 1395161"/>
              <a:gd name="connsiteX8" fmla="*/ 646774 w 1260885"/>
              <a:gd name="connsiteY8" fmla="*/ 367548 h 1395161"/>
              <a:gd name="connsiteX9" fmla="*/ 642680 w 1260885"/>
              <a:gd name="connsiteY9" fmla="*/ 367548 h 1395161"/>
              <a:gd name="connsiteX10" fmla="*/ 489151 w 1260885"/>
              <a:gd name="connsiteY10" fmla="*/ 349124 h 1395161"/>
              <a:gd name="connsiteX11" fmla="*/ 452305 w 1260885"/>
              <a:gd name="connsiteY11" fmla="*/ 451476 h 1395161"/>
              <a:gd name="connsiteX12" fmla="*/ 450258 w 1260885"/>
              <a:gd name="connsiteY12" fmla="*/ 451476 h 1395161"/>
              <a:gd name="connsiteX13" fmla="*/ 274212 w 1260885"/>
              <a:gd name="connsiteY13" fmla="*/ 58444 h 1395161"/>
              <a:gd name="connsiteX14" fmla="*/ 151390 w 1260885"/>
              <a:gd name="connsiteY14" fmla="*/ 7268 h 1395161"/>
              <a:gd name="connsiteX15" fmla="*/ 100214 w 1260885"/>
              <a:gd name="connsiteY15" fmla="*/ 130091 h 1395161"/>
              <a:gd name="connsiteX16" fmla="*/ 102261 w 1260885"/>
              <a:gd name="connsiteY16" fmla="*/ 134185 h 1395161"/>
              <a:gd name="connsiteX17" fmla="*/ 456399 w 1260885"/>
              <a:gd name="connsiteY17" fmla="*/ 926390 h 1395161"/>
              <a:gd name="connsiteX18" fmla="*/ 401129 w 1260885"/>
              <a:gd name="connsiteY18" fmla="*/ 938672 h 1395161"/>
              <a:gd name="connsiteX19" fmla="*/ 151390 w 1260885"/>
              <a:gd name="connsiteY19" fmla="*/ 766721 h 1395161"/>
              <a:gd name="connsiteX20" fmla="*/ 22426 w 1260885"/>
              <a:gd name="connsiteY20" fmla="*/ 781050 h 1395161"/>
              <a:gd name="connsiteX21" fmla="*/ 40850 w 1260885"/>
              <a:gd name="connsiteY21" fmla="*/ 920249 h 1395161"/>
              <a:gd name="connsiteX22" fmla="*/ 429787 w 1260885"/>
              <a:gd name="connsiteY22" fmla="*/ 1186364 h 1395161"/>
              <a:gd name="connsiteX23" fmla="*/ 462540 w 1260885"/>
              <a:gd name="connsiteY23" fmla="*/ 1200693 h 1395161"/>
              <a:gd name="connsiteX24" fmla="*/ 706138 w 1260885"/>
              <a:gd name="connsiteY24" fmla="*/ 1258010 h 1395161"/>
              <a:gd name="connsiteX25" fmla="*/ 714326 w 1260885"/>
              <a:gd name="connsiteY25" fmla="*/ 1268246 h 1395161"/>
              <a:gd name="connsiteX26" fmla="*/ 771643 w 1260885"/>
              <a:gd name="connsiteY26" fmla="*/ 1395162 h 1395161"/>
              <a:gd name="connsiteX27" fmla="*/ 1260886 w 1260885"/>
              <a:gd name="connsiteY27" fmla="*/ 1174082 h 1395161"/>
              <a:gd name="connsiteX28" fmla="*/ 1221992 w 1260885"/>
              <a:gd name="connsiteY28" fmla="*/ 1090153 h 1395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60885" h="1395161">
                <a:moveTo>
                  <a:pt x="1221992" y="1090153"/>
                </a:moveTo>
                <a:cubicBezTo>
                  <a:pt x="1168769" y="971425"/>
                  <a:pt x="1299780" y="899778"/>
                  <a:pt x="1197428" y="674604"/>
                </a:cubicBezTo>
                <a:cubicBezTo>
                  <a:pt x="1172863" y="621381"/>
                  <a:pt x="1093029" y="443288"/>
                  <a:pt x="1060276" y="371642"/>
                </a:cubicBezTo>
                <a:cubicBezTo>
                  <a:pt x="1035711" y="316372"/>
                  <a:pt x="970206" y="289760"/>
                  <a:pt x="912889" y="316372"/>
                </a:cubicBezTo>
                <a:cubicBezTo>
                  <a:pt x="888324" y="326607"/>
                  <a:pt x="869901" y="345030"/>
                  <a:pt x="857619" y="369595"/>
                </a:cubicBezTo>
                <a:cubicBezTo>
                  <a:pt x="857619" y="371642"/>
                  <a:pt x="855572" y="371642"/>
                  <a:pt x="853525" y="369595"/>
                </a:cubicBezTo>
                <a:cubicBezTo>
                  <a:pt x="849431" y="359359"/>
                  <a:pt x="845337" y="351171"/>
                  <a:pt x="837148" y="342983"/>
                </a:cubicBezTo>
                <a:cubicBezTo>
                  <a:pt x="816678" y="316372"/>
                  <a:pt x="785972" y="299995"/>
                  <a:pt x="753220" y="299995"/>
                </a:cubicBezTo>
                <a:cubicBezTo>
                  <a:pt x="706138" y="297948"/>
                  <a:pt x="665197" y="326607"/>
                  <a:pt x="646774" y="367548"/>
                </a:cubicBezTo>
                <a:cubicBezTo>
                  <a:pt x="646774" y="369595"/>
                  <a:pt x="644727" y="369595"/>
                  <a:pt x="642680" y="367548"/>
                </a:cubicBezTo>
                <a:cubicBezTo>
                  <a:pt x="605833" y="320466"/>
                  <a:pt x="538280" y="312277"/>
                  <a:pt x="489151" y="349124"/>
                </a:cubicBezTo>
                <a:cubicBezTo>
                  <a:pt x="460493" y="369595"/>
                  <a:pt x="444117" y="410535"/>
                  <a:pt x="452305" y="451476"/>
                </a:cubicBezTo>
                <a:cubicBezTo>
                  <a:pt x="452305" y="453523"/>
                  <a:pt x="450258" y="453523"/>
                  <a:pt x="450258" y="451476"/>
                </a:cubicBezTo>
                <a:lnTo>
                  <a:pt x="274212" y="58444"/>
                </a:lnTo>
                <a:cubicBezTo>
                  <a:pt x="253742" y="11362"/>
                  <a:pt x="198472" y="-13202"/>
                  <a:pt x="151390" y="7268"/>
                </a:cubicBezTo>
                <a:cubicBezTo>
                  <a:pt x="104308" y="27739"/>
                  <a:pt x="79743" y="83009"/>
                  <a:pt x="100214" y="130091"/>
                </a:cubicBezTo>
                <a:cubicBezTo>
                  <a:pt x="100214" y="132138"/>
                  <a:pt x="102261" y="132138"/>
                  <a:pt x="102261" y="134185"/>
                </a:cubicBezTo>
                <a:lnTo>
                  <a:pt x="456399" y="926390"/>
                </a:lnTo>
                <a:lnTo>
                  <a:pt x="401129" y="938672"/>
                </a:lnTo>
                <a:lnTo>
                  <a:pt x="151390" y="766721"/>
                </a:lnTo>
                <a:cubicBezTo>
                  <a:pt x="110449" y="738062"/>
                  <a:pt x="53132" y="744203"/>
                  <a:pt x="22426" y="781050"/>
                </a:cubicBezTo>
                <a:cubicBezTo>
                  <a:pt x="-14421" y="824038"/>
                  <a:pt x="-4185" y="889543"/>
                  <a:pt x="40850" y="920249"/>
                </a:cubicBezTo>
                <a:lnTo>
                  <a:pt x="429787" y="1186364"/>
                </a:lnTo>
                <a:cubicBezTo>
                  <a:pt x="440023" y="1192505"/>
                  <a:pt x="450258" y="1198646"/>
                  <a:pt x="462540" y="1200693"/>
                </a:cubicBezTo>
                <a:lnTo>
                  <a:pt x="706138" y="1258010"/>
                </a:lnTo>
                <a:lnTo>
                  <a:pt x="714326" y="1268246"/>
                </a:lnTo>
                <a:lnTo>
                  <a:pt x="771643" y="1395162"/>
                </a:lnTo>
                <a:lnTo>
                  <a:pt x="1260886" y="1174082"/>
                </a:lnTo>
                <a:lnTo>
                  <a:pt x="1221992" y="1090153"/>
                </a:lnTo>
                <a:close/>
              </a:path>
            </a:pathLst>
          </a:custGeom>
          <a:solidFill>
            <a:srgbClr val="E4B06F"/>
          </a:solidFill>
          <a:ln w="20439" cap="flat">
            <a:solidFill>
              <a:schemeClr val="accent2">
                <a:lumMod val="75000"/>
              </a:schemeClr>
            </a:solidFill>
            <a:prstDash val="solid"/>
            <a:miter/>
          </a:ln>
        </p:spPr>
        <p:txBody>
          <a:bodyPr rtlCol="0" anchor="ctr"/>
          <a:lstStyle/>
          <a:p>
            <a:endParaRPr lang="fr-FR" dirty="0"/>
          </a:p>
        </p:txBody>
      </p:sp>
    </p:spTree>
    <p:extLst>
      <p:ext uri="{BB962C8B-B14F-4D97-AF65-F5344CB8AC3E}">
        <p14:creationId xmlns:p14="http://schemas.microsoft.com/office/powerpoint/2010/main" val="1084958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12824 -0.03611 L 0.14537 -0.06327 L 0.16643 -0.08657 L 0.18715 -0.09985 L 0.20416 -0.09985 L 0.21088 -0.09938 L 0.21944 -0.0841 L 0.22314 -0.06682 L 0.21794 -0.05 L 0.20312 -0.03364 L 0.17048 -0.0233 L 0.15416 -0.02176 L 0.12233 -0.03472 L 0.10382 -0.05787 L 0.11608 -0.03858 L 0.11828 -0.02238 L 0.11863 -0.00895 L 0.11423 0.00988 L 0.10347 0.03148 C 0.10023 0.03596 0.10208 0.03503 0.09791 0.03503 L 0.07939 0.0409 L 0.07604 0.0409 L 0.05428 0.04645 L 0.0346 0.03889 L 0.01909 0.01528 L 0.01689 -0.00602 L 0.01863 -0.03225 L 0.02685 -0.05895 " pathEditMode="relative" rAng="0" ptsTypes="AAAAAAAAAAAAAAAAAAAAAAAAAAAA">
                                      <p:cBhvr>
                                        <p:cTn id="6" dur="4000" fill="hold"/>
                                        <p:tgtEl>
                                          <p:spTgt spid="17"/>
                                        </p:tgtEl>
                                        <p:attrNameLst>
                                          <p:attrName>ppt_x</p:attrName>
                                          <p:attrName>ppt_y</p:attrName>
                                        </p:attrNameLst>
                                      </p:cBhvr>
                                      <p:rCtr x="-82200" y="941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B8A56-8F5D-39F6-2DD1-0198DEC8715F}"/>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3172B30F-C560-BFB4-1EB0-0C60D52DF230}"/>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دوركم، ارسموا الحرف في الهواء:</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تتم نمذجة رسم الحرف في الهواء، مع الحرص على التوجيه الصحيح. </a:t>
            </a:r>
          </a:p>
        </p:txBody>
      </p:sp>
      <p:pic>
        <p:nvPicPr>
          <p:cNvPr id="4" name="Picture 49" descr="A cartoon of a person teaching a group of children&#10;&#10;Description automatically generated">
            <a:extLst>
              <a:ext uri="{FF2B5EF4-FFF2-40B4-BE49-F238E27FC236}">
                <a16:creationId xmlns:a16="http://schemas.microsoft.com/office/drawing/2014/main" id="{BB81A591-5D46-CD28-5F1B-58EC161D367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
        <p:nvSpPr>
          <p:cNvPr id="2" name="ZoneTexte 1">
            <a:extLst>
              <a:ext uri="{FF2B5EF4-FFF2-40B4-BE49-F238E27FC236}">
                <a16:creationId xmlns:a16="http://schemas.microsoft.com/office/drawing/2014/main" id="{6FBB3B7A-D317-D59C-8631-DAE2B7F45630}"/>
              </a:ext>
            </a:extLst>
          </p:cNvPr>
          <p:cNvSpPr txBox="1"/>
          <p:nvPr/>
        </p:nvSpPr>
        <p:spPr>
          <a:xfrm>
            <a:off x="5005137" y="2916347"/>
            <a:ext cx="3705725" cy="5386090"/>
          </a:xfrm>
          <a:prstGeom prst="rect">
            <a:avLst/>
          </a:prstGeom>
          <a:noFill/>
        </p:spPr>
        <p:txBody>
          <a:bodyPr wrap="square" rtlCol="0">
            <a:spAutoFit/>
          </a:bodyPr>
          <a:lstStyle/>
          <a:p>
            <a:pPr algn="ctr" rtl="1"/>
            <a:r>
              <a:rPr lang="ar-MA"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ص</a:t>
            </a:r>
            <a:endParaRPr lang="fr-FR"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6" name="Forme libre : forme 5">
            <a:extLst>
              <a:ext uri="{FF2B5EF4-FFF2-40B4-BE49-F238E27FC236}">
                <a16:creationId xmlns:a16="http://schemas.microsoft.com/office/drawing/2014/main" id="{7C0CCD6F-D030-ABA0-AD65-1E5545BF835F}"/>
              </a:ext>
            </a:extLst>
          </p:cNvPr>
          <p:cNvSpPr/>
          <p:nvPr/>
        </p:nvSpPr>
        <p:spPr>
          <a:xfrm rot="4460708">
            <a:off x="4056602" y="6478162"/>
            <a:ext cx="1260885" cy="1725528"/>
          </a:xfrm>
          <a:custGeom>
            <a:avLst/>
            <a:gdLst>
              <a:gd name="connsiteX0" fmla="*/ 1221992 w 1260885"/>
              <a:gd name="connsiteY0" fmla="*/ 1090153 h 1395161"/>
              <a:gd name="connsiteX1" fmla="*/ 1197428 w 1260885"/>
              <a:gd name="connsiteY1" fmla="*/ 674604 h 1395161"/>
              <a:gd name="connsiteX2" fmla="*/ 1060276 w 1260885"/>
              <a:gd name="connsiteY2" fmla="*/ 371642 h 1395161"/>
              <a:gd name="connsiteX3" fmla="*/ 912889 w 1260885"/>
              <a:gd name="connsiteY3" fmla="*/ 316372 h 1395161"/>
              <a:gd name="connsiteX4" fmla="*/ 857619 w 1260885"/>
              <a:gd name="connsiteY4" fmla="*/ 369595 h 1395161"/>
              <a:gd name="connsiteX5" fmla="*/ 853525 w 1260885"/>
              <a:gd name="connsiteY5" fmla="*/ 369595 h 1395161"/>
              <a:gd name="connsiteX6" fmla="*/ 837148 w 1260885"/>
              <a:gd name="connsiteY6" fmla="*/ 342983 h 1395161"/>
              <a:gd name="connsiteX7" fmla="*/ 753220 w 1260885"/>
              <a:gd name="connsiteY7" fmla="*/ 299995 h 1395161"/>
              <a:gd name="connsiteX8" fmla="*/ 646774 w 1260885"/>
              <a:gd name="connsiteY8" fmla="*/ 367548 h 1395161"/>
              <a:gd name="connsiteX9" fmla="*/ 642680 w 1260885"/>
              <a:gd name="connsiteY9" fmla="*/ 367548 h 1395161"/>
              <a:gd name="connsiteX10" fmla="*/ 489151 w 1260885"/>
              <a:gd name="connsiteY10" fmla="*/ 349124 h 1395161"/>
              <a:gd name="connsiteX11" fmla="*/ 452305 w 1260885"/>
              <a:gd name="connsiteY11" fmla="*/ 451476 h 1395161"/>
              <a:gd name="connsiteX12" fmla="*/ 450258 w 1260885"/>
              <a:gd name="connsiteY12" fmla="*/ 451476 h 1395161"/>
              <a:gd name="connsiteX13" fmla="*/ 274212 w 1260885"/>
              <a:gd name="connsiteY13" fmla="*/ 58444 h 1395161"/>
              <a:gd name="connsiteX14" fmla="*/ 151390 w 1260885"/>
              <a:gd name="connsiteY14" fmla="*/ 7268 h 1395161"/>
              <a:gd name="connsiteX15" fmla="*/ 100214 w 1260885"/>
              <a:gd name="connsiteY15" fmla="*/ 130091 h 1395161"/>
              <a:gd name="connsiteX16" fmla="*/ 102261 w 1260885"/>
              <a:gd name="connsiteY16" fmla="*/ 134185 h 1395161"/>
              <a:gd name="connsiteX17" fmla="*/ 456399 w 1260885"/>
              <a:gd name="connsiteY17" fmla="*/ 926390 h 1395161"/>
              <a:gd name="connsiteX18" fmla="*/ 401129 w 1260885"/>
              <a:gd name="connsiteY18" fmla="*/ 938672 h 1395161"/>
              <a:gd name="connsiteX19" fmla="*/ 151390 w 1260885"/>
              <a:gd name="connsiteY19" fmla="*/ 766721 h 1395161"/>
              <a:gd name="connsiteX20" fmla="*/ 22426 w 1260885"/>
              <a:gd name="connsiteY20" fmla="*/ 781050 h 1395161"/>
              <a:gd name="connsiteX21" fmla="*/ 40850 w 1260885"/>
              <a:gd name="connsiteY21" fmla="*/ 920249 h 1395161"/>
              <a:gd name="connsiteX22" fmla="*/ 429787 w 1260885"/>
              <a:gd name="connsiteY22" fmla="*/ 1186364 h 1395161"/>
              <a:gd name="connsiteX23" fmla="*/ 462540 w 1260885"/>
              <a:gd name="connsiteY23" fmla="*/ 1200693 h 1395161"/>
              <a:gd name="connsiteX24" fmla="*/ 706138 w 1260885"/>
              <a:gd name="connsiteY24" fmla="*/ 1258010 h 1395161"/>
              <a:gd name="connsiteX25" fmla="*/ 714326 w 1260885"/>
              <a:gd name="connsiteY25" fmla="*/ 1268246 h 1395161"/>
              <a:gd name="connsiteX26" fmla="*/ 771643 w 1260885"/>
              <a:gd name="connsiteY26" fmla="*/ 1395162 h 1395161"/>
              <a:gd name="connsiteX27" fmla="*/ 1260886 w 1260885"/>
              <a:gd name="connsiteY27" fmla="*/ 1174082 h 1395161"/>
              <a:gd name="connsiteX28" fmla="*/ 1221992 w 1260885"/>
              <a:gd name="connsiteY28" fmla="*/ 1090153 h 1395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60885" h="1395161">
                <a:moveTo>
                  <a:pt x="1221992" y="1090153"/>
                </a:moveTo>
                <a:cubicBezTo>
                  <a:pt x="1168769" y="971425"/>
                  <a:pt x="1299780" y="899778"/>
                  <a:pt x="1197428" y="674604"/>
                </a:cubicBezTo>
                <a:cubicBezTo>
                  <a:pt x="1172863" y="621381"/>
                  <a:pt x="1093029" y="443288"/>
                  <a:pt x="1060276" y="371642"/>
                </a:cubicBezTo>
                <a:cubicBezTo>
                  <a:pt x="1035711" y="316372"/>
                  <a:pt x="970206" y="289760"/>
                  <a:pt x="912889" y="316372"/>
                </a:cubicBezTo>
                <a:cubicBezTo>
                  <a:pt x="888324" y="326607"/>
                  <a:pt x="869901" y="345030"/>
                  <a:pt x="857619" y="369595"/>
                </a:cubicBezTo>
                <a:cubicBezTo>
                  <a:pt x="857619" y="371642"/>
                  <a:pt x="855572" y="371642"/>
                  <a:pt x="853525" y="369595"/>
                </a:cubicBezTo>
                <a:cubicBezTo>
                  <a:pt x="849431" y="359359"/>
                  <a:pt x="845337" y="351171"/>
                  <a:pt x="837148" y="342983"/>
                </a:cubicBezTo>
                <a:cubicBezTo>
                  <a:pt x="816678" y="316372"/>
                  <a:pt x="785972" y="299995"/>
                  <a:pt x="753220" y="299995"/>
                </a:cubicBezTo>
                <a:cubicBezTo>
                  <a:pt x="706138" y="297948"/>
                  <a:pt x="665197" y="326607"/>
                  <a:pt x="646774" y="367548"/>
                </a:cubicBezTo>
                <a:cubicBezTo>
                  <a:pt x="646774" y="369595"/>
                  <a:pt x="644727" y="369595"/>
                  <a:pt x="642680" y="367548"/>
                </a:cubicBezTo>
                <a:cubicBezTo>
                  <a:pt x="605833" y="320466"/>
                  <a:pt x="538280" y="312277"/>
                  <a:pt x="489151" y="349124"/>
                </a:cubicBezTo>
                <a:cubicBezTo>
                  <a:pt x="460493" y="369595"/>
                  <a:pt x="444117" y="410535"/>
                  <a:pt x="452305" y="451476"/>
                </a:cubicBezTo>
                <a:cubicBezTo>
                  <a:pt x="452305" y="453523"/>
                  <a:pt x="450258" y="453523"/>
                  <a:pt x="450258" y="451476"/>
                </a:cubicBezTo>
                <a:lnTo>
                  <a:pt x="274212" y="58444"/>
                </a:lnTo>
                <a:cubicBezTo>
                  <a:pt x="253742" y="11362"/>
                  <a:pt x="198472" y="-13202"/>
                  <a:pt x="151390" y="7268"/>
                </a:cubicBezTo>
                <a:cubicBezTo>
                  <a:pt x="104308" y="27739"/>
                  <a:pt x="79743" y="83009"/>
                  <a:pt x="100214" y="130091"/>
                </a:cubicBezTo>
                <a:cubicBezTo>
                  <a:pt x="100214" y="132138"/>
                  <a:pt x="102261" y="132138"/>
                  <a:pt x="102261" y="134185"/>
                </a:cubicBezTo>
                <a:lnTo>
                  <a:pt x="456399" y="926390"/>
                </a:lnTo>
                <a:lnTo>
                  <a:pt x="401129" y="938672"/>
                </a:lnTo>
                <a:lnTo>
                  <a:pt x="151390" y="766721"/>
                </a:lnTo>
                <a:cubicBezTo>
                  <a:pt x="110449" y="738062"/>
                  <a:pt x="53132" y="744203"/>
                  <a:pt x="22426" y="781050"/>
                </a:cubicBezTo>
                <a:cubicBezTo>
                  <a:pt x="-14421" y="824038"/>
                  <a:pt x="-4185" y="889543"/>
                  <a:pt x="40850" y="920249"/>
                </a:cubicBezTo>
                <a:lnTo>
                  <a:pt x="429787" y="1186364"/>
                </a:lnTo>
                <a:cubicBezTo>
                  <a:pt x="440023" y="1192505"/>
                  <a:pt x="450258" y="1198646"/>
                  <a:pt x="462540" y="1200693"/>
                </a:cubicBezTo>
                <a:lnTo>
                  <a:pt x="706138" y="1258010"/>
                </a:lnTo>
                <a:lnTo>
                  <a:pt x="714326" y="1268246"/>
                </a:lnTo>
                <a:lnTo>
                  <a:pt x="771643" y="1395162"/>
                </a:lnTo>
                <a:lnTo>
                  <a:pt x="1260886" y="1174082"/>
                </a:lnTo>
                <a:lnTo>
                  <a:pt x="1221992" y="1090153"/>
                </a:lnTo>
                <a:close/>
              </a:path>
            </a:pathLst>
          </a:custGeom>
          <a:solidFill>
            <a:srgbClr val="E4B06F"/>
          </a:solidFill>
          <a:ln w="20439" cap="flat">
            <a:solidFill>
              <a:schemeClr val="accent2">
                <a:lumMod val="75000"/>
              </a:schemeClr>
            </a:solidFill>
            <a:prstDash val="solid"/>
            <a:miter/>
          </a:ln>
        </p:spPr>
        <p:txBody>
          <a:bodyPr rtlCol="0" anchor="ctr"/>
          <a:lstStyle/>
          <a:p>
            <a:endParaRPr lang="fr-FR" dirty="0"/>
          </a:p>
        </p:txBody>
      </p:sp>
    </p:spTree>
    <p:extLst>
      <p:ext uri="{BB962C8B-B14F-4D97-AF65-F5344CB8AC3E}">
        <p14:creationId xmlns:p14="http://schemas.microsoft.com/office/powerpoint/2010/main" val="1903734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12824 -0.03611 L 0.14537 -0.06327 L 0.16643 -0.08657 L 0.18715 -0.09985 L 0.20416 -0.09985 L 0.21088 -0.09938 L 0.21944 -0.0841 L 0.22314 -0.06682 L 0.21794 -0.05 L 0.20312 -0.03364 L 0.17048 -0.0233 L 0.15416 -0.02176 L 0.12233 -0.03472 L 0.10382 -0.05787 L 0.11608 -0.03858 L 0.11828 -0.02238 L 0.11863 -0.00895 L 0.11423 0.00988 L 0.10347 0.03148 C 0.10023 0.03596 0.10208 0.03503 0.09791 0.03503 L 0.07939 0.0409 L 0.07604 0.0409 L 0.05428 0.04645 L 0.0346 0.03889 L 0.01909 0.01528 L 0.01689 -0.00602 L 0.01863 -0.03225 L 0.02685 -0.05895 " pathEditMode="relative" rAng="0" ptsTypes="AAAAAAAAAAAAAAAAAAAAAAAAAAAA">
                                      <p:cBhvr>
                                        <p:cTn id="6" dur="4000" fill="hold"/>
                                        <p:tgtEl>
                                          <p:spTgt spid="6"/>
                                        </p:tgtEl>
                                        <p:attrNameLst>
                                          <p:attrName>ppt_x</p:attrName>
                                          <p:attrName>ppt_y</p:attrName>
                                        </p:attrNameLst>
                                      </p:cBhvr>
                                      <p:rCtr x="-82200" y="941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06B78-898B-4D78-A34A-5BFAAA4A150C}"/>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B92153A4-EC06-3937-92FD-1A251AD1D412}"/>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خذوا كراساتكم، وقوموا بتلوين الحرف في النشاط الأول (الصفحة 20).</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يمر الأستاذ بين الصفوف مذكرا بطريقة التلوين، مع حث التلاميذ على ترديد [ص] وهم يلونون. </a:t>
            </a:r>
          </a:p>
        </p:txBody>
      </p:sp>
      <p:pic>
        <p:nvPicPr>
          <p:cNvPr id="4" name="Picture 49" descr="A cartoon of a person teaching a group of children&#10;&#10;Description automatically generated">
            <a:extLst>
              <a:ext uri="{FF2B5EF4-FFF2-40B4-BE49-F238E27FC236}">
                <a16:creationId xmlns:a16="http://schemas.microsoft.com/office/drawing/2014/main" id="{6B3B635A-DECD-4F72-E81F-8772A59F3D7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5" name="Image 4">
            <a:extLst>
              <a:ext uri="{FF2B5EF4-FFF2-40B4-BE49-F238E27FC236}">
                <a16:creationId xmlns:a16="http://schemas.microsoft.com/office/drawing/2014/main" id="{72F40561-1AA4-0D3B-740F-9E17C4EF5725}"/>
              </a:ext>
            </a:extLst>
          </p:cNvPr>
          <p:cNvPicPr>
            <a:picLocks noChangeAspect="1"/>
          </p:cNvPicPr>
          <p:nvPr/>
        </p:nvPicPr>
        <p:blipFill>
          <a:blip r:embed="rId3"/>
          <a:stretch>
            <a:fillRect/>
          </a:stretch>
        </p:blipFill>
        <p:spPr>
          <a:xfrm>
            <a:off x="256015" y="2757154"/>
            <a:ext cx="13313536" cy="5504529"/>
          </a:xfrm>
          <a:prstGeom prst="rect">
            <a:avLst/>
          </a:prstGeom>
        </p:spPr>
      </p:pic>
      <p:sp>
        <p:nvSpPr>
          <p:cNvPr id="11" name="Rectangle 10">
            <a:extLst>
              <a:ext uri="{FF2B5EF4-FFF2-40B4-BE49-F238E27FC236}">
                <a16:creationId xmlns:a16="http://schemas.microsoft.com/office/drawing/2014/main" id="{99A563E2-2AD9-2D76-744D-FD4D31A03186}"/>
              </a:ext>
            </a:extLst>
          </p:cNvPr>
          <p:cNvSpPr/>
          <p:nvPr/>
        </p:nvSpPr>
        <p:spPr>
          <a:xfrm>
            <a:off x="8157484" y="3898232"/>
            <a:ext cx="4512260" cy="4058652"/>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6427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AC6B2-E879-971A-8687-483AC62459CC}"/>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17389BE-5C19-1971-93A4-97FF16DE4BB2}"/>
              </a:ext>
            </a:extLst>
          </p:cNvPr>
          <p:cNvSpPr txBox="1"/>
          <p:nvPr/>
        </p:nvSpPr>
        <p:spPr>
          <a:xfrm>
            <a:off x="1979627" y="800309"/>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خذوا النشاط الثاني، وقوموا بتلوين الحرف ورددوا: </a:t>
            </a:r>
            <a:r>
              <a:rPr lang="ar-MA" sz="3200" b="1" dirty="0" err="1">
                <a:solidFill>
                  <a:schemeClr val="bg1">
                    <a:lumMod val="65000"/>
                  </a:schemeClr>
                </a:solidFill>
                <a:latin typeface="Microsoft Uighur" panose="02000000000000000000" pitchFamily="2" charset="-78"/>
                <a:cs typeface="Microsoft Uighur" panose="02000000000000000000" pitchFamily="2" charset="-78"/>
              </a:rPr>
              <a:t>صو</a:t>
            </a:r>
            <a:r>
              <a:rPr lang="ar-MA" sz="3200" b="1" dirty="0">
                <a:solidFill>
                  <a:schemeClr val="bg1">
                    <a:lumMod val="65000"/>
                  </a:schemeClr>
                </a:solidFill>
                <a:latin typeface="Microsoft Uighur" panose="02000000000000000000" pitchFamily="2" charset="-78"/>
                <a:cs typeface="Microsoft Uighur" panose="02000000000000000000" pitchFamily="2" charset="-78"/>
              </a:rPr>
              <a:t> – صوف</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يمر الأستاذ بين الصفوف مذكرا بطريقة التلوين، مع حث التلاميذ على ترديد عبارة:" </a:t>
            </a:r>
            <a:r>
              <a:rPr lang="ar-MA" sz="3200" i="1" dirty="0" err="1">
                <a:solidFill>
                  <a:schemeClr val="bg1">
                    <a:lumMod val="65000"/>
                  </a:schemeClr>
                </a:solidFill>
                <a:latin typeface="Microsoft Uighur" panose="02000000000000000000" pitchFamily="2" charset="-78"/>
                <a:cs typeface="Microsoft Uighur" panose="02000000000000000000" pitchFamily="2" charset="-78"/>
              </a:rPr>
              <a:t>صو</a:t>
            </a:r>
            <a:r>
              <a:rPr lang="ar-MA" sz="3200" i="1" dirty="0">
                <a:solidFill>
                  <a:schemeClr val="bg1">
                    <a:lumMod val="65000"/>
                  </a:schemeClr>
                </a:solidFill>
                <a:latin typeface="Microsoft Uighur" panose="02000000000000000000" pitchFamily="2" charset="-78"/>
                <a:cs typeface="Microsoft Uighur" panose="02000000000000000000" pitchFamily="2" charset="-78"/>
              </a:rPr>
              <a:t> – صوف" وهم يلونون. </a:t>
            </a:r>
          </a:p>
        </p:txBody>
      </p:sp>
      <p:pic>
        <p:nvPicPr>
          <p:cNvPr id="4" name="Picture 49" descr="A cartoon of a person teaching a group of children&#10;&#10;Description automatically generated">
            <a:extLst>
              <a:ext uri="{FF2B5EF4-FFF2-40B4-BE49-F238E27FC236}">
                <a16:creationId xmlns:a16="http://schemas.microsoft.com/office/drawing/2014/main" id="{0067C2A9-4A98-4DF1-408C-BA694ECFC40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5" name="Image 4">
            <a:extLst>
              <a:ext uri="{FF2B5EF4-FFF2-40B4-BE49-F238E27FC236}">
                <a16:creationId xmlns:a16="http://schemas.microsoft.com/office/drawing/2014/main" id="{6243D2EB-81EB-5A1C-C621-555F8A9103C7}"/>
              </a:ext>
            </a:extLst>
          </p:cNvPr>
          <p:cNvPicPr>
            <a:picLocks noChangeAspect="1"/>
          </p:cNvPicPr>
          <p:nvPr/>
        </p:nvPicPr>
        <p:blipFill>
          <a:blip r:embed="rId3"/>
          <a:stretch>
            <a:fillRect/>
          </a:stretch>
        </p:blipFill>
        <p:spPr>
          <a:xfrm>
            <a:off x="340747" y="3256384"/>
            <a:ext cx="13182748" cy="5437074"/>
          </a:xfrm>
          <a:prstGeom prst="rect">
            <a:avLst/>
          </a:prstGeom>
        </p:spPr>
      </p:pic>
      <p:sp>
        <p:nvSpPr>
          <p:cNvPr id="6" name="Rectangle 5">
            <a:extLst>
              <a:ext uri="{FF2B5EF4-FFF2-40B4-BE49-F238E27FC236}">
                <a16:creationId xmlns:a16="http://schemas.microsoft.com/office/drawing/2014/main" id="{0510AEB6-73FD-2FE1-6833-517CB48ED1AD}"/>
              </a:ext>
            </a:extLst>
          </p:cNvPr>
          <p:cNvSpPr/>
          <p:nvPr/>
        </p:nvSpPr>
        <p:spPr>
          <a:xfrm>
            <a:off x="3657600" y="5309936"/>
            <a:ext cx="4026568" cy="2871536"/>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64757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8889A-4705-8F2E-8331-CF4A223D40D9}"/>
            </a:ext>
          </a:extLst>
        </p:cNvPr>
        <p:cNvGrpSpPr/>
        <p:nvPr/>
      </p:nvGrpSpPr>
      <p:grpSpPr>
        <a:xfrm>
          <a:off x="0" y="0"/>
          <a:ext cx="0" cy="0"/>
          <a:chOff x="0" y="0"/>
          <a:chExt cx="0" cy="0"/>
        </a:xfrm>
      </p:grpSpPr>
      <p:pic>
        <p:nvPicPr>
          <p:cNvPr id="4" name="Picture 49" descr="A cartoon of a person teaching a group of children&#10;&#10;Description automatically generated">
            <a:extLst>
              <a:ext uri="{FF2B5EF4-FFF2-40B4-BE49-F238E27FC236}">
                <a16:creationId xmlns:a16="http://schemas.microsoft.com/office/drawing/2014/main" id="{C9EF3A20-7EA6-11C5-89F7-25FD78D0A41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60537" y="704658"/>
            <a:ext cx="1638880" cy="1268520"/>
          </a:xfrm>
          <a:prstGeom prst="rect">
            <a:avLst/>
          </a:prstGeom>
        </p:spPr>
      </p:pic>
      <p:sp>
        <p:nvSpPr>
          <p:cNvPr id="3" name="ZoneTexte 2">
            <a:extLst>
              <a:ext uri="{FF2B5EF4-FFF2-40B4-BE49-F238E27FC236}">
                <a16:creationId xmlns:a16="http://schemas.microsoft.com/office/drawing/2014/main" id="{4D6670D1-2E23-1299-E305-2FA26E0E66F7}"/>
              </a:ext>
            </a:extLst>
          </p:cNvPr>
          <p:cNvSpPr txBox="1"/>
          <p:nvPr/>
        </p:nvSpPr>
        <p:spPr>
          <a:xfrm>
            <a:off x="1267326" y="704658"/>
            <a:ext cx="11518231"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سنتدرب على رسم الحرف، خذوا النشاط الثالث، وقوموا بتمرير القلم على النماذج</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يمر الأستاذ بين الصفوف مذكرا بطريقة رسم الحرف</a:t>
            </a:r>
          </a:p>
        </p:txBody>
      </p:sp>
      <p:pic>
        <p:nvPicPr>
          <p:cNvPr id="5" name="Image 4">
            <a:extLst>
              <a:ext uri="{FF2B5EF4-FFF2-40B4-BE49-F238E27FC236}">
                <a16:creationId xmlns:a16="http://schemas.microsoft.com/office/drawing/2014/main" id="{5251304F-2194-C426-F80F-5633A19177E3}"/>
              </a:ext>
            </a:extLst>
          </p:cNvPr>
          <p:cNvPicPr>
            <a:picLocks noChangeAspect="1"/>
          </p:cNvPicPr>
          <p:nvPr/>
        </p:nvPicPr>
        <p:blipFill>
          <a:blip r:embed="rId3"/>
          <a:stretch>
            <a:fillRect/>
          </a:stretch>
        </p:blipFill>
        <p:spPr>
          <a:xfrm>
            <a:off x="375622" y="3898233"/>
            <a:ext cx="13010524" cy="4161652"/>
          </a:xfrm>
          <a:prstGeom prst="rect">
            <a:avLst/>
          </a:prstGeom>
        </p:spPr>
      </p:pic>
    </p:spTree>
    <p:extLst>
      <p:ext uri="{BB962C8B-B14F-4D97-AF65-F5344CB8AC3E}">
        <p14:creationId xmlns:p14="http://schemas.microsoft.com/office/powerpoint/2010/main" val="32271695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7AE7C-37D9-0AFB-8F09-5E6AA15DE295}"/>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D5787A9A-E57B-DBDE-045F-0599E0268228}"/>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لنعد الآن على النشاط الأول، قوموا بتلوين رسم الصاروخ.</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يمر الأستاذ بين الصفوف مذكرا بطريقة التلوين.</a:t>
            </a:r>
          </a:p>
        </p:txBody>
      </p:sp>
      <p:pic>
        <p:nvPicPr>
          <p:cNvPr id="4" name="Picture 49" descr="A cartoon of a person teaching a group of children&#10;&#10;Description automatically generated">
            <a:extLst>
              <a:ext uri="{FF2B5EF4-FFF2-40B4-BE49-F238E27FC236}">
                <a16:creationId xmlns:a16="http://schemas.microsoft.com/office/drawing/2014/main" id="{A1D8E196-21EB-41A7-20B0-623FD8D11EA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6" name="Image 5">
            <a:extLst>
              <a:ext uri="{FF2B5EF4-FFF2-40B4-BE49-F238E27FC236}">
                <a16:creationId xmlns:a16="http://schemas.microsoft.com/office/drawing/2014/main" id="{A772A6CB-3F57-3FC6-5911-D32B791B3DC1}"/>
              </a:ext>
            </a:extLst>
          </p:cNvPr>
          <p:cNvPicPr>
            <a:picLocks noChangeAspect="1"/>
          </p:cNvPicPr>
          <p:nvPr/>
        </p:nvPicPr>
        <p:blipFill>
          <a:blip r:embed="rId3"/>
          <a:stretch>
            <a:fillRect/>
          </a:stretch>
        </p:blipFill>
        <p:spPr>
          <a:xfrm>
            <a:off x="340747" y="3042738"/>
            <a:ext cx="13182748" cy="5450454"/>
          </a:xfrm>
          <a:prstGeom prst="rect">
            <a:avLst/>
          </a:prstGeom>
        </p:spPr>
      </p:pic>
      <p:sp>
        <p:nvSpPr>
          <p:cNvPr id="7" name="Rectangle 6">
            <a:extLst>
              <a:ext uri="{FF2B5EF4-FFF2-40B4-BE49-F238E27FC236}">
                <a16:creationId xmlns:a16="http://schemas.microsoft.com/office/drawing/2014/main" id="{F3A9EFF3-D944-6F53-223B-0ABD36C5097B}"/>
              </a:ext>
            </a:extLst>
          </p:cNvPr>
          <p:cNvSpPr/>
          <p:nvPr/>
        </p:nvSpPr>
        <p:spPr>
          <a:xfrm>
            <a:off x="1680901" y="3209750"/>
            <a:ext cx="4928446" cy="5180272"/>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8886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FFF09-6017-656F-685C-72D139DF7E29}"/>
            </a:ext>
          </a:extLst>
        </p:cNvPr>
        <p:cNvGrpSpPr/>
        <p:nvPr/>
      </p:nvGrpSpPr>
      <p:grpSpPr>
        <a:xfrm>
          <a:off x="0" y="0"/>
          <a:ext cx="0" cy="0"/>
          <a:chOff x="0" y="0"/>
          <a:chExt cx="0" cy="0"/>
        </a:xfrm>
      </p:grpSpPr>
      <p:sp>
        <p:nvSpPr>
          <p:cNvPr id="8" name="テキスト プレースホルダー 7">
            <a:extLst>
              <a:ext uri="{FF2B5EF4-FFF2-40B4-BE49-F238E27FC236}">
                <a16:creationId xmlns:a16="http://schemas.microsoft.com/office/drawing/2014/main" id="{3DE0F086-5523-5E08-6637-8D6762A7C887}"/>
              </a:ext>
            </a:extLst>
          </p:cNvPr>
          <p:cNvSpPr>
            <a:spLocks noGrp="1"/>
          </p:cNvSpPr>
          <p:nvPr>
            <p:ph type="body" sz="quarter" idx="11"/>
          </p:nvPr>
        </p:nvSpPr>
        <p:spPr>
          <a:xfrm>
            <a:off x="936176"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9" name="テキスト プレースホルダー 8">
            <a:extLst>
              <a:ext uri="{FF2B5EF4-FFF2-40B4-BE49-F238E27FC236}">
                <a16:creationId xmlns:a16="http://schemas.microsoft.com/office/drawing/2014/main" id="{ED40FC90-FFE1-9151-D878-EB2B74700123}"/>
              </a:ext>
            </a:extLst>
          </p:cNvPr>
          <p:cNvSpPr>
            <a:spLocks noGrp="1"/>
          </p:cNvSpPr>
          <p:nvPr>
            <p:ph type="body" sz="quarter" idx="12"/>
          </p:nvPr>
        </p:nvSpPr>
        <p:spPr>
          <a:xfrm>
            <a:off x="936176" y="1909312"/>
            <a:ext cx="4800596" cy="4348082"/>
          </a:xfrm>
        </p:spPr>
        <p:txBody>
          <a:bodyPr/>
          <a:lstStyle/>
          <a:p>
            <a:r>
              <a:rPr kumimoji="1" lang="ar-MA" altLang="ja-JP" sz="19500" dirty="0"/>
              <a:t>5</a:t>
            </a:r>
            <a:endParaRPr kumimoji="1" lang="ja-JP" altLang="en-US" sz="19500" dirty="0"/>
          </a:p>
        </p:txBody>
      </p:sp>
      <p:sp>
        <p:nvSpPr>
          <p:cNvPr id="10" name="テキスト プレースホルダー 9">
            <a:extLst>
              <a:ext uri="{FF2B5EF4-FFF2-40B4-BE49-F238E27FC236}">
                <a16:creationId xmlns:a16="http://schemas.microsoft.com/office/drawing/2014/main" id="{396A7EBE-4590-D9D2-C93A-FC3E89E35B79}"/>
              </a:ext>
            </a:extLst>
          </p:cNvPr>
          <p:cNvSpPr>
            <a:spLocks noGrp="1"/>
          </p:cNvSpPr>
          <p:nvPr>
            <p:ph type="body" sz="quarter" idx="13"/>
          </p:nvPr>
        </p:nvSpPr>
        <p:spPr>
          <a:xfrm>
            <a:off x="936170" y="6209107"/>
            <a:ext cx="4800602" cy="2136497"/>
          </a:xfrm>
          <a:noFill/>
        </p:spPr>
        <p:txBody>
          <a:bodyPr anchor="ctr">
            <a:noAutofit/>
          </a:bodyPr>
          <a:lstStyle/>
          <a:p>
            <a:pPr marL="0" indent="0" rtl="1">
              <a:buNone/>
            </a:pPr>
            <a:r>
              <a:rPr kumimoji="1" lang="ar-MA" altLang="ja-JP" sz="8000" b="1" dirty="0">
                <a:latin typeface="Microsoft Uighur" panose="02000000000000000000" pitchFamily="2" charset="-78"/>
                <a:cs typeface="Microsoft Uighur" panose="02000000000000000000" pitchFamily="2" charset="-78"/>
              </a:rPr>
              <a:t>اختتام الحصة</a:t>
            </a:r>
            <a:endParaRPr kumimoji="1" lang="ja-JP" altLang="en-US" sz="8000" b="1" dirty="0">
              <a:latin typeface="Microsoft Uighur" panose="02000000000000000000" pitchFamily="2" charset="-78"/>
              <a:cs typeface="Microsoft Uighur" panose="02000000000000000000" pitchFamily="2" charset="-78"/>
            </a:endParaRPr>
          </a:p>
        </p:txBody>
      </p:sp>
      <p:sp>
        <p:nvSpPr>
          <p:cNvPr id="2" name="テキスト プレースホルダー 1">
            <a:extLst>
              <a:ext uri="{FF2B5EF4-FFF2-40B4-BE49-F238E27FC236}">
                <a16:creationId xmlns:a16="http://schemas.microsoft.com/office/drawing/2014/main" id="{282AF7D5-5E1C-E4CE-F424-B529FCA3A94B}"/>
              </a:ext>
            </a:extLst>
          </p:cNvPr>
          <p:cNvSpPr>
            <a:spLocks noGrp="1"/>
          </p:cNvSpPr>
          <p:nvPr>
            <p:ph type="body" sz="quarter" idx="24"/>
          </p:nvPr>
        </p:nvSpPr>
        <p:spPr>
          <a:xfrm>
            <a:off x="6708772"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a:extLst>
              <a:ext uri="{FF2B5EF4-FFF2-40B4-BE49-F238E27FC236}">
                <a16:creationId xmlns:a16="http://schemas.microsoft.com/office/drawing/2014/main" id="{C63A9A1C-F29A-8A5A-51D4-B4F237538AE1}"/>
              </a:ext>
            </a:extLst>
          </p:cNvPr>
          <p:cNvSpPr>
            <a:spLocks noGrp="1"/>
          </p:cNvSpPr>
          <p:nvPr>
            <p:ph type="body" sz="quarter" idx="25"/>
          </p:nvPr>
        </p:nvSpPr>
        <p:spPr>
          <a:xfrm>
            <a:off x="6222772" y="8974764"/>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a:extLst>
              <a:ext uri="{FF2B5EF4-FFF2-40B4-BE49-F238E27FC236}">
                <a16:creationId xmlns:a16="http://schemas.microsoft.com/office/drawing/2014/main" id="{753733A6-4A4D-CB26-8495-38AC05E758EA}"/>
              </a:ext>
            </a:extLst>
          </p:cNvPr>
          <p:cNvSpPr>
            <a:spLocks noGrp="1"/>
          </p:cNvSpPr>
          <p:nvPr>
            <p:ph type="body" sz="quarter" idx="26"/>
          </p:nvPr>
        </p:nvSpPr>
        <p:spPr>
          <a:xfrm>
            <a:off x="5736772"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a:extLst>
              <a:ext uri="{FF2B5EF4-FFF2-40B4-BE49-F238E27FC236}">
                <a16:creationId xmlns:a16="http://schemas.microsoft.com/office/drawing/2014/main" id="{C4369320-F4D7-2EF4-941E-BD89D839752B}"/>
              </a:ext>
            </a:extLst>
          </p:cNvPr>
          <p:cNvSpPr>
            <a:spLocks noGrp="1"/>
          </p:cNvSpPr>
          <p:nvPr>
            <p:ph type="body" sz="quarter" idx="27"/>
          </p:nvPr>
        </p:nvSpPr>
        <p:spPr>
          <a:xfrm>
            <a:off x="5736772"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9">
            <a:extLst>
              <a:ext uri="{FF2B5EF4-FFF2-40B4-BE49-F238E27FC236}">
                <a16:creationId xmlns:a16="http://schemas.microsoft.com/office/drawing/2014/main" id="{9F973F7E-ABD6-815E-EE6C-EEC279207741}"/>
              </a:ext>
            </a:extLst>
          </p:cNvPr>
          <p:cNvSpPr txBox="1">
            <a:spLocks/>
          </p:cNvSpPr>
          <p:nvPr/>
        </p:nvSpPr>
        <p:spPr>
          <a:xfrm>
            <a:off x="5614737" y="309597"/>
            <a:ext cx="7889233" cy="2136497"/>
          </a:xfrm>
          <a:prstGeom prst="rect">
            <a:avLst/>
          </a:prstGeom>
          <a:noFill/>
        </p:spPr>
        <p:txBody>
          <a:bodyPr vert="horz" lIns="91440" tIns="45720" rIns="91440" bIns="45720" rtlCol="0" anchor="ctr">
            <a:noAutofit/>
          </a:bodyPr>
          <a:lstStyle>
            <a:lvl1pPr marL="342900" indent="-342900" algn="ctr" defTabSz="1371600" rtl="0" eaLnBrk="1" latinLnBrk="0" hangingPunct="1">
              <a:lnSpc>
                <a:spcPct val="100000"/>
              </a:lnSpc>
              <a:spcBef>
                <a:spcPts val="0"/>
              </a:spcBef>
              <a:buFont typeface="Arial" panose="020B0604020202020204" pitchFamily="34" charset="0"/>
              <a:buChar char="•"/>
              <a:defRPr sz="4950" kern="1200">
                <a:solidFill>
                  <a:schemeClr val="bg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rtl="1">
              <a:buFont typeface="Arial" panose="020B0604020202020204" pitchFamily="34" charset="0"/>
              <a:buNone/>
            </a:pPr>
            <a:r>
              <a:rPr kumimoji="1" lang="ar-MA" altLang="ja-JP" sz="8000" b="1" dirty="0">
                <a:solidFill>
                  <a:schemeClr val="tx1"/>
                </a:solidFill>
                <a:latin typeface="Microsoft Uighur" panose="02000000000000000000" pitchFamily="2" charset="-78"/>
                <a:cs typeface="Microsoft Uighur" panose="02000000000000000000" pitchFamily="2" charset="-78"/>
              </a:rPr>
              <a:t>لعبة تيك تاك توك</a:t>
            </a:r>
            <a:endParaRPr kumimoji="1" lang="ja-JP" altLang="en-US" sz="8000" b="1" dirty="0">
              <a:solidFill>
                <a:schemeClr val="tx1"/>
              </a:solidFill>
              <a:latin typeface="Microsoft Uighur" panose="02000000000000000000" pitchFamily="2" charset="-78"/>
              <a:cs typeface="Microsoft Uighur" panose="02000000000000000000" pitchFamily="2" charset="-78"/>
            </a:endParaRPr>
          </a:p>
        </p:txBody>
      </p:sp>
      <p:pic>
        <p:nvPicPr>
          <p:cNvPr id="7" name="Image 6" descr="Une image contenant intérieur, habits, chaussures, mur&#10;&#10;Le contenu généré par l’IA peut être incorrect.">
            <a:extLst>
              <a:ext uri="{FF2B5EF4-FFF2-40B4-BE49-F238E27FC236}">
                <a16:creationId xmlns:a16="http://schemas.microsoft.com/office/drawing/2014/main" id="{3C52D447-01A2-E2D0-326E-7DB75BF9141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979772" y="2722386"/>
            <a:ext cx="6430326" cy="5327984"/>
          </a:xfrm>
          <a:prstGeom prst="rect">
            <a:avLst/>
          </a:prstGeom>
        </p:spPr>
      </p:pic>
    </p:spTree>
    <p:extLst>
      <p:ext uri="{BB962C8B-B14F-4D97-AF65-F5344CB8AC3E}">
        <p14:creationId xmlns:p14="http://schemas.microsoft.com/office/powerpoint/2010/main" val="35607268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70C6D3E-D944-E7DF-6E2F-7037213AB7FF}"/>
              </a:ext>
            </a:extLst>
          </p:cNvPr>
          <p:cNvSpPr txBox="1"/>
          <p:nvPr/>
        </p:nvSpPr>
        <p:spPr>
          <a:xfrm>
            <a:off x="1113538" y="697759"/>
            <a:ext cx="11488924"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سنلعب الآن لعبة تيك تاك توك.</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يتم إعداد بطاقات ثلاث بطاقات لحرف السين وثلاثة أخرى لحرف الصاد.</a:t>
            </a:r>
          </a:p>
        </p:txBody>
      </p:sp>
      <p:pic>
        <p:nvPicPr>
          <p:cNvPr id="7" name="Image 6" descr="Une image contenant garçon, habits, Visage humain, Dessin d’enfant&#10;&#10;Le contenu généré par l’IA peut être incorrect.">
            <a:extLst>
              <a:ext uri="{FF2B5EF4-FFF2-40B4-BE49-F238E27FC236}">
                <a16:creationId xmlns:a16="http://schemas.microsoft.com/office/drawing/2014/main" id="{CD6CE8C3-2746-D17F-27B2-F9B4F7EDE02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45508" y="697759"/>
            <a:ext cx="2216668" cy="1252899"/>
          </a:xfrm>
          <a:prstGeom prst="rect">
            <a:avLst/>
          </a:prstGeom>
        </p:spPr>
      </p:pic>
      <p:pic>
        <p:nvPicPr>
          <p:cNvPr id="3" name="Image 2">
            <a:extLst>
              <a:ext uri="{FF2B5EF4-FFF2-40B4-BE49-F238E27FC236}">
                <a16:creationId xmlns:a16="http://schemas.microsoft.com/office/drawing/2014/main" id="{7911C621-FAC1-EB55-9299-4040913EE8C0}"/>
              </a:ext>
            </a:extLst>
          </p:cNvPr>
          <p:cNvPicPr>
            <a:picLocks noChangeAspect="1"/>
          </p:cNvPicPr>
          <p:nvPr/>
        </p:nvPicPr>
        <p:blipFill>
          <a:blip r:embed="rId3" cstate="hqprint">
            <a:extLst>
              <a:ext uri="{28A0092B-C50C-407E-A947-70E740481C1C}">
                <a14:useLocalDpi xmlns:a14="http://schemas.microsoft.com/office/drawing/2010/main"/>
              </a:ext>
            </a:extLst>
          </a:blip>
          <a:srcRect l="25049" t="27808" r="18524" b="26994"/>
          <a:stretch>
            <a:fillRect/>
          </a:stretch>
        </p:blipFill>
        <p:spPr>
          <a:xfrm>
            <a:off x="9762201" y="3258680"/>
            <a:ext cx="3507456" cy="3149550"/>
          </a:xfrm>
          <a:prstGeom prst="rect">
            <a:avLst/>
          </a:prstGeom>
          <a:solidFill>
            <a:schemeClr val="bg1"/>
          </a:solidFill>
          <a:ln>
            <a:solidFill>
              <a:schemeClr val="tx1"/>
            </a:solidFill>
          </a:ln>
          <a:effectLst>
            <a:outerShdw blurRad="292100" dist="139700" dir="2700000" algn="tl" rotWithShape="0">
              <a:srgbClr val="333333">
                <a:alpha val="65000"/>
              </a:srgbClr>
            </a:outerShdw>
          </a:effectLst>
        </p:spPr>
      </p:pic>
      <p:pic>
        <p:nvPicPr>
          <p:cNvPr id="4" name="Image 3">
            <a:extLst>
              <a:ext uri="{FF2B5EF4-FFF2-40B4-BE49-F238E27FC236}">
                <a16:creationId xmlns:a16="http://schemas.microsoft.com/office/drawing/2014/main" id="{C115ADF3-25CD-E011-DE66-7CECD7F54865}"/>
              </a:ext>
            </a:extLst>
          </p:cNvPr>
          <p:cNvPicPr>
            <a:picLocks noChangeAspect="1"/>
          </p:cNvPicPr>
          <p:nvPr/>
        </p:nvPicPr>
        <p:blipFill>
          <a:blip r:embed="rId3" cstate="hqprint">
            <a:extLst>
              <a:ext uri="{28A0092B-C50C-407E-A947-70E740481C1C}">
                <a14:useLocalDpi xmlns:a14="http://schemas.microsoft.com/office/drawing/2010/main"/>
              </a:ext>
            </a:extLst>
          </a:blip>
          <a:srcRect l="25049" t="27808" r="18524" b="26994"/>
          <a:stretch>
            <a:fillRect/>
          </a:stretch>
        </p:blipFill>
        <p:spPr>
          <a:xfrm>
            <a:off x="5535107" y="3304674"/>
            <a:ext cx="3507456" cy="3149550"/>
          </a:xfrm>
          <a:prstGeom prst="rect">
            <a:avLst/>
          </a:prstGeom>
          <a:solidFill>
            <a:schemeClr val="bg1"/>
          </a:solidFill>
          <a:ln>
            <a:solidFill>
              <a:schemeClr val="tx1"/>
            </a:solid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759AA1A2-2D51-D6B6-071C-5077566E6C32}"/>
              </a:ext>
            </a:extLst>
          </p:cNvPr>
          <p:cNvPicPr>
            <a:picLocks noChangeAspect="1"/>
          </p:cNvPicPr>
          <p:nvPr/>
        </p:nvPicPr>
        <p:blipFill>
          <a:blip r:embed="rId3" cstate="hqprint">
            <a:extLst>
              <a:ext uri="{28A0092B-C50C-407E-A947-70E740481C1C}">
                <a14:useLocalDpi xmlns:a14="http://schemas.microsoft.com/office/drawing/2010/main"/>
              </a:ext>
            </a:extLst>
          </a:blip>
          <a:srcRect l="25049" t="27808" r="18524" b="26994"/>
          <a:stretch>
            <a:fillRect/>
          </a:stretch>
        </p:blipFill>
        <p:spPr>
          <a:xfrm>
            <a:off x="1308013" y="3304674"/>
            <a:ext cx="3507456" cy="3149550"/>
          </a:xfrm>
          <a:prstGeom prst="rect">
            <a:avLst/>
          </a:prstGeom>
          <a:solidFill>
            <a:schemeClr val="bg1"/>
          </a:solidFill>
          <a:ln>
            <a:solidFill>
              <a:schemeClr val="tx1"/>
            </a:solidFill>
          </a:ln>
          <a:effectLst>
            <a:outerShdw blurRad="292100" dist="139700" dir="2700000" algn="tl" rotWithShape="0">
              <a:srgbClr val="333333">
                <a:alpha val="65000"/>
              </a:srgbClr>
            </a:outerShdw>
          </a:effectLst>
        </p:spPr>
      </p:pic>
      <p:pic>
        <p:nvPicPr>
          <p:cNvPr id="9" name="Image 8">
            <a:extLst>
              <a:ext uri="{FF2B5EF4-FFF2-40B4-BE49-F238E27FC236}">
                <a16:creationId xmlns:a16="http://schemas.microsoft.com/office/drawing/2014/main" id="{A5A5F782-85CD-4A3E-F6DA-FD771FE70299}"/>
              </a:ext>
            </a:extLst>
          </p:cNvPr>
          <p:cNvPicPr>
            <a:picLocks noChangeAspect="1"/>
          </p:cNvPicPr>
          <p:nvPr/>
        </p:nvPicPr>
        <p:blipFill>
          <a:blip r:embed="rId4" cstate="hqprint">
            <a:extLst>
              <a:ext uri="{28A0092B-C50C-407E-A947-70E740481C1C}">
                <a14:useLocalDpi xmlns:a14="http://schemas.microsoft.com/office/drawing/2010/main"/>
              </a:ext>
            </a:extLst>
          </a:blip>
          <a:srcRect l="24609" t="28415" r="24609" b="28414"/>
          <a:stretch>
            <a:fillRect/>
          </a:stretch>
        </p:blipFill>
        <p:spPr>
          <a:xfrm>
            <a:off x="5535107" y="6831769"/>
            <a:ext cx="3507456" cy="3193690"/>
          </a:xfrm>
          <a:prstGeom prst="rect">
            <a:avLst/>
          </a:prstGeom>
          <a:solidFill>
            <a:schemeClr val="bg1"/>
          </a:solidFill>
          <a:ln>
            <a:solidFill>
              <a:schemeClr val="tx1"/>
            </a:solidFill>
          </a:ln>
          <a:effectLst>
            <a:outerShdw blurRad="292100" dist="139700" dir="2700000" algn="tl" rotWithShape="0">
              <a:srgbClr val="333333">
                <a:alpha val="65000"/>
              </a:srgbClr>
            </a:outerShdw>
          </a:effectLst>
        </p:spPr>
      </p:pic>
      <p:pic>
        <p:nvPicPr>
          <p:cNvPr id="10" name="Image 9">
            <a:extLst>
              <a:ext uri="{FF2B5EF4-FFF2-40B4-BE49-F238E27FC236}">
                <a16:creationId xmlns:a16="http://schemas.microsoft.com/office/drawing/2014/main" id="{9EA2275C-20DB-7D64-3AE3-EE35D0F57C9E}"/>
              </a:ext>
            </a:extLst>
          </p:cNvPr>
          <p:cNvPicPr>
            <a:picLocks noChangeAspect="1"/>
          </p:cNvPicPr>
          <p:nvPr/>
        </p:nvPicPr>
        <p:blipFill>
          <a:blip r:embed="rId4" cstate="hqprint">
            <a:extLst>
              <a:ext uri="{28A0092B-C50C-407E-A947-70E740481C1C}">
                <a14:useLocalDpi xmlns:a14="http://schemas.microsoft.com/office/drawing/2010/main"/>
              </a:ext>
            </a:extLst>
          </a:blip>
          <a:srcRect l="24609" t="28415" r="24609" b="28414"/>
          <a:stretch>
            <a:fillRect/>
          </a:stretch>
        </p:blipFill>
        <p:spPr>
          <a:xfrm>
            <a:off x="9762201" y="6831769"/>
            <a:ext cx="3507456" cy="3193690"/>
          </a:xfrm>
          <a:prstGeom prst="rect">
            <a:avLst/>
          </a:prstGeom>
          <a:solidFill>
            <a:schemeClr val="bg1"/>
          </a:solidFill>
          <a:ln>
            <a:solidFill>
              <a:schemeClr val="tx1"/>
            </a:solidFill>
          </a:ln>
          <a:effectLst>
            <a:outerShdw blurRad="292100" dist="139700" dir="2700000" algn="tl" rotWithShape="0">
              <a:srgbClr val="333333">
                <a:alpha val="65000"/>
              </a:srgbClr>
            </a:outerShdw>
          </a:effectLst>
        </p:spPr>
      </p:pic>
      <p:pic>
        <p:nvPicPr>
          <p:cNvPr id="11" name="Image 10">
            <a:extLst>
              <a:ext uri="{FF2B5EF4-FFF2-40B4-BE49-F238E27FC236}">
                <a16:creationId xmlns:a16="http://schemas.microsoft.com/office/drawing/2014/main" id="{BEA1BF06-B2E3-5D6A-96B1-38364BD8868E}"/>
              </a:ext>
            </a:extLst>
          </p:cNvPr>
          <p:cNvPicPr>
            <a:picLocks noChangeAspect="1"/>
          </p:cNvPicPr>
          <p:nvPr/>
        </p:nvPicPr>
        <p:blipFill>
          <a:blip r:embed="rId4" cstate="hqprint">
            <a:extLst>
              <a:ext uri="{28A0092B-C50C-407E-A947-70E740481C1C}">
                <a14:useLocalDpi xmlns:a14="http://schemas.microsoft.com/office/drawing/2010/main"/>
              </a:ext>
            </a:extLst>
          </a:blip>
          <a:srcRect l="24609" t="28415" r="24609" b="28414"/>
          <a:stretch>
            <a:fillRect/>
          </a:stretch>
        </p:blipFill>
        <p:spPr>
          <a:xfrm>
            <a:off x="1308013" y="6831769"/>
            <a:ext cx="3507456" cy="3193690"/>
          </a:xfrm>
          <a:prstGeom prst="rect">
            <a:avLst/>
          </a:prstGeom>
          <a:solidFill>
            <a:schemeClr val="bg1"/>
          </a:solidFill>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567025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2BE31-EC5F-3ED8-B9C6-026F88935A13}"/>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0E7F074-3ED5-5BAC-A62D-99325302614E}"/>
              </a:ext>
            </a:extLst>
          </p:cNvPr>
          <p:cNvSpPr txBox="1"/>
          <p:nvPr/>
        </p:nvSpPr>
        <p:spPr>
          <a:xfrm>
            <a:off x="941778" y="620916"/>
            <a:ext cx="11832441" cy="1569660"/>
          </a:xfrm>
          <a:prstGeom prst="rect">
            <a:avLst/>
          </a:prstGeom>
          <a:noFill/>
        </p:spPr>
        <p:txBody>
          <a:bodyPr wrap="square" rtlCol="0" anchor="ctr">
            <a:spAutoFit/>
          </a:bodyPr>
          <a:lstStyle/>
          <a:p>
            <a:pPr algn="r" rtl="1"/>
            <a:r>
              <a:rPr lang="ar-MA" sz="3200" b="1" dirty="0">
                <a:solidFill>
                  <a:schemeClr val="bg1">
                    <a:lumMod val="65000"/>
                  </a:schemeClr>
                </a:solidFill>
                <a:latin typeface="Microsoft Uighur" panose="02000000000000000000" pitchFamily="2" charset="-78"/>
                <a:cs typeface="Microsoft Uighur" panose="02000000000000000000" pitchFamily="2" charset="-78"/>
              </a:rPr>
              <a:t>سنرسم شبكة للعب، وسأشرح لكم كيفية اللعب.</a:t>
            </a:r>
          </a:p>
          <a:p>
            <a:pPr algn="r" rtl="1"/>
            <a:r>
              <a:rPr lang="ar-MA" sz="3200" i="1" dirty="0">
                <a:solidFill>
                  <a:schemeClr val="bg1">
                    <a:lumMod val="65000"/>
                  </a:schemeClr>
                </a:solidFill>
                <a:latin typeface="Microsoft Uighur" panose="02000000000000000000" pitchFamily="2" charset="-78"/>
                <a:cs typeface="Microsoft Uighur" panose="02000000000000000000" pitchFamily="2" charset="-78"/>
              </a:rPr>
              <a:t>يختار الأستاذ تلميذا لنمذجة اللعبة: يحوز كل لاعب ثلاث بطاقات من نفس الحرف، ويضعونها على الشبكة بالتناوب، والفائز من يستطيع إتمام سطر من الحروف سواء كان أفقيا أو عموديا أو قطريا (بعد انتهاء الوضع يمكن تحريك البطاقات)</a:t>
            </a:r>
          </a:p>
        </p:txBody>
      </p:sp>
      <p:pic>
        <p:nvPicPr>
          <p:cNvPr id="3" name="Image 2">
            <a:extLst>
              <a:ext uri="{FF2B5EF4-FFF2-40B4-BE49-F238E27FC236}">
                <a16:creationId xmlns:a16="http://schemas.microsoft.com/office/drawing/2014/main" id="{7A7992C3-99D6-4AC5-753B-CB9FE4858064}"/>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graphicFrame>
        <p:nvGraphicFramePr>
          <p:cNvPr id="4" name="Tableau 3">
            <a:extLst>
              <a:ext uri="{FF2B5EF4-FFF2-40B4-BE49-F238E27FC236}">
                <a16:creationId xmlns:a16="http://schemas.microsoft.com/office/drawing/2014/main" id="{15F3A389-498A-7443-50A4-382347D217C1}"/>
              </a:ext>
            </a:extLst>
          </p:cNvPr>
          <p:cNvGraphicFramePr>
            <a:graphicFrameLocks noGrp="1"/>
          </p:cNvGraphicFramePr>
          <p:nvPr>
            <p:extLst>
              <p:ext uri="{D42A27DB-BD31-4B8C-83A1-F6EECF244321}">
                <p14:modId xmlns:p14="http://schemas.microsoft.com/office/powerpoint/2010/main" val="2341736414"/>
              </p:ext>
            </p:extLst>
          </p:nvPr>
        </p:nvGraphicFramePr>
        <p:xfrm>
          <a:off x="3412957" y="2804762"/>
          <a:ext cx="6890085" cy="6784479"/>
        </p:xfrm>
        <a:graphic>
          <a:graphicData uri="http://schemas.openxmlformats.org/drawingml/2006/table">
            <a:tbl>
              <a:tblPr firstRow="1" bandRow="1">
                <a:tableStyleId>{5C22544A-7EE6-4342-B048-85BDC9FD1C3A}</a:tableStyleId>
              </a:tblPr>
              <a:tblGrid>
                <a:gridCol w="2296695">
                  <a:extLst>
                    <a:ext uri="{9D8B030D-6E8A-4147-A177-3AD203B41FA5}">
                      <a16:colId xmlns:a16="http://schemas.microsoft.com/office/drawing/2014/main" val="1191841705"/>
                    </a:ext>
                  </a:extLst>
                </a:gridCol>
                <a:gridCol w="2296695">
                  <a:extLst>
                    <a:ext uri="{9D8B030D-6E8A-4147-A177-3AD203B41FA5}">
                      <a16:colId xmlns:a16="http://schemas.microsoft.com/office/drawing/2014/main" val="432153105"/>
                    </a:ext>
                  </a:extLst>
                </a:gridCol>
                <a:gridCol w="2296695">
                  <a:extLst>
                    <a:ext uri="{9D8B030D-6E8A-4147-A177-3AD203B41FA5}">
                      <a16:colId xmlns:a16="http://schemas.microsoft.com/office/drawing/2014/main" val="3926921604"/>
                    </a:ext>
                  </a:extLst>
                </a:gridCol>
              </a:tblGrid>
              <a:tr h="2191089">
                <a:tc>
                  <a:txBody>
                    <a:bodyPr/>
                    <a:lstStyle/>
                    <a:p>
                      <a:endParaRPr lang="fr-FR" sz="2200"/>
                    </a:p>
                  </a:txBody>
                  <a:tcPr marL="72920" marR="72920" marT="36460" marB="364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2200"/>
                    </a:p>
                  </a:txBody>
                  <a:tcPr marL="72920" marR="72920" marT="36460" marB="364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2200"/>
                    </a:p>
                  </a:txBody>
                  <a:tcPr marL="72920" marR="72920" marT="36460" marB="364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20658391"/>
                  </a:ext>
                </a:extLst>
              </a:tr>
              <a:tr h="2296695">
                <a:tc>
                  <a:txBody>
                    <a:bodyPr/>
                    <a:lstStyle/>
                    <a:p>
                      <a:endParaRPr lang="fr-FR" sz="2200"/>
                    </a:p>
                  </a:txBody>
                  <a:tcPr marL="72920" marR="72920" marT="36460" marB="364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2200"/>
                    </a:p>
                  </a:txBody>
                  <a:tcPr marL="72920" marR="72920" marT="36460" marB="364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2200"/>
                    </a:p>
                  </a:txBody>
                  <a:tcPr marL="72920" marR="72920" marT="36460" marB="364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2952854"/>
                  </a:ext>
                </a:extLst>
              </a:tr>
              <a:tr h="2296695">
                <a:tc>
                  <a:txBody>
                    <a:bodyPr/>
                    <a:lstStyle/>
                    <a:p>
                      <a:endParaRPr lang="fr-FR" sz="2200"/>
                    </a:p>
                  </a:txBody>
                  <a:tcPr marL="72920" marR="72920" marT="36460" marB="364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2200"/>
                    </a:p>
                  </a:txBody>
                  <a:tcPr marL="72920" marR="72920" marT="36460" marB="364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2200" dirty="0"/>
                    </a:p>
                  </a:txBody>
                  <a:tcPr marL="72920" marR="72920" marT="36460" marB="364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0413470"/>
                  </a:ext>
                </a:extLst>
              </a:tr>
            </a:tbl>
          </a:graphicData>
        </a:graphic>
      </p:graphicFrame>
      <p:pic>
        <p:nvPicPr>
          <p:cNvPr id="5" name="Image 4">
            <a:extLst>
              <a:ext uri="{FF2B5EF4-FFF2-40B4-BE49-F238E27FC236}">
                <a16:creationId xmlns:a16="http://schemas.microsoft.com/office/drawing/2014/main" id="{259C4777-3ACF-753A-EBC7-CA7A670C965D}"/>
              </a:ext>
            </a:extLst>
          </p:cNvPr>
          <p:cNvPicPr>
            <a:picLocks noChangeAspect="1"/>
          </p:cNvPicPr>
          <p:nvPr/>
        </p:nvPicPr>
        <p:blipFill>
          <a:blip r:embed="rId3" cstate="hqprint">
            <a:extLst>
              <a:ext uri="{28A0092B-C50C-407E-A947-70E740481C1C}">
                <a14:useLocalDpi xmlns:a14="http://schemas.microsoft.com/office/drawing/2010/main"/>
              </a:ext>
            </a:extLst>
          </a:blip>
          <a:srcRect l="25049" t="27808" r="18524" b="26994"/>
          <a:stretch>
            <a:fillRect/>
          </a:stretch>
        </p:blipFill>
        <p:spPr>
          <a:xfrm>
            <a:off x="3593431" y="3096257"/>
            <a:ext cx="1863722" cy="1673545"/>
          </a:xfrm>
          <a:prstGeom prst="rect">
            <a:avLst/>
          </a:prstGeom>
          <a:solidFill>
            <a:schemeClr val="bg1"/>
          </a:solidFill>
          <a:ln>
            <a:solidFill>
              <a:schemeClr val="tx1"/>
            </a:solid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094796B6-2912-1316-8C17-8DB6CC67EF96}"/>
              </a:ext>
            </a:extLst>
          </p:cNvPr>
          <p:cNvPicPr>
            <a:picLocks noChangeAspect="1"/>
          </p:cNvPicPr>
          <p:nvPr/>
        </p:nvPicPr>
        <p:blipFill>
          <a:blip r:embed="rId3" cstate="hqprint">
            <a:extLst>
              <a:ext uri="{28A0092B-C50C-407E-A947-70E740481C1C}">
                <a14:useLocalDpi xmlns:a14="http://schemas.microsoft.com/office/drawing/2010/main"/>
              </a:ext>
            </a:extLst>
          </a:blip>
          <a:srcRect l="25049" t="27808" r="18524" b="26994"/>
          <a:stretch>
            <a:fillRect/>
          </a:stretch>
        </p:blipFill>
        <p:spPr>
          <a:xfrm>
            <a:off x="6039852" y="5360228"/>
            <a:ext cx="1863722" cy="1673545"/>
          </a:xfrm>
          <a:prstGeom prst="rect">
            <a:avLst/>
          </a:prstGeom>
          <a:solidFill>
            <a:schemeClr val="bg1"/>
          </a:solidFill>
          <a:ln>
            <a:solidFill>
              <a:schemeClr val="tx1"/>
            </a:solidFill>
          </a:ln>
          <a:effectLst>
            <a:outerShdw blurRad="292100" dist="139700" dir="2700000" algn="tl" rotWithShape="0">
              <a:srgbClr val="333333">
                <a:alpha val="65000"/>
              </a:srgbClr>
            </a:outerShdw>
          </a:effectLst>
        </p:spPr>
      </p:pic>
      <p:pic>
        <p:nvPicPr>
          <p:cNvPr id="7" name="Image 6">
            <a:extLst>
              <a:ext uri="{FF2B5EF4-FFF2-40B4-BE49-F238E27FC236}">
                <a16:creationId xmlns:a16="http://schemas.microsoft.com/office/drawing/2014/main" id="{56AFFB80-13B8-B00E-73F4-B6212C33B17A}"/>
              </a:ext>
            </a:extLst>
          </p:cNvPr>
          <p:cNvPicPr>
            <a:picLocks noChangeAspect="1"/>
          </p:cNvPicPr>
          <p:nvPr/>
        </p:nvPicPr>
        <p:blipFill>
          <a:blip r:embed="rId3" cstate="hqprint">
            <a:extLst>
              <a:ext uri="{28A0092B-C50C-407E-A947-70E740481C1C}">
                <a14:useLocalDpi xmlns:a14="http://schemas.microsoft.com/office/drawing/2010/main"/>
              </a:ext>
            </a:extLst>
          </a:blip>
          <a:srcRect l="25049" t="27808" r="18524" b="26994"/>
          <a:stretch>
            <a:fillRect/>
          </a:stretch>
        </p:blipFill>
        <p:spPr>
          <a:xfrm>
            <a:off x="8261683" y="7694355"/>
            <a:ext cx="1863722" cy="1673545"/>
          </a:xfrm>
          <a:prstGeom prst="rect">
            <a:avLst/>
          </a:prstGeom>
          <a:solidFill>
            <a:schemeClr val="bg1"/>
          </a:solidFill>
          <a:ln>
            <a:solidFill>
              <a:schemeClr val="tx1"/>
            </a:solid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80A0875F-2DBD-8FCE-EA85-BAC2BCF79FDC}"/>
              </a:ext>
            </a:extLst>
          </p:cNvPr>
          <p:cNvPicPr>
            <a:picLocks noChangeAspect="1"/>
          </p:cNvPicPr>
          <p:nvPr/>
        </p:nvPicPr>
        <p:blipFill>
          <a:blip r:embed="rId4" cstate="hqprint">
            <a:extLst>
              <a:ext uri="{28A0092B-C50C-407E-A947-70E740481C1C}">
                <a14:useLocalDpi xmlns:a14="http://schemas.microsoft.com/office/drawing/2010/main"/>
              </a:ext>
            </a:extLst>
          </a:blip>
          <a:srcRect l="24609" t="28415" r="24609" b="28414"/>
          <a:stretch>
            <a:fillRect/>
          </a:stretch>
        </p:blipFill>
        <p:spPr>
          <a:xfrm>
            <a:off x="5926136" y="3083839"/>
            <a:ext cx="1863723" cy="1697000"/>
          </a:xfrm>
          <a:prstGeom prst="rect">
            <a:avLst/>
          </a:prstGeom>
          <a:solidFill>
            <a:schemeClr val="bg1"/>
          </a:solidFill>
          <a:ln>
            <a:solidFill>
              <a:schemeClr val="tx1"/>
            </a:solidFill>
          </a:ln>
          <a:effectLst>
            <a:outerShdw blurRad="292100" dist="139700" dir="2700000" algn="tl" rotWithShape="0">
              <a:srgbClr val="333333">
                <a:alpha val="65000"/>
              </a:srgbClr>
            </a:outerShdw>
          </a:effectLst>
        </p:spPr>
      </p:pic>
      <p:pic>
        <p:nvPicPr>
          <p:cNvPr id="10" name="Image 9">
            <a:extLst>
              <a:ext uri="{FF2B5EF4-FFF2-40B4-BE49-F238E27FC236}">
                <a16:creationId xmlns:a16="http://schemas.microsoft.com/office/drawing/2014/main" id="{5E496444-098F-ECAE-BED5-D128E86C6D05}"/>
              </a:ext>
            </a:extLst>
          </p:cNvPr>
          <p:cNvPicPr>
            <a:picLocks noChangeAspect="1"/>
          </p:cNvPicPr>
          <p:nvPr/>
        </p:nvPicPr>
        <p:blipFill>
          <a:blip r:embed="rId4" cstate="hqprint">
            <a:extLst>
              <a:ext uri="{28A0092B-C50C-407E-A947-70E740481C1C}">
                <a14:useLocalDpi xmlns:a14="http://schemas.microsoft.com/office/drawing/2010/main"/>
              </a:ext>
            </a:extLst>
          </a:blip>
          <a:srcRect l="24609" t="28415" r="24609" b="28414"/>
          <a:stretch>
            <a:fillRect/>
          </a:stretch>
        </p:blipFill>
        <p:spPr>
          <a:xfrm>
            <a:off x="8261682" y="3072802"/>
            <a:ext cx="1863723" cy="1697000"/>
          </a:xfrm>
          <a:prstGeom prst="rect">
            <a:avLst/>
          </a:prstGeom>
          <a:solidFill>
            <a:schemeClr val="bg1"/>
          </a:solidFill>
          <a:ln>
            <a:solidFill>
              <a:schemeClr val="tx1"/>
            </a:solidFill>
          </a:ln>
          <a:effectLst>
            <a:outerShdw blurRad="292100" dist="139700" dir="2700000" algn="tl" rotWithShape="0">
              <a:srgbClr val="333333">
                <a:alpha val="65000"/>
              </a:srgbClr>
            </a:outerShdw>
          </a:effectLst>
        </p:spPr>
      </p:pic>
      <p:pic>
        <p:nvPicPr>
          <p:cNvPr id="11" name="Image 10">
            <a:extLst>
              <a:ext uri="{FF2B5EF4-FFF2-40B4-BE49-F238E27FC236}">
                <a16:creationId xmlns:a16="http://schemas.microsoft.com/office/drawing/2014/main" id="{37372CD3-11F1-25AF-6EF1-E3E0E5527C86}"/>
              </a:ext>
            </a:extLst>
          </p:cNvPr>
          <p:cNvPicPr>
            <a:picLocks noChangeAspect="1"/>
          </p:cNvPicPr>
          <p:nvPr/>
        </p:nvPicPr>
        <p:blipFill>
          <a:blip r:embed="rId4" cstate="hqprint">
            <a:extLst>
              <a:ext uri="{28A0092B-C50C-407E-A947-70E740481C1C}">
                <a14:useLocalDpi xmlns:a14="http://schemas.microsoft.com/office/drawing/2010/main"/>
              </a:ext>
            </a:extLst>
          </a:blip>
          <a:srcRect l="24609" t="28415" r="24609" b="28414"/>
          <a:stretch>
            <a:fillRect/>
          </a:stretch>
        </p:blipFill>
        <p:spPr>
          <a:xfrm>
            <a:off x="8205532" y="5336773"/>
            <a:ext cx="1863723" cy="1697000"/>
          </a:xfrm>
          <a:prstGeom prst="rect">
            <a:avLst/>
          </a:prstGeom>
          <a:solidFill>
            <a:schemeClr val="bg1"/>
          </a:solidFill>
          <a:ln>
            <a:solidFill>
              <a:schemeClr val="tx1"/>
            </a:solidFill>
          </a:ln>
          <a:effectLst>
            <a:outerShdw blurRad="292100" dist="139700" dir="2700000" algn="tl" rotWithShape="0">
              <a:srgbClr val="333333">
                <a:alpha val="65000"/>
              </a:srgbClr>
            </a:outerShdw>
          </a:effectLst>
        </p:spPr>
      </p:pic>
      <p:cxnSp>
        <p:nvCxnSpPr>
          <p:cNvPr id="13" name="Connecteur droit 12">
            <a:extLst>
              <a:ext uri="{FF2B5EF4-FFF2-40B4-BE49-F238E27FC236}">
                <a16:creationId xmlns:a16="http://schemas.microsoft.com/office/drawing/2014/main" id="{527401C8-C890-0C19-2AB9-E2850E5BFA26}"/>
              </a:ext>
            </a:extLst>
          </p:cNvPr>
          <p:cNvCxnSpPr/>
          <p:nvPr/>
        </p:nvCxnSpPr>
        <p:spPr>
          <a:xfrm>
            <a:off x="3593431" y="3096257"/>
            <a:ext cx="6475824" cy="6271643"/>
          </a:xfrm>
          <a:prstGeom prst="line">
            <a:avLst/>
          </a:prstGeom>
          <a:ln w="76200">
            <a:prstDash val="sysDot"/>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4566068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95A71-BF36-21D7-72E8-5D8835C7A59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A442C514-1CFC-7EF4-F544-6242C5AC18D6}"/>
              </a:ext>
            </a:extLst>
          </p:cNvPr>
          <p:cNvSpPr txBox="1"/>
          <p:nvPr/>
        </p:nvSpPr>
        <p:spPr>
          <a:xfrm>
            <a:off x="941778" y="867137"/>
            <a:ext cx="11832441" cy="1077218"/>
          </a:xfrm>
          <a:prstGeom prst="rect">
            <a:avLst/>
          </a:prstGeom>
          <a:noFill/>
        </p:spPr>
        <p:txBody>
          <a:bodyPr wrap="square" rtlCol="0" anchor="ctr">
            <a:spAutoFit/>
          </a:bodyPr>
          <a:lstStyle/>
          <a:p>
            <a:pPr algn="r" rtl="1"/>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دوركم، ستتوزعون في ثنائيات للعب.</a:t>
            </a:r>
          </a:p>
          <a:p>
            <a:pPr algn="r" rtl="1"/>
            <a:r>
              <a:rPr lang="ar-MA" sz="3200" i="1" dirty="0">
                <a:solidFill>
                  <a:schemeClr val="bg1">
                    <a:lumMod val="65000"/>
                  </a:schemeClr>
                </a:solidFill>
                <a:latin typeface="Microsoft Uighur" panose="02000000000000000000" pitchFamily="2" charset="-78"/>
                <a:cs typeface="Microsoft Uighur" panose="02000000000000000000" pitchFamily="2" charset="-78"/>
              </a:rPr>
              <a:t>يتنقل الأستاذ بين الثنائيات للمساعدة على أجرأة اللعبة، ويقدم الدعم اللازم.</a:t>
            </a:r>
          </a:p>
        </p:txBody>
      </p:sp>
      <p:graphicFrame>
        <p:nvGraphicFramePr>
          <p:cNvPr id="4" name="Tableau 3">
            <a:extLst>
              <a:ext uri="{FF2B5EF4-FFF2-40B4-BE49-F238E27FC236}">
                <a16:creationId xmlns:a16="http://schemas.microsoft.com/office/drawing/2014/main" id="{18A91900-2D5B-BB91-774F-D581E97F4245}"/>
              </a:ext>
            </a:extLst>
          </p:cNvPr>
          <p:cNvGraphicFramePr>
            <a:graphicFrameLocks noGrp="1"/>
          </p:cNvGraphicFramePr>
          <p:nvPr/>
        </p:nvGraphicFramePr>
        <p:xfrm>
          <a:off x="3412957" y="2804762"/>
          <a:ext cx="6890085" cy="6784479"/>
        </p:xfrm>
        <a:graphic>
          <a:graphicData uri="http://schemas.openxmlformats.org/drawingml/2006/table">
            <a:tbl>
              <a:tblPr firstRow="1" bandRow="1">
                <a:tableStyleId>{5C22544A-7EE6-4342-B048-85BDC9FD1C3A}</a:tableStyleId>
              </a:tblPr>
              <a:tblGrid>
                <a:gridCol w="2296695">
                  <a:extLst>
                    <a:ext uri="{9D8B030D-6E8A-4147-A177-3AD203B41FA5}">
                      <a16:colId xmlns:a16="http://schemas.microsoft.com/office/drawing/2014/main" val="1191841705"/>
                    </a:ext>
                  </a:extLst>
                </a:gridCol>
                <a:gridCol w="2296695">
                  <a:extLst>
                    <a:ext uri="{9D8B030D-6E8A-4147-A177-3AD203B41FA5}">
                      <a16:colId xmlns:a16="http://schemas.microsoft.com/office/drawing/2014/main" val="432153105"/>
                    </a:ext>
                  </a:extLst>
                </a:gridCol>
                <a:gridCol w="2296695">
                  <a:extLst>
                    <a:ext uri="{9D8B030D-6E8A-4147-A177-3AD203B41FA5}">
                      <a16:colId xmlns:a16="http://schemas.microsoft.com/office/drawing/2014/main" val="3926921604"/>
                    </a:ext>
                  </a:extLst>
                </a:gridCol>
              </a:tblGrid>
              <a:tr h="2191089">
                <a:tc>
                  <a:txBody>
                    <a:bodyPr/>
                    <a:lstStyle/>
                    <a:p>
                      <a:endParaRPr lang="fr-FR" sz="2200"/>
                    </a:p>
                  </a:txBody>
                  <a:tcPr marL="72920" marR="72920" marT="36460" marB="364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2200"/>
                    </a:p>
                  </a:txBody>
                  <a:tcPr marL="72920" marR="72920" marT="36460" marB="364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2200"/>
                    </a:p>
                  </a:txBody>
                  <a:tcPr marL="72920" marR="72920" marT="36460" marB="364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20658391"/>
                  </a:ext>
                </a:extLst>
              </a:tr>
              <a:tr h="2296695">
                <a:tc>
                  <a:txBody>
                    <a:bodyPr/>
                    <a:lstStyle/>
                    <a:p>
                      <a:endParaRPr lang="fr-FR" sz="2200"/>
                    </a:p>
                  </a:txBody>
                  <a:tcPr marL="72920" marR="72920" marT="36460" marB="364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2200"/>
                    </a:p>
                  </a:txBody>
                  <a:tcPr marL="72920" marR="72920" marT="36460" marB="364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2200"/>
                    </a:p>
                  </a:txBody>
                  <a:tcPr marL="72920" marR="72920" marT="36460" marB="364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2952854"/>
                  </a:ext>
                </a:extLst>
              </a:tr>
              <a:tr h="2296695">
                <a:tc>
                  <a:txBody>
                    <a:bodyPr/>
                    <a:lstStyle/>
                    <a:p>
                      <a:endParaRPr lang="fr-FR" sz="2200"/>
                    </a:p>
                  </a:txBody>
                  <a:tcPr marL="72920" marR="72920" marT="36460" marB="364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2200"/>
                    </a:p>
                  </a:txBody>
                  <a:tcPr marL="72920" marR="72920" marT="36460" marB="364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2200" dirty="0"/>
                    </a:p>
                  </a:txBody>
                  <a:tcPr marL="72920" marR="72920" marT="36460" marB="364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0413470"/>
                  </a:ext>
                </a:extLst>
              </a:tr>
            </a:tbl>
          </a:graphicData>
        </a:graphic>
      </p:graphicFrame>
      <p:pic>
        <p:nvPicPr>
          <p:cNvPr id="5" name="Image 4" descr="Une image contenant garçon, habits, Visage humain, Dessin d’enfant&#10;&#10;Le contenu généré par l’IA peut être incorrect.">
            <a:extLst>
              <a:ext uri="{FF2B5EF4-FFF2-40B4-BE49-F238E27FC236}">
                <a16:creationId xmlns:a16="http://schemas.microsoft.com/office/drawing/2014/main" id="{5BD842AB-8DBA-BF3F-BCAF-A160F115474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45508" y="697759"/>
            <a:ext cx="2216668" cy="1252899"/>
          </a:xfrm>
          <a:prstGeom prst="rect">
            <a:avLst/>
          </a:prstGeom>
        </p:spPr>
      </p:pic>
    </p:spTree>
    <p:extLst>
      <p:ext uri="{BB962C8B-B14F-4D97-AF65-F5344CB8AC3E}">
        <p14:creationId xmlns:p14="http://schemas.microsoft.com/office/powerpoint/2010/main" val="2987255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hqprint">
              <a:extLst>
                <a:ext uri="{28A0092B-C50C-407E-A947-70E740481C1C}">
                  <a14:useLocalDpi xmlns:a14="http://schemas.microsoft.com/office/drawing/2010/main"/>
                </a:ext>
              </a:extLst>
            </a:blip>
            <a:stretch>
              <a:fillRect/>
            </a:stretch>
          </a:blipFill>
        </p:spPr>
        <p:txBody>
          <a:bodyPr/>
          <a:lstStyle/>
          <a:p>
            <a:pPr defTabSz="685834">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983197" y="835347"/>
            <a:ext cx="12001500" cy="8880153"/>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992691" y="338681"/>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TextBox 9"/>
          <p:cNvSpPr txBox="1"/>
          <p:nvPr/>
        </p:nvSpPr>
        <p:spPr>
          <a:xfrm>
            <a:off x="3094841" y="1402852"/>
            <a:ext cx="7520365" cy="573234"/>
          </a:xfrm>
          <a:prstGeom prst="rect">
            <a:avLst/>
          </a:prstGeom>
        </p:spPr>
        <p:txBody>
          <a:bodyPr lIns="0" tIns="0" rIns="0" bIns="0" rtlCol="0" anchor="t">
            <a:spAutoFit/>
          </a:bodyPr>
          <a:lstStyle/>
          <a:p>
            <a:pPr algn="ctr" defTabSz="685800">
              <a:lnSpc>
                <a:spcPts val="4199"/>
              </a:lnSpc>
              <a:defRPr/>
            </a:pPr>
            <a:r>
              <a:rPr lang="ar-MA" sz="4400" b="1" dirty="0">
                <a:solidFill>
                  <a:srgbClr val="1F497D"/>
                </a:solidFill>
                <a:latin typeface="Adobe Arabic" panose="02040503050201020203" pitchFamily="18" charset="-78"/>
                <a:cs typeface="Adobe Arabic" panose="02040503050201020203" pitchFamily="18" charset="-78"/>
              </a:rPr>
              <a:t>هيكلة الحصة</a:t>
            </a:r>
            <a:endParaRPr lang="en-US" sz="4400" b="1" dirty="0">
              <a:solidFill>
                <a:srgbClr val="1F497D"/>
              </a:solidFill>
              <a:latin typeface="Adobe Arabic" panose="02040503050201020203" pitchFamily="18" charset="-78"/>
              <a:cs typeface="Adobe Arabic" panose="02040503050201020203" pitchFamily="18" charset="-78"/>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graphicFrame>
        <p:nvGraphicFramePr>
          <p:cNvPr id="59" name="Tableau 58">
            <a:extLst>
              <a:ext uri="{FF2B5EF4-FFF2-40B4-BE49-F238E27FC236}">
                <a16:creationId xmlns:a16="http://schemas.microsoft.com/office/drawing/2014/main" id="{6F7516E0-5AF9-99B0-509D-DD2CB5191F15}"/>
              </a:ext>
            </a:extLst>
          </p:cNvPr>
          <p:cNvGraphicFramePr>
            <a:graphicFrameLocks noGrp="1"/>
          </p:cNvGraphicFramePr>
          <p:nvPr>
            <p:extLst>
              <p:ext uri="{D42A27DB-BD31-4B8C-83A1-F6EECF244321}">
                <p14:modId xmlns:p14="http://schemas.microsoft.com/office/powerpoint/2010/main" val="3816287930"/>
              </p:ext>
            </p:extLst>
          </p:nvPr>
        </p:nvGraphicFramePr>
        <p:xfrm>
          <a:off x="1776161" y="1970346"/>
          <a:ext cx="9989603" cy="7589520"/>
        </p:xfrm>
        <a:graphic>
          <a:graphicData uri="http://schemas.openxmlformats.org/drawingml/2006/table">
            <a:tbl>
              <a:tblPr firstRow="1" bandRow="1">
                <a:tableStyleId>{BC89EF96-8CEA-46FF-86C4-4CE0E7609802}</a:tableStyleId>
              </a:tblPr>
              <a:tblGrid>
                <a:gridCol w="3329868">
                  <a:extLst>
                    <a:ext uri="{9D8B030D-6E8A-4147-A177-3AD203B41FA5}">
                      <a16:colId xmlns:a16="http://schemas.microsoft.com/office/drawing/2014/main" val="3161152025"/>
                    </a:ext>
                  </a:extLst>
                </a:gridCol>
                <a:gridCol w="264431">
                  <a:extLst>
                    <a:ext uri="{9D8B030D-6E8A-4147-A177-3AD203B41FA5}">
                      <a16:colId xmlns:a16="http://schemas.microsoft.com/office/drawing/2014/main" val="3449223050"/>
                    </a:ext>
                  </a:extLst>
                </a:gridCol>
                <a:gridCol w="6395304">
                  <a:extLst>
                    <a:ext uri="{9D8B030D-6E8A-4147-A177-3AD203B41FA5}">
                      <a16:colId xmlns:a16="http://schemas.microsoft.com/office/drawing/2014/main" val="872511244"/>
                    </a:ext>
                  </a:extLst>
                </a:gridCol>
              </a:tblGrid>
              <a:tr h="724906">
                <a:tc>
                  <a:txBody>
                    <a:bodyPr/>
                    <a:lstStyle/>
                    <a:p>
                      <a:pPr algn="r" rtl="1"/>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AutoNum type="arabicPeriod"/>
                      </a:pPr>
                      <a:r>
                        <a:rPr lang="ar-MA" sz="3200" b="1" dirty="0">
                          <a:latin typeface="Adobe Arabic" panose="02040503050201020203" pitchFamily="18" charset="-78"/>
                          <a:cs typeface="Adobe Arabic" panose="02040503050201020203" pitchFamily="18" charset="-78"/>
                        </a:rPr>
                        <a:t>افتتاح الحصة:</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تعلم سلوك الأسبوع: الاستماع وأخذ الكلمة</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691148"/>
                  </a:ext>
                </a:extLst>
              </a:tr>
              <a:tr h="724906">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AutoNum type="arabicPeriod" startAt="2"/>
                      </a:pPr>
                      <a:r>
                        <a:rPr lang="ar-MA" sz="3200" b="1" dirty="0">
                          <a:latin typeface="Adobe Arabic" panose="02040503050201020203" pitchFamily="18" charset="-78"/>
                          <a:cs typeface="Adobe Arabic" panose="02040503050201020203" pitchFamily="18" charset="-78"/>
                        </a:rPr>
                        <a:t>نشاط اعتيادي:</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طقس تسجيل الحضور</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نشيد "أنا الفتى النظيف"</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61648371"/>
                  </a:ext>
                </a:extLst>
              </a:tr>
              <a:tr h="724906">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lvl="1" indent="-514350" algn="r" rtl="1">
                        <a:buFont typeface="+mj-lt"/>
                        <a:buAutoNum type="arabicPeriod" startAt="3"/>
                      </a:pPr>
                      <a:r>
                        <a:rPr lang="ar-MA" sz="3200" b="1" kern="1200" dirty="0">
                          <a:solidFill>
                            <a:schemeClr val="tx1"/>
                          </a:solidFill>
                          <a:latin typeface="Adobe Arabic" panose="02040503050201020203" pitchFamily="18" charset="-78"/>
                          <a:ea typeface="+mn-ea"/>
                          <a:cs typeface="Adobe Arabic" panose="02040503050201020203" pitchFamily="18" charset="-78"/>
                        </a:rPr>
                        <a:t>تحدث وإغناء المعجم:</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الاستماع لحكاية: "بائع القبعات"</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قراءة الصورة: "لوحة الأنشطة اليومية"</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6436026"/>
                  </a:ext>
                </a:extLst>
              </a:tr>
              <a:tr h="724906">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Font typeface="+mj-lt"/>
                        <a:buAutoNum type="arabicPeriod" startAt="4"/>
                      </a:pPr>
                      <a:r>
                        <a:rPr lang="ar-MA" sz="3200" b="1" dirty="0">
                          <a:latin typeface="Adobe Arabic" panose="02040503050201020203" pitchFamily="18" charset="-78"/>
                          <a:cs typeface="Adobe Arabic" panose="02040503050201020203" pitchFamily="18" charset="-78"/>
                        </a:rPr>
                        <a:t>أنشطة القراءة والكتابة:</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أنشودة الحروف</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تقديم حرف: "ص"</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الوعي الصوتي</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المبدأ الألفبائي</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التخطيط والتلوين</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7692720"/>
                  </a:ext>
                </a:extLst>
              </a:tr>
              <a:tr h="724906">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Font typeface="+mj-lt"/>
                        <a:buAutoNum type="arabicPeriod" startAt="5"/>
                      </a:pPr>
                      <a:r>
                        <a:rPr lang="ar-MA" sz="3200" b="1" dirty="0">
                          <a:latin typeface="Adobe Arabic" panose="02040503050201020203" pitchFamily="18" charset="-78"/>
                          <a:cs typeface="Adobe Arabic" panose="02040503050201020203" pitchFamily="18" charset="-78"/>
                        </a:rPr>
                        <a:t>اختتام الحصة:</a:t>
                      </a:r>
                      <a:endParaRPr lang="ar-MA" sz="2800" b="0" kern="1200" dirty="0">
                        <a:solidFill>
                          <a:schemeClr val="tx1"/>
                        </a:solidFill>
                        <a:latin typeface="Adobe Arabic" panose="02040503050201020203" pitchFamily="18" charset="-78"/>
                        <a:ea typeface="+mn-ea"/>
                        <a:cs typeface="Adobe Arabic" panose="02040503050201020203" pitchFamily="18" charset="-78"/>
                      </a:endParaRPr>
                    </a:p>
                    <a:p>
                      <a:pPr marL="352425" indent="0" algn="r" rtl="1">
                        <a:buFont typeface="Adobe Arabic" panose="02040503050201020203" pitchFamily="18" charset="-78"/>
                        <a:buNone/>
                      </a:pPr>
                      <a:r>
                        <a:rPr lang="ar-MA" sz="2800" b="0" kern="1200" dirty="0">
                          <a:solidFill>
                            <a:schemeClr val="tx1"/>
                          </a:solidFill>
                          <a:latin typeface="Adobe Arabic" panose="02040503050201020203" pitchFamily="18" charset="-78"/>
                          <a:ea typeface="+mn-ea"/>
                          <a:cs typeface="Adobe Arabic" panose="02040503050201020203" pitchFamily="18" charset="-78"/>
                        </a:rPr>
                        <a:t> - لعبة تيك تاك توك: ص – س.</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0246648"/>
                  </a:ext>
                </a:extLst>
              </a:tr>
            </a:tbl>
          </a:graphicData>
        </a:graphic>
      </p:graphicFrame>
      <p:grpSp>
        <p:nvGrpSpPr>
          <p:cNvPr id="66" name="Groupe 65">
            <a:extLst>
              <a:ext uri="{FF2B5EF4-FFF2-40B4-BE49-F238E27FC236}">
                <a16:creationId xmlns:a16="http://schemas.microsoft.com/office/drawing/2014/main" id="{A72B98F2-FFEA-28C6-9769-AF30380503B3}"/>
              </a:ext>
            </a:extLst>
          </p:cNvPr>
          <p:cNvGrpSpPr/>
          <p:nvPr/>
        </p:nvGrpSpPr>
        <p:grpSpPr>
          <a:xfrm flipH="1">
            <a:off x="2330575" y="3291258"/>
            <a:ext cx="2010625" cy="698668"/>
            <a:chOff x="3700831" y="3540342"/>
            <a:chExt cx="896197" cy="385540"/>
          </a:xfrm>
        </p:grpSpPr>
        <p:sp>
          <p:nvSpPr>
            <p:cNvPr id="67" name="Rectangle : coins arrondis 66">
              <a:extLst>
                <a:ext uri="{FF2B5EF4-FFF2-40B4-BE49-F238E27FC236}">
                  <a16:creationId xmlns:a16="http://schemas.microsoft.com/office/drawing/2014/main" id="{34AA3812-3D6C-495B-946C-04A48605C08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000" dirty="0">
                <a:solidFill>
                  <a:prstClr val="white"/>
                </a:solidFill>
                <a:latin typeface="Dosis" pitchFamily="2" charset="0"/>
              </a:endParaRPr>
            </a:p>
          </p:txBody>
        </p:sp>
        <p:pic>
          <p:nvPicPr>
            <p:cNvPr id="68" name="Picture 2">
              <a:extLst>
                <a:ext uri="{FF2B5EF4-FFF2-40B4-BE49-F238E27FC236}">
                  <a16:creationId xmlns:a16="http://schemas.microsoft.com/office/drawing/2014/main" id="{1226C0A4-4292-47EF-1AA1-E63038C221D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69" name="ZoneTexte 68">
              <a:extLst>
                <a:ext uri="{FF2B5EF4-FFF2-40B4-BE49-F238E27FC236}">
                  <a16:creationId xmlns:a16="http://schemas.microsoft.com/office/drawing/2014/main" id="{AA1C6C27-911A-339B-CE39-229DC876F1F1}"/>
                </a:ext>
              </a:extLst>
            </p:cNvPr>
            <p:cNvSpPr txBox="1"/>
            <p:nvPr/>
          </p:nvSpPr>
          <p:spPr>
            <a:xfrm>
              <a:off x="3996852" y="3647946"/>
              <a:ext cx="527425" cy="220789"/>
            </a:xfrm>
            <a:prstGeom prst="rect">
              <a:avLst/>
            </a:prstGeom>
            <a:noFill/>
          </p:spPr>
          <p:txBody>
            <a:bodyPr wrap="square" rtlCol="0">
              <a:spAutoFit/>
            </a:bodyPr>
            <a:lstStyle/>
            <a:p>
              <a:pPr algn="ctr" defTabSz="685800" rtl="1">
                <a:defRPr/>
              </a:pPr>
              <a:r>
                <a:rPr lang="ar-MA" sz="2000" b="1" dirty="0">
                  <a:solidFill>
                    <a:srgbClr val="106585"/>
                  </a:solidFill>
                  <a:latin typeface="Dosis" pitchFamily="2" charset="0"/>
                </a:rPr>
                <a:t>20 دقيقة</a:t>
              </a:r>
              <a:endParaRPr lang="fr-MA" sz="2000" b="1" dirty="0">
                <a:solidFill>
                  <a:srgbClr val="106585"/>
                </a:solidFill>
                <a:latin typeface="Dosis" pitchFamily="2" charset="0"/>
              </a:endParaRPr>
            </a:p>
          </p:txBody>
        </p:sp>
      </p:grpSp>
      <p:grpSp>
        <p:nvGrpSpPr>
          <p:cNvPr id="70" name="Groupe 69">
            <a:extLst>
              <a:ext uri="{FF2B5EF4-FFF2-40B4-BE49-F238E27FC236}">
                <a16:creationId xmlns:a16="http://schemas.microsoft.com/office/drawing/2014/main" id="{7F590FEE-F30C-7A4E-47CD-15296B33A39D}"/>
              </a:ext>
            </a:extLst>
          </p:cNvPr>
          <p:cNvGrpSpPr/>
          <p:nvPr/>
        </p:nvGrpSpPr>
        <p:grpSpPr>
          <a:xfrm flipH="1">
            <a:off x="2374231" y="6008267"/>
            <a:ext cx="2010625" cy="698668"/>
            <a:chOff x="3700831" y="3540342"/>
            <a:chExt cx="896197" cy="385540"/>
          </a:xfrm>
        </p:grpSpPr>
        <p:sp>
          <p:nvSpPr>
            <p:cNvPr id="71" name="Rectangle : coins arrondis 70">
              <a:extLst>
                <a:ext uri="{FF2B5EF4-FFF2-40B4-BE49-F238E27FC236}">
                  <a16:creationId xmlns:a16="http://schemas.microsoft.com/office/drawing/2014/main" id="{1BBD44C4-A87E-EA5E-4227-09A0444EB2BE}"/>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000" dirty="0">
                <a:solidFill>
                  <a:prstClr val="white"/>
                </a:solidFill>
                <a:latin typeface="Dosis" pitchFamily="2" charset="0"/>
              </a:endParaRPr>
            </a:p>
          </p:txBody>
        </p:sp>
        <p:pic>
          <p:nvPicPr>
            <p:cNvPr id="72" name="Picture 2">
              <a:extLst>
                <a:ext uri="{FF2B5EF4-FFF2-40B4-BE49-F238E27FC236}">
                  <a16:creationId xmlns:a16="http://schemas.microsoft.com/office/drawing/2014/main" id="{EBB4714D-6696-2C59-6083-E19A4577FF6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73" name="ZoneTexte 72">
              <a:extLst>
                <a:ext uri="{FF2B5EF4-FFF2-40B4-BE49-F238E27FC236}">
                  <a16:creationId xmlns:a16="http://schemas.microsoft.com/office/drawing/2014/main" id="{F5C3A839-097D-DAF4-2346-0E31E5605608}"/>
                </a:ext>
              </a:extLst>
            </p:cNvPr>
            <p:cNvSpPr txBox="1"/>
            <p:nvPr/>
          </p:nvSpPr>
          <p:spPr>
            <a:xfrm>
              <a:off x="3996852" y="3647946"/>
              <a:ext cx="527425" cy="220789"/>
            </a:xfrm>
            <a:prstGeom prst="rect">
              <a:avLst/>
            </a:prstGeom>
            <a:noFill/>
          </p:spPr>
          <p:txBody>
            <a:bodyPr wrap="square" rtlCol="0">
              <a:spAutoFit/>
            </a:bodyPr>
            <a:lstStyle/>
            <a:p>
              <a:pPr algn="ctr" defTabSz="685800" rtl="1">
                <a:defRPr/>
              </a:pPr>
              <a:r>
                <a:rPr lang="ar-MA" sz="2000" b="1" dirty="0">
                  <a:solidFill>
                    <a:srgbClr val="106585"/>
                  </a:solidFill>
                  <a:latin typeface="Dosis" pitchFamily="2" charset="0"/>
                </a:rPr>
                <a:t>50  دقيقة</a:t>
              </a:r>
              <a:endParaRPr lang="fr-MA" sz="2000" b="1" dirty="0">
                <a:solidFill>
                  <a:srgbClr val="106585"/>
                </a:solidFill>
                <a:latin typeface="Dosis" pitchFamily="2" charset="0"/>
              </a:endParaRPr>
            </a:p>
          </p:txBody>
        </p:sp>
      </p:grpSp>
      <p:grpSp>
        <p:nvGrpSpPr>
          <p:cNvPr id="74" name="Groupe 73">
            <a:extLst>
              <a:ext uri="{FF2B5EF4-FFF2-40B4-BE49-F238E27FC236}">
                <a16:creationId xmlns:a16="http://schemas.microsoft.com/office/drawing/2014/main" id="{B240C497-93B7-D5A5-CC16-0CCCEF6AFA07}"/>
              </a:ext>
            </a:extLst>
          </p:cNvPr>
          <p:cNvGrpSpPr/>
          <p:nvPr/>
        </p:nvGrpSpPr>
        <p:grpSpPr>
          <a:xfrm flipH="1">
            <a:off x="2208199" y="8637861"/>
            <a:ext cx="2010625" cy="698668"/>
            <a:chOff x="3700831" y="3540342"/>
            <a:chExt cx="896197" cy="385540"/>
          </a:xfrm>
        </p:grpSpPr>
        <p:sp>
          <p:nvSpPr>
            <p:cNvPr id="75" name="Rectangle : coins arrondis 74">
              <a:extLst>
                <a:ext uri="{FF2B5EF4-FFF2-40B4-BE49-F238E27FC236}">
                  <a16:creationId xmlns:a16="http://schemas.microsoft.com/office/drawing/2014/main" id="{DBA96D9A-B1AB-3FC4-18F2-0ABC34CE9F49}"/>
                </a:ext>
              </a:extLst>
            </p:cNvPr>
            <p:cNvSpPr/>
            <p:nvPr/>
          </p:nvSpPr>
          <p:spPr>
            <a:xfrm>
              <a:off x="3848841" y="36312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000" dirty="0">
                <a:solidFill>
                  <a:prstClr val="white"/>
                </a:solidFill>
                <a:latin typeface="Dosis" pitchFamily="2" charset="0"/>
              </a:endParaRPr>
            </a:p>
          </p:txBody>
        </p:sp>
        <p:pic>
          <p:nvPicPr>
            <p:cNvPr id="76" name="Picture 2">
              <a:extLst>
                <a:ext uri="{FF2B5EF4-FFF2-40B4-BE49-F238E27FC236}">
                  <a16:creationId xmlns:a16="http://schemas.microsoft.com/office/drawing/2014/main" id="{BB23B1FB-A001-330E-9C3A-0366729CC5F4}"/>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77" name="ZoneTexte 76">
              <a:extLst>
                <a:ext uri="{FF2B5EF4-FFF2-40B4-BE49-F238E27FC236}">
                  <a16:creationId xmlns:a16="http://schemas.microsoft.com/office/drawing/2014/main" id="{A1644A5B-2517-F4C3-1BDC-8A68A399B5FE}"/>
                </a:ext>
              </a:extLst>
            </p:cNvPr>
            <p:cNvSpPr txBox="1"/>
            <p:nvPr/>
          </p:nvSpPr>
          <p:spPr>
            <a:xfrm>
              <a:off x="3996852" y="3647946"/>
              <a:ext cx="527425" cy="220789"/>
            </a:xfrm>
            <a:prstGeom prst="rect">
              <a:avLst/>
            </a:prstGeom>
            <a:noFill/>
          </p:spPr>
          <p:txBody>
            <a:bodyPr wrap="square" rtlCol="0">
              <a:spAutoFit/>
            </a:bodyPr>
            <a:lstStyle/>
            <a:p>
              <a:pPr algn="ctr" defTabSz="685800" rtl="1">
                <a:defRPr/>
              </a:pPr>
              <a:r>
                <a:rPr lang="ar-MA" sz="2000" b="1" dirty="0">
                  <a:solidFill>
                    <a:srgbClr val="106585"/>
                  </a:solidFill>
                  <a:latin typeface="Dosis" pitchFamily="2" charset="0"/>
                </a:rPr>
                <a:t>20 دقائق</a:t>
              </a:r>
              <a:endParaRPr lang="fr-MA" sz="2000" b="1" dirty="0">
                <a:solidFill>
                  <a:srgbClr val="106585"/>
                </a:solidFill>
                <a:latin typeface="Dosis" pitchFamily="2" charset="0"/>
              </a:endParaRPr>
            </a:p>
          </p:txBody>
        </p:sp>
      </p:grpSp>
      <p:grpSp>
        <p:nvGrpSpPr>
          <p:cNvPr id="78" name="Groupe 77">
            <a:extLst>
              <a:ext uri="{FF2B5EF4-FFF2-40B4-BE49-F238E27FC236}">
                <a16:creationId xmlns:a16="http://schemas.microsoft.com/office/drawing/2014/main" id="{BF30825B-BC58-435B-A42C-8221948DEC05}"/>
              </a:ext>
            </a:extLst>
          </p:cNvPr>
          <p:cNvGrpSpPr/>
          <p:nvPr/>
        </p:nvGrpSpPr>
        <p:grpSpPr>
          <a:xfrm flipH="1">
            <a:off x="2374231" y="2011279"/>
            <a:ext cx="2010625" cy="698668"/>
            <a:chOff x="3700831" y="3540342"/>
            <a:chExt cx="896197" cy="385540"/>
          </a:xfrm>
        </p:grpSpPr>
        <p:sp>
          <p:nvSpPr>
            <p:cNvPr id="79" name="Rectangle : coins arrondis 78">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000" dirty="0">
                <a:solidFill>
                  <a:prstClr val="white"/>
                </a:solidFill>
                <a:latin typeface="Dosis" pitchFamily="2" charset="0"/>
              </a:endParaRPr>
            </a:p>
          </p:txBody>
        </p:sp>
        <p:pic>
          <p:nvPicPr>
            <p:cNvPr id="80"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81" name="ZoneTexte 80">
              <a:extLst>
                <a:ext uri="{FF2B5EF4-FFF2-40B4-BE49-F238E27FC236}">
                  <a16:creationId xmlns:a16="http://schemas.microsoft.com/office/drawing/2014/main" id="{BE08A98F-D854-3397-0154-55F80662A1A3}"/>
                </a:ext>
              </a:extLst>
            </p:cNvPr>
            <p:cNvSpPr txBox="1"/>
            <p:nvPr/>
          </p:nvSpPr>
          <p:spPr>
            <a:xfrm>
              <a:off x="3996852" y="3647946"/>
              <a:ext cx="527425" cy="220789"/>
            </a:xfrm>
            <a:prstGeom prst="rect">
              <a:avLst/>
            </a:prstGeom>
            <a:noFill/>
          </p:spPr>
          <p:txBody>
            <a:bodyPr wrap="square" rtlCol="0">
              <a:spAutoFit/>
            </a:bodyPr>
            <a:lstStyle/>
            <a:p>
              <a:pPr algn="ctr" defTabSz="685800" rtl="1">
                <a:defRPr/>
              </a:pPr>
              <a:r>
                <a:rPr lang="ar-MA" sz="2000" b="1" dirty="0">
                  <a:solidFill>
                    <a:srgbClr val="106585"/>
                  </a:solidFill>
                  <a:latin typeface="Dosis" pitchFamily="2" charset="0"/>
                </a:rPr>
                <a:t>10 دقائق</a:t>
              </a:r>
              <a:endParaRPr lang="fr-MA" sz="2000" b="1" dirty="0">
                <a:solidFill>
                  <a:srgbClr val="106585"/>
                </a:solidFill>
                <a:latin typeface="Dosis" pitchFamily="2" charset="0"/>
              </a:endParaRPr>
            </a:p>
          </p:txBody>
        </p:sp>
      </p:grpSp>
      <p:grpSp>
        <p:nvGrpSpPr>
          <p:cNvPr id="6" name="Groupe 5">
            <a:extLst>
              <a:ext uri="{FF2B5EF4-FFF2-40B4-BE49-F238E27FC236}">
                <a16:creationId xmlns:a16="http://schemas.microsoft.com/office/drawing/2014/main" id="{492F3951-47C6-1681-ED36-634A3C375154}"/>
              </a:ext>
            </a:extLst>
          </p:cNvPr>
          <p:cNvGrpSpPr/>
          <p:nvPr/>
        </p:nvGrpSpPr>
        <p:grpSpPr>
          <a:xfrm flipH="1">
            <a:off x="2330575" y="4623891"/>
            <a:ext cx="2010625" cy="698668"/>
            <a:chOff x="3700831" y="3540342"/>
            <a:chExt cx="896197" cy="385540"/>
          </a:xfrm>
        </p:grpSpPr>
        <p:sp>
          <p:nvSpPr>
            <p:cNvPr id="7" name="Rectangle : coins arrondis 6">
              <a:extLst>
                <a:ext uri="{FF2B5EF4-FFF2-40B4-BE49-F238E27FC236}">
                  <a16:creationId xmlns:a16="http://schemas.microsoft.com/office/drawing/2014/main" id="{CE8C12AD-3698-B6E8-2E7E-4411D28F5B7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000" dirty="0">
                <a:solidFill>
                  <a:prstClr val="white"/>
                </a:solidFill>
                <a:latin typeface="Dosis" pitchFamily="2" charset="0"/>
              </a:endParaRPr>
            </a:p>
          </p:txBody>
        </p:sp>
        <p:pic>
          <p:nvPicPr>
            <p:cNvPr id="8" name="Picture 2">
              <a:extLst>
                <a:ext uri="{FF2B5EF4-FFF2-40B4-BE49-F238E27FC236}">
                  <a16:creationId xmlns:a16="http://schemas.microsoft.com/office/drawing/2014/main" id="{BC8A144F-76BB-4773-C822-28A9FAC32C5B}"/>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C69CFD2E-4DAA-8A69-96C0-B039346841E6}"/>
                </a:ext>
              </a:extLst>
            </p:cNvPr>
            <p:cNvSpPr txBox="1"/>
            <p:nvPr/>
          </p:nvSpPr>
          <p:spPr>
            <a:xfrm>
              <a:off x="3996852" y="3647946"/>
              <a:ext cx="527425" cy="220789"/>
            </a:xfrm>
            <a:prstGeom prst="rect">
              <a:avLst/>
            </a:prstGeom>
            <a:noFill/>
          </p:spPr>
          <p:txBody>
            <a:bodyPr wrap="square" rtlCol="0">
              <a:spAutoFit/>
            </a:bodyPr>
            <a:lstStyle/>
            <a:p>
              <a:pPr algn="ctr" defTabSz="685800" rtl="1">
                <a:defRPr/>
              </a:pPr>
              <a:r>
                <a:rPr lang="ar-MA" sz="2000" b="1" dirty="0">
                  <a:solidFill>
                    <a:srgbClr val="106585"/>
                  </a:solidFill>
                  <a:latin typeface="Dosis" pitchFamily="2" charset="0"/>
                </a:rPr>
                <a:t>40  دقيقة</a:t>
              </a:r>
              <a:endParaRPr lang="fr-MA" sz="2000" b="1" dirty="0">
                <a:solidFill>
                  <a:srgbClr val="106585"/>
                </a:solidFill>
                <a:latin typeface="Dosis" pitchFamily="2" charset="0"/>
              </a:endParaRP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dessin humoristique, habits, Dessin animé, garçon&#10;&#10;Le contenu généré par l’IA peut être incorrect.">
            <a:extLst>
              <a:ext uri="{FF2B5EF4-FFF2-40B4-BE49-F238E27FC236}">
                <a16:creationId xmlns:a16="http://schemas.microsoft.com/office/drawing/2014/main" id="{22C2BC61-B44A-ED17-645F-CBB82FB5B52E}"/>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1219200" y="2827421"/>
            <a:ext cx="11277600" cy="6829926"/>
          </a:xfrm>
          <a:prstGeom prst="rect">
            <a:avLst/>
          </a:prstGeom>
        </p:spPr>
      </p:pic>
      <p:sp>
        <p:nvSpPr>
          <p:cNvPr id="4" name="ZoneTexte 3">
            <a:extLst>
              <a:ext uri="{FF2B5EF4-FFF2-40B4-BE49-F238E27FC236}">
                <a16:creationId xmlns:a16="http://schemas.microsoft.com/office/drawing/2014/main" id="{6852F6DD-0821-587E-5B36-5F357DF14E62}"/>
              </a:ext>
            </a:extLst>
          </p:cNvPr>
          <p:cNvSpPr txBox="1"/>
          <p:nvPr/>
        </p:nvSpPr>
        <p:spPr>
          <a:xfrm>
            <a:off x="1219200" y="629653"/>
            <a:ext cx="11277600" cy="1200329"/>
          </a:xfrm>
          <a:prstGeom prst="rect">
            <a:avLst/>
          </a:prstGeom>
          <a:noFill/>
        </p:spPr>
        <p:txBody>
          <a:bodyPr wrap="square" rtlCol="0">
            <a:spAutoFit/>
          </a:bodyPr>
          <a:lstStyle/>
          <a:p>
            <a:pPr algn="ctr"/>
            <a:r>
              <a:rPr lang="ar-MA" sz="7200" b="1" i="1" dirty="0">
                <a:solidFill>
                  <a:srgbClr val="C00000"/>
                </a:solidFill>
                <a:latin typeface="Microsoft Uighur" panose="02000000000000000000" pitchFamily="2" charset="-78"/>
                <a:cs typeface="Microsoft Uighur" panose="02000000000000000000" pitchFamily="2" charset="-78"/>
              </a:rPr>
              <a:t>إلى الحصة القادمة</a:t>
            </a:r>
            <a:endParaRPr lang="fr-MA" sz="7200" b="1" i="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33008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プレースホルダー 7"/>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solidFill>
                <a:schemeClr val="tx1"/>
              </a:solidFill>
            </a:endParaRPr>
          </a:p>
        </p:txBody>
      </p:sp>
      <p:sp>
        <p:nvSpPr>
          <p:cNvPr id="9" name="テキスト プレースホルダー 8"/>
          <p:cNvSpPr>
            <a:spLocks noGrp="1"/>
          </p:cNvSpPr>
          <p:nvPr>
            <p:ph type="body" sz="quarter" idx="12"/>
          </p:nvPr>
        </p:nvSpPr>
        <p:spPr>
          <a:xfrm>
            <a:off x="936160" y="1925354"/>
            <a:ext cx="4800601" cy="4348082"/>
          </a:xfrm>
        </p:spPr>
        <p:txBody>
          <a:bodyPr/>
          <a:lstStyle/>
          <a:p>
            <a:r>
              <a:rPr kumimoji="1" lang="en-US" altLang="ja-JP" sz="19500" dirty="0"/>
              <a:t>1</a:t>
            </a:r>
            <a:endParaRPr kumimoji="1" lang="ja-JP" altLang="en-US" sz="19500" dirty="0"/>
          </a:p>
        </p:txBody>
      </p:sp>
      <p:sp>
        <p:nvSpPr>
          <p:cNvPr id="10" name="テキスト プレースホルダー 9"/>
          <p:cNvSpPr>
            <a:spLocks noGrp="1"/>
          </p:cNvSpPr>
          <p:nvPr>
            <p:ph type="body" sz="quarter" idx="13"/>
          </p:nvPr>
        </p:nvSpPr>
        <p:spPr>
          <a:xfrm>
            <a:off x="936168" y="6225149"/>
            <a:ext cx="4800601" cy="2117549"/>
          </a:xfrm>
        </p:spPr>
        <p:txBody>
          <a:bodyPr anchor="ctr"/>
          <a:lstStyle/>
          <a:p>
            <a:pPr marL="0" indent="0" rtl="1">
              <a:buNone/>
            </a:pPr>
            <a:r>
              <a:rPr kumimoji="1" lang="ar-MA" altLang="ja-JP" sz="8000" b="1" dirty="0">
                <a:latin typeface="Microsoft Uighur" panose="02000000000000000000" pitchFamily="2" charset="-78"/>
                <a:cs typeface="Microsoft Uighur" panose="02000000000000000000" pitchFamily="2" charset="-78"/>
              </a:rPr>
              <a:t>افتتاح الحصة</a:t>
            </a:r>
            <a:endParaRPr kumimoji="1" lang="ja-JP" altLang="en-US" sz="8000" b="1" dirty="0">
              <a:latin typeface="Microsoft Uighur" panose="02000000000000000000" pitchFamily="2" charset="-78"/>
              <a:cs typeface="Microsoft Uighur" panose="02000000000000000000" pitchFamily="2" charset="-78"/>
            </a:endParaRPr>
          </a:p>
        </p:txBody>
      </p:sp>
      <p:sp>
        <p:nvSpPr>
          <p:cNvPr id="2" name="テキスト プレースホルダー 1"/>
          <p:cNvSpPr>
            <a:spLocks noGrp="1"/>
          </p:cNvSpPr>
          <p:nvPr>
            <p:ph type="body" sz="quarter" idx="24"/>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solidFill>
                <a:schemeClr val="tx1"/>
              </a:solidFill>
            </a:endParaRPr>
          </a:p>
        </p:txBody>
      </p:sp>
      <p:sp>
        <p:nvSpPr>
          <p:cNvPr id="3" name="テキスト プレースホルダー 2"/>
          <p:cNvSpPr>
            <a:spLocks noGrp="1"/>
          </p:cNvSpPr>
          <p:nvPr>
            <p:ph type="body" sz="quarter" idx="25"/>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solidFill>
                <a:schemeClr val="tx1"/>
              </a:solidFill>
            </a:endParaRPr>
          </a:p>
        </p:txBody>
      </p:sp>
      <p:sp>
        <p:nvSpPr>
          <p:cNvPr id="4" name="テキスト プレースホルダー 3"/>
          <p:cNvSpPr>
            <a:spLocks noGrp="1"/>
          </p:cNvSpPr>
          <p:nvPr>
            <p:ph type="body" sz="quarter" idx="2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solidFill>
                <a:schemeClr val="tx1"/>
              </a:solidFill>
            </a:endParaRPr>
          </a:p>
        </p:txBody>
      </p:sp>
      <p:sp>
        <p:nvSpPr>
          <p:cNvPr id="5" name="テキスト プレースホルダー 4"/>
          <p:cNvSpPr>
            <a:spLocks noGrp="1"/>
          </p:cNvSpPr>
          <p:nvPr>
            <p:ph type="body" sz="quarter" idx="2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solidFill>
                <a:schemeClr val="tx1"/>
              </a:solidFill>
            </a:endParaRPr>
          </a:p>
        </p:txBody>
      </p:sp>
      <p:sp>
        <p:nvSpPr>
          <p:cNvPr id="6" name="Rectangle : coins arrondis 5">
            <a:extLst>
              <a:ext uri="{FF2B5EF4-FFF2-40B4-BE49-F238E27FC236}">
                <a16:creationId xmlns:a16="http://schemas.microsoft.com/office/drawing/2014/main" id="{9130DF7B-8D7E-1972-2518-CDEB6E51FFA5}"/>
              </a:ext>
            </a:extLst>
          </p:cNvPr>
          <p:cNvSpPr/>
          <p:nvPr/>
        </p:nvSpPr>
        <p:spPr>
          <a:xfrm>
            <a:off x="6858001" y="6406889"/>
            <a:ext cx="5524500" cy="1817134"/>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الاستماع وأخذ الكلمة</a:t>
            </a:r>
          </a:p>
        </p:txBody>
      </p:sp>
    </p:spTree>
    <p:extLst>
      <p:ext uri="{BB962C8B-B14F-4D97-AF65-F5344CB8AC3E}">
        <p14:creationId xmlns:p14="http://schemas.microsoft.com/office/powerpoint/2010/main" val="254142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DBBD2A1A-397F-47FD-07E2-CC7973B4AAA2}"/>
              </a:ext>
            </a:extLst>
          </p:cNvPr>
          <p:cNvSpPr txBox="1"/>
          <p:nvPr/>
        </p:nvSpPr>
        <p:spPr>
          <a:xfrm>
            <a:off x="4347411" y="667876"/>
            <a:ext cx="8133347" cy="132343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مرحبا بكم، سننطلق في حصة اللغة العربية</a:t>
            </a:r>
            <a:r>
              <a:rPr lang="ar-MA" sz="4400" b="1" dirty="0">
                <a:solidFill>
                  <a:schemeClr val="bg1">
                    <a:lumMod val="65000"/>
                  </a:schemeClr>
                </a:solidFill>
                <a:latin typeface="Microsoft Uighur" panose="02000000000000000000" pitchFamily="2" charset="-78"/>
                <a:cs typeface="Microsoft Uighur" panose="02000000000000000000" pitchFamily="2" charset="-78"/>
              </a:rPr>
              <a:t>؛</a:t>
            </a:r>
          </a:p>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سنتذكر اليوم كيف أستمع جيدا وآخذ الكلمة لأتحدث.</a:t>
            </a:r>
            <a:endParaRPr lang="fr-FR" sz="3600" b="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2" name="Image 1">
            <a:extLst>
              <a:ext uri="{FF2B5EF4-FFF2-40B4-BE49-F238E27FC236}">
                <a16:creationId xmlns:a16="http://schemas.microsoft.com/office/drawing/2014/main" id="{0CE51063-829A-2D8A-84F3-251AE90D1092}"/>
              </a:ext>
            </a:extLst>
          </p:cNvPr>
          <p:cNvPicPr>
            <a:picLocks noChangeAspect="1"/>
          </p:cNvPicPr>
          <p:nvPr/>
        </p:nvPicPr>
        <p:blipFill>
          <a:blip r:embed="rId3"/>
          <a:stretch>
            <a:fillRect/>
          </a:stretch>
        </p:blipFill>
        <p:spPr>
          <a:xfrm>
            <a:off x="325508" y="689461"/>
            <a:ext cx="1676545" cy="1280271"/>
          </a:xfrm>
          <a:prstGeom prst="rect">
            <a:avLst/>
          </a:prstGeom>
        </p:spPr>
      </p:pic>
      <p:sp>
        <p:nvSpPr>
          <p:cNvPr id="3" name="Rectangle : coins arrondis 2">
            <a:extLst>
              <a:ext uri="{FF2B5EF4-FFF2-40B4-BE49-F238E27FC236}">
                <a16:creationId xmlns:a16="http://schemas.microsoft.com/office/drawing/2014/main" id="{D77B91FF-01E9-549E-1307-4BFB61492F94}"/>
              </a:ext>
            </a:extLst>
          </p:cNvPr>
          <p:cNvSpPr/>
          <p:nvPr/>
        </p:nvSpPr>
        <p:spPr>
          <a:xfrm>
            <a:off x="666750" y="4583666"/>
            <a:ext cx="12363450" cy="2747575"/>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6600" b="1"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سلوك الأسبوع: </a:t>
            </a:r>
            <a:r>
              <a:rPr lang="ar-MA" sz="6600" b="1" dirty="0">
                <a:ln w="0"/>
                <a:solidFill>
                  <a:srgbClr val="7030A0"/>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الاستماع وأخذ الكلمة</a:t>
            </a:r>
            <a:endParaRPr lang="fr-FR" sz="6600" b="1" dirty="0">
              <a:ln w="0"/>
              <a:solidFill>
                <a:srgbClr val="7030A0"/>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3622702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5D668-1F27-8579-29BF-A48E69224A07}"/>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4389A5FF-1C07-0D63-E83A-30B76D36B131}"/>
              </a:ext>
            </a:extLst>
          </p:cNvPr>
          <p:cNvSpPr txBox="1"/>
          <p:nvPr/>
        </p:nvSpPr>
        <p:spPr>
          <a:xfrm>
            <a:off x="4154906" y="646293"/>
            <a:ext cx="8229600" cy="1323439"/>
          </a:xfrm>
          <a:prstGeom prst="rect">
            <a:avLst/>
          </a:prstGeom>
          <a:noFill/>
        </p:spPr>
        <p:txBody>
          <a:bodyPr wrap="square" rtlCol="0" anchor="ctr">
            <a:spAutoFit/>
          </a:bodyPr>
          <a:lstStyle/>
          <a:p>
            <a:pPr algn="r" rtl="1"/>
            <a:r>
              <a:rPr lang="ar-MA" sz="3600" b="1" dirty="0">
                <a:solidFill>
                  <a:prstClr val="white">
                    <a:lumMod val="65000"/>
                  </a:prstClr>
                </a:solidFill>
                <a:latin typeface="Microsoft Uighur" panose="02000000000000000000" pitchFamily="2" charset="-78"/>
                <a:cs typeface="Microsoft Uighur" panose="02000000000000000000" pitchFamily="2" charset="-78"/>
              </a:rPr>
              <a:t>أستمع جيدا لأجوبة زملائي</a:t>
            </a:r>
            <a:r>
              <a:rPr lang="ar-MA" sz="4400" b="1" dirty="0">
                <a:solidFill>
                  <a:schemeClr val="bg1">
                    <a:lumMod val="65000"/>
                  </a:schemeClr>
                </a:solidFill>
                <a:latin typeface="Microsoft Uighur" panose="02000000000000000000" pitchFamily="2" charset="-78"/>
                <a:cs typeface="Microsoft Uighur" panose="02000000000000000000" pitchFamily="2" charset="-78"/>
              </a:rPr>
              <a:t>؛</a:t>
            </a:r>
          </a:p>
          <a:p>
            <a:pPr algn="r" rtl="1"/>
            <a:r>
              <a:rPr lang="ar-MA" sz="3600" b="1" dirty="0">
                <a:solidFill>
                  <a:prstClr val="white">
                    <a:lumMod val="65000"/>
                  </a:prstClr>
                </a:solidFill>
                <a:latin typeface="Microsoft Uighur" panose="02000000000000000000" pitchFamily="2" charset="-78"/>
                <a:cs typeface="Microsoft Uighur" panose="02000000000000000000" pitchFamily="2" charset="-78"/>
              </a:rPr>
              <a:t>أستمع جيدا لتعليمات أستاذي</a:t>
            </a:r>
          </a:p>
        </p:txBody>
      </p:sp>
      <p:pic>
        <p:nvPicPr>
          <p:cNvPr id="2" name="Image 1">
            <a:extLst>
              <a:ext uri="{FF2B5EF4-FFF2-40B4-BE49-F238E27FC236}">
                <a16:creationId xmlns:a16="http://schemas.microsoft.com/office/drawing/2014/main" id="{D057A41C-9A85-59EE-FD8C-7C530E50E088}"/>
              </a:ext>
            </a:extLst>
          </p:cNvPr>
          <p:cNvPicPr>
            <a:picLocks noChangeAspect="1"/>
          </p:cNvPicPr>
          <p:nvPr/>
        </p:nvPicPr>
        <p:blipFill>
          <a:blip r:embed="rId3"/>
          <a:stretch>
            <a:fillRect/>
          </a:stretch>
        </p:blipFill>
        <p:spPr>
          <a:xfrm>
            <a:off x="325508" y="689461"/>
            <a:ext cx="1676545" cy="1280271"/>
          </a:xfrm>
          <a:prstGeom prst="rect">
            <a:avLst/>
          </a:prstGeom>
        </p:spPr>
      </p:pic>
      <p:pic>
        <p:nvPicPr>
          <p:cNvPr id="15" name="Image 14" descr="Une image contenant meubles, intérieur, table, chaise&#10;&#10;Le contenu généré par l’IA peut être incorrect.">
            <a:extLst>
              <a:ext uri="{FF2B5EF4-FFF2-40B4-BE49-F238E27FC236}">
                <a16:creationId xmlns:a16="http://schemas.microsoft.com/office/drawing/2014/main" id="{4CAB5154-3E70-1A29-7551-97E338B3DBDD}"/>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2818463" y="2878002"/>
            <a:ext cx="8079073" cy="6762705"/>
          </a:xfrm>
          <a:prstGeom prst="ellipse">
            <a:avLst/>
          </a:prstGeom>
          <a:ln>
            <a:noFill/>
          </a:ln>
          <a:effectLst>
            <a:softEdge rad="112500"/>
          </a:effectLst>
        </p:spPr>
      </p:pic>
    </p:spTree>
    <p:extLst>
      <p:ext uri="{BB962C8B-B14F-4D97-AF65-F5344CB8AC3E}">
        <p14:creationId xmlns:p14="http://schemas.microsoft.com/office/powerpoint/2010/main" val="31316007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3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2013 – 2022">
  <a:themeElements>
    <a:clrScheme name="Thème 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10983</TotalTime>
  <Words>1393</Words>
  <Application>Microsoft Office PowerPoint</Application>
  <PresentationFormat>Personnalisé</PresentationFormat>
  <Paragraphs>186</Paragraphs>
  <Slides>60</Slides>
  <Notes>10</Notes>
  <HiddenSlides>0</HiddenSlides>
  <MMClips>2</MMClips>
  <ScaleCrop>false</ScaleCrop>
  <HeadingPairs>
    <vt:vector size="6" baseType="variant">
      <vt:variant>
        <vt:lpstr>Polices utilisées</vt:lpstr>
      </vt:variant>
      <vt:variant>
        <vt:i4>13</vt:i4>
      </vt:variant>
      <vt:variant>
        <vt:lpstr>Thème</vt:lpstr>
      </vt:variant>
      <vt:variant>
        <vt:i4>5</vt:i4>
      </vt:variant>
      <vt:variant>
        <vt:lpstr>Titres des diapositives</vt:lpstr>
      </vt:variant>
      <vt:variant>
        <vt:i4>60</vt:i4>
      </vt:variant>
    </vt:vector>
  </HeadingPairs>
  <TitlesOfParts>
    <vt:vector size="78" baseType="lpstr">
      <vt:lpstr>Adobe Arabic</vt:lpstr>
      <vt:lpstr>Air Strip Arabic</vt:lpstr>
      <vt:lpstr>Aptos</vt:lpstr>
      <vt:lpstr>Aptos Display</vt:lpstr>
      <vt:lpstr>Arial</vt:lpstr>
      <vt:lpstr>Calibri</vt:lpstr>
      <vt:lpstr>Calibri Light</vt:lpstr>
      <vt:lpstr>Carelia</vt:lpstr>
      <vt:lpstr>Dosis</vt:lpstr>
      <vt:lpstr>Georgia</vt:lpstr>
      <vt:lpstr>GeosansLight</vt:lpstr>
      <vt:lpstr>Microsoft Uighur</vt:lpstr>
      <vt:lpstr>Times New Roman</vt:lpstr>
      <vt:lpstr>3_Conception personnalisée</vt:lpstr>
      <vt:lpstr>2_Conception personnalisée</vt:lpstr>
      <vt:lpstr>1_Conception personnalisée</vt:lpstr>
      <vt:lpstr>Conception personnalisée</vt:lpstr>
      <vt:lpstr>Thème Office 2013 – 2022</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SimpleSmart</dc:creator>
  <cp:lastModifiedBy>MADHOUM OUADIA</cp:lastModifiedBy>
  <cp:revision>2228</cp:revision>
  <dcterms:created xsi:type="dcterms:W3CDTF">2014-10-09T07:32:24Z</dcterms:created>
  <dcterms:modified xsi:type="dcterms:W3CDTF">2025-09-24T22:15:43Z</dcterms:modified>
</cp:coreProperties>
</file>