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06" r:id="rId1"/>
    <p:sldMasterId id="2147483894" r:id="rId2"/>
    <p:sldMasterId id="2147483882" r:id="rId3"/>
    <p:sldMasterId id="2147483824" r:id="rId4"/>
    <p:sldMasterId id="2147483934" r:id="rId5"/>
  </p:sldMasterIdLst>
  <p:notesMasterIdLst>
    <p:notesMasterId r:id="rId74"/>
  </p:notesMasterIdLst>
  <p:handoutMasterIdLst>
    <p:handoutMasterId r:id="rId75"/>
  </p:handoutMasterIdLst>
  <p:sldIdLst>
    <p:sldId id="2134808514" r:id="rId6"/>
    <p:sldId id="2134804867" r:id="rId7"/>
    <p:sldId id="2134805101" r:id="rId8"/>
    <p:sldId id="2134808443" r:id="rId9"/>
    <p:sldId id="2134808458" r:id="rId10"/>
    <p:sldId id="2134805155" r:id="rId11"/>
    <p:sldId id="345" r:id="rId12"/>
    <p:sldId id="953" r:id="rId13"/>
    <p:sldId id="2134808454" r:id="rId14"/>
    <p:sldId id="2134808455" r:id="rId15"/>
    <p:sldId id="2134808456" r:id="rId16"/>
    <p:sldId id="542" r:id="rId17"/>
    <p:sldId id="988" r:id="rId18"/>
    <p:sldId id="2134808457" r:id="rId19"/>
    <p:sldId id="2134808459" r:id="rId20"/>
    <p:sldId id="2134808448" r:id="rId21"/>
    <p:sldId id="2134808463" r:id="rId22"/>
    <p:sldId id="989" r:id="rId23"/>
    <p:sldId id="2134808460" r:id="rId24"/>
    <p:sldId id="2134808461" r:id="rId25"/>
    <p:sldId id="2134808462" r:id="rId26"/>
    <p:sldId id="2134808464" r:id="rId27"/>
    <p:sldId id="2134808466" r:id="rId28"/>
    <p:sldId id="2134808473" r:id="rId29"/>
    <p:sldId id="2134808472" r:id="rId30"/>
    <p:sldId id="2134808475" r:id="rId31"/>
    <p:sldId id="2134808476" r:id="rId32"/>
    <p:sldId id="2134808477" r:id="rId33"/>
    <p:sldId id="2134808478" r:id="rId34"/>
    <p:sldId id="2134808468" r:id="rId35"/>
    <p:sldId id="2134808469" r:id="rId36"/>
    <p:sldId id="2134808479" r:id="rId37"/>
    <p:sldId id="2134808480" r:id="rId38"/>
    <p:sldId id="2134808481" r:id="rId39"/>
    <p:sldId id="2134808482" r:id="rId40"/>
    <p:sldId id="597" r:id="rId41"/>
    <p:sldId id="2134808483" r:id="rId42"/>
    <p:sldId id="2134808484" r:id="rId43"/>
    <p:sldId id="2134808485" r:id="rId44"/>
    <p:sldId id="2134808486" r:id="rId45"/>
    <p:sldId id="2134808487" r:id="rId46"/>
    <p:sldId id="2134808488" r:id="rId47"/>
    <p:sldId id="2134808489" r:id="rId48"/>
    <p:sldId id="2134808500" r:id="rId49"/>
    <p:sldId id="2134808501" r:id="rId50"/>
    <p:sldId id="2134808502" r:id="rId51"/>
    <p:sldId id="2134808503" r:id="rId52"/>
    <p:sldId id="2134808504" r:id="rId53"/>
    <p:sldId id="2134808505" r:id="rId54"/>
    <p:sldId id="2134808506" r:id="rId55"/>
    <p:sldId id="2134808491" r:id="rId56"/>
    <p:sldId id="2134808535" r:id="rId57"/>
    <p:sldId id="2134808492" r:id="rId58"/>
    <p:sldId id="2134808493" r:id="rId59"/>
    <p:sldId id="2134808494" r:id="rId60"/>
    <p:sldId id="2134808495" r:id="rId61"/>
    <p:sldId id="2134808496" r:id="rId62"/>
    <p:sldId id="2134808497" r:id="rId63"/>
    <p:sldId id="2134808498" r:id="rId64"/>
    <p:sldId id="2134808499" r:id="rId65"/>
    <p:sldId id="985" r:id="rId66"/>
    <p:sldId id="2134808447" r:id="rId67"/>
    <p:sldId id="2134808507" r:id="rId68"/>
    <p:sldId id="2134808509" r:id="rId69"/>
    <p:sldId id="2134808510" r:id="rId70"/>
    <p:sldId id="2134808511" r:id="rId71"/>
    <p:sldId id="2134808512" r:id="rId72"/>
    <p:sldId id="2134808513" r:id="rId73"/>
  </p:sldIdLst>
  <p:sldSz cx="13716000" cy="10287000"/>
  <p:notesSz cx="6858000" cy="9144000"/>
  <p:defaultTextStyle>
    <a:defPPr>
      <a:defRPr lang="en-US"/>
    </a:defPPr>
    <a:lvl1pPr marL="0" algn="l" defTabSz="914349" rtl="0" eaLnBrk="1" latinLnBrk="0" hangingPunct="1">
      <a:defRPr sz="1800" kern="1200">
        <a:solidFill>
          <a:schemeClr val="tx1"/>
        </a:solidFill>
        <a:latin typeface="+mn-lt"/>
        <a:ea typeface="+mn-ea"/>
        <a:cs typeface="+mn-cs"/>
      </a:defRPr>
    </a:lvl1pPr>
    <a:lvl2pPr marL="457174" algn="l" defTabSz="914349" rtl="0" eaLnBrk="1" latinLnBrk="0" hangingPunct="1">
      <a:defRPr sz="1800" kern="1200">
        <a:solidFill>
          <a:schemeClr val="tx1"/>
        </a:solidFill>
        <a:latin typeface="+mn-lt"/>
        <a:ea typeface="+mn-ea"/>
        <a:cs typeface="+mn-cs"/>
      </a:defRPr>
    </a:lvl2pPr>
    <a:lvl3pPr marL="914349" algn="l" defTabSz="914349" rtl="0" eaLnBrk="1" latinLnBrk="0" hangingPunct="1">
      <a:defRPr sz="1800" kern="1200">
        <a:solidFill>
          <a:schemeClr val="tx1"/>
        </a:solidFill>
        <a:latin typeface="+mn-lt"/>
        <a:ea typeface="+mn-ea"/>
        <a:cs typeface="+mn-cs"/>
      </a:defRPr>
    </a:lvl3pPr>
    <a:lvl4pPr marL="1371523" algn="l" defTabSz="914349" rtl="0" eaLnBrk="1" latinLnBrk="0" hangingPunct="1">
      <a:defRPr sz="1800" kern="1200">
        <a:solidFill>
          <a:schemeClr val="tx1"/>
        </a:solidFill>
        <a:latin typeface="+mn-lt"/>
        <a:ea typeface="+mn-ea"/>
        <a:cs typeface="+mn-cs"/>
      </a:defRPr>
    </a:lvl4pPr>
    <a:lvl5pPr marL="1828697" algn="l" defTabSz="914349" rtl="0" eaLnBrk="1" latinLnBrk="0" hangingPunct="1">
      <a:defRPr sz="1800" kern="1200">
        <a:solidFill>
          <a:schemeClr val="tx1"/>
        </a:solidFill>
        <a:latin typeface="+mn-lt"/>
        <a:ea typeface="+mn-ea"/>
        <a:cs typeface="+mn-cs"/>
      </a:defRPr>
    </a:lvl5pPr>
    <a:lvl6pPr marL="2285872" algn="l" defTabSz="914349" rtl="0" eaLnBrk="1" latinLnBrk="0" hangingPunct="1">
      <a:defRPr sz="1800" kern="1200">
        <a:solidFill>
          <a:schemeClr val="tx1"/>
        </a:solidFill>
        <a:latin typeface="+mn-lt"/>
        <a:ea typeface="+mn-ea"/>
        <a:cs typeface="+mn-cs"/>
      </a:defRPr>
    </a:lvl6pPr>
    <a:lvl7pPr marL="2743046" algn="l" defTabSz="914349" rtl="0" eaLnBrk="1" latinLnBrk="0" hangingPunct="1">
      <a:defRPr sz="1800" kern="1200">
        <a:solidFill>
          <a:schemeClr val="tx1"/>
        </a:solidFill>
        <a:latin typeface="+mn-lt"/>
        <a:ea typeface="+mn-ea"/>
        <a:cs typeface="+mn-cs"/>
      </a:defRPr>
    </a:lvl7pPr>
    <a:lvl8pPr marL="3200221" algn="l" defTabSz="914349" rtl="0" eaLnBrk="1" latinLnBrk="0" hangingPunct="1">
      <a:defRPr sz="1800" kern="1200">
        <a:solidFill>
          <a:schemeClr val="tx1"/>
        </a:solidFill>
        <a:latin typeface="+mn-lt"/>
        <a:ea typeface="+mn-ea"/>
        <a:cs typeface="+mn-cs"/>
      </a:defRPr>
    </a:lvl8pPr>
    <a:lvl9pPr marL="3657395" algn="l" defTabSz="914349"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3AD99559-7E31-42D3-BDE0-244043135489}">
          <p14:sldIdLst>
            <p14:sldId id="2134808514"/>
            <p14:sldId id="2134804867"/>
            <p14:sldId id="2134805101"/>
            <p14:sldId id="2134808443"/>
            <p14:sldId id="2134808458"/>
            <p14:sldId id="2134805155"/>
          </p14:sldIdLst>
        </p14:section>
        <p14:section name="افتتاح الحصة" id="{B4CCA7F9-F5CC-4171-9420-75CE68236B45}">
          <p14:sldIdLst>
            <p14:sldId id="345"/>
            <p14:sldId id="953"/>
            <p14:sldId id="2134808454"/>
            <p14:sldId id="2134808455"/>
            <p14:sldId id="2134808456"/>
          </p14:sldIdLst>
        </p14:section>
        <p14:section name="نشاط اعتيادي" id="{3822E05A-48B7-466A-9806-AC1514DAD3AF}">
          <p14:sldIdLst>
            <p14:sldId id="542"/>
            <p14:sldId id="988"/>
            <p14:sldId id="2134808457"/>
            <p14:sldId id="2134808459"/>
          </p14:sldIdLst>
        </p14:section>
        <p14:section name="تحدث وإغناء المعجم" id="{5F742C0B-3E93-40E7-BD04-47EA8F843380}">
          <p14:sldIdLst>
            <p14:sldId id="2134808448"/>
            <p14:sldId id="2134808463"/>
            <p14:sldId id="989"/>
            <p14:sldId id="2134808460"/>
            <p14:sldId id="2134808461"/>
            <p14:sldId id="2134808462"/>
            <p14:sldId id="2134808464"/>
            <p14:sldId id="2134808466"/>
            <p14:sldId id="2134808473"/>
            <p14:sldId id="2134808472"/>
            <p14:sldId id="2134808475"/>
            <p14:sldId id="2134808476"/>
            <p14:sldId id="2134808477"/>
            <p14:sldId id="2134808478"/>
            <p14:sldId id="2134808468"/>
            <p14:sldId id="2134808469"/>
            <p14:sldId id="2134808479"/>
            <p14:sldId id="2134808480"/>
            <p14:sldId id="2134808481"/>
            <p14:sldId id="2134808482"/>
          </p14:sldIdLst>
        </p14:section>
        <p14:section name="أنشطة القراءةوالكتابة" id="{A25CF4A3-DA66-4B51-A640-2EC4C5A8918F}">
          <p14:sldIdLst>
            <p14:sldId id="597"/>
            <p14:sldId id="2134808483"/>
            <p14:sldId id="2134808484"/>
            <p14:sldId id="2134808485"/>
            <p14:sldId id="2134808486"/>
            <p14:sldId id="2134808487"/>
            <p14:sldId id="2134808488"/>
            <p14:sldId id="2134808489"/>
            <p14:sldId id="2134808500"/>
            <p14:sldId id="2134808501"/>
            <p14:sldId id="2134808502"/>
            <p14:sldId id="2134808503"/>
            <p14:sldId id="2134808504"/>
            <p14:sldId id="2134808505"/>
            <p14:sldId id="2134808506"/>
            <p14:sldId id="2134808491"/>
            <p14:sldId id="2134808535"/>
            <p14:sldId id="2134808492"/>
            <p14:sldId id="2134808493"/>
            <p14:sldId id="2134808494"/>
            <p14:sldId id="2134808495"/>
            <p14:sldId id="2134808496"/>
            <p14:sldId id="2134808497"/>
            <p14:sldId id="2134808498"/>
            <p14:sldId id="2134808499"/>
          </p14:sldIdLst>
        </p14:section>
        <p14:section name="اختتام الحصة" id="{CFAC160B-4D15-40C5-8575-18C3947DD0CB}">
          <p14:sldIdLst>
            <p14:sldId id="985"/>
            <p14:sldId id="2134808447"/>
            <p14:sldId id="2134808507"/>
            <p14:sldId id="2134808509"/>
            <p14:sldId id="2134808510"/>
            <p14:sldId id="2134808511"/>
            <p14:sldId id="2134808512"/>
            <p14:sldId id="2134808513"/>
          </p14:sldIdLst>
        </p14:section>
      </p14:sectionLst>
    </p:ext>
    <p:ext uri="{EFAFB233-063F-42B5-8137-9DF3F51BA10A}">
      <p15:sldGuideLst xmlns:p15="http://schemas.microsoft.com/office/powerpoint/2012/main">
        <p15:guide id="1" orient="horz" pos="3240" userDrawn="1">
          <p15:clr>
            <a:srgbClr val="A4A3A4"/>
          </p15:clr>
        </p15:guide>
        <p15:guide id="2" pos="4320" userDrawn="1">
          <p15:clr>
            <a:srgbClr val="A4A3A4"/>
          </p15:clr>
        </p15:guide>
        <p15:guide id="3" pos="432" userDrawn="1">
          <p15:clr>
            <a:srgbClr val="A4A3A4"/>
          </p15:clr>
        </p15:guide>
        <p15:guide id="4" pos="8208" userDrawn="1">
          <p15:clr>
            <a:srgbClr val="A4A3A4"/>
          </p15:clr>
        </p15:guide>
        <p15:guide id="5" orient="horz" pos="900" userDrawn="1">
          <p15:clr>
            <a:srgbClr val="A4A3A4"/>
          </p15:clr>
        </p15:guide>
        <p15:guide id="6" orient="horz" pos="1296" userDrawn="1">
          <p15:clr>
            <a:srgbClr val="A4A3A4"/>
          </p15:clr>
        </p15:guide>
        <p15:guide id="7" orient="horz" pos="5976" userDrawn="1">
          <p15:clr>
            <a:srgbClr val="A4A3A4"/>
          </p15:clr>
        </p15:guide>
        <p15:guide id="8" orient="horz" pos="5508" userDrawn="1">
          <p15:clr>
            <a:srgbClr val="A4A3A4"/>
          </p15:clr>
        </p15:guide>
        <p15:guide id="10" pos="7992" userDrawn="1">
          <p15:clr>
            <a:srgbClr val="A4A3A4"/>
          </p15:clr>
        </p15:guide>
        <p15:guide id="11" pos="648" userDrawn="1">
          <p15:clr>
            <a:srgbClr val="A4A3A4"/>
          </p15:clr>
        </p15:guide>
        <p15:guide id="12" orient="horz" pos="190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mpleSmart" initials="S" lastIdx="1" clrIdx="0">
    <p:extLst>
      <p:ext uri="{19B8F6BF-5375-455C-9EA6-DF929625EA0E}">
        <p15:presenceInfo xmlns:p15="http://schemas.microsoft.com/office/powerpoint/2012/main" userId="SimpleSmart"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B06F"/>
    <a:srgbClr val="F4F3EC"/>
    <a:srgbClr val="D68D51"/>
    <a:srgbClr val="006DB4"/>
    <a:srgbClr val="19199B"/>
    <a:srgbClr val="E74C3C"/>
    <a:srgbClr val="D4EAF3"/>
    <a:srgbClr val="FFFFFF"/>
    <a:srgbClr val="10147E"/>
    <a:srgbClr val="0A0C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113A9D2-9D6B-4929-AA2D-F23B5EE8CBE7}" styleName="Style à thème 2 - Accentuation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8D230F3-CF80-4859-8CE7-A43EE81993B5}" styleName="Style léger 1 - Accentuation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BDBED569-4797-4DF1-A0F4-6AAB3CD982D8}" styleName="Style léger 3 - Accentuation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301B821-A1FF-4177-AEE7-76D212191A09}" styleName="Style moyen 1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8A107856-5554-42FB-B03E-39F5DBC370BA}" styleName="Style moyen 4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E25E649-3F16-4E02-A733-19D2CDBF48F0}" styleName="Style moyen 3 - Accentuation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0E3FDE45-AF77-4B5C-9715-49D594BDF05E}" styleName="Style léger 1 - Accentuation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860" autoAdjust="0"/>
    <p:restoredTop sz="86609" autoAdjust="0"/>
  </p:normalViewPr>
  <p:slideViewPr>
    <p:cSldViewPr snapToGrid="0" showGuides="1">
      <p:cViewPr varScale="1">
        <p:scale>
          <a:sx n="44" d="100"/>
          <a:sy n="44" d="100"/>
        </p:scale>
        <p:origin x="91" y="427"/>
      </p:cViewPr>
      <p:guideLst>
        <p:guide orient="horz" pos="3240"/>
        <p:guide pos="4320"/>
        <p:guide pos="432"/>
        <p:guide pos="8208"/>
        <p:guide orient="horz" pos="900"/>
        <p:guide orient="horz" pos="1296"/>
        <p:guide orient="horz" pos="5976"/>
        <p:guide orient="horz" pos="5508"/>
        <p:guide pos="7992"/>
        <p:guide pos="648"/>
        <p:guide orient="horz" pos="1908"/>
      </p:guideLst>
    </p:cSldViewPr>
  </p:slideViewPr>
  <p:outlineViewPr>
    <p:cViewPr>
      <p:scale>
        <a:sx n="33" d="100"/>
        <a:sy n="33" d="100"/>
      </p:scale>
      <p:origin x="0" y="-40566"/>
    </p:cViewPr>
  </p:outlineViewPr>
  <p:notesTextViewPr>
    <p:cViewPr>
      <p:scale>
        <a:sx n="1" d="1"/>
        <a:sy n="1" d="1"/>
      </p:scale>
      <p:origin x="0" y="0"/>
    </p:cViewPr>
  </p:notesTextViewPr>
  <p:notesViewPr>
    <p:cSldViewPr snapToGrid="0">
      <p:cViewPr varScale="1">
        <p:scale>
          <a:sx n="45" d="100"/>
          <a:sy n="45" d="100"/>
        </p:scale>
        <p:origin x="2760" y="6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16" Type="http://schemas.openxmlformats.org/officeDocument/2006/relationships/slide" Target="slides/slide1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notesMaster" Target="notesMasters/notesMaster1.xml"/><Relationship Id="rId79" Type="http://schemas.openxmlformats.org/officeDocument/2006/relationships/theme" Target="theme/theme1.xml"/><Relationship Id="rId5" Type="http://schemas.openxmlformats.org/officeDocument/2006/relationships/slideMaster" Target="slideMasters/slideMaster5.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commentAuthors" Target="commentAuthors.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slideMaster" Target="slideMasters/slideMaster2.xml"/><Relationship Id="rId29" Type="http://schemas.openxmlformats.org/officeDocument/2006/relationships/slide" Target="slides/slide2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1239DC6-21CA-4DD8-BB0A-9BFCF5C0BC4A}" type="datetimeFigureOut">
              <a:rPr lang="fr-FR" smtClean="0"/>
              <a:t>24/09/2025</a:t>
            </a:fld>
            <a:endParaRPr lang="fr-FR"/>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9C883CC-6FC3-498F-B73F-BDC1E1ECE9F2}" type="slidenum">
              <a:rPr lang="fr-FR" smtClean="0"/>
              <a:t>‹N°›</a:t>
            </a:fld>
            <a:endParaRPr lang="fr-FR"/>
          </a:p>
        </p:txBody>
      </p:sp>
    </p:spTree>
    <p:extLst>
      <p:ext uri="{BB962C8B-B14F-4D97-AF65-F5344CB8AC3E}">
        <p14:creationId xmlns:p14="http://schemas.microsoft.com/office/powerpoint/2010/main" val="397093186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A9CDD2-8EC3-41FA-915B-CFA363B4E52D}" type="datetimeFigureOut">
              <a:rPr lang="fr-FR" smtClean="0"/>
              <a:t>24/09/2025</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F65507-EDDC-4955-A45A-ABE631BC6CC1}" type="slidenum">
              <a:rPr lang="fr-FR" smtClean="0"/>
              <a:t>‹N°›</a:t>
            </a:fld>
            <a:endParaRPr lang="fr-FR"/>
          </a:p>
        </p:txBody>
      </p:sp>
    </p:spTree>
    <p:extLst>
      <p:ext uri="{BB962C8B-B14F-4D97-AF65-F5344CB8AC3E}">
        <p14:creationId xmlns:p14="http://schemas.microsoft.com/office/powerpoint/2010/main" val="2350090034"/>
      </p:ext>
    </p:extLst>
  </p:cSld>
  <p:clrMap bg1="lt1" tx1="dk1" bg2="lt2" tx2="dk2" accent1="accent1" accent2="accent2" accent3="accent3" accent4="accent4" accent5="accent5" accent6="accent6" hlink="hlink" folHlink="folHlink"/>
  <p:hf hdr="0" ftr="0" dt="0"/>
  <p:notesStyle>
    <a:lvl1pPr marL="0" algn="l" defTabSz="914349" rtl="0" eaLnBrk="1" latinLnBrk="0" hangingPunct="1">
      <a:defRPr sz="1200" kern="1200">
        <a:solidFill>
          <a:schemeClr val="tx1"/>
        </a:solidFill>
        <a:latin typeface="+mn-lt"/>
        <a:ea typeface="+mn-ea"/>
        <a:cs typeface="+mn-cs"/>
      </a:defRPr>
    </a:lvl1pPr>
    <a:lvl2pPr marL="457174" algn="l" defTabSz="914349" rtl="0" eaLnBrk="1" latinLnBrk="0" hangingPunct="1">
      <a:defRPr sz="1200" kern="1200">
        <a:solidFill>
          <a:schemeClr val="tx1"/>
        </a:solidFill>
        <a:latin typeface="+mn-lt"/>
        <a:ea typeface="+mn-ea"/>
        <a:cs typeface="+mn-cs"/>
      </a:defRPr>
    </a:lvl2pPr>
    <a:lvl3pPr marL="914349" algn="l" defTabSz="914349" rtl="0" eaLnBrk="1" latinLnBrk="0" hangingPunct="1">
      <a:defRPr sz="1200" kern="1200">
        <a:solidFill>
          <a:schemeClr val="tx1"/>
        </a:solidFill>
        <a:latin typeface="+mn-lt"/>
        <a:ea typeface="+mn-ea"/>
        <a:cs typeface="+mn-cs"/>
      </a:defRPr>
    </a:lvl3pPr>
    <a:lvl4pPr marL="1371523" algn="l" defTabSz="914349" rtl="0" eaLnBrk="1" latinLnBrk="0" hangingPunct="1">
      <a:defRPr sz="1200" kern="1200">
        <a:solidFill>
          <a:schemeClr val="tx1"/>
        </a:solidFill>
        <a:latin typeface="+mn-lt"/>
        <a:ea typeface="+mn-ea"/>
        <a:cs typeface="+mn-cs"/>
      </a:defRPr>
    </a:lvl4pPr>
    <a:lvl5pPr marL="1828697" algn="l" defTabSz="914349" rtl="0" eaLnBrk="1" latinLnBrk="0" hangingPunct="1">
      <a:defRPr sz="1200" kern="1200">
        <a:solidFill>
          <a:schemeClr val="tx1"/>
        </a:solidFill>
        <a:latin typeface="+mn-lt"/>
        <a:ea typeface="+mn-ea"/>
        <a:cs typeface="+mn-cs"/>
      </a:defRPr>
    </a:lvl5pPr>
    <a:lvl6pPr marL="2285872" algn="l" defTabSz="914349" rtl="0" eaLnBrk="1" latinLnBrk="0" hangingPunct="1">
      <a:defRPr sz="1200" kern="1200">
        <a:solidFill>
          <a:schemeClr val="tx1"/>
        </a:solidFill>
        <a:latin typeface="+mn-lt"/>
        <a:ea typeface="+mn-ea"/>
        <a:cs typeface="+mn-cs"/>
      </a:defRPr>
    </a:lvl6pPr>
    <a:lvl7pPr marL="2743046" algn="l" defTabSz="914349" rtl="0" eaLnBrk="1" latinLnBrk="0" hangingPunct="1">
      <a:defRPr sz="1200" kern="1200">
        <a:solidFill>
          <a:schemeClr val="tx1"/>
        </a:solidFill>
        <a:latin typeface="+mn-lt"/>
        <a:ea typeface="+mn-ea"/>
        <a:cs typeface="+mn-cs"/>
      </a:defRPr>
    </a:lvl7pPr>
    <a:lvl8pPr marL="3200221" algn="l" defTabSz="914349" rtl="0" eaLnBrk="1" latinLnBrk="0" hangingPunct="1">
      <a:defRPr sz="1200" kern="1200">
        <a:solidFill>
          <a:schemeClr val="tx1"/>
        </a:solidFill>
        <a:latin typeface="+mn-lt"/>
        <a:ea typeface="+mn-ea"/>
        <a:cs typeface="+mn-cs"/>
      </a:defRPr>
    </a:lvl8pPr>
    <a:lvl9pPr marL="3657395" algn="l" defTabSz="914349"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5DD593-06D1-D22D-F06D-E906C0D9A99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27B09E6-B6B6-822E-967A-3B3F2BD79F07}"/>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DE7B321D-17F1-BAE1-4663-40760F39654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BC7527E-CE66-30CA-F1EB-D0B9EBF97B4E}"/>
              </a:ext>
            </a:extLst>
          </p:cNvPr>
          <p:cNvSpPr>
            <a:spLocks noGrp="1"/>
          </p:cNvSpPr>
          <p:nvPr>
            <p:ph type="sldNum" sz="quarter" idx="10"/>
          </p:nvPr>
        </p:nvSpPr>
        <p:spPr/>
        <p:txBody>
          <a:bodyPr/>
          <a:lstStyle/>
          <a:p>
            <a:fld id="{66F65507-EDDC-4955-A45A-ABE631BC6CC1}" type="slidenum">
              <a:rPr lang="fr-FR" smtClean="0"/>
              <a:t>30</a:t>
            </a:fld>
            <a:endParaRPr lang="fr-FR"/>
          </a:p>
        </p:txBody>
      </p:sp>
    </p:spTree>
    <p:extLst>
      <p:ext uri="{BB962C8B-B14F-4D97-AF65-F5344CB8AC3E}">
        <p14:creationId xmlns:p14="http://schemas.microsoft.com/office/powerpoint/2010/main" val="21489275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0" marR="0" indent="0" algn="l" defTabSz="914385" rtl="0" eaLnBrk="1" fontAlgn="auto" latinLnBrk="0" hangingPunct="1">
              <a:lnSpc>
                <a:spcPct val="100000"/>
              </a:lnSpc>
              <a:spcBef>
                <a:spcPts val="0"/>
              </a:spcBef>
              <a:spcAft>
                <a:spcPts val="0"/>
              </a:spcAft>
              <a:buClrTx/>
              <a:buSzTx/>
              <a:buFontTx/>
              <a:buNone/>
              <a:tabLst/>
              <a:defRPr/>
            </a:pPr>
            <a:endParaRPr lang="fr-FR" sz="1200" b="1"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66F65507-EDDC-4955-A45A-ABE631BC6CC1}" type="slidenum">
              <a:rPr lang="fr-FR" smtClean="0"/>
              <a:t>8</a:t>
            </a:fld>
            <a:endParaRPr lang="fr-FR"/>
          </a:p>
        </p:txBody>
      </p:sp>
    </p:spTree>
    <p:extLst>
      <p:ext uri="{BB962C8B-B14F-4D97-AF65-F5344CB8AC3E}">
        <p14:creationId xmlns:p14="http://schemas.microsoft.com/office/powerpoint/2010/main" val="14039574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5CCFD-C17A-45EA-B2BA-032EE9DC0D3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DA4D049-F5B9-945E-60A8-696B283B559F}"/>
              </a:ext>
            </a:extLst>
          </p:cNvPr>
          <p:cNvSpPr>
            <a:spLocks noGrp="1" noRot="1" noChangeAspect="1"/>
          </p:cNvSpPr>
          <p:nvPr>
            <p:ph type="sldImg"/>
          </p:nvPr>
        </p:nvSpPr>
        <p:spPr>
          <a:xfrm>
            <a:off x="1371600" y="1143000"/>
            <a:ext cx="4114800" cy="3086100"/>
          </a:xfrm>
        </p:spPr>
      </p:sp>
      <p:sp>
        <p:nvSpPr>
          <p:cNvPr id="3" name="Espace réservé des commentaires 2">
            <a:extLst>
              <a:ext uri="{FF2B5EF4-FFF2-40B4-BE49-F238E27FC236}">
                <a16:creationId xmlns:a16="http://schemas.microsoft.com/office/drawing/2014/main" id="{4395CDB6-0D5E-434F-BE9D-F38C93DBF0A0}"/>
              </a:ext>
            </a:extLst>
          </p:cNvPr>
          <p:cNvSpPr>
            <a:spLocks noGrp="1"/>
          </p:cNvSpPr>
          <p:nvPr>
            <p:ph type="body" idx="1"/>
          </p:nvPr>
        </p:nvSpPr>
        <p:spPr/>
        <p:txBody>
          <a:bodyPr/>
          <a:lstStyle/>
          <a:p>
            <a:pPr marL="0" marR="0" indent="0" algn="l" defTabSz="914385" rtl="0" eaLnBrk="1" fontAlgn="auto" latinLnBrk="0" hangingPunct="1">
              <a:lnSpc>
                <a:spcPct val="100000"/>
              </a:lnSpc>
              <a:spcBef>
                <a:spcPts val="0"/>
              </a:spcBef>
              <a:spcAft>
                <a:spcPts val="0"/>
              </a:spcAft>
              <a:buClrTx/>
              <a:buSzTx/>
              <a:buFontTx/>
              <a:buNone/>
              <a:tabLst/>
              <a:defRPr/>
            </a:pPr>
            <a:endParaRPr lang="fr-FR" sz="1200" b="1" kern="1200" dirty="0">
              <a:solidFill>
                <a:schemeClr val="tx1"/>
              </a:solidFill>
              <a:effectLst/>
              <a:latin typeface="+mn-lt"/>
              <a:ea typeface="+mn-ea"/>
              <a:cs typeface="+mn-cs"/>
            </a:endParaRPr>
          </a:p>
        </p:txBody>
      </p:sp>
      <p:sp>
        <p:nvSpPr>
          <p:cNvPr id="4" name="Espace réservé du numéro de diapositive 3">
            <a:extLst>
              <a:ext uri="{FF2B5EF4-FFF2-40B4-BE49-F238E27FC236}">
                <a16:creationId xmlns:a16="http://schemas.microsoft.com/office/drawing/2014/main" id="{02803E01-87A2-5D53-DEA6-8FE902B665D1}"/>
              </a:ext>
            </a:extLst>
          </p:cNvPr>
          <p:cNvSpPr>
            <a:spLocks noGrp="1"/>
          </p:cNvSpPr>
          <p:nvPr>
            <p:ph type="sldNum" sz="quarter" idx="10"/>
          </p:nvPr>
        </p:nvSpPr>
        <p:spPr/>
        <p:txBody>
          <a:bodyPr/>
          <a:lstStyle/>
          <a:p>
            <a:fld id="{66F65507-EDDC-4955-A45A-ABE631BC6CC1}" type="slidenum">
              <a:rPr lang="fr-FR" smtClean="0"/>
              <a:t>9</a:t>
            </a:fld>
            <a:endParaRPr lang="fr-FR"/>
          </a:p>
        </p:txBody>
      </p:sp>
    </p:spTree>
    <p:extLst>
      <p:ext uri="{BB962C8B-B14F-4D97-AF65-F5344CB8AC3E}">
        <p14:creationId xmlns:p14="http://schemas.microsoft.com/office/powerpoint/2010/main" val="21237534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90626B-5D1E-FB7D-2ECA-D454F844C57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0882349-2703-E839-8850-ABA29BF47840}"/>
              </a:ext>
            </a:extLst>
          </p:cNvPr>
          <p:cNvSpPr>
            <a:spLocks noGrp="1" noRot="1" noChangeAspect="1"/>
          </p:cNvSpPr>
          <p:nvPr>
            <p:ph type="sldImg"/>
          </p:nvPr>
        </p:nvSpPr>
        <p:spPr>
          <a:xfrm>
            <a:off x="1371600" y="1143000"/>
            <a:ext cx="4114800" cy="3086100"/>
          </a:xfrm>
        </p:spPr>
      </p:sp>
      <p:sp>
        <p:nvSpPr>
          <p:cNvPr id="3" name="Espace réservé des commentaires 2">
            <a:extLst>
              <a:ext uri="{FF2B5EF4-FFF2-40B4-BE49-F238E27FC236}">
                <a16:creationId xmlns:a16="http://schemas.microsoft.com/office/drawing/2014/main" id="{CFFFBB39-38AB-62CF-71F9-C55349A021FE}"/>
              </a:ext>
            </a:extLst>
          </p:cNvPr>
          <p:cNvSpPr>
            <a:spLocks noGrp="1"/>
          </p:cNvSpPr>
          <p:nvPr>
            <p:ph type="body" idx="1"/>
          </p:nvPr>
        </p:nvSpPr>
        <p:spPr/>
        <p:txBody>
          <a:bodyPr/>
          <a:lstStyle/>
          <a:p>
            <a:pPr marL="0" marR="0" indent="0" algn="l" defTabSz="914385" rtl="0" eaLnBrk="1" fontAlgn="auto" latinLnBrk="0" hangingPunct="1">
              <a:lnSpc>
                <a:spcPct val="100000"/>
              </a:lnSpc>
              <a:spcBef>
                <a:spcPts val="0"/>
              </a:spcBef>
              <a:spcAft>
                <a:spcPts val="0"/>
              </a:spcAft>
              <a:buClrTx/>
              <a:buSzTx/>
              <a:buFontTx/>
              <a:buNone/>
              <a:tabLst/>
              <a:defRPr/>
            </a:pPr>
            <a:endParaRPr lang="fr-FR" sz="1200" b="1" kern="1200" dirty="0">
              <a:solidFill>
                <a:schemeClr val="tx1"/>
              </a:solidFill>
              <a:effectLst/>
              <a:latin typeface="+mn-lt"/>
              <a:ea typeface="+mn-ea"/>
              <a:cs typeface="+mn-cs"/>
            </a:endParaRPr>
          </a:p>
        </p:txBody>
      </p:sp>
      <p:sp>
        <p:nvSpPr>
          <p:cNvPr id="4" name="Espace réservé du numéro de diapositive 3">
            <a:extLst>
              <a:ext uri="{FF2B5EF4-FFF2-40B4-BE49-F238E27FC236}">
                <a16:creationId xmlns:a16="http://schemas.microsoft.com/office/drawing/2014/main" id="{E1DB0A10-56C7-9EC2-4F23-DCB2AEFB53FD}"/>
              </a:ext>
            </a:extLst>
          </p:cNvPr>
          <p:cNvSpPr>
            <a:spLocks noGrp="1"/>
          </p:cNvSpPr>
          <p:nvPr>
            <p:ph type="sldNum" sz="quarter" idx="10"/>
          </p:nvPr>
        </p:nvSpPr>
        <p:spPr/>
        <p:txBody>
          <a:bodyPr/>
          <a:lstStyle/>
          <a:p>
            <a:fld id="{66F65507-EDDC-4955-A45A-ABE631BC6CC1}" type="slidenum">
              <a:rPr lang="fr-FR" smtClean="0"/>
              <a:t>10</a:t>
            </a:fld>
            <a:endParaRPr lang="fr-FR"/>
          </a:p>
        </p:txBody>
      </p:sp>
    </p:spTree>
    <p:extLst>
      <p:ext uri="{BB962C8B-B14F-4D97-AF65-F5344CB8AC3E}">
        <p14:creationId xmlns:p14="http://schemas.microsoft.com/office/powerpoint/2010/main" val="25621270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083DCB-32A2-4746-634B-C228C6D951E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FBCAFCB-09C9-15F8-3308-1D680FC9E991}"/>
              </a:ext>
            </a:extLst>
          </p:cNvPr>
          <p:cNvSpPr>
            <a:spLocks noGrp="1" noRot="1" noChangeAspect="1"/>
          </p:cNvSpPr>
          <p:nvPr>
            <p:ph type="sldImg"/>
          </p:nvPr>
        </p:nvSpPr>
        <p:spPr>
          <a:xfrm>
            <a:off x="1371600" y="1143000"/>
            <a:ext cx="4114800" cy="3086100"/>
          </a:xfrm>
        </p:spPr>
      </p:sp>
      <p:sp>
        <p:nvSpPr>
          <p:cNvPr id="3" name="Espace réservé des commentaires 2">
            <a:extLst>
              <a:ext uri="{FF2B5EF4-FFF2-40B4-BE49-F238E27FC236}">
                <a16:creationId xmlns:a16="http://schemas.microsoft.com/office/drawing/2014/main" id="{C124C5E2-F683-C395-7DCC-89798668D5AB}"/>
              </a:ext>
            </a:extLst>
          </p:cNvPr>
          <p:cNvSpPr>
            <a:spLocks noGrp="1"/>
          </p:cNvSpPr>
          <p:nvPr>
            <p:ph type="body" idx="1"/>
          </p:nvPr>
        </p:nvSpPr>
        <p:spPr/>
        <p:txBody>
          <a:bodyPr/>
          <a:lstStyle/>
          <a:p>
            <a:pPr marL="0" marR="0" indent="0" algn="l" defTabSz="914385" rtl="0" eaLnBrk="1" fontAlgn="auto" latinLnBrk="0" hangingPunct="1">
              <a:lnSpc>
                <a:spcPct val="100000"/>
              </a:lnSpc>
              <a:spcBef>
                <a:spcPts val="0"/>
              </a:spcBef>
              <a:spcAft>
                <a:spcPts val="0"/>
              </a:spcAft>
              <a:buClrTx/>
              <a:buSzTx/>
              <a:buFontTx/>
              <a:buNone/>
              <a:tabLst/>
              <a:defRPr/>
            </a:pPr>
            <a:endParaRPr lang="fr-FR" sz="1200" b="1" kern="1200" dirty="0">
              <a:solidFill>
                <a:schemeClr val="tx1"/>
              </a:solidFill>
              <a:effectLst/>
              <a:latin typeface="+mn-lt"/>
              <a:ea typeface="+mn-ea"/>
              <a:cs typeface="+mn-cs"/>
            </a:endParaRPr>
          </a:p>
        </p:txBody>
      </p:sp>
      <p:sp>
        <p:nvSpPr>
          <p:cNvPr id="4" name="Espace réservé du numéro de diapositive 3">
            <a:extLst>
              <a:ext uri="{FF2B5EF4-FFF2-40B4-BE49-F238E27FC236}">
                <a16:creationId xmlns:a16="http://schemas.microsoft.com/office/drawing/2014/main" id="{04DE13EA-D9E0-2491-523F-17DCE683FEEF}"/>
              </a:ext>
            </a:extLst>
          </p:cNvPr>
          <p:cNvSpPr>
            <a:spLocks noGrp="1"/>
          </p:cNvSpPr>
          <p:nvPr>
            <p:ph type="sldNum" sz="quarter" idx="10"/>
          </p:nvPr>
        </p:nvSpPr>
        <p:spPr/>
        <p:txBody>
          <a:bodyPr/>
          <a:lstStyle/>
          <a:p>
            <a:fld id="{66F65507-EDDC-4955-A45A-ABE631BC6CC1}" type="slidenum">
              <a:rPr lang="fr-FR" smtClean="0"/>
              <a:t>11</a:t>
            </a:fld>
            <a:endParaRPr lang="fr-FR"/>
          </a:p>
        </p:txBody>
      </p:sp>
    </p:spTree>
    <p:extLst>
      <p:ext uri="{BB962C8B-B14F-4D97-AF65-F5344CB8AC3E}">
        <p14:creationId xmlns:p14="http://schemas.microsoft.com/office/powerpoint/2010/main" val="6146078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6F65507-EDDC-4955-A45A-ABE631BC6CC1}" type="slidenum">
              <a:rPr lang="fr-FR" smtClean="0"/>
              <a:t>12</a:t>
            </a:fld>
            <a:endParaRPr lang="fr-FR"/>
          </a:p>
        </p:txBody>
      </p:sp>
    </p:spTree>
    <p:extLst>
      <p:ext uri="{BB962C8B-B14F-4D97-AF65-F5344CB8AC3E}">
        <p14:creationId xmlns:p14="http://schemas.microsoft.com/office/powerpoint/2010/main" val="4699483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2A38CD-A9F0-3316-0743-5A5B81CFF3E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A23BA65-5C39-E318-1FB7-80E1C6A54D85}"/>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861AA754-2CF4-CF6D-F9E7-F79BCD7BFC70}"/>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E4E0639-3C3D-84DB-12CC-F6AE0CBBA8DB}"/>
              </a:ext>
            </a:extLst>
          </p:cNvPr>
          <p:cNvSpPr>
            <a:spLocks noGrp="1"/>
          </p:cNvSpPr>
          <p:nvPr>
            <p:ph type="sldNum" sz="quarter" idx="10"/>
          </p:nvPr>
        </p:nvSpPr>
        <p:spPr/>
        <p:txBody>
          <a:bodyPr/>
          <a:lstStyle/>
          <a:p>
            <a:fld id="{66F65507-EDDC-4955-A45A-ABE631BC6CC1}" type="slidenum">
              <a:rPr lang="fr-FR" smtClean="0"/>
              <a:t>16</a:t>
            </a:fld>
            <a:endParaRPr lang="fr-FR"/>
          </a:p>
        </p:txBody>
      </p:sp>
    </p:spTree>
    <p:extLst>
      <p:ext uri="{BB962C8B-B14F-4D97-AF65-F5344CB8AC3E}">
        <p14:creationId xmlns:p14="http://schemas.microsoft.com/office/powerpoint/2010/main" val="1705839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EAE5F9-4320-FCFD-EF2D-79174C103E1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79C5F6D-BE4E-5FE2-6837-7B77A3D85273}"/>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E365CBA6-C315-6C98-1D83-E47B33712C71}"/>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2110587-BA74-512A-289D-A854B73E5929}"/>
              </a:ext>
            </a:extLst>
          </p:cNvPr>
          <p:cNvSpPr>
            <a:spLocks noGrp="1"/>
          </p:cNvSpPr>
          <p:nvPr>
            <p:ph type="sldNum" sz="quarter" idx="10"/>
          </p:nvPr>
        </p:nvSpPr>
        <p:spPr/>
        <p:txBody>
          <a:bodyPr/>
          <a:lstStyle/>
          <a:p>
            <a:fld id="{66F65507-EDDC-4955-A45A-ABE631BC6CC1}" type="slidenum">
              <a:rPr lang="fr-FR" smtClean="0"/>
              <a:t>17</a:t>
            </a:fld>
            <a:endParaRPr lang="fr-FR"/>
          </a:p>
        </p:txBody>
      </p:sp>
    </p:spTree>
    <p:extLst>
      <p:ext uri="{BB962C8B-B14F-4D97-AF65-F5344CB8AC3E}">
        <p14:creationId xmlns:p14="http://schemas.microsoft.com/office/powerpoint/2010/main" val="32086951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BB46AD-E645-F0D3-F1B2-B9693E6E40C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EA8209B-0C0C-B5DA-CEB2-65619A2025C7}"/>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3EF53657-9884-AE45-D16D-563DE59300C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57EBE95-BE3B-4746-3CB1-021C9987DDFA}"/>
              </a:ext>
            </a:extLst>
          </p:cNvPr>
          <p:cNvSpPr>
            <a:spLocks noGrp="1"/>
          </p:cNvSpPr>
          <p:nvPr>
            <p:ph type="sldNum" sz="quarter" idx="10"/>
          </p:nvPr>
        </p:nvSpPr>
        <p:spPr/>
        <p:txBody>
          <a:bodyPr/>
          <a:lstStyle/>
          <a:p>
            <a:fld id="{66F65507-EDDC-4955-A45A-ABE631BC6CC1}" type="slidenum">
              <a:rPr lang="fr-FR" smtClean="0"/>
              <a:t>22</a:t>
            </a:fld>
            <a:endParaRPr lang="fr-FR"/>
          </a:p>
        </p:txBody>
      </p:sp>
    </p:spTree>
    <p:extLst>
      <p:ext uri="{BB962C8B-B14F-4D97-AF65-F5344CB8AC3E}">
        <p14:creationId xmlns:p14="http://schemas.microsoft.com/office/powerpoint/2010/main" val="4704560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743AC9-5AC9-B567-B1C4-700C0F9945E6}"/>
              </a:ext>
            </a:extLst>
          </p:cNvPr>
          <p:cNvSpPr>
            <a:spLocks noGrp="1"/>
          </p:cNvSpPr>
          <p:nvPr>
            <p:ph type="ctrTitle"/>
          </p:nvPr>
        </p:nvSpPr>
        <p:spPr>
          <a:xfrm>
            <a:off x="1714500" y="1683545"/>
            <a:ext cx="10287000" cy="3581400"/>
          </a:xfrm>
        </p:spPr>
        <p:txBody>
          <a:bodyPr anchor="b"/>
          <a:lstStyle>
            <a:lvl1pPr algn="ctr">
              <a:defRPr sz="10125"/>
            </a:lvl1pPr>
          </a:lstStyle>
          <a:p>
            <a:r>
              <a:rPr lang="fr-FR"/>
              <a:t>Modifiez le style du titre</a:t>
            </a:r>
          </a:p>
        </p:txBody>
      </p:sp>
      <p:sp>
        <p:nvSpPr>
          <p:cNvPr id="3" name="Sous-titre 2">
            <a:extLst>
              <a:ext uri="{FF2B5EF4-FFF2-40B4-BE49-F238E27FC236}">
                <a16:creationId xmlns:a16="http://schemas.microsoft.com/office/drawing/2014/main" id="{14464280-CAEE-C589-017B-BE616CE56C2B}"/>
              </a:ext>
            </a:extLst>
          </p:cNvPr>
          <p:cNvSpPr>
            <a:spLocks noGrp="1"/>
          </p:cNvSpPr>
          <p:nvPr>
            <p:ph type="subTitle" idx="1"/>
          </p:nvPr>
        </p:nvSpPr>
        <p:spPr>
          <a:xfrm>
            <a:off x="1714500" y="5403057"/>
            <a:ext cx="10287000" cy="2483643"/>
          </a:xfrm>
        </p:spPr>
        <p:txBody>
          <a:bodyPr/>
          <a:lstStyle>
            <a:lvl1pPr marL="0" indent="0" algn="ctr">
              <a:buNone/>
              <a:defRPr sz="4050"/>
            </a:lvl1pPr>
            <a:lvl2pPr marL="771476" indent="0" algn="ctr">
              <a:buNone/>
              <a:defRPr sz="3375"/>
            </a:lvl2pPr>
            <a:lvl3pPr marL="1542950" indent="0" algn="ctr">
              <a:buNone/>
              <a:defRPr sz="3038"/>
            </a:lvl3pPr>
            <a:lvl4pPr marL="2314425" indent="0" algn="ctr">
              <a:buNone/>
              <a:defRPr sz="2700"/>
            </a:lvl4pPr>
            <a:lvl5pPr marL="3085901" indent="0" algn="ctr">
              <a:buNone/>
              <a:defRPr sz="2700"/>
            </a:lvl5pPr>
            <a:lvl6pPr marL="3857373" indent="0" algn="ctr">
              <a:buNone/>
              <a:defRPr sz="2700"/>
            </a:lvl6pPr>
            <a:lvl7pPr marL="4628850" indent="0" algn="ctr">
              <a:buNone/>
              <a:defRPr sz="2700"/>
            </a:lvl7pPr>
            <a:lvl8pPr marL="5400324" indent="0" algn="ctr">
              <a:buNone/>
              <a:defRPr sz="2700"/>
            </a:lvl8pPr>
            <a:lvl9pPr marL="6171798" indent="0" algn="ctr">
              <a:buNone/>
              <a:defRPr sz="27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186EBDF8-E281-5468-5595-061DA5C818E7}"/>
              </a:ext>
            </a:extLst>
          </p:cNvPr>
          <p:cNvSpPr>
            <a:spLocks noGrp="1"/>
          </p:cNvSpPr>
          <p:nvPr>
            <p:ph type="dt" sz="half" idx="10"/>
          </p:nvPr>
        </p:nvSpPr>
        <p:spPr/>
        <p:txBody>
          <a:bodyPr/>
          <a:lstStyle/>
          <a:p>
            <a:fld id="{C5C905A2-2301-4529-94CB-D69E8C42EEDC}"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A221F1E3-FC91-EDAC-6AA3-F1DA7AC3D1F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5452534-1E9D-60E3-0A61-E3C7B064E0B3}"/>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246732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ADD9B1-4D74-4067-9F19-12E6CDF5CE4E}"/>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D8ACFB5A-14C8-1FEA-6693-95930BBF0E52}"/>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1B453E3-8782-45A8-AE24-BA2F03A035CB}"/>
              </a:ext>
            </a:extLst>
          </p:cNvPr>
          <p:cNvSpPr>
            <a:spLocks noGrp="1"/>
          </p:cNvSpPr>
          <p:nvPr>
            <p:ph type="dt" sz="half" idx="10"/>
          </p:nvPr>
        </p:nvSpPr>
        <p:spPr/>
        <p:txBody>
          <a:bodyPr/>
          <a:lstStyle/>
          <a:p>
            <a:fld id="{C5C905A2-2301-4529-94CB-D69E8C42EEDC}"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AEBA4AB5-4538-F5AF-BDFD-B83CFBFC845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5AA2081-E402-9321-C3F6-2CBC5EEBDBA8}"/>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20482307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6D0AB40-894A-37E0-BB4A-F68C374AD981}"/>
              </a:ext>
            </a:extLst>
          </p:cNvPr>
          <p:cNvSpPr>
            <a:spLocks noGrp="1"/>
          </p:cNvSpPr>
          <p:nvPr>
            <p:ph type="title" orient="vert"/>
          </p:nvPr>
        </p:nvSpPr>
        <p:spPr>
          <a:xfrm>
            <a:off x="9815516" y="547689"/>
            <a:ext cx="2957513" cy="8717757"/>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4333C774-15BA-E1F7-B3B5-53BABB832642}"/>
              </a:ext>
            </a:extLst>
          </p:cNvPr>
          <p:cNvSpPr>
            <a:spLocks noGrp="1"/>
          </p:cNvSpPr>
          <p:nvPr>
            <p:ph type="body" orient="vert" idx="1"/>
          </p:nvPr>
        </p:nvSpPr>
        <p:spPr>
          <a:xfrm>
            <a:off x="942975" y="547689"/>
            <a:ext cx="8701088" cy="871775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65B76BD-E390-3112-17AA-703004A6E1F4}"/>
              </a:ext>
            </a:extLst>
          </p:cNvPr>
          <p:cNvSpPr>
            <a:spLocks noGrp="1"/>
          </p:cNvSpPr>
          <p:nvPr>
            <p:ph type="dt" sz="half" idx="10"/>
          </p:nvPr>
        </p:nvSpPr>
        <p:spPr/>
        <p:txBody>
          <a:bodyPr/>
          <a:lstStyle/>
          <a:p>
            <a:fld id="{C5C905A2-2301-4529-94CB-D69E8C42EEDC}"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34E66AF4-998D-9C89-68C6-F358FB94093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5C64FF6-3766-F959-3398-D5F8A443A8B5}"/>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6798883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B287B5-BC48-15F2-8857-FFDDA243D794}"/>
              </a:ext>
            </a:extLst>
          </p:cNvPr>
          <p:cNvSpPr>
            <a:spLocks noGrp="1"/>
          </p:cNvSpPr>
          <p:nvPr>
            <p:ph type="ctrTitle"/>
          </p:nvPr>
        </p:nvSpPr>
        <p:spPr>
          <a:xfrm>
            <a:off x="1714500" y="1683545"/>
            <a:ext cx="10287000" cy="3581400"/>
          </a:xfrm>
        </p:spPr>
        <p:txBody>
          <a:bodyPr anchor="b"/>
          <a:lstStyle>
            <a:lvl1pPr algn="ctr">
              <a:defRPr sz="10125"/>
            </a:lvl1pPr>
          </a:lstStyle>
          <a:p>
            <a:r>
              <a:rPr lang="fr-FR"/>
              <a:t>Modifiez le style du titre</a:t>
            </a:r>
          </a:p>
        </p:txBody>
      </p:sp>
      <p:sp>
        <p:nvSpPr>
          <p:cNvPr id="3" name="Sous-titre 2">
            <a:extLst>
              <a:ext uri="{FF2B5EF4-FFF2-40B4-BE49-F238E27FC236}">
                <a16:creationId xmlns:a16="http://schemas.microsoft.com/office/drawing/2014/main" id="{2FD70E16-BDD1-9D82-087A-5D0E86D49F69}"/>
              </a:ext>
            </a:extLst>
          </p:cNvPr>
          <p:cNvSpPr>
            <a:spLocks noGrp="1"/>
          </p:cNvSpPr>
          <p:nvPr>
            <p:ph type="subTitle" idx="1"/>
          </p:nvPr>
        </p:nvSpPr>
        <p:spPr>
          <a:xfrm>
            <a:off x="1714500" y="5403057"/>
            <a:ext cx="10287000" cy="2483643"/>
          </a:xfrm>
        </p:spPr>
        <p:txBody>
          <a:bodyPr/>
          <a:lstStyle>
            <a:lvl1pPr marL="0" indent="0" algn="ctr">
              <a:buNone/>
              <a:defRPr sz="4050"/>
            </a:lvl1pPr>
            <a:lvl2pPr marL="771476" indent="0" algn="ctr">
              <a:buNone/>
              <a:defRPr sz="3375"/>
            </a:lvl2pPr>
            <a:lvl3pPr marL="1542950" indent="0" algn="ctr">
              <a:buNone/>
              <a:defRPr sz="3038"/>
            </a:lvl3pPr>
            <a:lvl4pPr marL="2314425" indent="0" algn="ctr">
              <a:buNone/>
              <a:defRPr sz="2700"/>
            </a:lvl4pPr>
            <a:lvl5pPr marL="3085901" indent="0" algn="ctr">
              <a:buNone/>
              <a:defRPr sz="2700"/>
            </a:lvl5pPr>
            <a:lvl6pPr marL="3857373" indent="0" algn="ctr">
              <a:buNone/>
              <a:defRPr sz="2700"/>
            </a:lvl6pPr>
            <a:lvl7pPr marL="4628850" indent="0" algn="ctr">
              <a:buNone/>
              <a:defRPr sz="2700"/>
            </a:lvl7pPr>
            <a:lvl8pPr marL="5400324" indent="0" algn="ctr">
              <a:buNone/>
              <a:defRPr sz="2700"/>
            </a:lvl8pPr>
            <a:lvl9pPr marL="6171798" indent="0" algn="ctr">
              <a:buNone/>
              <a:defRPr sz="27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2BCAEF58-BF28-F5A6-769F-E025E977DAEE}"/>
              </a:ext>
            </a:extLst>
          </p:cNvPr>
          <p:cNvSpPr>
            <a:spLocks noGrp="1"/>
          </p:cNvSpPr>
          <p:nvPr>
            <p:ph type="dt" sz="half" idx="10"/>
          </p:nvPr>
        </p:nvSpPr>
        <p:spPr/>
        <p:txBody>
          <a:bodyPr/>
          <a:lstStyle/>
          <a:p>
            <a:fld id="{811DA468-6ED8-4373-94E3-F8058018ADD1}"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C322732A-D714-0411-231A-93FB4822C96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D813350-ECEF-E391-6C04-18B632918064}"/>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28542273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34FC37-05E4-279C-69FF-5EF8345D9E7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765F83F-9129-0D85-C5AF-EC0C6A55BAFD}"/>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227E9F7-7577-0230-40B7-C6AC2164AE99}"/>
              </a:ext>
            </a:extLst>
          </p:cNvPr>
          <p:cNvSpPr>
            <a:spLocks noGrp="1"/>
          </p:cNvSpPr>
          <p:nvPr>
            <p:ph type="dt" sz="half" idx="10"/>
          </p:nvPr>
        </p:nvSpPr>
        <p:spPr/>
        <p:txBody>
          <a:bodyPr/>
          <a:lstStyle/>
          <a:p>
            <a:fld id="{811DA468-6ED8-4373-94E3-F8058018ADD1}"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A51BCFA4-29D4-43C5-E210-90B2AABF569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FC4739A-4060-56C7-6352-C6DF99C5C48C}"/>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3979194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BEA59D-E8BA-0E0F-CCE4-B19FB0508819}"/>
              </a:ext>
            </a:extLst>
          </p:cNvPr>
          <p:cNvSpPr>
            <a:spLocks noGrp="1"/>
          </p:cNvSpPr>
          <p:nvPr>
            <p:ph type="title"/>
          </p:nvPr>
        </p:nvSpPr>
        <p:spPr>
          <a:xfrm>
            <a:off x="935831" y="2564611"/>
            <a:ext cx="11830050" cy="4279106"/>
          </a:xfrm>
        </p:spPr>
        <p:txBody>
          <a:bodyPr anchor="b"/>
          <a:lstStyle>
            <a:lvl1pPr>
              <a:defRPr sz="10125"/>
            </a:lvl1pPr>
          </a:lstStyle>
          <a:p>
            <a:r>
              <a:rPr lang="fr-FR"/>
              <a:t>Modifiez le style du titre</a:t>
            </a:r>
          </a:p>
        </p:txBody>
      </p:sp>
      <p:sp>
        <p:nvSpPr>
          <p:cNvPr id="3" name="Espace réservé du texte 2">
            <a:extLst>
              <a:ext uri="{FF2B5EF4-FFF2-40B4-BE49-F238E27FC236}">
                <a16:creationId xmlns:a16="http://schemas.microsoft.com/office/drawing/2014/main" id="{98CF272F-DBBA-B000-ACE3-557C32BDEFD1}"/>
              </a:ext>
            </a:extLst>
          </p:cNvPr>
          <p:cNvSpPr>
            <a:spLocks noGrp="1"/>
          </p:cNvSpPr>
          <p:nvPr>
            <p:ph type="body" idx="1"/>
          </p:nvPr>
        </p:nvSpPr>
        <p:spPr>
          <a:xfrm>
            <a:off x="935831" y="6884198"/>
            <a:ext cx="11830050" cy="2250281"/>
          </a:xfrm>
        </p:spPr>
        <p:txBody>
          <a:bodyPr/>
          <a:lstStyle>
            <a:lvl1pPr marL="0" indent="0">
              <a:buNone/>
              <a:defRPr sz="4050">
                <a:solidFill>
                  <a:schemeClr val="tx1">
                    <a:tint val="82000"/>
                  </a:schemeClr>
                </a:solidFill>
              </a:defRPr>
            </a:lvl1pPr>
            <a:lvl2pPr marL="771476" indent="0">
              <a:buNone/>
              <a:defRPr sz="3375">
                <a:solidFill>
                  <a:schemeClr val="tx1">
                    <a:tint val="82000"/>
                  </a:schemeClr>
                </a:solidFill>
              </a:defRPr>
            </a:lvl2pPr>
            <a:lvl3pPr marL="1542950" indent="0">
              <a:buNone/>
              <a:defRPr sz="3038">
                <a:solidFill>
                  <a:schemeClr val="tx1">
                    <a:tint val="82000"/>
                  </a:schemeClr>
                </a:solidFill>
              </a:defRPr>
            </a:lvl3pPr>
            <a:lvl4pPr marL="2314425" indent="0">
              <a:buNone/>
              <a:defRPr sz="2700">
                <a:solidFill>
                  <a:schemeClr val="tx1">
                    <a:tint val="82000"/>
                  </a:schemeClr>
                </a:solidFill>
              </a:defRPr>
            </a:lvl4pPr>
            <a:lvl5pPr marL="3085901" indent="0">
              <a:buNone/>
              <a:defRPr sz="2700">
                <a:solidFill>
                  <a:schemeClr val="tx1">
                    <a:tint val="82000"/>
                  </a:schemeClr>
                </a:solidFill>
              </a:defRPr>
            </a:lvl5pPr>
            <a:lvl6pPr marL="3857373" indent="0">
              <a:buNone/>
              <a:defRPr sz="2700">
                <a:solidFill>
                  <a:schemeClr val="tx1">
                    <a:tint val="82000"/>
                  </a:schemeClr>
                </a:solidFill>
              </a:defRPr>
            </a:lvl6pPr>
            <a:lvl7pPr marL="4628850" indent="0">
              <a:buNone/>
              <a:defRPr sz="2700">
                <a:solidFill>
                  <a:schemeClr val="tx1">
                    <a:tint val="82000"/>
                  </a:schemeClr>
                </a:solidFill>
              </a:defRPr>
            </a:lvl7pPr>
            <a:lvl8pPr marL="5400324" indent="0">
              <a:buNone/>
              <a:defRPr sz="2700">
                <a:solidFill>
                  <a:schemeClr val="tx1">
                    <a:tint val="82000"/>
                  </a:schemeClr>
                </a:solidFill>
              </a:defRPr>
            </a:lvl8pPr>
            <a:lvl9pPr marL="6171798" indent="0">
              <a:buNone/>
              <a:defRPr sz="27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495A75D7-2564-C8DC-8D33-70E46261E861}"/>
              </a:ext>
            </a:extLst>
          </p:cNvPr>
          <p:cNvSpPr>
            <a:spLocks noGrp="1"/>
          </p:cNvSpPr>
          <p:nvPr>
            <p:ph type="dt" sz="half" idx="10"/>
          </p:nvPr>
        </p:nvSpPr>
        <p:spPr/>
        <p:txBody>
          <a:bodyPr/>
          <a:lstStyle/>
          <a:p>
            <a:fld id="{811DA468-6ED8-4373-94E3-F8058018ADD1}"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5873A034-C41A-E7D8-0653-45AB2BF6CD3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9F0469-6120-9524-6AA5-BA4188DE8AD1}"/>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19278559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093D5AB-45A9-5C4A-6F47-7F26B8A0A84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CCE43DA-C65D-07BF-AAC6-C527FFEA1B90}"/>
              </a:ext>
            </a:extLst>
          </p:cNvPr>
          <p:cNvSpPr>
            <a:spLocks noGrp="1"/>
          </p:cNvSpPr>
          <p:nvPr>
            <p:ph sz="half" idx="1"/>
          </p:nvPr>
        </p:nvSpPr>
        <p:spPr>
          <a:xfrm>
            <a:off x="94297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6D48DFFC-2CA1-BCB6-18C6-24ED423B7424}"/>
              </a:ext>
            </a:extLst>
          </p:cNvPr>
          <p:cNvSpPr>
            <a:spLocks noGrp="1"/>
          </p:cNvSpPr>
          <p:nvPr>
            <p:ph sz="half" idx="2"/>
          </p:nvPr>
        </p:nvSpPr>
        <p:spPr>
          <a:xfrm>
            <a:off x="694372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0CDF9F7-5D1F-0C5C-F592-4A6C44376755}"/>
              </a:ext>
            </a:extLst>
          </p:cNvPr>
          <p:cNvSpPr>
            <a:spLocks noGrp="1"/>
          </p:cNvSpPr>
          <p:nvPr>
            <p:ph type="dt" sz="half" idx="10"/>
          </p:nvPr>
        </p:nvSpPr>
        <p:spPr/>
        <p:txBody>
          <a:bodyPr/>
          <a:lstStyle/>
          <a:p>
            <a:fld id="{811DA468-6ED8-4373-94E3-F8058018ADD1}" type="datetimeFigureOut">
              <a:rPr lang="fr-FR" smtClean="0"/>
              <a:t>24/09/2025</a:t>
            </a:fld>
            <a:endParaRPr lang="fr-FR"/>
          </a:p>
        </p:txBody>
      </p:sp>
      <p:sp>
        <p:nvSpPr>
          <p:cNvPr id="6" name="Espace réservé du pied de page 5">
            <a:extLst>
              <a:ext uri="{FF2B5EF4-FFF2-40B4-BE49-F238E27FC236}">
                <a16:creationId xmlns:a16="http://schemas.microsoft.com/office/drawing/2014/main" id="{BDE76434-1072-1505-459C-A9581957F08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7AC3A11-A2FA-736C-EFA9-68A325C09393}"/>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34778875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C910FE-05E2-0E88-D6A0-03F46BF35AC3}"/>
              </a:ext>
            </a:extLst>
          </p:cNvPr>
          <p:cNvSpPr>
            <a:spLocks noGrp="1"/>
          </p:cNvSpPr>
          <p:nvPr>
            <p:ph type="title"/>
          </p:nvPr>
        </p:nvSpPr>
        <p:spPr>
          <a:xfrm>
            <a:off x="944762" y="547693"/>
            <a:ext cx="11830050" cy="1988345"/>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1329A86C-1807-6A54-3081-A541AAF4F53A}"/>
              </a:ext>
            </a:extLst>
          </p:cNvPr>
          <p:cNvSpPr>
            <a:spLocks noGrp="1"/>
          </p:cNvSpPr>
          <p:nvPr>
            <p:ph type="body" idx="1"/>
          </p:nvPr>
        </p:nvSpPr>
        <p:spPr>
          <a:xfrm>
            <a:off x="944762" y="2521746"/>
            <a:ext cx="5802510"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449813CF-1E5D-76BE-401B-D994E1799D28}"/>
              </a:ext>
            </a:extLst>
          </p:cNvPr>
          <p:cNvSpPr>
            <a:spLocks noGrp="1"/>
          </p:cNvSpPr>
          <p:nvPr>
            <p:ph sz="half" idx="2"/>
          </p:nvPr>
        </p:nvSpPr>
        <p:spPr>
          <a:xfrm>
            <a:off x="944762" y="3757614"/>
            <a:ext cx="5802510"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53DE1887-7603-669F-FA3B-50A54735905D}"/>
              </a:ext>
            </a:extLst>
          </p:cNvPr>
          <p:cNvSpPr>
            <a:spLocks noGrp="1"/>
          </p:cNvSpPr>
          <p:nvPr>
            <p:ph type="body" sz="quarter" idx="3"/>
          </p:nvPr>
        </p:nvSpPr>
        <p:spPr>
          <a:xfrm>
            <a:off x="6943728" y="2521746"/>
            <a:ext cx="5831087"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6B7D44ED-FF0C-79B1-E02F-740D22A07988}"/>
              </a:ext>
            </a:extLst>
          </p:cNvPr>
          <p:cNvSpPr>
            <a:spLocks noGrp="1"/>
          </p:cNvSpPr>
          <p:nvPr>
            <p:ph sz="quarter" idx="4"/>
          </p:nvPr>
        </p:nvSpPr>
        <p:spPr>
          <a:xfrm>
            <a:off x="6943728" y="3757614"/>
            <a:ext cx="5831087"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812326C8-D854-BBE4-E51F-95719A4AB871}"/>
              </a:ext>
            </a:extLst>
          </p:cNvPr>
          <p:cNvSpPr>
            <a:spLocks noGrp="1"/>
          </p:cNvSpPr>
          <p:nvPr>
            <p:ph type="dt" sz="half" idx="10"/>
          </p:nvPr>
        </p:nvSpPr>
        <p:spPr/>
        <p:txBody>
          <a:bodyPr/>
          <a:lstStyle/>
          <a:p>
            <a:fld id="{811DA468-6ED8-4373-94E3-F8058018ADD1}" type="datetimeFigureOut">
              <a:rPr lang="fr-FR" smtClean="0"/>
              <a:t>24/09/2025</a:t>
            </a:fld>
            <a:endParaRPr lang="fr-FR"/>
          </a:p>
        </p:txBody>
      </p:sp>
      <p:sp>
        <p:nvSpPr>
          <p:cNvPr id="8" name="Espace réservé du pied de page 7">
            <a:extLst>
              <a:ext uri="{FF2B5EF4-FFF2-40B4-BE49-F238E27FC236}">
                <a16:creationId xmlns:a16="http://schemas.microsoft.com/office/drawing/2014/main" id="{A75F6B9D-D7B0-7ED9-FE58-43010098A415}"/>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2BBDF9E4-4E22-4133-DD2A-F61D3282E6CC}"/>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7737411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A5E356-FBA3-7D96-1FBC-3C192EEDF089}"/>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70FABA93-AACF-3D94-ED71-AA29112F1802}"/>
              </a:ext>
            </a:extLst>
          </p:cNvPr>
          <p:cNvSpPr>
            <a:spLocks noGrp="1"/>
          </p:cNvSpPr>
          <p:nvPr>
            <p:ph type="dt" sz="half" idx="10"/>
          </p:nvPr>
        </p:nvSpPr>
        <p:spPr/>
        <p:txBody>
          <a:bodyPr/>
          <a:lstStyle/>
          <a:p>
            <a:fld id="{811DA468-6ED8-4373-94E3-F8058018ADD1}" type="datetimeFigureOut">
              <a:rPr lang="fr-FR" smtClean="0"/>
              <a:t>24/09/2025</a:t>
            </a:fld>
            <a:endParaRPr lang="fr-FR"/>
          </a:p>
        </p:txBody>
      </p:sp>
      <p:sp>
        <p:nvSpPr>
          <p:cNvPr id="4" name="Espace réservé du pied de page 3">
            <a:extLst>
              <a:ext uri="{FF2B5EF4-FFF2-40B4-BE49-F238E27FC236}">
                <a16:creationId xmlns:a16="http://schemas.microsoft.com/office/drawing/2014/main" id="{004232D9-1290-A798-D97C-8B785CF1A3D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ADC80E17-36AD-A248-C02B-5CB2C22B50D5}"/>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40170241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820FD99-5CB7-CE58-FB54-C786B4C50BE7}"/>
              </a:ext>
            </a:extLst>
          </p:cNvPr>
          <p:cNvSpPr>
            <a:spLocks noGrp="1"/>
          </p:cNvSpPr>
          <p:nvPr>
            <p:ph type="dt" sz="half" idx="10"/>
          </p:nvPr>
        </p:nvSpPr>
        <p:spPr/>
        <p:txBody>
          <a:bodyPr/>
          <a:lstStyle/>
          <a:p>
            <a:fld id="{811DA468-6ED8-4373-94E3-F8058018ADD1}" type="datetimeFigureOut">
              <a:rPr lang="fr-FR" smtClean="0"/>
              <a:t>24/09/2025</a:t>
            </a:fld>
            <a:endParaRPr lang="fr-FR"/>
          </a:p>
        </p:txBody>
      </p:sp>
      <p:sp>
        <p:nvSpPr>
          <p:cNvPr id="3" name="Espace réservé du pied de page 2">
            <a:extLst>
              <a:ext uri="{FF2B5EF4-FFF2-40B4-BE49-F238E27FC236}">
                <a16:creationId xmlns:a16="http://schemas.microsoft.com/office/drawing/2014/main" id="{AA33CE91-1954-3765-6D61-1484ECC773B3}"/>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6E9B5236-2E38-4E77-EBC4-932CCE42139C}"/>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42718181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8445A3-06CB-6064-73EE-962B0DB125F5}"/>
              </a:ext>
            </a:extLst>
          </p:cNvPr>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du contenu 2">
            <a:extLst>
              <a:ext uri="{FF2B5EF4-FFF2-40B4-BE49-F238E27FC236}">
                <a16:creationId xmlns:a16="http://schemas.microsoft.com/office/drawing/2014/main" id="{5DEA4F7E-5AA5-0D68-2912-2095F70CD29B}"/>
              </a:ext>
            </a:extLst>
          </p:cNvPr>
          <p:cNvSpPr>
            <a:spLocks noGrp="1"/>
          </p:cNvSpPr>
          <p:nvPr>
            <p:ph idx="1"/>
          </p:nvPr>
        </p:nvSpPr>
        <p:spPr>
          <a:xfrm>
            <a:off x="5831091" y="1481140"/>
            <a:ext cx="6943725" cy="7310438"/>
          </a:xfrm>
        </p:spPr>
        <p:txBody>
          <a:bodyPr/>
          <a:lstStyle>
            <a:lvl1pPr>
              <a:defRPr sz="5400"/>
            </a:lvl1pPr>
            <a:lvl2pPr>
              <a:defRPr sz="4725"/>
            </a:lvl2pPr>
            <a:lvl3pPr>
              <a:defRPr sz="4050"/>
            </a:lvl3pPr>
            <a:lvl4pPr>
              <a:defRPr sz="3375"/>
            </a:lvl4pPr>
            <a:lvl5pPr>
              <a:defRPr sz="3375"/>
            </a:lvl5pPr>
            <a:lvl6pPr>
              <a:defRPr sz="3375"/>
            </a:lvl6pPr>
            <a:lvl7pPr>
              <a:defRPr sz="3375"/>
            </a:lvl7pPr>
            <a:lvl8pPr>
              <a:defRPr sz="3375"/>
            </a:lvl8pPr>
            <a:lvl9pPr>
              <a:defRPr sz="3375"/>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2F03CF98-5DEF-24D7-078E-C6666B4775E8}"/>
              </a:ext>
            </a:extLst>
          </p:cNvPr>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A3ECB72-875F-7168-6C9E-94C55C7F45D0}"/>
              </a:ext>
            </a:extLst>
          </p:cNvPr>
          <p:cNvSpPr>
            <a:spLocks noGrp="1"/>
          </p:cNvSpPr>
          <p:nvPr>
            <p:ph type="dt" sz="half" idx="10"/>
          </p:nvPr>
        </p:nvSpPr>
        <p:spPr/>
        <p:txBody>
          <a:bodyPr/>
          <a:lstStyle/>
          <a:p>
            <a:fld id="{811DA468-6ED8-4373-94E3-F8058018ADD1}" type="datetimeFigureOut">
              <a:rPr lang="fr-FR" smtClean="0"/>
              <a:t>24/09/2025</a:t>
            </a:fld>
            <a:endParaRPr lang="fr-FR"/>
          </a:p>
        </p:txBody>
      </p:sp>
      <p:sp>
        <p:nvSpPr>
          <p:cNvPr id="6" name="Espace réservé du pied de page 5">
            <a:extLst>
              <a:ext uri="{FF2B5EF4-FFF2-40B4-BE49-F238E27FC236}">
                <a16:creationId xmlns:a16="http://schemas.microsoft.com/office/drawing/2014/main" id="{A688B6BA-8FA3-B43A-E358-19ADB23D9D8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97C5391-7797-FCB2-16AF-BC61D36A5732}"/>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3727569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EFCD83-7B38-EF22-56E8-975506196A3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5BBE9861-F7AF-2C24-2680-D644CE814ADD}"/>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AE4B865-02D0-71AA-9DDF-105FD7F30099}"/>
              </a:ext>
            </a:extLst>
          </p:cNvPr>
          <p:cNvSpPr>
            <a:spLocks noGrp="1"/>
          </p:cNvSpPr>
          <p:nvPr>
            <p:ph type="dt" sz="half" idx="10"/>
          </p:nvPr>
        </p:nvSpPr>
        <p:spPr/>
        <p:txBody>
          <a:bodyPr/>
          <a:lstStyle/>
          <a:p>
            <a:fld id="{C5C905A2-2301-4529-94CB-D69E8C42EEDC}"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943797DC-0805-51DE-1DA8-94806C376DF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E568E69-4546-4975-72BC-9BE4A3B207CB}"/>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40815496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3FA441-9812-2019-06C7-3203D484B864}"/>
              </a:ext>
            </a:extLst>
          </p:cNvPr>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pour une image  2">
            <a:extLst>
              <a:ext uri="{FF2B5EF4-FFF2-40B4-BE49-F238E27FC236}">
                <a16:creationId xmlns:a16="http://schemas.microsoft.com/office/drawing/2014/main" id="{533FF6C7-29C9-09DA-8D66-30974A42825E}"/>
              </a:ext>
            </a:extLst>
          </p:cNvPr>
          <p:cNvSpPr>
            <a:spLocks noGrp="1"/>
          </p:cNvSpPr>
          <p:nvPr>
            <p:ph type="pic" idx="1"/>
          </p:nvPr>
        </p:nvSpPr>
        <p:spPr>
          <a:xfrm>
            <a:off x="5831091" y="1481140"/>
            <a:ext cx="6943725" cy="7310438"/>
          </a:xfrm>
        </p:spPr>
        <p:txBody>
          <a:bodyPr/>
          <a:lstStyle>
            <a:lvl1pPr marL="0" indent="0">
              <a:buNone/>
              <a:defRPr sz="5400"/>
            </a:lvl1pPr>
            <a:lvl2pPr marL="771476" indent="0">
              <a:buNone/>
              <a:defRPr sz="4725"/>
            </a:lvl2pPr>
            <a:lvl3pPr marL="1542950" indent="0">
              <a:buNone/>
              <a:defRPr sz="4050"/>
            </a:lvl3pPr>
            <a:lvl4pPr marL="2314425" indent="0">
              <a:buNone/>
              <a:defRPr sz="3375"/>
            </a:lvl4pPr>
            <a:lvl5pPr marL="3085901" indent="0">
              <a:buNone/>
              <a:defRPr sz="3375"/>
            </a:lvl5pPr>
            <a:lvl6pPr marL="3857373" indent="0">
              <a:buNone/>
              <a:defRPr sz="3375"/>
            </a:lvl6pPr>
            <a:lvl7pPr marL="4628850" indent="0">
              <a:buNone/>
              <a:defRPr sz="3375"/>
            </a:lvl7pPr>
            <a:lvl8pPr marL="5400324" indent="0">
              <a:buNone/>
              <a:defRPr sz="3375"/>
            </a:lvl8pPr>
            <a:lvl9pPr marL="6171798" indent="0">
              <a:buNone/>
              <a:defRPr sz="3375"/>
            </a:lvl9pPr>
          </a:lstStyle>
          <a:p>
            <a:endParaRPr lang="fr-FR"/>
          </a:p>
        </p:txBody>
      </p:sp>
      <p:sp>
        <p:nvSpPr>
          <p:cNvPr id="4" name="Espace réservé du texte 3">
            <a:extLst>
              <a:ext uri="{FF2B5EF4-FFF2-40B4-BE49-F238E27FC236}">
                <a16:creationId xmlns:a16="http://schemas.microsoft.com/office/drawing/2014/main" id="{0A40CA51-33DF-B14D-C8A2-46EC0E6B850D}"/>
              </a:ext>
            </a:extLst>
          </p:cNvPr>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0B01590-7CC7-25EF-CE65-BA4420A42547}"/>
              </a:ext>
            </a:extLst>
          </p:cNvPr>
          <p:cNvSpPr>
            <a:spLocks noGrp="1"/>
          </p:cNvSpPr>
          <p:nvPr>
            <p:ph type="dt" sz="half" idx="10"/>
          </p:nvPr>
        </p:nvSpPr>
        <p:spPr/>
        <p:txBody>
          <a:bodyPr/>
          <a:lstStyle/>
          <a:p>
            <a:fld id="{811DA468-6ED8-4373-94E3-F8058018ADD1}" type="datetimeFigureOut">
              <a:rPr lang="fr-FR" smtClean="0"/>
              <a:t>24/09/2025</a:t>
            </a:fld>
            <a:endParaRPr lang="fr-FR"/>
          </a:p>
        </p:txBody>
      </p:sp>
      <p:sp>
        <p:nvSpPr>
          <p:cNvPr id="6" name="Espace réservé du pied de page 5">
            <a:extLst>
              <a:ext uri="{FF2B5EF4-FFF2-40B4-BE49-F238E27FC236}">
                <a16:creationId xmlns:a16="http://schemas.microsoft.com/office/drawing/2014/main" id="{A8EF1A4F-A09F-F720-BEC8-815780B4590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E10F736-1ACC-482C-1C7D-2C6559CA2657}"/>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9340489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4554B6-20EB-1E76-79EA-E6C473112775}"/>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CEB0B28-E0DB-DAB5-90BE-620D697FC38E}"/>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7FE870A-5DB8-ACFF-C844-911BADAC5ECC}"/>
              </a:ext>
            </a:extLst>
          </p:cNvPr>
          <p:cNvSpPr>
            <a:spLocks noGrp="1"/>
          </p:cNvSpPr>
          <p:nvPr>
            <p:ph type="dt" sz="half" idx="10"/>
          </p:nvPr>
        </p:nvSpPr>
        <p:spPr/>
        <p:txBody>
          <a:bodyPr/>
          <a:lstStyle/>
          <a:p>
            <a:fld id="{811DA468-6ED8-4373-94E3-F8058018ADD1}"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3F41B39A-2D05-52E1-C348-BD087868FE9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CE3A715-D31D-8D73-1648-414F89688CDE}"/>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39858244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92FFFFAB-C3F9-948A-C5DD-4B2363B2A8E6}"/>
              </a:ext>
            </a:extLst>
          </p:cNvPr>
          <p:cNvSpPr>
            <a:spLocks noGrp="1"/>
          </p:cNvSpPr>
          <p:nvPr>
            <p:ph type="title" orient="vert"/>
          </p:nvPr>
        </p:nvSpPr>
        <p:spPr>
          <a:xfrm>
            <a:off x="9815516" y="547689"/>
            <a:ext cx="2957513" cy="8717757"/>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CAB5E961-1D64-13AE-860A-C565D7FC289D}"/>
              </a:ext>
            </a:extLst>
          </p:cNvPr>
          <p:cNvSpPr>
            <a:spLocks noGrp="1"/>
          </p:cNvSpPr>
          <p:nvPr>
            <p:ph type="body" orient="vert" idx="1"/>
          </p:nvPr>
        </p:nvSpPr>
        <p:spPr>
          <a:xfrm>
            <a:off x="942975" y="547689"/>
            <a:ext cx="8701088" cy="871775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9EE28DD-CD45-CCD8-F84A-D6000CF125F0}"/>
              </a:ext>
            </a:extLst>
          </p:cNvPr>
          <p:cNvSpPr>
            <a:spLocks noGrp="1"/>
          </p:cNvSpPr>
          <p:nvPr>
            <p:ph type="dt" sz="half" idx="10"/>
          </p:nvPr>
        </p:nvSpPr>
        <p:spPr/>
        <p:txBody>
          <a:bodyPr/>
          <a:lstStyle/>
          <a:p>
            <a:fld id="{811DA468-6ED8-4373-94E3-F8058018ADD1}"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D9726AF9-7CE7-B59C-1576-24BAC078A49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C3E0BD8-E9DF-89EA-7F63-3CF2E1A9C903}"/>
              </a:ext>
            </a:extLst>
          </p:cNvPr>
          <p:cNvSpPr>
            <a:spLocks noGrp="1"/>
          </p:cNvSpPr>
          <p:nvPr>
            <p:ph type="sldNum" sz="quarter" idx="12"/>
          </p:nvPr>
        </p:nvSpPr>
        <p:spPr/>
        <p:txBody>
          <a:bodyPr/>
          <a:lstStyle/>
          <a:p>
            <a:fld id="{51D32C24-93D1-4A11-AD59-BF97BF1F318A}" type="slidenum">
              <a:rPr lang="fr-FR" smtClean="0"/>
              <a:t>‹N°›</a:t>
            </a:fld>
            <a:endParaRPr lang="fr-FR"/>
          </a:p>
        </p:txBody>
      </p:sp>
    </p:spTree>
    <p:extLst>
      <p:ext uri="{BB962C8B-B14F-4D97-AF65-F5344CB8AC3E}">
        <p14:creationId xmlns:p14="http://schemas.microsoft.com/office/powerpoint/2010/main" val="10744511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405954-8B14-0927-3BFD-B0E03B8E40A1}"/>
              </a:ext>
            </a:extLst>
          </p:cNvPr>
          <p:cNvSpPr>
            <a:spLocks noGrp="1"/>
          </p:cNvSpPr>
          <p:nvPr>
            <p:ph type="ctrTitle"/>
          </p:nvPr>
        </p:nvSpPr>
        <p:spPr>
          <a:xfrm>
            <a:off x="1714500" y="1683545"/>
            <a:ext cx="10287000" cy="3581400"/>
          </a:xfrm>
        </p:spPr>
        <p:txBody>
          <a:bodyPr anchor="b"/>
          <a:lstStyle>
            <a:lvl1pPr algn="ctr">
              <a:defRPr sz="10125"/>
            </a:lvl1pPr>
          </a:lstStyle>
          <a:p>
            <a:r>
              <a:rPr lang="fr-FR"/>
              <a:t>Modifiez le style du titre</a:t>
            </a:r>
          </a:p>
        </p:txBody>
      </p:sp>
      <p:sp>
        <p:nvSpPr>
          <p:cNvPr id="3" name="Sous-titre 2">
            <a:extLst>
              <a:ext uri="{FF2B5EF4-FFF2-40B4-BE49-F238E27FC236}">
                <a16:creationId xmlns:a16="http://schemas.microsoft.com/office/drawing/2014/main" id="{B6A1E175-A5A8-E3F8-1F50-9ACE76A60CE0}"/>
              </a:ext>
            </a:extLst>
          </p:cNvPr>
          <p:cNvSpPr>
            <a:spLocks noGrp="1"/>
          </p:cNvSpPr>
          <p:nvPr>
            <p:ph type="subTitle" idx="1"/>
          </p:nvPr>
        </p:nvSpPr>
        <p:spPr>
          <a:xfrm>
            <a:off x="1714500" y="5403057"/>
            <a:ext cx="10287000" cy="2483643"/>
          </a:xfrm>
        </p:spPr>
        <p:txBody>
          <a:bodyPr/>
          <a:lstStyle>
            <a:lvl1pPr marL="0" indent="0" algn="ctr">
              <a:buNone/>
              <a:defRPr sz="4050"/>
            </a:lvl1pPr>
            <a:lvl2pPr marL="771476" indent="0" algn="ctr">
              <a:buNone/>
              <a:defRPr sz="3375"/>
            </a:lvl2pPr>
            <a:lvl3pPr marL="1542950" indent="0" algn="ctr">
              <a:buNone/>
              <a:defRPr sz="3038"/>
            </a:lvl3pPr>
            <a:lvl4pPr marL="2314425" indent="0" algn="ctr">
              <a:buNone/>
              <a:defRPr sz="2700"/>
            </a:lvl4pPr>
            <a:lvl5pPr marL="3085901" indent="0" algn="ctr">
              <a:buNone/>
              <a:defRPr sz="2700"/>
            </a:lvl5pPr>
            <a:lvl6pPr marL="3857373" indent="0" algn="ctr">
              <a:buNone/>
              <a:defRPr sz="2700"/>
            </a:lvl6pPr>
            <a:lvl7pPr marL="4628850" indent="0" algn="ctr">
              <a:buNone/>
              <a:defRPr sz="2700"/>
            </a:lvl7pPr>
            <a:lvl8pPr marL="5400324" indent="0" algn="ctr">
              <a:buNone/>
              <a:defRPr sz="2700"/>
            </a:lvl8pPr>
            <a:lvl9pPr marL="6171798" indent="0" algn="ctr">
              <a:buNone/>
              <a:defRPr sz="27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EDB011BD-E88B-5BE9-5844-0538F4A6BC96}"/>
              </a:ext>
            </a:extLst>
          </p:cNvPr>
          <p:cNvSpPr>
            <a:spLocks noGrp="1"/>
          </p:cNvSpPr>
          <p:nvPr>
            <p:ph type="dt" sz="half" idx="10"/>
          </p:nvPr>
        </p:nvSpPr>
        <p:spPr/>
        <p:txBody>
          <a:bodyPr/>
          <a:lstStyle/>
          <a:p>
            <a:fld id="{AD96E12F-ACD3-4E0E-B47F-96DD99D05E35}"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DDD9C7E6-35E1-05A6-51A5-CCE58B40DF7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389C54D-1568-EED2-9D38-AF9656B384B1}"/>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41304726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76CD94-2638-A533-35AC-33F8762C26B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BC8C267-6A0E-7F85-11DF-E1B8F319590C}"/>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9A4EE0B-4ED7-D3BB-592F-49D678F63D1C}"/>
              </a:ext>
            </a:extLst>
          </p:cNvPr>
          <p:cNvSpPr>
            <a:spLocks noGrp="1"/>
          </p:cNvSpPr>
          <p:nvPr>
            <p:ph type="dt" sz="half" idx="10"/>
          </p:nvPr>
        </p:nvSpPr>
        <p:spPr/>
        <p:txBody>
          <a:bodyPr/>
          <a:lstStyle/>
          <a:p>
            <a:fld id="{AD96E12F-ACD3-4E0E-B47F-96DD99D05E35}"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6ED58435-B360-2F20-F1DB-85A5F0FC7CF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BCB141A-DA4F-A23C-5B4F-FCBDF897FC6F}"/>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1647863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611B11A-57FD-EF6E-D078-216EE9E1BBFF}"/>
              </a:ext>
            </a:extLst>
          </p:cNvPr>
          <p:cNvSpPr>
            <a:spLocks noGrp="1"/>
          </p:cNvSpPr>
          <p:nvPr>
            <p:ph type="title"/>
          </p:nvPr>
        </p:nvSpPr>
        <p:spPr>
          <a:xfrm>
            <a:off x="935831" y="2564611"/>
            <a:ext cx="11830050" cy="4279106"/>
          </a:xfrm>
        </p:spPr>
        <p:txBody>
          <a:bodyPr anchor="b"/>
          <a:lstStyle>
            <a:lvl1pPr>
              <a:defRPr sz="10125"/>
            </a:lvl1pPr>
          </a:lstStyle>
          <a:p>
            <a:r>
              <a:rPr lang="fr-FR"/>
              <a:t>Modifiez le style du titre</a:t>
            </a:r>
          </a:p>
        </p:txBody>
      </p:sp>
      <p:sp>
        <p:nvSpPr>
          <p:cNvPr id="3" name="Espace réservé du texte 2">
            <a:extLst>
              <a:ext uri="{FF2B5EF4-FFF2-40B4-BE49-F238E27FC236}">
                <a16:creationId xmlns:a16="http://schemas.microsoft.com/office/drawing/2014/main" id="{3B6DB786-4834-DFBA-7E92-F490A1B25F72}"/>
              </a:ext>
            </a:extLst>
          </p:cNvPr>
          <p:cNvSpPr>
            <a:spLocks noGrp="1"/>
          </p:cNvSpPr>
          <p:nvPr>
            <p:ph type="body" idx="1"/>
          </p:nvPr>
        </p:nvSpPr>
        <p:spPr>
          <a:xfrm>
            <a:off x="935831" y="6884198"/>
            <a:ext cx="11830050" cy="2250281"/>
          </a:xfrm>
        </p:spPr>
        <p:txBody>
          <a:bodyPr/>
          <a:lstStyle>
            <a:lvl1pPr marL="0" indent="0">
              <a:buNone/>
              <a:defRPr sz="4050">
                <a:solidFill>
                  <a:schemeClr val="tx1">
                    <a:tint val="82000"/>
                  </a:schemeClr>
                </a:solidFill>
              </a:defRPr>
            </a:lvl1pPr>
            <a:lvl2pPr marL="771476" indent="0">
              <a:buNone/>
              <a:defRPr sz="3375">
                <a:solidFill>
                  <a:schemeClr val="tx1">
                    <a:tint val="82000"/>
                  </a:schemeClr>
                </a:solidFill>
              </a:defRPr>
            </a:lvl2pPr>
            <a:lvl3pPr marL="1542950" indent="0">
              <a:buNone/>
              <a:defRPr sz="3038">
                <a:solidFill>
                  <a:schemeClr val="tx1">
                    <a:tint val="82000"/>
                  </a:schemeClr>
                </a:solidFill>
              </a:defRPr>
            </a:lvl3pPr>
            <a:lvl4pPr marL="2314425" indent="0">
              <a:buNone/>
              <a:defRPr sz="2700">
                <a:solidFill>
                  <a:schemeClr val="tx1">
                    <a:tint val="82000"/>
                  </a:schemeClr>
                </a:solidFill>
              </a:defRPr>
            </a:lvl4pPr>
            <a:lvl5pPr marL="3085901" indent="0">
              <a:buNone/>
              <a:defRPr sz="2700">
                <a:solidFill>
                  <a:schemeClr val="tx1">
                    <a:tint val="82000"/>
                  </a:schemeClr>
                </a:solidFill>
              </a:defRPr>
            </a:lvl5pPr>
            <a:lvl6pPr marL="3857373" indent="0">
              <a:buNone/>
              <a:defRPr sz="2700">
                <a:solidFill>
                  <a:schemeClr val="tx1">
                    <a:tint val="82000"/>
                  </a:schemeClr>
                </a:solidFill>
              </a:defRPr>
            </a:lvl6pPr>
            <a:lvl7pPr marL="4628850" indent="0">
              <a:buNone/>
              <a:defRPr sz="2700">
                <a:solidFill>
                  <a:schemeClr val="tx1">
                    <a:tint val="82000"/>
                  </a:schemeClr>
                </a:solidFill>
              </a:defRPr>
            </a:lvl7pPr>
            <a:lvl8pPr marL="5400324" indent="0">
              <a:buNone/>
              <a:defRPr sz="2700">
                <a:solidFill>
                  <a:schemeClr val="tx1">
                    <a:tint val="82000"/>
                  </a:schemeClr>
                </a:solidFill>
              </a:defRPr>
            </a:lvl8pPr>
            <a:lvl9pPr marL="6171798" indent="0">
              <a:buNone/>
              <a:defRPr sz="27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8431C319-FB0C-BD76-4801-6AD79CA82A56}"/>
              </a:ext>
            </a:extLst>
          </p:cNvPr>
          <p:cNvSpPr>
            <a:spLocks noGrp="1"/>
          </p:cNvSpPr>
          <p:nvPr>
            <p:ph type="dt" sz="half" idx="10"/>
          </p:nvPr>
        </p:nvSpPr>
        <p:spPr/>
        <p:txBody>
          <a:bodyPr/>
          <a:lstStyle/>
          <a:p>
            <a:fld id="{AD96E12F-ACD3-4E0E-B47F-96DD99D05E35}"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0B7BEC8B-EB10-AFA9-0647-1F675D24F1D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2F07A89-E44C-0BFC-AE33-5AF3A1C484DE}"/>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19113985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568AE2A-EBAB-8535-9929-5C06E773C7E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2089419-3FA4-893D-10CF-896A647639B2}"/>
              </a:ext>
            </a:extLst>
          </p:cNvPr>
          <p:cNvSpPr>
            <a:spLocks noGrp="1"/>
          </p:cNvSpPr>
          <p:nvPr>
            <p:ph sz="half" idx="1"/>
          </p:nvPr>
        </p:nvSpPr>
        <p:spPr>
          <a:xfrm>
            <a:off x="94297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3A35FE34-9C03-D735-DAAB-E8B7A26E0798}"/>
              </a:ext>
            </a:extLst>
          </p:cNvPr>
          <p:cNvSpPr>
            <a:spLocks noGrp="1"/>
          </p:cNvSpPr>
          <p:nvPr>
            <p:ph sz="half" idx="2"/>
          </p:nvPr>
        </p:nvSpPr>
        <p:spPr>
          <a:xfrm>
            <a:off x="694372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C7A7FC32-E480-7299-D479-E039FDC4E84E}"/>
              </a:ext>
            </a:extLst>
          </p:cNvPr>
          <p:cNvSpPr>
            <a:spLocks noGrp="1"/>
          </p:cNvSpPr>
          <p:nvPr>
            <p:ph type="dt" sz="half" idx="10"/>
          </p:nvPr>
        </p:nvSpPr>
        <p:spPr/>
        <p:txBody>
          <a:bodyPr/>
          <a:lstStyle/>
          <a:p>
            <a:fld id="{AD96E12F-ACD3-4E0E-B47F-96DD99D05E35}" type="datetimeFigureOut">
              <a:rPr lang="fr-FR" smtClean="0"/>
              <a:t>24/09/2025</a:t>
            </a:fld>
            <a:endParaRPr lang="fr-FR"/>
          </a:p>
        </p:txBody>
      </p:sp>
      <p:sp>
        <p:nvSpPr>
          <p:cNvPr id="6" name="Espace réservé du pied de page 5">
            <a:extLst>
              <a:ext uri="{FF2B5EF4-FFF2-40B4-BE49-F238E27FC236}">
                <a16:creationId xmlns:a16="http://schemas.microsoft.com/office/drawing/2014/main" id="{4CE11614-A2EB-22B3-3300-5B1A74B74EF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57DFE78-087C-A4BE-F00A-508C323EE031}"/>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272618514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FC4C0A0-C635-D19D-4458-4A475D3E54EC}"/>
              </a:ext>
            </a:extLst>
          </p:cNvPr>
          <p:cNvSpPr>
            <a:spLocks noGrp="1"/>
          </p:cNvSpPr>
          <p:nvPr>
            <p:ph type="title"/>
          </p:nvPr>
        </p:nvSpPr>
        <p:spPr>
          <a:xfrm>
            <a:off x="944762" y="547693"/>
            <a:ext cx="11830050" cy="1988345"/>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B226CB9D-0440-B5FD-83E9-8546951909E6}"/>
              </a:ext>
            </a:extLst>
          </p:cNvPr>
          <p:cNvSpPr>
            <a:spLocks noGrp="1"/>
          </p:cNvSpPr>
          <p:nvPr>
            <p:ph type="body" idx="1"/>
          </p:nvPr>
        </p:nvSpPr>
        <p:spPr>
          <a:xfrm>
            <a:off x="944762" y="2521746"/>
            <a:ext cx="5802510"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B9571624-52DC-87F5-B8D2-B7D0A0756A5C}"/>
              </a:ext>
            </a:extLst>
          </p:cNvPr>
          <p:cNvSpPr>
            <a:spLocks noGrp="1"/>
          </p:cNvSpPr>
          <p:nvPr>
            <p:ph sz="half" idx="2"/>
          </p:nvPr>
        </p:nvSpPr>
        <p:spPr>
          <a:xfrm>
            <a:off x="944762" y="3757614"/>
            <a:ext cx="5802510"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C81CC25B-16E3-6CDD-A60D-772A41A9A9BD}"/>
              </a:ext>
            </a:extLst>
          </p:cNvPr>
          <p:cNvSpPr>
            <a:spLocks noGrp="1"/>
          </p:cNvSpPr>
          <p:nvPr>
            <p:ph type="body" sz="quarter" idx="3"/>
          </p:nvPr>
        </p:nvSpPr>
        <p:spPr>
          <a:xfrm>
            <a:off x="6943728" y="2521746"/>
            <a:ext cx="5831087"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E9E8F26D-DA17-C00C-67BC-33DC1C6553D3}"/>
              </a:ext>
            </a:extLst>
          </p:cNvPr>
          <p:cNvSpPr>
            <a:spLocks noGrp="1"/>
          </p:cNvSpPr>
          <p:nvPr>
            <p:ph sz="quarter" idx="4"/>
          </p:nvPr>
        </p:nvSpPr>
        <p:spPr>
          <a:xfrm>
            <a:off x="6943728" y="3757614"/>
            <a:ext cx="5831087"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0FAEA9E3-1EB2-6526-6A97-642BA3322883}"/>
              </a:ext>
            </a:extLst>
          </p:cNvPr>
          <p:cNvSpPr>
            <a:spLocks noGrp="1"/>
          </p:cNvSpPr>
          <p:nvPr>
            <p:ph type="dt" sz="half" idx="10"/>
          </p:nvPr>
        </p:nvSpPr>
        <p:spPr/>
        <p:txBody>
          <a:bodyPr/>
          <a:lstStyle/>
          <a:p>
            <a:fld id="{AD96E12F-ACD3-4E0E-B47F-96DD99D05E35}" type="datetimeFigureOut">
              <a:rPr lang="fr-FR" smtClean="0"/>
              <a:t>24/09/2025</a:t>
            </a:fld>
            <a:endParaRPr lang="fr-FR"/>
          </a:p>
        </p:txBody>
      </p:sp>
      <p:sp>
        <p:nvSpPr>
          <p:cNvPr id="8" name="Espace réservé du pied de page 7">
            <a:extLst>
              <a:ext uri="{FF2B5EF4-FFF2-40B4-BE49-F238E27FC236}">
                <a16:creationId xmlns:a16="http://schemas.microsoft.com/office/drawing/2014/main" id="{8EF242C2-8321-0011-04BB-85EC1AD922C8}"/>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B26D719C-FAFF-80D8-A63B-FC5C36DBCD1D}"/>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35739949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0BDF672-8553-FAE5-98C8-D18B6A593552}"/>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8FBFCA1-D8E9-B420-DCF3-C1560D5C5358}"/>
              </a:ext>
            </a:extLst>
          </p:cNvPr>
          <p:cNvSpPr>
            <a:spLocks noGrp="1"/>
          </p:cNvSpPr>
          <p:nvPr>
            <p:ph type="dt" sz="half" idx="10"/>
          </p:nvPr>
        </p:nvSpPr>
        <p:spPr/>
        <p:txBody>
          <a:bodyPr/>
          <a:lstStyle/>
          <a:p>
            <a:fld id="{AD96E12F-ACD3-4E0E-B47F-96DD99D05E35}" type="datetimeFigureOut">
              <a:rPr lang="fr-FR" smtClean="0"/>
              <a:t>24/09/2025</a:t>
            </a:fld>
            <a:endParaRPr lang="fr-FR"/>
          </a:p>
        </p:txBody>
      </p:sp>
      <p:sp>
        <p:nvSpPr>
          <p:cNvPr id="4" name="Espace réservé du pied de page 3">
            <a:extLst>
              <a:ext uri="{FF2B5EF4-FFF2-40B4-BE49-F238E27FC236}">
                <a16:creationId xmlns:a16="http://schemas.microsoft.com/office/drawing/2014/main" id="{BE850D5E-606D-6262-85EA-5D9DFCC7F8F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FE8B908B-61CB-F908-98C3-8B8A499990F7}"/>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42755308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6CC75F5-8023-BB5C-50A3-19A5FD2723B1}"/>
              </a:ext>
            </a:extLst>
          </p:cNvPr>
          <p:cNvSpPr>
            <a:spLocks noGrp="1"/>
          </p:cNvSpPr>
          <p:nvPr>
            <p:ph type="dt" sz="half" idx="10"/>
          </p:nvPr>
        </p:nvSpPr>
        <p:spPr/>
        <p:txBody>
          <a:bodyPr/>
          <a:lstStyle/>
          <a:p>
            <a:fld id="{AD96E12F-ACD3-4E0E-B47F-96DD99D05E35}" type="datetimeFigureOut">
              <a:rPr lang="fr-FR" smtClean="0"/>
              <a:t>24/09/2025</a:t>
            </a:fld>
            <a:endParaRPr lang="fr-FR"/>
          </a:p>
        </p:txBody>
      </p:sp>
      <p:sp>
        <p:nvSpPr>
          <p:cNvPr id="3" name="Espace réservé du pied de page 2">
            <a:extLst>
              <a:ext uri="{FF2B5EF4-FFF2-40B4-BE49-F238E27FC236}">
                <a16:creationId xmlns:a16="http://schemas.microsoft.com/office/drawing/2014/main" id="{DA6A0358-8763-B480-6AF5-DCC1E75A339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91B6B293-6E15-1FA4-870E-1B76A4752C4C}"/>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9604304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755597-C78D-F28C-DE74-A0E9F12A7761}"/>
              </a:ext>
            </a:extLst>
          </p:cNvPr>
          <p:cNvSpPr>
            <a:spLocks noGrp="1"/>
          </p:cNvSpPr>
          <p:nvPr>
            <p:ph type="title"/>
          </p:nvPr>
        </p:nvSpPr>
        <p:spPr>
          <a:xfrm>
            <a:off x="935831" y="2564611"/>
            <a:ext cx="11830050" cy="4279106"/>
          </a:xfrm>
        </p:spPr>
        <p:txBody>
          <a:bodyPr anchor="b"/>
          <a:lstStyle>
            <a:lvl1pPr>
              <a:defRPr sz="10125"/>
            </a:lvl1pPr>
          </a:lstStyle>
          <a:p>
            <a:r>
              <a:rPr lang="fr-FR"/>
              <a:t>Modifiez le style du titre</a:t>
            </a:r>
          </a:p>
        </p:txBody>
      </p:sp>
      <p:sp>
        <p:nvSpPr>
          <p:cNvPr id="3" name="Espace réservé du texte 2">
            <a:extLst>
              <a:ext uri="{FF2B5EF4-FFF2-40B4-BE49-F238E27FC236}">
                <a16:creationId xmlns:a16="http://schemas.microsoft.com/office/drawing/2014/main" id="{71078719-4082-84B0-EE26-D2C8AAC85FE6}"/>
              </a:ext>
            </a:extLst>
          </p:cNvPr>
          <p:cNvSpPr>
            <a:spLocks noGrp="1"/>
          </p:cNvSpPr>
          <p:nvPr>
            <p:ph type="body" idx="1"/>
          </p:nvPr>
        </p:nvSpPr>
        <p:spPr>
          <a:xfrm>
            <a:off x="935831" y="6884198"/>
            <a:ext cx="11830050" cy="2250281"/>
          </a:xfrm>
        </p:spPr>
        <p:txBody>
          <a:bodyPr/>
          <a:lstStyle>
            <a:lvl1pPr marL="0" indent="0">
              <a:buNone/>
              <a:defRPr sz="4050">
                <a:solidFill>
                  <a:schemeClr val="tx1">
                    <a:tint val="82000"/>
                  </a:schemeClr>
                </a:solidFill>
              </a:defRPr>
            </a:lvl1pPr>
            <a:lvl2pPr marL="771476" indent="0">
              <a:buNone/>
              <a:defRPr sz="3375">
                <a:solidFill>
                  <a:schemeClr val="tx1">
                    <a:tint val="82000"/>
                  </a:schemeClr>
                </a:solidFill>
              </a:defRPr>
            </a:lvl2pPr>
            <a:lvl3pPr marL="1542950" indent="0">
              <a:buNone/>
              <a:defRPr sz="3038">
                <a:solidFill>
                  <a:schemeClr val="tx1">
                    <a:tint val="82000"/>
                  </a:schemeClr>
                </a:solidFill>
              </a:defRPr>
            </a:lvl3pPr>
            <a:lvl4pPr marL="2314425" indent="0">
              <a:buNone/>
              <a:defRPr sz="2700">
                <a:solidFill>
                  <a:schemeClr val="tx1">
                    <a:tint val="82000"/>
                  </a:schemeClr>
                </a:solidFill>
              </a:defRPr>
            </a:lvl4pPr>
            <a:lvl5pPr marL="3085901" indent="0">
              <a:buNone/>
              <a:defRPr sz="2700">
                <a:solidFill>
                  <a:schemeClr val="tx1">
                    <a:tint val="82000"/>
                  </a:schemeClr>
                </a:solidFill>
              </a:defRPr>
            </a:lvl5pPr>
            <a:lvl6pPr marL="3857373" indent="0">
              <a:buNone/>
              <a:defRPr sz="2700">
                <a:solidFill>
                  <a:schemeClr val="tx1">
                    <a:tint val="82000"/>
                  </a:schemeClr>
                </a:solidFill>
              </a:defRPr>
            </a:lvl6pPr>
            <a:lvl7pPr marL="4628850" indent="0">
              <a:buNone/>
              <a:defRPr sz="2700">
                <a:solidFill>
                  <a:schemeClr val="tx1">
                    <a:tint val="82000"/>
                  </a:schemeClr>
                </a:solidFill>
              </a:defRPr>
            </a:lvl7pPr>
            <a:lvl8pPr marL="5400324" indent="0">
              <a:buNone/>
              <a:defRPr sz="2700">
                <a:solidFill>
                  <a:schemeClr val="tx1">
                    <a:tint val="82000"/>
                  </a:schemeClr>
                </a:solidFill>
              </a:defRPr>
            </a:lvl8pPr>
            <a:lvl9pPr marL="6171798" indent="0">
              <a:buNone/>
              <a:defRPr sz="27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2C73848E-5D27-E38A-4822-60CFFFD6A199}"/>
              </a:ext>
            </a:extLst>
          </p:cNvPr>
          <p:cNvSpPr>
            <a:spLocks noGrp="1"/>
          </p:cNvSpPr>
          <p:nvPr>
            <p:ph type="dt" sz="half" idx="10"/>
          </p:nvPr>
        </p:nvSpPr>
        <p:spPr/>
        <p:txBody>
          <a:bodyPr/>
          <a:lstStyle/>
          <a:p>
            <a:fld id="{C5C905A2-2301-4529-94CB-D69E8C42EEDC}"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9F2A9451-33D1-8968-5BEB-BCC20CC6422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2D16CDA-C3EA-8948-22FB-2E5E0A7D747B}"/>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409592087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F28DC3-5288-388D-A838-E0D16E147BCB}"/>
              </a:ext>
            </a:extLst>
          </p:cNvPr>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du contenu 2">
            <a:extLst>
              <a:ext uri="{FF2B5EF4-FFF2-40B4-BE49-F238E27FC236}">
                <a16:creationId xmlns:a16="http://schemas.microsoft.com/office/drawing/2014/main" id="{33BDDF1C-2926-51F0-662B-3AC1923CD655}"/>
              </a:ext>
            </a:extLst>
          </p:cNvPr>
          <p:cNvSpPr>
            <a:spLocks noGrp="1"/>
          </p:cNvSpPr>
          <p:nvPr>
            <p:ph idx="1"/>
          </p:nvPr>
        </p:nvSpPr>
        <p:spPr>
          <a:xfrm>
            <a:off x="5831091" y="1481140"/>
            <a:ext cx="6943725" cy="7310438"/>
          </a:xfrm>
        </p:spPr>
        <p:txBody>
          <a:bodyPr/>
          <a:lstStyle>
            <a:lvl1pPr>
              <a:defRPr sz="5400"/>
            </a:lvl1pPr>
            <a:lvl2pPr>
              <a:defRPr sz="4725"/>
            </a:lvl2pPr>
            <a:lvl3pPr>
              <a:defRPr sz="4050"/>
            </a:lvl3pPr>
            <a:lvl4pPr>
              <a:defRPr sz="3375"/>
            </a:lvl4pPr>
            <a:lvl5pPr>
              <a:defRPr sz="3375"/>
            </a:lvl5pPr>
            <a:lvl6pPr>
              <a:defRPr sz="3375"/>
            </a:lvl6pPr>
            <a:lvl7pPr>
              <a:defRPr sz="3375"/>
            </a:lvl7pPr>
            <a:lvl8pPr>
              <a:defRPr sz="3375"/>
            </a:lvl8pPr>
            <a:lvl9pPr>
              <a:defRPr sz="3375"/>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D2B27530-D0A1-B823-7ACA-65DC6AF0F3A8}"/>
              </a:ext>
            </a:extLst>
          </p:cNvPr>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F7FC9DF-66D5-2AE0-4A3C-ECF6F3C10241}"/>
              </a:ext>
            </a:extLst>
          </p:cNvPr>
          <p:cNvSpPr>
            <a:spLocks noGrp="1"/>
          </p:cNvSpPr>
          <p:nvPr>
            <p:ph type="dt" sz="half" idx="10"/>
          </p:nvPr>
        </p:nvSpPr>
        <p:spPr/>
        <p:txBody>
          <a:bodyPr/>
          <a:lstStyle/>
          <a:p>
            <a:fld id="{AD96E12F-ACD3-4E0E-B47F-96DD99D05E35}" type="datetimeFigureOut">
              <a:rPr lang="fr-FR" smtClean="0"/>
              <a:t>24/09/2025</a:t>
            </a:fld>
            <a:endParaRPr lang="fr-FR"/>
          </a:p>
        </p:txBody>
      </p:sp>
      <p:sp>
        <p:nvSpPr>
          <p:cNvPr id="6" name="Espace réservé du pied de page 5">
            <a:extLst>
              <a:ext uri="{FF2B5EF4-FFF2-40B4-BE49-F238E27FC236}">
                <a16:creationId xmlns:a16="http://schemas.microsoft.com/office/drawing/2014/main" id="{1765AABA-F37F-B778-36FD-72195558855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75C3B56-677A-B75C-AFB7-BA3FC9432E0D}"/>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30044257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C3260F-B79C-85E0-CCAA-168D126FA048}"/>
              </a:ext>
            </a:extLst>
          </p:cNvPr>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pour une image  2">
            <a:extLst>
              <a:ext uri="{FF2B5EF4-FFF2-40B4-BE49-F238E27FC236}">
                <a16:creationId xmlns:a16="http://schemas.microsoft.com/office/drawing/2014/main" id="{4154C08C-494D-8FC9-3F26-2972A7C06254}"/>
              </a:ext>
            </a:extLst>
          </p:cNvPr>
          <p:cNvSpPr>
            <a:spLocks noGrp="1"/>
          </p:cNvSpPr>
          <p:nvPr>
            <p:ph type="pic" idx="1"/>
          </p:nvPr>
        </p:nvSpPr>
        <p:spPr>
          <a:xfrm>
            <a:off x="5831091" y="1481140"/>
            <a:ext cx="6943725" cy="7310438"/>
          </a:xfrm>
        </p:spPr>
        <p:txBody>
          <a:bodyPr/>
          <a:lstStyle>
            <a:lvl1pPr marL="0" indent="0">
              <a:buNone/>
              <a:defRPr sz="5400"/>
            </a:lvl1pPr>
            <a:lvl2pPr marL="771476" indent="0">
              <a:buNone/>
              <a:defRPr sz="4725"/>
            </a:lvl2pPr>
            <a:lvl3pPr marL="1542950" indent="0">
              <a:buNone/>
              <a:defRPr sz="4050"/>
            </a:lvl3pPr>
            <a:lvl4pPr marL="2314425" indent="0">
              <a:buNone/>
              <a:defRPr sz="3375"/>
            </a:lvl4pPr>
            <a:lvl5pPr marL="3085901" indent="0">
              <a:buNone/>
              <a:defRPr sz="3375"/>
            </a:lvl5pPr>
            <a:lvl6pPr marL="3857373" indent="0">
              <a:buNone/>
              <a:defRPr sz="3375"/>
            </a:lvl6pPr>
            <a:lvl7pPr marL="4628850" indent="0">
              <a:buNone/>
              <a:defRPr sz="3375"/>
            </a:lvl7pPr>
            <a:lvl8pPr marL="5400324" indent="0">
              <a:buNone/>
              <a:defRPr sz="3375"/>
            </a:lvl8pPr>
            <a:lvl9pPr marL="6171798" indent="0">
              <a:buNone/>
              <a:defRPr sz="3375"/>
            </a:lvl9pPr>
          </a:lstStyle>
          <a:p>
            <a:endParaRPr lang="fr-FR"/>
          </a:p>
        </p:txBody>
      </p:sp>
      <p:sp>
        <p:nvSpPr>
          <p:cNvPr id="4" name="Espace réservé du texte 3">
            <a:extLst>
              <a:ext uri="{FF2B5EF4-FFF2-40B4-BE49-F238E27FC236}">
                <a16:creationId xmlns:a16="http://schemas.microsoft.com/office/drawing/2014/main" id="{02B83370-E10A-7E8F-0DA5-3E2D462D7C0C}"/>
              </a:ext>
            </a:extLst>
          </p:cNvPr>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B2578CD-6D33-FFBF-B95E-D3EFE3DF1EA4}"/>
              </a:ext>
            </a:extLst>
          </p:cNvPr>
          <p:cNvSpPr>
            <a:spLocks noGrp="1"/>
          </p:cNvSpPr>
          <p:nvPr>
            <p:ph type="dt" sz="half" idx="10"/>
          </p:nvPr>
        </p:nvSpPr>
        <p:spPr/>
        <p:txBody>
          <a:bodyPr/>
          <a:lstStyle/>
          <a:p>
            <a:fld id="{AD96E12F-ACD3-4E0E-B47F-96DD99D05E35}" type="datetimeFigureOut">
              <a:rPr lang="fr-FR" smtClean="0"/>
              <a:t>24/09/2025</a:t>
            </a:fld>
            <a:endParaRPr lang="fr-FR"/>
          </a:p>
        </p:txBody>
      </p:sp>
      <p:sp>
        <p:nvSpPr>
          <p:cNvPr id="6" name="Espace réservé du pied de page 5">
            <a:extLst>
              <a:ext uri="{FF2B5EF4-FFF2-40B4-BE49-F238E27FC236}">
                <a16:creationId xmlns:a16="http://schemas.microsoft.com/office/drawing/2014/main" id="{747F21A3-F316-F8BB-F698-83DC2F0CF25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4FA0F2C-CBF0-807D-0A9A-6FA9BCE4B72F}"/>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245072885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4FB7C3-6331-1AA1-0B0B-92B48991FBD0}"/>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1ABF8E9C-ABCA-ADB1-84AD-595D0F58EA2C}"/>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4BCD6CC-B805-86AD-045F-3F71DC0E56EE}"/>
              </a:ext>
            </a:extLst>
          </p:cNvPr>
          <p:cNvSpPr>
            <a:spLocks noGrp="1"/>
          </p:cNvSpPr>
          <p:nvPr>
            <p:ph type="dt" sz="half" idx="10"/>
          </p:nvPr>
        </p:nvSpPr>
        <p:spPr/>
        <p:txBody>
          <a:bodyPr/>
          <a:lstStyle/>
          <a:p>
            <a:fld id="{AD96E12F-ACD3-4E0E-B47F-96DD99D05E35}"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2C89ACE6-C578-27CD-A38F-0BB5DC47648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BD7A67A-A9B3-EBC0-FCB3-A1A0B75C7ABA}"/>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13622253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5C7BB1E6-FA15-9B07-0DA4-3CDFE768DCE2}"/>
              </a:ext>
            </a:extLst>
          </p:cNvPr>
          <p:cNvSpPr>
            <a:spLocks noGrp="1"/>
          </p:cNvSpPr>
          <p:nvPr>
            <p:ph type="title" orient="vert"/>
          </p:nvPr>
        </p:nvSpPr>
        <p:spPr>
          <a:xfrm>
            <a:off x="9815516" y="547689"/>
            <a:ext cx="2957513" cy="8717757"/>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CBDF7200-9D1B-0323-12C5-DDD0F72DE438}"/>
              </a:ext>
            </a:extLst>
          </p:cNvPr>
          <p:cNvSpPr>
            <a:spLocks noGrp="1"/>
          </p:cNvSpPr>
          <p:nvPr>
            <p:ph type="body" orient="vert" idx="1"/>
          </p:nvPr>
        </p:nvSpPr>
        <p:spPr>
          <a:xfrm>
            <a:off x="942975" y="547689"/>
            <a:ext cx="8701088" cy="871775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025D5D2-14BB-5080-25EB-0FCE12A2B817}"/>
              </a:ext>
            </a:extLst>
          </p:cNvPr>
          <p:cNvSpPr>
            <a:spLocks noGrp="1"/>
          </p:cNvSpPr>
          <p:nvPr>
            <p:ph type="dt" sz="half" idx="10"/>
          </p:nvPr>
        </p:nvSpPr>
        <p:spPr/>
        <p:txBody>
          <a:bodyPr/>
          <a:lstStyle/>
          <a:p>
            <a:fld id="{AD96E12F-ACD3-4E0E-B47F-96DD99D05E35}"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E154F753-5097-CE96-162F-E314E73F6F9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3545481-5913-5EDF-799C-F86BF484978A}"/>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11186937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714500" y="1683545"/>
            <a:ext cx="10287000" cy="3581400"/>
          </a:xfrm>
        </p:spPr>
        <p:txBody>
          <a:bodyPr anchor="b"/>
          <a:lstStyle>
            <a:lvl1pPr algn="ctr">
              <a:defRPr sz="10125"/>
            </a:lvl1pPr>
          </a:lstStyle>
          <a:p>
            <a:r>
              <a:rPr lang="fr-FR"/>
              <a:t>Modifiez le style du titre</a:t>
            </a:r>
          </a:p>
        </p:txBody>
      </p:sp>
      <p:sp>
        <p:nvSpPr>
          <p:cNvPr id="3" name="Sous-titre 2"/>
          <p:cNvSpPr>
            <a:spLocks noGrp="1"/>
          </p:cNvSpPr>
          <p:nvPr>
            <p:ph type="subTitle" idx="1"/>
          </p:nvPr>
        </p:nvSpPr>
        <p:spPr>
          <a:xfrm>
            <a:off x="1714500" y="5403057"/>
            <a:ext cx="10287000" cy="2483643"/>
          </a:xfrm>
        </p:spPr>
        <p:txBody>
          <a:bodyPr/>
          <a:lstStyle>
            <a:lvl1pPr marL="0" indent="0" algn="ctr">
              <a:buNone/>
              <a:defRPr sz="4050"/>
            </a:lvl1pPr>
            <a:lvl2pPr marL="771476" indent="0" algn="ctr">
              <a:buNone/>
              <a:defRPr sz="3375"/>
            </a:lvl2pPr>
            <a:lvl3pPr marL="1542950" indent="0" algn="ctr">
              <a:buNone/>
              <a:defRPr sz="3038"/>
            </a:lvl3pPr>
            <a:lvl4pPr marL="2314425" indent="0" algn="ctr">
              <a:buNone/>
              <a:defRPr sz="2700"/>
            </a:lvl4pPr>
            <a:lvl5pPr marL="3085901" indent="0" algn="ctr">
              <a:buNone/>
              <a:defRPr sz="2700"/>
            </a:lvl5pPr>
            <a:lvl6pPr marL="3857373" indent="0" algn="ctr">
              <a:buNone/>
              <a:defRPr sz="2700"/>
            </a:lvl6pPr>
            <a:lvl7pPr marL="4628850" indent="0" algn="ctr">
              <a:buNone/>
              <a:defRPr sz="2700"/>
            </a:lvl7pPr>
            <a:lvl8pPr marL="5400324" indent="0" algn="ctr">
              <a:buNone/>
              <a:defRPr sz="2700"/>
            </a:lvl8pPr>
            <a:lvl9pPr marL="6171798" indent="0" algn="ctr">
              <a:buNone/>
              <a:defRPr sz="2700"/>
            </a:lvl9pPr>
          </a:lstStyle>
          <a:p>
            <a:r>
              <a:rPr lang="fr-FR"/>
              <a:t>Modifiez le style des sous-titres du masque</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428537624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412292053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35831" y="2564611"/>
            <a:ext cx="11830050" cy="4279106"/>
          </a:xfrm>
        </p:spPr>
        <p:txBody>
          <a:bodyPr anchor="b"/>
          <a:lstStyle>
            <a:lvl1pPr>
              <a:defRPr sz="10125"/>
            </a:lvl1pPr>
          </a:lstStyle>
          <a:p>
            <a:r>
              <a:rPr lang="fr-FR"/>
              <a:t>Modifiez le style du titre</a:t>
            </a:r>
          </a:p>
        </p:txBody>
      </p:sp>
      <p:sp>
        <p:nvSpPr>
          <p:cNvPr id="3" name="Espace réservé du texte 2"/>
          <p:cNvSpPr>
            <a:spLocks noGrp="1"/>
          </p:cNvSpPr>
          <p:nvPr>
            <p:ph type="body" idx="1"/>
          </p:nvPr>
        </p:nvSpPr>
        <p:spPr>
          <a:xfrm>
            <a:off x="935831" y="6884198"/>
            <a:ext cx="11830050" cy="2250281"/>
          </a:xfrm>
        </p:spPr>
        <p:txBody>
          <a:bodyPr/>
          <a:lstStyle>
            <a:lvl1pPr marL="0" indent="0">
              <a:buNone/>
              <a:defRPr sz="4050">
                <a:solidFill>
                  <a:schemeClr val="tx1">
                    <a:tint val="75000"/>
                  </a:schemeClr>
                </a:solidFill>
              </a:defRPr>
            </a:lvl1pPr>
            <a:lvl2pPr marL="771476" indent="0">
              <a:buNone/>
              <a:defRPr sz="3375">
                <a:solidFill>
                  <a:schemeClr val="tx1">
                    <a:tint val="75000"/>
                  </a:schemeClr>
                </a:solidFill>
              </a:defRPr>
            </a:lvl2pPr>
            <a:lvl3pPr marL="1542950" indent="0">
              <a:buNone/>
              <a:defRPr sz="3038">
                <a:solidFill>
                  <a:schemeClr val="tx1">
                    <a:tint val="75000"/>
                  </a:schemeClr>
                </a:solidFill>
              </a:defRPr>
            </a:lvl3pPr>
            <a:lvl4pPr marL="2314425" indent="0">
              <a:buNone/>
              <a:defRPr sz="2700">
                <a:solidFill>
                  <a:schemeClr val="tx1">
                    <a:tint val="75000"/>
                  </a:schemeClr>
                </a:solidFill>
              </a:defRPr>
            </a:lvl4pPr>
            <a:lvl5pPr marL="3085901" indent="0">
              <a:buNone/>
              <a:defRPr sz="2700">
                <a:solidFill>
                  <a:schemeClr val="tx1">
                    <a:tint val="75000"/>
                  </a:schemeClr>
                </a:solidFill>
              </a:defRPr>
            </a:lvl5pPr>
            <a:lvl6pPr marL="3857373" indent="0">
              <a:buNone/>
              <a:defRPr sz="2700">
                <a:solidFill>
                  <a:schemeClr val="tx1">
                    <a:tint val="75000"/>
                  </a:schemeClr>
                </a:solidFill>
              </a:defRPr>
            </a:lvl6pPr>
            <a:lvl7pPr marL="4628850" indent="0">
              <a:buNone/>
              <a:defRPr sz="2700">
                <a:solidFill>
                  <a:schemeClr val="tx1">
                    <a:tint val="75000"/>
                  </a:schemeClr>
                </a:solidFill>
              </a:defRPr>
            </a:lvl7pPr>
            <a:lvl8pPr marL="5400324" indent="0">
              <a:buNone/>
              <a:defRPr sz="2700">
                <a:solidFill>
                  <a:schemeClr val="tx1">
                    <a:tint val="75000"/>
                  </a:schemeClr>
                </a:solidFill>
              </a:defRPr>
            </a:lvl8pPr>
            <a:lvl9pPr marL="6171798" indent="0">
              <a:buNone/>
              <a:defRPr sz="27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102031560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942975" y="2738438"/>
            <a:ext cx="5829300" cy="652700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943725" y="2738438"/>
            <a:ext cx="5829300" cy="652700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18192952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944762" y="547693"/>
            <a:ext cx="11830050" cy="1988345"/>
          </a:xfrm>
        </p:spPr>
        <p:txBody>
          <a:bodyPr/>
          <a:lstStyle/>
          <a:p>
            <a:r>
              <a:rPr lang="fr-FR"/>
              <a:t>Modifiez le style du titre</a:t>
            </a:r>
          </a:p>
        </p:txBody>
      </p:sp>
      <p:sp>
        <p:nvSpPr>
          <p:cNvPr id="3" name="Espace réservé du texte 2"/>
          <p:cNvSpPr>
            <a:spLocks noGrp="1"/>
          </p:cNvSpPr>
          <p:nvPr>
            <p:ph type="body" idx="1"/>
          </p:nvPr>
        </p:nvSpPr>
        <p:spPr>
          <a:xfrm>
            <a:off x="944762" y="2521746"/>
            <a:ext cx="5802510"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Modifiez les styles du texte du masque</a:t>
            </a:r>
          </a:p>
        </p:txBody>
      </p:sp>
      <p:sp>
        <p:nvSpPr>
          <p:cNvPr id="4" name="Espace réservé du contenu 3"/>
          <p:cNvSpPr>
            <a:spLocks noGrp="1"/>
          </p:cNvSpPr>
          <p:nvPr>
            <p:ph sz="half" idx="2"/>
          </p:nvPr>
        </p:nvSpPr>
        <p:spPr>
          <a:xfrm>
            <a:off x="944762" y="3757614"/>
            <a:ext cx="5802510" cy="552688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943728" y="2521746"/>
            <a:ext cx="5831087"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Modifiez les styles du texte du masque</a:t>
            </a:r>
          </a:p>
        </p:txBody>
      </p:sp>
      <p:sp>
        <p:nvSpPr>
          <p:cNvPr id="6" name="Espace réservé du contenu 5"/>
          <p:cNvSpPr>
            <a:spLocks noGrp="1"/>
          </p:cNvSpPr>
          <p:nvPr>
            <p:ph sz="quarter" idx="4"/>
          </p:nvPr>
        </p:nvSpPr>
        <p:spPr>
          <a:xfrm>
            <a:off x="6943728" y="3757614"/>
            <a:ext cx="5831087" cy="552688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10681321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19037944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B709E9-322D-81F7-8380-5D5E3462D07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8F6FE923-12A9-6065-9D9B-DB5D779349F1}"/>
              </a:ext>
            </a:extLst>
          </p:cNvPr>
          <p:cNvSpPr>
            <a:spLocks noGrp="1"/>
          </p:cNvSpPr>
          <p:nvPr>
            <p:ph sz="half" idx="1"/>
          </p:nvPr>
        </p:nvSpPr>
        <p:spPr>
          <a:xfrm>
            <a:off x="94297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E10767B0-1F3F-BB8A-B4A9-037C38F518EE}"/>
              </a:ext>
            </a:extLst>
          </p:cNvPr>
          <p:cNvSpPr>
            <a:spLocks noGrp="1"/>
          </p:cNvSpPr>
          <p:nvPr>
            <p:ph sz="half" idx="2"/>
          </p:nvPr>
        </p:nvSpPr>
        <p:spPr>
          <a:xfrm>
            <a:off x="694372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8B6C2448-B15A-4B86-1C44-2E05D2D37996}"/>
              </a:ext>
            </a:extLst>
          </p:cNvPr>
          <p:cNvSpPr>
            <a:spLocks noGrp="1"/>
          </p:cNvSpPr>
          <p:nvPr>
            <p:ph type="dt" sz="half" idx="10"/>
          </p:nvPr>
        </p:nvSpPr>
        <p:spPr/>
        <p:txBody>
          <a:bodyPr/>
          <a:lstStyle/>
          <a:p>
            <a:fld id="{C5C905A2-2301-4529-94CB-D69E8C42EEDC}" type="datetimeFigureOut">
              <a:rPr lang="fr-FR" smtClean="0"/>
              <a:t>24/09/2025</a:t>
            </a:fld>
            <a:endParaRPr lang="fr-FR"/>
          </a:p>
        </p:txBody>
      </p:sp>
      <p:sp>
        <p:nvSpPr>
          <p:cNvPr id="6" name="Espace réservé du pied de page 5">
            <a:extLst>
              <a:ext uri="{FF2B5EF4-FFF2-40B4-BE49-F238E27FC236}">
                <a16:creationId xmlns:a16="http://schemas.microsoft.com/office/drawing/2014/main" id="{053240E5-0914-8546-4853-6693B6E56DF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D8BE2B1-DF36-31A0-2A1A-96B54B448FD9}"/>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16525438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347408410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du contenu 2"/>
          <p:cNvSpPr>
            <a:spLocks noGrp="1"/>
          </p:cNvSpPr>
          <p:nvPr>
            <p:ph idx="1"/>
          </p:nvPr>
        </p:nvSpPr>
        <p:spPr>
          <a:xfrm>
            <a:off x="5831091" y="1481140"/>
            <a:ext cx="6943725" cy="7310438"/>
          </a:xfrm>
        </p:spPr>
        <p:txBody>
          <a:bodyPr/>
          <a:lstStyle>
            <a:lvl1pPr>
              <a:defRPr sz="5400"/>
            </a:lvl1pPr>
            <a:lvl2pPr>
              <a:defRPr sz="4725"/>
            </a:lvl2pPr>
            <a:lvl3pPr>
              <a:defRPr sz="4050"/>
            </a:lvl3pPr>
            <a:lvl4pPr>
              <a:defRPr sz="3375"/>
            </a:lvl4pPr>
            <a:lvl5pPr>
              <a:defRPr sz="3375"/>
            </a:lvl5pPr>
            <a:lvl6pPr>
              <a:defRPr sz="3375"/>
            </a:lvl6pPr>
            <a:lvl7pPr>
              <a:defRPr sz="3375"/>
            </a:lvl7pPr>
            <a:lvl8pPr>
              <a:defRPr sz="3375"/>
            </a:lvl8pPr>
            <a:lvl9pPr>
              <a:defRPr sz="3375"/>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156327274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pour une image  2"/>
          <p:cNvSpPr>
            <a:spLocks noGrp="1"/>
          </p:cNvSpPr>
          <p:nvPr>
            <p:ph type="pic" idx="1"/>
          </p:nvPr>
        </p:nvSpPr>
        <p:spPr>
          <a:xfrm>
            <a:off x="5831091" y="1481140"/>
            <a:ext cx="6943725" cy="7310438"/>
          </a:xfrm>
        </p:spPr>
        <p:txBody>
          <a:bodyPr/>
          <a:lstStyle>
            <a:lvl1pPr marL="0" indent="0">
              <a:buNone/>
              <a:defRPr sz="5400"/>
            </a:lvl1pPr>
            <a:lvl2pPr marL="771476" indent="0">
              <a:buNone/>
              <a:defRPr sz="4725"/>
            </a:lvl2pPr>
            <a:lvl3pPr marL="1542950" indent="0">
              <a:buNone/>
              <a:defRPr sz="4050"/>
            </a:lvl3pPr>
            <a:lvl4pPr marL="2314425" indent="0">
              <a:buNone/>
              <a:defRPr sz="3375"/>
            </a:lvl4pPr>
            <a:lvl5pPr marL="3085901" indent="0">
              <a:buNone/>
              <a:defRPr sz="3375"/>
            </a:lvl5pPr>
            <a:lvl6pPr marL="3857373" indent="0">
              <a:buNone/>
              <a:defRPr sz="3375"/>
            </a:lvl6pPr>
            <a:lvl7pPr marL="4628850" indent="0">
              <a:buNone/>
              <a:defRPr sz="3375"/>
            </a:lvl7pPr>
            <a:lvl8pPr marL="5400324" indent="0">
              <a:buNone/>
              <a:defRPr sz="3375"/>
            </a:lvl8pPr>
            <a:lvl9pPr marL="6171798" indent="0">
              <a:buNone/>
              <a:defRPr sz="3375"/>
            </a:lvl9pPr>
          </a:lstStyle>
          <a:p>
            <a:endParaRPr lang="fr-FR"/>
          </a:p>
        </p:txBody>
      </p:sp>
      <p:sp>
        <p:nvSpPr>
          <p:cNvPr id="4" name="Espace réservé du texte 3"/>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358529867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171714045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9815516" y="547689"/>
            <a:ext cx="2957513" cy="8717757"/>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942975" y="547689"/>
            <a:ext cx="8701088" cy="8717757"/>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75601495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028700" y="1683545"/>
            <a:ext cx="11658600" cy="3581400"/>
          </a:xfrm>
        </p:spPr>
        <p:txBody>
          <a:bodyPr anchor="b"/>
          <a:lstStyle>
            <a:lvl1pPr algn="ctr">
              <a:defRPr sz="9000"/>
            </a:lvl1pPr>
          </a:lstStyle>
          <a:p>
            <a:r>
              <a:rPr lang="fr-FR"/>
              <a:t>Modifiez le style du titre</a:t>
            </a:r>
            <a:endParaRPr lang="en-US" dirty="0"/>
          </a:p>
        </p:txBody>
      </p:sp>
      <p:sp>
        <p:nvSpPr>
          <p:cNvPr id="3" name="Subtitle 2"/>
          <p:cNvSpPr>
            <a:spLocks noGrp="1"/>
          </p:cNvSpPr>
          <p:nvPr>
            <p:ph type="subTitle" idx="1"/>
          </p:nvPr>
        </p:nvSpPr>
        <p:spPr>
          <a:xfrm>
            <a:off x="1714500" y="5403057"/>
            <a:ext cx="10287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255278822"/>
      </p:ext>
    </p:extLst>
  </p:cSld>
  <p:clrMapOvr>
    <a:masterClrMapping/>
  </p:clrMapOvr>
  <p:hf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1544284490"/>
      </p:ext>
    </p:extLst>
  </p:cSld>
  <p:clrMapOvr>
    <a:masterClrMapping/>
  </p:clrMapOvr>
  <p:hf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935832" y="2564609"/>
            <a:ext cx="11830050" cy="4279106"/>
          </a:xfrm>
        </p:spPr>
        <p:txBody>
          <a:bodyPr anchor="b"/>
          <a:lstStyle>
            <a:lvl1pPr>
              <a:defRPr sz="9000"/>
            </a:lvl1pPr>
          </a:lstStyle>
          <a:p>
            <a:r>
              <a:rPr lang="fr-FR"/>
              <a:t>Modifiez le style du titre</a:t>
            </a:r>
            <a:endParaRPr lang="en-US" dirty="0"/>
          </a:p>
        </p:txBody>
      </p:sp>
      <p:sp>
        <p:nvSpPr>
          <p:cNvPr id="3" name="Text Placeholder 2"/>
          <p:cNvSpPr>
            <a:spLocks noGrp="1"/>
          </p:cNvSpPr>
          <p:nvPr>
            <p:ph type="body" idx="1"/>
          </p:nvPr>
        </p:nvSpPr>
        <p:spPr>
          <a:xfrm>
            <a:off x="935832" y="6884197"/>
            <a:ext cx="11830050" cy="2250281"/>
          </a:xfrm>
        </p:spPr>
        <p:txBody>
          <a:bodyPr/>
          <a:lstStyle>
            <a:lvl1pPr marL="0" indent="0">
              <a:buNone/>
              <a:defRPr sz="3600">
                <a:solidFill>
                  <a:schemeClr val="tx1"/>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C764DE79-268F-4C1A-8933-263129D2AF90}" type="datetimeFigureOut">
              <a:rPr lang="en-US" smtClean="0"/>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657253520"/>
      </p:ext>
    </p:extLst>
  </p:cSld>
  <p:clrMapOvr>
    <a:masterClrMapping/>
  </p:clrMapOvr>
  <p:hf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94297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94372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9/24/2025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788879746"/>
      </p:ext>
    </p:extLst>
  </p:cSld>
  <p:clrMapOvr>
    <a:masterClrMapping/>
  </p:clrMapOvr>
  <p:hf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944762" y="547690"/>
            <a:ext cx="11830050" cy="1988345"/>
          </a:xfrm>
        </p:spPr>
        <p:txBody>
          <a:bodyPr/>
          <a:lstStyle/>
          <a:p>
            <a:r>
              <a:rPr lang="fr-FR"/>
              <a:t>Modifiez le style du titre</a:t>
            </a:r>
            <a:endParaRPr lang="en-US" dirty="0"/>
          </a:p>
        </p:txBody>
      </p:sp>
      <p:sp>
        <p:nvSpPr>
          <p:cNvPr id="3" name="Text Placeholder 2"/>
          <p:cNvSpPr>
            <a:spLocks noGrp="1"/>
          </p:cNvSpPr>
          <p:nvPr>
            <p:ph type="body" idx="1"/>
          </p:nvPr>
        </p:nvSpPr>
        <p:spPr>
          <a:xfrm>
            <a:off x="944763" y="2521745"/>
            <a:ext cx="5802510"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fr-FR"/>
              <a:t>Cliquez pour modifier les styles du texte du masque</a:t>
            </a:r>
          </a:p>
        </p:txBody>
      </p:sp>
      <p:sp>
        <p:nvSpPr>
          <p:cNvPr id="4" name="Content Placeholder 3"/>
          <p:cNvSpPr>
            <a:spLocks noGrp="1"/>
          </p:cNvSpPr>
          <p:nvPr>
            <p:ph sz="half" idx="2"/>
          </p:nvPr>
        </p:nvSpPr>
        <p:spPr>
          <a:xfrm>
            <a:off x="944763" y="3757613"/>
            <a:ext cx="5802510"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943726" y="2521745"/>
            <a:ext cx="5831087"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fr-FR"/>
              <a:t>Cliquez pour modifier les styles du texte du masque</a:t>
            </a:r>
          </a:p>
        </p:txBody>
      </p:sp>
      <p:sp>
        <p:nvSpPr>
          <p:cNvPr id="6" name="Content Placeholder 5"/>
          <p:cNvSpPr>
            <a:spLocks noGrp="1"/>
          </p:cNvSpPr>
          <p:nvPr>
            <p:ph sz="quarter" idx="4"/>
          </p:nvPr>
        </p:nvSpPr>
        <p:spPr>
          <a:xfrm>
            <a:off x="6943726" y="3757613"/>
            <a:ext cx="5831087"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9/24/2025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4243806789"/>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A3C50A-0E8A-F330-1D2C-614A86B2D17D}"/>
              </a:ext>
            </a:extLst>
          </p:cNvPr>
          <p:cNvSpPr>
            <a:spLocks noGrp="1"/>
          </p:cNvSpPr>
          <p:nvPr>
            <p:ph type="title"/>
          </p:nvPr>
        </p:nvSpPr>
        <p:spPr>
          <a:xfrm>
            <a:off x="944762" y="547693"/>
            <a:ext cx="11830050" cy="1988345"/>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B3A707AF-D43B-28AA-9832-F9A0EBBD5ECF}"/>
              </a:ext>
            </a:extLst>
          </p:cNvPr>
          <p:cNvSpPr>
            <a:spLocks noGrp="1"/>
          </p:cNvSpPr>
          <p:nvPr>
            <p:ph type="body" idx="1"/>
          </p:nvPr>
        </p:nvSpPr>
        <p:spPr>
          <a:xfrm>
            <a:off x="944762" y="2521746"/>
            <a:ext cx="5802510"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2280D807-08F1-C512-4840-856725C531AD}"/>
              </a:ext>
            </a:extLst>
          </p:cNvPr>
          <p:cNvSpPr>
            <a:spLocks noGrp="1"/>
          </p:cNvSpPr>
          <p:nvPr>
            <p:ph sz="half" idx="2"/>
          </p:nvPr>
        </p:nvSpPr>
        <p:spPr>
          <a:xfrm>
            <a:off x="944762" y="3757614"/>
            <a:ext cx="5802510"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E1918F50-F453-6044-B216-C8649EE73860}"/>
              </a:ext>
            </a:extLst>
          </p:cNvPr>
          <p:cNvSpPr>
            <a:spLocks noGrp="1"/>
          </p:cNvSpPr>
          <p:nvPr>
            <p:ph type="body" sz="quarter" idx="3"/>
          </p:nvPr>
        </p:nvSpPr>
        <p:spPr>
          <a:xfrm>
            <a:off x="6943728" y="2521746"/>
            <a:ext cx="5831087"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CEB05AEC-40C0-D362-3F2B-2D04F62823EF}"/>
              </a:ext>
            </a:extLst>
          </p:cNvPr>
          <p:cNvSpPr>
            <a:spLocks noGrp="1"/>
          </p:cNvSpPr>
          <p:nvPr>
            <p:ph sz="quarter" idx="4"/>
          </p:nvPr>
        </p:nvSpPr>
        <p:spPr>
          <a:xfrm>
            <a:off x="6943728" y="3757614"/>
            <a:ext cx="5831087"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2198576-4EE7-44CC-4DF0-0F562D94D145}"/>
              </a:ext>
            </a:extLst>
          </p:cNvPr>
          <p:cNvSpPr>
            <a:spLocks noGrp="1"/>
          </p:cNvSpPr>
          <p:nvPr>
            <p:ph type="dt" sz="half" idx="10"/>
          </p:nvPr>
        </p:nvSpPr>
        <p:spPr/>
        <p:txBody>
          <a:bodyPr/>
          <a:lstStyle/>
          <a:p>
            <a:fld id="{C5C905A2-2301-4529-94CB-D69E8C42EEDC}" type="datetimeFigureOut">
              <a:rPr lang="fr-FR" smtClean="0"/>
              <a:t>24/09/2025</a:t>
            </a:fld>
            <a:endParaRPr lang="fr-FR"/>
          </a:p>
        </p:txBody>
      </p:sp>
      <p:sp>
        <p:nvSpPr>
          <p:cNvPr id="8" name="Espace réservé du pied de page 7">
            <a:extLst>
              <a:ext uri="{FF2B5EF4-FFF2-40B4-BE49-F238E27FC236}">
                <a16:creationId xmlns:a16="http://schemas.microsoft.com/office/drawing/2014/main" id="{C9DFF6E6-BCAB-E186-1A72-67EB8A4E2724}"/>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858EB875-02B3-7FF9-9CBF-125901200AEC}"/>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323907492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9/24/2025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871207485"/>
      </p:ext>
    </p:extLst>
  </p:cSld>
  <p:clrMapOvr>
    <a:masterClrMapping/>
  </p:clrMapOvr>
  <p:hf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9/24/2025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080574709"/>
      </p:ext>
    </p:extLst>
  </p:cSld>
  <p:clrMapOvr>
    <a:masterClrMapping/>
  </p:clrMapOvr>
  <p:hf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44762" y="685800"/>
            <a:ext cx="4423767" cy="2400300"/>
          </a:xfrm>
        </p:spPr>
        <p:txBody>
          <a:bodyPr anchor="b"/>
          <a:lstStyle>
            <a:lvl1pPr>
              <a:defRPr sz="4800"/>
            </a:lvl1pPr>
          </a:lstStyle>
          <a:p>
            <a:r>
              <a:rPr lang="fr-FR"/>
              <a:t>Modifiez le style du titre</a:t>
            </a:r>
            <a:endParaRPr lang="en-US" dirty="0"/>
          </a:p>
        </p:txBody>
      </p:sp>
      <p:sp>
        <p:nvSpPr>
          <p:cNvPr id="3" name="Content Placeholder 2"/>
          <p:cNvSpPr>
            <a:spLocks noGrp="1"/>
          </p:cNvSpPr>
          <p:nvPr>
            <p:ph idx="1"/>
          </p:nvPr>
        </p:nvSpPr>
        <p:spPr>
          <a:xfrm>
            <a:off x="5831087" y="1481140"/>
            <a:ext cx="6943725"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944762" y="3086100"/>
            <a:ext cx="4423767"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C764DE79-268F-4C1A-8933-263129D2AF90}" type="datetimeFigureOut">
              <a:rPr lang="en-US" smtClean="0"/>
              <a:t>9/24/2025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1280607432"/>
      </p:ext>
    </p:extLst>
  </p:cSld>
  <p:clrMapOvr>
    <a:masterClrMapping/>
  </p:clrMapOvr>
  <p:hf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44762" y="685800"/>
            <a:ext cx="4423767" cy="2400300"/>
          </a:xfrm>
        </p:spPr>
        <p:txBody>
          <a:bodyPr anchor="b"/>
          <a:lstStyle>
            <a:lvl1pPr>
              <a:defRPr sz="4800"/>
            </a:lvl1pPr>
          </a:lstStyle>
          <a:p>
            <a:r>
              <a:rPr lang="fr-FR"/>
              <a:t>Modifiez le style du titre</a:t>
            </a:r>
            <a:endParaRPr lang="en-US" dirty="0"/>
          </a:p>
        </p:txBody>
      </p:sp>
      <p:sp>
        <p:nvSpPr>
          <p:cNvPr id="3" name="Picture Placeholder 2"/>
          <p:cNvSpPr>
            <a:spLocks noGrp="1" noChangeAspect="1"/>
          </p:cNvSpPr>
          <p:nvPr>
            <p:ph type="pic" idx="1"/>
          </p:nvPr>
        </p:nvSpPr>
        <p:spPr>
          <a:xfrm>
            <a:off x="5831087" y="1481140"/>
            <a:ext cx="6943725" cy="7310438"/>
          </a:xfrm>
        </p:spPr>
        <p:txBody>
          <a:bodyPr anchor="t"/>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fr-FR"/>
              <a:t>Cliquez sur l'icône pour ajouter une image</a:t>
            </a:r>
            <a:endParaRPr lang="en-US" dirty="0"/>
          </a:p>
        </p:txBody>
      </p:sp>
      <p:sp>
        <p:nvSpPr>
          <p:cNvPr id="4" name="Text Placeholder 3"/>
          <p:cNvSpPr>
            <a:spLocks noGrp="1"/>
          </p:cNvSpPr>
          <p:nvPr>
            <p:ph type="body" sz="half" idx="2"/>
          </p:nvPr>
        </p:nvSpPr>
        <p:spPr>
          <a:xfrm>
            <a:off x="944762" y="3086100"/>
            <a:ext cx="4423767"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C764DE79-268F-4C1A-8933-263129D2AF90}" type="datetimeFigureOut">
              <a:rPr lang="en-US" smtClean="0"/>
              <a:t>9/24/2025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1681932565"/>
      </p:ext>
    </p:extLst>
  </p:cSld>
  <p:clrMapOvr>
    <a:masterClrMapping/>
  </p:clrMapOvr>
  <p:hf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1490843032"/>
      </p:ext>
    </p:extLst>
  </p:cSld>
  <p:clrMapOvr>
    <a:masterClrMapping/>
  </p:clrMapOvr>
  <p:hf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815513" y="547688"/>
            <a:ext cx="2957513" cy="8717757"/>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942976" y="547688"/>
            <a:ext cx="8701088" cy="871775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9/24/2025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008906303"/>
      </p:ext>
    </p:extLst>
  </p:cSld>
  <p:clrMapOvr>
    <a:masterClrMapping/>
  </p:clrMapOvr>
  <p:hf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Section Break 1">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0" y="0"/>
            <a:ext cx="13716000" cy="10287000"/>
          </a:xfrm>
          <a:prstGeom prst="rect">
            <a:avLst/>
          </a:prstGeom>
        </p:spPr>
        <p:txBody>
          <a:bodyPr/>
          <a:lstStyle>
            <a:lvl1pPr>
              <a:defRPr baseline="0"/>
            </a:lvl1pPr>
          </a:lstStyle>
          <a:p>
            <a:r>
              <a:rPr kumimoji="1" lang="en-US" altLang="ja-JP" dirty="0"/>
              <a:t>Add a full screen image</a:t>
            </a:r>
            <a:endParaRPr kumimoji="1" lang="ja-JP" altLang="en-US" dirty="0"/>
          </a:p>
        </p:txBody>
      </p:sp>
      <p:sp>
        <p:nvSpPr>
          <p:cNvPr id="6" name="テキスト プレースホルダー 5"/>
          <p:cNvSpPr>
            <a:spLocks noGrp="1"/>
          </p:cNvSpPr>
          <p:nvPr>
            <p:ph type="body" sz="quarter" idx="11" hasCustomPrompt="1"/>
          </p:nvPr>
        </p:nvSpPr>
        <p:spPr>
          <a:xfrm>
            <a:off x="936176" y="0"/>
            <a:ext cx="4800601" cy="10287000"/>
          </a:xfrm>
          <a:prstGeom prst="rect">
            <a:avLst/>
          </a:prstGeom>
          <a:solidFill>
            <a:schemeClr val="accent1">
              <a:alpha val="70000"/>
            </a:schemeClr>
          </a:solidFill>
        </p:spPr>
        <p:txBody>
          <a:bodyPr/>
          <a:lstStyle/>
          <a:p>
            <a:pPr lvl="0"/>
            <a:r>
              <a:rPr kumimoji="1" lang="en-US" altLang="ja-JP" dirty="0"/>
              <a:t> </a:t>
            </a:r>
            <a:endParaRPr kumimoji="1" lang="ja-JP" altLang="en-US" dirty="0"/>
          </a:p>
        </p:txBody>
      </p:sp>
      <p:sp>
        <p:nvSpPr>
          <p:cNvPr id="7" name="テキスト プレースホルダー 5"/>
          <p:cNvSpPr>
            <a:spLocks noGrp="1"/>
          </p:cNvSpPr>
          <p:nvPr>
            <p:ph type="body" sz="quarter" idx="12" hasCustomPrompt="1"/>
          </p:nvPr>
        </p:nvSpPr>
        <p:spPr>
          <a:xfrm>
            <a:off x="1203875" y="1925354"/>
            <a:ext cx="4265196" cy="4348082"/>
          </a:xfrm>
          <a:prstGeom prst="rect">
            <a:avLst/>
          </a:prstGeom>
          <a:noFill/>
        </p:spPr>
        <p:txBody>
          <a:bodyPr anchor="b">
            <a:noAutofit/>
          </a:bodyPr>
          <a:lstStyle>
            <a:lvl1pPr algn="ctr">
              <a:lnSpc>
                <a:spcPct val="100000"/>
              </a:lnSpc>
              <a:spcBef>
                <a:spcPts val="0"/>
              </a:spcBef>
              <a:defRPr sz="33750">
                <a:solidFill>
                  <a:schemeClr val="bg1"/>
                </a:solidFill>
              </a:defRPr>
            </a:lvl1pPr>
          </a:lstStyle>
          <a:p>
            <a:pPr lvl="0"/>
            <a:r>
              <a:rPr kumimoji="1" lang="en-US" altLang="ja-JP" dirty="0"/>
              <a:t>0</a:t>
            </a:r>
            <a:endParaRPr kumimoji="1" lang="ja-JP" altLang="en-US" dirty="0"/>
          </a:p>
        </p:txBody>
      </p:sp>
      <p:sp>
        <p:nvSpPr>
          <p:cNvPr id="8" name="テキスト プレースホルダー 5"/>
          <p:cNvSpPr>
            <a:spLocks noGrp="1"/>
          </p:cNvSpPr>
          <p:nvPr>
            <p:ph type="body" sz="quarter" idx="13" hasCustomPrompt="1"/>
          </p:nvPr>
        </p:nvSpPr>
        <p:spPr>
          <a:xfrm>
            <a:off x="1203875" y="6104969"/>
            <a:ext cx="4265196" cy="1211366"/>
          </a:xfrm>
          <a:prstGeom prst="rect">
            <a:avLst/>
          </a:prstGeom>
          <a:noFill/>
        </p:spPr>
        <p:txBody>
          <a:bodyPr anchor="t">
            <a:noAutofit/>
          </a:bodyPr>
          <a:lstStyle>
            <a:lvl1pPr algn="ctr">
              <a:lnSpc>
                <a:spcPct val="100000"/>
              </a:lnSpc>
              <a:spcBef>
                <a:spcPts val="0"/>
              </a:spcBef>
              <a:defRPr sz="4950">
                <a:solidFill>
                  <a:schemeClr val="bg1"/>
                </a:solidFill>
              </a:defRPr>
            </a:lvl1pPr>
          </a:lstStyle>
          <a:p>
            <a:pPr lvl="0"/>
            <a:r>
              <a:rPr kumimoji="1" lang="en-US" altLang="ja-JP" dirty="0"/>
              <a:t>Section Name</a:t>
            </a:r>
            <a:endParaRPr kumimoji="1" lang="ja-JP" altLang="en-US" dirty="0"/>
          </a:p>
        </p:txBody>
      </p:sp>
      <p:sp>
        <p:nvSpPr>
          <p:cNvPr id="9" name="テキスト プレースホルダー 5"/>
          <p:cNvSpPr>
            <a:spLocks noGrp="1"/>
          </p:cNvSpPr>
          <p:nvPr>
            <p:ph type="body" sz="quarter" idx="24" hasCustomPrompt="1"/>
          </p:nvPr>
        </p:nvSpPr>
        <p:spPr>
          <a:xfrm>
            <a:off x="6708772" y="9638905"/>
            <a:ext cx="486000" cy="648101"/>
          </a:xfrm>
          <a:prstGeom prst="rect">
            <a:avLst/>
          </a:prstGeom>
          <a:solidFill>
            <a:schemeClr val="accent1">
              <a:alpha val="70000"/>
            </a:schemeClr>
          </a:solidFill>
        </p:spPr>
        <p:txBody>
          <a:bodyPr/>
          <a:lstStyle/>
          <a:p>
            <a:pPr lvl="0"/>
            <a:r>
              <a:rPr kumimoji="1" lang="en-US" altLang="ja-JP" dirty="0"/>
              <a:t> </a:t>
            </a:r>
            <a:endParaRPr kumimoji="1" lang="ja-JP" altLang="en-US" dirty="0"/>
          </a:p>
        </p:txBody>
      </p:sp>
      <p:sp>
        <p:nvSpPr>
          <p:cNvPr id="10" name="テキスト プレースホルダー 5"/>
          <p:cNvSpPr>
            <a:spLocks noGrp="1"/>
          </p:cNvSpPr>
          <p:nvPr>
            <p:ph type="body" sz="quarter" idx="25" hasCustomPrompt="1"/>
          </p:nvPr>
        </p:nvSpPr>
        <p:spPr>
          <a:xfrm>
            <a:off x="6222772" y="8990806"/>
            <a:ext cx="486000" cy="648101"/>
          </a:xfrm>
          <a:prstGeom prst="rect">
            <a:avLst/>
          </a:prstGeom>
          <a:solidFill>
            <a:schemeClr val="accent1">
              <a:alpha val="70000"/>
            </a:schemeClr>
          </a:solidFill>
        </p:spPr>
        <p:txBody>
          <a:bodyPr/>
          <a:lstStyle/>
          <a:p>
            <a:pPr lvl="0"/>
            <a:r>
              <a:rPr kumimoji="1" lang="en-US" altLang="ja-JP" dirty="0"/>
              <a:t> </a:t>
            </a:r>
            <a:endParaRPr kumimoji="1" lang="ja-JP" altLang="en-US" dirty="0"/>
          </a:p>
        </p:txBody>
      </p:sp>
      <p:sp>
        <p:nvSpPr>
          <p:cNvPr id="11" name="テキスト プレースホルダー 5"/>
          <p:cNvSpPr>
            <a:spLocks noGrp="1"/>
          </p:cNvSpPr>
          <p:nvPr>
            <p:ph type="body" sz="quarter" idx="26" hasCustomPrompt="1"/>
          </p:nvPr>
        </p:nvSpPr>
        <p:spPr>
          <a:xfrm>
            <a:off x="5736772" y="8342704"/>
            <a:ext cx="486000" cy="648101"/>
          </a:xfrm>
          <a:prstGeom prst="rect">
            <a:avLst/>
          </a:prstGeom>
          <a:solidFill>
            <a:schemeClr val="accent1">
              <a:alpha val="70000"/>
            </a:schemeClr>
          </a:solidFill>
        </p:spPr>
        <p:txBody>
          <a:bodyPr/>
          <a:lstStyle/>
          <a:p>
            <a:pPr lvl="0"/>
            <a:r>
              <a:rPr kumimoji="1" lang="en-US" altLang="ja-JP" dirty="0"/>
              <a:t> </a:t>
            </a:r>
            <a:endParaRPr kumimoji="1" lang="ja-JP" altLang="en-US" dirty="0"/>
          </a:p>
        </p:txBody>
      </p:sp>
      <p:sp>
        <p:nvSpPr>
          <p:cNvPr id="12" name="テキスト プレースホルダー 5"/>
          <p:cNvSpPr>
            <a:spLocks noGrp="1"/>
          </p:cNvSpPr>
          <p:nvPr>
            <p:ph type="body" sz="quarter" idx="27" hasCustomPrompt="1"/>
          </p:nvPr>
        </p:nvSpPr>
        <p:spPr>
          <a:xfrm>
            <a:off x="5736772" y="9638905"/>
            <a:ext cx="486000" cy="648101"/>
          </a:xfrm>
          <a:prstGeom prst="rect">
            <a:avLst/>
          </a:prstGeom>
          <a:solidFill>
            <a:schemeClr val="accent1">
              <a:alpha val="70000"/>
            </a:schemeClr>
          </a:solidFill>
        </p:spPr>
        <p:txBody>
          <a:bodyPr/>
          <a:lstStyle/>
          <a:p>
            <a:pPr lvl="0"/>
            <a:r>
              <a:rPr kumimoji="1" lang="en-US" altLang="ja-JP" dirty="0"/>
              <a:t> </a:t>
            </a:r>
            <a:endParaRPr kumimoji="1" lang="ja-JP" altLang="en-US" dirty="0"/>
          </a:p>
        </p:txBody>
      </p:sp>
    </p:spTree>
    <p:extLst>
      <p:ext uri="{BB962C8B-B14F-4D97-AF65-F5344CB8AC3E}">
        <p14:creationId xmlns:p14="http://schemas.microsoft.com/office/powerpoint/2010/main" val="1892700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par>
                                <p:cTn id="12" presetID="2" presetClass="entr" presetSubtype="2" decel="10000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750" fill="hold"/>
                                        <p:tgtEl>
                                          <p:spTgt spid="9"/>
                                        </p:tgtEl>
                                        <p:attrNameLst>
                                          <p:attrName>ppt_x</p:attrName>
                                        </p:attrNameLst>
                                      </p:cBhvr>
                                      <p:tavLst>
                                        <p:tav tm="0">
                                          <p:val>
                                            <p:strVal val="1+#ppt_w/2"/>
                                          </p:val>
                                        </p:tav>
                                        <p:tav tm="100000">
                                          <p:val>
                                            <p:strVal val="#ppt_x"/>
                                          </p:val>
                                        </p:tav>
                                      </p:tavLst>
                                    </p:anim>
                                    <p:anim calcmode="lin" valueType="num">
                                      <p:cBhvr additive="base">
                                        <p:cTn id="15" dur="750" fill="hold"/>
                                        <p:tgtEl>
                                          <p:spTgt spid="9"/>
                                        </p:tgtEl>
                                        <p:attrNameLst>
                                          <p:attrName>ppt_y</p:attrName>
                                        </p:attrNameLst>
                                      </p:cBhvr>
                                      <p:tavLst>
                                        <p:tav tm="0">
                                          <p:val>
                                            <p:strVal val="#ppt_y"/>
                                          </p:val>
                                        </p:tav>
                                        <p:tav tm="100000">
                                          <p:val>
                                            <p:strVal val="#ppt_y"/>
                                          </p:val>
                                        </p:tav>
                                      </p:tavLst>
                                    </p:anim>
                                  </p:childTnLst>
                                </p:cTn>
                              </p:par>
                              <p:par>
                                <p:cTn id="16" presetID="2" presetClass="entr" presetSubtype="6" decel="10000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750" fill="hold"/>
                                        <p:tgtEl>
                                          <p:spTgt spid="10"/>
                                        </p:tgtEl>
                                        <p:attrNameLst>
                                          <p:attrName>ppt_x</p:attrName>
                                        </p:attrNameLst>
                                      </p:cBhvr>
                                      <p:tavLst>
                                        <p:tav tm="0">
                                          <p:val>
                                            <p:strVal val="1+#ppt_w/2"/>
                                          </p:val>
                                        </p:tav>
                                        <p:tav tm="100000">
                                          <p:val>
                                            <p:strVal val="#ppt_x"/>
                                          </p:val>
                                        </p:tav>
                                      </p:tavLst>
                                    </p:anim>
                                    <p:anim calcmode="lin" valueType="num">
                                      <p:cBhvr additive="base">
                                        <p:cTn id="19" dur="750" fill="hold"/>
                                        <p:tgtEl>
                                          <p:spTgt spid="10"/>
                                        </p:tgtEl>
                                        <p:attrNameLst>
                                          <p:attrName>ppt_y</p:attrName>
                                        </p:attrNameLst>
                                      </p:cBhvr>
                                      <p:tavLst>
                                        <p:tav tm="0">
                                          <p:val>
                                            <p:strVal val="1+#ppt_h/2"/>
                                          </p:val>
                                        </p:tav>
                                        <p:tav tm="100000">
                                          <p:val>
                                            <p:strVal val="#ppt_y"/>
                                          </p:val>
                                        </p:tav>
                                      </p:tavLst>
                                    </p:anim>
                                  </p:childTnLst>
                                </p:cTn>
                              </p:par>
                              <p:par>
                                <p:cTn id="20" presetID="2" presetClass="entr" presetSubtype="1" decel="10000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750" fill="hold"/>
                                        <p:tgtEl>
                                          <p:spTgt spid="11"/>
                                        </p:tgtEl>
                                        <p:attrNameLst>
                                          <p:attrName>ppt_x</p:attrName>
                                        </p:attrNameLst>
                                      </p:cBhvr>
                                      <p:tavLst>
                                        <p:tav tm="0">
                                          <p:val>
                                            <p:strVal val="#ppt_x"/>
                                          </p:val>
                                        </p:tav>
                                        <p:tav tm="100000">
                                          <p:val>
                                            <p:strVal val="#ppt_x"/>
                                          </p:val>
                                        </p:tav>
                                      </p:tavLst>
                                    </p:anim>
                                    <p:anim calcmode="lin" valueType="num">
                                      <p:cBhvr additive="base">
                                        <p:cTn id="23" dur="750" fill="hold"/>
                                        <p:tgtEl>
                                          <p:spTgt spid="11"/>
                                        </p:tgtEl>
                                        <p:attrNameLst>
                                          <p:attrName>ppt_y</p:attrName>
                                        </p:attrNameLst>
                                      </p:cBhvr>
                                      <p:tavLst>
                                        <p:tav tm="0">
                                          <p:val>
                                            <p:strVal val="0-#ppt_h/2"/>
                                          </p:val>
                                        </p:tav>
                                        <p:tav tm="100000">
                                          <p:val>
                                            <p:strVal val="#ppt_y"/>
                                          </p:val>
                                        </p:tav>
                                      </p:tavLst>
                                    </p:anim>
                                  </p:childTnLst>
                                </p:cTn>
                              </p:par>
                              <p:par>
                                <p:cTn id="24" presetID="2" presetClass="entr" presetSubtype="3" decel="10000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750" fill="hold"/>
                                        <p:tgtEl>
                                          <p:spTgt spid="12"/>
                                        </p:tgtEl>
                                        <p:attrNameLst>
                                          <p:attrName>ppt_x</p:attrName>
                                        </p:attrNameLst>
                                      </p:cBhvr>
                                      <p:tavLst>
                                        <p:tav tm="0">
                                          <p:val>
                                            <p:strVal val="1+#ppt_w/2"/>
                                          </p:val>
                                        </p:tav>
                                        <p:tav tm="100000">
                                          <p:val>
                                            <p:strVal val="#ppt_x"/>
                                          </p:val>
                                        </p:tav>
                                      </p:tavLst>
                                    </p:anim>
                                    <p:anim calcmode="lin" valueType="num">
                                      <p:cBhvr additive="base">
                                        <p:cTn id="27" dur="750" fill="hold"/>
                                        <p:tgtEl>
                                          <p:spTgt spid="12"/>
                                        </p:tgtEl>
                                        <p:attrNameLst>
                                          <p:attrName>ppt_y</p:attrName>
                                        </p:attrNameLst>
                                      </p:cBhvr>
                                      <p:tavLst>
                                        <p:tav tm="0">
                                          <p:val>
                                            <p:strVal val="0-#ppt_h/2"/>
                                          </p:val>
                                        </p:tav>
                                        <p:tav tm="100000">
                                          <p:val>
                                            <p:strVal val="#ppt_y"/>
                                          </p:val>
                                        </p:tav>
                                      </p:tavLst>
                                    </p:anim>
                                  </p:childTnLst>
                                </p:cTn>
                              </p:par>
                            </p:childTnLst>
                          </p:cTn>
                        </p:par>
                        <p:par>
                          <p:cTn id="28" fill="hold">
                            <p:stCondLst>
                              <p:cond delay="1250"/>
                            </p:stCondLst>
                            <p:childTnLst>
                              <p:par>
                                <p:cTn id="29" presetID="2" presetClass="entr" presetSubtype="4" decel="100000" fill="hold" grpId="0" nodeType="after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anim calcmode="lin" valueType="num">
                                      <p:cBhvr additive="base">
                                        <p:cTn id="31"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7">
                                            <p:txEl>
                                              <p:pRg st="0" end="0"/>
                                            </p:txEl>
                                          </p:spTgt>
                                        </p:tgtEl>
                                        <p:attrNameLst>
                                          <p:attrName>ppt_y</p:attrName>
                                        </p:attrNameLst>
                                      </p:cBhvr>
                                      <p:tavLst>
                                        <p:tav tm="0">
                                          <p:val>
                                            <p:strVal val="1+#ppt_h/2"/>
                                          </p:val>
                                        </p:tav>
                                        <p:tav tm="100000">
                                          <p:val>
                                            <p:strVal val="#ppt_y"/>
                                          </p:val>
                                        </p:tav>
                                      </p:tavLst>
                                    </p:anim>
                                  </p:childTnLst>
                                </p:cTn>
                              </p:par>
                              <p:par>
                                <p:cTn id="33" presetID="45" presetClass="entr" presetSubtype="0" fill="hold" grpId="1" nodeType="with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animEffect transition="in" filter="fade">
                                      <p:cBhvr>
                                        <p:cTn id="35" dur="1000"/>
                                        <p:tgtEl>
                                          <p:spTgt spid="7">
                                            <p:txEl>
                                              <p:pRg st="0" end="0"/>
                                            </p:txEl>
                                          </p:spTgt>
                                        </p:tgtEl>
                                      </p:cBhvr>
                                    </p:animEffect>
                                    <p:anim calcmode="lin" valueType="num">
                                      <p:cBhvr>
                                        <p:cTn id="36" dur="1000" fill="hold"/>
                                        <p:tgtEl>
                                          <p:spTgt spid="7">
                                            <p:txEl>
                                              <p:pRg st="0" end="0"/>
                                            </p:txEl>
                                          </p:spTgt>
                                        </p:tgtEl>
                                        <p:attrNameLst>
                                          <p:attrName>ppt_w</p:attrName>
                                        </p:attrNameLst>
                                      </p:cBhvr>
                                      <p:tavLst>
                                        <p:tav tm="0" fmla="#ppt_w*sin(2.5*pi*$)">
                                          <p:val>
                                            <p:fltVal val="0"/>
                                          </p:val>
                                        </p:tav>
                                        <p:tav tm="100000">
                                          <p:val>
                                            <p:fltVal val="1"/>
                                          </p:val>
                                        </p:tav>
                                      </p:tavLst>
                                    </p:anim>
                                    <p:anim calcmode="lin" valueType="num">
                                      <p:cBhvr>
                                        <p:cTn id="37" dur="1000" fill="hold"/>
                                        <p:tgtEl>
                                          <p:spTgt spid="7">
                                            <p:txEl>
                                              <p:pRg st="0" end="0"/>
                                            </p:txEl>
                                          </p:spTgt>
                                        </p:tgtEl>
                                        <p:attrNameLst>
                                          <p:attrName>ppt_h</p:attrName>
                                        </p:attrNameLst>
                                      </p:cBhvr>
                                      <p:tavLst>
                                        <p:tav tm="0">
                                          <p:val>
                                            <p:strVal val="#ppt_h"/>
                                          </p:val>
                                        </p:tav>
                                        <p:tav tm="100000">
                                          <p:val>
                                            <p:strVal val="#ppt_h"/>
                                          </p:val>
                                        </p:tav>
                                      </p:tavLst>
                                    </p:anim>
                                  </p:childTnLst>
                                </p:cTn>
                              </p:par>
                              <p:par>
                                <p:cTn id="38" presetID="2" presetClass="entr" presetSubtype="4" decel="100000" fill="hold" grpId="0" nodeType="withEffect">
                                  <p:stCondLst>
                                    <p:cond delay="250"/>
                                  </p:stCondLst>
                                  <p:childTnLst>
                                    <p:set>
                                      <p:cBhvr>
                                        <p:cTn id="39" dur="1" fill="hold">
                                          <p:stCondLst>
                                            <p:cond delay="0"/>
                                          </p:stCondLst>
                                        </p:cTn>
                                        <p:tgtEl>
                                          <p:spTgt spid="8">
                                            <p:txEl>
                                              <p:pRg st="0" end="0"/>
                                            </p:txEl>
                                          </p:spTgt>
                                        </p:tgtEl>
                                        <p:attrNameLst>
                                          <p:attrName>style.visibility</p:attrName>
                                        </p:attrNameLst>
                                      </p:cBhvr>
                                      <p:to>
                                        <p:strVal val="visible"/>
                                      </p:to>
                                    </p:set>
                                    <p:anim calcmode="lin" valueType="num">
                                      <p:cBhvr additive="base">
                                        <p:cTn id="40" dur="75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1" dur="75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tmplLst>
          <p:tmpl>
            <p:tnLst>
              <p:par>
                <p:cTn presetID="22" presetClass="entr" presetSubtype="4"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down)">
                      <p:cBhvr>
                        <p:cTn dur="500"/>
                        <p:tgtEl>
                          <p:spTgt spid="6"/>
                        </p:tgtEl>
                      </p:cBhvr>
                    </p:animEffect>
                  </p:childTnLst>
                </p:cTn>
              </p:par>
            </p:tnLst>
          </p:tmpl>
        </p:tmplLst>
      </p:bldP>
      <p:bldP spid="7" grpId="0" build="p">
        <p:tmplLst>
          <p:tmpl lvl="1">
            <p:tnLst>
              <p:par>
                <p:cTn presetID="2" presetClass="entr" presetSubtype="4"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1000" fill="hold"/>
                        <p:tgtEl>
                          <p:spTgt spid="7"/>
                        </p:tgtEl>
                        <p:attrNameLst>
                          <p:attrName>ppt_x</p:attrName>
                        </p:attrNameLst>
                      </p:cBhvr>
                      <p:tavLst>
                        <p:tav tm="0">
                          <p:val>
                            <p:strVal val="#ppt_x"/>
                          </p:val>
                        </p:tav>
                        <p:tav tm="100000">
                          <p:val>
                            <p:strVal val="#ppt_x"/>
                          </p:val>
                        </p:tav>
                      </p:tavLst>
                    </p:anim>
                    <p:anim calcmode="lin" valueType="num">
                      <p:cBhvr additive="base">
                        <p:cTn dur="1000" fill="hold"/>
                        <p:tgtEl>
                          <p:spTgt spid="7"/>
                        </p:tgtEl>
                        <p:attrNameLst>
                          <p:attrName>ppt_y</p:attrName>
                        </p:attrNameLst>
                      </p:cBhvr>
                      <p:tavLst>
                        <p:tav tm="0">
                          <p:val>
                            <p:strVal val="1+#ppt_h/2"/>
                          </p:val>
                        </p:tav>
                        <p:tav tm="100000">
                          <p:val>
                            <p:strVal val="#ppt_y"/>
                          </p:val>
                        </p:tav>
                      </p:tavLst>
                    </p:anim>
                  </p:childTnLst>
                </p:cTn>
              </p:par>
            </p:tnLst>
          </p:tmpl>
        </p:tmplLst>
      </p:bldP>
      <p:bldP spid="7" grpId="1" build="p">
        <p:tmplLst>
          <p:tmpl lvl="1">
            <p:tnLst>
              <p:par>
                <p:cTn presetID="45"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anim calcmode="lin" valueType="num">
                      <p:cBhvr>
                        <p:cTn dur="1000" fill="hold"/>
                        <p:tgtEl>
                          <p:spTgt spid="7"/>
                        </p:tgtEl>
                        <p:attrNameLst>
                          <p:attrName>ppt_w</p:attrName>
                        </p:attrNameLst>
                      </p:cBhvr>
                      <p:tavLst>
                        <p:tav tm="0" fmla="#ppt_w*sin(2.5*pi*$)">
                          <p:val>
                            <p:fltVal val="0"/>
                          </p:val>
                        </p:tav>
                        <p:tav tm="100000">
                          <p:val>
                            <p:fltVal val="1"/>
                          </p:val>
                        </p:tav>
                      </p:tavLst>
                    </p:anim>
                    <p:anim calcmode="lin" valueType="num">
                      <p:cBhvr>
                        <p:cTn dur="1000" fill="hold"/>
                        <p:tgtEl>
                          <p:spTgt spid="7"/>
                        </p:tgtEl>
                        <p:attrNameLst>
                          <p:attrName>ppt_h</p:attrName>
                        </p:attrNameLst>
                      </p:cBhvr>
                      <p:tavLst>
                        <p:tav tm="0">
                          <p:val>
                            <p:strVal val="#ppt_h"/>
                          </p:val>
                        </p:tav>
                        <p:tav tm="100000">
                          <p:val>
                            <p:strVal val="#ppt_h"/>
                          </p:val>
                        </p:tav>
                      </p:tavLst>
                    </p:anim>
                  </p:childTnLst>
                </p:cTn>
              </p:par>
            </p:tnLst>
          </p:tmpl>
        </p:tmplLst>
      </p:bldP>
      <p:bldP spid="8" grpId="0" build="p">
        <p:tmplLst>
          <p:tmpl lvl="1">
            <p:tnLst>
              <p:par>
                <p:cTn presetID="2" presetClass="entr" presetSubtype="4" decel="10000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ppt_x"/>
                          </p:val>
                        </p:tav>
                        <p:tav tm="100000">
                          <p:val>
                            <p:strVal val="#ppt_x"/>
                          </p:val>
                        </p:tav>
                      </p:tavLst>
                    </p:anim>
                    <p:anim calcmode="lin" valueType="num">
                      <p:cBhvr additive="base">
                        <p:cTn dur="750" fill="hold"/>
                        <p:tgtEl>
                          <p:spTgt spid="8"/>
                        </p:tgtEl>
                        <p:attrNameLst>
                          <p:attrName>ppt_y</p:attrName>
                        </p:attrNameLst>
                      </p:cBhvr>
                      <p:tavLst>
                        <p:tav tm="0">
                          <p:val>
                            <p:strVal val="1+#ppt_h/2"/>
                          </p:val>
                        </p:tav>
                        <p:tav tm="100000">
                          <p:val>
                            <p:strVal val="#ppt_y"/>
                          </p:val>
                        </p:tav>
                      </p:tavLst>
                    </p:anim>
                  </p:childTnLst>
                </p:cTn>
              </p:par>
            </p:tnLst>
          </p:tmpl>
        </p:tmplLst>
      </p:bldP>
      <p:bldP spid="9" grpId="0" animBg="1">
        <p:tmplLst>
          <p:tmpl>
            <p:tnLst>
              <p:par>
                <p:cTn presetID="2" presetClass="entr" presetSubtype="2" decel="100000"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1+#ppt_w/2"/>
                          </p:val>
                        </p:tav>
                        <p:tav tm="100000">
                          <p:val>
                            <p:strVal val="#ppt_x"/>
                          </p:val>
                        </p:tav>
                      </p:tavLst>
                    </p:anim>
                    <p:anim calcmode="lin" valueType="num">
                      <p:cBhvr additive="base">
                        <p:cTn dur="750" fill="hold"/>
                        <p:tgtEl>
                          <p:spTgt spid="9"/>
                        </p:tgtEl>
                        <p:attrNameLst>
                          <p:attrName>ppt_y</p:attrName>
                        </p:attrNameLst>
                      </p:cBhvr>
                      <p:tavLst>
                        <p:tav tm="0">
                          <p:val>
                            <p:strVal val="#ppt_y"/>
                          </p:val>
                        </p:tav>
                        <p:tav tm="100000">
                          <p:val>
                            <p:strVal val="#ppt_y"/>
                          </p:val>
                        </p:tav>
                      </p:tavLst>
                    </p:anim>
                  </p:childTnLst>
                </p:cTn>
              </p:par>
            </p:tnLst>
          </p:tmpl>
        </p:tmplLst>
      </p:bldP>
      <p:bldP spid="10" grpId="0" animBg="1">
        <p:tmplLst>
          <p:tmpl>
            <p:tnLst>
              <p:par>
                <p:cTn presetID="2" presetClass="entr" presetSubtype="6"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1+#ppt_w/2"/>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animBg="1">
        <p:tmplLst>
          <p:tmpl>
            <p:tnLst>
              <p:par>
                <p:cTn presetID="2" presetClass="entr" presetSubtype="1"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animBg="1">
        <p:tmplLst>
          <p:tmpl>
            <p:tnLst>
              <p:par>
                <p:cTn presetID="2" presetClass="entr" presetSubtype="3" decel="10000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1+#ppt_w/2"/>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2_Blank Slide">
    <p:spTree>
      <p:nvGrpSpPr>
        <p:cNvPr id="1" name=""/>
        <p:cNvGrpSpPr/>
        <p:nvPr/>
      </p:nvGrpSpPr>
      <p:grpSpPr>
        <a:xfrm>
          <a:off x="0" y="0"/>
          <a:ext cx="0" cy="0"/>
          <a:chOff x="0" y="0"/>
          <a:chExt cx="0" cy="0"/>
        </a:xfrm>
      </p:grpSpPr>
      <p:sp>
        <p:nvSpPr>
          <p:cNvPr id="3" name="Espace réservé du numéro de diapositive 13">
            <a:extLst>
              <a:ext uri="{FF2B5EF4-FFF2-40B4-BE49-F238E27FC236}">
                <a16:creationId xmlns:a16="http://schemas.microsoft.com/office/drawing/2014/main" id="{0F17F16A-B6B5-EBE9-54FC-727111DB4C1E}"/>
              </a:ext>
            </a:extLst>
          </p:cNvPr>
          <p:cNvSpPr txBox="1">
            <a:spLocks/>
          </p:cNvSpPr>
          <p:nvPr userDrawn="1"/>
        </p:nvSpPr>
        <p:spPr>
          <a:xfrm>
            <a:off x="13145830"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4" name="Rectangle 3">
            <a:extLst>
              <a:ext uri="{FF2B5EF4-FFF2-40B4-BE49-F238E27FC236}">
                <a16:creationId xmlns:a16="http://schemas.microsoft.com/office/drawing/2014/main" id="{78B50A90-6C93-28D2-CCE6-8C4B5464A7E9}"/>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3" name="Rectangle 12">
            <a:extLst>
              <a:ext uri="{FF2B5EF4-FFF2-40B4-BE49-F238E27FC236}">
                <a16:creationId xmlns:a16="http://schemas.microsoft.com/office/drawing/2014/main" id="{390E3B97-A86E-0A4F-B999-B6E8CC0D39D0}"/>
              </a:ext>
            </a:extLst>
          </p:cNvPr>
          <p:cNvSpPr/>
          <p:nvPr userDrawn="1"/>
        </p:nvSpPr>
        <p:spPr>
          <a:xfrm>
            <a:off x="2"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graphicFrame>
        <p:nvGraphicFramePr>
          <p:cNvPr id="14" name="Tableau 13">
            <a:extLst>
              <a:ext uri="{FF2B5EF4-FFF2-40B4-BE49-F238E27FC236}">
                <a16:creationId xmlns:a16="http://schemas.microsoft.com/office/drawing/2014/main" id="{E5BDF521-9D27-2E4C-7059-E9980F069FBB}"/>
              </a:ext>
            </a:extLst>
          </p:cNvPr>
          <p:cNvGraphicFramePr>
            <a:graphicFrameLocks noGrp="1"/>
          </p:cNvGraphicFramePr>
          <p:nvPr userDrawn="1">
            <p:extLst>
              <p:ext uri="{D42A27DB-BD31-4B8C-83A1-F6EECF244321}">
                <p14:modId xmlns:p14="http://schemas.microsoft.com/office/powerpoint/2010/main" val="557038322"/>
              </p:ext>
            </p:extLst>
          </p:nvPr>
        </p:nvGraphicFramePr>
        <p:xfrm>
          <a:off x="0" y="0"/>
          <a:ext cx="13716000" cy="594360"/>
        </p:xfrm>
        <a:graphic>
          <a:graphicData uri="http://schemas.openxmlformats.org/drawingml/2006/table">
            <a:tbl>
              <a:tblPr rtl="1" firstRow="1" bandRow="1">
                <a:tableStyleId>{5C22544A-7EE6-4342-B048-85BDC9FD1C3A}</a:tableStyleId>
              </a:tblPr>
              <a:tblGrid>
                <a:gridCol w="2743200">
                  <a:extLst>
                    <a:ext uri="{9D8B030D-6E8A-4147-A177-3AD203B41FA5}">
                      <a16:colId xmlns:a16="http://schemas.microsoft.com/office/drawing/2014/main" val="3583883025"/>
                    </a:ext>
                  </a:extLst>
                </a:gridCol>
                <a:gridCol w="2743200">
                  <a:extLst>
                    <a:ext uri="{9D8B030D-6E8A-4147-A177-3AD203B41FA5}">
                      <a16:colId xmlns:a16="http://schemas.microsoft.com/office/drawing/2014/main" val="3479764065"/>
                    </a:ext>
                  </a:extLst>
                </a:gridCol>
                <a:gridCol w="2743200">
                  <a:extLst>
                    <a:ext uri="{9D8B030D-6E8A-4147-A177-3AD203B41FA5}">
                      <a16:colId xmlns:a16="http://schemas.microsoft.com/office/drawing/2014/main" val="2189079499"/>
                    </a:ext>
                  </a:extLst>
                </a:gridCol>
                <a:gridCol w="2743200">
                  <a:extLst>
                    <a:ext uri="{9D8B030D-6E8A-4147-A177-3AD203B41FA5}">
                      <a16:colId xmlns:a16="http://schemas.microsoft.com/office/drawing/2014/main" val="3798752024"/>
                    </a:ext>
                  </a:extLst>
                </a:gridCol>
                <a:gridCol w="2743200">
                  <a:extLst>
                    <a:ext uri="{9D8B030D-6E8A-4147-A177-3AD203B41FA5}">
                      <a16:colId xmlns:a16="http://schemas.microsoft.com/office/drawing/2014/main" val="1705208081"/>
                    </a:ext>
                  </a:extLst>
                </a:gridCol>
              </a:tblGrid>
              <a:tr h="594360">
                <a:tc>
                  <a:txBody>
                    <a:bodyPr/>
                    <a:lstStyle/>
                    <a:p>
                      <a:pPr algn="ctr" rtl="1"/>
                      <a:r>
                        <a:rPr lang="ar-MA" sz="3000" b="1" dirty="0">
                          <a:latin typeface="Microsoft Uighur" panose="02000000000000000000" pitchFamily="2" charset="-78"/>
                          <a:cs typeface="Microsoft Uighur" panose="02000000000000000000" pitchFamily="2" charset="-78"/>
                        </a:rPr>
                        <a:t>افتتاح الحصة</a:t>
                      </a:r>
                      <a:endParaRPr lang="fr-FR" sz="3000" b="1" dirty="0">
                        <a:latin typeface="Microsoft Uighur" panose="02000000000000000000" pitchFamily="2" charset="-78"/>
                        <a:cs typeface="Microsoft Uighur" panose="02000000000000000000" pitchFamily="2" charset="-78"/>
                      </a:endParaRPr>
                    </a:p>
                  </a:txBody>
                  <a:tcPr marL="102870" marR="102870" marT="68580" marB="68580">
                    <a:solidFill>
                      <a:srgbClr val="006DB4"/>
                    </a:solidFill>
                  </a:tcPr>
                </a:tc>
                <a:tc>
                  <a:txBody>
                    <a:bodyPr/>
                    <a:lstStyle/>
                    <a:p>
                      <a:pPr algn="ctr" rtl="1"/>
                      <a:r>
                        <a:rPr lang="ar-MA" sz="3000" b="0" dirty="0">
                          <a:latin typeface="Microsoft Uighur" panose="02000000000000000000" pitchFamily="2" charset="-78"/>
                          <a:cs typeface="Microsoft Uighur" panose="02000000000000000000" pitchFamily="2" charset="-78"/>
                        </a:rPr>
                        <a:t>نشاط اعتيادي</a:t>
                      </a:r>
                      <a:endParaRPr lang="fr-FR" sz="3000" b="0" dirty="0">
                        <a:latin typeface="Microsoft Uighur" panose="02000000000000000000" pitchFamily="2" charset="-78"/>
                        <a:cs typeface="Microsoft Uighur" panose="02000000000000000000" pitchFamily="2" charset="-78"/>
                      </a:endParaRPr>
                    </a:p>
                  </a:txBody>
                  <a:tcPr marL="102870" marR="102870" marT="68580" marB="68580">
                    <a:solidFill>
                      <a:srgbClr val="19199B"/>
                    </a:solidFill>
                  </a:tcPr>
                </a:tc>
                <a:tc>
                  <a:txBody>
                    <a:bodyPr/>
                    <a:lstStyle/>
                    <a:p>
                      <a:pPr algn="ctr" rtl="1"/>
                      <a:r>
                        <a:rPr lang="ar-MA" sz="3000" b="0" dirty="0">
                          <a:latin typeface="Microsoft Uighur" panose="02000000000000000000" pitchFamily="2" charset="-78"/>
                          <a:cs typeface="Microsoft Uighur" panose="02000000000000000000" pitchFamily="2" charset="-78"/>
                        </a:rPr>
                        <a:t>أنشطة القراءة والكتابة</a:t>
                      </a:r>
                      <a:endParaRPr lang="fr-FR" sz="3000" b="0" dirty="0">
                        <a:latin typeface="Microsoft Uighur" panose="02000000000000000000" pitchFamily="2" charset="-78"/>
                        <a:cs typeface="Microsoft Uighur" panose="02000000000000000000" pitchFamily="2" charset="-78"/>
                      </a:endParaRPr>
                    </a:p>
                  </a:txBody>
                  <a:tcPr marL="102870" marR="102870" marT="68580" marB="68580">
                    <a:solidFill>
                      <a:srgbClr val="19199B"/>
                    </a:solidFill>
                  </a:tcPr>
                </a:tc>
                <a:tc>
                  <a:txBody>
                    <a:bodyPr/>
                    <a:lstStyle/>
                    <a:p>
                      <a:pPr algn="ctr" rtl="1"/>
                      <a:r>
                        <a:rPr lang="ar-MA" sz="3000" b="0" dirty="0">
                          <a:latin typeface="Microsoft Uighur" panose="02000000000000000000" pitchFamily="2" charset="-78"/>
                          <a:cs typeface="Microsoft Uighur" panose="02000000000000000000" pitchFamily="2" charset="-78"/>
                        </a:rPr>
                        <a:t>ألعاب</a:t>
                      </a:r>
                      <a:endParaRPr lang="fr-FR" sz="3000" b="0" dirty="0">
                        <a:latin typeface="Microsoft Uighur" panose="02000000000000000000" pitchFamily="2" charset="-78"/>
                        <a:cs typeface="Microsoft Uighur" panose="02000000000000000000" pitchFamily="2" charset="-78"/>
                      </a:endParaRPr>
                    </a:p>
                  </a:txBody>
                  <a:tcPr marL="102870" marR="102870" marT="68580" marB="68580">
                    <a:solidFill>
                      <a:srgbClr val="19199B"/>
                    </a:solidFill>
                  </a:tcPr>
                </a:tc>
                <a:tc>
                  <a:txBody>
                    <a:bodyPr/>
                    <a:lstStyle/>
                    <a:p>
                      <a:pPr algn="ctr" rtl="1"/>
                      <a:r>
                        <a:rPr lang="ar-MA" sz="3000" b="0" dirty="0">
                          <a:latin typeface="Microsoft Uighur" panose="02000000000000000000" pitchFamily="2" charset="-78"/>
                          <a:cs typeface="Microsoft Uighur" panose="02000000000000000000" pitchFamily="2" charset="-78"/>
                        </a:rPr>
                        <a:t>اختتام الحصة</a:t>
                      </a:r>
                      <a:endParaRPr lang="fr-FR" sz="3000" b="0" dirty="0">
                        <a:latin typeface="Microsoft Uighur" panose="02000000000000000000" pitchFamily="2" charset="-78"/>
                        <a:cs typeface="Microsoft Uighur" panose="02000000000000000000" pitchFamily="2" charset="-78"/>
                      </a:endParaRPr>
                    </a:p>
                  </a:txBody>
                  <a:tcPr marL="102870" marR="102870" marT="68580" marB="68580">
                    <a:solidFill>
                      <a:srgbClr val="19199B"/>
                    </a:solidFill>
                  </a:tcPr>
                </a:tc>
                <a:extLst>
                  <a:ext uri="{0D108BD9-81ED-4DB2-BD59-A6C34878D82A}">
                    <a16:rowId xmlns:a16="http://schemas.microsoft.com/office/drawing/2014/main" val="401272804"/>
                  </a:ext>
                </a:extLst>
              </a:tr>
            </a:tbl>
          </a:graphicData>
        </a:graphic>
      </p:graphicFrame>
      <p:grpSp>
        <p:nvGrpSpPr>
          <p:cNvPr id="15" name="Group 17">
            <a:extLst>
              <a:ext uri="{FF2B5EF4-FFF2-40B4-BE49-F238E27FC236}">
                <a16:creationId xmlns:a16="http://schemas.microsoft.com/office/drawing/2014/main" id="{40DD11D2-EE68-A9EC-4F15-614A3385D0D9}"/>
              </a:ext>
            </a:extLst>
          </p:cNvPr>
          <p:cNvGrpSpPr/>
          <p:nvPr userDrawn="1"/>
        </p:nvGrpSpPr>
        <p:grpSpPr>
          <a:xfrm>
            <a:off x="6080531" y="2214833"/>
            <a:ext cx="1561802" cy="70973"/>
            <a:chOff x="5404883" y="1322741"/>
            <a:chExt cx="1388268" cy="47315"/>
          </a:xfrm>
          <a:solidFill>
            <a:srgbClr val="006DB4"/>
          </a:solidFill>
        </p:grpSpPr>
        <p:cxnSp>
          <p:nvCxnSpPr>
            <p:cNvPr id="16" name="Straight Connector 4">
              <a:extLst>
                <a:ext uri="{FF2B5EF4-FFF2-40B4-BE49-F238E27FC236}">
                  <a16:creationId xmlns:a16="http://schemas.microsoft.com/office/drawing/2014/main" id="{AE422F29-1EF9-E191-9803-DE84B04D9D40}"/>
                </a:ext>
              </a:extLst>
            </p:cNvPr>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C9086356-0D26-8822-73C0-D2636A92FC67}"/>
                </a:ext>
              </a:extLst>
            </p:cNvPr>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8" name="Rectangle 17">
              <a:extLst>
                <a:ext uri="{FF2B5EF4-FFF2-40B4-BE49-F238E27FC236}">
                  <a16:creationId xmlns:a16="http://schemas.microsoft.com/office/drawing/2014/main" id="{32A8B079-93E9-EE06-C9E4-AD3DEB14B4FF}"/>
                </a:ext>
              </a:extLst>
            </p:cNvPr>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9" name="Rectangle 18">
              <a:extLst>
                <a:ext uri="{FF2B5EF4-FFF2-40B4-BE49-F238E27FC236}">
                  <a16:creationId xmlns:a16="http://schemas.microsoft.com/office/drawing/2014/main" id="{028C2234-931E-C7BC-B53A-A9CA981E6BB9}"/>
                </a:ext>
              </a:extLst>
            </p:cNvPr>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0" name="Rectangle 19">
              <a:extLst>
                <a:ext uri="{FF2B5EF4-FFF2-40B4-BE49-F238E27FC236}">
                  <a16:creationId xmlns:a16="http://schemas.microsoft.com/office/drawing/2014/main" id="{833C001F-2EB4-0697-9255-9EC7B323776A}"/>
                </a:ext>
              </a:extLst>
            </p:cNvPr>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21" name="Straight Connector 16">
              <a:extLst>
                <a:ext uri="{FF2B5EF4-FFF2-40B4-BE49-F238E27FC236}">
                  <a16:creationId xmlns:a16="http://schemas.microsoft.com/office/drawing/2014/main" id="{CB05C08F-AD28-CF78-9250-A79D6212EF4E}"/>
                </a:ext>
              </a:extLst>
            </p:cNvPr>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22" name="Rectangle 21">
            <a:extLst>
              <a:ext uri="{FF2B5EF4-FFF2-40B4-BE49-F238E27FC236}">
                <a16:creationId xmlns:a16="http://schemas.microsoft.com/office/drawing/2014/main" id="{F5A08C7F-15D1-D433-B4C0-463CAD0FEB90}"/>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pic>
        <p:nvPicPr>
          <p:cNvPr id="2" name="Graphique 1">
            <a:extLst>
              <a:ext uri="{FF2B5EF4-FFF2-40B4-BE49-F238E27FC236}">
                <a16:creationId xmlns:a16="http://schemas.microsoft.com/office/drawing/2014/main" id="{AD7724E9-3AEE-EC28-6BB9-60CC35F825C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2725052" y="642210"/>
            <a:ext cx="832298" cy="794537"/>
          </a:xfrm>
          <a:prstGeom prst="rect">
            <a:avLst/>
          </a:prstGeom>
        </p:spPr>
      </p:pic>
    </p:spTree>
    <p:extLst>
      <p:ext uri="{BB962C8B-B14F-4D97-AF65-F5344CB8AC3E}">
        <p14:creationId xmlns:p14="http://schemas.microsoft.com/office/powerpoint/2010/main" val="1967628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Section Break 2">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0" y="0"/>
            <a:ext cx="13716000" cy="10287000"/>
          </a:xfrm>
          <a:prstGeom prst="rect">
            <a:avLst/>
          </a:prstGeom>
        </p:spPr>
        <p:txBody>
          <a:bodyPr/>
          <a:lstStyle>
            <a:lvl1pPr>
              <a:defRPr baseline="0"/>
            </a:lvl1pPr>
          </a:lstStyle>
          <a:p>
            <a:r>
              <a:rPr kumimoji="1" lang="en-US" altLang="ja-JP" dirty="0"/>
              <a:t>Add a full screen image</a:t>
            </a:r>
            <a:endParaRPr kumimoji="1" lang="ja-JP" altLang="en-US" dirty="0"/>
          </a:p>
        </p:txBody>
      </p:sp>
      <p:sp>
        <p:nvSpPr>
          <p:cNvPr id="6" name="テキスト プレースホルダー 5"/>
          <p:cNvSpPr>
            <a:spLocks noGrp="1"/>
          </p:cNvSpPr>
          <p:nvPr>
            <p:ph type="body" sz="quarter" idx="11" hasCustomPrompt="1"/>
          </p:nvPr>
        </p:nvSpPr>
        <p:spPr>
          <a:xfrm>
            <a:off x="7926523" y="0"/>
            <a:ext cx="4800601" cy="10287000"/>
          </a:xfrm>
          <a:prstGeom prst="rect">
            <a:avLst/>
          </a:prstGeom>
          <a:solidFill>
            <a:schemeClr val="accent2">
              <a:alpha val="70000"/>
            </a:schemeClr>
          </a:solidFill>
        </p:spPr>
        <p:txBody>
          <a:bodyPr/>
          <a:lstStyle/>
          <a:p>
            <a:pPr lvl="0"/>
            <a:r>
              <a:rPr kumimoji="1" lang="en-US" altLang="ja-JP" dirty="0"/>
              <a:t> </a:t>
            </a:r>
            <a:endParaRPr kumimoji="1" lang="ja-JP" altLang="en-US" dirty="0"/>
          </a:p>
        </p:txBody>
      </p:sp>
      <p:sp>
        <p:nvSpPr>
          <p:cNvPr id="7" name="テキスト プレースホルダー 5"/>
          <p:cNvSpPr>
            <a:spLocks noGrp="1"/>
          </p:cNvSpPr>
          <p:nvPr>
            <p:ph type="body" sz="quarter" idx="12" hasCustomPrompt="1"/>
          </p:nvPr>
        </p:nvSpPr>
        <p:spPr>
          <a:xfrm>
            <a:off x="8194224" y="1925354"/>
            <a:ext cx="4265196" cy="4348082"/>
          </a:xfrm>
          <a:prstGeom prst="rect">
            <a:avLst/>
          </a:prstGeom>
          <a:noFill/>
        </p:spPr>
        <p:txBody>
          <a:bodyPr anchor="b">
            <a:noAutofit/>
          </a:bodyPr>
          <a:lstStyle>
            <a:lvl1pPr algn="ctr">
              <a:lnSpc>
                <a:spcPct val="100000"/>
              </a:lnSpc>
              <a:spcBef>
                <a:spcPts val="0"/>
              </a:spcBef>
              <a:defRPr sz="33750">
                <a:solidFill>
                  <a:schemeClr val="bg1"/>
                </a:solidFill>
              </a:defRPr>
            </a:lvl1pPr>
          </a:lstStyle>
          <a:p>
            <a:pPr lvl="0"/>
            <a:r>
              <a:rPr kumimoji="1" lang="en-US" altLang="ja-JP" dirty="0"/>
              <a:t>0</a:t>
            </a:r>
            <a:endParaRPr kumimoji="1" lang="ja-JP" altLang="en-US" dirty="0"/>
          </a:p>
        </p:txBody>
      </p:sp>
      <p:sp>
        <p:nvSpPr>
          <p:cNvPr id="8" name="テキスト プレースホルダー 5"/>
          <p:cNvSpPr>
            <a:spLocks noGrp="1"/>
          </p:cNvSpPr>
          <p:nvPr>
            <p:ph type="body" sz="quarter" idx="13" hasCustomPrompt="1"/>
          </p:nvPr>
        </p:nvSpPr>
        <p:spPr>
          <a:xfrm>
            <a:off x="8194224" y="6104969"/>
            <a:ext cx="4265196" cy="1211366"/>
          </a:xfrm>
          <a:prstGeom prst="rect">
            <a:avLst/>
          </a:prstGeom>
          <a:noFill/>
        </p:spPr>
        <p:txBody>
          <a:bodyPr anchor="t">
            <a:noAutofit/>
          </a:bodyPr>
          <a:lstStyle>
            <a:lvl1pPr algn="ctr">
              <a:lnSpc>
                <a:spcPct val="100000"/>
              </a:lnSpc>
              <a:spcBef>
                <a:spcPts val="0"/>
              </a:spcBef>
              <a:defRPr sz="4950">
                <a:solidFill>
                  <a:schemeClr val="bg1"/>
                </a:solidFill>
              </a:defRPr>
            </a:lvl1pPr>
          </a:lstStyle>
          <a:p>
            <a:pPr lvl="0"/>
            <a:r>
              <a:rPr kumimoji="1" lang="en-US" altLang="ja-JP" dirty="0"/>
              <a:t>Section Name</a:t>
            </a:r>
            <a:endParaRPr kumimoji="1" lang="ja-JP" altLang="en-US" dirty="0"/>
          </a:p>
        </p:txBody>
      </p:sp>
      <p:sp>
        <p:nvSpPr>
          <p:cNvPr id="9" name="テキスト プレースホルダー 5"/>
          <p:cNvSpPr>
            <a:spLocks noGrp="1"/>
          </p:cNvSpPr>
          <p:nvPr>
            <p:ph type="body" sz="quarter" idx="16" hasCustomPrompt="1"/>
          </p:nvPr>
        </p:nvSpPr>
        <p:spPr>
          <a:xfrm>
            <a:off x="7440519" y="9638905"/>
            <a:ext cx="486000" cy="648101"/>
          </a:xfrm>
          <a:prstGeom prst="rect">
            <a:avLst/>
          </a:prstGeom>
          <a:solidFill>
            <a:schemeClr val="accent2">
              <a:alpha val="70000"/>
            </a:schemeClr>
          </a:solidFill>
        </p:spPr>
        <p:txBody>
          <a:bodyPr/>
          <a:lstStyle/>
          <a:p>
            <a:pPr lvl="0"/>
            <a:r>
              <a:rPr kumimoji="1" lang="en-US" altLang="ja-JP" dirty="0"/>
              <a:t> </a:t>
            </a:r>
            <a:endParaRPr kumimoji="1" lang="ja-JP" altLang="en-US" dirty="0"/>
          </a:p>
        </p:txBody>
      </p:sp>
      <p:sp>
        <p:nvSpPr>
          <p:cNvPr id="10" name="テキスト プレースホルダー 5"/>
          <p:cNvSpPr>
            <a:spLocks noGrp="1"/>
          </p:cNvSpPr>
          <p:nvPr>
            <p:ph type="body" sz="quarter" idx="17" hasCustomPrompt="1"/>
          </p:nvPr>
        </p:nvSpPr>
        <p:spPr>
          <a:xfrm>
            <a:off x="6954519" y="8990806"/>
            <a:ext cx="486000" cy="648101"/>
          </a:xfrm>
          <a:prstGeom prst="rect">
            <a:avLst/>
          </a:prstGeom>
          <a:solidFill>
            <a:schemeClr val="accent2">
              <a:alpha val="70000"/>
            </a:schemeClr>
          </a:solidFill>
        </p:spPr>
        <p:txBody>
          <a:bodyPr/>
          <a:lstStyle/>
          <a:p>
            <a:pPr lvl="0"/>
            <a:r>
              <a:rPr kumimoji="1" lang="en-US" altLang="ja-JP" dirty="0"/>
              <a:t> </a:t>
            </a:r>
            <a:endParaRPr kumimoji="1" lang="ja-JP" altLang="en-US" dirty="0"/>
          </a:p>
        </p:txBody>
      </p:sp>
      <p:sp>
        <p:nvSpPr>
          <p:cNvPr id="11" name="テキスト プレースホルダー 5"/>
          <p:cNvSpPr>
            <a:spLocks noGrp="1"/>
          </p:cNvSpPr>
          <p:nvPr>
            <p:ph type="body" sz="quarter" idx="18" hasCustomPrompt="1"/>
          </p:nvPr>
        </p:nvSpPr>
        <p:spPr>
          <a:xfrm>
            <a:off x="7440519" y="8342704"/>
            <a:ext cx="486000" cy="648101"/>
          </a:xfrm>
          <a:prstGeom prst="rect">
            <a:avLst/>
          </a:prstGeom>
          <a:solidFill>
            <a:schemeClr val="accent2">
              <a:alpha val="70000"/>
            </a:schemeClr>
          </a:solidFill>
        </p:spPr>
        <p:txBody>
          <a:bodyPr/>
          <a:lstStyle/>
          <a:p>
            <a:pPr lvl="0"/>
            <a:r>
              <a:rPr kumimoji="1" lang="en-US" altLang="ja-JP" dirty="0"/>
              <a:t> </a:t>
            </a:r>
            <a:endParaRPr kumimoji="1" lang="ja-JP" altLang="en-US" dirty="0"/>
          </a:p>
        </p:txBody>
      </p:sp>
      <p:sp>
        <p:nvSpPr>
          <p:cNvPr id="12" name="テキスト プレースホルダー 5"/>
          <p:cNvSpPr>
            <a:spLocks noGrp="1"/>
          </p:cNvSpPr>
          <p:nvPr>
            <p:ph type="body" sz="quarter" idx="19" hasCustomPrompt="1"/>
          </p:nvPr>
        </p:nvSpPr>
        <p:spPr>
          <a:xfrm>
            <a:off x="6468519" y="9638905"/>
            <a:ext cx="486000" cy="648101"/>
          </a:xfrm>
          <a:prstGeom prst="rect">
            <a:avLst/>
          </a:prstGeom>
          <a:solidFill>
            <a:schemeClr val="accent2">
              <a:alpha val="70000"/>
            </a:schemeClr>
          </a:solidFill>
        </p:spPr>
        <p:txBody>
          <a:bodyPr/>
          <a:lstStyle/>
          <a:p>
            <a:pPr lvl="0"/>
            <a:r>
              <a:rPr kumimoji="1" lang="en-US" altLang="ja-JP" dirty="0"/>
              <a:t> </a:t>
            </a:r>
            <a:endParaRPr kumimoji="1" lang="ja-JP" altLang="en-US" dirty="0"/>
          </a:p>
        </p:txBody>
      </p:sp>
    </p:spTree>
    <p:extLst>
      <p:ext uri="{BB962C8B-B14F-4D97-AF65-F5344CB8AC3E}">
        <p14:creationId xmlns:p14="http://schemas.microsoft.com/office/powerpoint/2010/main" val="2438426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par>
                                <p:cTn id="12" presetID="2" presetClass="entr" presetSubtype="9" decel="10000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750" fill="hold"/>
                                        <p:tgtEl>
                                          <p:spTgt spid="9"/>
                                        </p:tgtEl>
                                        <p:attrNameLst>
                                          <p:attrName>ppt_x</p:attrName>
                                        </p:attrNameLst>
                                      </p:cBhvr>
                                      <p:tavLst>
                                        <p:tav tm="0">
                                          <p:val>
                                            <p:strVal val="0-#ppt_w/2"/>
                                          </p:val>
                                        </p:tav>
                                        <p:tav tm="100000">
                                          <p:val>
                                            <p:strVal val="#ppt_x"/>
                                          </p:val>
                                        </p:tav>
                                      </p:tavLst>
                                    </p:anim>
                                    <p:anim calcmode="lin" valueType="num">
                                      <p:cBhvr additive="base">
                                        <p:cTn id="15" dur="750" fill="hold"/>
                                        <p:tgtEl>
                                          <p:spTgt spid="9"/>
                                        </p:tgtEl>
                                        <p:attrNameLst>
                                          <p:attrName>ppt_y</p:attrName>
                                        </p:attrNameLst>
                                      </p:cBhvr>
                                      <p:tavLst>
                                        <p:tav tm="0">
                                          <p:val>
                                            <p:strVal val="0-#ppt_h/2"/>
                                          </p:val>
                                        </p:tav>
                                        <p:tav tm="100000">
                                          <p:val>
                                            <p:strVal val="#ppt_y"/>
                                          </p:val>
                                        </p:tav>
                                      </p:tavLst>
                                    </p:anim>
                                  </p:childTnLst>
                                </p:cTn>
                              </p:par>
                              <p:par>
                                <p:cTn id="16" presetID="2" presetClass="entr" presetSubtype="12" decel="10000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750" fill="hold"/>
                                        <p:tgtEl>
                                          <p:spTgt spid="10"/>
                                        </p:tgtEl>
                                        <p:attrNameLst>
                                          <p:attrName>ppt_x</p:attrName>
                                        </p:attrNameLst>
                                      </p:cBhvr>
                                      <p:tavLst>
                                        <p:tav tm="0">
                                          <p:val>
                                            <p:strVal val="0-#ppt_w/2"/>
                                          </p:val>
                                        </p:tav>
                                        <p:tav tm="100000">
                                          <p:val>
                                            <p:strVal val="#ppt_x"/>
                                          </p:val>
                                        </p:tav>
                                      </p:tavLst>
                                    </p:anim>
                                    <p:anim calcmode="lin" valueType="num">
                                      <p:cBhvr additive="base">
                                        <p:cTn id="19" dur="750" fill="hold"/>
                                        <p:tgtEl>
                                          <p:spTgt spid="10"/>
                                        </p:tgtEl>
                                        <p:attrNameLst>
                                          <p:attrName>ppt_y</p:attrName>
                                        </p:attrNameLst>
                                      </p:cBhvr>
                                      <p:tavLst>
                                        <p:tav tm="0">
                                          <p:val>
                                            <p:strVal val="1+#ppt_h/2"/>
                                          </p:val>
                                        </p:tav>
                                        <p:tav tm="100000">
                                          <p:val>
                                            <p:strVal val="#ppt_y"/>
                                          </p:val>
                                        </p:tav>
                                      </p:tavLst>
                                    </p:anim>
                                  </p:childTnLst>
                                </p:cTn>
                              </p:par>
                              <p:par>
                                <p:cTn id="20" presetID="2" presetClass="entr" presetSubtype="1" decel="10000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750" fill="hold"/>
                                        <p:tgtEl>
                                          <p:spTgt spid="11"/>
                                        </p:tgtEl>
                                        <p:attrNameLst>
                                          <p:attrName>ppt_x</p:attrName>
                                        </p:attrNameLst>
                                      </p:cBhvr>
                                      <p:tavLst>
                                        <p:tav tm="0">
                                          <p:val>
                                            <p:strVal val="#ppt_x"/>
                                          </p:val>
                                        </p:tav>
                                        <p:tav tm="100000">
                                          <p:val>
                                            <p:strVal val="#ppt_x"/>
                                          </p:val>
                                        </p:tav>
                                      </p:tavLst>
                                    </p:anim>
                                    <p:anim calcmode="lin" valueType="num">
                                      <p:cBhvr additive="base">
                                        <p:cTn id="23" dur="750" fill="hold"/>
                                        <p:tgtEl>
                                          <p:spTgt spid="11"/>
                                        </p:tgtEl>
                                        <p:attrNameLst>
                                          <p:attrName>ppt_y</p:attrName>
                                        </p:attrNameLst>
                                      </p:cBhvr>
                                      <p:tavLst>
                                        <p:tav tm="0">
                                          <p:val>
                                            <p:strVal val="0-#ppt_h/2"/>
                                          </p:val>
                                        </p:tav>
                                        <p:tav tm="100000">
                                          <p:val>
                                            <p:strVal val="#ppt_y"/>
                                          </p:val>
                                        </p:tav>
                                      </p:tavLst>
                                    </p:anim>
                                  </p:childTnLst>
                                </p:cTn>
                              </p:par>
                              <p:par>
                                <p:cTn id="24" presetID="2" presetClass="entr" presetSubtype="3" decel="10000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750" fill="hold"/>
                                        <p:tgtEl>
                                          <p:spTgt spid="12"/>
                                        </p:tgtEl>
                                        <p:attrNameLst>
                                          <p:attrName>ppt_x</p:attrName>
                                        </p:attrNameLst>
                                      </p:cBhvr>
                                      <p:tavLst>
                                        <p:tav tm="0">
                                          <p:val>
                                            <p:strVal val="1+#ppt_w/2"/>
                                          </p:val>
                                        </p:tav>
                                        <p:tav tm="100000">
                                          <p:val>
                                            <p:strVal val="#ppt_x"/>
                                          </p:val>
                                        </p:tav>
                                      </p:tavLst>
                                    </p:anim>
                                    <p:anim calcmode="lin" valueType="num">
                                      <p:cBhvr additive="base">
                                        <p:cTn id="27" dur="750" fill="hold"/>
                                        <p:tgtEl>
                                          <p:spTgt spid="12"/>
                                        </p:tgtEl>
                                        <p:attrNameLst>
                                          <p:attrName>ppt_y</p:attrName>
                                        </p:attrNameLst>
                                      </p:cBhvr>
                                      <p:tavLst>
                                        <p:tav tm="0">
                                          <p:val>
                                            <p:strVal val="0-#ppt_h/2"/>
                                          </p:val>
                                        </p:tav>
                                        <p:tav tm="100000">
                                          <p:val>
                                            <p:strVal val="#ppt_y"/>
                                          </p:val>
                                        </p:tav>
                                      </p:tavLst>
                                    </p:anim>
                                  </p:childTnLst>
                                </p:cTn>
                              </p:par>
                            </p:childTnLst>
                          </p:cTn>
                        </p:par>
                        <p:par>
                          <p:cTn id="28" fill="hold">
                            <p:stCondLst>
                              <p:cond delay="1250"/>
                            </p:stCondLst>
                            <p:childTnLst>
                              <p:par>
                                <p:cTn id="29" presetID="2" presetClass="entr" presetSubtype="4" decel="100000" fill="hold" grpId="0" nodeType="after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anim calcmode="lin" valueType="num">
                                      <p:cBhvr additive="base">
                                        <p:cTn id="31"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7">
                                            <p:txEl>
                                              <p:pRg st="0" end="0"/>
                                            </p:txEl>
                                          </p:spTgt>
                                        </p:tgtEl>
                                        <p:attrNameLst>
                                          <p:attrName>ppt_y</p:attrName>
                                        </p:attrNameLst>
                                      </p:cBhvr>
                                      <p:tavLst>
                                        <p:tav tm="0">
                                          <p:val>
                                            <p:strVal val="1+#ppt_h/2"/>
                                          </p:val>
                                        </p:tav>
                                        <p:tav tm="100000">
                                          <p:val>
                                            <p:strVal val="#ppt_y"/>
                                          </p:val>
                                        </p:tav>
                                      </p:tavLst>
                                    </p:anim>
                                  </p:childTnLst>
                                </p:cTn>
                              </p:par>
                              <p:par>
                                <p:cTn id="33" presetID="45" presetClass="entr" presetSubtype="0" fill="hold" grpId="1" nodeType="with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animEffect transition="in" filter="fade">
                                      <p:cBhvr>
                                        <p:cTn id="35" dur="1000"/>
                                        <p:tgtEl>
                                          <p:spTgt spid="7">
                                            <p:txEl>
                                              <p:pRg st="0" end="0"/>
                                            </p:txEl>
                                          </p:spTgt>
                                        </p:tgtEl>
                                      </p:cBhvr>
                                    </p:animEffect>
                                    <p:anim calcmode="lin" valueType="num">
                                      <p:cBhvr>
                                        <p:cTn id="36" dur="1000" fill="hold"/>
                                        <p:tgtEl>
                                          <p:spTgt spid="7">
                                            <p:txEl>
                                              <p:pRg st="0" end="0"/>
                                            </p:txEl>
                                          </p:spTgt>
                                        </p:tgtEl>
                                        <p:attrNameLst>
                                          <p:attrName>ppt_w</p:attrName>
                                        </p:attrNameLst>
                                      </p:cBhvr>
                                      <p:tavLst>
                                        <p:tav tm="0" fmla="#ppt_w*sin(2.5*pi*$)">
                                          <p:val>
                                            <p:fltVal val="0"/>
                                          </p:val>
                                        </p:tav>
                                        <p:tav tm="100000">
                                          <p:val>
                                            <p:fltVal val="1"/>
                                          </p:val>
                                        </p:tav>
                                      </p:tavLst>
                                    </p:anim>
                                    <p:anim calcmode="lin" valueType="num">
                                      <p:cBhvr>
                                        <p:cTn id="37" dur="1000" fill="hold"/>
                                        <p:tgtEl>
                                          <p:spTgt spid="7">
                                            <p:txEl>
                                              <p:pRg st="0" end="0"/>
                                            </p:txEl>
                                          </p:spTgt>
                                        </p:tgtEl>
                                        <p:attrNameLst>
                                          <p:attrName>ppt_h</p:attrName>
                                        </p:attrNameLst>
                                      </p:cBhvr>
                                      <p:tavLst>
                                        <p:tav tm="0">
                                          <p:val>
                                            <p:strVal val="#ppt_h"/>
                                          </p:val>
                                        </p:tav>
                                        <p:tav tm="100000">
                                          <p:val>
                                            <p:strVal val="#ppt_h"/>
                                          </p:val>
                                        </p:tav>
                                      </p:tavLst>
                                    </p:anim>
                                  </p:childTnLst>
                                </p:cTn>
                              </p:par>
                              <p:par>
                                <p:cTn id="38" presetID="2" presetClass="entr" presetSubtype="4" decel="100000" fill="hold" grpId="0" nodeType="withEffect">
                                  <p:stCondLst>
                                    <p:cond delay="250"/>
                                  </p:stCondLst>
                                  <p:childTnLst>
                                    <p:set>
                                      <p:cBhvr>
                                        <p:cTn id="39" dur="1" fill="hold">
                                          <p:stCondLst>
                                            <p:cond delay="0"/>
                                          </p:stCondLst>
                                        </p:cTn>
                                        <p:tgtEl>
                                          <p:spTgt spid="8">
                                            <p:txEl>
                                              <p:pRg st="0" end="0"/>
                                            </p:txEl>
                                          </p:spTgt>
                                        </p:tgtEl>
                                        <p:attrNameLst>
                                          <p:attrName>style.visibility</p:attrName>
                                        </p:attrNameLst>
                                      </p:cBhvr>
                                      <p:to>
                                        <p:strVal val="visible"/>
                                      </p:to>
                                    </p:set>
                                    <p:anim calcmode="lin" valueType="num">
                                      <p:cBhvr additive="base">
                                        <p:cTn id="40" dur="75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1" dur="75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tmplLst>
          <p:tmpl>
            <p:tnLst>
              <p:par>
                <p:cTn presetID="22" presetClass="entr" presetSubtype="4"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down)">
                      <p:cBhvr>
                        <p:cTn dur="500"/>
                        <p:tgtEl>
                          <p:spTgt spid="6"/>
                        </p:tgtEl>
                      </p:cBhvr>
                    </p:animEffect>
                  </p:childTnLst>
                </p:cTn>
              </p:par>
            </p:tnLst>
          </p:tmpl>
        </p:tmplLst>
      </p:bldP>
      <p:bldP spid="7" grpId="0" build="p">
        <p:tmplLst>
          <p:tmpl lvl="1">
            <p:tnLst>
              <p:par>
                <p:cTn presetID="2" presetClass="entr" presetSubtype="4"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1000" fill="hold"/>
                        <p:tgtEl>
                          <p:spTgt spid="7"/>
                        </p:tgtEl>
                        <p:attrNameLst>
                          <p:attrName>ppt_x</p:attrName>
                        </p:attrNameLst>
                      </p:cBhvr>
                      <p:tavLst>
                        <p:tav tm="0">
                          <p:val>
                            <p:strVal val="#ppt_x"/>
                          </p:val>
                        </p:tav>
                        <p:tav tm="100000">
                          <p:val>
                            <p:strVal val="#ppt_x"/>
                          </p:val>
                        </p:tav>
                      </p:tavLst>
                    </p:anim>
                    <p:anim calcmode="lin" valueType="num">
                      <p:cBhvr additive="base">
                        <p:cTn dur="1000" fill="hold"/>
                        <p:tgtEl>
                          <p:spTgt spid="7"/>
                        </p:tgtEl>
                        <p:attrNameLst>
                          <p:attrName>ppt_y</p:attrName>
                        </p:attrNameLst>
                      </p:cBhvr>
                      <p:tavLst>
                        <p:tav tm="0">
                          <p:val>
                            <p:strVal val="1+#ppt_h/2"/>
                          </p:val>
                        </p:tav>
                        <p:tav tm="100000">
                          <p:val>
                            <p:strVal val="#ppt_y"/>
                          </p:val>
                        </p:tav>
                      </p:tavLst>
                    </p:anim>
                  </p:childTnLst>
                </p:cTn>
              </p:par>
            </p:tnLst>
          </p:tmpl>
        </p:tmplLst>
      </p:bldP>
      <p:bldP spid="7" grpId="1" build="p">
        <p:tmplLst>
          <p:tmpl lvl="1">
            <p:tnLst>
              <p:par>
                <p:cTn presetID="45"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anim calcmode="lin" valueType="num">
                      <p:cBhvr>
                        <p:cTn dur="1000" fill="hold"/>
                        <p:tgtEl>
                          <p:spTgt spid="7"/>
                        </p:tgtEl>
                        <p:attrNameLst>
                          <p:attrName>ppt_w</p:attrName>
                        </p:attrNameLst>
                      </p:cBhvr>
                      <p:tavLst>
                        <p:tav tm="0" fmla="#ppt_w*sin(2.5*pi*$)">
                          <p:val>
                            <p:fltVal val="0"/>
                          </p:val>
                        </p:tav>
                        <p:tav tm="100000">
                          <p:val>
                            <p:fltVal val="1"/>
                          </p:val>
                        </p:tav>
                      </p:tavLst>
                    </p:anim>
                    <p:anim calcmode="lin" valueType="num">
                      <p:cBhvr>
                        <p:cTn dur="1000" fill="hold"/>
                        <p:tgtEl>
                          <p:spTgt spid="7"/>
                        </p:tgtEl>
                        <p:attrNameLst>
                          <p:attrName>ppt_h</p:attrName>
                        </p:attrNameLst>
                      </p:cBhvr>
                      <p:tavLst>
                        <p:tav tm="0">
                          <p:val>
                            <p:strVal val="#ppt_h"/>
                          </p:val>
                        </p:tav>
                        <p:tav tm="100000">
                          <p:val>
                            <p:strVal val="#ppt_h"/>
                          </p:val>
                        </p:tav>
                      </p:tavLst>
                    </p:anim>
                  </p:childTnLst>
                </p:cTn>
              </p:par>
            </p:tnLst>
          </p:tmpl>
        </p:tmplLst>
      </p:bldP>
      <p:bldP spid="8" grpId="0" build="p">
        <p:tmplLst>
          <p:tmpl lvl="1">
            <p:tnLst>
              <p:par>
                <p:cTn presetID="2" presetClass="entr" presetSubtype="4" decel="10000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ppt_x"/>
                          </p:val>
                        </p:tav>
                        <p:tav tm="100000">
                          <p:val>
                            <p:strVal val="#ppt_x"/>
                          </p:val>
                        </p:tav>
                      </p:tavLst>
                    </p:anim>
                    <p:anim calcmode="lin" valueType="num">
                      <p:cBhvr additive="base">
                        <p:cTn dur="750" fill="hold"/>
                        <p:tgtEl>
                          <p:spTgt spid="8"/>
                        </p:tgtEl>
                        <p:attrNameLst>
                          <p:attrName>ppt_y</p:attrName>
                        </p:attrNameLst>
                      </p:cBhvr>
                      <p:tavLst>
                        <p:tav tm="0">
                          <p:val>
                            <p:strVal val="1+#ppt_h/2"/>
                          </p:val>
                        </p:tav>
                        <p:tav tm="100000">
                          <p:val>
                            <p:strVal val="#ppt_y"/>
                          </p:val>
                        </p:tav>
                      </p:tavLst>
                    </p:anim>
                  </p:childTnLst>
                </p:cTn>
              </p:par>
            </p:tnLst>
          </p:tmpl>
        </p:tmplLst>
      </p:bldP>
      <p:bldP spid="9" grpId="0" animBg="1">
        <p:tmplLst>
          <p:tmpl>
            <p:tnLst>
              <p:par>
                <p:cTn presetID="2" presetClass="entr" presetSubtype="9" decel="100000"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0-#ppt_w/2"/>
                          </p:val>
                        </p:tav>
                        <p:tav tm="100000">
                          <p:val>
                            <p:strVal val="#ppt_x"/>
                          </p:val>
                        </p:tav>
                      </p:tavLst>
                    </p:anim>
                    <p:anim calcmode="lin" valueType="num">
                      <p:cBhvr additive="base">
                        <p:cTn dur="750" fill="hold"/>
                        <p:tgtEl>
                          <p:spTgt spid="9"/>
                        </p:tgtEl>
                        <p:attrNameLst>
                          <p:attrName>ppt_y</p:attrName>
                        </p:attrNameLst>
                      </p:cBhvr>
                      <p:tavLst>
                        <p:tav tm="0">
                          <p:val>
                            <p:strVal val="0-#ppt_h/2"/>
                          </p:val>
                        </p:tav>
                        <p:tav tm="100000">
                          <p:val>
                            <p:strVal val="#ppt_y"/>
                          </p:val>
                        </p:tav>
                      </p:tavLst>
                    </p:anim>
                  </p:childTnLst>
                </p:cTn>
              </p:par>
            </p:tnLst>
          </p:tmpl>
        </p:tmplLst>
      </p:bldP>
      <p:bldP spid="10" grpId="0" animBg="1">
        <p:tmplLst>
          <p:tmpl>
            <p:tnLst>
              <p:par>
                <p:cTn presetID="2" presetClass="entr" presetSubtype="12"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0-#ppt_w/2"/>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animBg="1">
        <p:tmplLst>
          <p:tmpl>
            <p:tnLst>
              <p:par>
                <p:cTn presetID="2" presetClass="entr" presetSubtype="1"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animBg="1">
        <p:tmplLst>
          <p:tmpl>
            <p:tnLst>
              <p:par>
                <p:cTn presetID="2" presetClass="entr" presetSubtype="3" decel="10000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1+#ppt_w/2"/>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Section Break 4">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0" y="0"/>
            <a:ext cx="13716000" cy="10287000"/>
          </a:xfrm>
          <a:prstGeom prst="rect">
            <a:avLst/>
          </a:prstGeom>
        </p:spPr>
        <p:txBody>
          <a:bodyPr/>
          <a:lstStyle>
            <a:lvl1pPr>
              <a:defRPr baseline="0"/>
            </a:lvl1pPr>
          </a:lstStyle>
          <a:p>
            <a:r>
              <a:rPr kumimoji="1" lang="en-US" altLang="ja-JP" dirty="0"/>
              <a:t>Add a full screen image</a:t>
            </a:r>
            <a:endParaRPr kumimoji="1" lang="ja-JP" altLang="en-US" dirty="0"/>
          </a:p>
        </p:txBody>
      </p:sp>
      <p:sp>
        <p:nvSpPr>
          <p:cNvPr id="6" name="テキスト プレースホルダー 5"/>
          <p:cNvSpPr>
            <a:spLocks noGrp="1"/>
          </p:cNvSpPr>
          <p:nvPr>
            <p:ph type="body" sz="quarter" idx="11" hasCustomPrompt="1"/>
          </p:nvPr>
        </p:nvSpPr>
        <p:spPr>
          <a:xfrm>
            <a:off x="7926522" y="0"/>
            <a:ext cx="4800601" cy="10287000"/>
          </a:xfrm>
          <a:prstGeom prst="rect">
            <a:avLst/>
          </a:prstGeom>
          <a:solidFill>
            <a:schemeClr val="accent4">
              <a:alpha val="70000"/>
            </a:schemeClr>
          </a:solidFill>
        </p:spPr>
        <p:txBody>
          <a:bodyPr/>
          <a:lstStyle/>
          <a:p>
            <a:pPr lvl="0"/>
            <a:r>
              <a:rPr kumimoji="1" lang="en-US" altLang="ja-JP" dirty="0"/>
              <a:t> </a:t>
            </a:r>
            <a:endParaRPr kumimoji="1" lang="ja-JP" altLang="en-US" dirty="0"/>
          </a:p>
        </p:txBody>
      </p:sp>
      <p:sp>
        <p:nvSpPr>
          <p:cNvPr id="7" name="テキスト プレースホルダー 5"/>
          <p:cNvSpPr>
            <a:spLocks noGrp="1"/>
          </p:cNvSpPr>
          <p:nvPr>
            <p:ph type="body" sz="quarter" idx="12" hasCustomPrompt="1"/>
          </p:nvPr>
        </p:nvSpPr>
        <p:spPr>
          <a:xfrm>
            <a:off x="8194221" y="1925353"/>
            <a:ext cx="4265196" cy="4348082"/>
          </a:xfrm>
          <a:prstGeom prst="rect">
            <a:avLst/>
          </a:prstGeom>
          <a:noFill/>
        </p:spPr>
        <p:txBody>
          <a:bodyPr anchor="b">
            <a:noAutofit/>
          </a:bodyPr>
          <a:lstStyle>
            <a:lvl1pPr algn="ctr">
              <a:lnSpc>
                <a:spcPct val="100000"/>
              </a:lnSpc>
              <a:spcBef>
                <a:spcPts val="0"/>
              </a:spcBef>
              <a:defRPr sz="33750">
                <a:solidFill>
                  <a:schemeClr val="bg1"/>
                </a:solidFill>
              </a:defRPr>
            </a:lvl1pPr>
          </a:lstStyle>
          <a:p>
            <a:pPr lvl="0"/>
            <a:r>
              <a:rPr kumimoji="1" lang="en-US" altLang="ja-JP" dirty="0"/>
              <a:t>0</a:t>
            </a:r>
            <a:endParaRPr kumimoji="1" lang="ja-JP" altLang="en-US" dirty="0"/>
          </a:p>
        </p:txBody>
      </p:sp>
      <p:sp>
        <p:nvSpPr>
          <p:cNvPr id="8" name="テキスト プレースホルダー 5"/>
          <p:cNvSpPr>
            <a:spLocks noGrp="1"/>
          </p:cNvSpPr>
          <p:nvPr>
            <p:ph type="body" sz="quarter" idx="13" hasCustomPrompt="1"/>
          </p:nvPr>
        </p:nvSpPr>
        <p:spPr>
          <a:xfrm>
            <a:off x="8194221" y="6104968"/>
            <a:ext cx="4265196" cy="1211366"/>
          </a:xfrm>
          <a:prstGeom prst="rect">
            <a:avLst/>
          </a:prstGeom>
          <a:noFill/>
        </p:spPr>
        <p:txBody>
          <a:bodyPr anchor="t">
            <a:noAutofit/>
          </a:bodyPr>
          <a:lstStyle>
            <a:lvl1pPr algn="ctr">
              <a:lnSpc>
                <a:spcPct val="100000"/>
              </a:lnSpc>
              <a:spcBef>
                <a:spcPts val="0"/>
              </a:spcBef>
              <a:defRPr sz="4950">
                <a:solidFill>
                  <a:schemeClr val="bg1"/>
                </a:solidFill>
              </a:defRPr>
            </a:lvl1pPr>
          </a:lstStyle>
          <a:p>
            <a:pPr lvl="0"/>
            <a:r>
              <a:rPr kumimoji="1" lang="en-US" altLang="ja-JP" dirty="0"/>
              <a:t>Section Name</a:t>
            </a:r>
            <a:endParaRPr kumimoji="1" lang="ja-JP" altLang="en-US" dirty="0"/>
          </a:p>
        </p:txBody>
      </p:sp>
      <p:sp>
        <p:nvSpPr>
          <p:cNvPr id="9" name="テキスト プレースホルダー 5"/>
          <p:cNvSpPr>
            <a:spLocks noGrp="1"/>
          </p:cNvSpPr>
          <p:nvPr>
            <p:ph type="body" sz="quarter" idx="16" hasCustomPrompt="1"/>
          </p:nvPr>
        </p:nvSpPr>
        <p:spPr>
          <a:xfrm>
            <a:off x="7440519" y="9638903"/>
            <a:ext cx="486000" cy="648101"/>
          </a:xfrm>
          <a:prstGeom prst="rect">
            <a:avLst/>
          </a:prstGeom>
          <a:solidFill>
            <a:schemeClr val="accent4">
              <a:alpha val="70000"/>
            </a:schemeClr>
          </a:solidFill>
        </p:spPr>
        <p:txBody>
          <a:bodyPr/>
          <a:lstStyle/>
          <a:p>
            <a:pPr lvl="0"/>
            <a:r>
              <a:rPr kumimoji="1" lang="en-US" altLang="ja-JP" dirty="0"/>
              <a:t> </a:t>
            </a:r>
            <a:endParaRPr kumimoji="1" lang="ja-JP" altLang="en-US" dirty="0"/>
          </a:p>
        </p:txBody>
      </p:sp>
      <p:sp>
        <p:nvSpPr>
          <p:cNvPr id="10" name="テキスト プレースホルダー 5"/>
          <p:cNvSpPr>
            <a:spLocks noGrp="1"/>
          </p:cNvSpPr>
          <p:nvPr>
            <p:ph type="body" sz="quarter" idx="17" hasCustomPrompt="1"/>
          </p:nvPr>
        </p:nvSpPr>
        <p:spPr>
          <a:xfrm>
            <a:off x="6954519" y="8990804"/>
            <a:ext cx="486000" cy="648101"/>
          </a:xfrm>
          <a:prstGeom prst="rect">
            <a:avLst/>
          </a:prstGeom>
          <a:solidFill>
            <a:schemeClr val="accent4">
              <a:alpha val="70000"/>
            </a:schemeClr>
          </a:solidFill>
        </p:spPr>
        <p:txBody>
          <a:bodyPr/>
          <a:lstStyle/>
          <a:p>
            <a:pPr lvl="0"/>
            <a:r>
              <a:rPr kumimoji="1" lang="en-US" altLang="ja-JP" dirty="0"/>
              <a:t> </a:t>
            </a:r>
            <a:endParaRPr kumimoji="1" lang="ja-JP" altLang="en-US" dirty="0"/>
          </a:p>
        </p:txBody>
      </p:sp>
      <p:sp>
        <p:nvSpPr>
          <p:cNvPr id="11" name="テキスト プレースホルダー 5"/>
          <p:cNvSpPr>
            <a:spLocks noGrp="1"/>
          </p:cNvSpPr>
          <p:nvPr>
            <p:ph type="body" sz="quarter" idx="18" hasCustomPrompt="1"/>
          </p:nvPr>
        </p:nvSpPr>
        <p:spPr>
          <a:xfrm>
            <a:off x="7440519" y="8342704"/>
            <a:ext cx="486000" cy="648101"/>
          </a:xfrm>
          <a:prstGeom prst="rect">
            <a:avLst/>
          </a:prstGeom>
          <a:solidFill>
            <a:schemeClr val="accent4">
              <a:alpha val="70000"/>
            </a:schemeClr>
          </a:solidFill>
        </p:spPr>
        <p:txBody>
          <a:bodyPr/>
          <a:lstStyle/>
          <a:p>
            <a:pPr lvl="0"/>
            <a:r>
              <a:rPr kumimoji="1" lang="en-US" altLang="ja-JP" dirty="0"/>
              <a:t> </a:t>
            </a:r>
            <a:endParaRPr kumimoji="1" lang="ja-JP" altLang="en-US" dirty="0"/>
          </a:p>
        </p:txBody>
      </p:sp>
      <p:sp>
        <p:nvSpPr>
          <p:cNvPr id="12" name="テキスト プレースホルダー 5"/>
          <p:cNvSpPr>
            <a:spLocks noGrp="1"/>
          </p:cNvSpPr>
          <p:nvPr>
            <p:ph type="body" sz="quarter" idx="19" hasCustomPrompt="1"/>
          </p:nvPr>
        </p:nvSpPr>
        <p:spPr>
          <a:xfrm>
            <a:off x="6468519" y="9638903"/>
            <a:ext cx="486000" cy="648101"/>
          </a:xfrm>
          <a:prstGeom prst="rect">
            <a:avLst/>
          </a:prstGeom>
          <a:solidFill>
            <a:schemeClr val="accent4">
              <a:alpha val="70000"/>
            </a:schemeClr>
          </a:solidFill>
        </p:spPr>
        <p:txBody>
          <a:bodyPr/>
          <a:lstStyle/>
          <a:p>
            <a:pPr lvl="0"/>
            <a:r>
              <a:rPr kumimoji="1" lang="en-US" altLang="ja-JP" dirty="0"/>
              <a:t> </a:t>
            </a:r>
            <a:endParaRPr kumimoji="1" lang="ja-JP" altLang="en-US" dirty="0"/>
          </a:p>
        </p:txBody>
      </p:sp>
    </p:spTree>
    <p:extLst>
      <p:ext uri="{BB962C8B-B14F-4D97-AF65-F5344CB8AC3E}">
        <p14:creationId xmlns:p14="http://schemas.microsoft.com/office/powerpoint/2010/main" val="1760477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par>
                                <p:cTn id="12" presetID="2" presetClass="entr" presetSubtype="9" decel="10000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750" fill="hold"/>
                                        <p:tgtEl>
                                          <p:spTgt spid="9"/>
                                        </p:tgtEl>
                                        <p:attrNameLst>
                                          <p:attrName>ppt_x</p:attrName>
                                        </p:attrNameLst>
                                      </p:cBhvr>
                                      <p:tavLst>
                                        <p:tav tm="0">
                                          <p:val>
                                            <p:strVal val="0-#ppt_w/2"/>
                                          </p:val>
                                        </p:tav>
                                        <p:tav tm="100000">
                                          <p:val>
                                            <p:strVal val="#ppt_x"/>
                                          </p:val>
                                        </p:tav>
                                      </p:tavLst>
                                    </p:anim>
                                    <p:anim calcmode="lin" valueType="num">
                                      <p:cBhvr additive="base">
                                        <p:cTn id="15" dur="750" fill="hold"/>
                                        <p:tgtEl>
                                          <p:spTgt spid="9"/>
                                        </p:tgtEl>
                                        <p:attrNameLst>
                                          <p:attrName>ppt_y</p:attrName>
                                        </p:attrNameLst>
                                      </p:cBhvr>
                                      <p:tavLst>
                                        <p:tav tm="0">
                                          <p:val>
                                            <p:strVal val="0-#ppt_h/2"/>
                                          </p:val>
                                        </p:tav>
                                        <p:tav tm="100000">
                                          <p:val>
                                            <p:strVal val="#ppt_y"/>
                                          </p:val>
                                        </p:tav>
                                      </p:tavLst>
                                    </p:anim>
                                  </p:childTnLst>
                                </p:cTn>
                              </p:par>
                              <p:par>
                                <p:cTn id="16" presetID="2" presetClass="entr" presetSubtype="12" decel="10000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750" fill="hold"/>
                                        <p:tgtEl>
                                          <p:spTgt spid="10"/>
                                        </p:tgtEl>
                                        <p:attrNameLst>
                                          <p:attrName>ppt_x</p:attrName>
                                        </p:attrNameLst>
                                      </p:cBhvr>
                                      <p:tavLst>
                                        <p:tav tm="0">
                                          <p:val>
                                            <p:strVal val="0-#ppt_w/2"/>
                                          </p:val>
                                        </p:tav>
                                        <p:tav tm="100000">
                                          <p:val>
                                            <p:strVal val="#ppt_x"/>
                                          </p:val>
                                        </p:tav>
                                      </p:tavLst>
                                    </p:anim>
                                    <p:anim calcmode="lin" valueType="num">
                                      <p:cBhvr additive="base">
                                        <p:cTn id="19" dur="750" fill="hold"/>
                                        <p:tgtEl>
                                          <p:spTgt spid="10"/>
                                        </p:tgtEl>
                                        <p:attrNameLst>
                                          <p:attrName>ppt_y</p:attrName>
                                        </p:attrNameLst>
                                      </p:cBhvr>
                                      <p:tavLst>
                                        <p:tav tm="0">
                                          <p:val>
                                            <p:strVal val="1+#ppt_h/2"/>
                                          </p:val>
                                        </p:tav>
                                        <p:tav tm="100000">
                                          <p:val>
                                            <p:strVal val="#ppt_y"/>
                                          </p:val>
                                        </p:tav>
                                      </p:tavLst>
                                    </p:anim>
                                  </p:childTnLst>
                                </p:cTn>
                              </p:par>
                              <p:par>
                                <p:cTn id="20" presetID="2" presetClass="entr" presetSubtype="1" decel="10000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750" fill="hold"/>
                                        <p:tgtEl>
                                          <p:spTgt spid="11"/>
                                        </p:tgtEl>
                                        <p:attrNameLst>
                                          <p:attrName>ppt_x</p:attrName>
                                        </p:attrNameLst>
                                      </p:cBhvr>
                                      <p:tavLst>
                                        <p:tav tm="0">
                                          <p:val>
                                            <p:strVal val="#ppt_x"/>
                                          </p:val>
                                        </p:tav>
                                        <p:tav tm="100000">
                                          <p:val>
                                            <p:strVal val="#ppt_x"/>
                                          </p:val>
                                        </p:tav>
                                      </p:tavLst>
                                    </p:anim>
                                    <p:anim calcmode="lin" valueType="num">
                                      <p:cBhvr additive="base">
                                        <p:cTn id="23" dur="750" fill="hold"/>
                                        <p:tgtEl>
                                          <p:spTgt spid="11"/>
                                        </p:tgtEl>
                                        <p:attrNameLst>
                                          <p:attrName>ppt_y</p:attrName>
                                        </p:attrNameLst>
                                      </p:cBhvr>
                                      <p:tavLst>
                                        <p:tav tm="0">
                                          <p:val>
                                            <p:strVal val="0-#ppt_h/2"/>
                                          </p:val>
                                        </p:tav>
                                        <p:tav tm="100000">
                                          <p:val>
                                            <p:strVal val="#ppt_y"/>
                                          </p:val>
                                        </p:tav>
                                      </p:tavLst>
                                    </p:anim>
                                  </p:childTnLst>
                                </p:cTn>
                              </p:par>
                              <p:par>
                                <p:cTn id="24" presetID="2" presetClass="entr" presetSubtype="3" decel="10000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750" fill="hold"/>
                                        <p:tgtEl>
                                          <p:spTgt spid="12"/>
                                        </p:tgtEl>
                                        <p:attrNameLst>
                                          <p:attrName>ppt_x</p:attrName>
                                        </p:attrNameLst>
                                      </p:cBhvr>
                                      <p:tavLst>
                                        <p:tav tm="0">
                                          <p:val>
                                            <p:strVal val="1+#ppt_w/2"/>
                                          </p:val>
                                        </p:tav>
                                        <p:tav tm="100000">
                                          <p:val>
                                            <p:strVal val="#ppt_x"/>
                                          </p:val>
                                        </p:tav>
                                      </p:tavLst>
                                    </p:anim>
                                    <p:anim calcmode="lin" valueType="num">
                                      <p:cBhvr additive="base">
                                        <p:cTn id="27" dur="750" fill="hold"/>
                                        <p:tgtEl>
                                          <p:spTgt spid="12"/>
                                        </p:tgtEl>
                                        <p:attrNameLst>
                                          <p:attrName>ppt_y</p:attrName>
                                        </p:attrNameLst>
                                      </p:cBhvr>
                                      <p:tavLst>
                                        <p:tav tm="0">
                                          <p:val>
                                            <p:strVal val="0-#ppt_h/2"/>
                                          </p:val>
                                        </p:tav>
                                        <p:tav tm="100000">
                                          <p:val>
                                            <p:strVal val="#ppt_y"/>
                                          </p:val>
                                        </p:tav>
                                      </p:tavLst>
                                    </p:anim>
                                  </p:childTnLst>
                                </p:cTn>
                              </p:par>
                            </p:childTnLst>
                          </p:cTn>
                        </p:par>
                        <p:par>
                          <p:cTn id="28" fill="hold">
                            <p:stCondLst>
                              <p:cond delay="1250"/>
                            </p:stCondLst>
                            <p:childTnLst>
                              <p:par>
                                <p:cTn id="29" presetID="2" presetClass="entr" presetSubtype="4" decel="100000" fill="hold" grpId="0" nodeType="after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anim calcmode="lin" valueType="num">
                                      <p:cBhvr additive="base">
                                        <p:cTn id="31"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7">
                                            <p:txEl>
                                              <p:pRg st="0" end="0"/>
                                            </p:txEl>
                                          </p:spTgt>
                                        </p:tgtEl>
                                        <p:attrNameLst>
                                          <p:attrName>ppt_y</p:attrName>
                                        </p:attrNameLst>
                                      </p:cBhvr>
                                      <p:tavLst>
                                        <p:tav tm="0">
                                          <p:val>
                                            <p:strVal val="1+#ppt_h/2"/>
                                          </p:val>
                                        </p:tav>
                                        <p:tav tm="100000">
                                          <p:val>
                                            <p:strVal val="#ppt_y"/>
                                          </p:val>
                                        </p:tav>
                                      </p:tavLst>
                                    </p:anim>
                                  </p:childTnLst>
                                </p:cTn>
                              </p:par>
                              <p:par>
                                <p:cTn id="33" presetID="45" presetClass="entr" presetSubtype="0" fill="hold" grpId="1" nodeType="with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animEffect transition="in" filter="fade">
                                      <p:cBhvr>
                                        <p:cTn id="35" dur="1000"/>
                                        <p:tgtEl>
                                          <p:spTgt spid="7">
                                            <p:txEl>
                                              <p:pRg st="0" end="0"/>
                                            </p:txEl>
                                          </p:spTgt>
                                        </p:tgtEl>
                                      </p:cBhvr>
                                    </p:animEffect>
                                    <p:anim calcmode="lin" valueType="num">
                                      <p:cBhvr>
                                        <p:cTn id="36" dur="1000" fill="hold"/>
                                        <p:tgtEl>
                                          <p:spTgt spid="7">
                                            <p:txEl>
                                              <p:pRg st="0" end="0"/>
                                            </p:txEl>
                                          </p:spTgt>
                                        </p:tgtEl>
                                        <p:attrNameLst>
                                          <p:attrName>ppt_w</p:attrName>
                                        </p:attrNameLst>
                                      </p:cBhvr>
                                      <p:tavLst>
                                        <p:tav tm="0" fmla="#ppt_w*sin(2.5*pi*$)">
                                          <p:val>
                                            <p:fltVal val="0"/>
                                          </p:val>
                                        </p:tav>
                                        <p:tav tm="100000">
                                          <p:val>
                                            <p:fltVal val="1"/>
                                          </p:val>
                                        </p:tav>
                                      </p:tavLst>
                                    </p:anim>
                                    <p:anim calcmode="lin" valueType="num">
                                      <p:cBhvr>
                                        <p:cTn id="37" dur="1000" fill="hold"/>
                                        <p:tgtEl>
                                          <p:spTgt spid="7">
                                            <p:txEl>
                                              <p:pRg st="0" end="0"/>
                                            </p:txEl>
                                          </p:spTgt>
                                        </p:tgtEl>
                                        <p:attrNameLst>
                                          <p:attrName>ppt_h</p:attrName>
                                        </p:attrNameLst>
                                      </p:cBhvr>
                                      <p:tavLst>
                                        <p:tav tm="0">
                                          <p:val>
                                            <p:strVal val="#ppt_h"/>
                                          </p:val>
                                        </p:tav>
                                        <p:tav tm="100000">
                                          <p:val>
                                            <p:strVal val="#ppt_h"/>
                                          </p:val>
                                        </p:tav>
                                      </p:tavLst>
                                    </p:anim>
                                  </p:childTnLst>
                                </p:cTn>
                              </p:par>
                              <p:par>
                                <p:cTn id="38" presetID="2" presetClass="entr" presetSubtype="4" decel="100000" fill="hold" grpId="0" nodeType="withEffect">
                                  <p:stCondLst>
                                    <p:cond delay="250"/>
                                  </p:stCondLst>
                                  <p:childTnLst>
                                    <p:set>
                                      <p:cBhvr>
                                        <p:cTn id="39" dur="1" fill="hold">
                                          <p:stCondLst>
                                            <p:cond delay="0"/>
                                          </p:stCondLst>
                                        </p:cTn>
                                        <p:tgtEl>
                                          <p:spTgt spid="8">
                                            <p:txEl>
                                              <p:pRg st="0" end="0"/>
                                            </p:txEl>
                                          </p:spTgt>
                                        </p:tgtEl>
                                        <p:attrNameLst>
                                          <p:attrName>style.visibility</p:attrName>
                                        </p:attrNameLst>
                                      </p:cBhvr>
                                      <p:to>
                                        <p:strVal val="visible"/>
                                      </p:to>
                                    </p:set>
                                    <p:anim calcmode="lin" valueType="num">
                                      <p:cBhvr additive="base">
                                        <p:cTn id="40" dur="75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1" dur="75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tmplLst>
          <p:tmpl>
            <p:tnLst>
              <p:par>
                <p:cTn presetID="22" presetClass="entr" presetSubtype="4"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down)">
                      <p:cBhvr>
                        <p:cTn dur="500"/>
                        <p:tgtEl>
                          <p:spTgt spid="6"/>
                        </p:tgtEl>
                      </p:cBhvr>
                    </p:animEffect>
                  </p:childTnLst>
                </p:cTn>
              </p:par>
            </p:tnLst>
          </p:tmpl>
        </p:tmplLst>
      </p:bldP>
      <p:bldP spid="7" grpId="0" build="p">
        <p:tmplLst>
          <p:tmpl lvl="1">
            <p:tnLst>
              <p:par>
                <p:cTn presetID="2" presetClass="entr" presetSubtype="4"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1000" fill="hold"/>
                        <p:tgtEl>
                          <p:spTgt spid="7"/>
                        </p:tgtEl>
                        <p:attrNameLst>
                          <p:attrName>ppt_x</p:attrName>
                        </p:attrNameLst>
                      </p:cBhvr>
                      <p:tavLst>
                        <p:tav tm="0">
                          <p:val>
                            <p:strVal val="#ppt_x"/>
                          </p:val>
                        </p:tav>
                        <p:tav tm="100000">
                          <p:val>
                            <p:strVal val="#ppt_x"/>
                          </p:val>
                        </p:tav>
                      </p:tavLst>
                    </p:anim>
                    <p:anim calcmode="lin" valueType="num">
                      <p:cBhvr additive="base">
                        <p:cTn dur="1000" fill="hold"/>
                        <p:tgtEl>
                          <p:spTgt spid="7"/>
                        </p:tgtEl>
                        <p:attrNameLst>
                          <p:attrName>ppt_y</p:attrName>
                        </p:attrNameLst>
                      </p:cBhvr>
                      <p:tavLst>
                        <p:tav tm="0">
                          <p:val>
                            <p:strVal val="1+#ppt_h/2"/>
                          </p:val>
                        </p:tav>
                        <p:tav tm="100000">
                          <p:val>
                            <p:strVal val="#ppt_y"/>
                          </p:val>
                        </p:tav>
                      </p:tavLst>
                    </p:anim>
                  </p:childTnLst>
                </p:cTn>
              </p:par>
            </p:tnLst>
          </p:tmpl>
        </p:tmplLst>
      </p:bldP>
      <p:bldP spid="7" grpId="1" build="p">
        <p:tmplLst>
          <p:tmpl lvl="1">
            <p:tnLst>
              <p:par>
                <p:cTn presetID="45"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anim calcmode="lin" valueType="num">
                      <p:cBhvr>
                        <p:cTn dur="1000" fill="hold"/>
                        <p:tgtEl>
                          <p:spTgt spid="7"/>
                        </p:tgtEl>
                        <p:attrNameLst>
                          <p:attrName>ppt_w</p:attrName>
                        </p:attrNameLst>
                      </p:cBhvr>
                      <p:tavLst>
                        <p:tav tm="0" fmla="#ppt_w*sin(2.5*pi*$)">
                          <p:val>
                            <p:fltVal val="0"/>
                          </p:val>
                        </p:tav>
                        <p:tav tm="100000">
                          <p:val>
                            <p:fltVal val="1"/>
                          </p:val>
                        </p:tav>
                      </p:tavLst>
                    </p:anim>
                    <p:anim calcmode="lin" valueType="num">
                      <p:cBhvr>
                        <p:cTn dur="1000" fill="hold"/>
                        <p:tgtEl>
                          <p:spTgt spid="7"/>
                        </p:tgtEl>
                        <p:attrNameLst>
                          <p:attrName>ppt_h</p:attrName>
                        </p:attrNameLst>
                      </p:cBhvr>
                      <p:tavLst>
                        <p:tav tm="0">
                          <p:val>
                            <p:strVal val="#ppt_h"/>
                          </p:val>
                        </p:tav>
                        <p:tav tm="100000">
                          <p:val>
                            <p:strVal val="#ppt_h"/>
                          </p:val>
                        </p:tav>
                      </p:tavLst>
                    </p:anim>
                  </p:childTnLst>
                </p:cTn>
              </p:par>
            </p:tnLst>
          </p:tmpl>
        </p:tmplLst>
      </p:bldP>
      <p:bldP spid="8" grpId="0" build="p">
        <p:tmplLst>
          <p:tmpl lvl="1">
            <p:tnLst>
              <p:par>
                <p:cTn presetID="2" presetClass="entr" presetSubtype="4" decel="10000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ppt_x"/>
                          </p:val>
                        </p:tav>
                        <p:tav tm="100000">
                          <p:val>
                            <p:strVal val="#ppt_x"/>
                          </p:val>
                        </p:tav>
                      </p:tavLst>
                    </p:anim>
                    <p:anim calcmode="lin" valueType="num">
                      <p:cBhvr additive="base">
                        <p:cTn dur="750" fill="hold"/>
                        <p:tgtEl>
                          <p:spTgt spid="8"/>
                        </p:tgtEl>
                        <p:attrNameLst>
                          <p:attrName>ppt_y</p:attrName>
                        </p:attrNameLst>
                      </p:cBhvr>
                      <p:tavLst>
                        <p:tav tm="0">
                          <p:val>
                            <p:strVal val="1+#ppt_h/2"/>
                          </p:val>
                        </p:tav>
                        <p:tav tm="100000">
                          <p:val>
                            <p:strVal val="#ppt_y"/>
                          </p:val>
                        </p:tav>
                      </p:tavLst>
                    </p:anim>
                  </p:childTnLst>
                </p:cTn>
              </p:par>
            </p:tnLst>
          </p:tmpl>
        </p:tmplLst>
      </p:bldP>
      <p:bldP spid="9" grpId="0" animBg="1">
        <p:tmplLst>
          <p:tmpl>
            <p:tnLst>
              <p:par>
                <p:cTn presetID="2" presetClass="entr" presetSubtype="9" decel="100000"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0-#ppt_w/2"/>
                          </p:val>
                        </p:tav>
                        <p:tav tm="100000">
                          <p:val>
                            <p:strVal val="#ppt_x"/>
                          </p:val>
                        </p:tav>
                      </p:tavLst>
                    </p:anim>
                    <p:anim calcmode="lin" valueType="num">
                      <p:cBhvr additive="base">
                        <p:cTn dur="750" fill="hold"/>
                        <p:tgtEl>
                          <p:spTgt spid="9"/>
                        </p:tgtEl>
                        <p:attrNameLst>
                          <p:attrName>ppt_y</p:attrName>
                        </p:attrNameLst>
                      </p:cBhvr>
                      <p:tavLst>
                        <p:tav tm="0">
                          <p:val>
                            <p:strVal val="0-#ppt_h/2"/>
                          </p:val>
                        </p:tav>
                        <p:tav tm="100000">
                          <p:val>
                            <p:strVal val="#ppt_y"/>
                          </p:val>
                        </p:tav>
                      </p:tavLst>
                    </p:anim>
                  </p:childTnLst>
                </p:cTn>
              </p:par>
            </p:tnLst>
          </p:tmpl>
        </p:tmplLst>
      </p:bldP>
      <p:bldP spid="10" grpId="0" animBg="1">
        <p:tmplLst>
          <p:tmpl>
            <p:tnLst>
              <p:par>
                <p:cTn presetID="2" presetClass="entr" presetSubtype="12"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0-#ppt_w/2"/>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animBg="1">
        <p:tmplLst>
          <p:tmpl>
            <p:tnLst>
              <p:par>
                <p:cTn presetID="2" presetClass="entr" presetSubtype="1"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animBg="1">
        <p:tmplLst>
          <p:tmpl>
            <p:tnLst>
              <p:par>
                <p:cTn presetID="2" presetClass="entr" presetSubtype="3" decel="10000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1+#ppt_w/2"/>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58C7A6-5722-08BE-15AF-55AB2DDEDDC6}"/>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D2DEB0B4-2E22-077B-8EDA-8C154DBC4319}"/>
              </a:ext>
            </a:extLst>
          </p:cNvPr>
          <p:cNvSpPr>
            <a:spLocks noGrp="1"/>
          </p:cNvSpPr>
          <p:nvPr>
            <p:ph type="dt" sz="half" idx="10"/>
          </p:nvPr>
        </p:nvSpPr>
        <p:spPr/>
        <p:txBody>
          <a:bodyPr/>
          <a:lstStyle/>
          <a:p>
            <a:fld id="{C5C905A2-2301-4529-94CB-D69E8C42EEDC}" type="datetimeFigureOut">
              <a:rPr lang="fr-FR" smtClean="0"/>
              <a:t>24/09/2025</a:t>
            </a:fld>
            <a:endParaRPr lang="fr-FR"/>
          </a:p>
        </p:txBody>
      </p:sp>
      <p:sp>
        <p:nvSpPr>
          <p:cNvPr id="4" name="Espace réservé du pied de page 3">
            <a:extLst>
              <a:ext uri="{FF2B5EF4-FFF2-40B4-BE49-F238E27FC236}">
                <a16:creationId xmlns:a16="http://schemas.microsoft.com/office/drawing/2014/main" id="{199378A2-547B-BC2A-8610-A467BF51A9C2}"/>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C3FE9668-1004-7150-D81F-31D55F52A6A3}"/>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270679671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9_Blank Slid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DE92BE19-E4E1-3339-A532-B4A2469C636A}"/>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grpSp>
        <p:nvGrpSpPr>
          <p:cNvPr id="6" name="Group 17"/>
          <p:cNvGrpSpPr/>
          <p:nvPr userDrawn="1"/>
        </p:nvGrpSpPr>
        <p:grpSpPr>
          <a:xfrm>
            <a:off x="6080531" y="2214835"/>
            <a:ext cx="1561802" cy="70973"/>
            <a:chOff x="5404883" y="1322741"/>
            <a:chExt cx="1388268" cy="47315"/>
          </a:xfrm>
          <a:solidFill>
            <a:srgbClr val="006DB4"/>
          </a:solidFill>
        </p:grpSpPr>
        <p:cxnSp>
          <p:nvCxnSpPr>
            <p:cNvPr id="7" name="Straight Connector 4"/>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9" name="Rectangle 8"/>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0" name="Rectangle 9"/>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1" name="Rectangle 10"/>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12" name="Straight Connector 16"/>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4" name="Rectangle 3">
            <a:extLst>
              <a:ext uri="{FF2B5EF4-FFF2-40B4-BE49-F238E27FC236}">
                <a16:creationId xmlns:a16="http://schemas.microsoft.com/office/drawing/2014/main" id="{E284A30D-DECD-030A-0B10-C913E3EA3712}"/>
              </a:ext>
            </a:extLst>
          </p:cNvPr>
          <p:cNvSpPr/>
          <p:nvPr userDrawn="1"/>
        </p:nvSpPr>
        <p:spPr>
          <a:xfrm>
            <a:off x="4"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4" name="Espace réservé du numéro de diapositive 13">
            <a:extLst>
              <a:ext uri="{FF2B5EF4-FFF2-40B4-BE49-F238E27FC236}">
                <a16:creationId xmlns:a16="http://schemas.microsoft.com/office/drawing/2014/main" id="{A4CDEB7D-168B-0E29-CE1F-E930924D0170}"/>
              </a:ext>
            </a:extLst>
          </p:cNvPr>
          <p:cNvSpPr txBox="1">
            <a:spLocks/>
          </p:cNvSpPr>
          <p:nvPr userDrawn="1"/>
        </p:nvSpPr>
        <p:spPr>
          <a:xfrm>
            <a:off x="13145832"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16" name="Rectangle 15">
            <a:extLst>
              <a:ext uri="{FF2B5EF4-FFF2-40B4-BE49-F238E27FC236}">
                <a16:creationId xmlns:a16="http://schemas.microsoft.com/office/drawing/2014/main" id="{22F52E29-30F9-D914-29F4-C39B2815C41A}"/>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Tree>
    <p:extLst>
      <p:ext uri="{BB962C8B-B14F-4D97-AF65-F5344CB8AC3E}">
        <p14:creationId xmlns:p14="http://schemas.microsoft.com/office/powerpoint/2010/main" val="577400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4_Blank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D32AAD4-4958-258C-C746-E94CE42F7982}"/>
              </a:ext>
            </a:extLst>
          </p:cNvPr>
          <p:cNvSpPr/>
          <p:nvPr userDrawn="1"/>
        </p:nvSpPr>
        <p:spPr>
          <a:xfrm>
            <a:off x="4"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3" name="Espace réservé du numéro de diapositive 13">
            <a:extLst>
              <a:ext uri="{FF2B5EF4-FFF2-40B4-BE49-F238E27FC236}">
                <a16:creationId xmlns:a16="http://schemas.microsoft.com/office/drawing/2014/main" id="{C1086B27-D827-5BD3-1F18-FDF270965CC3}"/>
              </a:ext>
            </a:extLst>
          </p:cNvPr>
          <p:cNvSpPr txBox="1">
            <a:spLocks/>
          </p:cNvSpPr>
          <p:nvPr userDrawn="1"/>
        </p:nvSpPr>
        <p:spPr>
          <a:xfrm>
            <a:off x="13145832"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14" name="Rectangle 13">
            <a:extLst>
              <a:ext uri="{FF2B5EF4-FFF2-40B4-BE49-F238E27FC236}">
                <a16:creationId xmlns:a16="http://schemas.microsoft.com/office/drawing/2014/main" id="{7F6879CE-4632-0D8E-0A1B-83AF1D68B3CF}"/>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grpSp>
        <p:nvGrpSpPr>
          <p:cNvPr id="18" name="Group 17">
            <a:extLst>
              <a:ext uri="{FF2B5EF4-FFF2-40B4-BE49-F238E27FC236}">
                <a16:creationId xmlns:a16="http://schemas.microsoft.com/office/drawing/2014/main" id="{8E019FA6-C4C6-BDC4-B6D7-A25BF2C4F26C}"/>
              </a:ext>
            </a:extLst>
          </p:cNvPr>
          <p:cNvGrpSpPr/>
          <p:nvPr userDrawn="1"/>
        </p:nvGrpSpPr>
        <p:grpSpPr>
          <a:xfrm>
            <a:off x="6080531" y="2214835"/>
            <a:ext cx="1561802" cy="70973"/>
            <a:chOff x="5404883" y="1322741"/>
            <a:chExt cx="1388268" cy="47315"/>
          </a:xfrm>
          <a:solidFill>
            <a:srgbClr val="006DB4"/>
          </a:solidFill>
        </p:grpSpPr>
        <p:cxnSp>
          <p:nvCxnSpPr>
            <p:cNvPr id="19" name="Straight Connector 4">
              <a:extLst>
                <a:ext uri="{FF2B5EF4-FFF2-40B4-BE49-F238E27FC236}">
                  <a16:creationId xmlns:a16="http://schemas.microsoft.com/office/drawing/2014/main" id="{249AB181-445B-AD98-9157-D06A72138421}"/>
                </a:ext>
              </a:extLst>
            </p:cNvPr>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6CE037F0-65C5-47CC-4ED9-D436AACCF59C}"/>
                </a:ext>
              </a:extLst>
            </p:cNvPr>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1" name="Rectangle 20">
              <a:extLst>
                <a:ext uri="{FF2B5EF4-FFF2-40B4-BE49-F238E27FC236}">
                  <a16:creationId xmlns:a16="http://schemas.microsoft.com/office/drawing/2014/main" id="{52BE813B-2810-7D38-C2E3-3B49ACF02947}"/>
                </a:ext>
              </a:extLst>
            </p:cNvPr>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2" name="Rectangle 21">
              <a:extLst>
                <a:ext uri="{FF2B5EF4-FFF2-40B4-BE49-F238E27FC236}">
                  <a16:creationId xmlns:a16="http://schemas.microsoft.com/office/drawing/2014/main" id="{C73CB838-E733-3B9A-C7F4-8546006A488A}"/>
                </a:ext>
              </a:extLst>
            </p:cNvPr>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3" name="Rectangle 22">
              <a:extLst>
                <a:ext uri="{FF2B5EF4-FFF2-40B4-BE49-F238E27FC236}">
                  <a16:creationId xmlns:a16="http://schemas.microsoft.com/office/drawing/2014/main" id="{6ADD628C-8710-5146-8E99-FB5CF8B6B691}"/>
                </a:ext>
              </a:extLst>
            </p:cNvPr>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24" name="Straight Connector 16">
              <a:extLst>
                <a:ext uri="{FF2B5EF4-FFF2-40B4-BE49-F238E27FC236}">
                  <a16:creationId xmlns:a16="http://schemas.microsoft.com/office/drawing/2014/main" id="{07A7BEE1-1D3A-845A-03BC-11B991A8E205}"/>
                </a:ext>
              </a:extLst>
            </p:cNvPr>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25" name="Rectangle 24">
            <a:extLst>
              <a:ext uri="{FF2B5EF4-FFF2-40B4-BE49-F238E27FC236}">
                <a16:creationId xmlns:a16="http://schemas.microsoft.com/office/drawing/2014/main" id="{37F2F5DE-31BF-9F44-B545-7C09494E9F1B}"/>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pic>
        <p:nvPicPr>
          <p:cNvPr id="26" name="Graphique 25">
            <a:extLst>
              <a:ext uri="{FF2B5EF4-FFF2-40B4-BE49-F238E27FC236}">
                <a16:creationId xmlns:a16="http://schemas.microsoft.com/office/drawing/2014/main" id="{E30D1F82-EC9A-72D0-211A-64E78727D6A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2725052" y="642210"/>
            <a:ext cx="832298" cy="794537"/>
          </a:xfrm>
          <a:prstGeom prst="rect">
            <a:avLst/>
          </a:prstGeom>
        </p:spPr>
      </p:pic>
      <p:graphicFrame>
        <p:nvGraphicFramePr>
          <p:cNvPr id="5" name="Tableau 4">
            <a:extLst>
              <a:ext uri="{FF2B5EF4-FFF2-40B4-BE49-F238E27FC236}">
                <a16:creationId xmlns:a16="http://schemas.microsoft.com/office/drawing/2014/main" id="{30BC4337-8A20-DF1D-5CDB-E6536CBB492A}"/>
              </a:ext>
            </a:extLst>
          </p:cNvPr>
          <p:cNvGraphicFramePr>
            <a:graphicFrameLocks noGrp="1"/>
          </p:cNvGraphicFramePr>
          <p:nvPr userDrawn="1">
            <p:extLst>
              <p:ext uri="{D42A27DB-BD31-4B8C-83A1-F6EECF244321}">
                <p14:modId xmlns:p14="http://schemas.microsoft.com/office/powerpoint/2010/main" val="3584968977"/>
              </p:ext>
            </p:extLst>
          </p:nvPr>
        </p:nvGraphicFramePr>
        <p:xfrm>
          <a:off x="0" y="-9376"/>
          <a:ext cx="13725498" cy="583533"/>
        </p:xfrm>
        <a:graphic>
          <a:graphicData uri="http://schemas.openxmlformats.org/drawingml/2006/table">
            <a:tbl>
              <a:tblPr rtl="1" firstRow="1" bandRow="1">
                <a:tableStyleId>{5C22544A-7EE6-4342-B048-85BDC9FD1C3A}</a:tableStyleId>
              </a:tblPr>
              <a:tblGrid>
                <a:gridCol w="2745100">
                  <a:extLst>
                    <a:ext uri="{9D8B030D-6E8A-4147-A177-3AD203B41FA5}">
                      <a16:colId xmlns:a16="http://schemas.microsoft.com/office/drawing/2014/main" val="3533406832"/>
                    </a:ext>
                  </a:extLst>
                </a:gridCol>
                <a:gridCol w="2745099">
                  <a:extLst>
                    <a:ext uri="{9D8B030D-6E8A-4147-A177-3AD203B41FA5}">
                      <a16:colId xmlns:a16="http://schemas.microsoft.com/office/drawing/2014/main" val="4173911331"/>
                    </a:ext>
                  </a:extLst>
                </a:gridCol>
                <a:gridCol w="2745100">
                  <a:extLst>
                    <a:ext uri="{9D8B030D-6E8A-4147-A177-3AD203B41FA5}">
                      <a16:colId xmlns:a16="http://schemas.microsoft.com/office/drawing/2014/main" val="3704918680"/>
                    </a:ext>
                  </a:extLst>
                </a:gridCol>
                <a:gridCol w="2745099">
                  <a:extLst>
                    <a:ext uri="{9D8B030D-6E8A-4147-A177-3AD203B41FA5}">
                      <a16:colId xmlns:a16="http://schemas.microsoft.com/office/drawing/2014/main" val="9824722"/>
                    </a:ext>
                  </a:extLst>
                </a:gridCol>
                <a:gridCol w="2745100">
                  <a:extLst>
                    <a:ext uri="{9D8B030D-6E8A-4147-A177-3AD203B41FA5}">
                      <a16:colId xmlns:a16="http://schemas.microsoft.com/office/drawing/2014/main" val="2879493846"/>
                    </a:ext>
                  </a:extLst>
                </a:gridCol>
              </a:tblGrid>
              <a:tr h="583533">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افتتاح الحصة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نشاط اعتيادي</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006DB4"/>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نشاط الاستماع والتحدث</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أنشطة ما قبل القراءة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اختتام الحصة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extLst>
                  <a:ext uri="{0D108BD9-81ED-4DB2-BD59-A6C34878D82A}">
                    <a16:rowId xmlns:a16="http://schemas.microsoft.com/office/drawing/2014/main" val="4130228349"/>
                  </a:ext>
                </a:extLst>
              </a:tr>
            </a:tbl>
          </a:graphicData>
        </a:graphic>
      </p:graphicFrame>
    </p:spTree>
    <p:extLst>
      <p:ext uri="{BB962C8B-B14F-4D97-AF65-F5344CB8AC3E}">
        <p14:creationId xmlns:p14="http://schemas.microsoft.com/office/powerpoint/2010/main" val="800060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6_Blank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DA4D227-5DB4-E23F-138E-3CC0477E8220}"/>
              </a:ext>
            </a:extLst>
          </p:cNvPr>
          <p:cNvSpPr/>
          <p:nvPr userDrawn="1"/>
        </p:nvSpPr>
        <p:spPr>
          <a:xfrm>
            <a:off x="4"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3" name="Espace réservé du numéro de diapositive 13">
            <a:extLst>
              <a:ext uri="{FF2B5EF4-FFF2-40B4-BE49-F238E27FC236}">
                <a16:creationId xmlns:a16="http://schemas.microsoft.com/office/drawing/2014/main" id="{BC9B7BA6-D178-7551-A90E-B301414D3261}"/>
              </a:ext>
            </a:extLst>
          </p:cNvPr>
          <p:cNvSpPr txBox="1">
            <a:spLocks/>
          </p:cNvSpPr>
          <p:nvPr userDrawn="1"/>
        </p:nvSpPr>
        <p:spPr>
          <a:xfrm>
            <a:off x="13145832"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14" name="Rectangle 13">
            <a:extLst>
              <a:ext uri="{FF2B5EF4-FFF2-40B4-BE49-F238E27FC236}">
                <a16:creationId xmlns:a16="http://schemas.microsoft.com/office/drawing/2014/main" id="{3314AB44-2CE7-1B34-EBEF-4C8ACFBEEE97}"/>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grpSp>
        <p:nvGrpSpPr>
          <p:cNvPr id="18" name="Group 17">
            <a:extLst>
              <a:ext uri="{FF2B5EF4-FFF2-40B4-BE49-F238E27FC236}">
                <a16:creationId xmlns:a16="http://schemas.microsoft.com/office/drawing/2014/main" id="{6918A7F3-27B7-2D1A-0ED4-FDDA6CEF4E55}"/>
              </a:ext>
            </a:extLst>
          </p:cNvPr>
          <p:cNvGrpSpPr/>
          <p:nvPr userDrawn="1"/>
        </p:nvGrpSpPr>
        <p:grpSpPr>
          <a:xfrm>
            <a:off x="6080531" y="2214835"/>
            <a:ext cx="1561802" cy="70973"/>
            <a:chOff x="5404883" y="1322741"/>
            <a:chExt cx="1388268" cy="47315"/>
          </a:xfrm>
          <a:solidFill>
            <a:srgbClr val="006DB4"/>
          </a:solidFill>
        </p:grpSpPr>
        <p:cxnSp>
          <p:nvCxnSpPr>
            <p:cNvPr id="19" name="Straight Connector 4">
              <a:extLst>
                <a:ext uri="{FF2B5EF4-FFF2-40B4-BE49-F238E27FC236}">
                  <a16:creationId xmlns:a16="http://schemas.microsoft.com/office/drawing/2014/main" id="{3DC29654-03A3-4D63-9350-1F52CB1C1CA2}"/>
                </a:ext>
              </a:extLst>
            </p:cNvPr>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61C4D7B3-C6EE-DCBA-9AF9-B40F7AE2F7D6}"/>
                </a:ext>
              </a:extLst>
            </p:cNvPr>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1" name="Rectangle 20">
              <a:extLst>
                <a:ext uri="{FF2B5EF4-FFF2-40B4-BE49-F238E27FC236}">
                  <a16:creationId xmlns:a16="http://schemas.microsoft.com/office/drawing/2014/main" id="{2357AEA3-D80B-23F3-C087-AA3083186B86}"/>
                </a:ext>
              </a:extLst>
            </p:cNvPr>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2" name="Rectangle 21">
              <a:extLst>
                <a:ext uri="{FF2B5EF4-FFF2-40B4-BE49-F238E27FC236}">
                  <a16:creationId xmlns:a16="http://schemas.microsoft.com/office/drawing/2014/main" id="{66935AB0-D513-F32D-42DC-F3E248DB1FE1}"/>
                </a:ext>
              </a:extLst>
            </p:cNvPr>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3" name="Rectangle 22">
              <a:extLst>
                <a:ext uri="{FF2B5EF4-FFF2-40B4-BE49-F238E27FC236}">
                  <a16:creationId xmlns:a16="http://schemas.microsoft.com/office/drawing/2014/main" id="{70FA164D-FAE3-0ECF-6CE6-DF00D3D8C7DC}"/>
                </a:ext>
              </a:extLst>
            </p:cNvPr>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24" name="Straight Connector 16">
              <a:extLst>
                <a:ext uri="{FF2B5EF4-FFF2-40B4-BE49-F238E27FC236}">
                  <a16:creationId xmlns:a16="http://schemas.microsoft.com/office/drawing/2014/main" id="{F8039032-5130-8B62-C78C-518A2A01FD94}"/>
                </a:ext>
              </a:extLst>
            </p:cNvPr>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25" name="Rectangle 24">
            <a:extLst>
              <a:ext uri="{FF2B5EF4-FFF2-40B4-BE49-F238E27FC236}">
                <a16:creationId xmlns:a16="http://schemas.microsoft.com/office/drawing/2014/main" id="{142F8C1F-B9FF-4F76-B2F3-D7AC881BEA12}"/>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pic>
        <p:nvPicPr>
          <p:cNvPr id="26" name="Graphique 25">
            <a:extLst>
              <a:ext uri="{FF2B5EF4-FFF2-40B4-BE49-F238E27FC236}">
                <a16:creationId xmlns:a16="http://schemas.microsoft.com/office/drawing/2014/main" id="{025A6F65-9F41-59FC-EB30-F810C28036A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2725052" y="642210"/>
            <a:ext cx="832298" cy="794537"/>
          </a:xfrm>
          <a:prstGeom prst="rect">
            <a:avLst/>
          </a:prstGeom>
        </p:spPr>
      </p:pic>
      <p:graphicFrame>
        <p:nvGraphicFramePr>
          <p:cNvPr id="2" name="Tableau 1">
            <a:extLst>
              <a:ext uri="{FF2B5EF4-FFF2-40B4-BE49-F238E27FC236}">
                <a16:creationId xmlns:a16="http://schemas.microsoft.com/office/drawing/2014/main" id="{2434E5AA-4725-91E9-53DA-05718BE6E31E}"/>
              </a:ext>
            </a:extLst>
          </p:cNvPr>
          <p:cNvGraphicFramePr>
            <a:graphicFrameLocks noGrp="1"/>
          </p:cNvGraphicFramePr>
          <p:nvPr userDrawn="1">
            <p:extLst>
              <p:ext uri="{D42A27DB-BD31-4B8C-83A1-F6EECF244321}">
                <p14:modId xmlns:p14="http://schemas.microsoft.com/office/powerpoint/2010/main" val="1453329532"/>
              </p:ext>
            </p:extLst>
          </p:nvPr>
        </p:nvGraphicFramePr>
        <p:xfrm>
          <a:off x="0" y="-9376"/>
          <a:ext cx="13725498" cy="583533"/>
        </p:xfrm>
        <a:graphic>
          <a:graphicData uri="http://schemas.openxmlformats.org/drawingml/2006/table">
            <a:tbl>
              <a:tblPr rtl="1" firstRow="1" bandRow="1">
                <a:tableStyleId>{5C22544A-7EE6-4342-B048-85BDC9FD1C3A}</a:tableStyleId>
              </a:tblPr>
              <a:tblGrid>
                <a:gridCol w="2745100">
                  <a:extLst>
                    <a:ext uri="{9D8B030D-6E8A-4147-A177-3AD203B41FA5}">
                      <a16:colId xmlns:a16="http://schemas.microsoft.com/office/drawing/2014/main" val="3533406832"/>
                    </a:ext>
                  </a:extLst>
                </a:gridCol>
                <a:gridCol w="2745099">
                  <a:extLst>
                    <a:ext uri="{9D8B030D-6E8A-4147-A177-3AD203B41FA5}">
                      <a16:colId xmlns:a16="http://schemas.microsoft.com/office/drawing/2014/main" val="4173911331"/>
                    </a:ext>
                  </a:extLst>
                </a:gridCol>
                <a:gridCol w="2745100">
                  <a:extLst>
                    <a:ext uri="{9D8B030D-6E8A-4147-A177-3AD203B41FA5}">
                      <a16:colId xmlns:a16="http://schemas.microsoft.com/office/drawing/2014/main" val="3704918680"/>
                    </a:ext>
                  </a:extLst>
                </a:gridCol>
                <a:gridCol w="2745099">
                  <a:extLst>
                    <a:ext uri="{9D8B030D-6E8A-4147-A177-3AD203B41FA5}">
                      <a16:colId xmlns:a16="http://schemas.microsoft.com/office/drawing/2014/main" val="9824722"/>
                    </a:ext>
                  </a:extLst>
                </a:gridCol>
                <a:gridCol w="2745100">
                  <a:extLst>
                    <a:ext uri="{9D8B030D-6E8A-4147-A177-3AD203B41FA5}">
                      <a16:colId xmlns:a16="http://schemas.microsoft.com/office/drawing/2014/main" val="2879493846"/>
                    </a:ext>
                  </a:extLst>
                </a:gridCol>
              </a:tblGrid>
              <a:tr h="583533">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افتتاح الحصة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نشاط اعتيادي</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نشاط الاستماع والتحدث</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006DB4"/>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أنشطة ما قبل القراءة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اختتام الحصة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extLst>
                  <a:ext uri="{0D108BD9-81ED-4DB2-BD59-A6C34878D82A}">
                    <a16:rowId xmlns:a16="http://schemas.microsoft.com/office/drawing/2014/main" val="4130228349"/>
                  </a:ext>
                </a:extLst>
              </a:tr>
            </a:tbl>
          </a:graphicData>
        </a:graphic>
      </p:graphicFrame>
    </p:spTree>
    <p:extLst>
      <p:ext uri="{BB962C8B-B14F-4D97-AF65-F5344CB8AC3E}">
        <p14:creationId xmlns:p14="http://schemas.microsoft.com/office/powerpoint/2010/main" val="2468321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7_Blank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DA4D227-5DB4-E23F-138E-3CC0477E8220}"/>
              </a:ext>
            </a:extLst>
          </p:cNvPr>
          <p:cNvSpPr/>
          <p:nvPr userDrawn="1"/>
        </p:nvSpPr>
        <p:spPr>
          <a:xfrm>
            <a:off x="4"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3" name="Espace réservé du numéro de diapositive 13">
            <a:extLst>
              <a:ext uri="{FF2B5EF4-FFF2-40B4-BE49-F238E27FC236}">
                <a16:creationId xmlns:a16="http://schemas.microsoft.com/office/drawing/2014/main" id="{BC9B7BA6-D178-7551-A90E-B301414D3261}"/>
              </a:ext>
            </a:extLst>
          </p:cNvPr>
          <p:cNvSpPr txBox="1">
            <a:spLocks/>
          </p:cNvSpPr>
          <p:nvPr userDrawn="1"/>
        </p:nvSpPr>
        <p:spPr>
          <a:xfrm>
            <a:off x="13145832"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14" name="Rectangle 13">
            <a:extLst>
              <a:ext uri="{FF2B5EF4-FFF2-40B4-BE49-F238E27FC236}">
                <a16:creationId xmlns:a16="http://schemas.microsoft.com/office/drawing/2014/main" id="{3314AB44-2CE7-1B34-EBEF-4C8ACFBEEE97}"/>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grpSp>
        <p:nvGrpSpPr>
          <p:cNvPr id="2" name="Group 17">
            <a:extLst>
              <a:ext uri="{FF2B5EF4-FFF2-40B4-BE49-F238E27FC236}">
                <a16:creationId xmlns:a16="http://schemas.microsoft.com/office/drawing/2014/main" id="{BD2440DA-3254-1D54-5D1F-AC6730443F78}"/>
              </a:ext>
            </a:extLst>
          </p:cNvPr>
          <p:cNvGrpSpPr/>
          <p:nvPr userDrawn="1"/>
        </p:nvGrpSpPr>
        <p:grpSpPr>
          <a:xfrm>
            <a:off x="6080531" y="2214835"/>
            <a:ext cx="1561802" cy="70973"/>
            <a:chOff x="5404883" y="1322741"/>
            <a:chExt cx="1388268" cy="47315"/>
          </a:xfrm>
          <a:solidFill>
            <a:srgbClr val="006DB4"/>
          </a:solidFill>
        </p:grpSpPr>
        <p:cxnSp>
          <p:nvCxnSpPr>
            <p:cNvPr id="3" name="Straight Connector 4">
              <a:extLst>
                <a:ext uri="{FF2B5EF4-FFF2-40B4-BE49-F238E27FC236}">
                  <a16:creationId xmlns:a16="http://schemas.microsoft.com/office/drawing/2014/main" id="{4DC80740-09B4-7F32-1501-4D8D807679D7}"/>
                </a:ext>
              </a:extLst>
            </p:cNvPr>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6E0D29DD-4B08-48F2-15D4-9CFE19877D41}"/>
                </a:ext>
              </a:extLst>
            </p:cNvPr>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6" name="Rectangle 15">
              <a:extLst>
                <a:ext uri="{FF2B5EF4-FFF2-40B4-BE49-F238E27FC236}">
                  <a16:creationId xmlns:a16="http://schemas.microsoft.com/office/drawing/2014/main" id="{DDA9FBEC-F787-D85F-359D-E5BB0D6D6C72}"/>
                </a:ext>
              </a:extLst>
            </p:cNvPr>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8" name="Rectangle 17">
              <a:extLst>
                <a:ext uri="{FF2B5EF4-FFF2-40B4-BE49-F238E27FC236}">
                  <a16:creationId xmlns:a16="http://schemas.microsoft.com/office/drawing/2014/main" id="{C3BA0816-8A05-38F2-79E7-428A3932729C}"/>
                </a:ext>
              </a:extLst>
            </p:cNvPr>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9" name="Rectangle 18">
              <a:extLst>
                <a:ext uri="{FF2B5EF4-FFF2-40B4-BE49-F238E27FC236}">
                  <a16:creationId xmlns:a16="http://schemas.microsoft.com/office/drawing/2014/main" id="{075F2ABD-B0FB-9467-D9F7-C8F50F992C36}"/>
                </a:ext>
              </a:extLst>
            </p:cNvPr>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20" name="Straight Connector 16">
              <a:extLst>
                <a:ext uri="{FF2B5EF4-FFF2-40B4-BE49-F238E27FC236}">
                  <a16:creationId xmlns:a16="http://schemas.microsoft.com/office/drawing/2014/main" id="{6273E8BB-6BA9-7944-D9DC-44E70FC8D6F2}"/>
                </a:ext>
              </a:extLst>
            </p:cNvPr>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21" name="Rectangle 20">
            <a:extLst>
              <a:ext uri="{FF2B5EF4-FFF2-40B4-BE49-F238E27FC236}">
                <a16:creationId xmlns:a16="http://schemas.microsoft.com/office/drawing/2014/main" id="{E0D0DAEA-E894-B85B-E8EB-160D7ADFB1F0}"/>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pic>
        <p:nvPicPr>
          <p:cNvPr id="22" name="Graphique 21">
            <a:extLst>
              <a:ext uri="{FF2B5EF4-FFF2-40B4-BE49-F238E27FC236}">
                <a16:creationId xmlns:a16="http://schemas.microsoft.com/office/drawing/2014/main" id="{6B64C7A5-3A68-DE09-AF20-5F29243B73F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2725052" y="642210"/>
            <a:ext cx="832298" cy="794537"/>
          </a:xfrm>
          <a:prstGeom prst="rect">
            <a:avLst/>
          </a:prstGeom>
        </p:spPr>
      </p:pic>
      <p:graphicFrame>
        <p:nvGraphicFramePr>
          <p:cNvPr id="6" name="Tableau 5">
            <a:extLst>
              <a:ext uri="{FF2B5EF4-FFF2-40B4-BE49-F238E27FC236}">
                <a16:creationId xmlns:a16="http://schemas.microsoft.com/office/drawing/2014/main" id="{8C840B5F-56D0-D191-5E5B-ECB205136A02}"/>
              </a:ext>
            </a:extLst>
          </p:cNvPr>
          <p:cNvGraphicFramePr>
            <a:graphicFrameLocks noGrp="1"/>
          </p:cNvGraphicFramePr>
          <p:nvPr userDrawn="1">
            <p:extLst>
              <p:ext uri="{D42A27DB-BD31-4B8C-83A1-F6EECF244321}">
                <p14:modId xmlns:p14="http://schemas.microsoft.com/office/powerpoint/2010/main" val="2962905146"/>
              </p:ext>
            </p:extLst>
          </p:nvPr>
        </p:nvGraphicFramePr>
        <p:xfrm>
          <a:off x="0" y="-9376"/>
          <a:ext cx="13725498" cy="583533"/>
        </p:xfrm>
        <a:graphic>
          <a:graphicData uri="http://schemas.openxmlformats.org/drawingml/2006/table">
            <a:tbl>
              <a:tblPr rtl="1" firstRow="1" bandRow="1">
                <a:tableStyleId>{5C22544A-7EE6-4342-B048-85BDC9FD1C3A}</a:tableStyleId>
              </a:tblPr>
              <a:tblGrid>
                <a:gridCol w="2745100">
                  <a:extLst>
                    <a:ext uri="{9D8B030D-6E8A-4147-A177-3AD203B41FA5}">
                      <a16:colId xmlns:a16="http://schemas.microsoft.com/office/drawing/2014/main" val="3533406832"/>
                    </a:ext>
                  </a:extLst>
                </a:gridCol>
                <a:gridCol w="2745099">
                  <a:extLst>
                    <a:ext uri="{9D8B030D-6E8A-4147-A177-3AD203B41FA5}">
                      <a16:colId xmlns:a16="http://schemas.microsoft.com/office/drawing/2014/main" val="4173911331"/>
                    </a:ext>
                  </a:extLst>
                </a:gridCol>
                <a:gridCol w="2745100">
                  <a:extLst>
                    <a:ext uri="{9D8B030D-6E8A-4147-A177-3AD203B41FA5}">
                      <a16:colId xmlns:a16="http://schemas.microsoft.com/office/drawing/2014/main" val="3704918680"/>
                    </a:ext>
                  </a:extLst>
                </a:gridCol>
                <a:gridCol w="2745099">
                  <a:extLst>
                    <a:ext uri="{9D8B030D-6E8A-4147-A177-3AD203B41FA5}">
                      <a16:colId xmlns:a16="http://schemas.microsoft.com/office/drawing/2014/main" val="9824722"/>
                    </a:ext>
                  </a:extLst>
                </a:gridCol>
                <a:gridCol w="2745100">
                  <a:extLst>
                    <a:ext uri="{9D8B030D-6E8A-4147-A177-3AD203B41FA5}">
                      <a16:colId xmlns:a16="http://schemas.microsoft.com/office/drawing/2014/main" val="2879493846"/>
                    </a:ext>
                  </a:extLst>
                </a:gridCol>
              </a:tblGrid>
              <a:tr h="583533">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افتتاح الحصة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نشاط اعتيادي</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نشاط الاستماع والتحدث</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أنشطة ما قبل القراءة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006DB4"/>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اختتام الحصة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extLst>
                  <a:ext uri="{0D108BD9-81ED-4DB2-BD59-A6C34878D82A}">
                    <a16:rowId xmlns:a16="http://schemas.microsoft.com/office/drawing/2014/main" val="4130228349"/>
                  </a:ext>
                </a:extLst>
              </a:tr>
            </a:tbl>
          </a:graphicData>
        </a:graphic>
      </p:graphicFrame>
    </p:spTree>
    <p:extLst>
      <p:ext uri="{BB962C8B-B14F-4D97-AF65-F5344CB8AC3E}">
        <p14:creationId xmlns:p14="http://schemas.microsoft.com/office/powerpoint/2010/main" val="3348059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8_Blank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DA4D227-5DB4-E23F-138E-3CC0477E8220}"/>
              </a:ext>
            </a:extLst>
          </p:cNvPr>
          <p:cNvSpPr/>
          <p:nvPr userDrawn="1"/>
        </p:nvSpPr>
        <p:spPr>
          <a:xfrm>
            <a:off x="4"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3" name="Espace réservé du numéro de diapositive 13">
            <a:extLst>
              <a:ext uri="{FF2B5EF4-FFF2-40B4-BE49-F238E27FC236}">
                <a16:creationId xmlns:a16="http://schemas.microsoft.com/office/drawing/2014/main" id="{BC9B7BA6-D178-7551-A90E-B301414D3261}"/>
              </a:ext>
            </a:extLst>
          </p:cNvPr>
          <p:cNvSpPr txBox="1">
            <a:spLocks/>
          </p:cNvSpPr>
          <p:nvPr userDrawn="1"/>
        </p:nvSpPr>
        <p:spPr>
          <a:xfrm>
            <a:off x="13145832"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14" name="Rectangle 13">
            <a:extLst>
              <a:ext uri="{FF2B5EF4-FFF2-40B4-BE49-F238E27FC236}">
                <a16:creationId xmlns:a16="http://schemas.microsoft.com/office/drawing/2014/main" id="{3314AB44-2CE7-1B34-EBEF-4C8ACFBEEE97}"/>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grpSp>
        <p:nvGrpSpPr>
          <p:cNvPr id="2" name="Group 17">
            <a:extLst>
              <a:ext uri="{FF2B5EF4-FFF2-40B4-BE49-F238E27FC236}">
                <a16:creationId xmlns:a16="http://schemas.microsoft.com/office/drawing/2014/main" id="{BD2440DA-3254-1D54-5D1F-AC6730443F78}"/>
              </a:ext>
            </a:extLst>
          </p:cNvPr>
          <p:cNvGrpSpPr/>
          <p:nvPr userDrawn="1"/>
        </p:nvGrpSpPr>
        <p:grpSpPr>
          <a:xfrm>
            <a:off x="6080531" y="2214835"/>
            <a:ext cx="1561802" cy="70973"/>
            <a:chOff x="5404883" y="1322741"/>
            <a:chExt cx="1388268" cy="47315"/>
          </a:xfrm>
          <a:solidFill>
            <a:srgbClr val="006DB4"/>
          </a:solidFill>
        </p:grpSpPr>
        <p:cxnSp>
          <p:nvCxnSpPr>
            <p:cNvPr id="3" name="Straight Connector 4">
              <a:extLst>
                <a:ext uri="{FF2B5EF4-FFF2-40B4-BE49-F238E27FC236}">
                  <a16:creationId xmlns:a16="http://schemas.microsoft.com/office/drawing/2014/main" id="{4DC80740-09B4-7F32-1501-4D8D807679D7}"/>
                </a:ext>
              </a:extLst>
            </p:cNvPr>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6E0D29DD-4B08-48F2-15D4-9CFE19877D41}"/>
                </a:ext>
              </a:extLst>
            </p:cNvPr>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6" name="Rectangle 15">
              <a:extLst>
                <a:ext uri="{FF2B5EF4-FFF2-40B4-BE49-F238E27FC236}">
                  <a16:creationId xmlns:a16="http://schemas.microsoft.com/office/drawing/2014/main" id="{DDA9FBEC-F787-D85F-359D-E5BB0D6D6C72}"/>
                </a:ext>
              </a:extLst>
            </p:cNvPr>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8" name="Rectangle 17">
              <a:extLst>
                <a:ext uri="{FF2B5EF4-FFF2-40B4-BE49-F238E27FC236}">
                  <a16:creationId xmlns:a16="http://schemas.microsoft.com/office/drawing/2014/main" id="{C3BA0816-8A05-38F2-79E7-428A3932729C}"/>
                </a:ext>
              </a:extLst>
            </p:cNvPr>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9" name="Rectangle 18">
              <a:extLst>
                <a:ext uri="{FF2B5EF4-FFF2-40B4-BE49-F238E27FC236}">
                  <a16:creationId xmlns:a16="http://schemas.microsoft.com/office/drawing/2014/main" id="{075F2ABD-B0FB-9467-D9F7-C8F50F992C36}"/>
                </a:ext>
              </a:extLst>
            </p:cNvPr>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20" name="Straight Connector 16">
              <a:extLst>
                <a:ext uri="{FF2B5EF4-FFF2-40B4-BE49-F238E27FC236}">
                  <a16:creationId xmlns:a16="http://schemas.microsoft.com/office/drawing/2014/main" id="{6273E8BB-6BA9-7944-D9DC-44E70FC8D6F2}"/>
                </a:ext>
              </a:extLst>
            </p:cNvPr>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21" name="Rectangle 20">
            <a:extLst>
              <a:ext uri="{FF2B5EF4-FFF2-40B4-BE49-F238E27FC236}">
                <a16:creationId xmlns:a16="http://schemas.microsoft.com/office/drawing/2014/main" id="{E0D0DAEA-E894-B85B-E8EB-160D7ADFB1F0}"/>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pic>
        <p:nvPicPr>
          <p:cNvPr id="22" name="Graphique 21">
            <a:extLst>
              <a:ext uri="{FF2B5EF4-FFF2-40B4-BE49-F238E27FC236}">
                <a16:creationId xmlns:a16="http://schemas.microsoft.com/office/drawing/2014/main" id="{6B64C7A5-3A68-DE09-AF20-5F29243B73F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2725052" y="642210"/>
            <a:ext cx="832298" cy="794537"/>
          </a:xfrm>
          <a:prstGeom prst="rect">
            <a:avLst/>
          </a:prstGeom>
        </p:spPr>
      </p:pic>
      <p:graphicFrame>
        <p:nvGraphicFramePr>
          <p:cNvPr id="6" name="Tableau 5">
            <a:extLst>
              <a:ext uri="{FF2B5EF4-FFF2-40B4-BE49-F238E27FC236}">
                <a16:creationId xmlns:a16="http://schemas.microsoft.com/office/drawing/2014/main" id="{7553F5E8-7382-5AD0-E5C4-8F4F2667AD4F}"/>
              </a:ext>
            </a:extLst>
          </p:cNvPr>
          <p:cNvGraphicFramePr>
            <a:graphicFrameLocks noGrp="1"/>
          </p:cNvGraphicFramePr>
          <p:nvPr userDrawn="1">
            <p:extLst>
              <p:ext uri="{D42A27DB-BD31-4B8C-83A1-F6EECF244321}">
                <p14:modId xmlns:p14="http://schemas.microsoft.com/office/powerpoint/2010/main" val="4191871258"/>
              </p:ext>
            </p:extLst>
          </p:nvPr>
        </p:nvGraphicFramePr>
        <p:xfrm>
          <a:off x="0" y="-9376"/>
          <a:ext cx="13725498" cy="583533"/>
        </p:xfrm>
        <a:graphic>
          <a:graphicData uri="http://schemas.openxmlformats.org/drawingml/2006/table">
            <a:tbl>
              <a:tblPr rtl="1" firstRow="1" bandRow="1">
                <a:tableStyleId>{5C22544A-7EE6-4342-B048-85BDC9FD1C3A}</a:tableStyleId>
              </a:tblPr>
              <a:tblGrid>
                <a:gridCol w="2745100">
                  <a:extLst>
                    <a:ext uri="{9D8B030D-6E8A-4147-A177-3AD203B41FA5}">
                      <a16:colId xmlns:a16="http://schemas.microsoft.com/office/drawing/2014/main" val="3533406832"/>
                    </a:ext>
                  </a:extLst>
                </a:gridCol>
                <a:gridCol w="2745099">
                  <a:extLst>
                    <a:ext uri="{9D8B030D-6E8A-4147-A177-3AD203B41FA5}">
                      <a16:colId xmlns:a16="http://schemas.microsoft.com/office/drawing/2014/main" val="4173911331"/>
                    </a:ext>
                  </a:extLst>
                </a:gridCol>
                <a:gridCol w="2745100">
                  <a:extLst>
                    <a:ext uri="{9D8B030D-6E8A-4147-A177-3AD203B41FA5}">
                      <a16:colId xmlns:a16="http://schemas.microsoft.com/office/drawing/2014/main" val="3704918680"/>
                    </a:ext>
                  </a:extLst>
                </a:gridCol>
                <a:gridCol w="2745099">
                  <a:extLst>
                    <a:ext uri="{9D8B030D-6E8A-4147-A177-3AD203B41FA5}">
                      <a16:colId xmlns:a16="http://schemas.microsoft.com/office/drawing/2014/main" val="9824722"/>
                    </a:ext>
                  </a:extLst>
                </a:gridCol>
                <a:gridCol w="2745100">
                  <a:extLst>
                    <a:ext uri="{9D8B030D-6E8A-4147-A177-3AD203B41FA5}">
                      <a16:colId xmlns:a16="http://schemas.microsoft.com/office/drawing/2014/main" val="2879493846"/>
                    </a:ext>
                  </a:extLst>
                </a:gridCol>
              </a:tblGrid>
              <a:tr h="583533">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افتتاح الحصة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نشاط اعتيادي</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نشاط الاستماع والتحدث</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أنشطة ما قبل القراءة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اختتام الحصة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006DB4"/>
                    </a:solidFill>
                  </a:tcPr>
                </a:tc>
                <a:extLst>
                  <a:ext uri="{0D108BD9-81ED-4DB2-BD59-A6C34878D82A}">
                    <a16:rowId xmlns:a16="http://schemas.microsoft.com/office/drawing/2014/main" val="4130228349"/>
                  </a:ext>
                </a:extLst>
              </a:tr>
            </a:tbl>
          </a:graphicData>
        </a:graphic>
      </p:graphicFrame>
    </p:spTree>
    <p:extLst>
      <p:ext uri="{BB962C8B-B14F-4D97-AF65-F5344CB8AC3E}">
        <p14:creationId xmlns:p14="http://schemas.microsoft.com/office/powerpoint/2010/main" val="237910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9_Blank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DA4D227-5DB4-E23F-138E-3CC0477E8220}"/>
              </a:ext>
            </a:extLst>
          </p:cNvPr>
          <p:cNvSpPr/>
          <p:nvPr userDrawn="1"/>
        </p:nvSpPr>
        <p:spPr>
          <a:xfrm>
            <a:off x="4"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3" name="Espace réservé du numéro de diapositive 13">
            <a:extLst>
              <a:ext uri="{FF2B5EF4-FFF2-40B4-BE49-F238E27FC236}">
                <a16:creationId xmlns:a16="http://schemas.microsoft.com/office/drawing/2014/main" id="{BC9B7BA6-D178-7551-A90E-B301414D3261}"/>
              </a:ext>
            </a:extLst>
          </p:cNvPr>
          <p:cNvSpPr txBox="1">
            <a:spLocks/>
          </p:cNvSpPr>
          <p:nvPr userDrawn="1"/>
        </p:nvSpPr>
        <p:spPr>
          <a:xfrm>
            <a:off x="13145832"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14" name="Rectangle 13">
            <a:extLst>
              <a:ext uri="{FF2B5EF4-FFF2-40B4-BE49-F238E27FC236}">
                <a16:creationId xmlns:a16="http://schemas.microsoft.com/office/drawing/2014/main" id="{3314AB44-2CE7-1B34-EBEF-4C8ACFBEEE97}"/>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grpSp>
        <p:nvGrpSpPr>
          <p:cNvPr id="2" name="Group 17">
            <a:extLst>
              <a:ext uri="{FF2B5EF4-FFF2-40B4-BE49-F238E27FC236}">
                <a16:creationId xmlns:a16="http://schemas.microsoft.com/office/drawing/2014/main" id="{BD2440DA-3254-1D54-5D1F-AC6730443F78}"/>
              </a:ext>
            </a:extLst>
          </p:cNvPr>
          <p:cNvGrpSpPr/>
          <p:nvPr userDrawn="1"/>
        </p:nvGrpSpPr>
        <p:grpSpPr>
          <a:xfrm>
            <a:off x="6080531" y="2214835"/>
            <a:ext cx="1561802" cy="70973"/>
            <a:chOff x="5404883" y="1322741"/>
            <a:chExt cx="1388268" cy="47315"/>
          </a:xfrm>
          <a:solidFill>
            <a:srgbClr val="006DB4"/>
          </a:solidFill>
        </p:grpSpPr>
        <p:cxnSp>
          <p:nvCxnSpPr>
            <p:cNvPr id="3" name="Straight Connector 4">
              <a:extLst>
                <a:ext uri="{FF2B5EF4-FFF2-40B4-BE49-F238E27FC236}">
                  <a16:creationId xmlns:a16="http://schemas.microsoft.com/office/drawing/2014/main" id="{4DC80740-09B4-7F32-1501-4D8D807679D7}"/>
                </a:ext>
              </a:extLst>
            </p:cNvPr>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6E0D29DD-4B08-48F2-15D4-9CFE19877D41}"/>
                </a:ext>
              </a:extLst>
            </p:cNvPr>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6" name="Rectangle 15">
              <a:extLst>
                <a:ext uri="{FF2B5EF4-FFF2-40B4-BE49-F238E27FC236}">
                  <a16:creationId xmlns:a16="http://schemas.microsoft.com/office/drawing/2014/main" id="{DDA9FBEC-F787-D85F-359D-E5BB0D6D6C72}"/>
                </a:ext>
              </a:extLst>
            </p:cNvPr>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8" name="Rectangle 17">
              <a:extLst>
                <a:ext uri="{FF2B5EF4-FFF2-40B4-BE49-F238E27FC236}">
                  <a16:creationId xmlns:a16="http://schemas.microsoft.com/office/drawing/2014/main" id="{C3BA0816-8A05-38F2-79E7-428A3932729C}"/>
                </a:ext>
              </a:extLst>
            </p:cNvPr>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9" name="Rectangle 18">
              <a:extLst>
                <a:ext uri="{FF2B5EF4-FFF2-40B4-BE49-F238E27FC236}">
                  <a16:creationId xmlns:a16="http://schemas.microsoft.com/office/drawing/2014/main" id="{075F2ABD-B0FB-9467-D9F7-C8F50F992C36}"/>
                </a:ext>
              </a:extLst>
            </p:cNvPr>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20" name="Straight Connector 16">
              <a:extLst>
                <a:ext uri="{FF2B5EF4-FFF2-40B4-BE49-F238E27FC236}">
                  <a16:creationId xmlns:a16="http://schemas.microsoft.com/office/drawing/2014/main" id="{6273E8BB-6BA9-7944-D9DC-44E70FC8D6F2}"/>
                </a:ext>
              </a:extLst>
            </p:cNvPr>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21" name="Rectangle 20">
            <a:extLst>
              <a:ext uri="{FF2B5EF4-FFF2-40B4-BE49-F238E27FC236}">
                <a16:creationId xmlns:a16="http://schemas.microsoft.com/office/drawing/2014/main" id="{E0D0DAEA-E894-B85B-E8EB-160D7ADFB1F0}"/>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pic>
        <p:nvPicPr>
          <p:cNvPr id="22" name="Graphique 21">
            <a:extLst>
              <a:ext uri="{FF2B5EF4-FFF2-40B4-BE49-F238E27FC236}">
                <a16:creationId xmlns:a16="http://schemas.microsoft.com/office/drawing/2014/main" id="{6B64C7A5-3A68-DE09-AF20-5F29243B73F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2725052" y="642210"/>
            <a:ext cx="832298" cy="794537"/>
          </a:xfrm>
          <a:prstGeom prst="rect">
            <a:avLst/>
          </a:prstGeom>
        </p:spPr>
      </p:pic>
      <p:graphicFrame>
        <p:nvGraphicFramePr>
          <p:cNvPr id="6" name="Tableau 5">
            <a:extLst>
              <a:ext uri="{FF2B5EF4-FFF2-40B4-BE49-F238E27FC236}">
                <a16:creationId xmlns:a16="http://schemas.microsoft.com/office/drawing/2014/main" id="{E7FE1F9F-0452-B05C-880B-27AB06BA194C}"/>
              </a:ext>
            </a:extLst>
          </p:cNvPr>
          <p:cNvGraphicFramePr>
            <a:graphicFrameLocks noGrp="1"/>
          </p:cNvGraphicFramePr>
          <p:nvPr userDrawn="1">
            <p:extLst>
              <p:ext uri="{D42A27DB-BD31-4B8C-83A1-F6EECF244321}">
                <p14:modId xmlns:p14="http://schemas.microsoft.com/office/powerpoint/2010/main" val="1653658238"/>
              </p:ext>
            </p:extLst>
          </p:nvPr>
        </p:nvGraphicFramePr>
        <p:xfrm>
          <a:off x="0" y="-9376"/>
          <a:ext cx="13725498" cy="583533"/>
        </p:xfrm>
        <a:graphic>
          <a:graphicData uri="http://schemas.openxmlformats.org/drawingml/2006/table">
            <a:tbl>
              <a:tblPr rtl="1" firstRow="1" bandRow="1">
                <a:tableStyleId>{5C22544A-7EE6-4342-B048-85BDC9FD1C3A}</a:tableStyleId>
              </a:tblPr>
              <a:tblGrid>
                <a:gridCol w="2745100">
                  <a:extLst>
                    <a:ext uri="{9D8B030D-6E8A-4147-A177-3AD203B41FA5}">
                      <a16:colId xmlns:a16="http://schemas.microsoft.com/office/drawing/2014/main" val="3533406832"/>
                    </a:ext>
                  </a:extLst>
                </a:gridCol>
                <a:gridCol w="2745099">
                  <a:extLst>
                    <a:ext uri="{9D8B030D-6E8A-4147-A177-3AD203B41FA5}">
                      <a16:colId xmlns:a16="http://schemas.microsoft.com/office/drawing/2014/main" val="4173911331"/>
                    </a:ext>
                  </a:extLst>
                </a:gridCol>
                <a:gridCol w="2745100">
                  <a:extLst>
                    <a:ext uri="{9D8B030D-6E8A-4147-A177-3AD203B41FA5}">
                      <a16:colId xmlns:a16="http://schemas.microsoft.com/office/drawing/2014/main" val="3704918680"/>
                    </a:ext>
                  </a:extLst>
                </a:gridCol>
                <a:gridCol w="2745099">
                  <a:extLst>
                    <a:ext uri="{9D8B030D-6E8A-4147-A177-3AD203B41FA5}">
                      <a16:colId xmlns:a16="http://schemas.microsoft.com/office/drawing/2014/main" val="9824722"/>
                    </a:ext>
                  </a:extLst>
                </a:gridCol>
                <a:gridCol w="2745100">
                  <a:extLst>
                    <a:ext uri="{9D8B030D-6E8A-4147-A177-3AD203B41FA5}">
                      <a16:colId xmlns:a16="http://schemas.microsoft.com/office/drawing/2014/main" val="2879493846"/>
                    </a:ext>
                  </a:extLst>
                </a:gridCol>
              </a:tblGrid>
              <a:tr h="583533">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افتتاح الحصة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نشاط اعتيادي</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نشاط الاستماع والتحدث</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أنشطة ما قبل القراءة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200" b="0" kern="1200" dirty="0">
                          <a:solidFill>
                            <a:schemeClr val="lt1"/>
                          </a:solidFill>
                          <a:latin typeface="Microsoft Uighur" panose="02000000000000000000" pitchFamily="2" charset="-78"/>
                          <a:ea typeface="+mn-ea"/>
                          <a:cs typeface="Microsoft Uighur" panose="02000000000000000000" pitchFamily="2" charset="-78"/>
                        </a:rPr>
                        <a:t>اختتام الحصة</a:t>
                      </a:r>
                      <a:endParaRPr lang="fr-FR" sz="32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006DB4"/>
                    </a:solidFill>
                  </a:tcPr>
                </a:tc>
                <a:extLst>
                  <a:ext uri="{0D108BD9-81ED-4DB2-BD59-A6C34878D82A}">
                    <a16:rowId xmlns:a16="http://schemas.microsoft.com/office/drawing/2014/main" val="4130228349"/>
                  </a:ext>
                </a:extLst>
              </a:tr>
            </a:tbl>
          </a:graphicData>
        </a:graphic>
      </p:graphicFrame>
    </p:spTree>
    <p:extLst>
      <p:ext uri="{BB962C8B-B14F-4D97-AF65-F5344CB8AC3E}">
        <p14:creationId xmlns:p14="http://schemas.microsoft.com/office/powerpoint/2010/main" val="2934563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_Blank Slide">
    <p:spTree>
      <p:nvGrpSpPr>
        <p:cNvPr id="1" name=""/>
        <p:cNvGrpSpPr/>
        <p:nvPr/>
      </p:nvGrpSpPr>
      <p:grpSpPr>
        <a:xfrm>
          <a:off x="0" y="0"/>
          <a:ext cx="0" cy="0"/>
          <a:chOff x="0" y="0"/>
          <a:chExt cx="0" cy="0"/>
        </a:xfrm>
      </p:grpSpPr>
      <p:sp>
        <p:nvSpPr>
          <p:cNvPr id="5" name="Title 1"/>
          <p:cNvSpPr>
            <a:spLocks noGrp="1"/>
          </p:cNvSpPr>
          <p:nvPr>
            <p:ph type="title"/>
          </p:nvPr>
        </p:nvSpPr>
        <p:spPr>
          <a:xfrm>
            <a:off x="942975" y="618639"/>
            <a:ext cx="11830050" cy="1130985"/>
          </a:xfrm>
          <a:prstGeom prst="rect">
            <a:avLst/>
          </a:prstGeom>
        </p:spPr>
        <p:txBody>
          <a:bodyPr>
            <a:normAutofit/>
          </a:bodyPr>
          <a:lstStyle>
            <a:lvl1pPr algn="ctr">
              <a:defRPr sz="6075">
                <a:solidFill>
                  <a:schemeClr val="tx1">
                    <a:lumMod val="75000"/>
                    <a:lumOff val="25000"/>
                  </a:schemeClr>
                </a:solidFill>
                <a:latin typeface="GeosansLight" panose="02000603020000020003"/>
              </a:defRPr>
            </a:lvl1pPr>
          </a:lstStyle>
          <a:p>
            <a:r>
              <a:rPr lang="en-US" dirty="0"/>
              <a:t>Click to edit Master title style</a:t>
            </a:r>
          </a:p>
        </p:txBody>
      </p:sp>
      <p:grpSp>
        <p:nvGrpSpPr>
          <p:cNvPr id="6" name="Group 17"/>
          <p:cNvGrpSpPr/>
          <p:nvPr userDrawn="1"/>
        </p:nvGrpSpPr>
        <p:grpSpPr>
          <a:xfrm>
            <a:off x="6077100" y="1956374"/>
            <a:ext cx="1561802" cy="70973"/>
            <a:chOff x="5404883" y="1322741"/>
            <a:chExt cx="1388268" cy="47315"/>
          </a:xfrm>
          <a:solidFill>
            <a:schemeClr val="accent6"/>
          </a:solidFill>
        </p:grpSpPr>
        <p:cxnSp>
          <p:nvCxnSpPr>
            <p:cNvPr id="7" name="Straight Connector 4"/>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9" name="Rectangle 8"/>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0" name="Rectangle 9"/>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1" name="Rectangle 10"/>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12" name="Straight Connector 16"/>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13" name="Text Placeholder 2"/>
          <p:cNvSpPr>
            <a:spLocks noGrp="1"/>
          </p:cNvSpPr>
          <p:nvPr>
            <p:ph type="body" idx="13"/>
          </p:nvPr>
        </p:nvSpPr>
        <p:spPr>
          <a:xfrm>
            <a:off x="3978176" y="1374777"/>
            <a:ext cx="5708750" cy="605490"/>
          </a:xfrm>
          <a:prstGeom prst="rect">
            <a:avLst/>
          </a:prstGeom>
        </p:spPr>
        <p:txBody>
          <a:bodyPr anchor="b">
            <a:normAutofit/>
          </a:bodyPr>
          <a:lstStyle>
            <a:lvl1pPr marL="0" indent="0" algn="ctr">
              <a:buNone/>
              <a:defRPr lang="en-US" sz="2700" i="0" kern="1200" dirty="0" smtClean="0">
                <a:solidFill>
                  <a:schemeClr val="accent1"/>
                </a:solidFill>
                <a:latin typeface="GeosansLight" panose="02000603020000020003"/>
                <a:ea typeface="+mn-ea"/>
                <a:cs typeface="+mn-cs"/>
              </a:defRPr>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en-US" dirty="0"/>
              <a:t>Click to edit Master text styles</a:t>
            </a:r>
          </a:p>
        </p:txBody>
      </p:sp>
      <p:graphicFrame>
        <p:nvGraphicFramePr>
          <p:cNvPr id="14" name="Tableau 13"/>
          <p:cNvGraphicFramePr>
            <a:graphicFrameLocks noGrp="1"/>
          </p:cNvGraphicFramePr>
          <p:nvPr userDrawn="1">
            <p:extLst>
              <p:ext uri="{D42A27DB-BD31-4B8C-83A1-F6EECF244321}">
                <p14:modId xmlns:p14="http://schemas.microsoft.com/office/powerpoint/2010/main" val="1752790982"/>
              </p:ext>
            </p:extLst>
          </p:nvPr>
        </p:nvGraphicFramePr>
        <p:xfrm>
          <a:off x="2695" y="0"/>
          <a:ext cx="13713307" cy="655320"/>
        </p:xfrm>
        <a:graphic>
          <a:graphicData uri="http://schemas.openxmlformats.org/drawingml/2006/table">
            <a:tbl>
              <a:tblPr firstRow="1" bandRow="1">
                <a:effectLst/>
                <a:tableStyleId>{5940675A-B579-460E-94D1-54222C63F5DA}</a:tableStyleId>
              </a:tblPr>
              <a:tblGrid>
                <a:gridCol w="1252670">
                  <a:extLst>
                    <a:ext uri="{9D8B030D-6E8A-4147-A177-3AD203B41FA5}">
                      <a16:colId xmlns:a16="http://schemas.microsoft.com/office/drawing/2014/main" val="20000"/>
                    </a:ext>
                  </a:extLst>
                </a:gridCol>
                <a:gridCol w="1220491">
                  <a:extLst>
                    <a:ext uri="{9D8B030D-6E8A-4147-A177-3AD203B41FA5}">
                      <a16:colId xmlns:a16="http://schemas.microsoft.com/office/drawing/2014/main" val="20001"/>
                    </a:ext>
                  </a:extLst>
                </a:gridCol>
                <a:gridCol w="2842002">
                  <a:extLst>
                    <a:ext uri="{9D8B030D-6E8A-4147-A177-3AD203B41FA5}">
                      <a16:colId xmlns:a16="http://schemas.microsoft.com/office/drawing/2014/main" val="20002"/>
                    </a:ext>
                  </a:extLst>
                </a:gridCol>
                <a:gridCol w="4000732">
                  <a:extLst>
                    <a:ext uri="{9D8B030D-6E8A-4147-A177-3AD203B41FA5}">
                      <a16:colId xmlns:a16="http://schemas.microsoft.com/office/drawing/2014/main" val="20003"/>
                    </a:ext>
                  </a:extLst>
                </a:gridCol>
                <a:gridCol w="2088176">
                  <a:extLst>
                    <a:ext uri="{9D8B030D-6E8A-4147-A177-3AD203B41FA5}">
                      <a16:colId xmlns:a16="http://schemas.microsoft.com/office/drawing/2014/main" val="20004"/>
                    </a:ext>
                  </a:extLst>
                </a:gridCol>
                <a:gridCol w="2309236">
                  <a:extLst>
                    <a:ext uri="{9D8B030D-6E8A-4147-A177-3AD203B41FA5}">
                      <a16:colId xmlns:a16="http://schemas.microsoft.com/office/drawing/2014/main" val="20005"/>
                    </a:ext>
                  </a:extLst>
                </a:gridCol>
              </a:tblGrid>
              <a:tr h="624837">
                <a:tc>
                  <a:txBody>
                    <a:bodyPr/>
                    <a:lstStyle/>
                    <a:p>
                      <a:pPr algn="ctr"/>
                      <a:r>
                        <a:rPr lang="fr-FR" sz="1700" b="1" dirty="0">
                          <a:solidFill>
                            <a:schemeClr val="tx1"/>
                          </a:solidFill>
                          <a:latin typeface="Georgia" panose="02040502050405020303" pitchFamily="18" charset="0"/>
                        </a:rPr>
                        <a:t>Introduction</a:t>
                      </a:r>
                      <a:r>
                        <a:rPr lang="fr-FR" sz="1700" b="1" baseline="0" dirty="0">
                          <a:solidFill>
                            <a:schemeClr val="tx1"/>
                          </a:solidFill>
                          <a:latin typeface="Georgia" panose="02040502050405020303" pitchFamily="18" charset="0"/>
                        </a:rPr>
                        <a:t> </a:t>
                      </a:r>
                      <a:endParaRPr lang="fr-FR" sz="1700" b="1" dirty="0">
                        <a:solidFill>
                          <a:schemeClr val="tx1"/>
                        </a:solidFill>
                        <a:latin typeface="Georgia" panose="02040502050405020303" pitchFamily="18" charset="0"/>
                      </a:endParaRPr>
                    </a:p>
                  </a:txBody>
                  <a:tcPr marL="102870" marR="102870" marT="68580" marB="68580" anchor="ctr">
                    <a:lnL w="12700" cmpd="sng">
                      <a:noFill/>
                    </a:lnL>
                    <a:lnR w="12700" cmpd="sng">
                      <a:noFill/>
                    </a:lnR>
                    <a:lnT w="12700" cmpd="sng">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700" b="1" dirty="0">
                          <a:solidFill>
                            <a:schemeClr val="tx1"/>
                          </a:solidFill>
                          <a:latin typeface="Georgia" panose="02040502050405020303" pitchFamily="18" charset="0"/>
                        </a:rPr>
                        <a:t>Etat de l’art</a:t>
                      </a:r>
                    </a:p>
                  </a:txBody>
                  <a:tcPr marL="102870" marR="102870" marT="68580" marB="68580" anchor="ctr">
                    <a:lnL w="12700" cmpd="sng">
                      <a:noFill/>
                    </a:lnL>
                    <a:lnR w="12700" cmpd="sng">
                      <a:noFill/>
                    </a:lnR>
                    <a:lnT w="12700" cmpd="sng">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700" b="1" kern="1200" dirty="0">
                          <a:solidFill>
                            <a:schemeClr val="tx1"/>
                          </a:solidFill>
                          <a:latin typeface="Georgia" panose="02040502050405020303" pitchFamily="18" charset="0"/>
                          <a:ea typeface="+mn-ea"/>
                          <a:cs typeface="+mn-cs"/>
                        </a:rPr>
                        <a:t>Apriori avec support dynamique</a:t>
                      </a:r>
                    </a:p>
                  </a:txBody>
                  <a:tcPr marL="102870" marR="102870" marT="68580" marB="68580" anchor="ctr">
                    <a:lnL w="12700" cmpd="sng">
                      <a:noFill/>
                    </a:lnL>
                    <a:lnR w="12700" cmpd="sng">
                      <a:noFill/>
                    </a:lnR>
                    <a:lnT w="12700" cmpd="sng">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700" b="1" dirty="0">
                          <a:solidFill>
                            <a:schemeClr val="tx1"/>
                          </a:solidFill>
                          <a:latin typeface="Georgia" panose="02040502050405020303" pitchFamily="18" charset="0"/>
                        </a:rPr>
                        <a:t>Les méthodes MCDA et les approches proposées</a:t>
                      </a:r>
                    </a:p>
                  </a:txBody>
                  <a:tcPr marL="102870" marR="102870" marT="68580" marB="68580" anchor="ctr">
                    <a:lnL w="12700" cmpd="sng">
                      <a:noFill/>
                    </a:lnL>
                    <a:lnR w="12700" cmpd="sng">
                      <a:noFill/>
                    </a:lnR>
                    <a:lnT w="12700" cmpd="sng">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MA" sz="1700" b="1" dirty="0">
                          <a:solidFill>
                            <a:schemeClr val="tx1"/>
                          </a:solidFill>
                          <a:latin typeface="Georgia" panose="02040502050405020303" pitchFamily="18" charset="0"/>
                        </a:rPr>
                        <a:t>Etudes</a:t>
                      </a:r>
                      <a:r>
                        <a:rPr lang="fr-MA" sz="1700" b="1" baseline="0" dirty="0">
                          <a:solidFill>
                            <a:schemeClr val="tx1"/>
                          </a:solidFill>
                          <a:latin typeface="Georgia" panose="02040502050405020303" pitchFamily="18" charset="0"/>
                        </a:rPr>
                        <a:t> expérimentales</a:t>
                      </a:r>
                      <a:endParaRPr lang="fr-MA" sz="1700" b="1" dirty="0">
                        <a:solidFill>
                          <a:schemeClr val="tx1"/>
                        </a:solidFill>
                        <a:latin typeface="Georgia" panose="02040502050405020303" pitchFamily="18" charset="0"/>
                      </a:endParaRPr>
                    </a:p>
                  </a:txBody>
                  <a:tcPr marL="102870" marR="102870" marT="68580" marB="68580" anchor="ctr">
                    <a:lnL w="12700" cmpd="sng">
                      <a:noFill/>
                    </a:lnL>
                    <a:lnR w="12700" cmpd="sng">
                      <a:noFill/>
                    </a:lnR>
                    <a:lnT w="12700" cmpd="sng">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700" b="1" dirty="0">
                          <a:solidFill>
                            <a:schemeClr val="tx1"/>
                          </a:solidFill>
                          <a:latin typeface="Georgia" panose="02040502050405020303" pitchFamily="18" charset="0"/>
                        </a:rPr>
                        <a:t>Conclusion &amp; perspectives</a:t>
                      </a:r>
                    </a:p>
                  </a:txBody>
                  <a:tcPr marL="102870" marR="102870" marT="68580" marB="68580" anchor="ctr">
                    <a:lnL w="12700" cmpd="sng">
                      <a:noFill/>
                    </a:lnL>
                    <a:lnR w="12700" cmpd="sng">
                      <a:noFill/>
                    </a:lnR>
                    <a:lnT w="12700" cmpd="sng">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203523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3">
                                            <p:txEl>
                                              <p:pRg st="0" end="0"/>
                                            </p:txEl>
                                          </p:spTgt>
                                        </p:tgtEl>
                                        <p:attrNameLst>
                                          <p:attrName>style.visibility</p:attrName>
                                        </p:attrNameLst>
                                      </p:cBhvr>
                                      <p:to>
                                        <p:strVal val="visible"/>
                                      </p:to>
                                    </p:set>
                                    <p:animEffect transition="in" filter="wipe(left)">
                                      <p:cBhvr>
                                        <p:cTn id="10" dur="500"/>
                                        <p:tgtEl>
                                          <p:spTgt spid="13">
                                            <p:txEl>
                                              <p:pRg st="0" end="0"/>
                                            </p:txEl>
                                          </p:spTgt>
                                        </p:tgtEl>
                                      </p:cBhvr>
                                    </p:animEffect>
                                  </p:childTnLst>
                                </p:cTn>
                              </p:par>
                              <p:par>
                                <p:cTn id="11" presetID="53" presetClass="entr" presetSubtype="16"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build="p">
        <p:tmplLst>
          <p:tmpl lvl="1">
            <p:tnLst>
              <p:par>
                <p:cTn presetID="22" presetClass="entr" presetSubtype="8"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Single Im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626189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7" name="Picture Placeholder 12"/>
          <p:cNvSpPr>
            <a:spLocks noGrp="1"/>
          </p:cNvSpPr>
          <p:nvPr>
            <p:ph type="pic" sz="quarter" idx="10"/>
          </p:nvPr>
        </p:nvSpPr>
        <p:spPr>
          <a:xfrm>
            <a:off x="0" y="0"/>
            <a:ext cx="13716000" cy="3028950"/>
          </a:xfrm>
          <a:prstGeom prst="rect">
            <a:avLst/>
          </a:prstGeom>
          <a:solidFill>
            <a:schemeClr val="bg1">
              <a:lumMod val="85000"/>
            </a:schemeClr>
          </a:solidFill>
        </p:spPr>
        <p:txBody>
          <a:bodyPr/>
          <a:lstStyle>
            <a:lvl1pPr>
              <a:defRPr sz="1688"/>
            </a:lvl1pPr>
          </a:lstStyle>
          <a:p>
            <a:endParaRPr lang="en-US"/>
          </a:p>
        </p:txBody>
      </p:sp>
      <p:sp>
        <p:nvSpPr>
          <p:cNvPr id="8" name="Picture Placeholder 14"/>
          <p:cNvSpPr>
            <a:spLocks noGrp="1"/>
          </p:cNvSpPr>
          <p:nvPr>
            <p:ph type="pic" sz="quarter" idx="11"/>
          </p:nvPr>
        </p:nvSpPr>
        <p:spPr>
          <a:xfrm>
            <a:off x="1472964" y="4482980"/>
            <a:ext cx="1759077" cy="2345436"/>
          </a:xfrm>
          <a:prstGeom prst="ellipse">
            <a:avLst/>
          </a:prstGeom>
          <a:solidFill>
            <a:schemeClr val="bg1">
              <a:lumMod val="85000"/>
            </a:schemeClr>
          </a:solidFill>
          <a:ln w="28575">
            <a:solidFill>
              <a:schemeClr val="accent6"/>
            </a:solidFill>
          </a:ln>
        </p:spPr>
        <p:txBody>
          <a:bodyPr/>
          <a:lstStyle>
            <a:lvl1pPr>
              <a:defRPr sz="1688"/>
            </a:lvl1pPr>
          </a:lstStyle>
          <a:p>
            <a:endParaRPr lang="en-US"/>
          </a:p>
        </p:txBody>
      </p:sp>
      <p:sp>
        <p:nvSpPr>
          <p:cNvPr id="9" name="Picture Placeholder 14"/>
          <p:cNvSpPr>
            <a:spLocks noGrp="1"/>
          </p:cNvSpPr>
          <p:nvPr>
            <p:ph type="pic" sz="quarter" idx="12"/>
          </p:nvPr>
        </p:nvSpPr>
        <p:spPr>
          <a:xfrm>
            <a:off x="4476151" y="4482023"/>
            <a:ext cx="1759077" cy="2345436"/>
          </a:xfrm>
          <a:prstGeom prst="ellipse">
            <a:avLst/>
          </a:prstGeom>
          <a:solidFill>
            <a:schemeClr val="bg1">
              <a:lumMod val="85000"/>
            </a:schemeClr>
          </a:solidFill>
          <a:ln w="28575">
            <a:solidFill>
              <a:schemeClr val="accent6"/>
            </a:solidFill>
          </a:ln>
        </p:spPr>
        <p:txBody>
          <a:bodyPr/>
          <a:lstStyle>
            <a:lvl1pPr>
              <a:defRPr sz="1688"/>
            </a:lvl1pPr>
          </a:lstStyle>
          <a:p>
            <a:endParaRPr lang="en-US"/>
          </a:p>
        </p:txBody>
      </p:sp>
      <p:sp>
        <p:nvSpPr>
          <p:cNvPr id="10" name="Picture Placeholder 14"/>
          <p:cNvSpPr>
            <a:spLocks noGrp="1"/>
          </p:cNvSpPr>
          <p:nvPr>
            <p:ph type="pic" sz="quarter" idx="13"/>
          </p:nvPr>
        </p:nvSpPr>
        <p:spPr>
          <a:xfrm>
            <a:off x="7479335" y="4482023"/>
            <a:ext cx="1759077" cy="2345436"/>
          </a:xfrm>
          <a:prstGeom prst="ellipse">
            <a:avLst/>
          </a:prstGeom>
          <a:solidFill>
            <a:schemeClr val="bg1">
              <a:lumMod val="85000"/>
            </a:schemeClr>
          </a:solidFill>
          <a:ln w="28575">
            <a:solidFill>
              <a:schemeClr val="accent6"/>
            </a:solidFill>
          </a:ln>
        </p:spPr>
        <p:txBody>
          <a:bodyPr/>
          <a:lstStyle>
            <a:lvl1pPr>
              <a:defRPr sz="1688"/>
            </a:lvl1pPr>
          </a:lstStyle>
          <a:p>
            <a:endParaRPr lang="en-US"/>
          </a:p>
        </p:txBody>
      </p:sp>
      <p:sp>
        <p:nvSpPr>
          <p:cNvPr id="11" name="Picture Placeholder 14"/>
          <p:cNvSpPr>
            <a:spLocks noGrp="1"/>
          </p:cNvSpPr>
          <p:nvPr>
            <p:ph type="pic" sz="quarter" idx="14"/>
          </p:nvPr>
        </p:nvSpPr>
        <p:spPr>
          <a:xfrm>
            <a:off x="10482526" y="4482023"/>
            <a:ext cx="1759077" cy="2345436"/>
          </a:xfrm>
          <a:prstGeom prst="ellipse">
            <a:avLst/>
          </a:prstGeom>
          <a:solidFill>
            <a:schemeClr val="bg1">
              <a:lumMod val="85000"/>
            </a:schemeClr>
          </a:solidFill>
          <a:ln w="28575">
            <a:solidFill>
              <a:schemeClr val="accent6"/>
            </a:solidFill>
          </a:ln>
        </p:spPr>
        <p:txBody>
          <a:bodyPr/>
          <a:lstStyle>
            <a:lvl1pPr>
              <a:defRPr sz="1688"/>
            </a:lvl1pPr>
          </a:lstStyle>
          <a:p>
            <a:endParaRPr lang="en-US"/>
          </a:p>
        </p:txBody>
      </p:sp>
    </p:spTree>
    <p:extLst>
      <p:ext uri="{BB962C8B-B14F-4D97-AF65-F5344CB8AC3E}">
        <p14:creationId xmlns:p14="http://schemas.microsoft.com/office/powerpoint/2010/main" val="267117151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Portfolio">
    <p:spTree>
      <p:nvGrpSpPr>
        <p:cNvPr id="1" name=""/>
        <p:cNvGrpSpPr/>
        <p:nvPr/>
      </p:nvGrpSpPr>
      <p:grpSpPr>
        <a:xfrm>
          <a:off x="0" y="0"/>
          <a:ext cx="0" cy="0"/>
          <a:chOff x="0" y="0"/>
          <a:chExt cx="0" cy="0"/>
        </a:xfrm>
      </p:grpSpPr>
      <p:sp>
        <p:nvSpPr>
          <p:cNvPr id="8" name="Rectangle 7"/>
          <p:cNvSpPr/>
          <p:nvPr userDrawn="1"/>
        </p:nvSpPr>
        <p:spPr>
          <a:xfrm>
            <a:off x="1" y="2"/>
            <a:ext cx="3373179" cy="10287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57"/>
          </a:p>
        </p:txBody>
      </p:sp>
      <p:sp>
        <p:nvSpPr>
          <p:cNvPr id="9" name="Picture Placeholder 17"/>
          <p:cNvSpPr>
            <a:spLocks noGrp="1"/>
          </p:cNvSpPr>
          <p:nvPr>
            <p:ph type="pic" sz="quarter" idx="10"/>
          </p:nvPr>
        </p:nvSpPr>
        <p:spPr>
          <a:xfrm>
            <a:off x="3373636" y="2"/>
            <a:ext cx="3484364" cy="5143500"/>
          </a:xfrm>
          <a:prstGeom prst="rect">
            <a:avLst/>
          </a:prstGeom>
          <a:solidFill>
            <a:schemeClr val="bg1">
              <a:lumMod val="85000"/>
            </a:schemeClr>
          </a:solidFill>
        </p:spPr>
        <p:txBody>
          <a:bodyPr/>
          <a:lstStyle>
            <a:lvl1pPr>
              <a:defRPr sz="1688"/>
            </a:lvl1pPr>
          </a:lstStyle>
          <a:p>
            <a:endParaRPr lang="en-US"/>
          </a:p>
        </p:txBody>
      </p:sp>
      <p:sp>
        <p:nvSpPr>
          <p:cNvPr id="10" name="Picture Placeholder 17"/>
          <p:cNvSpPr>
            <a:spLocks noGrp="1"/>
          </p:cNvSpPr>
          <p:nvPr>
            <p:ph type="pic" sz="quarter" idx="11"/>
          </p:nvPr>
        </p:nvSpPr>
        <p:spPr>
          <a:xfrm>
            <a:off x="3373407" y="5143500"/>
            <a:ext cx="3484364" cy="5143500"/>
          </a:xfrm>
          <a:prstGeom prst="rect">
            <a:avLst/>
          </a:prstGeom>
          <a:solidFill>
            <a:schemeClr val="bg1">
              <a:lumMod val="85000"/>
            </a:schemeClr>
          </a:solidFill>
        </p:spPr>
        <p:txBody>
          <a:bodyPr/>
          <a:lstStyle>
            <a:lvl1pPr>
              <a:defRPr sz="1688"/>
            </a:lvl1pPr>
          </a:lstStyle>
          <a:p>
            <a:endParaRPr lang="en-US"/>
          </a:p>
        </p:txBody>
      </p:sp>
      <p:sp>
        <p:nvSpPr>
          <p:cNvPr id="11" name="Picture Placeholder 17"/>
          <p:cNvSpPr>
            <a:spLocks noGrp="1"/>
          </p:cNvSpPr>
          <p:nvPr>
            <p:ph type="pic" sz="quarter" idx="12"/>
          </p:nvPr>
        </p:nvSpPr>
        <p:spPr>
          <a:xfrm>
            <a:off x="6858229" y="5143500"/>
            <a:ext cx="3484364" cy="5143500"/>
          </a:xfrm>
          <a:prstGeom prst="rect">
            <a:avLst/>
          </a:prstGeom>
          <a:solidFill>
            <a:schemeClr val="bg1">
              <a:lumMod val="85000"/>
            </a:schemeClr>
          </a:solidFill>
        </p:spPr>
        <p:txBody>
          <a:bodyPr/>
          <a:lstStyle>
            <a:lvl1pPr>
              <a:defRPr sz="1688"/>
            </a:lvl1pPr>
          </a:lstStyle>
          <a:p>
            <a:endParaRPr lang="en-US"/>
          </a:p>
        </p:txBody>
      </p:sp>
      <p:sp>
        <p:nvSpPr>
          <p:cNvPr id="12" name="Picture Placeholder 17"/>
          <p:cNvSpPr>
            <a:spLocks noGrp="1"/>
          </p:cNvSpPr>
          <p:nvPr>
            <p:ph type="pic" sz="quarter" idx="13"/>
          </p:nvPr>
        </p:nvSpPr>
        <p:spPr>
          <a:xfrm>
            <a:off x="10342134" y="5143500"/>
            <a:ext cx="3373866" cy="5143500"/>
          </a:xfrm>
          <a:prstGeom prst="rect">
            <a:avLst/>
          </a:prstGeom>
          <a:solidFill>
            <a:schemeClr val="bg1">
              <a:lumMod val="85000"/>
            </a:schemeClr>
          </a:solidFill>
        </p:spPr>
        <p:txBody>
          <a:bodyPr/>
          <a:lstStyle>
            <a:lvl1pPr>
              <a:defRPr sz="1688"/>
            </a:lvl1pPr>
          </a:lstStyle>
          <a:p>
            <a:endParaRPr lang="en-US"/>
          </a:p>
        </p:txBody>
      </p:sp>
      <p:sp>
        <p:nvSpPr>
          <p:cNvPr id="13" name="Picture Placeholder 17"/>
          <p:cNvSpPr>
            <a:spLocks noGrp="1"/>
          </p:cNvSpPr>
          <p:nvPr>
            <p:ph type="pic" sz="quarter" idx="14"/>
          </p:nvPr>
        </p:nvSpPr>
        <p:spPr>
          <a:xfrm>
            <a:off x="6858233" y="2"/>
            <a:ext cx="6857771" cy="5143500"/>
          </a:xfrm>
          <a:prstGeom prst="rect">
            <a:avLst/>
          </a:prstGeom>
          <a:solidFill>
            <a:schemeClr val="bg1">
              <a:lumMod val="85000"/>
            </a:schemeClr>
          </a:solidFill>
        </p:spPr>
        <p:txBody>
          <a:bodyPr/>
          <a:lstStyle>
            <a:lvl1pPr>
              <a:defRPr sz="1688"/>
            </a:lvl1pPr>
          </a:lstStyle>
          <a:p>
            <a:endParaRPr lang="en-US"/>
          </a:p>
        </p:txBody>
      </p:sp>
    </p:spTree>
    <p:extLst>
      <p:ext uri="{BB962C8B-B14F-4D97-AF65-F5344CB8AC3E}">
        <p14:creationId xmlns:p14="http://schemas.microsoft.com/office/powerpoint/2010/main" val="1126949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5884DD05-51C3-B89B-7D26-A09F373B06BB}"/>
              </a:ext>
            </a:extLst>
          </p:cNvPr>
          <p:cNvSpPr>
            <a:spLocks noGrp="1"/>
          </p:cNvSpPr>
          <p:nvPr>
            <p:ph type="dt" sz="half" idx="10"/>
          </p:nvPr>
        </p:nvSpPr>
        <p:spPr/>
        <p:txBody>
          <a:bodyPr/>
          <a:lstStyle/>
          <a:p>
            <a:fld id="{C5C905A2-2301-4529-94CB-D69E8C42EEDC}" type="datetimeFigureOut">
              <a:rPr lang="fr-FR" smtClean="0"/>
              <a:t>24/09/2025</a:t>
            </a:fld>
            <a:endParaRPr lang="fr-FR"/>
          </a:p>
        </p:txBody>
      </p:sp>
      <p:sp>
        <p:nvSpPr>
          <p:cNvPr id="3" name="Espace réservé du pied de page 2">
            <a:extLst>
              <a:ext uri="{FF2B5EF4-FFF2-40B4-BE49-F238E27FC236}">
                <a16:creationId xmlns:a16="http://schemas.microsoft.com/office/drawing/2014/main" id="{050AC938-980B-339B-A89C-127223A57471}"/>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BF4DD8E4-23B0-DEBB-BD9F-ACA592B1FE7F}"/>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408830360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Portfolio Details">
    <p:spTree>
      <p:nvGrpSpPr>
        <p:cNvPr id="1" name=""/>
        <p:cNvGrpSpPr/>
        <p:nvPr/>
      </p:nvGrpSpPr>
      <p:grpSpPr>
        <a:xfrm>
          <a:off x="0" y="0"/>
          <a:ext cx="0" cy="0"/>
          <a:chOff x="0" y="0"/>
          <a:chExt cx="0" cy="0"/>
        </a:xfrm>
      </p:grpSpPr>
      <p:sp>
        <p:nvSpPr>
          <p:cNvPr id="10" name="Rectangle 9"/>
          <p:cNvSpPr/>
          <p:nvPr userDrawn="1"/>
        </p:nvSpPr>
        <p:spPr>
          <a:xfrm>
            <a:off x="3771900" y="3028953"/>
            <a:ext cx="3086100" cy="34781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57"/>
          </a:p>
        </p:txBody>
      </p:sp>
      <p:sp>
        <p:nvSpPr>
          <p:cNvPr id="11" name="Rectangle 10"/>
          <p:cNvSpPr/>
          <p:nvPr userDrawn="1"/>
        </p:nvSpPr>
        <p:spPr>
          <a:xfrm>
            <a:off x="9944100" y="3028953"/>
            <a:ext cx="3086100" cy="34781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57"/>
          </a:p>
        </p:txBody>
      </p:sp>
      <p:sp>
        <p:nvSpPr>
          <p:cNvPr id="12" name="Picture Placeholder 16"/>
          <p:cNvSpPr>
            <a:spLocks noGrp="1"/>
          </p:cNvSpPr>
          <p:nvPr>
            <p:ph type="pic" sz="quarter" idx="10"/>
          </p:nvPr>
        </p:nvSpPr>
        <p:spPr>
          <a:xfrm>
            <a:off x="685800" y="3028950"/>
            <a:ext cx="3086100" cy="3479007"/>
          </a:xfrm>
          <a:prstGeom prst="rect">
            <a:avLst/>
          </a:prstGeom>
          <a:solidFill>
            <a:schemeClr val="bg1">
              <a:lumMod val="85000"/>
            </a:schemeClr>
          </a:solidFill>
        </p:spPr>
        <p:txBody>
          <a:bodyPr/>
          <a:lstStyle>
            <a:lvl1pPr>
              <a:defRPr sz="1688"/>
            </a:lvl1pPr>
          </a:lstStyle>
          <a:p>
            <a:endParaRPr lang="en-US"/>
          </a:p>
        </p:txBody>
      </p:sp>
      <p:sp>
        <p:nvSpPr>
          <p:cNvPr id="13" name="Picture Placeholder 16"/>
          <p:cNvSpPr>
            <a:spLocks noGrp="1"/>
          </p:cNvSpPr>
          <p:nvPr>
            <p:ph type="pic" sz="quarter" idx="11"/>
          </p:nvPr>
        </p:nvSpPr>
        <p:spPr>
          <a:xfrm>
            <a:off x="6858000" y="3028119"/>
            <a:ext cx="3086100" cy="3479007"/>
          </a:xfrm>
          <a:prstGeom prst="rect">
            <a:avLst/>
          </a:prstGeom>
          <a:solidFill>
            <a:schemeClr val="bg1">
              <a:lumMod val="85000"/>
            </a:schemeClr>
          </a:solidFill>
        </p:spPr>
        <p:txBody>
          <a:bodyPr/>
          <a:lstStyle>
            <a:lvl1pPr>
              <a:defRPr sz="1688"/>
            </a:lvl1pPr>
          </a:lstStyle>
          <a:p>
            <a:endParaRPr lang="en-US"/>
          </a:p>
        </p:txBody>
      </p:sp>
      <p:sp>
        <p:nvSpPr>
          <p:cNvPr id="14" name="Picture Placeholder 16"/>
          <p:cNvSpPr>
            <a:spLocks noGrp="1"/>
          </p:cNvSpPr>
          <p:nvPr>
            <p:ph type="pic" sz="quarter" idx="12"/>
          </p:nvPr>
        </p:nvSpPr>
        <p:spPr>
          <a:xfrm>
            <a:off x="3771900" y="6507128"/>
            <a:ext cx="3086100" cy="2236824"/>
          </a:xfrm>
          <a:prstGeom prst="rect">
            <a:avLst/>
          </a:prstGeom>
          <a:solidFill>
            <a:schemeClr val="bg1">
              <a:lumMod val="85000"/>
            </a:schemeClr>
          </a:solidFill>
        </p:spPr>
        <p:txBody>
          <a:bodyPr/>
          <a:lstStyle>
            <a:lvl1pPr>
              <a:defRPr sz="1688"/>
            </a:lvl1pPr>
          </a:lstStyle>
          <a:p>
            <a:endParaRPr lang="en-US"/>
          </a:p>
        </p:txBody>
      </p:sp>
      <p:sp>
        <p:nvSpPr>
          <p:cNvPr id="15" name="Picture Placeholder 16"/>
          <p:cNvSpPr>
            <a:spLocks noGrp="1"/>
          </p:cNvSpPr>
          <p:nvPr>
            <p:ph type="pic" sz="quarter" idx="13"/>
          </p:nvPr>
        </p:nvSpPr>
        <p:spPr>
          <a:xfrm>
            <a:off x="9944100" y="6507128"/>
            <a:ext cx="3086100" cy="2236824"/>
          </a:xfrm>
          <a:prstGeom prst="rect">
            <a:avLst/>
          </a:prstGeom>
          <a:solidFill>
            <a:schemeClr val="bg1">
              <a:lumMod val="85000"/>
            </a:schemeClr>
          </a:solidFill>
        </p:spPr>
        <p:txBody>
          <a:bodyPr/>
          <a:lstStyle>
            <a:lvl1pPr>
              <a:defRPr sz="1688"/>
            </a:lvl1pPr>
          </a:lstStyle>
          <a:p>
            <a:endParaRPr lang="en-US"/>
          </a:p>
        </p:txBody>
      </p:sp>
    </p:spTree>
    <p:extLst>
      <p:ext uri="{BB962C8B-B14F-4D97-AF65-F5344CB8AC3E}">
        <p14:creationId xmlns:p14="http://schemas.microsoft.com/office/powerpoint/2010/main" val="212906501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Product Image">
    <p:spTree>
      <p:nvGrpSpPr>
        <p:cNvPr id="1" name=""/>
        <p:cNvGrpSpPr/>
        <p:nvPr/>
      </p:nvGrpSpPr>
      <p:grpSpPr>
        <a:xfrm>
          <a:off x="0" y="0"/>
          <a:ext cx="0" cy="0"/>
          <a:chOff x="0" y="0"/>
          <a:chExt cx="0" cy="0"/>
        </a:xfrm>
      </p:grpSpPr>
      <p:sp>
        <p:nvSpPr>
          <p:cNvPr id="6" name="Picture Placeholder 10"/>
          <p:cNvSpPr>
            <a:spLocks noGrp="1"/>
          </p:cNvSpPr>
          <p:nvPr>
            <p:ph type="pic" sz="quarter" idx="10"/>
          </p:nvPr>
        </p:nvSpPr>
        <p:spPr>
          <a:xfrm>
            <a:off x="905475" y="3059912"/>
            <a:ext cx="2607469" cy="3479006"/>
          </a:xfrm>
          <a:prstGeom prst="rect">
            <a:avLst/>
          </a:prstGeom>
          <a:solidFill>
            <a:schemeClr val="bg1">
              <a:lumMod val="85000"/>
            </a:schemeClr>
          </a:solidFill>
        </p:spPr>
        <p:txBody>
          <a:bodyPr/>
          <a:lstStyle>
            <a:lvl1pPr>
              <a:defRPr sz="1688"/>
            </a:lvl1pPr>
          </a:lstStyle>
          <a:p>
            <a:endParaRPr lang="en-US"/>
          </a:p>
        </p:txBody>
      </p:sp>
      <p:sp>
        <p:nvSpPr>
          <p:cNvPr id="7" name="Picture Placeholder 10"/>
          <p:cNvSpPr>
            <a:spLocks noGrp="1"/>
          </p:cNvSpPr>
          <p:nvPr>
            <p:ph type="pic" sz="quarter" idx="11"/>
          </p:nvPr>
        </p:nvSpPr>
        <p:spPr>
          <a:xfrm>
            <a:off x="4003445" y="3059912"/>
            <a:ext cx="2607469" cy="3479006"/>
          </a:xfrm>
          <a:prstGeom prst="rect">
            <a:avLst/>
          </a:prstGeom>
          <a:solidFill>
            <a:schemeClr val="bg1">
              <a:lumMod val="85000"/>
            </a:schemeClr>
          </a:solidFill>
        </p:spPr>
        <p:txBody>
          <a:bodyPr/>
          <a:lstStyle>
            <a:lvl1pPr>
              <a:defRPr sz="1688"/>
            </a:lvl1pPr>
          </a:lstStyle>
          <a:p>
            <a:endParaRPr lang="en-US"/>
          </a:p>
        </p:txBody>
      </p:sp>
      <p:sp>
        <p:nvSpPr>
          <p:cNvPr id="8" name="Picture Placeholder 10"/>
          <p:cNvSpPr>
            <a:spLocks noGrp="1"/>
          </p:cNvSpPr>
          <p:nvPr>
            <p:ph type="pic" sz="quarter" idx="12"/>
          </p:nvPr>
        </p:nvSpPr>
        <p:spPr>
          <a:xfrm>
            <a:off x="7104419" y="3059912"/>
            <a:ext cx="2607469" cy="3479006"/>
          </a:xfrm>
          <a:prstGeom prst="rect">
            <a:avLst/>
          </a:prstGeom>
          <a:solidFill>
            <a:schemeClr val="bg1">
              <a:lumMod val="85000"/>
            </a:schemeClr>
          </a:solidFill>
        </p:spPr>
        <p:txBody>
          <a:bodyPr/>
          <a:lstStyle>
            <a:lvl1pPr>
              <a:defRPr sz="1688"/>
            </a:lvl1pPr>
          </a:lstStyle>
          <a:p>
            <a:endParaRPr lang="en-US"/>
          </a:p>
        </p:txBody>
      </p:sp>
      <p:sp>
        <p:nvSpPr>
          <p:cNvPr id="9" name="Picture Placeholder 10"/>
          <p:cNvSpPr>
            <a:spLocks noGrp="1"/>
          </p:cNvSpPr>
          <p:nvPr>
            <p:ph type="pic" sz="quarter" idx="13"/>
          </p:nvPr>
        </p:nvSpPr>
        <p:spPr>
          <a:xfrm>
            <a:off x="10203554" y="3059909"/>
            <a:ext cx="2607469" cy="3479006"/>
          </a:xfrm>
          <a:prstGeom prst="rect">
            <a:avLst/>
          </a:prstGeom>
          <a:solidFill>
            <a:schemeClr val="bg1">
              <a:lumMod val="85000"/>
            </a:schemeClr>
          </a:solidFill>
        </p:spPr>
        <p:txBody>
          <a:bodyPr/>
          <a:lstStyle>
            <a:lvl1pPr>
              <a:defRPr sz="1688"/>
            </a:lvl1pPr>
          </a:lstStyle>
          <a:p>
            <a:endParaRPr lang="en-US"/>
          </a:p>
        </p:txBody>
      </p:sp>
    </p:spTree>
    <p:extLst>
      <p:ext uri="{BB962C8B-B14F-4D97-AF65-F5344CB8AC3E}">
        <p14:creationId xmlns:p14="http://schemas.microsoft.com/office/powerpoint/2010/main" val="372759515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5" name="Picture Placeholder 5"/>
          <p:cNvSpPr>
            <a:spLocks noGrp="1"/>
          </p:cNvSpPr>
          <p:nvPr>
            <p:ph type="pic" sz="quarter" idx="10"/>
          </p:nvPr>
        </p:nvSpPr>
        <p:spPr>
          <a:xfrm>
            <a:off x="0" y="2"/>
            <a:ext cx="13716000" cy="10287000"/>
          </a:xfrm>
          <a:prstGeom prst="rect">
            <a:avLst/>
          </a:prstGeom>
          <a:solidFill>
            <a:schemeClr val="bg1">
              <a:lumMod val="85000"/>
            </a:schemeClr>
          </a:solidFill>
        </p:spPr>
        <p:txBody>
          <a:bodyPr/>
          <a:lstStyle/>
          <a:p>
            <a:endParaRPr lang="en-US"/>
          </a:p>
        </p:txBody>
      </p:sp>
    </p:spTree>
    <p:extLst>
      <p:ext uri="{BB962C8B-B14F-4D97-AF65-F5344CB8AC3E}">
        <p14:creationId xmlns:p14="http://schemas.microsoft.com/office/powerpoint/2010/main" val="297872623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wo Image">
    <p:spTree>
      <p:nvGrpSpPr>
        <p:cNvPr id="1" name=""/>
        <p:cNvGrpSpPr/>
        <p:nvPr/>
      </p:nvGrpSpPr>
      <p:grpSpPr>
        <a:xfrm>
          <a:off x="0" y="0"/>
          <a:ext cx="0" cy="0"/>
          <a:chOff x="0" y="0"/>
          <a:chExt cx="0" cy="0"/>
        </a:xfrm>
      </p:grpSpPr>
      <p:sp>
        <p:nvSpPr>
          <p:cNvPr id="8" name="Picture Placeholder 12"/>
          <p:cNvSpPr>
            <a:spLocks noGrp="1"/>
          </p:cNvSpPr>
          <p:nvPr>
            <p:ph type="pic" sz="quarter" idx="10"/>
          </p:nvPr>
        </p:nvSpPr>
        <p:spPr>
          <a:xfrm>
            <a:off x="0" y="0"/>
            <a:ext cx="6858000" cy="5155407"/>
          </a:xfrm>
          <a:prstGeom prst="rect">
            <a:avLst/>
          </a:prstGeom>
          <a:solidFill>
            <a:schemeClr val="bg1">
              <a:lumMod val="85000"/>
            </a:schemeClr>
          </a:solidFill>
        </p:spPr>
        <p:txBody>
          <a:bodyPr/>
          <a:lstStyle/>
          <a:p>
            <a:endParaRPr lang="en-US"/>
          </a:p>
        </p:txBody>
      </p:sp>
      <p:sp>
        <p:nvSpPr>
          <p:cNvPr id="9" name="Picture Placeholder 12"/>
          <p:cNvSpPr>
            <a:spLocks noGrp="1"/>
          </p:cNvSpPr>
          <p:nvPr>
            <p:ph type="pic" sz="quarter" idx="11"/>
          </p:nvPr>
        </p:nvSpPr>
        <p:spPr>
          <a:xfrm>
            <a:off x="6858000" y="5155407"/>
            <a:ext cx="6858000" cy="5155407"/>
          </a:xfrm>
          <a:prstGeom prst="rect">
            <a:avLst/>
          </a:prstGeom>
          <a:solidFill>
            <a:schemeClr val="bg1">
              <a:lumMod val="85000"/>
            </a:schemeClr>
          </a:solidFill>
        </p:spPr>
        <p:txBody>
          <a:bodyPr/>
          <a:lstStyle/>
          <a:p>
            <a:endParaRPr lang="en-US"/>
          </a:p>
        </p:txBody>
      </p:sp>
    </p:spTree>
    <p:extLst>
      <p:ext uri="{BB962C8B-B14F-4D97-AF65-F5344CB8AC3E}">
        <p14:creationId xmlns:p14="http://schemas.microsoft.com/office/powerpoint/2010/main" val="334201725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Recent Portfolio Image">
    <p:spTree>
      <p:nvGrpSpPr>
        <p:cNvPr id="1" name=""/>
        <p:cNvGrpSpPr/>
        <p:nvPr/>
      </p:nvGrpSpPr>
      <p:grpSpPr>
        <a:xfrm>
          <a:off x="0" y="0"/>
          <a:ext cx="0" cy="0"/>
          <a:chOff x="0" y="0"/>
          <a:chExt cx="0" cy="0"/>
        </a:xfrm>
      </p:grpSpPr>
      <p:sp>
        <p:nvSpPr>
          <p:cNvPr id="10" name="Picture Placeholder 10"/>
          <p:cNvSpPr>
            <a:spLocks noGrp="1"/>
          </p:cNvSpPr>
          <p:nvPr>
            <p:ph type="pic" sz="quarter" idx="10"/>
          </p:nvPr>
        </p:nvSpPr>
        <p:spPr>
          <a:xfrm>
            <a:off x="3002162" y="3028950"/>
            <a:ext cx="3314700" cy="5715000"/>
          </a:xfrm>
          <a:prstGeom prst="rect">
            <a:avLst/>
          </a:prstGeom>
          <a:solidFill>
            <a:schemeClr val="bg1">
              <a:lumMod val="85000"/>
            </a:schemeClr>
          </a:solidFill>
        </p:spPr>
        <p:txBody>
          <a:bodyPr/>
          <a:lstStyle/>
          <a:p>
            <a:endParaRPr lang="en-US"/>
          </a:p>
        </p:txBody>
      </p:sp>
      <p:sp>
        <p:nvSpPr>
          <p:cNvPr id="11" name="Picture Placeholder 10"/>
          <p:cNvSpPr>
            <a:spLocks noGrp="1"/>
          </p:cNvSpPr>
          <p:nvPr>
            <p:ph type="pic" sz="quarter" idx="11"/>
          </p:nvPr>
        </p:nvSpPr>
        <p:spPr>
          <a:xfrm>
            <a:off x="9331214" y="3028950"/>
            <a:ext cx="3314700" cy="5715000"/>
          </a:xfrm>
          <a:prstGeom prst="rect">
            <a:avLst/>
          </a:prstGeom>
          <a:solidFill>
            <a:schemeClr val="bg1">
              <a:lumMod val="85000"/>
            </a:schemeClr>
          </a:solidFill>
        </p:spPr>
        <p:txBody>
          <a:bodyPr/>
          <a:lstStyle/>
          <a:p>
            <a:endParaRPr lang="en-US"/>
          </a:p>
        </p:txBody>
      </p:sp>
    </p:spTree>
    <p:extLst>
      <p:ext uri="{BB962C8B-B14F-4D97-AF65-F5344CB8AC3E}">
        <p14:creationId xmlns:p14="http://schemas.microsoft.com/office/powerpoint/2010/main" val="164709376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Diamond Image">
    <p:spTree>
      <p:nvGrpSpPr>
        <p:cNvPr id="1" name=""/>
        <p:cNvGrpSpPr/>
        <p:nvPr/>
      </p:nvGrpSpPr>
      <p:grpSpPr>
        <a:xfrm>
          <a:off x="0" y="0"/>
          <a:ext cx="0" cy="0"/>
          <a:chOff x="0" y="0"/>
          <a:chExt cx="0" cy="0"/>
        </a:xfrm>
      </p:grpSpPr>
      <p:sp>
        <p:nvSpPr>
          <p:cNvPr id="9" name="Picture Placeholder 2"/>
          <p:cNvSpPr>
            <a:spLocks noGrp="1"/>
          </p:cNvSpPr>
          <p:nvPr>
            <p:ph type="pic" sz="quarter" idx="10"/>
          </p:nvPr>
        </p:nvSpPr>
        <p:spPr>
          <a:xfrm>
            <a:off x="4629814" y="3070280"/>
            <a:ext cx="2139696" cy="2852928"/>
          </a:xfrm>
          <a:prstGeom prst="diamond">
            <a:avLst/>
          </a:prstGeom>
          <a:solidFill>
            <a:schemeClr val="bg1">
              <a:lumMod val="85000"/>
            </a:schemeClr>
          </a:solidFill>
        </p:spPr>
        <p:txBody>
          <a:bodyPr/>
          <a:lstStyle>
            <a:lvl1pPr>
              <a:defRPr sz="1688"/>
            </a:lvl1pPr>
          </a:lstStyle>
          <a:p>
            <a:endParaRPr lang="en-US"/>
          </a:p>
        </p:txBody>
      </p:sp>
      <p:sp>
        <p:nvSpPr>
          <p:cNvPr id="10" name="Picture Placeholder 2"/>
          <p:cNvSpPr>
            <a:spLocks noGrp="1"/>
          </p:cNvSpPr>
          <p:nvPr>
            <p:ph type="pic" sz="quarter" idx="11"/>
          </p:nvPr>
        </p:nvSpPr>
        <p:spPr>
          <a:xfrm>
            <a:off x="6944492" y="3070280"/>
            <a:ext cx="2139696" cy="2852928"/>
          </a:xfrm>
          <a:prstGeom prst="diamond">
            <a:avLst/>
          </a:prstGeom>
          <a:solidFill>
            <a:schemeClr val="bg1">
              <a:lumMod val="85000"/>
            </a:schemeClr>
          </a:solidFill>
        </p:spPr>
        <p:txBody>
          <a:bodyPr/>
          <a:lstStyle>
            <a:lvl1pPr>
              <a:defRPr sz="1688"/>
            </a:lvl1pPr>
          </a:lstStyle>
          <a:p>
            <a:endParaRPr lang="en-US"/>
          </a:p>
        </p:txBody>
      </p:sp>
      <p:sp>
        <p:nvSpPr>
          <p:cNvPr id="11" name="Picture Placeholder 2"/>
          <p:cNvSpPr>
            <a:spLocks noGrp="1"/>
          </p:cNvSpPr>
          <p:nvPr>
            <p:ph type="pic" sz="quarter" idx="12"/>
          </p:nvPr>
        </p:nvSpPr>
        <p:spPr>
          <a:xfrm>
            <a:off x="6941176" y="6148565"/>
            <a:ext cx="2139696" cy="2852928"/>
          </a:xfrm>
          <a:prstGeom prst="diamond">
            <a:avLst/>
          </a:prstGeom>
          <a:solidFill>
            <a:schemeClr val="bg1">
              <a:lumMod val="85000"/>
            </a:schemeClr>
          </a:solidFill>
        </p:spPr>
        <p:txBody>
          <a:bodyPr/>
          <a:lstStyle>
            <a:lvl1pPr>
              <a:defRPr sz="1688"/>
            </a:lvl1pPr>
          </a:lstStyle>
          <a:p>
            <a:endParaRPr lang="en-US"/>
          </a:p>
        </p:txBody>
      </p:sp>
      <p:sp>
        <p:nvSpPr>
          <p:cNvPr id="12" name="Picture Placeholder 2"/>
          <p:cNvSpPr>
            <a:spLocks noGrp="1"/>
          </p:cNvSpPr>
          <p:nvPr>
            <p:ph type="pic" sz="quarter" idx="13"/>
          </p:nvPr>
        </p:nvSpPr>
        <p:spPr>
          <a:xfrm>
            <a:off x="4629814" y="6148565"/>
            <a:ext cx="2139696" cy="2852928"/>
          </a:xfrm>
          <a:prstGeom prst="diamond">
            <a:avLst/>
          </a:prstGeom>
          <a:solidFill>
            <a:schemeClr val="bg1">
              <a:lumMod val="85000"/>
            </a:schemeClr>
          </a:solidFill>
        </p:spPr>
        <p:txBody>
          <a:bodyPr/>
          <a:lstStyle>
            <a:lvl1pPr>
              <a:defRPr sz="1688"/>
            </a:lvl1pPr>
          </a:lstStyle>
          <a:p>
            <a:endParaRPr lang="en-US"/>
          </a:p>
        </p:txBody>
      </p:sp>
    </p:spTree>
    <p:extLst>
      <p:ext uri="{BB962C8B-B14F-4D97-AF65-F5344CB8AC3E}">
        <p14:creationId xmlns:p14="http://schemas.microsoft.com/office/powerpoint/2010/main" val="78292919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42975" y="383915"/>
            <a:ext cx="11830050" cy="1130985"/>
          </a:xfrm>
          <a:prstGeom prst="rect">
            <a:avLst/>
          </a:prstGeom>
        </p:spPr>
        <p:txBody>
          <a:bodyPr>
            <a:normAutofit/>
          </a:bodyPr>
          <a:lstStyle>
            <a:lvl1pPr algn="ctr">
              <a:defRPr sz="6075">
                <a:solidFill>
                  <a:schemeClr val="accent4">
                    <a:lumMod val="50000"/>
                  </a:schemeClr>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p:nvPr>
        </p:nvSpPr>
        <p:spPr>
          <a:xfrm>
            <a:off x="942975" y="2738438"/>
            <a:ext cx="11830050" cy="6527007"/>
          </a:xfrm>
          <a:prstGeom prst="rect">
            <a:avLst/>
          </a:prstGeom>
        </p:spPr>
        <p:txBody>
          <a:bodyP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942975" y="9534530"/>
            <a:ext cx="3086100" cy="547688"/>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fld id="{ABF3146D-F1FD-4449-A89A-D8FE7B54DE81}" type="datetimeFigureOut">
              <a:rPr lang="en-US" smtClean="0"/>
              <a:pPr/>
              <a:t>9/24/2025</a:t>
            </a:fld>
            <a:endParaRPr lang="en-US"/>
          </a:p>
        </p:txBody>
      </p:sp>
      <p:sp>
        <p:nvSpPr>
          <p:cNvPr id="5" name="Footer Placeholder 4"/>
          <p:cNvSpPr>
            <a:spLocks noGrp="1"/>
          </p:cNvSpPr>
          <p:nvPr>
            <p:ph type="ftr" sz="quarter" idx="11"/>
          </p:nvPr>
        </p:nvSpPr>
        <p:spPr>
          <a:xfrm>
            <a:off x="4543425" y="9534530"/>
            <a:ext cx="4629150" cy="547688"/>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endParaRPr lang="en-US"/>
          </a:p>
        </p:txBody>
      </p:sp>
      <p:sp>
        <p:nvSpPr>
          <p:cNvPr id="6" name="Slide Number Placeholder 5"/>
          <p:cNvSpPr>
            <a:spLocks noGrp="1"/>
          </p:cNvSpPr>
          <p:nvPr>
            <p:ph type="sldNum" sz="quarter" idx="12"/>
          </p:nvPr>
        </p:nvSpPr>
        <p:spPr>
          <a:xfrm>
            <a:off x="9686925" y="9534530"/>
            <a:ext cx="3086100" cy="547688"/>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fld id="{16F919D3-A0D6-4586-82A8-25A537D2BD8F}" type="slidenum">
              <a:rPr lang="en-US" smtClean="0"/>
              <a:pPr/>
              <a:t>‹N°›</a:t>
            </a:fld>
            <a:endParaRPr lang="en-US" dirty="0"/>
          </a:p>
        </p:txBody>
      </p:sp>
      <p:sp>
        <p:nvSpPr>
          <p:cNvPr id="13" name="Rectangle 13"/>
          <p:cNvSpPr>
            <a:spLocks/>
          </p:cNvSpPr>
          <p:nvPr userDrawn="1"/>
        </p:nvSpPr>
        <p:spPr bwMode="auto">
          <a:xfrm>
            <a:off x="3978180" y="1719621"/>
            <a:ext cx="5759649" cy="50007"/>
          </a:xfrm>
          <a:prstGeom prst="rect">
            <a:avLst/>
          </a:prstGeom>
          <a:solidFill>
            <a:schemeClr val="accent6">
              <a:lumMod val="75000"/>
            </a:schemeClr>
          </a:solidFill>
          <a:ln>
            <a:solidFill>
              <a:schemeClr val="accent6">
                <a:lumMod val="75000"/>
              </a:schemeClr>
            </a:solidFill>
          </a:ln>
        </p:spPr>
        <p:txBody>
          <a:bodyPr lIns="0" tIns="0" rIns="0" bIns="0"/>
          <a:lstStyle/>
          <a:p>
            <a:endParaRPr lang="en-US" sz="3392" dirty="0">
              <a:solidFill>
                <a:srgbClr val="FF8200"/>
              </a:solidFill>
              <a:latin typeface="Times New Roman" panose="02020603050405020304" pitchFamily="18" charset="0"/>
              <a:cs typeface="Times New Roman" panose="02020603050405020304" pitchFamily="18" charset="0"/>
            </a:endParaRPr>
          </a:p>
        </p:txBody>
      </p:sp>
      <p:sp>
        <p:nvSpPr>
          <p:cNvPr id="9" name="Text Placeholder 2"/>
          <p:cNvSpPr>
            <a:spLocks noGrp="1"/>
          </p:cNvSpPr>
          <p:nvPr>
            <p:ph type="body" idx="13"/>
          </p:nvPr>
        </p:nvSpPr>
        <p:spPr>
          <a:xfrm>
            <a:off x="3978176" y="1105464"/>
            <a:ext cx="5708750" cy="605490"/>
          </a:xfrm>
          <a:prstGeom prst="rect">
            <a:avLst/>
          </a:prstGeom>
        </p:spPr>
        <p:txBody>
          <a:bodyPr anchor="b">
            <a:normAutofit/>
          </a:bodyPr>
          <a:lstStyle>
            <a:lvl1pPr marL="0" indent="0" algn="ctr">
              <a:buNone/>
              <a:defRPr lang="en-US" sz="2700" i="0" kern="1200" dirty="0" smtClean="0">
                <a:solidFill>
                  <a:schemeClr val="accent6">
                    <a:lumMod val="75000"/>
                  </a:schemeClr>
                </a:solidFill>
                <a:latin typeface="Times New Roman" panose="02020603050405020304" pitchFamily="18" charset="0"/>
                <a:ea typeface="+mn-ea"/>
                <a:cs typeface="Times New Roman" panose="02020603050405020304" pitchFamily="18" charset="0"/>
              </a:defRPr>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en-US" dirty="0"/>
              <a:t>Click to edit Master text styles</a:t>
            </a:r>
          </a:p>
        </p:txBody>
      </p:sp>
      <p:sp>
        <p:nvSpPr>
          <p:cNvPr id="11" name="Slide Number Placeholder 5">
            <a:extLst>
              <a:ext uri="{FF2B5EF4-FFF2-40B4-BE49-F238E27FC236}">
                <a16:creationId xmlns:a16="http://schemas.microsoft.com/office/drawing/2014/main" id="{B23EBF91-12E7-4578-B9C3-38B7C94B136A}"/>
              </a:ext>
            </a:extLst>
          </p:cNvPr>
          <p:cNvSpPr txBox="1">
            <a:spLocks/>
          </p:cNvSpPr>
          <p:nvPr userDrawn="1"/>
        </p:nvSpPr>
        <p:spPr>
          <a:xfrm>
            <a:off x="12980644" y="294320"/>
            <a:ext cx="523306" cy="547688"/>
          </a:xfrm>
          <a:prstGeom prst="rect">
            <a:avLst/>
          </a:prstGeom>
          <a:solidFill>
            <a:schemeClr val="accent6">
              <a:lumMod val="75000"/>
            </a:schemeClr>
          </a:solidFill>
          <a:ln>
            <a:solidFill>
              <a:schemeClr val="accent6">
                <a:lumMod val="75000"/>
              </a:schemeClr>
            </a:solidFill>
          </a:ln>
        </p:spPr>
        <p:txBody>
          <a:bodyPr vert="horz" lIns="154305" tIns="77153" rIns="154305" bIns="77153"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6F919D3-A0D6-4586-82A8-25A537D2BD8F}" type="slidenum">
              <a:rPr lang="en-US" sz="2025" smtClean="0">
                <a:solidFill>
                  <a:schemeClr val="bg1"/>
                </a:solidFill>
                <a:latin typeface="Times New Roman" panose="02020603050405020304" pitchFamily="18" charset="0"/>
                <a:cs typeface="Times New Roman" panose="02020603050405020304" pitchFamily="18" charset="0"/>
              </a:rPr>
              <a:pPr/>
              <a:t>‹N°›</a:t>
            </a:fld>
            <a:endParaRPr lang="en-US" sz="2025"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339909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741EDE-8A44-BFD0-2CE8-C2628D281C13}"/>
              </a:ext>
            </a:extLst>
          </p:cNvPr>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du contenu 2">
            <a:extLst>
              <a:ext uri="{FF2B5EF4-FFF2-40B4-BE49-F238E27FC236}">
                <a16:creationId xmlns:a16="http://schemas.microsoft.com/office/drawing/2014/main" id="{2680BA2D-B705-582F-CBB7-C2C622B65699}"/>
              </a:ext>
            </a:extLst>
          </p:cNvPr>
          <p:cNvSpPr>
            <a:spLocks noGrp="1"/>
          </p:cNvSpPr>
          <p:nvPr>
            <p:ph idx="1"/>
          </p:nvPr>
        </p:nvSpPr>
        <p:spPr>
          <a:xfrm>
            <a:off x="5831091" y="1481140"/>
            <a:ext cx="6943725" cy="7310438"/>
          </a:xfrm>
        </p:spPr>
        <p:txBody>
          <a:bodyPr/>
          <a:lstStyle>
            <a:lvl1pPr>
              <a:defRPr sz="5400"/>
            </a:lvl1pPr>
            <a:lvl2pPr>
              <a:defRPr sz="4725"/>
            </a:lvl2pPr>
            <a:lvl3pPr>
              <a:defRPr sz="4050"/>
            </a:lvl3pPr>
            <a:lvl4pPr>
              <a:defRPr sz="3375"/>
            </a:lvl4pPr>
            <a:lvl5pPr>
              <a:defRPr sz="3375"/>
            </a:lvl5pPr>
            <a:lvl6pPr>
              <a:defRPr sz="3375"/>
            </a:lvl6pPr>
            <a:lvl7pPr>
              <a:defRPr sz="3375"/>
            </a:lvl7pPr>
            <a:lvl8pPr>
              <a:defRPr sz="3375"/>
            </a:lvl8pPr>
            <a:lvl9pPr>
              <a:defRPr sz="3375"/>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099E3B1C-5255-4A33-524D-F786E5A7F6F7}"/>
              </a:ext>
            </a:extLst>
          </p:cNvPr>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5DC0D08-78B2-418A-218B-C5ACB2D7C30C}"/>
              </a:ext>
            </a:extLst>
          </p:cNvPr>
          <p:cNvSpPr>
            <a:spLocks noGrp="1"/>
          </p:cNvSpPr>
          <p:nvPr>
            <p:ph type="dt" sz="half" idx="10"/>
          </p:nvPr>
        </p:nvSpPr>
        <p:spPr/>
        <p:txBody>
          <a:bodyPr/>
          <a:lstStyle/>
          <a:p>
            <a:fld id="{C5C905A2-2301-4529-94CB-D69E8C42EEDC}" type="datetimeFigureOut">
              <a:rPr lang="fr-FR" smtClean="0"/>
              <a:t>24/09/2025</a:t>
            </a:fld>
            <a:endParaRPr lang="fr-FR"/>
          </a:p>
        </p:txBody>
      </p:sp>
      <p:sp>
        <p:nvSpPr>
          <p:cNvPr id="6" name="Espace réservé du pied de page 5">
            <a:extLst>
              <a:ext uri="{FF2B5EF4-FFF2-40B4-BE49-F238E27FC236}">
                <a16:creationId xmlns:a16="http://schemas.microsoft.com/office/drawing/2014/main" id="{CA84D5F8-D23A-EF20-E0C4-51A6C5D399E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07314F6-8402-3290-C78B-6ECE9F7AE979}"/>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656549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C0D649-284F-3BAA-782D-FE1E2D16421C}"/>
              </a:ext>
            </a:extLst>
          </p:cNvPr>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pour une image  2">
            <a:extLst>
              <a:ext uri="{FF2B5EF4-FFF2-40B4-BE49-F238E27FC236}">
                <a16:creationId xmlns:a16="http://schemas.microsoft.com/office/drawing/2014/main" id="{A7541131-65D6-93F1-6DC4-82A3F33F43C7}"/>
              </a:ext>
            </a:extLst>
          </p:cNvPr>
          <p:cNvSpPr>
            <a:spLocks noGrp="1"/>
          </p:cNvSpPr>
          <p:nvPr>
            <p:ph type="pic" idx="1"/>
          </p:nvPr>
        </p:nvSpPr>
        <p:spPr>
          <a:xfrm>
            <a:off x="5831091" y="1481140"/>
            <a:ext cx="6943725" cy="7310438"/>
          </a:xfrm>
        </p:spPr>
        <p:txBody>
          <a:bodyPr/>
          <a:lstStyle>
            <a:lvl1pPr marL="0" indent="0">
              <a:buNone/>
              <a:defRPr sz="5400"/>
            </a:lvl1pPr>
            <a:lvl2pPr marL="771476" indent="0">
              <a:buNone/>
              <a:defRPr sz="4725"/>
            </a:lvl2pPr>
            <a:lvl3pPr marL="1542950" indent="0">
              <a:buNone/>
              <a:defRPr sz="4050"/>
            </a:lvl3pPr>
            <a:lvl4pPr marL="2314425" indent="0">
              <a:buNone/>
              <a:defRPr sz="3375"/>
            </a:lvl4pPr>
            <a:lvl5pPr marL="3085901" indent="0">
              <a:buNone/>
              <a:defRPr sz="3375"/>
            </a:lvl5pPr>
            <a:lvl6pPr marL="3857373" indent="0">
              <a:buNone/>
              <a:defRPr sz="3375"/>
            </a:lvl6pPr>
            <a:lvl7pPr marL="4628850" indent="0">
              <a:buNone/>
              <a:defRPr sz="3375"/>
            </a:lvl7pPr>
            <a:lvl8pPr marL="5400324" indent="0">
              <a:buNone/>
              <a:defRPr sz="3375"/>
            </a:lvl8pPr>
            <a:lvl9pPr marL="6171798" indent="0">
              <a:buNone/>
              <a:defRPr sz="3375"/>
            </a:lvl9pPr>
          </a:lstStyle>
          <a:p>
            <a:endParaRPr lang="fr-FR"/>
          </a:p>
        </p:txBody>
      </p:sp>
      <p:sp>
        <p:nvSpPr>
          <p:cNvPr id="4" name="Espace réservé du texte 3">
            <a:extLst>
              <a:ext uri="{FF2B5EF4-FFF2-40B4-BE49-F238E27FC236}">
                <a16:creationId xmlns:a16="http://schemas.microsoft.com/office/drawing/2014/main" id="{3D17F98F-5653-9EE6-F832-FD56936A4C65}"/>
              </a:ext>
            </a:extLst>
          </p:cNvPr>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B4205DA-BECA-4B35-9EA6-C8FEF9C734BC}"/>
              </a:ext>
            </a:extLst>
          </p:cNvPr>
          <p:cNvSpPr>
            <a:spLocks noGrp="1"/>
          </p:cNvSpPr>
          <p:nvPr>
            <p:ph type="dt" sz="half" idx="10"/>
          </p:nvPr>
        </p:nvSpPr>
        <p:spPr/>
        <p:txBody>
          <a:bodyPr/>
          <a:lstStyle/>
          <a:p>
            <a:fld id="{C5C905A2-2301-4529-94CB-D69E8C42EEDC}" type="datetimeFigureOut">
              <a:rPr lang="fr-FR" smtClean="0"/>
              <a:t>24/09/2025</a:t>
            </a:fld>
            <a:endParaRPr lang="fr-FR"/>
          </a:p>
        </p:txBody>
      </p:sp>
      <p:sp>
        <p:nvSpPr>
          <p:cNvPr id="6" name="Espace réservé du pied de page 5">
            <a:extLst>
              <a:ext uri="{FF2B5EF4-FFF2-40B4-BE49-F238E27FC236}">
                <a16:creationId xmlns:a16="http://schemas.microsoft.com/office/drawing/2014/main" id="{E4ACEDD7-9189-B5A4-6901-960BB416CF9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4B86485-C75F-4FAA-B3EE-0CC97960AA67}"/>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2048134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57.xml"/><Relationship Id="rId18" Type="http://schemas.openxmlformats.org/officeDocument/2006/relationships/slideLayout" Target="../slideLayouts/slideLayout62.xml"/><Relationship Id="rId26" Type="http://schemas.openxmlformats.org/officeDocument/2006/relationships/slideLayout" Target="../slideLayouts/slideLayout70.xml"/><Relationship Id="rId3" Type="http://schemas.openxmlformats.org/officeDocument/2006/relationships/slideLayout" Target="../slideLayouts/slideLayout47.xml"/><Relationship Id="rId21" Type="http://schemas.openxmlformats.org/officeDocument/2006/relationships/slideLayout" Target="../slideLayouts/slideLayout65.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17" Type="http://schemas.openxmlformats.org/officeDocument/2006/relationships/slideLayout" Target="../slideLayouts/slideLayout61.xml"/><Relationship Id="rId25" Type="http://schemas.openxmlformats.org/officeDocument/2006/relationships/slideLayout" Target="../slideLayouts/slideLayout69.xml"/><Relationship Id="rId33" Type="http://schemas.openxmlformats.org/officeDocument/2006/relationships/theme" Target="../theme/theme5.xml"/><Relationship Id="rId2" Type="http://schemas.openxmlformats.org/officeDocument/2006/relationships/slideLayout" Target="../slideLayouts/slideLayout46.xml"/><Relationship Id="rId16" Type="http://schemas.openxmlformats.org/officeDocument/2006/relationships/slideLayout" Target="../slideLayouts/slideLayout60.xml"/><Relationship Id="rId20" Type="http://schemas.openxmlformats.org/officeDocument/2006/relationships/slideLayout" Target="../slideLayouts/slideLayout64.xml"/><Relationship Id="rId29" Type="http://schemas.openxmlformats.org/officeDocument/2006/relationships/slideLayout" Target="../slideLayouts/slideLayout73.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24" Type="http://schemas.openxmlformats.org/officeDocument/2006/relationships/slideLayout" Target="../slideLayouts/slideLayout68.xml"/><Relationship Id="rId32" Type="http://schemas.openxmlformats.org/officeDocument/2006/relationships/slideLayout" Target="../slideLayouts/slideLayout76.xml"/><Relationship Id="rId5" Type="http://schemas.openxmlformats.org/officeDocument/2006/relationships/slideLayout" Target="../slideLayouts/slideLayout49.xml"/><Relationship Id="rId15" Type="http://schemas.openxmlformats.org/officeDocument/2006/relationships/slideLayout" Target="../slideLayouts/slideLayout59.xml"/><Relationship Id="rId23" Type="http://schemas.openxmlformats.org/officeDocument/2006/relationships/slideLayout" Target="../slideLayouts/slideLayout67.xml"/><Relationship Id="rId28" Type="http://schemas.openxmlformats.org/officeDocument/2006/relationships/slideLayout" Target="../slideLayouts/slideLayout72.xml"/><Relationship Id="rId10" Type="http://schemas.openxmlformats.org/officeDocument/2006/relationships/slideLayout" Target="../slideLayouts/slideLayout54.xml"/><Relationship Id="rId19" Type="http://schemas.openxmlformats.org/officeDocument/2006/relationships/slideLayout" Target="../slideLayouts/slideLayout63.xml"/><Relationship Id="rId31" Type="http://schemas.openxmlformats.org/officeDocument/2006/relationships/slideLayout" Target="../slideLayouts/slideLayout75.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 Id="rId22" Type="http://schemas.openxmlformats.org/officeDocument/2006/relationships/slideLayout" Target="../slideLayouts/slideLayout66.xml"/><Relationship Id="rId27" Type="http://schemas.openxmlformats.org/officeDocument/2006/relationships/slideLayout" Target="../slideLayouts/slideLayout71.xml"/><Relationship Id="rId30" Type="http://schemas.openxmlformats.org/officeDocument/2006/relationships/slideLayout" Target="../slideLayouts/slideLayout74.xml"/><Relationship Id="rId8"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2CE8B00F-F076-E79C-9622-A6E96E8C09D8}"/>
              </a:ext>
            </a:extLst>
          </p:cNvPr>
          <p:cNvSpPr>
            <a:spLocks noGrp="1"/>
          </p:cNvSpPr>
          <p:nvPr>
            <p:ph type="title"/>
          </p:nvPr>
        </p:nvSpPr>
        <p:spPr>
          <a:xfrm>
            <a:off x="942975" y="547693"/>
            <a:ext cx="11830050" cy="198834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8E2C1666-B105-9748-367B-B9C6F9644264}"/>
              </a:ext>
            </a:extLst>
          </p:cNvPr>
          <p:cNvSpPr>
            <a:spLocks noGrp="1"/>
          </p:cNvSpPr>
          <p:nvPr>
            <p:ph type="body" idx="1"/>
          </p:nvPr>
        </p:nvSpPr>
        <p:spPr>
          <a:xfrm>
            <a:off x="942975" y="2738438"/>
            <a:ext cx="11830050" cy="6527007"/>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3C9CD02E-9A23-814D-8097-07296695C849}"/>
              </a:ext>
            </a:extLst>
          </p:cNvPr>
          <p:cNvSpPr>
            <a:spLocks noGrp="1"/>
          </p:cNvSpPr>
          <p:nvPr>
            <p:ph type="dt" sz="half" idx="2"/>
          </p:nvPr>
        </p:nvSpPr>
        <p:spPr>
          <a:xfrm>
            <a:off x="942975" y="9534530"/>
            <a:ext cx="3086100" cy="547688"/>
          </a:xfrm>
          <a:prstGeom prst="rect">
            <a:avLst/>
          </a:prstGeom>
        </p:spPr>
        <p:txBody>
          <a:bodyPr vert="horz" lIns="91440" tIns="45720" rIns="91440" bIns="45720" rtlCol="0" anchor="ctr"/>
          <a:lstStyle>
            <a:lvl1pPr algn="l">
              <a:defRPr sz="2025">
                <a:solidFill>
                  <a:schemeClr val="tx1">
                    <a:tint val="82000"/>
                  </a:schemeClr>
                </a:solidFill>
              </a:defRPr>
            </a:lvl1pPr>
          </a:lstStyle>
          <a:p>
            <a:fld id="{C5C905A2-2301-4529-94CB-D69E8C42EEDC}"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59912E29-A6DC-7206-514B-F23CB2340366}"/>
              </a:ext>
            </a:extLst>
          </p:cNvPr>
          <p:cNvSpPr>
            <a:spLocks noGrp="1"/>
          </p:cNvSpPr>
          <p:nvPr>
            <p:ph type="ftr" sz="quarter" idx="3"/>
          </p:nvPr>
        </p:nvSpPr>
        <p:spPr>
          <a:xfrm>
            <a:off x="4543425" y="9534530"/>
            <a:ext cx="4629150" cy="547688"/>
          </a:xfrm>
          <a:prstGeom prst="rect">
            <a:avLst/>
          </a:prstGeom>
        </p:spPr>
        <p:txBody>
          <a:bodyPr vert="horz" lIns="91440" tIns="45720" rIns="91440" bIns="45720" rtlCol="0" anchor="ctr"/>
          <a:lstStyle>
            <a:lvl1pPr algn="ctr">
              <a:defRPr sz="2025">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76062363-3417-EC39-FF09-D4856715FCE3}"/>
              </a:ext>
            </a:extLst>
          </p:cNvPr>
          <p:cNvSpPr>
            <a:spLocks noGrp="1"/>
          </p:cNvSpPr>
          <p:nvPr>
            <p:ph type="sldNum" sz="quarter" idx="4"/>
          </p:nvPr>
        </p:nvSpPr>
        <p:spPr>
          <a:xfrm>
            <a:off x="9686925" y="9534530"/>
            <a:ext cx="3086100" cy="547688"/>
          </a:xfrm>
          <a:prstGeom prst="rect">
            <a:avLst/>
          </a:prstGeom>
        </p:spPr>
        <p:txBody>
          <a:bodyPr vert="horz" lIns="91440" tIns="45720" rIns="91440" bIns="45720" rtlCol="0" anchor="ctr"/>
          <a:lstStyle>
            <a:lvl1pPr algn="r">
              <a:defRPr sz="2025">
                <a:solidFill>
                  <a:schemeClr val="tx1">
                    <a:tint val="82000"/>
                  </a:schemeClr>
                </a:solidFill>
              </a:defRPr>
            </a:lvl1pPr>
          </a:lstStyle>
          <a:p>
            <a:fld id="{214B2019-BF75-4630-811B-5EC7F1CD34DA}" type="slidenum">
              <a:rPr lang="fr-FR" smtClean="0"/>
              <a:t>‹N°›</a:t>
            </a:fld>
            <a:endParaRPr lang="fr-FR"/>
          </a:p>
        </p:txBody>
      </p:sp>
    </p:spTree>
    <p:extLst>
      <p:ext uri="{BB962C8B-B14F-4D97-AF65-F5344CB8AC3E}">
        <p14:creationId xmlns:p14="http://schemas.microsoft.com/office/powerpoint/2010/main" val="3335771610"/>
      </p:ext>
    </p:extLst>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Lst>
  <p:txStyles>
    <p:titleStyle>
      <a:lvl1pPr algn="l" defTabSz="1542950" rtl="0" eaLnBrk="1" latinLnBrk="0" hangingPunct="1">
        <a:lnSpc>
          <a:spcPct val="90000"/>
        </a:lnSpc>
        <a:spcBef>
          <a:spcPct val="0"/>
        </a:spcBef>
        <a:buNone/>
        <a:defRPr sz="7425" kern="1200">
          <a:solidFill>
            <a:schemeClr val="tx1"/>
          </a:solidFill>
          <a:latin typeface="+mj-lt"/>
          <a:ea typeface="+mj-ea"/>
          <a:cs typeface="+mj-cs"/>
        </a:defRPr>
      </a:lvl1pPr>
    </p:titleStyle>
    <p:bodyStyle>
      <a:lvl1pPr marL="385739" indent="-385739" algn="l" defTabSz="1542950" rtl="0" eaLnBrk="1" latinLnBrk="0" hangingPunct="1">
        <a:lnSpc>
          <a:spcPct val="90000"/>
        </a:lnSpc>
        <a:spcBef>
          <a:spcPts val="1688"/>
        </a:spcBef>
        <a:buFont typeface="Arial" panose="020B0604020202020204" pitchFamily="34" charset="0"/>
        <a:buChar char="•"/>
        <a:defRPr sz="4725" kern="1200">
          <a:solidFill>
            <a:schemeClr val="tx1"/>
          </a:solidFill>
          <a:latin typeface="+mn-lt"/>
          <a:ea typeface="+mn-ea"/>
          <a:cs typeface="+mn-cs"/>
        </a:defRPr>
      </a:lvl1pPr>
      <a:lvl2pPr marL="1157211" indent="-385739" algn="l" defTabSz="1542950" rtl="0" eaLnBrk="1" latinLnBrk="0" hangingPunct="1">
        <a:lnSpc>
          <a:spcPct val="90000"/>
        </a:lnSpc>
        <a:spcBef>
          <a:spcPts val="845"/>
        </a:spcBef>
        <a:buFont typeface="Arial" panose="020B0604020202020204" pitchFamily="34" charset="0"/>
        <a:buChar char="•"/>
        <a:defRPr sz="4050" kern="1200">
          <a:solidFill>
            <a:schemeClr val="tx1"/>
          </a:solidFill>
          <a:latin typeface="+mn-lt"/>
          <a:ea typeface="+mn-ea"/>
          <a:cs typeface="+mn-cs"/>
        </a:defRPr>
      </a:lvl2pPr>
      <a:lvl3pPr marL="1928688" indent="-385739" algn="l" defTabSz="1542950" rtl="0" eaLnBrk="1" latinLnBrk="0" hangingPunct="1">
        <a:lnSpc>
          <a:spcPct val="90000"/>
        </a:lnSpc>
        <a:spcBef>
          <a:spcPts val="845"/>
        </a:spcBef>
        <a:buFont typeface="Arial" panose="020B0604020202020204" pitchFamily="34" charset="0"/>
        <a:buChar char="•"/>
        <a:defRPr sz="3375" kern="1200">
          <a:solidFill>
            <a:schemeClr val="tx1"/>
          </a:solidFill>
          <a:latin typeface="+mn-lt"/>
          <a:ea typeface="+mn-ea"/>
          <a:cs typeface="+mn-cs"/>
        </a:defRPr>
      </a:lvl3pPr>
      <a:lvl4pPr marL="2700164"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4pPr>
      <a:lvl5pPr marL="3471636"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5pPr>
      <a:lvl6pPr marL="4243113"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6pPr>
      <a:lvl7pPr marL="5014589"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7pPr>
      <a:lvl8pPr marL="5786061"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8pPr>
      <a:lvl9pPr marL="6557538"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9pPr>
    </p:bodyStyle>
    <p:otherStyle>
      <a:defPPr>
        <a:defRPr lang="fr-FR"/>
      </a:defPPr>
      <a:lvl1pPr marL="0" algn="l" defTabSz="1542950" rtl="0" eaLnBrk="1" latinLnBrk="0" hangingPunct="1">
        <a:defRPr sz="3038" kern="1200">
          <a:solidFill>
            <a:schemeClr val="tx1"/>
          </a:solidFill>
          <a:latin typeface="+mn-lt"/>
          <a:ea typeface="+mn-ea"/>
          <a:cs typeface="+mn-cs"/>
        </a:defRPr>
      </a:lvl1pPr>
      <a:lvl2pPr marL="771476" algn="l" defTabSz="1542950" rtl="0" eaLnBrk="1" latinLnBrk="0" hangingPunct="1">
        <a:defRPr sz="3038" kern="1200">
          <a:solidFill>
            <a:schemeClr val="tx1"/>
          </a:solidFill>
          <a:latin typeface="+mn-lt"/>
          <a:ea typeface="+mn-ea"/>
          <a:cs typeface="+mn-cs"/>
        </a:defRPr>
      </a:lvl2pPr>
      <a:lvl3pPr marL="1542950" algn="l" defTabSz="1542950" rtl="0" eaLnBrk="1" latinLnBrk="0" hangingPunct="1">
        <a:defRPr sz="3038" kern="1200">
          <a:solidFill>
            <a:schemeClr val="tx1"/>
          </a:solidFill>
          <a:latin typeface="+mn-lt"/>
          <a:ea typeface="+mn-ea"/>
          <a:cs typeface="+mn-cs"/>
        </a:defRPr>
      </a:lvl3pPr>
      <a:lvl4pPr marL="2314425" algn="l" defTabSz="1542950" rtl="0" eaLnBrk="1" latinLnBrk="0" hangingPunct="1">
        <a:defRPr sz="3038" kern="1200">
          <a:solidFill>
            <a:schemeClr val="tx1"/>
          </a:solidFill>
          <a:latin typeface="+mn-lt"/>
          <a:ea typeface="+mn-ea"/>
          <a:cs typeface="+mn-cs"/>
        </a:defRPr>
      </a:lvl4pPr>
      <a:lvl5pPr marL="3085901" algn="l" defTabSz="1542950" rtl="0" eaLnBrk="1" latinLnBrk="0" hangingPunct="1">
        <a:defRPr sz="3038" kern="1200">
          <a:solidFill>
            <a:schemeClr val="tx1"/>
          </a:solidFill>
          <a:latin typeface="+mn-lt"/>
          <a:ea typeface="+mn-ea"/>
          <a:cs typeface="+mn-cs"/>
        </a:defRPr>
      </a:lvl5pPr>
      <a:lvl6pPr marL="3857373" algn="l" defTabSz="1542950" rtl="0" eaLnBrk="1" latinLnBrk="0" hangingPunct="1">
        <a:defRPr sz="3038" kern="1200">
          <a:solidFill>
            <a:schemeClr val="tx1"/>
          </a:solidFill>
          <a:latin typeface="+mn-lt"/>
          <a:ea typeface="+mn-ea"/>
          <a:cs typeface="+mn-cs"/>
        </a:defRPr>
      </a:lvl6pPr>
      <a:lvl7pPr marL="4628850" algn="l" defTabSz="1542950" rtl="0" eaLnBrk="1" latinLnBrk="0" hangingPunct="1">
        <a:defRPr sz="3038" kern="1200">
          <a:solidFill>
            <a:schemeClr val="tx1"/>
          </a:solidFill>
          <a:latin typeface="+mn-lt"/>
          <a:ea typeface="+mn-ea"/>
          <a:cs typeface="+mn-cs"/>
        </a:defRPr>
      </a:lvl7pPr>
      <a:lvl8pPr marL="5400324" algn="l" defTabSz="1542950" rtl="0" eaLnBrk="1" latinLnBrk="0" hangingPunct="1">
        <a:defRPr sz="3038" kern="1200">
          <a:solidFill>
            <a:schemeClr val="tx1"/>
          </a:solidFill>
          <a:latin typeface="+mn-lt"/>
          <a:ea typeface="+mn-ea"/>
          <a:cs typeface="+mn-cs"/>
        </a:defRPr>
      </a:lvl8pPr>
      <a:lvl9pPr marL="6171798" algn="l" defTabSz="1542950" rtl="0" eaLnBrk="1" latinLnBrk="0" hangingPunct="1">
        <a:defRPr sz="303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8464E78A-C52D-F799-2CB8-1FAF16490DE0}"/>
              </a:ext>
            </a:extLst>
          </p:cNvPr>
          <p:cNvSpPr>
            <a:spLocks noGrp="1"/>
          </p:cNvSpPr>
          <p:nvPr>
            <p:ph type="title"/>
          </p:nvPr>
        </p:nvSpPr>
        <p:spPr>
          <a:xfrm>
            <a:off x="942975" y="547693"/>
            <a:ext cx="11830050" cy="198834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72832DEF-3C5C-1D37-6B0D-B43D7BFD2212}"/>
              </a:ext>
            </a:extLst>
          </p:cNvPr>
          <p:cNvSpPr>
            <a:spLocks noGrp="1"/>
          </p:cNvSpPr>
          <p:nvPr>
            <p:ph type="body" idx="1"/>
          </p:nvPr>
        </p:nvSpPr>
        <p:spPr>
          <a:xfrm>
            <a:off x="942975" y="2738438"/>
            <a:ext cx="11830050" cy="652700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DE7B776-0F28-5C8F-1EBD-A6EA87E4E4F0}"/>
              </a:ext>
            </a:extLst>
          </p:cNvPr>
          <p:cNvSpPr>
            <a:spLocks noGrp="1"/>
          </p:cNvSpPr>
          <p:nvPr>
            <p:ph type="dt" sz="half" idx="2"/>
          </p:nvPr>
        </p:nvSpPr>
        <p:spPr>
          <a:xfrm>
            <a:off x="942975" y="9534530"/>
            <a:ext cx="3086100" cy="547688"/>
          </a:xfrm>
          <a:prstGeom prst="rect">
            <a:avLst/>
          </a:prstGeom>
        </p:spPr>
        <p:txBody>
          <a:bodyPr vert="horz" lIns="91440" tIns="45720" rIns="91440" bIns="45720" rtlCol="0" anchor="ctr"/>
          <a:lstStyle>
            <a:lvl1pPr algn="l">
              <a:defRPr sz="2025">
                <a:solidFill>
                  <a:schemeClr val="tx1">
                    <a:tint val="82000"/>
                  </a:schemeClr>
                </a:solidFill>
              </a:defRPr>
            </a:lvl1pPr>
          </a:lstStyle>
          <a:p>
            <a:fld id="{811DA468-6ED8-4373-94E3-F8058018ADD1}"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E2271F5A-65C6-55F2-EA72-656A2A38BCC2}"/>
              </a:ext>
            </a:extLst>
          </p:cNvPr>
          <p:cNvSpPr>
            <a:spLocks noGrp="1"/>
          </p:cNvSpPr>
          <p:nvPr>
            <p:ph type="ftr" sz="quarter" idx="3"/>
          </p:nvPr>
        </p:nvSpPr>
        <p:spPr>
          <a:xfrm>
            <a:off x="4543425" y="9534530"/>
            <a:ext cx="4629150" cy="547688"/>
          </a:xfrm>
          <a:prstGeom prst="rect">
            <a:avLst/>
          </a:prstGeom>
        </p:spPr>
        <p:txBody>
          <a:bodyPr vert="horz" lIns="91440" tIns="45720" rIns="91440" bIns="45720" rtlCol="0" anchor="ctr"/>
          <a:lstStyle>
            <a:lvl1pPr algn="ctr">
              <a:defRPr sz="2025">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6E6076B1-841E-586D-FC8D-D275AD341A99}"/>
              </a:ext>
            </a:extLst>
          </p:cNvPr>
          <p:cNvSpPr>
            <a:spLocks noGrp="1"/>
          </p:cNvSpPr>
          <p:nvPr>
            <p:ph type="sldNum" sz="quarter" idx="4"/>
          </p:nvPr>
        </p:nvSpPr>
        <p:spPr>
          <a:xfrm>
            <a:off x="9686925" y="9534530"/>
            <a:ext cx="3086100" cy="547688"/>
          </a:xfrm>
          <a:prstGeom prst="rect">
            <a:avLst/>
          </a:prstGeom>
        </p:spPr>
        <p:txBody>
          <a:bodyPr vert="horz" lIns="91440" tIns="45720" rIns="91440" bIns="45720" rtlCol="0" anchor="ctr"/>
          <a:lstStyle>
            <a:lvl1pPr algn="r">
              <a:defRPr sz="2025">
                <a:solidFill>
                  <a:schemeClr val="tx1">
                    <a:tint val="82000"/>
                  </a:schemeClr>
                </a:solidFill>
              </a:defRPr>
            </a:lvl1pPr>
          </a:lstStyle>
          <a:p>
            <a:fld id="{51D32C24-93D1-4A11-AD59-BF97BF1F318A}" type="slidenum">
              <a:rPr lang="fr-FR" smtClean="0"/>
              <a:t>‹N°›</a:t>
            </a:fld>
            <a:endParaRPr lang="fr-FR"/>
          </a:p>
        </p:txBody>
      </p:sp>
    </p:spTree>
    <p:extLst>
      <p:ext uri="{BB962C8B-B14F-4D97-AF65-F5344CB8AC3E}">
        <p14:creationId xmlns:p14="http://schemas.microsoft.com/office/powerpoint/2010/main" val="63838219"/>
      </p:ext>
    </p:extLst>
  </p:cSld>
  <p:clrMap bg1="lt1" tx1="dk1" bg2="lt2" tx2="dk2" accent1="accent1" accent2="accent2" accent3="accent3" accent4="accent4" accent5="accent5" accent6="accent6" hlink="hlink" folHlink="folHlink"/>
  <p:sldLayoutIdLst>
    <p:sldLayoutId id="2147483895" r:id="rId1"/>
    <p:sldLayoutId id="2147483896" r:id="rId2"/>
    <p:sldLayoutId id="2147483897" r:id="rId3"/>
    <p:sldLayoutId id="2147483898" r:id="rId4"/>
    <p:sldLayoutId id="2147483899" r:id="rId5"/>
    <p:sldLayoutId id="2147483900" r:id="rId6"/>
    <p:sldLayoutId id="2147483901" r:id="rId7"/>
    <p:sldLayoutId id="2147483902" r:id="rId8"/>
    <p:sldLayoutId id="2147483903" r:id="rId9"/>
    <p:sldLayoutId id="2147483904" r:id="rId10"/>
    <p:sldLayoutId id="2147483905" r:id="rId11"/>
  </p:sldLayoutIdLst>
  <p:txStyles>
    <p:titleStyle>
      <a:lvl1pPr algn="l" defTabSz="1542950" rtl="0" eaLnBrk="1" latinLnBrk="0" hangingPunct="1">
        <a:lnSpc>
          <a:spcPct val="90000"/>
        </a:lnSpc>
        <a:spcBef>
          <a:spcPct val="0"/>
        </a:spcBef>
        <a:buNone/>
        <a:defRPr sz="7425" kern="1200">
          <a:solidFill>
            <a:schemeClr val="tx1"/>
          </a:solidFill>
          <a:latin typeface="+mj-lt"/>
          <a:ea typeface="+mj-ea"/>
          <a:cs typeface="+mj-cs"/>
        </a:defRPr>
      </a:lvl1pPr>
    </p:titleStyle>
    <p:bodyStyle>
      <a:lvl1pPr marL="385739" indent="-385739" algn="l" defTabSz="1542950" rtl="0" eaLnBrk="1" latinLnBrk="0" hangingPunct="1">
        <a:lnSpc>
          <a:spcPct val="90000"/>
        </a:lnSpc>
        <a:spcBef>
          <a:spcPts val="1688"/>
        </a:spcBef>
        <a:buFont typeface="Arial" panose="020B0604020202020204" pitchFamily="34" charset="0"/>
        <a:buChar char="•"/>
        <a:defRPr sz="4725" kern="1200">
          <a:solidFill>
            <a:schemeClr val="tx1"/>
          </a:solidFill>
          <a:latin typeface="+mn-lt"/>
          <a:ea typeface="+mn-ea"/>
          <a:cs typeface="+mn-cs"/>
        </a:defRPr>
      </a:lvl1pPr>
      <a:lvl2pPr marL="1157211" indent="-385739" algn="l" defTabSz="1542950" rtl="0" eaLnBrk="1" latinLnBrk="0" hangingPunct="1">
        <a:lnSpc>
          <a:spcPct val="90000"/>
        </a:lnSpc>
        <a:spcBef>
          <a:spcPts val="845"/>
        </a:spcBef>
        <a:buFont typeface="Arial" panose="020B0604020202020204" pitchFamily="34" charset="0"/>
        <a:buChar char="•"/>
        <a:defRPr sz="4050" kern="1200">
          <a:solidFill>
            <a:schemeClr val="tx1"/>
          </a:solidFill>
          <a:latin typeface="+mn-lt"/>
          <a:ea typeface="+mn-ea"/>
          <a:cs typeface="+mn-cs"/>
        </a:defRPr>
      </a:lvl2pPr>
      <a:lvl3pPr marL="1928688" indent="-385739" algn="l" defTabSz="1542950" rtl="0" eaLnBrk="1" latinLnBrk="0" hangingPunct="1">
        <a:lnSpc>
          <a:spcPct val="90000"/>
        </a:lnSpc>
        <a:spcBef>
          <a:spcPts val="845"/>
        </a:spcBef>
        <a:buFont typeface="Arial" panose="020B0604020202020204" pitchFamily="34" charset="0"/>
        <a:buChar char="•"/>
        <a:defRPr sz="3375" kern="1200">
          <a:solidFill>
            <a:schemeClr val="tx1"/>
          </a:solidFill>
          <a:latin typeface="+mn-lt"/>
          <a:ea typeface="+mn-ea"/>
          <a:cs typeface="+mn-cs"/>
        </a:defRPr>
      </a:lvl3pPr>
      <a:lvl4pPr marL="2700164"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4pPr>
      <a:lvl5pPr marL="3471636"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5pPr>
      <a:lvl6pPr marL="4243113"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6pPr>
      <a:lvl7pPr marL="5014589"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7pPr>
      <a:lvl8pPr marL="5786061"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8pPr>
      <a:lvl9pPr marL="6557538"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9pPr>
    </p:bodyStyle>
    <p:otherStyle>
      <a:defPPr>
        <a:defRPr lang="fr-FR"/>
      </a:defPPr>
      <a:lvl1pPr marL="0" algn="l" defTabSz="1542950" rtl="0" eaLnBrk="1" latinLnBrk="0" hangingPunct="1">
        <a:defRPr sz="3038" kern="1200">
          <a:solidFill>
            <a:schemeClr val="tx1"/>
          </a:solidFill>
          <a:latin typeface="+mn-lt"/>
          <a:ea typeface="+mn-ea"/>
          <a:cs typeface="+mn-cs"/>
        </a:defRPr>
      </a:lvl1pPr>
      <a:lvl2pPr marL="771476" algn="l" defTabSz="1542950" rtl="0" eaLnBrk="1" latinLnBrk="0" hangingPunct="1">
        <a:defRPr sz="3038" kern="1200">
          <a:solidFill>
            <a:schemeClr val="tx1"/>
          </a:solidFill>
          <a:latin typeface="+mn-lt"/>
          <a:ea typeface="+mn-ea"/>
          <a:cs typeface="+mn-cs"/>
        </a:defRPr>
      </a:lvl2pPr>
      <a:lvl3pPr marL="1542950" algn="l" defTabSz="1542950" rtl="0" eaLnBrk="1" latinLnBrk="0" hangingPunct="1">
        <a:defRPr sz="3038" kern="1200">
          <a:solidFill>
            <a:schemeClr val="tx1"/>
          </a:solidFill>
          <a:latin typeface="+mn-lt"/>
          <a:ea typeface="+mn-ea"/>
          <a:cs typeface="+mn-cs"/>
        </a:defRPr>
      </a:lvl3pPr>
      <a:lvl4pPr marL="2314425" algn="l" defTabSz="1542950" rtl="0" eaLnBrk="1" latinLnBrk="0" hangingPunct="1">
        <a:defRPr sz="3038" kern="1200">
          <a:solidFill>
            <a:schemeClr val="tx1"/>
          </a:solidFill>
          <a:latin typeface="+mn-lt"/>
          <a:ea typeface="+mn-ea"/>
          <a:cs typeface="+mn-cs"/>
        </a:defRPr>
      </a:lvl4pPr>
      <a:lvl5pPr marL="3085901" algn="l" defTabSz="1542950" rtl="0" eaLnBrk="1" latinLnBrk="0" hangingPunct="1">
        <a:defRPr sz="3038" kern="1200">
          <a:solidFill>
            <a:schemeClr val="tx1"/>
          </a:solidFill>
          <a:latin typeface="+mn-lt"/>
          <a:ea typeface="+mn-ea"/>
          <a:cs typeface="+mn-cs"/>
        </a:defRPr>
      </a:lvl5pPr>
      <a:lvl6pPr marL="3857373" algn="l" defTabSz="1542950" rtl="0" eaLnBrk="1" latinLnBrk="0" hangingPunct="1">
        <a:defRPr sz="3038" kern="1200">
          <a:solidFill>
            <a:schemeClr val="tx1"/>
          </a:solidFill>
          <a:latin typeface="+mn-lt"/>
          <a:ea typeface="+mn-ea"/>
          <a:cs typeface="+mn-cs"/>
        </a:defRPr>
      </a:lvl6pPr>
      <a:lvl7pPr marL="4628850" algn="l" defTabSz="1542950" rtl="0" eaLnBrk="1" latinLnBrk="0" hangingPunct="1">
        <a:defRPr sz="3038" kern="1200">
          <a:solidFill>
            <a:schemeClr val="tx1"/>
          </a:solidFill>
          <a:latin typeface="+mn-lt"/>
          <a:ea typeface="+mn-ea"/>
          <a:cs typeface="+mn-cs"/>
        </a:defRPr>
      </a:lvl7pPr>
      <a:lvl8pPr marL="5400324" algn="l" defTabSz="1542950" rtl="0" eaLnBrk="1" latinLnBrk="0" hangingPunct="1">
        <a:defRPr sz="3038" kern="1200">
          <a:solidFill>
            <a:schemeClr val="tx1"/>
          </a:solidFill>
          <a:latin typeface="+mn-lt"/>
          <a:ea typeface="+mn-ea"/>
          <a:cs typeface="+mn-cs"/>
        </a:defRPr>
      </a:lvl8pPr>
      <a:lvl9pPr marL="6171798" algn="l" defTabSz="1542950" rtl="0" eaLnBrk="1" latinLnBrk="0" hangingPunct="1">
        <a:defRPr sz="3038"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8F8837B5-B05C-A7BD-ECB6-0FFFA7831D1D}"/>
              </a:ext>
            </a:extLst>
          </p:cNvPr>
          <p:cNvSpPr>
            <a:spLocks noGrp="1"/>
          </p:cNvSpPr>
          <p:nvPr>
            <p:ph type="title"/>
          </p:nvPr>
        </p:nvSpPr>
        <p:spPr>
          <a:xfrm>
            <a:off x="942975" y="547693"/>
            <a:ext cx="11830050" cy="198834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5A1CF13C-C857-7716-EB4F-8DBD7847688F}"/>
              </a:ext>
            </a:extLst>
          </p:cNvPr>
          <p:cNvSpPr>
            <a:spLocks noGrp="1"/>
          </p:cNvSpPr>
          <p:nvPr>
            <p:ph type="body" idx="1"/>
          </p:nvPr>
        </p:nvSpPr>
        <p:spPr>
          <a:xfrm>
            <a:off x="942975" y="2738438"/>
            <a:ext cx="11830050" cy="652700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24B5780-F6CF-85C5-7A35-0DCD88087F63}"/>
              </a:ext>
            </a:extLst>
          </p:cNvPr>
          <p:cNvSpPr>
            <a:spLocks noGrp="1"/>
          </p:cNvSpPr>
          <p:nvPr>
            <p:ph type="dt" sz="half" idx="2"/>
          </p:nvPr>
        </p:nvSpPr>
        <p:spPr>
          <a:xfrm>
            <a:off x="942975" y="9534530"/>
            <a:ext cx="3086100" cy="547688"/>
          </a:xfrm>
          <a:prstGeom prst="rect">
            <a:avLst/>
          </a:prstGeom>
        </p:spPr>
        <p:txBody>
          <a:bodyPr vert="horz" lIns="91440" tIns="45720" rIns="91440" bIns="45720" rtlCol="0" anchor="ctr"/>
          <a:lstStyle>
            <a:lvl1pPr algn="l">
              <a:defRPr sz="2025">
                <a:solidFill>
                  <a:schemeClr val="tx1">
                    <a:tint val="82000"/>
                  </a:schemeClr>
                </a:solidFill>
              </a:defRPr>
            </a:lvl1pPr>
          </a:lstStyle>
          <a:p>
            <a:fld id="{AD96E12F-ACD3-4E0E-B47F-96DD99D05E35}" type="datetimeFigureOut">
              <a:rPr lang="fr-FR" smtClean="0"/>
              <a:t>24/09/2025</a:t>
            </a:fld>
            <a:endParaRPr lang="fr-FR"/>
          </a:p>
        </p:txBody>
      </p:sp>
      <p:sp>
        <p:nvSpPr>
          <p:cNvPr id="5" name="Espace réservé du pied de page 4">
            <a:extLst>
              <a:ext uri="{FF2B5EF4-FFF2-40B4-BE49-F238E27FC236}">
                <a16:creationId xmlns:a16="http://schemas.microsoft.com/office/drawing/2014/main" id="{AAD28588-B88C-8883-E814-922A4FF87E06}"/>
              </a:ext>
            </a:extLst>
          </p:cNvPr>
          <p:cNvSpPr>
            <a:spLocks noGrp="1"/>
          </p:cNvSpPr>
          <p:nvPr>
            <p:ph type="ftr" sz="quarter" idx="3"/>
          </p:nvPr>
        </p:nvSpPr>
        <p:spPr>
          <a:xfrm>
            <a:off x="4543425" y="9534530"/>
            <a:ext cx="4629150" cy="547688"/>
          </a:xfrm>
          <a:prstGeom prst="rect">
            <a:avLst/>
          </a:prstGeom>
        </p:spPr>
        <p:txBody>
          <a:bodyPr vert="horz" lIns="91440" tIns="45720" rIns="91440" bIns="45720" rtlCol="0" anchor="ctr"/>
          <a:lstStyle>
            <a:lvl1pPr algn="ctr">
              <a:defRPr sz="2025">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59632A89-E33E-A52A-B575-5F1FB397CD36}"/>
              </a:ext>
            </a:extLst>
          </p:cNvPr>
          <p:cNvSpPr>
            <a:spLocks noGrp="1"/>
          </p:cNvSpPr>
          <p:nvPr>
            <p:ph type="sldNum" sz="quarter" idx="4"/>
          </p:nvPr>
        </p:nvSpPr>
        <p:spPr>
          <a:xfrm>
            <a:off x="9686925" y="9534530"/>
            <a:ext cx="3086100" cy="547688"/>
          </a:xfrm>
          <a:prstGeom prst="rect">
            <a:avLst/>
          </a:prstGeom>
        </p:spPr>
        <p:txBody>
          <a:bodyPr vert="horz" lIns="91440" tIns="45720" rIns="91440" bIns="45720" rtlCol="0" anchor="ctr"/>
          <a:lstStyle>
            <a:lvl1pPr algn="r">
              <a:defRPr sz="2025">
                <a:solidFill>
                  <a:schemeClr val="tx1">
                    <a:tint val="82000"/>
                  </a:schemeClr>
                </a:solidFill>
              </a:defRPr>
            </a:lvl1pPr>
          </a:lstStyle>
          <a:p>
            <a:fld id="{68F36082-E65D-4844-87F9-3DACD02CE44F}" type="slidenum">
              <a:rPr lang="fr-FR" smtClean="0"/>
              <a:t>‹N°›</a:t>
            </a:fld>
            <a:endParaRPr lang="fr-FR"/>
          </a:p>
        </p:txBody>
      </p:sp>
    </p:spTree>
    <p:extLst>
      <p:ext uri="{BB962C8B-B14F-4D97-AF65-F5344CB8AC3E}">
        <p14:creationId xmlns:p14="http://schemas.microsoft.com/office/powerpoint/2010/main" val="414385586"/>
      </p:ext>
    </p:extLst>
  </p:cSld>
  <p:clrMap bg1="lt1" tx1="dk1" bg2="lt2" tx2="dk2" accent1="accent1" accent2="accent2" accent3="accent3" accent4="accent4" accent5="accent5" accent6="accent6" hlink="hlink" folHlink="folHlink"/>
  <p:sldLayoutIdLst>
    <p:sldLayoutId id="2147483883" r:id="rId1"/>
    <p:sldLayoutId id="2147483884" r:id="rId2"/>
    <p:sldLayoutId id="2147483885" r:id="rId3"/>
    <p:sldLayoutId id="2147483886" r:id="rId4"/>
    <p:sldLayoutId id="2147483887" r:id="rId5"/>
    <p:sldLayoutId id="2147483888" r:id="rId6"/>
    <p:sldLayoutId id="2147483889" r:id="rId7"/>
    <p:sldLayoutId id="2147483890" r:id="rId8"/>
    <p:sldLayoutId id="2147483891" r:id="rId9"/>
    <p:sldLayoutId id="2147483892" r:id="rId10"/>
    <p:sldLayoutId id="2147483893" r:id="rId11"/>
  </p:sldLayoutIdLst>
  <p:txStyles>
    <p:titleStyle>
      <a:lvl1pPr algn="l" defTabSz="1542950" rtl="0" eaLnBrk="1" latinLnBrk="0" hangingPunct="1">
        <a:lnSpc>
          <a:spcPct val="90000"/>
        </a:lnSpc>
        <a:spcBef>
          <a:spcPct val="0"/>
        </a:spcBef>
        <a:buNone/>
        <a:defRPr sz="7425" kern="1200">
          <a:solidFill>
            <a:schemeClr val="tx1"/>
          </a:solidFill>
          <a:latin typeface="+mj-lt"/>
          <a:ea typeface="+mj-ea"/>
          <a:cs typeface="+mj-cs"/>
        </a:defRPr>
      </a:lvl1pPr>
    </p:titleStyle>
    <p:bodyStyle>
      <a:lvl1pPr marL="385739" indent="-385739" algn="l" defTabSz="1542950" rtl="0" eaLnBrk="1" latinLnBrk="0" hangingPunct="1">
        <a:lnSpc>
          <a:spcPct val="90000"/>
        </a:lnSpc>
        <a:spcBef>
          <a:spcPts val="1688"/>
        </a:spcBef>
        <a:buFont typeface="Arial" panose="020B0604020202020204" pitchFamily="34" charset="0"/>
        <a:buChar char="•"/>
        <a:defRPr sz="4725" kern="1200">
          <a:solidFill>
            <a:schemeClr val="tx1"/>
          </a:solidFill>
          <a:latin typeface="+mn-lt"/>
          <a:ea typeface="+mn-ea"/>
          <a:cs typeface="+mn-cs"/>
        </a:defRPr>
      </a:lvl1pPr>
      <a:lvl2pPr marL="1157211" indent="-385739" algn="l" defTabSz="1542950" rtl="0" eaLnBrk="1" latinLnBrk="0" hangingPunct="1">
        <a:lnSpc>
          <a:spcPct val="90000"/>
        </a:lnSpc>
        <a:spcBef>
          <a:spcPts val="845"/>
        </a:spcBef>
        <a:buFont typeface="Arial" panose="020B0604020202020204" pitchFamily="34" charset="0"/>
        <a:buChar char="•"/>
        <a:defRPr sz="4050" kern="1200">
          <a:solidFill>
            <a:schemeClr val="tx1"/>
          </a:solidFill>
          <a:latin typeface="+mn-lt"/>
          <a:ea typeface="+mn-ea"/>
          <a:cs typeface="+mn-cs"/>
        </a:defRPr>
      </a:lvl2pPr>
      <a:lvl3pPr marL="1928688" indent="-385739" algn="l" defTabSz="1542950" rtl="0" eaLnBrk="1" latinLnBrk="0" hangingPunct="1">
        <a:lnSpc>
          <a:spcPct val="90000"/>
        </a:lnSpc>
        <a:spcBef>
          <a:spcPts val="845"/>
        </a:spcBef>
        <a:buFont typeface="Arial" panose="020B0604020202020204" pitchFamily="34" charset="0"/>
        <a:buChar char="•"/>
        <a:defRPr sz="3375" kern="1200">
          <a:solidFill>
            <a:schemeClr val="tx1"/>
          </a:solidFill>
          <a:latin typeface="+mn-lt"/>
          <a:ea typeface="+mn-ea"/>
          <a:cs typeface="+mn-cs"/>
        </a:defRPr>
      </a:lvl3pPr>
      <a:lvl4pPr marL="2700164"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4pPr>
      <a:lvl5pPr marL="3471636"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5pPr>
      <a:lvl6pPr marL="4243113"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6pPr>
      <a:lvl7pPr marL="5014589"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7pPr>
      <a:lvl8pPr marL="5786061"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8pPr>
      <a:lvl9pPr marL="6557538"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9pPr>
    </p:bodyStyle>
    <p:otherStyle>
      <a:defPPr>
        <a:defRPr lang="fr-FR"/>
      </a:defPPr>
      <a:lvl1pPr marL="0" algn="l" defTabSz="1542950" rtl="0" eaLnBrk="1" latinLnBrk="0" hangingPunct="1">
        <a:defRPr sz="3038" kern="1200">
          <a:solidFill>
            <a:schemeClr val="tx1"/>
          </a:solidFill>
          <a:latin typeface="+mn-lt"/>
          <a:ea typeface="+mn-ea"/>
          <a:cs typeface="+mn-cs"/>
        </a:defRPr>
      </a:lvl1pPr>
      <a:lvl2pPr marL="771476" algn="l" defTabSz="1542950" rtl="0" eaLnBrk="1" latinLnBrk="0" hangingPunct="1">
        <a:defRPr sz="3038" kern="1200">
          <a:solidFill>
            <a:schemeClr val="tx1"/>
          </a:solidFill>
          <a:latin typeface="+mn-lt"/>
          <a:ea typeface="+mn-ea"/>
          <a:cs typeface="+mn-cs"/>
        </a:defRPr>
      </a:lvl2pPr>
      <a:lvl3pPr marL="1542950" algn="l" defTabSz="1542950" rtl="0" eaLnBrk="1" latinLnBrk="0" hangingPunct="1">
        <a:defRPr sz="3038" kern="1200">
          <a:solidFill>
            <a:schemeClr val="tx1"/>
          </a:solidFill>
          <a:latin typeface="+mn-lt"/>
          <a:ea typeface="+mn-ea"/>
          <a:cs typeface="+mn-cs"/>
        </a:defRPr>
      </a:lvl3pPr>
      <a:lvl4pPr marL="2314425" algn="l" defTabSz="1542950" rtl="0" eaLnBrk="1" latinLnBrk="0" hangingPunct="1">
        <a:defRPr sz="3038" kern="1200">
          <a:solidFill>
            <a:schemeClr val="tx1"/>
          </a:solidFill>
          <a:latin typeface="+mn-lt"/>
          <a:ea typeface="+mn-ea"/>
          <a:cs typeface="+mn-cs"/>
        </a:defRPr>
      </a:lvl4pPr>
      <a:lvl5pPr marL="3085901" algn="l" defTabSz="1542950" rtl="0" eaLnBrk="1" latinLnBrk="0" hangingPunct="1">
        <a:defRPr sz="3038" kern="1200">
          <a:solidFill>
            <a:schemeClr val="tx1"/>
          </a:solidFill>
          <a:latin typeface="+mn-lt"/>
          <a:ea typeface="+mn-ea"/>
          <a:cs typeface="+mn-cs"/>
        </a:defRPr>
      </a:lvl5pPr>
      <a:lvl6pPr marL="3857373" algn="l" defTabSz="1542950" rtl="0" eaLnBrk="1" latinLnBrk="0" hangingPunct="1">
        <a:defRPr sz="3038" kern="1200">
          <a:solidFill>
            <a:schemeClr val="tx1"/>
          </a:solidFill>
          <a:latin typeface="+mn-lt"/>
          <a:ea typeface="+mn-ea"/>
          <a:cs typeface="+mn-cs"/>
        </a:defRPr>
      </a:lvl6pPr>
      <a:lvl7pPr marL="4628850" algn="l" defTabSz="1542950" rtl="0" eaLnBrk="1" latinLnBrk="0" hangingPunct="1">
        <a:defRPr sz="3038" kern="1200">
          <a:solidFill>
            <a:schemeClr val="tx1"/>
          </a:solidFill>
          <a:latin typeface="+mn-lt"/>
          <a:ea typeface="+mn-ea"/>
          <a:cs typeface="+mn-cs"/>
        </a:defRPr>
      </a:lvl7pPr>
      <a:lvl8pPr marL="5400324" algn="l" defTabSz="1542950" rtl="0" eaLnBrk="1" latinLnBrk="0" hangingPunct="1">
        <a:defRPr sz="3038" kern="1200">
          <a:solidFill>
            <a:schemeClr val="tx1"/>
          </a:solidFill>
          <a:latin typeface="+mn-lt"/>
          <a:ea typeface="+mn-ea"/>
          <a:cs typeface="+mn-cs"/>
        </a:defRPr>
      </a:lvl8pPr>
      <a:lvl9pPr marL="6171798" algn="l" defTabSz="1542950" rtl="0" eaLnBrk="1" latinLnBrk="0" hangingPunct="1">
        <a:defRPr sz="3038"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942975" y="547693"/>
            <a:ext cx="11830050" cy="198834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942975" y="2738438"/>
            <a:ext cx="11830050" cy="6527007"/>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942975" y="9534530"/>
            <a:ext cx="3086100" cy="547688"/>
          </a:xfrm>
          <a:prstGeom prst="rect">
            <a:avLst/>
          </a:prstGeom>
        </p:spPr>
        <p:txBody>
          <a:bodyPr vert="horz" lIns="91440" tIns="45720" rIns="91440" bIns="45720" rtlCol="0" anchor="ctr"/>
          <a:lstStyle>
            <a:lvl1pPr algn="l">
              <a:defRPr sz="2025">
                <a:solidFill>
                  <a:schemeClr val="tx1">
                    <a:tint val="75000"/>
                  </a:schemeClr>
                </a:solidFill>
              </a:defRPr>
            </a:lvl1pPr>
          </a:lstStyle>
          <a:p>
            <a:endParaRPr lang="fr-FR"/>
          </a:p>
        </p:txBody>
      </p:sp>
      <p:sp>
        <p:nvSpPr>
          <p:cNvPr id="5" name="Espace réservé du pied de page 4"/>
          <p:cNvSpPr>
            <a:spLocks noGrp="1"/>
          </p:cNvSpPr>
          <p:nvPr>
            <p:ph type="ftr" sz="quarter" idx="3"/>
          </p:nvPr>
        </p:nvSpPr>
        <p:spPr>
          <a:xfrm>
            <a:off x="4543425" y="9534530"/>
            <a:ext cx="4629150" cy="547688"/>
          </a:xfrm>
          <a:prstGeom prst="rect">
            <a:avLst/>
          </a:prstGeom>
        </p:spPr>
        <p:txBody>
          <a:bodyPr vert="horz" lIns="91440" tIns="45720" rIns="91440" bIns="45720" rtlCol="0" anchor="ctr"/>
          <a:lstStyle>
            <a:lvl1pPr algn="ctr">
              <a:defRPr sz="2025">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9686925" y="9534530"/>
            <a:ext cx="3086100" cy="547688"/>
          </a:xfrm>
          <a:prstGeom prst="rect">
            <a:avLst/>
          </a:prstGeom>
        </p:spPr>
        <p:txBody>
          <a:bodyPr vert="horz" lIns="91440" tIns="45720" rIns="91440" bIns="45720" rtlCol="0" anchor="ctr"/>
          <a:lstStyle>
            <a:lvl1pPr algn="r">
              <a:defRPr sz="2025">
                <a:solidFill>
                  <a:schemeClr val="tx1">
                    <a:tint val="75000"/>
                  </a:schemeClr>
                </a:solidFill>
              </a:defRPr>
            </a:lvl1pPr>
          </a:lstStyle>
          <a:p>
            <a:fld id="{012BB41D-4523-4E64-89A7-E24FA28A1CDB}" type="slidenum">
              <a:rPr lang="fr-FR" smtClean="0"/>
              <a:t>‹N°›</a:t>
            </a:fld>
            <a:endParaRPr lang="fr-FR"/>
          </a:p>
        </p:txBody>
      </p:sp>
    </p:spTree>
    <p:extLst>
      <p:ext uri="{BB962C8B-B14F-4D97-AF65-F5344CB8AC3E}">
        <p14:creationId xmlns:p14="http://schemas.microsoft.com/office/powerpoint/2010/main" val="548309683"/>
      </p:ext>
    </p:extLst>
  </p:cSld>
  <p:clrMap bg1="lt1" tx1="dk1" bg2="lt2" tx2="dk2" accent1="accent1" accent2="accent2" accent3="accent3" accent4="accent4" accent5="accent5" accent6="accent6" hlink="hlink" folHlink="folHlink"/>
  <p:sldLayoutIdLst>
    <p:sldLayoutId id="2147483825" r:id="rId1"/>
    <p:sldLayoutId id="2147483826" r:id="rId2"/>
    <p:sldLayoutId id="2147483827" r:id="rId3"/>
    <p:sldLayoutId id="2147483828" r:id="rId4"/>
    <p:sldLayoutId id="2147483829" r:id="rId5"/>
    <p:sldLayoutId id="2147483830" r:id="rId6"/>
    <p:sldLayoutId id="2147483831" r:id="rId7"/>
    <p:sldLayoutId id="2147483832" r:id="rId8"/>
    <p:sldLayoutId id="2147483833" r:id="rId9"/>
    <p:sldLayoutId id="2147483834" r:id="rId10"/>
    <p:sldLayoutId id="2147483835" r:id="rId11"/>
  </p:sldLayoutIdLst>
  <p:hf hdr="0" ftr="0" dt="0"/>
  <p:txStyles>
    <p:titleStyle>
      <a:lvl1pPr algn="l" defTabSz="1542950" rtl="0" eaLnBrk="1" latinLnBrk="0" hangingPunct="1">
        <a:lnSpc>
          <a:spcPct val="90000"/>
        </a:lnSpc>
        <a:spcBef>
          <a:spcPct val="0"/>
        </a:spcBef>
        <a:buNone/>
        <a:defRPr sz="7425" kern="1200">
          <a:solidFill>
            <a:schemeClr val="tx1"/>
          </a:solidFill>
          <a:latin typeface="+mj-lt"/>
          <a:ea typeface="+mj-ea"/>
          <a:cs typeface="+mj-cs"/>
        </a:defRPr>
      </a:lvl1pPr>
    </p:titleStyle>
    <p:bodyStyle>
      <a:lvl1pPr marL="385739" indent="-385739" algn="l" defTabSz="1542950" rtl="0" eaLnBrk="1" latinLnBrk="0" hangingPunct="1">
        <a:lnSpc>
          <a:spcPct val="90000"/>
        </a:lnSpc>
        <a:spcBef>
          <a:spcPts val="1688"/>
        </a:spcBef>
        <a:buFont typeface="Arial" panose="020B0604020202020204" pitchFamily="34" charset="0"/>
        <a:buChar char="•"/>
        <a:defRPr sz="4725" kern="1200">
          <a:solidFill>
            <a:schemeClr val="tx1"/>
          </a:solidFill>
          <a:latin typeface="+mn-lt"/>
          <a:ea typeface="+mn-ea"/>
          <a:cs typeface="+mn-cs"/>
        </a:defRPr>
      </a:lvl1pPr>
      <a:lvl2pPr marL="1157211" indent="-385739" algn="l" defTabSz="1542950" rtl="0" eaLnBrk="1" latinLnBrk="0" hangingPunct="1">
        <a:lnSpc>
          <a:spcPct val="90000"/>
        </a:lnSpc>
        <a:spcBef>
          <a:spcPts val="845"/>
        </a:spcBef>
        <a:buFont typeface="Arial" panose="020B0604020202020204" pitchFamily="34" charset="0"/>
        <a:buChar char="•"/>
        <a:defRPr sz="4050" kern="1200">
          <a:solidFill>
            <a:schemeClr val="tx1"/>
          </a:solidFill>
          <a:latin typeface="+mn-lt"/>
          <a:ea typeface="+mn-ea"/>
          <a:cs typeface="+mn-cs"/>
        </a:defRPr>
      </a:lvl2pPr>
      <a:lvl3pPr marL="1928688" indent="-385739" algn="l" defTabSz="1542950" rtl="0" eaLnBrk="1" latinLnBrk="0" hangingPunct="1">
        <a:lnSpc>
          <a:spcPct val="90000"/>
        </a:lnSpc>
        <a:spcBef>
          <a:spcPts val="845"/>
        </a:spcBef>
        <a:buFont typeface="Arial" panose="020B0604020202020204" pitchFamily="34" charset="0"/>
        <a:buChar char="•"/>
        <a:defRPr sz="3375" kern="1200">
          <a:solidFill>
            <a:schemeClr val="tx1"/>
          </a:solidFill>
          <a:latin typeface="+mn-lt"/>
          <a:ea typeface="+mn-ea"/>
          <a:cs typeface="+mn-cs"/>
        </a:defRPr>
      </a:lvl3pPr>
      <a:lvl4pPr marL="2700164"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4pPr>
      <a:lvl5pPr marL="3471636"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5pPr>
      <a:lvl6pPr marL="4243113"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6pPr>
      <a:lvl7pPr marL="5014589"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7pPr>
      <a:lvl8pPr marL="5786061"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8pPr>
      <a:lvl9pPr marL="6557538"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9pPr>
    </p:bodyStyle>
    <p:otherStyle>
      <a:defPPr>
        <a:defRPr lang="fr-FR"/>
      </a:defPPr>
      <a:lvl1pPr marL="0" algn="l" defTabSz="1542950" rtl="0" eaLnBrk="1" latinLnBrk="0" hangingPunct="1">
        <a:defRPr sz="3038" kern="1200">
          <a:solidFill>
            <a:schemeClr val="tx1"/>
          </a:solidFill>
          <a:latin typeface="+mn-lt"/>
          <a:ea typeface="+mn-ea"/>
          <a:cs typeface="+mn-cs"/>
        </a:defRPr>
      </a:lvl1pPr>
      <a:lvl2pPr marL="771476" algn="l" defTabSz="1542950" rtl="0" eaLnBrk="1" latinLnBrk="0" hangingPunct="1">
        <a:defRPr sz="3038" kern="1200">
          <a:solidFill>
            <a:schemeClr val="tx1"/>
          </a:solidFill>
          <a:latin typeface="+mn-lt"/>
          <a:ea typeface="+mn-ea"/>
          <a:cs typeface="+mn-cs"/>
        </a:defRPr>
      </a:lvl2pPr>
      <a:lvl3pPr marL="1542950" algn="l" defTabSz="1542950" rtl="0" eaLnBrk="1" latinLnBrk="0" hangingPunct="1">
        <a:defRPr sz="3038" kern="1200">
          <a:solidFill>
            <a:schemeClr val="tx1"/>
          </a:solidFill>
          <a:latin typeface="+mn-lt"/>
          <a:ea typeface="+mn-ea"/>
          <a:cs typeface="+mn-cs"/>
        </a:defRPr>
      </a:lvl3pPr>
      <a:lvl4pPr marL="2314425" algn="l" defTabSz="1542950" rtl="0" eaLnBrk="1" latinLnBrk="0" hangingPunct="1">
        <a:defRPr sz="3038" kern="1200">
          <a:solidFill>
            <a:schemeClr val="tx1"/>
          </a:solidFill>
          <a:latin typeface="+mn-lt"/>
          <a:ea typeface="+mn-ea"/>
          <a:cs typeface="+mn-cs"/>
        </a:defRPr>
      </a:lvl4pPr>
      <a:lvl5pPr marL="3085901" algn="l" defTabSz="1542950" rtl="0" eaLnBrk="1" latinLnBrk="0" hangingPunct="1">
        <a:defRPr sz="3038" kern="1200">
          <a:solidFill>
            <a:schemeClr val="tx1"/>
          </a:solidFill>
          <a:latin typeface="+mn-lt"/>
          <a:ea typeface="+mn-ea"/>
          <a:cs typeface="+mn-cs"/>
        </a:defRPr>
      </a:lvl5pPr>
      <a:lvl6pPr marL="3857373" algn="l" defTabSz="1542950" rtl="0" eaLnBrk="1" latinLnBrk="0" hangingPunct="1">
        <a:defRPr sz="3038" kern="1200">
          <a:solidFill>
            <a:schemeClr val="tx1"/>
          </a:solidFill>
          <a:latin typeface="+mn-lt"/>
          <a:ea typeface="+mn-ea"/>
          <a:cs typeface="+mn-cs"/>
        </a:defRPr>
      </a:lvl6pPr>
      <a:lvl7pPr marL="4628850" algn="l" defTabSz="1542950" rtl="0" eaLnBrk="1" latinLnBrk="0" hangingPunct="1">
        <a:defRPr sz="3038" kern="1200">
          <a:solidFill>
            <a:schemeClr val="tx1"/>
          </a:solidFill>
          <a:latin typeface="+mn-lt"/>
          <a:ea typeface="+mn-ea"/>
          <a:cs typeface="+mn-cs"/>
        </a:defRPr>
      </a:lvl7pPr>
      <a:lvl8pPr marL="5400324" algn="l" defTabSz="1542950" rtl="0" eaLnBrk="1" latinLnBrk="0" hangingPunct="1">
        <a:defRPr sz="3038" kern="1200">
          <a:solidFill>
            <a:schemeClr val="tx1"/>
          </a:solidFill>
          <a:latin typeface="+mn-lt"/>
          <a:ea typeface="+mn-ea"/>
          <a:cs typeface="+mn-cs"/>
        </a:defRPr>
      </a:lvl8pPr>
      <a:lvl9pPr marL="6171798" algn="l" defTabSz="1542950" rtl="0" eaLnBrk="1" latinLnBrk="0" hangingPunct="1">
        <a:defRPr sz="3038"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42975" y="547690"/>
            <a:ext cx="11830050" cy="1988345"/>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942975" y="2738438"/>
            <a:ext cx="11830050" cy="652700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942975" y="9534527"/>
            <a:ext cx="30861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C5C905A2-2301-4529-94CB-D69E8C42EEDC}" type="datetimeFigureOut">
              <a:rPr lang="fr-FR" smtClean="0"/>
              <a:t>24/09/2025</a:t>
            </a:fld>
            <a:endParaRPr lang="fr-FR"/>
          </a:p>
        </p:txBody>
      </p:sp>
      <p:sp>
        <p:nvSpPr>
          <p:cNvPr id="5" name="Footer Placeholder 4"/>
          <p:cNvSpPr>
            <a:spLocks noGrp="1"/>
          </p:cNvSpPr>
          <p:nvPr>
            <p:ph type="ftr" sz="quarter" idx="3"/>
          </p:nvPr>
        </p:nvSpPr>
        <p:spPr>
          <a:xfrm>
            <a:off x="4543425" y="9534527"/>
            <a:ext cx="462915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9686925" y="9534527"/>
            <a:ext cx="30861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214B2019-BF75-4630-811B-5EC7F1CD34DA}" type="slidenum">
              <a:rPr lang="fr-FR" smtClean="0"/>
              <a:t>‹N°›</a:t>
            </a:fld>
            <a:endParaRPr lang="fr-FR"/>
          </a:p>
        </p:txBody>
      </p:sp>
    </p:spTree>
    <p:extLst>
      <p:ext uri="{BB962C8B-B14F-4D97-AF65-F5344CB8AC3E}">
        <p14:creationId xmlns:p14="http://schemas.microsoft.com/office/powerpoint/2010/main" val="540381291"/>
      </p:ext>
    </p:extLst>
  </p:cSld>
  <p:clrMap bg1="lt1" tx1="dk1" bg2="lt2" tx2="dk2" accent1="accent1" accent2="accent2" accent3="accent3" accent4="accent4" accent5="accent5" accent6="accent6" hlink="hlink" folHlink="folHlink"/>
  <p:sldLayoutIdLst>
    <p:sldLayoutId id="2147483935" r:id="rId1"/>
    <p:sldLayoutId id="2147483936" r:id="rId2"/>
    <p:sldLayoutId id="2147483937" r:id="rId3"/>
    <p:sldLayoutId id="2147483938" r:id="rId4"/>
    <p:sldLayoutId id="2147483939" r:id="rId5"/>
    <p:sldLayoutId id="2147483940" r:id="rId6"/>
    <p:sldLayoutId id="2147483941" r:id="rId7"/>
    <p:sldLayoutId id="2147483942" r:id="rId8"/>
    <p:sldLayoutId id="2147483943" r:id="rId9"/>
    <p:sldLayoutId id="2147483944" r:id="rId10"/>
    <p:sldLayoutId id="2147483945" r:id="rId11"/>
    <p:sldLayoutId id="2147483946" r:id="rId12"/>
    <p:sldLayoutId id="2147483947" r:id="rId13"/>
    <p:sldLayoutId id="2147483948" r:id="rId14"/>
    <p:sldLayoutId id="2147483949" r:id="rId15"/>
    <p:sldLayoutId id="2147483844" r:id="rId16"/>
    <p:sldLayoutId id="2147483878" r:id="rId17"/>
    <p:sldLayoutId id="2147483880" r:id="rId18"/>
    <p:sldLayoutId id="2147483881" r:id="rId19"/>
    <p:sldLayoutId id="2147483950" r:id="rId20"/>
    <p:sldLayoutId id="2147483951" r:id="rId21"/>
    <p:sldLayoutId id="2147483838" r:id="rId22"/>
    <p:sldLayoutId id="2147483650" r:id="rId23"/>
    <p:sldLayoutId id="2147483651" r:id="rId24"/>
    <p:sldLayoutId id="2147483652" r:id="rId25"/>
    <p:sldLayoutId id="2147483653" r:id="rId26"/>
    <p:sldLayoutId id="2147483654" r:id="rId27"/>
    <p:sldLayoutId id="2147483655" r:id="rId28"/>
    <p:sldLayoutId id="2147483656" r:id="rId29"/>
    <p:sldLayoutId id="2147483657" r:id="rId30"/>
    <p:sldLayoutId id="2147483658" r:id="rId31"/>
    <p:sldLayoutId id="2147483877" r:id="rId32"/>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51.xml"/><Relationship Id="rId5" Type="http://schemas.openxmlformats.org/officeDocument/2006/relationships/image" Target="../media/image5.png"/><Relationship Id="rId4" Type="http://schemas.openxmlformats.org/officeDocument/2006/relationships/image" Target="../media/image4.emf"/></Relationships>
</file>

<file path=ppt/slides/_rels/slide1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3.png"/><Relationship Id="rId7"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57.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jpe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57.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6.xml"/><Relationship Id="rId1" Type="http://schemas.openxmlformats.org/officeDocument/2006/relationships/slideLayout" Target="../slideLayouts/slideLayout58.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3.png"/><Relationship Id="rId1" Type="http://schemas.openxmlformats.org/officeDocument/2006/relationships/slideLayout" Target="../slideLayouts/slideLayout61.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3.png"/><Relationship Id="rId1" Type="http://schemas.openxmlformats.org/officeDocument/2006/relationships/slideLayout" Target="../slideLayouts/slideLayout61.xml"/></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6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8.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58.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7.png"/><Relationship Id="rId1" Type="http://schemas.openxmlformats.org/officeDocument/2006/relationships/slideLayout" Target="../slideLayouts/slideLayout62.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7.png"/><Relationship Id="rId1" Type="http://schemas.openxmlformats.org/officeDocument/2006/relationships/slideLayout" Target="../slideLayouts/slideLayout62.xml"/></Relationships>
</file>

<file path=ppt/slides/_rels/slide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51.xml"/><Relationship Id="rId5" Type="http://schemas.openxmlformats.org/officeDocument/2006/relationships/image" Target="../media/image2.sv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6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62.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58.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9.jpeg"/><Relationship Id="rId1" Type="http://schemas.openxmlformats.org/officeDocument/2006/relationships/slideLayout" Target="../slideLayouts/slideLayout62.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0.png"/><Relationship Id="rId1" Type="http://schemas.openxmlformats.org/officeDocument/2006/relationships/slideLayout" Target="../slideLayouts/slideLayout62.xml"/></Relationships>
</file>

<file path=ppt/slides/_rels/slide2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1.jpeg"/><Relationship Id="rId1" Type="http://schemas.openxmlformats.org/officeDocument/2006/relationships/slideLayout" Target="../slideLayouts/slideLayout62.xml"/></Relationships>
</file>

<file path=ppt/slides/_rels/slide2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2.jpeg"/><Relationship Id="rId1" Type="http://schemas.openxmlformats.org/officeDocument/2006/relationships/slideLayout" Target="../slideLayouts/slideLayout62.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9.jpeg"/><Relationship Id="rId1" Type="http://schemas.openxmlformats.org/officeDocument/2006/relationships/slideLayout" Target="../slideLayouts/slideLayout62.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9.jpeg"/><Relationship Id="rId1" Type="http://schemas.openxmlformats.org/officeDocument/2006/relationships/slideLayout" Target="../slideLayouts/slideLayout62.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9.jpeg"/><Relationship Id="rId1" Type="http://schemas.openxmlformats.org/officeDocument/2006/relationships/slideLayout" Target="../slideLayouts/slideLayout6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Layout" Target="../slideLayouts/slideLayout51.xml"/><Relationship Id="rId5" Type="http://schemas.openxmlformats.org/officeDocument/2006/relationships/image" Target="../media/image9.png"/><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10.xml"/><Relationship Id="rId1" Type="http://schemas.openxmlformats.org/officeDocument/2006/relationships/slideLayout" Target="../slideLayouts/slideLayout58.xml"/></Relationships>
</file>

<file path=ppt/slides/_rels/slide3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2.xml"/></Relationships>
</file>

<file path=ppt/slides/_rels/slide3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2.xml"/></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62.xml"/></Relationships>
</file>

<file path=ppt/slides/_rels/slide34.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28.png"/><Relationship Id="rId1" Type="http://schemas.openxmlformats.org/officeDocument/2006/relationships/slideLayout" Target="../slideLayouts/slideLayout62.xml"/></Relationships>
</file>

<file path=ppt/slides/_rels/slide35.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28.png"/><Relationship Id="rId1" Type="http://schemas.openxmlformats.org/officeDocument/2006/relationships/slideLayout" Target="../slideLayouts/slideLayout62.xml"/></Relationships>
</file>

<file path=ppt/slides/_rels/slide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9.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6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4.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63.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35.png"/></Relationships>
</file>

<file path=ppt/slides/_rels/slide3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6.png"/><Relationship Id="rId1" Type="http://schemas.openxmlformats.org/officeDocument/2006/relationships/slideLayout" Target="../slideLayouts/slideLayout63.xml"/></Relationships>
</file>

<file path=ppt/slides/_rels/slide4.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6.png"/><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slideLayout" Target="../slideLayouts/slideLayout51.xml"/><Relationship Id="rId1" Type="http://schemas.openxmlformats.org/officeDocument/2006/relationships/tags" Target="../tags/tag1.xml"/><Relationship Id="rId6" Type="http://schemas.openxmlformats.org/officeDocument/2006/relationships/image" Target="../media/image12.jpe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svg"/><Relationship Id="rId9" Type="http://schemas.openxmlformats.org/officeDocument/2006/relationships/image" Target="../media/image15.png"/></Relationships>
</file>

<file path=ppt/slides/_rels/slide4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7.png"/><Relationship Id="rId1" Type="http://schemas.openxmlformats.org/officeDocument/2006/relationships/slideLayout" Target="../slideLayouts/slideLayout63.xml"/></Relationships>
</file>

<file path=ppt/slides/_rels/slide4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6.png"/><Relationship Id="rId1" Type="http://schemas.openxmlformats.org/officeDocument/2006/relationships/slideLayout" Target="../slideLayouts/slideLayout63.xml"/><Relationship Id="rId5" Type="http://schemas.openxmlformats.org/officeDocument/2006/relationships/image" Target="../media/image28.png"/><Relationship Id="rId4" Type="http://schemas.microsoft.com/office/2007/relationships/hdphoto" Target="../media/hdphoto2.wdp"/></Relationships>
</file>

<file path=ppt/slides/_rels/slide4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2.jpeg"/><Relationship Id="rId1" Type="http://schemas.openxmlformats.org/officeDocument/2006/relationships/slideLayout" Target="../slideLayouts/slideLayout63.xml"/><Relationship Id="rId4" Type="http://schemas.microsoft.com/office/2007/relationships/hdphoto" Target="../media/hdphoto3.wdp"/></Relationships>
</file>

<file path=ppt/slides/_rels/slide4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8.png"/><Relationship Id="rId1" Type="http://schemas.openxmlformats.org/officeDocument/2006/relationships/slideLayout" Target="../slideLayouts/slideLayout63.xml"/></Relationships>
</file>

<file path=ppt/slides/_rels/slide4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2.jpeg"/><Relationship Id="rId1" Type="http://schemas.openxmlformats.org/officeDocument/2006/relationships/slideLayout" Target="../slideLayouts/slideLayout63.xml"/><Relationship Id="rId6" Type="http://schemas.microsoft.com/office/2007/relationships/hdphoto" Target="../media/hdphoto5.wdp"/><Relationship Id="rId5" Type="http://schemas.openxmlformats.org/officeDocument/2006/relationships/image" Target="../media/image41.png"/><Relationship Id="rId4" Type="http://schemas.microsoft.com/office/2007/relationships/hdphoto" Target="../media/hdphoto4.wdp"/></Relationships>
</file>

<file path=ppt/slides/_rels/slide4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2.jpeg"/><Relationship Id="rId1" Type="http://schemas.openxmlformats.org/officeDocument/2006/relationships/slideLayout" Target="../slideLayouts/slideLayout63.xml"/><Relationship Id="rId6" Type="http://schemas.microsoft.com/office/2007/relationships/hdphoto" Target="../media/hdphoto6.wdp"/><Relationship Id="rId5" Type="http://schemas.openxmlformats.org/officeDocument/2006/relationships/image" Target="../media/image42.png"/><Relationship Id="rId4" Type="http://schemas.microsoft.com/office/2007/relationships/hdphoto" Target="../media/hdphoto4.wdp"/></Relationships>
</file>

<file path=ppt/slides/_rels/slide46.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40.png"/><Relationship Id="rId7" Type="http://schemas.openxmlformats.org/officeDocument/2006/relationships/image" Target="../media/image41.png"/><Relationship Id="rId2" Type="http://schemas.openxmlformats.org/officeDocument/2006/relationships/image" Target="../media/image12.jpeg"/><Relationship Id="rId1" Type="http://schemas.openxmlformats.org/officeDocument/2006/relationships/slideLayout" Target="../slideLayouts/slideLayout63.xml"/><Relationship Id="rId6" Type="http://schemas.microsoft.com/office/2007/relationships/hdphoto" Target="../media/hdphoto6.wdp"/><Relationship Id="rId5" Type="http://schemas.openxmlformats.org/officeDocument/2006/relationships/image" Target="../media/image42.png"/><Relationship Id="rId4" Type="http://schemas.microsoft.com/office/2007/relationships/hdphoto" Target="../media/hdphoto4.wdp"/></Relationships>
</file>

<file path=ppt/slides/_rels/slide4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3.xml"/></Relationships>
</file>

<file path=ppt/slides/_rels/slide4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2.jpeg"/><Relationship Id="rId1" Type="http://schemas.openxmlformats.org/officeDocument/2006/relationships/slideLayout" Target="../slideLayouts/slideLayout63.xml"/><Relationship Id="rId5" Type="http://schemas.openxmlformats.org/officeDocument/2006/relationships/image" Target="../media/image43.png"/><Relationship Id="rId4" Type="http://schemas.microsoft.com/office/2007/relationships/hdphoto" Target="../media/hdphoto2.wdp"/></Relationships>
</file>

<file path=ppt/slides/_rels/slide4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2.jpeg"/><Relationship Id="rId1" Type="http://schemas.openxmlformats.org/officeDocument/2006/relationships/slideLayout" Target="../slideLayouts/slideLayout63.xml"/><Relationship Id="rId6" Type="http://schemas.microsoft.com/office/2007/relationships/hdphoto" Target="../media/hdphoto5.wdp"/><Relationship Id="rId5" Type="http://schemas.openxmlformats.org/officeDocument/2006/relationships/image" Target="../media/image41.png"/><Relationship Id="rId4" Type="http://schemas.microsoft.com/office/2007/relationships/hdphoto" Target="../media/hdphoto2.wdp"/></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1.png"/><Relationship Id="rId2" Type="http://schemas.openxmlformats.org/officeDocument/2006/relationships/image" Target="../media/image8.jpeg"/><Relationship Id="rId1" Type="http://schemas.openxmlformats.org/officeDocument/2006/relationships/slideLayout" Target="../slideLayouts/slideLayout5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7.svg"/></Relationships>
</file>

<file path=ppt/slides/_rels/slide5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2.jpeg"/><Relationship Id="rId1" Type="http://schemas.openxmlformats.org/officeDocument/2006/relationships/slideLayout" Target="../slideLayouts/slideLayout63.xml"/></Relationships>
</file>

<file path=ppt/slides/_rels/slide5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2.jpeg"/><Relationship Id="rId1" Type="http://schemas.openxmlformats.org/officeDocument/2006/relationships/slideLayout" Target="../slideLayouts/slideLayout63.xml"/></Relationships>
</file>

<file path=ppt/slides/_rels/slide5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28.png"/><Relationship Id="rId1" Type="http://schemas.openxmlformats.org/officeDocument/2006/relationships/slideLayout" Target="../slideLayouts/slideLayout63.xml"/></Relationships>
</file>

<file path=ppt/slides/_rels/slide5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3.xml"/></Relationships>
</file>

<file path=ppt/slides/_rels/slide5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63.xml"/></Relationships>
</file>

<file path=ppt/slides/_rels/slide5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3.xml"/></Relationships>
</file>

<file path=ppt/slides/_rels/slide5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3.xml"/></Relationships>
</file>

<file path=ppt/slides/_rels/slide5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28.png"/><Relationship Id="rId1" Type="http://schemas.openxmlformats.org/officeDocument/2006/relationships/slideLayout" Target="../slideLayouts/slideLayout63.xml"/></Relationships>
</file>

<file path=ppt/slides/_rels/slide5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28.png"/><Relationship Id="rId1" Type="http://schemas.openxmlformats.org/officeDocument/2006/relationships/slideLayout" Target="../slideLayouts/slideLayout63.xml"/></Relationships>
</file>

<file path=ppt/slides/_rels/slide5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28.png"/><Relationship Id="rId1" Type="http://schemas.openxmlformats.org/officeDocument/2006/relationships/slideLayout" Target="../slideLayouts/slideLayout6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Layout" Target="../slideLayouts/slideLayout51.xml"/><Relationship Id="rId6" Type="http://schemas.microsoft.com/office/2007/relationships/hdphoto" Target="../media/hdphoto1.wdp"/><Relationship Id="rId5" Type="http://schemas.openxmlformats.org/officeDocument/2006/relationships/image" Target="../media/image22.png"/><Relationship Id="rId4" Type="http://schemas.openxmlformats.org/officeDocument/2006/relationships/image" Target="../media/image7.svg"/></Relationships>
</file>

<file path=ppt/slides/_rels/slide6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28.png"/><Relationship Id="rId1" Type="http://schemas.openxmlformats.org/officeDocument/2006/relationships/slideLayout" Target="../slideLayouts/slideLayout63.xml"/></Relationships>
</file>

<file path=ppt/slides/_rels/slide6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56.xml"/></Relationships>
</file>

<file path=ppt/slides/_rels/slide6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12.jpeg"/><Relationship Id="rId1" Type="http://schemas.openxmlformats.org/officeDocument/2006/relationships/slideLayout" Target="../slideLayouts/slideLayout65.xml"/></Relationships>
</file>

<file path=ppt/slides/_rels/slide6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50.png"/><Relationship Id="rId1" Type="http://schemas.openxmlformats.org/officeDocument/2006/relationships/slideLayout" Target="../slideLayouts/slideLayout65.xml"/><Relationship Id="rId4" Type="http://schemas.openxmlformats.org/officeDocument/2006/relationships/image" Target="../media/image51.jpeg"/></Relationships>
</file>

<file path=ppt/slides/_rels/slide6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slideLayout" Target="../slideLayouts/slideLayout65.xml"/><Relationship Id="rId4" Type="http://schemas.microsoft.com/office/2007/relationships/hdphoto" Target="../media/hdphoto8.wdp"/></Relationships>
</file>

<file path=ppt/slides/_rels/slide6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1.jpeg"/><Relationship Id="rId1" Type="http://schemas.openxmlformats.org/officeDocument/2006/relationships/slideLayout" Target="../slideLayouts/slideLayout65.xml"/></Relationships>
</file>

<file path=ppt/slides/_rels/slide6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1.jpeg"/><Relationship Id="rId1" Type="http://schemas.openxmlformats.org/officeDocument/2006/relationships/slideLayout" Target="../slideLayouts/slideLayout65.xml"/></Relationships>
</file>

<file path=ppt/slides/_rels/slide6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1.jpeg"/><Relationship Id="rId1" Type="http://schemas.openxmlformats.org/officeDocument/2006/relationships/slideLayout" Target="../slideLayouts/slideLayout65.xml"/><Relationship Id="rId4" Type="http://schemas.microsoft.com/office/2007/relationships/hdphoto" Target="../media/hdphoto9.wdp"/></Relationships>
</file>

<file path=ppt/slides/_rels/slide68.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6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57.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5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203934" y="2630657"/>
            <a:ext cx="13303047" cy="2354491"/>
          </a:xfrm>
          <a:prstGeom prst="rect">
            <a:avLst/>
          </a:prstGeom>
        </p:spPr>
        <p:txBody>
          <a:bodyPr wrap="square" lIns="0" tIns="0" rIns="0" bIns="0" rtlCol="0" anchor="ctr">
            <a:spAutoFit/>
          </a:bodyPr>
          <a:lstStyle/>
          <a:p>
            <a:pPr algn="ctr" defTabSz="685834"/>
            <a:r>
              <a:rPr lang="ar-MA" sz="7650" dirty="0">
                <a:solidFill>
                  <a:srgbClr val="01070A"/>
                </a:solidFill>
                <a:latin typeface="Adobe Arabic" panose="02040503050201020203" pitchFamily="18" charset="-78"/>
                <a:cs typeface="Adobe Arabic" panose="02040503050201020203" pitchFamily="18" charset="-78"/>
              </a:rPr>
              <a:t>الدعم الوقائي</a:t>
            </a:r>
          </a:p>
          <a:p>
            <a:pPr algn="ctr" defTabSz="685834" rtl="1"/>
            <a:r>
              <a:rPr lang="ar-MA" sz="7650" dirty="0">
                <a:solidFill>
                  <a:srgbClr val="01070A"/>
                </a:solidFill>
                <a:latin typeface="Adobe Arabic" panose="02040503050201020203" pitchFamily="18" charset="-78"/>
                <a:cs typeface="Adobe Arabic" panose="02040503050201020203" pitchFamily="18" charset="-78"/>
              </a:rPr>
              <a:t>– اللغة العربية –</a:t>
            </a:r>
            <a:endParaRPr lang="en-US" sz="7650" dirty="0">
              <a:solidFill>
                <a:srgbClr val="1F497D"/>
              </a:solidFill>
              <a:latin typeface="Adobe Arabic" panose="02040503050201020203" pitchFamily="18" charset="-78"/>
              <a:cs typeface="Adobe Arabic" panose="02040503050201020203" pitchFamily="18" charset="-78"/>
            </a:endParaRPr>
          </a:p>
        </p:txBody>
      </p:sp>
      <p:sp>
        <p:nvSpPr>
          <p:cNvPr id="5" name="ZoneTexte 4">
            <a:extLst>
              <a:ext uri="{FF2B5EF4-FFF2-40B4-BE49-F238E27FC236}">
                <a16:creationId xmlns:a16="http://schemas.microsoft.com/office/drawing/2014/main" id="{78DEA8EF-E746-A63E-76B4-9205D5002C8C}"/>
              </a:ext>
            </a:extLst>
          </p:cNvPr>
          <p:cNvSpPr txBox="1"/>
          <p:nvPr/>
        </p:nvSpPr>
        <p:spPr>
          <a:xfrm>
            <a:off x="4101953" y="8476451"/>
            <a:ext cx="6035039" cy="707886"/>
          </a:xfrm>
          <a:prstGeom prst="rect">
            <a:avLst/>
          </a:prstGeom>
          <a:noFill/>
        </p:spPr>
        <p:txBody>
          <a:bodyPr wrap="square" rtlCol="0">
            <a:spAutoFit/>
          </a:bodyPr>
          <a:lstStyle/>
          <a:p>
            <a:pPr algn="ctr" defTabSz="685834"/>
            <a:r>
              <a:rPr lang="ar-MA" sz="2000" i="1" dirty="0">
                <a:solidFill>
                  <a:prstClr val="black">
                    <a:lumMod val="75000"/>
                    <a:lumOff val="25000"/>
                  </a:prstClr>
                </a:solidFill>
                <a:latin typeface="Adobe Arabic" panose="02040503050201020203" pitchFamily="18" charset="-78"/>
                <a:cs typeface="Adobe Arabic" panose="02040503050201020203" pitchFamily="18" charset="-78"/>
              </a:rPr>
              <a:t>نسخة تجريبية خاصة بمؤسسات الريادة غير نهائية</a:t>
            </a:r>
          </a:p>
          <a:p>
            <a:pPr algn="ctr" defTabSz="685834"/>
            <a:r>
              <a:rPr lang="ar-MA" sz="2000" i="1" dirty="0">
                <a:solidFill>
                  <a:prstClr val="black">
                    <a:lumMod val="75000"/>
                    <a:lumOff val="25000"/>
                  </a:prstClr>
                </a:solidFill>
                <a:latin typeface="Adobe Arabic" panose="02040503050201020203" pitchFamily="18" charset="-78"/>
                <a:cs typeface="Adobe Arabic" panose="02040503050201020203" pitchFamily="18" charset="-78"/>
              </a:rPr>
              <a:t>- نسخة قيد التطوير -</a:t>
            </a:r>
            <a:endParaRPr lang="fr-MA" sz="2000" i="1" dirty="0">
              <a:solidFill>
                <a:prstClr val="black">
                  <a:lumMod val="75000"/>
                  <a:lumOff val="25000"/>
                </a:prstClr>
              </a:solidFill>
              <a:latin typeface="Adobe Arabic" panose="02040503050201020203" pitchFamily="18" charset="-78"/>
              <a:cs typeface="Adobe Arabic" panose="02040503050201020203" pitchFamily="18" charset="-78"/>
            </a:endParaRP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447800" y="322111"/>
            <a:ext cx="9999580" cy="1399942"/>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92DE76C9-4AB8-405E-8BE0-C8AEEB27D314}"/>
              </a:ext>
            </a:extLst>
          </p:cNvPr>
          <p:cNvPicPr>
            <a:picLocks noChangeAspect="1"/>
          </p:cNvPicPr>
          <p:nvPr/>
        </p:nvPicPr>
        <p:blipFill>
          <a:blip r:embed="rId4"/>
          <a:stretch>
            <a:fillRect/>
          </a:stretch>
        </p:blipFill>
        <p:spPr>
          <a:xfrm>
            <a:off x="0" y="6992045"/>
            <a:ext cx="3964236" cy="3294955"/>
          </a:xfrm>
          <a:prstGeom prst="rect">
            <a:avLst/>
          </a:prstGeom>
        </p:spPr>
      </p:pic>
      <p:grpSp>
        <p:nvGrpSpPr>
          <p:cNvPr id="15" name="Groupe 14">
            <a:extLst>
              <a:ext uri="{FF2B5EF4-FFF2-40B4-BE49-F238E27FC236}">
                <a16:creationId xmlns:a16="http://schemas.microsoft.com/office/drawing/2014/main" id="{E9CE216A-DD35-560A-66F7-CF1177D1C691}"/>
              </a:ext>
            </a:extLst>
          </p:cNvPr>
          <p:cNvGrpSpPr/>
          <p:nvPr/>
        </p:nvGrpSpPr>
        <p:grpSpPr>
          <a:xfrm>
            <a:off x="10868653" y="3019924"/>
            <a:ext cx="2819400" cy="2539233"/>
            <a:chOff x="10889913" y="2260709"/>
            <a:chExt cx="2819400" cy="2539233"/>
          </a:xfrm>
        </p:grpSpPr>
        <p:pic>
          <p:nvPicPr>
            <p:cNvPr id="8" name="Image 7" descr="Une image contenant symbole, capture d’écran, conception&#10;&#10;Le contenu généré par l’IA peut être incorrect.">
              <a:extLst>
                <a:ext uri="{FF2B5EF4-FFF2-40B4-BE49-F238E27FC236}">
                  <a16:creationId xmlns:a16="http://schemas.microsoft.com/office/drawing/2014/main" id="{FA2A9208-8788-D777-E75C-AA7C59E91602}"/>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1039738" y="2260709"/>
              <a:ext cx="2539233" cy="2539233"/>
            </a:xfrm>
            <a:prstGeom prst="rect">
              <a:avLst/>
            </a:prstGeom>
          </p:spPr>
        </p:pic>
        <p:sp>
          <p:nvSpPr>
            <p:cNvPr id="13" name="TextBox 7"/>
            <p:cNvSpPr txBox="1"/>
            <p:nvPr/>
          </p:nvSpPr>
          <p:spPr>
            <a:xfrm>
              <a:off x="10889913" y="2620073"/>
              <a:ext cx="2819400" cy="1313821"/>
            </a:xfrm>
            <a:prstGeom prst="rect">
              <a:avLst/>
            </a:prstGeom>
            <a:ln>
              <a:noFill/>
            </a:ln>
          </p:spPr>
          <p:txBody>
            <a:bodyPr wrap="square" lIns="0" tIns="0" rIns="0" bIns="0" rtlCol="0" anchor="t">
              <a:spAutoFit/>
            </a:bodyPr>
            <a:lstStyle/>
            <a:p>
              <a:pPr algn="ctr" defTabSz="685834" rtl="1">
                <a:lnSpc>
                  <a:spcPts val="5139"/>
                </a:lnSpc>
              </a:pPr>
              <a:r>
                <a:rPr lang="ar-MA" sz="4000" b="1" dirty="0">
                  <a:solidFill>
                    <a:srgbClr val="4BACC6">
                      <a:lumMod val="75000"/>
                    </a:srgbClr>
                  </a:solidFill>
                  <a:latin typeface="Adobe Arabic" panose="02040503050201020203" pitchFamily="18" charset="-78"/>
                  <a:cs typeface="Adobe Arabic" panose="02040503050201020203" pitchFamily="18" charset="-78"/>
                </a:rPr>
                <a:t>المستوى</a:t>
              </a:r>
            </a:p>
            <a:p>
              <a:pPr algn="ctr" defTabSz="685834">
                <a:lnSpc>
                  <a:spcPts val="5139"/>
                </a:lnSpc>
              </a:pPr>
              <a:r>
                <a:rPr lang="ar-MA" sz="4000" b="1" dirty="0">
                  <a:solidFill>
                    <a:srgbClr val="4BACC6">
                      <a:lumMod val="75000"/>
                    </a:srgbClr>
                  </a:solidFill>
                  <a:latin typeface="Adobe Arabic" panose="02040503050201020203" pitchFamily="18" charset="-78"/>
                  <a:cs typeface="Adobe Arabic" panose="02040503050201020203" pitchFamily="18" charset="-78"/>
                </a:rPr>
                <a:t>الأول</a:t>
              </a:r>
              <a:r>
                <a:rPr lang="en-US" sz="4000" b="1" dirty="0">
                  <a:solidFill>
                    <a:srgbClr val="4BACC6">
                      <a:lumMod val="75000"/>
                    </a:srgbClr>
                  </a:solidFill>
                  <a:latin typeface="Adobe Arabic" panose="02040503050201020203" pitchFamily="18" charset="-78"/>
                  <a:cs typeface="Adobe Arabic" panose="02040503050201020203" pitchFamily="18" charset="-78"/>
                </a:rPr>
                <a:t>                </a:t>
              </a:r>
              <a:r>
                <a:rPr lang="en-US" sz="4400" b="1" dirty="0">
                  <a:solidFill>
                    <a:srgbClr val="4BACC6">
                      <a:lumMod val="75000"/>
                    </a:srgbClr>
                  </a:solidFill>
                  <a:latin typeface="Adobe Arabic" panose="02040503050201020203" pitchFamily="18" charset="-78"/>
                  <a:cs typeface="Adobe Arabic" panose="02040503050201020203" pitchFamily="18" charset="-78"/>
                </a:rPr>
                <a:t>             </a:t>
              </a:r>
            </a:p>
          </p:txBody>
        </p:sp>
      </p:grpSp>
      <p:grpSp>
        <p:nvGrpSpPr>
          <p:cNvPr id="19" name="Groupe 18">
            <a:extLst>
              <a:ext uri="{FF2B5EF4-FFF2-40B4-BE49-F238E27FC236}">
                <a16:creationId xmlns:a16="http://schemas.microsoft.com/office/drawing/2014/main" id="{7B9F1DD1-D575-2ED8-F01A-AF8FD807F260}"/>
              </a:ext>
            </a:extLst>
          </p:cNvPr>
          <p:cNvGrpSpPr/>
          <p:nvPr/>
        </p:nvGrpSpPr>
        <p:grpSpPr>
          <a:xfrm>
            <a:off x="4214213" y="6667500"/>
            <a:ext cx="6148987" cy="2057400"/>
            <a:chOff x="4214213" y="5301853"/>
            <a:chExt cx="6148987" cy="2057400"/>
          </a:xfrm>
        </p:grpSpPr>
        <p:sp>
          <p:nvSpPr>
            <p:cNvPr id="9" name="TextBox 7">
              <a:extLst>
                <a:ext uri="{FF2B5EF4-FFF2-40B4-BE49-F238E27FC236}">
                  <a16:creationId xmlns:a16="http://schemas.microsoft.com/office/drawing/2014/main" id="{45B0A1E8-F2BA-31DC-A793-BDED4E478A5A}"/>
                </a:ext>
              </a:extLst>
            </p:cNvPr>
            <p:cNvSpPr txBox="1"/>
            <p:nvPr/>
          </p:nvSpPr>
          <p:spPr>
            <a:xfrm>
              <a:off x="6025036" y="6391669"/>
              <a:ext cx="2175378" cy="654025"/>
            </a:xfrm>
            <a:prstGeom prst="rect">
              <a:avLst/>
            </a:prstGeom>
          </p:spPr>
          <p:txBody>
            <a:bodyPr wrap="square" lIns="0" tIns="0" rIns="0" bIns="0" rtlCol="0" anchor="t">
              <a:spAutoFit/>
            </a:bodyPr>
            <a:lstStyle/>
            <a:p>
              <a:pPr algn="ctr" defTabSz="685834">
                <a:lnSpc>
                  <a:spcPts val="5139"/>
                </a:lnSpc>
              </a:pPr>
              <a:r>
                <a:rPr lang="ar-MA" sz="4400" b="1" dirty="0">
                  <a:solidFill>
                    <a:prstClr val="white"/>
                  </a:solidFill>
                  <a:latin typeface="Adobe Arabic" panose="02040503050201020203" pitchFamily="18" charset="-78"/>
                  <a:cs typeface="Adobe Arabic" panose="02040503050201020203" pitchFamily="18" charset="-78"/>
                </a:rPr>
                <a:t>الحصة </a:t>
              </a:r>
              <a:endParaRPr lang="en-US" sz="4400" b="1" dirty="0">
                <a:solidFill>
                  <a:prstClr val="white"/>
                </a:solidFill>
                <a:latin typeface="Adobe Arabic" panose="02040503050201020203" pitchFamily="18" charset="-78"/>
                <a:cs typeface="Adobe Arabic" panose="02040503050201020203" pitchFamily="18" charset="-78"/>
              </a:endParaRPr>
            </a:p>
          </p:txBody>
        </p:sp>
        <p:sp>
          <p:nvSpPr>
            <p:cNvPr id="4" name="Rectangle : coins arrondis 3">
              <a:extLst>
                <a:ext uri="{FF2B5EF4-FFF2-40B4-BE49-F238E27FC236}">
                  <a16:creationId xmlns:a16="http://schemas.microsoft.com/office/drawing/2014/main" id="{480176DD-AD75-E05C-FFEB-51070627313B}"/>
                </a:ext>
              </a:extLst>
            </p:cNvPr>
            <p:cNvSpPr/>
            <p:nvPr/>
          </p:nvSpPr>
          <p:spPr>
            <a:xfrm>
              <a:off x="4214213" y="5952367"/>
              <a:ext cx="4466751" cy="813494"/>
            </a:xfrm>
            <a:prstGeom prst="roundRect">
              <a:avLst>
                <a:gd name="adj" fmla="val 32324"/>
              </a:avLst>
            </a:prstGeom>
            <a:solidFill>
              <a:schemeClr val="accent5"/>
            </a:solidFill>
            <a:ln w="25400" cap="flat" cmpd="sng" algn="ctr">
              <a:noFill/>
              <a:prstDash val="solid"/>
            </a:ln>
            <a:effectLst/>
          </p:spPr>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r>
                <a:rPr kumimoji="0" lang="ar-MA" sz="5400" b="1" i="0" u="none" strike="noStrike" kern="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الحصة 1</a:t>
              </a:r>
              <a:endParaRPr kumimoji="0" lang="fr-MA" sz="5400" b="1" i="0" u="none" strike="noStrike" kern="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endParaRPr>
            </a:p>
          </p:txBody>
        </p:sp>
        <p:sp>
          <p:nvSpPr>
            <p:cNvPr id="16" name="Ellipse 15">
              <a:extLst>
                <a:ext uri="{FF2B5EF4-FFF2-40B4-BE49-F238E27FC236}">
                  <a16:creationId xmlns:a16="http://schemas.microsoft.com/office/drawing/2014/main" id="{1011D395-B48B-1A0E-A8D8-19564F8D3BB7}"/>
                </a:ext>
              </a:extLst>
            </p:cNvPr>
            <p:cNvSpPr/>
            <p:nvPr/>
          </p:nvSpPr>
          <p:spPr>
            <a:xfrm>
              <a:off x="8305800" y="5301853"/>
              <a:ext cx="2057400" cy="20574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5400" b="1" dirty="0">
                  <a:latin typeface="Microsoft Uighur" panose="02000000000000000000" pitchFamily="2" charset="-78"/>
                  <a:cs typeface="Microsoft Uighur" panose="02000000000000000000" pitchFamily="2" charset="-78"/>
                </a:rPr>
                <a:t>الفترة 1</a:t>
              </a:r>
              <a:endParaRPr lang="fr-FR" sz="5400" b="1" dirty="0">
                <a:latin typeface="Microsoft Uighur" panose="02000000000000000000" pitchFamily="2" charset="-78"/>
                <a:cs typeface="Microsoft Uighur" panose="02000000000000000000" pitchFamily="2" charset="-78"/>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038FA6-A62D-2ABB-14DF-AC639F52A83A}"/>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79850C25-EEEF-B275-C7CD-006EC181B6D2}"/>
              </a:ext>
            </a:extLst>
          </p:cNvPr>
          <p:cNvSpPr txBox="1"/>
          <p:nvPr/>
        </p:nvSpPr>
        <p:spPr>
          <a:xfrm>
            <a:off x="6144125" y="868785"/>
            <a:ext cx="6352675" cy="707886"/>
          </a:xfrm>
          <a:prstGeom prst="rect">
            <a:avLst/>
          </a:prstGeom>
          <a:noFill/>
        </p:spPr>
        <p:txBody>
          <a:bodyPr wrap="square" rtlCol="0" anchor="ctr">
            <a:spAutoFit/>
          </a:bodyPr>
          <a:lstStyle/>
          <a:p>
            <a:pPr algn="r" rtl="1"/>
            <a:r>
              <a:rPr lang="ar-MA" sz="4000" dirty="0">
                <a:solidFill>
                  <a:schemeClr val="bg1">
                    <a:lumMod val="65000"/>
                  </a:schemeClr>
                </a:solidFill>
                <a:latin typeface="Microsoft Uighur" panose="02000000000000000000" pitchFamily="2" charset="-78"/>
                <a:cs typeface="Microsoft Uighur" panose="02000000000000000000" pitchFamily="2" charset="-78"/>
              </a:rPr>
              <a:t>كل أيقونة تعبر عن سلوك معين؛ لاحظوا جيدا!</a:t>
            </a:r>
          </a:p>
        </p:txBody>
      </p:sp>
      <p:pic>
        <p:nvPicPr>
          <p:cNvPr id="2" name="Image 1">
            <a:extLst>
              <a:ext uri="{FF2B5EF4-FFF2-40B4-BE49-F238E27FC236}">
                <a16:creationId xmlns:a16="http://schemas.microsoft.com/office/drawing/2014/main" id="{30CB6264-61B4-397D-A35B-7B5EC6A2C5D6}"/>
              </a:ext>
            </a:extLst>
          </p:cNvPr>
          <p:cNvPicPr>
            <a:picLocks noChangeAspect="1"/>
          </p:cNvPicPr>
          <p:nvPr/>
        </p:nvPicPr>
        <p:blipFill>
          <a:blip r:embed="rId3"/>
          <a:stretch>
            <a:fillRect/>
          </a:stretch>
        </p:blipFill>
        <p:spPr>
          <a:xfrm>
            <a:off x="325508" y="689461"/>
            <a:ext cx="1676545" cy="1280271"/>
          </a:xfrm>
          <a:prstGeom prst="rect">
            <a:avLst/>
          </a:prstGeom>
        </p:spPr>
      </p:pic>
      <p:grpSp>
        <p:nvGrpSpPr>
          <p:cNvPr id="4" name="Group 3">
            <a:extLst>
              <a:ext uri="{FF2B5EF4-FFF2-40B4-BE49-F238E27FC236}">
                <a16:creationId xmlns:a16="http://schemas.microsoft.com/office/drawing/2014/main" id="{1216A9E5-5A15-4928-C6A4-302547DBA551}"/>
              </a:ext>
            </a:extLst>
          </p:cNvPr>
          <p:cNvGrpSpPr/>
          <p:nvPr/>
        </p:nvGrpSpPr>
        <p:grpSpPr>
          <a:xfrm>
            <a:off x="381000" y="2542439"/>
            <a:ext cx="12877800" cy="7055099"/>
            <a:chOff x="0" y="-47625"/>
            <a:chExt cx="4025259" cy="2769996"/>
          </a:xfrm>
        </p:grpSpPr>
        <p:sp>
          <p:nvSpPr>
            <p:cNvPr id="5" name="Freeform 4">
              <a:extLst>
                <a:ext uri="{FF2B5EF4-FFF2-40B4-BE49-F238E27FC236}">
                  <a16:creationId xmlns:a16="http://schemas.microsoft.com/office/drawing/2014/main" id="{A80AE3FE-A9A7-2901-4E28-21EBFA84B81B}"/>
                </a:ext>
              </a:extLst>
            </p:cNvPr>
            <p:cNvSpPr/>
            <p:nvPr/>
          </p:nvSpPr>
          <p:spPr>
            <a:xfrm>
              <a:off x="0" y="0"/>
              <a:ext cx="4025259" cy="2722371"/>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7" name="TextBox 5">
              <a:extLst>
                <a:ext uri="{FF2B5EF4-FFF2-40B4-BE49-F238E27FC236}">
                  <a16:creationId xmlns:a16="http://schemas.microsoft.com/office/drawing/2014/main" id="{E12F1AAA-2654-E1D4-8E44-6E55745962C9}"/>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pic>
        <p:nvPicPr>
          <p:cNvPr id="8" name="Picture 9">
            <a:extLst>
              <a:ext uri="{FF2B5EF4-FFF2-40B4-BE49-F238E27FC236}">
                <a16:creationId xmlns:a16="http://schemas.microsoft.com/office/drawing/2014/main" id="{974369EE-754F-5BE9-457E-EE634BD3ECB3}"/>
              </a:ext>
            </a:extLst>
          </p:cNvPr>
          <p:cNvPicPr>
            <a:picLocks noChangeAspect="1"/>
          </p:cNvPicPr>
          <p:nvPr/>
        </p:nvPicPr>
        <p:blipFill rotWithShape="1">
          <a:blip r:embed="rId4" cstate="hq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1527773" y="3612749"/>
            <a:ext cx="1230172" cy="837429"/>
          </a:xfrm>
          <a:prstGeom prst="roundRect">
            <a:avLst/>
          </a:prstGeom>
        </p:spPr>
      </p:pic>
      <p:pic>
        <p:nvPicPr>
          <p:cNvPr id="9" name="Image 8">
            <a:extLst>
              <a:ext uri="{FF2B5EF4-FFF2-40B4-BE49-F238E27FC236}">
                <a16:creationId xmlns:a16="http://schemas.microsoft.com/office/drawing/2014/main" id="{7FD35898-FB8C-97A8-96DB-3626E57CC7D1}"/>
              </a:ext>
            </a:extLst>
          </p:cNvPr>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4543556" y="6505577"/>
            <a:ext cx="1472354" cy="1354016"/>
          </a:xfrm>
          <a:prstGeom prst="rect">
            <a:avLst/>
          </a:prstGeom>
        </p:spPr>
      </p:pic>
      <p:pic>
        <p:nvPicPr>
          <p:cNvPr id="10" name="Image 9">
            <a:extLst>
              <a:ext uri="{FF2B5EF4-FFF2-40B4-BE49-F238E27FC236}">
                <a16:creationId xmlns:a16="http://schemas.microsoft.com/office/drawing/2014/main" id="{7ECFEC98-9FD8-E009-FCC9-9D4BFFF405A6}"/>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1335800" y="6286264"/>
            <a:ext cx="1625695" cy="1429096"/>
          </a:xfrm>
          <a:prstGeom prst="rect">
            <a:avLst/>
          </a:prstGeom>
          <a:ln>
            <a:noFill/>
          </a:ln>
          <a:effectLst/>
        </p:spPr>
      </p:pic>
      <p:pic>
        <p:nvPicPr>
          <p:cNvPr id="11" name="Image 10">
            <a:extLst>
              <a:ext uri="{FF2B5EF4-FFF2-40B4-BE49-F238E27FC236}">
                <a16:creationId xmlns:a16="http://schemas.microsoft.com/office/drawing/2014/main" id="{3EDC1220-8262-14ED-460E-8CA3A9029484}"/>
              </a:ext>
            </a:extLst>
          </p:cNvPr>
          <p:cNvPicPr>
            <a:picLocks noChangeAspect="1"/>
          </p:cNvPicPr>
          <p:nvPr/>
        </p:nvPicPr>
        <p:blipFill>
          <a:blip r:embed="rId7"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7866914" y="6618223"/>
            <a:ext cx="1352710" cy="1126337"/>
          </a:xfrm>
          <a:prstGeom prst="rect">
            <a:avLst/>
          </a:prstGeom>
          <a:ln w="19050">
            <a:noFill/>
          </a:ln>
          <a:effectLst/>
        </p:spPr>
      </p:pic>
      <p:sp>
        <p:nvSpPr>
          <p:cNvPr id="12" name="Rectangle : coins arrondis 11">
            <a:extLst>
              <a:ext uri="{FF2B5EF4-FFF2-40B4-BE49-F238E27FC236}">
                <a16:creationId xmlns:a16="http://schemas.microsoft.com/office/drawing/2014/main" id="{F053E239-1A78-8364-EEE8-3CF61E78D6DF}"/>
              </a:ext>
            </a:extLst>
          </p:cNvPr>
          <p:cNvSpPr/>
          <p:nvPr/>
        </p:nvSpPr>
        <p:spPr>
          <a:xfrm>
            <a:off x="7378501" y="8141267"/>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800" dirty="0">
                <a:solidFill>
                  <a:schemeClr val="tx1"/>
                </a:solidFill>
                <a:latin typeface="Microsoft Uighur" panose="02000000000000000000" pitchFamily="2" charset="-78"/>
                <a:cs typeface="Microsoft Uighur" panose="02000000000000000000" pitchFamily="2" charset="-78"/>
              </a:rPr>
              <a:t>أُحَضِّرُ لوازمي المدرسية قبل بداية الدرس.</a:t>
            </a:r>
          </a:p>
        </p:txBody>
      </p:sp>
      <p:sp>
        <p:nvSpPr>
          <p:cNvPr id="13" name="Rectangle : coins arrondis 12">
            <a:extLst>
              <a:ext uri="{FF2B5EF4-FFF2-40B4-BE49-F238E27FC236}">
                <a16:creationId xmlns:a16="http://schemas.microsoft.com/office/drawing/2014/main" id="{F1023648-3A3D-F750-D1AC-45032C490CE6}"/>
              </a:ext>
            </a:extLst>
          </p:cNvPr>
          <p:cNvSpPr/>
          <p:nvPr/>
        </p:nvSpPr>
        <p:spPr>
          <a:xfrm>
            <a:off x="756409" y="5007243"/>
            <a:ext cx="2753893"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3200" dirty="0">
                <a:solidFill>
                  <a:schemeClr val="tx1"/>
                </a:solidFill>
                <a:latin typeface="Microsoft Uighur" panose="02000000000000000000" pitchFamily="2" charset="-78"/>
                <a:cs typeface="Microsoft Uighur" panose="02000000000000000000" pitchFamily="2" charset="-78"/>
              </a:rPr>
              <a:t>هذا النشاط مرتبط بتوظيف الألواح.</a:t>
            </a:r>
          </a:p>
        </p:txBody>
      </p:sp>
      <p:sp>
        <p:nvSpPr>
          <p:cNvPr id="14" name="Rectangle : coins arrondis 13">
            <a:extLst>
              <a:ext uri="{FF2B5EF4-FFF2-40B4-BE49-F238E27FC236}">
                <a16:creationId xmlns:a16="http://schemas.microsoft.com/office/drawing/2014/main" id="{EF6B385E-CF34-63C6-C871-81812022FD6B}"/>
              </a:ext>
            </a:extLst>
          </p:cNvPr>
          <p:cNvSpPr/>
          <p:nvPr/>
        </p:nvSpPr>
        <p:spPr>
          <a:xfrm>
            <a:off x="3697297" y="2161923"/>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402" rtl="1">
              <a:defRPr/>
            </a:pPr>
            <a:r>
              <a:rPr lang="ar-MA" sz="6000" b="1" dirty="0">
                <a:solidFill>
                  <a:srgbClr val="106585"/>
                </a:solidFill>
                <a:latin typeface="Microsoft Uighur" panose="02000000000000000000" pitchFamily="2" charset="-78"/>
                <a:cs typeface="Microsoft Uighur" panose="02000000000000000000" pitchFamily="2" charset="-78"/>
              </a:rPr>
              <a:t>أ</a:t>
            </a:r>
            <a:r>
              <a:rPr lang="ar-SA" sz="6000" b="1" dirty="0" err="1">
                <a:solidFill>
                  <a:srgbClr val="106585"/>
                </a:solidFill>
                <a:latin typeface="Microsoft Uighur" panose="02000000000000000000" pitchFamily="2" charset="-78"/>
                <a:cs typeface="Microsoft Uighur" panose="02000000000000000000" pitchFamily="2" charset="-78"/>
              </a:rPr>
              <a:t>يقونات</a:t>
            </a:r>
            <a:r>
              <a:rPr lang="ar-SA" sz="6000" b="1" dirty="0">
                <a:solidFill>
                  <a:srgbClr val="106585"/>
                </a:solidFill>
                <a:latin typeface="Microsoft Uighur" panose="02000000000000000000" pitchFamily="2" charset="-78"/>
                <a:cs typeface="Microsoft Uighur" panose="02000000000000000000" pitchFamily="2" charset="-78"/>
              </a:rPr>
              <a:t> توجيهية</a:t>
            </a:r>
            <a:endParaRPr lang="ar-MA" sz="6000" b="1" dirty="0">
              <a:solidFill>
                <a:srgbClr val="106585"/>
              </a:solidFill>
              <a:latin typeface="Microsoft Uighur" panose="02000000000000000000" pitchFamily="2" charset="-78"/>
              <a:cs typeface="Microsoft Uighur" panose="02000000000000000000" pitchFamily="2" charset="-78"/>
            </a:endParaRPr>
          </a:p>
        </p:txBody>
      </p:sp>
      <p:sp>
        <p:nvSpPr>
          <p:cNvPr id="15" name="Rectangle : coins arrondis 14">
            <a:extLst>
              <a:ext uri="{FF2B5EF4-FFF2-40B4-BE49-F238E27FC236}">
                <a16:creationId xmlns:a16="http://schemas.microsoft.com/office/drawing/2014/main" id="{CE7DDD53-57AD-C565-B98A-0F6793AFCE4F}"/>
              </a:ext>
            </a:extLst>
          </p:cNvPr>
          <p:cNvSpPr/>
          <p:nvPr/>
        </p:nvSpPr>
        <p:spPr>
          <a:xfrm>
            <a:off x="10278672" y="8139330"/>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800" dirty="0">
                <a:solidFill>
                  <a:schemeClr val="tx1"/>
                </a:solidFill>
                <a:latin typeface="Microsoft Uighur" panose="02000000000000000000" pitchFamily="2" charset="-78"/>
                <a:cs typeface="Microsoft Uighur" panose="02000000000000000000" pitchFamily="2" charset="-78"/>
              </a:rPr>
              <a:t>العمل في مجموعات صغرى</a:t>
            </a:r>
          </a:p>
        </p:txBody>
      </p:sp>
      <p:sp>
        <p:nvSpPr>
          <p:cNvPr id="16" name="Rectangle : coins arrondis 15">
            <a:extLst>
              <a:ext uri="{FF2B5EF4-FFF2-40B4-BE49-F238E27FC236}">
                <a16:creationId xmlns:a16="http://schemas.microsoft.com/office/drawing/2014/main" id="{72B110C2-9DB9-8F35-B5E6-92495FC9142A}"/>
              </a:ext>
            </a:extLst>
          </p:cNvPr>
          <p:cNvSpPr/>
          <p:nvPr/>
        </p:nvSpPr>
        <p:spPr>
          <a:xfrm>
            <a:off x="4137182" y="8153967"/>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800" dirty="0">
                <a:solidFill>
                  <a:schemeClr val="tx1"/>
                </a:solidFill>
                <a:latin typeface="Microsoft Uighur" panose="02000000000000000000" pitchFamily="2" charset="-78"/>
                <a:cs typeface="Microsoft Uighur" panose="02000000000000000000" pitchFamily="2" charset="-78"/>
              </a:rPr>
              <a:t>أصغي إلى أستاذي وألاحظ ما يفعله</a:t>
            </a:r>
            <a:r>
              <a:rPr lang="fr-MA" sz="2800" dirty="0">
                <a:solidFill>
                  <a:schemeClr val="tx1"/>
                </a:solidFill>
                <a:latin typeface="Microsoft Uighur" panose="02000000000000000000" pitchFamily="2" charset="-78"/>
                <a:cs typeface="Microsoft Uighur" panose="02000000000000000000" pitchFamily="2" charset="-78"/>
              </a:rPr>
              <a:t>.</a:t>
            </a:r>
            <a:endParaRPr lang="ar-MA" sz="2800" dirty="0">
              <a:solidFill>
                <a:schemeClr val="tx1"/>
              </a:solidFill>
              <a:latin typeface="Microsoft Uighur" panose="02000000000000000000" pitchFamily="2" charset="-78"/>
              <a:cs typeface="Microsoft Uighur" panose="02000000000000000000" pitchFamily="2" charset="-78"/>
            </a:endParaRPr>
          </a:p>
        </p:txBody>
      </p:sp>
      <p:sp>
        <p:nvSpPr>
          <p:cNvPr id="17" name="Rectangle : coins arrondis 16">
            <a:extLst>
              <a:ext uri="{FF2B5EF4-FFF2-40B4-BE49-F238E27FC236}">
                <a16:creationId xmlns:a16="http://schemas.microsoft.com/office/drawing/2014/main" id="{572FE832-9C7A-34FC-3D92-AF38FCCA6941}"/>
              </a:ext>
            </a:extLst>
          </p:cNvPr>
          <p:cNvSpPr/>
          <p:nvPr/>
        </p:nvSpPr>
        <p:spPr>
          <a:xfrm>
            <a:off x="928411" y="81016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800" dirty="0">
                <a:solidFill>
                  <a:schemeClr val="tx1"/>
                </a:solidFill>
                <a:latin typeface="Microsoft Uighur" panose="02000000000000000000" pitchFamily="2" charset="-78"/>
                <a:cs typeface="Microsoft Uighur" panose="02000000000000000000" pitchFamily="2" charset="-78"/>
              </a:rPr>
              <a:t>عمل فردي على الكراسة</a:t>
            </a:r>
          </a:p>
        </p:txBody>
      </p:sp>
      <p:sp>
        <p:nvSpPr>
          <p:cNvPr id="18" name="Rectangle : coins arrondis 17">
            <a:extLst>
              <a:ext uri="{FF2B5EF4-FFF2-40B4-BE49-F238E27FC236}">
                <a16:creationId xmlns:a16="http://schemas.microsoft.com/office/drawing/2014/main" id="{2371649B-1D34-CBDC-663A-D31F6EB1B334}"/>
              </a:ext>
            </a:extLst>
          </p:cNvPr>
          <p:cNvSpPr/>
          <p:nvPr/>
        </p:nvSpPr>
        <p:spPr>
          <a:xfrm>
            <a:off x="10278672" y="4943275"/>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b="1" dirty="0">
                <a:solidFill>
                  <a:schemeClr val="tx1"/>
                </a:solidFill>
                <a:latin typeface="Microsoft Uighur" panose="02000000000000000000" pitchFamily="2" charset="-78"/>
                <a:cs typeface="Microsoft Uighur" panose="02000000000000000000" pitchFamily="2" charset="-78"/>
              </a:rPr>
              <a:t>العمل الثنائي</a:t>
            </a:r>
          </a:p>
        </p:txBody>
      </p:sp>
      <p:sp>
        <p:nvSpPr>
          <p:cNvPr id="19" name="Rectangle : coins arrondis 18">
            <a:extLst>
              <a:ext uri="{FF2B5EF4-FFF2-40B4-BE49-F238E27FC236}">
                <a16:creationId xmlns:a16="http://schemas.microsoft.com/office/drawing/2014/main" id="{B90693FB-5B17-4856-4F93-F22A47EF4777}"/>
              </a:ext>
            </a:extLst>
          </p:cNvPr>
          <p:cNvSpPr/>
          <p:nvPr/>
        </p:nvSpPr>
        <p:spPr>
          <a:xfrm>
            <a:off x="7237712" y="4943275"/>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800" dirty="0">
                <a:solidFill>
                  <a:schemeClr val="tx1"/>
                </a:solidFill>
                <a:latin typeface="Microsoft Uighur" panose="02000000000000000000" pitchFamily="2" charset="-78"/>
                <a:cs typeface="Microsoft Uighur" panose="02000000000000000000" pitchFamily="2" charset="-78"/>
              </a:rPr>
              <a:t>العمل الجماعي</a:t>
            </a:r>
          </a:p>
        </p:txBody>
      </p:sp>
      <p:sp>
        <p:nvSpPr>
          <p:cNvPr id="20" name="Rectangle : coins arrondis 19">
            <a:extLst>
              <a:ext uri="{FF2B5EF4-FFF2-40B4-BE49-F238E27FC236}">
                <a16:creationId xmlns:a16="http://schemas.microsoft.com/office/drawing/2014/main" id="{2A2EA54E-5154-99DF-0D18-30F147E72B67}"/>
              </a:ext>
            </a:extLst>
          </p:cNvPr>
          <p:cNvSpPr/>
          <p:nvPr/>
        </p:nvSpPr>
        <p:spPr>
          <a:xfrm>
            <a:off x="4039464" y="4943274"/>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800" dirty="0">
                <a:solidFill>
                  <a:schemeClr val="tx1"/>
                </a:solidFill>
                <a:latin typeface="Microsoft Uighur" panose="02000000000000000000" pitchFamily="2" charset="-78"/>
                <a:cs typeface="Microsoft Uighur" panose="02000000000000000000" pitchFamily="2" charset="-78"/>
              </a:rPr>
              <a:t>المناولة والألعاب</a:t>
            </a:r>
          </a:p>
        </p:txBody>
      </p:sp>
      <p:pic>
        <p:nvPicPr>
          <p:cNvPr id="21" name="Image 20" descr="Une image contenant Dessin animé, sourire, habits, clipart&#10;&#10;Le contenu généré par l’IA peut être incorrect.">
            <a:extLst>
              <a:ext uri="{FF2B5EF4-FFF2-40B4-BE49-F238E27FC236}">
                <a16:creationId xmlns:a16="http://schemas.microsoft.com/office/drawing/2014/main" id="{F6D49D9D-F102-37D6-868A-BC559F8CBF28}"/>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10637745" y="6618223"/>
            <a:ext cx="1950937" cy="1300625"/>
          </a:xfrm>
          <a:prstGeom prst="rect">
            <a:avLst/>
          </a:prstGeom>
        </p:spPr>
      </p:pic>
      <p:pic>
        <p:nvPicPr>
          <p:cNvPr id="22" name="Image 21" descr="Une image contenant garçon, habits, Visage humain, Dessin d’enfant&#10;&#10;Le contenu généré par l’IA peut être incorrect.">
            <a:extLst>
              <a:ext uri="{FF2B5EF4-FFF2-40B4-BE49-F238E27FC236}">
                <a16:creationId xmlns:a16="http://schemas.microsoft.com/office/drawing/2014/main" id="{0FDBCA55-9B99-B1AF-A43C-649FD9B1D57C}"/>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4244635" y="3612749"/>
            <a:ext cx="2216668" cy="1252899"/>
          </a:xfrm>
          <a:prstGeom prst="rect">
            <a:avLst/>
          </a:prstGeom>
        </p:spPr>
      </p:pic>
      <p:pic>
        <p:nvPicPr>
          <p:cNvPr id="23" name="Image 22" descr="Une image contenant Visage humain, dessin humoristique, fille, garçon&#10;&#10;Le contenu généré par l’IA peut être incorrect.">
            <a:extLst>
              <a:ext uri="{FF2B5EF4-FFF2-40B4-BE49-F238E27FC236}">
                <a16:creationId xmlns:a16="http://schemas.microsoft.com/office/drawing/2014/main" id="{D8993DD6-2579-B1A1-C49C-BEA27A27715B}"/>
              </a:ext>
            </a:extLst>
          </p:cNvPr>
          <p:cNvPicPr>
            <a:picLocks noChangeAspect="1"/>
          </p:cNvPicPr>
          <p:nvPr/>
        </p:nvPicPr>
        <p:blipFill>
          <a:blip r:embed="rId10" cstate="hqprint">
            <a:extLst>
              <a:ext uri="{28A0092B-C50C-407E-A947-70E740481C1C}">
                <a14:useLocalDpi xmlns:a14="http://schemas.microsoft.com/office/drawing/2010/main"/>
              </a:ext>
            </a:extLst>
          </a:blip>
          <a:srcRect/>
          <a:stretch>
            <a:fillRect/>
          </a:stretch>
        </p:blipFill>
        <p:spPr>
          <a:xfrm>
            <a:off x="10206126" y="3196681"/>
            <a:ext cx="2465967" cy="1636353"/>
          </a:xfrm>
          <a:prstGeom prst="rect">
            <a:avLst/>
          </a:prstGeom>
        </p:spPr>
      </p:pic>
      <p:pic>
        <p:nvPicPr>
          <p:cNvPr id="24" name="Image 23" descr="Une image contenant Dessin animé, dessin humoristique, habits, garçon&#10;&#10;Le contenu généré par l’IA peut être incorrect.">
            <a:extLst>
              <a:ext uri="{FF2B5EF4-FFF2-40B4-BE49-F238E27FC236}">
                <a16:creationId xmlns:a16="http://schemas.microsoft.com/office/drawing/2014/main" id="{F4A1E65F-1A97-D3EE-1859-E1DB5E4E28B1}"/>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7395414" y="3374475"/>
            <a:ext cx="2208239" cy="1472159"/>
          </a:xfrm>
          <a:prstGeom prst="rect">
            <a:avLst/>
          </a:prstGeom>
        </p:spPr>
      </p:pic>
    </p:spTree>
    <p:extLst>
      <p:ext uri="{BB962C8B-B14F-4D97-AF65-F5344CB8AC3E}">
        <p14:creationId xmlns:p14="http://schemas.microsoft.com/office/powerpoint/2010/main" val="3091195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500"/>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additive="base">
                                        <p:cTn id="25" dur="500" fill="hold"/>
                                        <p:tgtEl>
                                          <p:spTgt spid="22"/>
                                        </p:tgtEl>
                                        <p:attrNameLst>
                                          <p:attrName>ppt_x</p:attrName>
                                        </p:attrNameLst>
                                      </p:cBhvr>
                                      <p:tavLst>
                                        <p:tav tm="0">
                                          <p:val>
                                            <p:strVal val="#ppt_x"/>
                                          </p:val>
                                        </p:tav>
                                        <p:tav tm="100000">
                                          <p:val>
                                            <p:strVal val="#ppt_x"/>
                                          </p:val>
                                        </p:tav>
                                      </p:tavLst>
                                    </p:anim>
                                    <p:anim calcmode="lin" valueType="num">
                                      <p:cBhvr additive="base">
                                        <p:cTn id="2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0"/>
                                        </p:tgtEl>
                                        <p:attrNameLst>
                                          <p:attrName>style.visibility</p:attrName>
                                        </p:attrNameLst>
                                      </p:cBhvr>
                                      <p:to>
                                        <p:strVal val="visible"/>
                                      </p:to>
                                    </p:set>
                                    <p:anim calcmode="lin" valueType="num">
                                      <p:cBhvr additive="base">
                                        <p:cTn id="31" dur="500" fill="hold"/>
                                        <p:tgtEl>
                                          <p:spTgt spid="20"/>
                                        </p:tgtEl>
                                        <p:attrNameLst>
                                          <p:attrName>ppt_x</p:attrName>
                                        </p:attrNameLst>
                                      </p:cBhvr>
                                      <p:tavLst>
                                        <p:tav tm="0">
                                          <p:val>
                                            <p:strVal val="#ppt_x"/>
                                          </p:val>
                                        </p:tav>
                                        <p:tav tm="100000">
                                          <p:val>
                                            <p:strVal val="#ppt_x"/>
                                          </p:val>
                                        </p:tav>
                                      </p:tavLst>
                                    </p:anim>
                                    <p:anim calcmode="lin" valueType="num">
                                      <p:cBhvr additive="base">
                                        <p:cTn id="3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1000"/>
                                        <p:tgtEl>
                                          <p:spTgt spid="8"/>
                                        </p:tgtEl>
                                      </p:cBhvr>
                                    </p:animEffect>
                                    <p:anim calcmode="lin" valueType="num">
                                      <p:cBhvr>
                                        <p:cTn id="38" dur="1000" fill="hold"/>
                                        <p:tgtEl>
                                          <p:spTgt spid="8"/>
                                        </p:tgtEl>
                                        <p:attrNameLst>
                                          <p:attrName>ppt_x</p:attrName>
                                        </p:attrNameLst>
                                      </p:cBhvr>
                                      <p:tavLst>
                                        <p:tav tm="0">
                                          <p:val>
                                            <p:strVal val="#ppt_x"/>
                                          </p:val>
                                        </p:tav>
                                        <p:tav tm="100000">
                                          <p:val>
                                            <p:strVal val="#ppt_x"/>
                                          </p:val>
                                        </p:tav>
                                      </p:tavLst>
                                    </p:anim>
                                    <p:anim calcmode="lin" valueType="num">
                                      <p:cBhvr>
                                        <p:cTn id="3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1000"/>
                                        <p:tgtEl>
                                          <p:spTgt spid="13"/>
                                        </p:tgtEl>
                                      </p:cBhvr>
                                    </p:animEffect>
                                    <p:anim calcmode="lin" valueType="num">
                                      <p:cBhvr>
                                        <p:cTn id="45" dur="1000" fill="hold"/>
                                        <p:tgtEl>
                                          <p:spTgt spid="13"/>
                                        </p:tgtEl>
                                        <p:attrNameLst>
                                          <p:attrName>ppt_x</p:attrName>
                                        </p:attrNameLst>
                                      </p:cBhvr>
                                      <p:tavLst>
                                        <p:tav tm="0">
                                          <p:val>
                                            <p:strVal val="#ppt_x"/>
                                          </p:val>
                                        </p:tav>
                                        <p:tav tm="100000">
                                          <p:val>
                                            <p:strVal val="#ppt_x"/>
                                          </p:val>
                                        </p:tav>
                                      </p:tavLst>
                                    </p:anim>
                                    <p:anim calcmode="lin" valueType="num">
                                      <p:cBhvr>
                                        <p:cTn id="4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1000"/>
                                        <p:tgtEl>
                                          <p:spTgt spid="21"/>
                                        </p:tgtEl>
                                      </p:cBhvr>
                                    </p:animEffect>
                                    <p:anim calcmode="lin" valueType="num">
                                      <p:cBhvr>
                                        <p:cTn id="52" dur="1000" fill="hold"/>
                                        <p:tgtEl>
                                          <p:spTgt spid="21"/>
                                        </p:tgtEl>
                                        <p:attrNameLst>
                                          <p:attrName>ppt_x</p:attrName>
                                        </p:attrNameLst>
                                      </p:cBhvr>
                                      <p:tavLst>
                                        <p:tav tm="0">
                                          <p:val>
                                            <p:strVal val="#ppt_x"/>
                                          </p:val>
                                        </p:tav>
                                        <p:tav tm="100000">
                                          <p:val>
                                            <p:strVal val="#ppt_x"/>
                                          </p:val>
                                        </p:tav>
                                      </p:tavLst>
                                    </p:anim>
                                    <p:anim calcmode="lin" valueType="num">
                                      <p:cBhvr>
                                        <p:cTn id="5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15"/>
                                        </p:tgtEl>
                                        <p:attrNameLst>
                                          <p:attrName>style.visibility</p:attrName>
                                        </p:attrNameLst>
                                      </p:cBhvr>
                                      <p:to>
                                        <p:strVal val="visible"/>
                                      </p:to>
                                    </p:set>
                                    <p:animEffect transition="in" filter="fade">
                                      <p:cBhvr>
                                        <p:cTn id="58" dur="1000"/>
                                        <p:tgtEl>
                                          <p:spTgt spid="15"/>
                                        </p:tgtEl>
                                      </p:cBhvr>
                                    </p:animEffect>
                                    <p:anim calcmode="lin" valueType="num">
                                      <p:cBhvr>
                                        <p:cTn id="59" dur="1000" fill="hold"/>
                                        <p:tgtEl>
                                          <p:spTgt spid="15"/>
                                        </p:tgtEl>
                                        <p:attrNameLst>
                                          <p:attrName>ppt_x</p:attrName>
                                        </p:attrNameLst>
                                      </p:cBhvr>
                                      <p:tavLst>
                                        <p:tav tm="0">
                                          <p:val>
                                            <p:strVal val="#ppt_x"/>
                                          </p:val>
                                        </p:tav>
                                        <p:tav tm="100000">
                                          <p:val>
                                            <p:strVal val="#ppt_x"/>
                                          </p:val>
                                        </p:tav>
                                      </p:tavLst>
                                    </p:anim>
                                    <p:anim calcmode="lin" valueType="num">
                                      <p:cBhvr>
                                        <p:cTn id="6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nodeType="clickEffect">
                                  <p:stCondLst>
                                    <p:cond delay="0"/>
                                  </p:stCondLst>
                                  <p:childTnLst>
                                    <p:set>
                                      <p:cBhvr>
                                        <p:cTn id="64" dur="1" fill="hold">
                                          <p:stCondLst>
                                            <p:cond delay="0"/>
                                          </p:stCondLst>
                                        </p:cTn>
                                        <p:tgtEl>
                                          <p:spTgt spid="11"/>
                                        </p:tgtEl>
                                        <p:attrNameLst>
                                          <p:attrName>style.visibility</p:attrName>
                                        </p:attrNameLst>
                                      </p:cBhvr>
                                      <p:to>
                                        <p:strVal val="visible"/>
                                      </p:to>
                                    </p:set>
                                    <p:animEffect transition="in" filter="barn(inVertical)">
                                      <p:cBhvr>
                                        <p:cTn id="65" dur="500"/>
                                        <p:tgtEl>
                                          <p:spTgt spid="11"/>
                                        </p:tgtEl>
                                      </p:cBhvr>
                                    </p:animEffect>
                                  </p:childTnLst>
                                </p:cTn>
                              </p:par>
                            </p:childTnLst>
                          </p:cTn>
                        </p:par>
                      </p:childTnLst>
                    </p:cTn>
                  </p:par>
                  <p:par>
                    <p:cTn id="66" fill="hold">
                      <p:stCondLst>
                        <p:cond delay="indefinite"/>
                      </p:stCondLst>
                      <p:childTnLst>
                        <p:par>
                          <p:cTn id="67" fill="hold">
                            <p:stCondLst>
                              <p:cond delay="0"/>
                            </p:stCondLst>
                            <p:childTnLst>
                              <p:par>
                                <p:cTn id="68" presetID="16" presetClass="entr" presetSubtype="21" fill="hold" grpId="0" nodeType="clickEffect">
                                  <p:stCondLst>
                                    <p:cond delay="0"/>
                                  </p:stCondLst>
                                  <p:childTnLst>
                                    <p:set>
                                      <p:cBhvr>
                                        <p:cTn id="69" dur="1" fill="hold">
                                          <p:stCondLst>
                                            <p:cond delay="0"/>
                                          </p:stCondLst>
                                        </p:cTn>
                                        <p:tgtEl>
                                          <p:spTgt spid="12"/>
                                        </p:tgtEl>
                                        <p:attrNameLst>
                                          <p:attrName>style.visibility</p:attrName>
                                        </p:attrNameLst>
                                      </p:cBhvr>
                                      <p:to>
                                        <p:strVal val="visible"/>
                                      </p:to>
                                    </p:set>
                                    <p:animEffect transition="in" filter="barn(inVertical)">
                                      <p:cBhvr>
                                        <p:cTn id="70" dur="500"/>
                                        <p:tgtEl>
                                          <p:spTgt spid="12"/>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4" fill="hold" nodeType="clickEffect">
                                  <p:stCondLst>
                                    <p:cond delay="0"/>
                                  </p:stCondLst>
                                  <p:childTnLst>
                                    <p:set>
                                      <p:cBhvr>
                                        <p:cTn id="74" dur="1" fill="hold">
                                          <p:stCondLst>
                                            <p:cond delay="0"/>
                                          </p:stCondLst>
                                        </p:cTn>
                                        <p:tgtEl>
                                          <p:spTgt spid="9"/>
                                        </p:tgtEl>
                                        <p:attrNameLst>
                                          <p:attrName>style.visibility</p:attrName>
                                        </p:attrNameLst>
                                      </p:cBhvr>
                                      <p:to>
                                        <p:strVal val="visible"/>
                                      </p:to>
                                    </p:set>
                                    <p:animEffect transition="in" filter="wipe(down)">
                                      <p:cBhvr>
                                        <p:cTn id="75" dur="500"/>
                                        <p:tgtEl>
                                          <p:spTgt spid="9"/>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4" fill="hold" grpId="0" nodeType="clickEffect">
                                  <p:stCondLst>
                                    <p:cond delay="0"/>
                                  </p:stCondLst>
                                  <p:childTnLst>
                                    <p:set>
                                      <p:cBhvr>
                                        <p:cTn id="79" dur="1" fill="hold">
                                          <p:stCondLst>
                                            <p:cond delay="0"/>
                                          </p:stCondLst>
                                        </p:cTn>
                                        <p:tgtEl>
                                          <p:spTgt spid="16"/>
                                        </p:tgtEl>
                                        <p:attrNameLst>
                                          <p:attrName>style.visibility</p:attrName>
                                        </p:attrNameLst>
                                      </p:cBhvr>
                                      <p:to>
                                        <p:strVal val="visible"/>
                                      </p:to>
                                    </p:set>
                                    <p:animEffect transition="in" filter="wipe(down)">
                                      <p:cBhvr>
                                        <p:cTn id="80" dur="500"/>
                                        <p:tgtEl>
                                          <p:spTgt spid="16"/>
                                        </p:tgtEl>
                                      </p:cBhvr>
                                    </p:animEffect>
                                  </p:childTnLst>
                                </p:cTn>
                              </p:par>
                            </p:childTnLst>
                          </p:cTn>
                        </p:par>
                      </p:childTnLst>
                    </p:cTn>
                  </p:par>
                  <p:par>
                    <p:cTn id="81" fill="hold">
                      <p:stCondLst>
                        <p:cond delay="indefinite"/>
                      </p:stCondLst>
                      <p:childTnLst>
                        <p:par>
                          <p:cTn id="82" fill="hold">
                            <p:stCondLst>
                              <p:cond delay="0"/>
                            </p:stCondLst>
                            <p:childTnLst>
                              <p:par>
                                <p:cTn id="83" presetID="6" presetClass="entr" presetSubtype="16" fill="hold" nodeType="clickEffect">
                                  <p:stCondLst>
                                    <p:cond delay="0"/>
                                  </p:stCondLst>
                                  <p:childTnLst>
                                    <p:set>
                                      <p:cBhvr>
                                        <p:cTn id="84" dur="1" fill="hold">
                                          <p:stCondLst>
                                            <p:cond delay="0"/>
                                          </p:stCondLst>
                                        </p:cTn>
                                        <p:tgtEl>
                                          <p:spTgt spid="10"/>
                                        </p:tgtEl>
                                        <p:attrNameLst>
                                          <p:attrName>style.visibility</p:attrName>
                                        </p:attrNameLst>
                                      </p:cBhvr>
                                      <p:to>
                                        <p:strVal val="visible"/>
                                      </p:to>
                                    </p:set>
                                    <p:animEffect transition="in" filter="circle(in)">
                                      <p:cBhvr>
                                        <p:cTn id="85" dur="2000"/>
                                        <p:tgtEl>
                                          <p:spTgt spid="10"/>
                                        </p:tgtEl>
                                      </p:cBhvr>
                                    </p:animEffect>
                                  </p:childTnLst>
                                </p:cTn>
                              </p:par>
                            </p:childTnLst>
                          </p:cTn>
                        </p:par>
                      </p:childTnLst>
                    </p:cTn>
                  </p:par>
                  <p:par>
                    <p:cTn id="86" fill="hold">
                      <p:stCondLst>
                        <p:cond delay="indefinite"/>
                      </p:stCondLst>
                      <p:childTnLst>
                        <p:par>
                          <p:cTn id="87" fill="hold">
                            <p:stCondLst>
                              <p:cond delay="0"/>
                            </p:stCondLst>
                            <p:childTnLst>
                              <p:par>
                                <p:cTn id="88" presetID="6" presetClass="entr" presetSubtype="16" fill="hold" grpId="0" nodeType="clickEffect">
                                  <p:stCondLst>
                                    <p:cond delay="0"/>
                                  </p:stCondLst>
                                  <p:childTnLst>
                                    <p:set>
                                      <p:cBhvr>
                                        <p:cTn id="89" dur="1" fill="hold">
                                          <p:stCondLst>
                                            <p:cond delay="0"/>
                                          </p:stCondLst>
                                        </p:cTn>
                                        <p:tgtEl>
                                          <p:spTgt spid="17"/>
                                        </p:tgtEl>
                                        <p:attrNameLst>
                                          <p:attrName>style.visibility</p:attrName>
                                        </p:attrNameLst>
                                      </p:cBhvr>
                                      <p:to>
                                        <p:strVal val="visible"/>
                                      </p:to>
                                    </p:set>
                                    <p:animEffect transition="in" filter="circle(in)">
                                      <p:cBhvr>
                                        <p:cTn id="90"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5" grpId="0" animBg="1"/>
      <p:bldP spid="16" grpId="0" animBg="1"/>
      <p:bldP spid="17" grpId="0" animBg="1"/>
      <p:bldP spid="18" grpId="0" animBg="1"/>
      <p:bldP spid="19" grpId="0" animBg="1"/>
      <p:bldP spid="2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357173-A969-0312-C160-08E0A5F59FA6}"/>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6D13FBDF-C187-03E5-64A0-B8D9E39DAEAB}"/>
              </a:ext>
            </a:extLst>
          </p:cNvPr>
          <p:cNvSpPr txBox="1"/>
          <p:nvPr/>
        </p:nvSpPr>
        <p:spPr>
          <a:xfrm>
            <a:off x="4267201" y="868784"/>
            <a:ext cx="8229600" cy="707886"/>
          </a:xfrm>
          <a:prstGeom prst="rect">
            <a:avLst/>
          </a:prstGeom>
          <a:noFill/>
        </p:spPr>
        <p:txBody>
          <a:bodyPr wrap="square" rtlCol="0" anchor="ctr">
            <a:spAutoFit/>
          </a:bodyPr>
          <a:lstStyle/>
          <a:p>
            <a:pPr algn="r" rtl="1"/>
            <a:r>
              <a:rPr lang="ar-MA" sz="4000" dirty="0">
                <a:solidFill>
                  <a:prstClr val="white">
                    <a:lumMod val="65000"/>
                  </a:prstClr>
                </a:solidFill>
                <a:latin typeface="Microsoft Uighur" panose="02000000000000000000" pitchFamily="2" charset="-78"/>
                <a:cs typeface="Microsoft Uighur" panose="02000000000000000000" pitchFamily="2" charset="-78"/>
              </a:rPr>
              <a:t>يصرح الأستاذ بالهدف من الحصة بشكل واضح ومختصر.</a:t>
            </a:r>
          </a:p>
        </p:txBody>
      </p:sp>
      <p:pic>
        <p:nvPicPr>
          <p:cNvPr id="2" name="Image 1">
            <a:extLst>
              <a:ext uri="{FF2B5EF4-FFF2-40B4-BE49-F238E27FC236}">
                <a16:creationId xmlns:a16="http://schemas.microsoft.com/office/drawing/2014/main" id="{7350812C-BDA0-2B1F-3794-4FAFE885E4A2}"/>
              </a:ext>
            </a:extLst>
          </p:cNvPr>
          <p:cNvPicPr>
            <a:picLocks noChangeAspect="1"/>
          </p:cNvPicPr>
          <p:nvPr/>
        </p:nvPicPr>
        <p:blipFill>
          <a:blip r:embed="rId3"/>
          <a:stretch>
            <a:fillRect/>
          </a:stretch>
        </p:blipFill>
        <p:spPr>
          <a:xfrm>
            <a:off x="325508" y="689461"/>
            <a:ext cx="1676545" cy="1280271"/>
          </a:xfrm>
          <a:prstGeom prst="rect">
            <a:avLst/>
          </a:prstGeom>
        </p:spPr>
      </p:pic>
      <p:sp>
        <p:nvSpPr>
          <p:cNvPr id="4" name="Rectangle : coins arrondis 3">
            <a:extLst>
              <a:ext uri="{FF2B5EF4-FFF2-40B4-BE49-F238E27FC236}">
                <a16:creationId xmlns:a16="http://schemas.microsoft.com/office/drawing/2014/main" id="{EF9E07A4-157E-F53F-6DFB-936ABB26BE4A}"/>
              </a:ext>
            </a:extLst>
          </p:cNvPr>
          <p:cNvSpPr/>
          <p:nvPr/>
        </p:nvSpPr>
        <p:spPr>
          <a:xfrm>
            <a:off x="689809" y="2596458"/>
            <a:ext cx="12336378" cy="1280271"/>
          </a:xfrm>
          <a:prstGeom prst="roundRect">
            <a:avLst/>
          </a:prstGeom>
          <a:noFill/>
        </p:spPr>
        <p:style>
          <a:lnRef idx="1">
            <a:schemeClr val="accent5"/>
          </a:lnRef>
          <a:fillRef idx="2">
            <a:schemeClr val="accent5"/>
          </a:fillRef>
          <a:effectRef idx="1">
            <a:schemeClr val="accent5"/>
          </a:effectRef>
          <a:fontRef idx="minor">
            <a:schemeClr val="dk1"/>
          </a:fontRef>
        </p:style>
        <p:txBody>
          <a:bodyPr rtlCol="0" anchor="ctr"/>
          <a:lstStyle/>
          <a:p>
            <a:pPr algn="ctr" rtl="1"/>
            <a:r>
              <a:rPr lang="ar-MA" sz="60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في حصة اليوم سنعمل جميعا على تحقق الهدف الآتي</a:t>
            </a:r>
            <a:r>
              <a:rPr lang="ar-MA" sz="72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a:t>
            </a:r>
          </a:p>
        </p:txBody>
      </p:sp>
      <p:pic>
        <p:nvPicPr>
          <p:cNvPr id="3" name="Image 2">
            <a:extLst>
              <a:ext uri="{FF2B5EF4-FFF2-40B4-BE49-F238E27FC236}">
                <a16:creationId xmlns:a16="http://schemas.microsoft.com/office/drawing/2014/main" id="{57B6F7B7-60EC-1BB1-8B2E-8D29FECF5989}"/>
              </a:ext>
            </a:extLst>
          </p:cNvPr>
          <p:cNvPicPr>
            <a:picLocks noChangeAspect="1"/>
          </p:cNvPicPr>
          <p:nvPr/>
        </p:nvPicPr>
        <p:blipFill>
          <a:blip r:embed="rId3"/>
          <a:stretch>
            <a:fillRect/>
          </a:stretch>
        </p:blipFill>
        <p:spPr>
          <a:xfrm>
            <a:off x="3025073" y="4171950"/>
            <a:ext cx="7665851" cy="5853924"/>
          </a:xfrm>
          <a:prstGeom prst="rect">
            <a:avLst/>
          </a:prstGeom>
        </p:spPr>
      </p:pic>
    </p:spTree>
    <p:extLst>
      <p:ext uri="{BB962C8B-B14F-4D97-AF65-F5344CB8AC3E}">
        <p14:creationId xmlns:p14="http://schemas.microsoft.com/office/powerpoint/2010/main" val="2002543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プレースホルダー 6"/>
          <p:cNvSpPr>
            <a:spLocks noGrp="1"/>
          </p:cNvSpPr>
          <p:nvPr>
            <p:ph type="body" sz="quarter" idx="11"/>
          </p:nvPr>
        </p:nvSpPr>
        <p:spPr>
          <a:xfrm>
            <a:off x="7926523" y="-16042"/>
            <a:ext cx="4800601" cy="10287000"/>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8" name="テキスト プレースホルダー 7"/>
          <p:cNvSpPr>
            <a:spLocks noGrp="1"/>
          </p:cNvSpPr>
          <p:nvPr>
            <p:ph type="body" sz="quarter" idx="12"/>
          </p:nvPr>
        </p:nvSpPr>
        <p:spPr>
          <a:xfrm>
            <a:off x="8194224" y="1909312"/>
            <a:ext cx="4265196" cy="4348082"/>
          </a:xfrm>
        </p:spPr>
        <p:txBody>
          <a:bodyPr/>
          <a:lstStyle/>
          <a:p>
            <a:r>
              <a:rPr kumimoji="1" lang="en-US" altLang="ja-JP" sz="19500"/>
              <a:t>2</a:t>
            </a:r>
            <a:endParaRPr kumimoji="1" lang="ja-JP" altLang="en-US" sz="19500" dirty="0"/>
          </a:p>
        </p:txBody>
      </p:sp>
      <p:sp>
        <p:nvSpPr>
          <p:cNvPr id="9" name="テキスト プレースホルダー 8"/>
          <p:cNvSpPr>
            <a:spLocks noGrp="1"/>
          </p:cNvSpPr>
          <p:nvPr>
            <p:ph type="body" sz="quarter" idx="13"/>
          </p:nvPr>
        </p:nvSpPr>
        <p:spPr>
          <a:xfrm>
            <a:off x="7925376" y="6209108"/>
            <a:ext cx="4800601" cy="2136496"/>
          </a:xfrm>
          <a:noFill/>
        </p:spPr>
        <p:txBody>
          <a:bodyPr anchor="ctr">
            <a:noAutofit/>
          </a:bodyPr>
          <a:lstStyle/>
          <a:p>
            <a:pPr marL="0" indent="0" rtl="1">
              <a:buNone/>
            </a:pPr>
            <a:r>
              <a:rPr kumimoji="1" lang="ar-MA" sz="8000" b="1" dirty="0">
                <a:latin typeface="Microsoft Uighur" panose="02000000000000000000" pitchFamily="2" charset="-78"/>
                <a:cs typeface="Microsoft Uighur" panose="02000000000000000000" pitchFamily="2" charset="-78"/>
              </a:rPr>
              <a:t>نشاط اعتيادي</a:t>
            </a:r>
            <a:endParaRPr kumimoji="1" lang="fr-FR" sz="8000" b="1" dirty="0">
              <a:latin typeface="Microsoft Uighur" panose="02000000000000000000" pitchFamily="2" charset="-78"/>
              <a:cs typeface="Microsoft Uighur" panose="02000000000000000000" pitchFamily="2" charset="-78"/>
            </a:endParaRPr>
          </a:p>
        </p:txBody>
      </p:sp>
      <p:sp>
        <p:nvSpPr>
          <p:cNvPr id="10" name="テキスト プレースホルダー 9"/>
          <p:cNvSpPr>
            <a:spLocks noGrp="1"/>
          </p:cNvSpPr>
          <p:nvPr>
            <p:ph type="body" sz="quarter" idx="16"/>
          </p:nvPr>
        </p:nvSpPr>
        <p:spPr>
          <a:xfrm>
            <a:off x="7440519" y="9622863"/>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1" name="テキスト プレースホルダー 10"/>
          <p:cNvSpPr>
            <a:spLocks noGrp="1"/>
          </p:cNvSpPr>
          <p:nvPr>
            <p:ph type="body" sz="quarter" idx="17"/>
          </p:nvPr>
        </p:nvSpPr>
        <p:spPr>
          <a:xfrm>
            <a:off x="6954519" y="8974764"/>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2" name="テキスト プレースホルダー 11"/>
          <p:cNvSpPr>
            <a:spLocks noGrp="1"/>
          </p:cNvSpPr>
          <p:nvPr>
            <p:ph type="body" sz="quarter" idx="18"/>
          </p:nvPr>
        </p:nvSpPr>
        <p:spPr>
          <a:xfrm>
            <a:off x="7440519" y="8326662"/>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3" name="テキスト プレースホルダー 12"/>
          <p:cNvSpPr>
            <a:spLocks noGrp="1"/>
          </p:cNvSpPr>
          <p:nvPr>
            <p:ph type="body" sz="quarter" idx="19"/>
          </p:nvPr>
        </p:nvSpPr>
        <p:spPr>
          <a:xfrm>
            <a:off x="6468519" y="9622863"/>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2" name="Rectangle : coins arrondis 1">
            <a:extLst>
              <a:ext uri="{FF2B5EF4-FFF2-40B4-BE49-F238E27FC236}">
                <a16:creationId xmlns:a16="http://schemas.microsoft.com/office/drawing/2014/main" id="{1A0E1360-7D00-6D86-06CB-8FA01F95B06B}"/>
              </a:ext>
            </a:extLst>
          </p:cNvPr>
          <p:cNvSpPr/>
          <p:nvPr/>
        </p:nvSpPr>
        <p:spPr>
          <a:xfrm>
            <a:off x="1273248" y="6368789"/>
            <a:ext cx="5293893" cy="1817134"/>
          </a:xfrm>
          <a:prstGeom prst="roundRect">
            <a:avLst/>
          </a:prstGeom>
          <a:noFill/>
        </p:spPr>
        <p:style>
          <a:lnRef idx="1">
            <a:schemeClr val="accent5"/>
          </a:lnRef>
          <a:fillRef idx="2">
            <a:schemeClr val="accent5"/>
          </a:fillRef>
          <a:effectRef idx="1">
            <a:schemeClr val="accent5"/>
          </a:effectRef>
          <a:fontRef idx="minor">
            <a:schemeClr val="dk1"/>
          </a:fontRef>
        </p:style>
        <p:txBody>
          <a:bodyPr rtlCol="0" anchor="ctr"/>
          <a:lstStyle/>
          <a:p>
            <a:pPr algn="ctr" rtl="1"/>
            <a:r>
              <a:rPr lang="ar-MA" sz="60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طقس تسجيل الحضور</a:t>
            </a:r>
          </a:p>
        </p:txBody>
      </p:sp>
      <p:pic>
        <p:nvPicPr>
          <p:cNvPr id="3" name="Image 2">
            <a:extLst>
              <a:ext uri="{FF2B5EF4-FFF2-40B4-BE49-F238E27FC236}">
                <a16:creationId xmlns:a16="http://schemas.microsoft.com/office/drawing/2014/main" id="{DBA4FFE1-99F2-3DBB-213A-9A29D26114C2}"/>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942874" y="631750"/>
            <a:ext cx="5954640" cy="5412990"/>
          </a:xfrm>
          <a:prstGeom prst="rect">
            <a:avLst/>
          </a:prstGeom>
        </p:spPr>
      </p:pic>
    </p:spTree>
    <p:extLst>
      <p:ext uri="{BB962C8B-B14F-4D97-AF65-F5344CB8AC3E}">
        <p14:creationId xmlns:p14="http://schemas.microsoft.com/office/powerpoint/2010/main" val="2425538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6533A270-9253-5E18-1483-5936701E86FF}"/>
              </a:ext>
            </a:extLst>
          </p:cNvPr>
          <p:cNvSpPr txBox="1"/>
          <p:nvPr/>
        </p:nvSpPr>
        <p:spPr>
          <a:xfrm>
            <a:off x="160421" y="716748"/>
            <a:ext cx="12336380" cy="819455"/>
          </a:xfrm>
          <a:prstGeom prst="rect">
            <a:avLst/>
          </a:prstGeom>
          <a:noFill/>
        </p:spPr>
        <p:txBody>
          <a:bodyPr wrap="square" rtlCol="0" anchor="ctr">
            <a:spAutoFit/>
          </a:bodyPr>
          <a:lstStyle/>
          <a:p>
            <a:pPr algn="r" rtl="1"/>
            <a:r>
              <a:rPr lang="ar-MA" sz="4725" dirty="0">
                <a:solidFill>
                  <a:schemeClr val="bg1">
                    <a:lumMod val="65000"/>
                  </a:schemeClr>
                </a:solidFill>
                <a:latin typeface="Microsoft Uighur" panose="02000000000000000000" pitchFamily="2" charset="-78"/>
                <a:cs typeface="Microsoft Uighur" panose="02000000000000000000" pitchFamily="2" charset="-78"/>
              </a:rPr>
              <a:t>انتبهوا جيدا! سأقوم بكتابة أسمائكم على بطاقات وأوزعها عليكم.</a:t>
            </a:r>
            <a:endParaRPr lang="fr-FR" sz="4725"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2" name="Image 1">
            <a:extLst>
              <a:ext uri="{FF2B5EF4-FFF2-40B4-BE49-F238E27FC236}">
                <a16:creationId xmlns:a16="http://schemas.microsoft.com/office/drawing/2014/main" id="{A21DD214-3214-E295-E446-B5258744C3AA}"/>
              </a:ext>
            </a:extLst>
          </p:cNvPr>
          <p:cNvPicPr>
            <a:picLocks noChangeAspect="1"/>
          </p:cNvPicPr>
          <p:nvPr/>
        </p:nvPicPr>
        <p:blipFill>
          <a:blip r:embed="rId2"/>
          <a:stretch>
            <a:fillRect/>
          </a:stretch>
        </p:blipFill>
        <p:spPr>
          <a:xfrm>
            <a:off x="325508" y="689461"/>
            <a:ext cx="1676545" cy="1280271"/>
          </a:xfrm>
          <a:prstGeom prst="rect">
            <a:avLst/>
          </a:prstGeom>
        </p:spPr>
      </p:pic>
      <p:pic>
        <p:nvPicPr>
          <p:cNvPr id="8" name="Image 7" descr="Une image contenant croquis, dessin, fournitures de bureau, stylos et plumes&#10;&#10;Le contenu généré par l’IA peut être incorrect.">
            <a:extLst>
              <a:ext uri="{FF2B5EF4-FFF2-40B4-BE49-F238E27FC236}">
                <a16:creationId xmlns:a16="http://schemas.microsoft.com/office/drawing/2014/main" id="{54AE912C-A671-C70A-303B-8017F1C6CDA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138997" y="2426535"/>
            <a:ext cx="7438005" cy="7438005"/>
          </a:xfrm>
          <a:prstGeom prst="rect">
            <a:avLst/>
          </a:prstGeom>
        </p:spPr>
      </p:pic>
    </p:spTree>
    <p:extLst>
      <p:ext uri="{BB962C8B-B14F-4D97-AF65-F5344CB8AC3E}">
        <p14:creationId xmlns:p14="http://schemas.microsoft.com/office/powerpoint/2010/main" val="3074782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8E524-8D4E-BDBD-4A7E-91B1B56949F9}"/>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996CDF4F-CAF2-6A82-0B50-091BC6879062}"/>
              </a:ext>
            </a:extLst>
          </p:cNvPr>
          <p:cNvSpPr txBox="1"/>
          <p:nvPr/>
        </p:nvSpPr>
        <p:spPr>
          <a:xfrm>
            <a:off x="2190749" y="867782"/>
            <a:ext cx="10306051" cy="707886"/>
          </a:xfrm>
          <a:prstGeom prst="rect">
            <a:avLst/>
          </a:prstGeom>
          <a:noFill/>
        </p:spPr>
        <p:txBody>
          <a:bodyPr wrap="square" rtlCol="0" anchor="ctr">
            <a:spAutoFit/>
          </a:bodyPr>
          <a:lstStyle/>
          <a:p>
            <a:pPr algn="r" rtl="1"/>
            <a:r>
              <a:rPr lang="ar-MA" sz="4000" dirty="0">
                <a:solidFill>
                  <a:schemeClr val="bg1">
                    <a:lumMod val="65000"/>
                  </a:schemeClr>
                </a:solidFill>
                <a:latin typeface="Microsoft Uighur" panose="02000000000000000000" pitchFamily="2" charset="-78"/>
                <a:cs typeface="Microsoft Uighur" panose="02000000000000000000" pitchFamily="2" charset="-78"/>
              </a:rPr>
              <a:t>لاحظوا جيدا، وافعلوا مثلي! (يقوم الأستاذ على السبورة ويبرز بطاقته ويقدم نفسه)</a:t>
            </a:r>
            <a:endParaRPr lang="fr-FR" sz="4000"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2" name="Image 1">
            <a:extLst>
              <a:ext uri="{FF2B5EF4-FFF2-40B4-BE49-F238E27FC236}">
                <a16:creationId xmlns:a16="http://schemas.microsoft.com/office/drawing/2014/main" id="{81B95E3E-C2DF-E589-F854-867F8FF4724E}"/>
              </a:ext>
            </a:extLst>
          </p:cNvPr>
          <p:cNvPicPr>
            <a:picLocks noChangeAspect="1"/>
          </p:cNvPicPr>
          <p:nvPr/>
        </p:nvPicPr>
        <p:blipFill>
          <a:blip r:embed="rId2"/>
          <a:stretch>
            <a:fillRect/>
          </a:stretch>
        </p:blipFill>
        <p:spPr>
          <a:xfrm>
            <a:off x="325508" y="689461"/>
            <a:ext cx="1676545" cy="1280271"/>
          </a:xfrm>
          <a:prstGeom prst="rect">
            <a:avLst/>
          </a:prstGeom>
        </p:spPr>
      </p:pic>
      <p:sp>
        <p:nvSpPr>
          <p:cNvPr id="7" name="Rectangle : coins arrondis 6">
            <a:extLst>
              <a:ext uri="{FF2B5EF4-FFF2-40B4-BE49-F238E27FC236}">
                <a16:creationId xmlns:a16="http://schemas.microsoft.com/office/drawing/2014/main" id="{994A1D22-BDA8-C756-B719-F7C5492D25F9}"/>
              </a:ext>
            </a:extLst>
          </p:cNvPr>
          <p:cNvSpPr/>
          <p:nvPr/>
        </p:nvSpPr>
        <p:spPr>
          <a:xfrm>
            <a:off x="625641" y="4234933"/>
            <a:ext cx="4260228" cy="1817134"/>
          </a:xfrm>
          <a:prstGeom prst="roundRect">
            <a:avLst/>
          </a:prstGeom>
          <a:noFill/>
        </p:spPr>
        <p:style>
          <a:lnRef idx="1">
            <a:schemeClr val="accent5"/>
          </a:lnRef>
          <a:fillRef idx="2">
            <a:schemeClr val="accent5"/>
          </a:fillRef>
          <a:effectRef idx="1">
            <a:schemeClr val="accent5"/>
          </a:effectRef>
          <a:fontRef idx="minor">
            <a:schemeClr val="dk1"/>
          </a:fontRef>
        </p:style>
        <p:txBody>
          <a:bodyPr rtlCol="0" anchor="ctr"/>
          <a:lstStyle/>
          <a:p>
            <a:pPr algn="ctr" rtl="1"/>
            <a:r>
              <a:rPr lang="ar-MA" sz="60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مرحبا! اسمي ......</a:t>
            </a:r>
          </a:p>
        </p:txBody>
      </p:sp>
      <p:pic>
        <p:nvPicPr>
          <p:cNvPr id="9" name="Image 8" descr="Une image contenant habits, intérieur, salle de classe, chaise&#10;&#10;Le contenu généré par l’IA peut être incorrect.">
            <a:extLst>
              <a:ext uri="{FF2B5EF4-FFF2-40B4-BE49-F238E27FC236}">
                <a16:creationId xmlns:a16="http://schemas.microsoft.com/office/drawing/2014/main" id="{C9864826-787B-5DA7-B443-34FD72099055}"/>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5422232" y="2350935"/>
            <a:ext cx="7972927" cy="7247687"/>
          </a:xfrm>
          <a:prstGeom prst="rect">
            <a:avLst/>
          </a:prstGeom>
        </p:spPr>
      </p:pic>
    </p:spTree>
    <p:extLst>
      <p:ext uri="{BB962C8B-B14F-4D97-AF65-F5344CB8AC3E}">
        <p14:creationId xmlns:p14="http://schemas.microsoft.com/office/powerpoint/2010/main" val="4074567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AD0E3B-9C1D-FCF3-50E9-A88E9B9BE04C}"/>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3381CC08-95E3-2E12-CB12-7999580733BD}"/>
              </a:ext>
            </a:extLst>
          </p:cNvPr>
          <p:cNvSpPr txBox="1"/>
          <p:nvPr/>
        </p:nvSpPr>
        <p:spPr>
          <a:xfrm>
            <a:off x="2190749" y="867782"/>
            <a:ext cx="10306051" cy="707886"/>
          </a:xfrm>
          <a:prstGeom prst="rect">
            <a:avLst/>
          </a:prstGeom>
          <a:noFill/>
        </p:spPr>
        <p:txBody>
          <a:bodyPr wrap="square" rtlCol="0" anchor="ctr">
            <a:spAutoFit/>
          </a:bodyPr>
          <a:lstStyle/>
          <a:p>
            <a:pPr algn="r" rtl="1"/>
            <a:r>
              <a:rPr lang="ar-MA" sz="4000" dirty="0">
                <a:solidFill>
                  <a:schemeClr val="bg1">
                    <a:lumMod val="65000"/>
                  </a:schemeClr>
                </a:solidFill>
                <a:latin typeface="Microsoft Uighur" panose="02000000000000000000" pitchFamily="2" charset="-78"/>
                <a:cs typeface="Microsoft Uighur" panose="02000000000000000000" pitchFamily="2" charset="-78"/>
              </a:rPr>
              <a:t>الآن دوركم، من يقم إلى السبورة ويقدم نفسه كما فعلت؟</a:t>
            </a:r>
            <a:endParaRPr lang="fr-FR" sz="4000"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2" name="Image 1">
            <a:extLst>
              <a:ext uri="{FF2B5EF4-FFF2-40B4-BE49-F238E27FC236}">
                <a16:creationId xmlns:a16="http://schemas.microsoft.com/office/drawing/2014/main" id="{21EFB40A-B522-35FF-1869-C955064D6289}"/>
              </a:ext>
            </a:extLst>
          </p:cNvPr>
          <p:cNvPicPr>
            <a:picLocks noChangeAspect="1"/>
          </p:cNvPicPr>
          <p:nvPr/>
        </p:nvPicPr>
        <p:blipFill>
          <a:blip r:embed="rId2"/>
          <a:stretch>
            <a:fillRect/>
          </a:stretch>
        </p:blipFill>
        <p:spPr>
          <a:xfrm>
            <a:off x="325508" y="689461"/>
            <a:ext cx="1676545" cy="1280271"/>
          </a:xfrm>
          <a:prstGeom prst="rect">
            <a:avLst/>
          </a:prstGeom>
        </p:spPr>
      </p:pic>
      <p:sp>
        <p:nvSpPr>
          <p:cNvPr id="10" name="Rectangle : coins arrondis 9">
            <a:extLst>
              <a:ext uri="{FF2B5EF4-FFF2-40B4-BE49-F238E27FC236}">
                <a16:creationId xmlns:a16="http://schemas.microsoft.com/office/drawing/2014/main" id="{458D2868-73E3-A312-C75A-CB9FCC3FF4A5}"/>
              </a:ext>
            </a:extLst>
          </p:cNvPr>
          <p:cNvSpPr/>
          <p:nvPr/>
        </p:nvSpPr>
        <p:spPr>
          <a:xfrm>
            <a:off x="625641" y="4234933"/>
            <a:ext cx="4260228" cy="1817134"/>
          </a:xfrm>
          <a:prstGeom prst="roundRect">
            <a:avLst/>
          </a:prstGeom>
          <a:noFill/>
        </p:spPr>
        <p:style>
          <a:lnRef idx="1">
            <a:schemeClr val="accent5"/>
          </a:lnRef>
          <a:fillRef idx="2">
            <a:schemeClr val="accent5"/>
          </a:fillRef>
          <a:effectRef idx="1">
            <a:schemeClr val="accent5"/>
          </a:effectRef>
          <a:fontRef idx="minor">
            <a:schemeClr val="dk1"/>
          </a:fontRef>
        </p:style>
        <p:txBody>
          <a:bodyPr rtlCol="0" anchor="ctr"/>
          <a:lstStyle/>
          <a:p>
            <a:pPr algn="ctr" rtl="1"/>
            <a:r>
              <a:rPr lang="ar-MA" sz="60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مرحبا! اسمي ......</a:t>
            </a:r>
          </a:p>
        </p:txBody>
      </p:sp>
      <p:pic>
        <p:nvPicPr>
          <p:cNvPr id="11" name="Image 10">
            <a:extLst>
              <a:ext uri="{FF2B5EF4-FFF2-40B4-BE49-F238E27FC236}">
                <a16:creationId xmlns:a16="http://schemas.microsoft.com/office/drawing/2014/main" id="{7ACB2CD5-2F70-6AF6-771C-E5EF988D267C}"/>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5438274" y="2381559"/>
            <a:ext cx="7956885" cy="7233105"/>
          </a:xfrm>
          <a:prstGeom prst="rect">
            <a:avLst/>
          </a:prstGeom>
        </p:spPr>
      </p:pic>
    </p:spTree>
    <p:extLst>
      <p:ext uri="{BB962C8B-B14F-4D97-AF65-F5344CB8AC3E}">
        <p14:creationId xmlns:p14="http://schemas.microsoft.com/office/powerpoint/2010/main" val="3763044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4F23C-085F-D5AB-94B3-7FD3125CB9E9}"/>
            </a:ext>
          </a:extLst>
        </p:cNvPr>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C9E3D0D5-FAE2-ADC2-6BD0-3A143507E9BD}"/>
              </a:ext>
            </a:extLst>
          </p:cNvPr>
          <p:cNvSpPr>
            <a:spLocks noGrp="1"/>
          </p:cNvSpPr>
          <p:nvPr>
            <p:ph type="body" sz="quarter" idx="11"/>
          </p:nvPr>
        </p:nvSpPr>
        <p:spPr>
          <a:xfrm>
            <a:off x="7926523" y="-16042"/>
            <a:ext cx="4800601" cy="10287000"/>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8" name="テキスト プレースホルダー 7">
            <a:extLst>
              <a:ext uri="{FF2B5EF4-FFF2-40B4-BE49-F238E27FC236}">
                <a16:creationId xmlns:a16="http://schemas.microsoft.com/office/drawing/2014/main" id="{BD5E76EF-97EC-408A-F5A8-9C760A43B610}"/>
              </a:ext>
            </a:extLst>
          </p:cNvPr>
          <p:cNvSpPr>
            <a:spLocks noGrp="1"/>
          </p:cNvSpPr>
          <p:nvPr>
            <p:ph type="body" sz="quarter" idx="12"/>
          </p:nvPr>
        </p:nvSpPr>
        <p:spPr>
          <a:xfrm>
            <a:off x="8194224" y="1909312"/>
            <a:ext cx="4265196" cy="4348082"/>
          </a:xfrm>
        </p:spPr>
        <p:txBody>
          <a:bodyPr/>
          <a:lstStyle/>
          <a:p>
            <a:r>
              <a:rPr kumimoji="1" lang="ar-MA" altLang="ja-JP" sz="19500" dirty="0"/>
              <a:t>3</a:t>
            </a:r>
            <a:endParaRPr kumimoji="1" lang="ja-JP" altLang="en-US" sz="19500" dirty="0"/>
          </a:p>
        </p:txBody>
      </p:sp>
      <p:sp>
        <p:nvSpPr>
          <p:cNvPr id="9" name="テキスト プレースホルダー 8">
            <a:extLst>
              <a:ext uri="{FF2B5EF4-FFF2-40B4-BE49-F238E27FC236}">
                <a16:creationId xmlns:a16="http://schemas.microsoft.com/office/drawing/2014/main" id="{755E5741-0955-C975-F8F1-181FEBE2C97D}"/>
              </a:ext>
            </a:extLst>
          </p:cNvPr>
          <p:cNvSpPr>
            <a:spLocks noGrp="1"/>
          </p:cNvSpPr>
          <p:nvPr>
            <p:ph type="body" sz="quarter" idx="13"/>
          </p:nvPr>
        </p:nvSpPr>
        <p:spPr>
          <a:xfrm>
            <a:off x="7925376" y="6209108"/>
            <a:ext cx="4800601" cy="2136496"/>
          </a:xfrm>
          <a:noFill/>
        </p:spPr>
        <p:txBody>
          <a:bodyPr anchor="ctr">
            <a:noAutofit/>
          </a:bodyPr>
          <a:lstStyle/>
          <a:p>
            <a:pPr marL="0" indent="0" rtl="1">
              <a:buNone/>
            </a:pPr>
            <a:r>
              <a:rPr kumimoji="1" lang="ar-MA" sz="8000" b="1" dirty="0">
                <a:latin typeface="Microsoft Uighur" panose="02000000000000000000" pitchFamily="2" charset="-78"/>
                <a:cs typeface="Microsoft Uighur" panose="02000000000000000000" pitchFamily="2" charset="-78"/>
              </a:rPr>
              <a:t>نشاط الاستماع والتحدث</a:t>
            </a:r>
            <a:endParaRPr kumimoji="1" lang="fr-FR" sz="8000" b="1" dirty="0">
              <a:latin typeface="Microsoft Uighur" panose="02000000000000000000" pitchFamily="2" charset="-78"/>
              <a:cs typeface="Microsoft Uighur" panose="02000000000000000000" pitchFamily="2" charset="-78"/>
            </a:endParaRPr>
          </a:p>
        </p:txBody>
      </p:sp>
      <p:sp>
        <p:nvSpPr>
          <p:cNvPr id="10" name="テキスト プレースホルダー 9">
            <a:extLst>
              <a:ext uri="{FF2B5EF4-FFF2-40B4-BE49-F238E27FC236}">
                <a16:creationId xmlns:a16="http://schemas.microsoft.com/office/drawing/2014/main" id="{33FFC396-016A-AF15-D144-A61B364C6169}"/>
              </a:ext>
            </a:extLst>
          </p:cNvPr>
          <p:cNvSpPr>
            <a:spLocks noGrp="1"/>
          </p:cNvSpPr>
          <p:nvPr>
            <p:ph type="body" sz="quarter" idx="16"/>
          </p:nvPr>
        </p:nvSpPr>
        <p:spPr>
          <a:xfrm>
            <a:off x="7440519" y="9622863"/>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1" name="テキスト プレースホルダー 10">
            <a:extLst>
              <a:ext uri="{FF2B5EF4-FFF2-40B4-BE49-F238E27FC236}">
                <a16:creationId xmlns:a16="http://schemas.microsoft.com/office/drawing/2014/main" id="{36D18293-1105-C9BD-51F6-7D2798865105}"/>
              </a:ext>
            </a:extLst>
          </p:cNvPr>
          <p:cNvSpPr>
            <a:spLocks noGrp="1"/>
          </p:cNvSpPr>
          <p:nvPr>
            <p:ph type="body" sz="quarter" idx="17"/>
          </p:nvPr>
        </p:nvSpPr>
        <p:spPr>
          <a:xfrm>
            <a:off x="6954519" y="8974764"/>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2" name="テキスト プレースホルダー 11">
            <a:extLst>
              <a:ext uri="{FF2B5EF4-FFF2-40B4-BE49-F238E27FC236}">
                <a16:creationId xmlns:a16="http://schemas.microsoft.com/office/drawing/2014/main" id="{255B7B0F-01E4-D355-16DB-22B2158B3AB4}"/>
              </a:ext>
            </a:extLst>
          </p:cNvPr>
          <p:cNvSpPr>
            <a:spLocks noGrp="1"/>
          </p:cNvSpPr>
          <p:nvPr>
            <p:ph type="body" sz="quarter" idx="18"/>
          </p:nvPr>
        </p:nvSpPr>
        <p:spPr>
          <a:xfrm>
            <a:off x="7440519" y="8326662"/>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3" name="テキスト プレースホルダー 12">
            <a:extLst>
              <a:ext uri="{FF2B5EF4-FFF2-40B4-BE49-F238E27FC236}">
                <a16:creationId xmlns:a16="http://schemas.microsoft.com/office/drawing/2014/main" id="{D56358D8-CBBE-3CA2-87E3-253E40F4C347}"/>
              </a:ext>
            </a:extLst>
          </p:cNvPr>
          <p:cNvSpPr>
            <a:spLocks noGrp="1"/>
          </p:cNvSpPr>
          <p:nvPr>
            <p:ph type="body" sz="quarter" idx="19"/>
          </p:nvPr>
        </p:nvSpPr>
        <p:spPr>
          <a:xfrm>
            <a:off x="6468519" y="9622863"/>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2" name="Rectangle : coins arrondis 1">
            <a:extLst>
              <a:ext uri="{FF2B5EF4-FFF2-40B4-BE49-F238E27FC236}">
                <a16:creationId xmlns:a16="http://schemas.microsoft.com/office/drawing/2014/main" id="{BEFAEC4F-5230-27E3-0545-D9B0E5D5857B}"/>
              </a:ext>
            </a:extLst>
          </p:cNvPr>
          <p:cNvSpPr/>
          <p:nvPr/>
        </p:nvSpPr>
        <p:spPr>
          <a:xfrm>
            <a:off x="455808" y="4154905"/>
            <a:ext cx="6916655" cy="1084847"/>
          </a:xfrm>
          <a:prstGeom prst="roundRect">
            <a:avLst/>
          </a:prstGeom>
          <a:noFill/>
        </p:spPr>
        <p:style>
          <a:lnRef idx="1">
            <a:schemeClr val="accent5"/>
          </a:lnRef>
          <a:fillRef idx="2">
            <a:schemeClr val="accent5"/>
          </a:fillRef>
          <a:effectRef idx="1">
            <a:schemeClr val="accent5"/>
          </a:effectRef>
          <a:fontRef idx="minor">
            <a:schemeClr val="dk1"/>
          </a:fontRef>
        </p:style>
        <p:txBody>
          <a:bodyPr rtlCol="0" anchor="ctr"/>
          <a:lstStyle/>
          <a:p>
            <a:pPr algn="r" rtl="1"/>
            <a:r>
              <a:rPr lang="ar-MA" sz="54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تحدث عفوي</a:t>
            </a:r>
          </a:p>
        </p:txBody>
      </p:sp>
      <p:sp>
        <p:nvSpPr>
          <p:cNvPr id="3" name="Rectangle : coins arrondis 2">
            <a:extLst>
              <a:ext uri="{FF2B5EF4-FFF2-40B4-BE49-F238E27FC236}">
                <a16:creationId xmlns:a16="http://schemas.microsoft.com/office/drawing/2014/main" id="{7AB43919-2CFB-CDE8-0DFC-DC5E6D43F685}"/>
              </a:ext>
            </a:extLst>
          </p:cNvPr>
          <p:cNvSpPr/>
          <p:nvPr/>
        </p:nvSpPr>
        <p:spPr>
          <a:xfrm>
            <a:off x="455810" y="5516731"/>
            <a:ext cx="6916656" cy="1084847"/>
          </a:xfrm>
          <a:prstGeom prst="roundRect">
            <a:avLst/>
          </a:prstGeom>
          <a:noFill/>
        </p:spPr>
        <p:style>
          <a:lnRef idx="1">
            <a:schemeClr val="accent5"/>
          </a:lnRef>
          <a:fillRef idx="2">
            <a:schemeClr val="accent5"/>
          </a:fillRef>
          <a:effectRef idx="1">
            <a:schemeClr val="accent5"/>
          </a:effectRef>
          <a:fontRef idx="minor">
            <a:schemeClr val="dk1"/>
          </a:fontRef>
        </p:style>
        <p:txBody>
          <a:bodyPr rtlCol="0" anchor="ctr"/>
          <a:lstStyle/>
          <a:p>
            <a:pPr algn="r" rtl="1"/>
            <a:r>
              <a:rPr lang="ar-MA" sz="54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الاستماع لحكاية: "أول يوم في المدرسة"</a:t>
            </a:r>
          </a:p>
        </p:txBody>
      </p:sp>
      <p:sp>
        <p:nvSpPr>
          <p:cNvPr id="4" name="Rectangle : coins arrondis 3">
            <a:extLst>
              <a:ext uri="{FF2B5EF4-FFF2-40B4-BE49-F238E27FC236}">
                <a16:creationId xmlns:a16="http://schemas.microsoft.com/office/drawing/2014/main" id="{D64403AC-8DA9-1DA4-BE81-F2EDE2581091}"/>
              </a:ext>
            </a:extLst>
          </p:cNvPr>
          <p:cNvSpPr/>
          <p:nvPr/>
        </p:nvSpPr>
        <p:spPr>
          <a:xfrm>
            <a:off x="455809" y="6998787"/>
            <a:ext cx="6916655" cy="1084847"/>
          </a:xfrm>
          <a:prstGeom prst="roundRect">
            <a:avLst/>
          </a:prstGeom>
          <a:noFill/>
        </p:spPr>
        <p:style>
          <a:lnRef idx="1">
            <a:schemeClr val="accent5"/>
          </a:lnRef>
          <a:fillRef idx="2">
            <a:schemeClr val="accent5"/>
          </a:fillRef>
          <a:effectRef idx="1">
            <a:schemeClr val="accent5"/>
          </a:effectRef>
          <a:fontRef idx="minor">
            <a:schemeClr val="dk1"/>
          </a:fontRef>
        </p:style>
        <p:txBody>
          <a:bodyPr rtlCol="0" anchor="ctr"/>
          <a:lstStyle/>
          <a:p>
            <a:pPr algn="r" rtl="1"/>
            <a:r>
              <a:rPr lang="ar-MA" sz="54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قراءة الصورة: لوحة القسم</a:t>
            </a:r>
          </a:p>
        </p:txBody>
      </p:sp>
    </p:spTree>
    <p:extLst>
      <p:ext uri="{BB962C8B-B14F-4D97-AF65-F5344CB8AC3E}">
        <p14:creationId xmlns:p14="http://schemas.microsoft.com/office/powerpoint/2010/main" val="1007697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AC177-5980-418A-6B1A-7F03FEA4D242}"/>
            </a:ext>
          </a:extLst>
        </p:cNvPr>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942DCA3C-4DCE-2AA8-1DAC-70A3ABB0F20C}"/>
              </a:ext>
            </a:extLst>
          </p:cNvPr>
          <p:cNvSpPr>
            <a:spLocks noGrp="1"/>
          </p:cNvSpPr>
          <p:nvPr>
            <p:ph type="body" sz="quarter" idx="11"/>
          </p:nvPr>
        </p:nvSpPr>
        <p:spPr>
          <a:xfrm>
            <a:off x="7926523" y="-16042"/>
            <a:ext cx="4800601" cy="10287000"/>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9" name="テキスト プレースホルダー 8">
            <a:extLst>
              <a:ext uri="{FF2B5EF4-FFF2-40B4-BE49-F238E27FC236}">
                <a16:creationId xmlns:a16="http://schemas.microsoft.com/office/drawing/2014/main" id="{93029727-1543-9F75-1427-752E91091954}"/>
              </a:ext>
            </a:extLst>
          </p:cNvPr>
          <p:cNvSpPr>
            <a:spLocks noGrp="1"/>
          </p:cNvSpPr>
          <p:nvPr>
            <p:ph type="body" sz="quarter" idx="13"/>
          </p:nvPr>
        </p:nvSpPr>
        <p:spPr>
          <a:xfrm>
            <a:off x="7925376" y="4094558"/>
            <a:ext cx="4800601" cy="2136496"/>
          </a:xfrm>
          <a:noFill/>
        </p:spPr>
        <p:txBody>
          <a:bodyPr anchor="ctr">
            <a:noAutofit/>
          </a:bodyPr>
          <a:lstStyle/>
          <a:p>
            <a:pPr marL="0" indent="0" rtl="1">
              <a:buNone/>
            </a:pPr>
            <a:r>
              <a:rPr kumimoji="1" lang="ar-MA" sz="8000" b="1" dirty="0">
                <a:latin typeface="Microsoft Uighur" panose="02000000000000000000" pitchFamily="2" charset="-78"/>
                <a:cs typeface="Microsoft Uighur" panose="02000000000000000000" pitchFamily="2" charset="-78"/>
              </a:rPr>
              <a:t>التحدث العفوي</a:t>
            </a:r>
            <a:endParaRPr kumimoji="1" lang="fr-FR" sz="8000" b="1" dirty="0">
              <a:latin typeface="Microsoft Uighur" panose="02000000000000000000" pitchFamily="2" charset="-78"/>
              <a:cs typeface="Microsoft Uighur" panose="02000000000000000000" pitchFamily="2" charset="-78"/>
            </a:endParaRPr>
          </a:p>
        </p:txBody>
      </p:sp>
      <p:sp>
        <p:nvSpPr>
          <p:cNvPr id="10" name="テキスト プレースホルダー 9">
            <a:extLst>
              <a:ext uri="{FF2B5EF4-FFF2-40B4-BE49-F238E27FC236}">
                <a16:creationId xmlns:a16="http://schemas.microsoft.com/office/drawing/2014/main" id="{31D0B298-423C-AC57-52E1-94551143B0E1}"/>
              </a:ext>
            </a:extLst>
          </p:cNvPr>
          <p:cNvSpPr>
            <a:spLocks noGrp="1"/>
          </p:cNvSpPr>
          <p:nvPr>
            <p:ph type="body" sz="quarter" idx="16"/>
          </p:nvPr>
        </p:nvSpPr>
        <p:spPr>
          <a:xfrm>
            <a:off x="7440519" y="9622863"/>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1" name="テキスト プレースホルダー 10">
            <a:extLst>
              <a:ext uri="{FF2B5EF4-FFF2-40B4-BE49-F238E27FC236}">
                <a16:creationId xmlns:a16="http://schemas.microsoft.com/office/drawing/2014/main" id="{D1A124E8-28D9-4DEF-1890-1D1AE769A392}"/>
              </a:ext>
            </a:extLst>
          </p:cNvPr>
          <p:cNvSpPr>
            <a:spLocks noGrp="1"/>
          </p:cNvSpPr>
          <p:nvPr>
            <p:ph type="body" sz="quarter" idx="17"/>
          </p:nvPr>
        </p:nvSpPr>
        <p:spPr>
          <a:xfrm>
            <a:off x="6954519" y="8974764"/>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2" name="テキスト プレースホルダー 11">
            <a:extLst>
              <a:ext uri="{FF2B5EF4-FFF2-40B4-BE49-F238E27FC236}">
                <a16:creationId xmlns:a16="http://schemas.microsoft.com/office/drawing/2014/main" id="{FEFCC82A-4525-253F-1984-45E81FE0C1DA}"/>
              </a:ext>
            </a:extLst>
          </p:cNvPr>
          <p:cNvSpPr>
            <a:spLocks noGrp="1"/>
          </p:cNvSpPr>
          <p:nvPr>
            <p:ph type="body" sz="quarter" idx="18"/>
          </p:nvPr>
        </p:nvSpPr>
        <p:spPr>
          <a:xfrm>
            <a:off x="7440519" y="8326662"/>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3" name="テキスト プレースホルダー 12">
            <a:extLst>
              <a:ext uri="{FF2B5EF4-FFF2-40B4-BE49-F238E27FC236}">
                <a16:creationId xmlns:a16="http://schemas.microsoft.com/office/drawing/2014/main" id="{B073739D-664D-7750-BCC7-F0644F3B81E5}"/>
              </a:ext>
            </a:extLst>
          </p:cNvPr>
          <p:cNvSpPr>
            <a:spLocks noGrp="1"/>
          </p:cNvSpPr>
          <p:nvPr>
            <p:ph type="body" sz="quarter" idx="19"/>
          </p:nvPr>
        </p:nvSpPr>
        <p:spPr>
          <a:xfrm>
            <a:off x="6468519" y="9622863"/>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pic>
        <p:nvPicPr>
          <p:cNvPr id="5" name="Image 4" descr="Une image contenant intérieur, habits, fille, école&#10;&#10;Le contenu généré par l’IA peut être incorrect.">
            <a:extLst>
              <a:ext uri="{FF2B5EF4-FFF2-40B4-BE49-F238E27FC236}">
                <a16:creationId xmlns:a16="http://schemas.microsoft.com/office/drawing/2014/main" id="{70F97D4C-A17F-CB50-0F17-52E23571BA0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62302" y="1485161"/>
            <a:ext cx="6953372" cy="6403350"/>
          </a:xfrm>
          <a:prstGeom prst="rect">
            <a:avLst/>
          </a:prstGeom>
        </p:spPr>
      </p:pic>
    </p:spTree>
    <p:extLst>
      <p:ext uri="{BB962C8B-B14F-4D97-AF65-F5344CB8AC3E}">
        <p14:creationId xmlns:p14="http://schemas.microsoft.com/office/powerpoint/2010/main" val="19817396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19B27766-CF1F-0E90-1AFC-2D3D4298239D}"/>
              </a:ext>
            </a:extLst>
          </p:cNvPr>
          <p:cNvSpPr txBox="1"/>
          <p:nvPr/>
        </p:nvSpPr>
        <p:spPr>
          <a:xfrm>
            <a:off x="274721" y="716810"/>
            <a:ext cx="12336380" cy="1200329"/>
          </a:xfrm>
          <a:prstGeom prst="rect">
            <a:avLst/>
          </a:prstGeom>
          <a:noFill/>
        </p:spPr>
        <p:txBody>
          <a:bodyPr wrap="square" rtlCol="0" anchor="ctr">
            <a:spAutoFit/>
          </a:bodyPr>
          <a:lstStyle/>
          <a:p>
            <a:pPr algn="r" rtl="1"/>
            <a:r>
              <a:rPr lang="ar-MA" sz="3600" b="1" dirty="0">
                <a:solidFill>
                  <a:schemeClr val="bg1">
                    <a:lumMod val="65000"/>
                  </a:schemeClr>
                </a:solidFill>
                <a:latin typeface="Microsoft Uighur" panose="02000000000000000000" pitchFamily="2" charset="-78"/>
                <a:cs typeface="Microsoft Uighur" panose="02000000000000000000" pitchFamily="2" charset="-78"/>
              </a:rPr>
              <a:t>استعدوا الآن</a:t>
            </a:r>
            <a:r>
              <a:rPr lang="fr-FR" sz="3600" b="1" dirty="0">
                <a:solidFill>
                  <a:schemeClr val="bg1">
                    <a:lumMod val="65000"/>
                  </a:schemeClr>
                </a:solidFill>
                <a:latin typeface="Microsoft Uighur" panose="02000000000000000000" pitchFamily="2" charset="-78"/>
                <a:cs typeface="Microsoft Uighur" panose="02000000000000000000" pitchFamily="2" charset="-78"/>
              </a:rPr>
              <a:t>!</a:t>
            </a:r>
            <a:r>
              <a:rPr lang="ar-MA" sz="3600" b="1" dirty="0">
                <a:solidFill>
                  <a:schemeClr val="bg1">
                    <a:lumMod val="65000"/>
                  </a:schemeClr>
                </a:solidFill>
                <a:latin typeface="Microsoft Uighur" panose="02000000000000000000" pitchFamily="2" charset="-78"/>
                <a:cs typeface="Microsoft Uighur" panose="02000000000000000000" pitchFamily="2" charset="-78"/>
              </a:rPr>
              <a:t> سنشكل حلقة كما في الصورة، لنقوم بنشاط التحدث العفوي.</a:t>
            </a:r>
          </a:p>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يوفر الأستاذ البيئة الآمنة.</a:t>
            </a:r>
            <a:endParaRPr lang="fr-FR" sz="3600" i="1"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3" name="Image 2" descr="Une image contenant intérieur, habits, fille, école&#10;&#10;Le contenu généré par l’IA peut être incorrect.">
            <a:extLst>
              <a:ext uri="{FF2B5EF4-FFF2-40B4-BE49-F238E27FC236}">
                <a16:creationId xmlns:a16="http://schemas.microsoft.com/office/drawing/2014/main" id="{1074C11C-0AE1-ADC7-C900-739C44826A63}"/>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670091" y="2435070"/>
            <a:ext cx="8375817" cy="7713277"/>
          </a:xfrm>
          <a:prstGeom prst="rect">
            <a:avLst/>
          </a:prstGeom>
        </p:spPr>
      </p:pic>
      <p:pic>
        <p:nvPicPr>
          <p:cNvPr id="4" name="Image 3">
            <a:extLst>
              <a:ext uri="{FF2B5EF4-FFF2-40B4-BE49-F238E27FC236}">
                <a16:creationId xmlns:a16="http://schemas.microsoft.com/office/drawing/2014/main" id="{96FA8861-A17C-700F-F92A-B8BDF92AF388}"/>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spTree>
    <p:extLst>
      <p:ext uri="{BB962C8B-B14F-4D97-AF65-F5344CB8AC3E}">
        <p14:creationId xmlns:p14="http://schemas.microsoft.com/office/powerpoint/2010/main" val="17021439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D473E6-37FF-1282-1339-5A149F3FCD7A}"/>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CD8AFEAD-0E91-A0A1-43A6-E4DB8C033A3A}"/>
              </a:ext>
            </a:extLst>
          </p:cNvPr>
          <p:cNvSpPr txBox="1"/>
          <p:nvPr/>
        </p:nvSpPr>
        <p:spPr>
          <a:xfrm>
            <a:off x="256673" y="686731"/>
            <a:ext cx="12336380" cy="1200329"/>
          </a:xfrm>
          <a:prstGeom prst="rect">
            <a:avLst/>
          </a:prstGeom>
          <a:noFill/>
        </p:spPr>
        <p:txBody>
          <a:bodyPr wrap="square" rtlCol="0" anchor="ctr">
            <a:spAutoFit/>
          </a:bodyPr>
          <a:lstStyle/>
          <a:p>
            <a:pPr algn="r" rtl="1"/>
            <a:r>
              <a:rPr lang="ar-MA" sz="3600" b="1" dirty="0">
                <a:solidFill>
                  <a:schemeClr val="bg1">
                    <a:lumMod val="65000"/>
                  </a:schemeClr>
                </a:solidFill>
                <a:latin typeface="Microsoft Uighur" panose="02000000000000000000" pitchFamily="2" charset="-78"/>
                <a:cs typeface="Microsoft Uighur" panose="02000000000000000000" pitchFamily="2" charset="-78"/>
              </a:rPr>
              <a:t>أنصتوا جيدا</a:t>
            </a:r>
            <a:r>
              <a:rPr lang="fr-FR" sz="3600" b="1" dirty="0">
                <a:solidFill>
                  <a:schemeClr val="bg1">
                    <a:lumMod val="65000"/>
                  </a:schemeClr>
                </a:solidFill>
                <a:latin typeface="Microsoft Uighur" panose="02000000000000000000" pitchFamily="2" charset="-78"/>
                <a:cs typeface="Microsoft Uighur" panose="02000000000000000000" pitchFamily="2" charset="-78"/>
              </a:rPr>
              <a:t>!</a:t>
            </a:r>
            <a:r>
              <a:rPr lang="ar-MA" sz="3600" b="1" dirty="0">
                <a:solidFill>
                  <a:schemeClr val="bg1">
                    <a:lumMod val="65000"/>
                  </a:schemeClr>
                </a:solidFill>
                <a:latin typeface="Microsoft Uighur" panose="02000000000000000000" pitchFamily="2" charset="-78"/>
                <a:cs typeface="Microsoft Uighur" panose="02000000000000000000" pitchFamily="2" charset="-78"/>
              </a:rPr>
              <a:t> سأحكي لكم قصة لطيفة.</a:t>
            </a:r>
          </a:p>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يروي الأستاذ قصة من اختياره أقرب للواقع.</a:t>
            </a:r>
            <a:endParaRPr lang="fr-FR" sz="3600" i="1"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3" name="Image 2" descr="Une image contenant intérieur, habits, fille, école&#10;&#10;Le contenu généré par l’IA peut être incorrect.">
            <a:extLst>
              <a:ext uri="{FF2B5EF4-FFF2-40B4-BE49-F238E27FC236}">
                <a16:creationId xmlns:a16="http://schemas.microsoft.com/office/drawing/2014/main" id="{91D307CD-EB16-861F-848C-8728A487CB61}"/>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670091" y="2435070"/>
            <a:ext cx="8375817" cy="7713277"/>
          </a:xfrm>
          <a:prstGeom prst="rect">
            <a:avLst/>
          </a:prstGeom>
        </p:spPr>
      </p:pic>
      <p:pic>
        <p:nvPicPr>
          <p:cNvPr id="4" name="Image 3">
            <a:extLst>
              <a:ext uri="{FF2B5EF4-FFF2-40B4-BE49-F238E27FC236}">
                <a16:creationId xmlns:a16="http://schemas.microsoft.com/office/drawing/2014/main" id="{2D241651-F1D5-FB00-3C57-AFDB59FCBA70}"/>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spTree>
    <p:extLst>
      <p:ext uri="{BB962C8B-B14F-4D97-AF65-F5344CB8AC3E}">
        <p14:creationId xmlns:p14="http://schemas.microsoft.com/office/powerpoint/2010/main" val="22561434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A3DDA-DAF4-A661-5394-9881F3F1568D}"/>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D029881D-4E4E-7D82-4661-E579D046E30B}"/>
              </a:ext>
            </a:extLst>
          </p:cNvPr>
          <p:cNvGrpSpPr/>
          <p:nvPr/>
        </p:nvGrpSpPr>
        <p:grpSpPr>
          <a:xfrm>
            <a:off x="468776" y="341050"/>
            <a:ext cx="12778451" cy="9294875"/>
            <a:chOff x="312517" y="227366"/>
            <a:chExt cx="8518967" cy="6196583"/>
          </a:xfrm>
        </p:grpSpPr>
        <p:sp>
          <p:nvSpPr>
            <p:cNvPr id="4" name="Rectangle : coins arrondis 3">
              <a:extLst>
                <a:ext uri="{FF2B5EF4-FFF2-40B4-BE49-F238E27FC236}">
                  <a16:creationId xmlns:a16="http://schemas.microsoft.com/office/drawing/2014/main" id="{B13795D4-617E-C814-8960-46588A5CB717}"/>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2700" dirty="0">
                <a:solidFill>
                  <a:prstClr val="white"/>
                </a:solidFill>
                <a:latin typeface="Calibri" panose="020F0502020204030204"/>
              </a:endParaRPr>
            </a:p>
          </p:txBody>
        </p:sp>
        <p:sp>
          <p:nvSpPr>
            <p:cNvPr id="5" name="Freeform 7">
              <a:extLst>
                <a:ext uri="{FF2B5EF4-FFF2-40B4-BE49-F238E27FC236}">
                  <a16:creationId xmlns:a16="http://schemas.microsoft.com/office/drawing/2014/main" id="{6E747F29-AF47-65EF-7745-69AB78E9093A}"/>
                </a:ext>
              </a:extLst>
            </p:cNvPr>
            <p:cNvSpPr/>
            <p:nvPr/>
          </p:nvSpPr>
          <p:spPr>
            <a:xfrm>
              <a:off x="625110" y="227366"/>
              <a:ext cx="622415"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00">
                <a:defRPr/>
              </a:pPr>
              <a:endParaRPr lang="fr-MA" sz="642" dirty="0">
                <a:solidFill>
                  <a:prstClr val="black"/>
                </a:solidFill>
                <a:latin typeface="Dosis" pitchFamily="2" charset="0"/>
              </a:endParaRPr>
            </a:p>
          </p:txBody>
        </p:sp>
        <p:sp>
          <p:nvSpPr>
            <p:cNvPr id="115" name="Rectangle : coins arrondis 114">
              <a:extLst>
                <a:ext uri="{FF2B5EF4-FFF2-40B4-BE49-F238E27FC236}">
                  <a16:creationId xmlns:a16="http://schemas.microsoft.com/office/drawing/2014/main" id="{4103E49A-77F5-3CA8-CD87-5019D30E9BAC}"/>
                </a:ext>
              </a:extLst>
            </p:cNvPr>
            <p:cNvSpPr/>
            <p:nvPr/>
          </p:nvSpPr>
          <p:spPr>
            <a:xfrm flipH="1" flipV="1">
              <a:off x="2253541" y="368699"/>
              <a:ext cx="4636919"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defTabSz="685800">
                <a:defRPr/>
              </a:pPr>
              <a:endParaRPr lang="fr-FR" sz="5400" dirty="0">
                <a:solidFill>
                  <a:prstClr val="white"/>
                </a:solidFill>
                <a:effectLst>
                  <a:outerShdw blurRad="38100" dist="38100" dir="2700000" algn="tl">
                    <a:srgbClr val="000000">
                      <a:alpha val="43137"/>
                    </a:srgbClr>
                  </a:outerShdw>
                </a:effectLst>
                <a:latin typeface="Air Strip Arabic" panose="02000500000000000000" pitchFamily="2" charset="-78"/>
                <a:cs typeface="Air Strip Arabic" panose="02000500000000000000" pitchFamily="2" charset="-78"/>
              </a:endParaRPr>
            </a:p>
          </p:txBody>
        </p:sp>
      </p:grpSp>
      <p:sp>
        <p:nvSpPr>
          <p:cNvPr id="100" name="Ellipse 99">
            <a:extLst>
              <a:ext uri="{FF2B5EF4-FFF2-40B4-BE49-F238E27FC236}">
                <a16:creationId xmlns:a16="http://schemas.microsoft.com/office/drawing/2014/main" id="{8DCB5382-F30E-BEB2-52CB-D9F66B91CEE5}"/>
              </a:ext>
            </a:extLst>
          </p:cNvPr>
          <p:cNvSpPr/>
          <p:nvPr/>
        </p:nvSpPr>
        <p:spPr>
          <a:xfrm>
            <a:off x="10762334" y="2421609"/>
            <a:ext cx="1727733" cy="1727733"/>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2700" dirty="0">
              <a:solidFill>
                <a:prstClr val="white"/>
              </a:solidFill>
              <a:latin typeface="Calibri" panose="020F0502020204030204"/>
            </a:endParaRPr>
          </a:p>
        </p:txBody>
      </p:sp>
      <p:sp>
        <p:nvSpPr>
          <p:cNvPr id="101" name="Ellipse 100">
            <a:extLst>
              <a:ext uri="{FF2B5EF4-FFF2-40B4-BE49-F238E27FC236}">
                <a16:creationId xmlns:a16="http://schemas.microsoft.com/office/drawing/2014/main" id="{B3432556-DE9C-ABF0-76EB-9D28D2BF90B7}"/>
              </a:ext>
            </a:extLst>
          </p:cNvPr>
          <p:cNvSpPr/>
          <p:nvPr/>
        </p:nvSpPr>
        <p:spPr>
          <a:xfrm>
            <a:off x="10762334" y="4601942"/>
            <a:ext cx="1727733" cy="1727733"/>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2700">
              <a:solidFill>
                <a:prstClr val="white"/>
              </a:solidFill>
              <a:latin typeface="Calibri" panose="020F0502020204030204"/>
            </a:endParaRPr>
          </a:p>
        </p:txBody>
      </p:sp>
      <p:sp>
        <p:nvSpPr>
          <p:cNvPr id="102" name="Ellipse 101">
            <a:extLst>
              <a:ext uri="{FF2B5EF4-FFF2-40B4-BE49-F238E27FC236}">
                <a16:creationId xmlns:a16="http://schemas.microsoft.com/office/drawing/2014/main" id="{37A6C202-3936-65BB-1F74-6828101F5805}"/>
              </a:ext>
            </a:extLst>
          </p:cNvPr>
          <p:cNvSpPr/>
          <p:nvPr/>
        </p:nvSpPr>
        <p:spPr>
          <a:xfrm>
            <a:off x="10762334" y="6782273"/>
            <a:ext cx="1727733" cy="1727733"/>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2700">
              <a:solidFill>
                <a:prstClr val="white"/>
              </a:solidFill>
              <a:latin typeface="Calibri" panose="020F0502020204030204"/>
            </a:endParaRPr>
          </a:p>
        </p:txBody>
      </p:sp>
      <p:pic>
        <p:nvPicPr>
          <p:cNvPr id="99" name="Graphique 98">
            <a:extLst>
              <a:ext uri="{FF2B5EF4-FFF2-40B4-BE49-F238E27FC236}">
                <a16:creationId xmlns:a16="http://schemas.microsoft.com/office/drawing/2014/main" id="{D6AA847E-2ED1-6F41-8094-DA79FCA26D0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flipH="1">
            <a:off x="10886147" y="4820200"/>
            <a:ext cx="1285149" cy="1226843"/>
          </a:xfrm>
          <a:prstGeom prst="rect">
            <a:avLst/>
          </a:prstGeom>
        </p:spPr>
      </p:pic>
      <p:sp>
        <p:nvSpPr>
          <p:cNvPr id="104" name="Freeform 7">
            <a:extLst>
              <a:ext uri="{FF2B5EF4-FFF2-40B4-BE49-F238E27FC236}">
                <a16:creationId xmlns:a16="http://schemas.microsoft.com/office/drawing/2014/main" id="{A64705FD-92BF-F47C-1DCD-156BBA479D12}"/>
              </a:ext>
            </a:extLst>
          </p:cNvPr>
          <p:cNvSpPr/>
          <p:nvPr/>
        </p:nvSpPr>
        <p:spPr>
          <a:xfrm>
            <a:off x="11196808" y="2847629"/>
            <a:ext cx="933623" cy="844472"/>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00">
              <a:defRPr/>
            </a:pPr>
            <a:endParaRPr lang="fr-MA" sz="642" dirty="0">
              <a:solidFill>
                <a:prstClr val="black"/>
              </a:solidFill>
              <a:latin typeface="Dosis" pitchFamily="2" charset="0"/>
            </a:endParaRPr>
          </a:p>
        </p:txBody>
      </p:sp>
      <p:sp>
        <p:nvSpPr>
          <p:cNvPr id="105" name="ZoneTexte 22">
            <a:extLst>
              <a:ext uri="{FF2B5EF4-FFF2-40B4-BE49-F238E27FC236}">
                <a16:creationId xmlns:a16="http://schemas.microsoft.com/office/drawing/2014/main" id="{6784E1D7-7560-2DFE-586C-6C91E3F94F26}"/>
              </a:ext>
            </a:extLst>
          </p:cNvPr>
          <p:cNvSpPr txBox="1"/>
          <p:nvPr/>
        </p:nvSpPr>
        <p:spPr>
          <a:xfrm>
            <a:off x="10762334" y="7245470"/>
            <a:ext cx="1727733" cy="830997"/>
          </a:xfrm>
          <a:prstGeom prst="rect">
            <a:avLst/>
          </a:prstGeom>
          <a:noFill/>
        </p:spPr>
        <p:txBody>
          <a:bodyPr wrap="square">
            <a:spAutoFit/>
          </a:bodyPr>
          <a:lstStyle/>
          <a:p>
            <a:pPr algn="ctr" defTabSz="914445" rtl="1">
              <a:defRPr/>
            </a:pPr>
            <a:r>
              <a:rPr lang="ar-MA" sz="2400" b="1" dirty="0">
                <a:solidFill>
                  <a:prstClr val="white">
                    <a:lumMod val="65000"/>
                  </a:prstClr>
                </a:solidFill>
                <a:latin typeface="Microsoft Uighur" panose="02000000000000000000" pitchFamily="2" charset="-78"/>
                <a:cs typeface="Microsoft Uighur" panose="02000000000000000000" pitchFamily="2" charset="-78"/>
              </a:rPr>
              <a:t>يطلب من التلاميذ قراءة الكلمات</a:t>
            </a:r>
          </a:p>
        </p:txBody>
      </p:sp>
      <p:sp>
        <p:nvSpPr>
          <p:cNvPr id="106" name="Forme libre : forme 105">
            <a:extLst>
              <a:ext uri="{FF2B5EF4-FFF2-40B4-BE49-F238E27FC236}">
                <a16:creationId xmlns:a16="http://schemas.microsoft.com/office/drawing/2014/main" id="{124E8447-D73F-1B08-4CD4-E953F13F3E42}"/>
              </a:ext>
            </a:extLst>
          </p:cNvPr>
          <p:cNvSpPr/>
          <p:nvPr/>
        </p:nvSpPr>
        <p:spPr>
          <a:xfrm>
            <a:off x="9584806" y="3178428"/>
            <a:ext cx="817892" cy="214095"/>
          </a:xfrm>
          <a:custGeom>
            <a:avLst/>
            <a:gdLst>
              <a:gd name="connsiteX0" fmla="*/ 200331 w 1140257"/>
              <a:gd name="connsiteY0" fmla="*/ 182213 h 298478"/>
              <a:gd name="connsiteX1" fmla="*/ 291200 w 1140257"/>
              <a:gd name="connsiteY1" fmla="*/ 234982 h 298478"/>
              <a:gd name="connsiteX2" fmla="*/ 318346 w 1140257"/>
              <a:gd name="connsiteY2" fmla="*/ 252031 h 298478"/>
              <a:gd name="connsiteX3" fmla="*/ 337967 w 1140257"/>
              <a:gd name="connsiteY3" fmla="*/ 287941 h 298478"/>
              <a:gd name="connsiteX4" fmla="*/ 296534 w 1140257"/>
              <a:gd name="connsiteY4" fmla="*/ 293179 h 298478"/>
              <a:gd name="connsiteX5" fmla="*/ 254338 w 1140257"/>
              <a:gd name="connsiteY5" fmla="*/ 275558 h 298478"/>
              <a:gd name="connsiteX6" fmla="*/ 69172 w 1140257"/>
              <a:gd name="connsiteY6" fmla="*/ 184975 h 298478"/>
              <a:gd name="connsiteX7" fmla="*/ 21737 w 1140257"/>
              <a:gd name="connsiteY7" fmla="*/ 157543 h 298478"/>
              <a:gd name="connsiteX8" fmla="*/ 26595 w 1140257"/>
              <a:gd name="connsiteY8" fmla="*/ 94488 h 298478"/>
              <a:gd name="connsiteX9" fmla="*/ 163088 w 1140257"/>
              <a:gd name="connsiteY9" fmla="*/ 29337 h 298478"/>
              <a:gd name="connsiteX10" fmla="*/ 221858 w 1140257"/>
              <a:gd name="connsiteY10" fmla="*/ 3810 h 298478"/>
              <a:gd name="connsiteX11" fmla="*/ 259196 w 1140257"/>
              <a:gd name="connsiteY11" fmla="*/ 0 h 298478"/>
              <a:gd name="connsiteX12" fmla="*/ 234145 w 1140257"/>
              <a:gd name="connsiteY12" fmla="*/ 39243 h 298478"/>
              <a:gd name="connsiteX13" fmla="*/ 132799 w 1140257"/>
              <a:gd name="connsiteY13" fmla="*/ 92773 h 298478"/>
              <a:gd name="connsiteX14" fmla="*/ 97651 w 1140257"/>
              <a:gd name="connsiteY14" fmla="*/ 120872 h 298478"/>
              <a:gd name="connsiteX15" fmla="*/ 147943 w 1140257"/>
              <a:gd name="connsiteY15" fmla="*/ 126397 h 298478"/>
              <a:gd name="connsiteX16" fmla="*/ 532658 w 1140257"/>
              <a:gd name="connsiteY16" fmla="*/ 146685 h 298478"/>
              <a:gd name="connsiteX17" fmla="*/ 1091395 w 1140257"/>
              <a:gd name="connsiteY17" fmla="*/ 175831 h 298478"/>
              <a:gd name="connsiteX18" fmla="*/ 1140258 w 1140257"/>
              <a:gd name="connsiteY18" fmla="*/ 187547 h 298478"/>
              <a:gd name="connsiteX19" fmla="*/ 1086632 w 1140257"/>
              <a:gd name="connsiteY19" fmla="*/ 206978 h 298478"/>
              <a:gd name="connsiteX20" fmla="*/ 811550 w 1140257"/>
              <a:gd name="connsiteY20" fmla="*/ 198120 h 298478"/>
              <a:gd name="connsiteX21" fmla="*/ 220238 w 1140257"/>
              <a:gd name="connsiteY21" fmla="*/ 178213 h 298478"/>
              <a:gd name="connsiteX22" fmla="*/ 200331 w 1140257"/>
              <a:gd name="connsiteY22" fmla="*/ 182213 h 29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40257" h="298478">
                <a:moveTo>
                  <a:pt x="200331" y="182213"/>
                </a:moveTo>
                <a:cubicBezTo>
                  <a:pt x="236431" y="203168"/>
                  <a:pt x="263863" y="218980"/>
                  <a:pt x="291200" y="234982"/>
                </a:cubicBezTo>
                <a:cubicBezTo>
                  <a:pt x="300439" y="240411"/>
                  <a:pt x="309868" y="245650"/>
                  <a:pt x="318346" y="252031"/>
                </a:cubicBezTo>
                <a:cubicBezTo>
                  <a:pt x="330252" y="260985"/>
                  <a:pt x="347778" y="269938"/>
                  <a:pt x="337967" y="287941"/>
                </a:cubicBezTo>
                <a:cubicBezTo>
                  <a:pt x="328728" y="304895"/>
                  <a:pt x="310630" y="297275"/>
                  <a:pt x="296534" y="293179"/>
                </a:cubicBezTo>
                <a:cubicBezTo>
                  <a:pt x="281960" y="288988"/>
                  <a:pt x="268054" y="282226"/>
                  <a:pt x="254338" y="275558"/>
                </a:cubicBezTo>
                <a:cubicBezTo>
                  <a:pt x="192521" y="245650"/>
                  <a:pt x="130703" y="215551"/>
                  <a:pt x="69172" y="184975"/>
                </a:cubicBezTo>
                <a:cubicBezTo>
                  <a:pt x="52789" y="176879"/>
                  <a:pt x="36120" y="168592"/>
                  <a:pt x="21737" y="157543"/>
                </a:cubicBezTo>
                <a:cubicBezTo>
                  <a:pt x="-8648" y="134207"/>
                  <a:pt x="-7314" y="112014"/>
                  <a:pt x="26595" y="94488"/>
                </a:cubicBezTo>
                <a:cubicBezTo>
                  <a:pt x="71363" y="71342"/>
                  <a:pt x="117463" y="50768"/>
                  <a:pt x="163088" y="29337"/>
                </a:cubicBezTo>
                <a:cubicBezTo>
                  <a:pt x="182424" y="20288"/>
                  <a:pt x="201760" y="10668"/>
                  <a:pt x="221858" y="3810"/>
                </a:cubicBezTo>
                <a:cubicBezTo>
                  <a:pt x="233288" y="-95"/>
                  <a:pt x="246337" y="1143"/>
                  <a:pt x="259196" y="0"/>
                </a:cubicBezTo>
                <a:cubicBezTo>
                  <a:pt x="262625" y="26670"/>
                  <a:pt x="247480" y="32290"/>
                  <a:pt x="234145" y="39243"/>
                </a:cubicBezTo>
                <a:cubicBezTo>
                  <a:pt x="200331" y="57055"/>
                  <a:pt x="166517" y="74771"/>
                  <a:pt x="132799" y="92773"/>
                </a:cubicBezTo>
                <a:cubicBezTo>
                  <a:pt x="120892" y="99155"/>
                  <a:pt x="109367" y="106108"/>
                  <a:pt x="97651" y="120872"/>
                </a:cubicBezTo>
                <a:cubicBezTo>
                  <a:pt x="114416" y="122777"/>
                  <a:pt x="131084" y="125539"/>
                  <a:pt x="147943" y="126397"/>
                </a:cubicBezTo>
                <a:cubicBezTo>
                  <a:pt x="276150" y="133350"/>
                  <a:pt x="404452" y="140113"/>
                  <a:pt x="532658" y="146685"/>
                </a:cubicBezTo>
                <a:cubicBezTo>
                  <a:pt x="718872" y="156305"/>
                  <a:pt x="905181" y="165640"/>
                  <a:pt x="1091395" y="175831"/>
                </a:cubicBezTo>
                <a:cubicBezTo>
                  <a:pt x="1106540" y="176689"/>
                  <a:pt x="1121399" y="182880"/>
                  <a:pt x="1140258" y="187547"/>
                </a:cubicBezTo>
                <a:cubicBezTo>
                  <a:pt x="1123208" y="213169"/>
                  <a:pt x="1103396" y="207454"/>
                  <a:pt x="1086632" y="206978"/>
                </a:cubicBezTo>
                <a:cubicBezTo>
                  <a:pt x="994906" y="204597"/>
                  <a:pt x="903276" y="201168"/>
                  <a:pt x="811550" y="198120"/>
                </a:cubicBezTo>
                <a:cubicBezTo>
                  <a:pt x="614478" y="191452"/>
                  <a:pt x="417310" y="184785"/>
                  <a:pt x="220238" y="178213"/>
                </a:cubicBezTo>
                <a:cubicBezTo>
                  <a:pt x="217381" y="178308"/>
                  <a:pt x="214428" y="179451"/>
                  <a:pt x="200331" y="182213"/>
                </a:cubicBezTo>
                <a:close/>
              </a:path>
            </a:pathLst>
          </a:custGeom>
          <a:solidFill>
            <a:srgbClr val="1E3F48"/>
          </a:solidFill>
          <a:ln w="9525" cap="flat">
            <a:noFill/>
            <a:prstDash val="solid"/>
            <a:miter/>
          </a:ln>
        </p:spPr>
        <p:txBody>
          <a:bodyPr rtlCol="0" anchor="ctr"/>
          <a:lstStyle/>
          <a:p>
            <a:pPr defTabSz="685800">
              <a:defRPr/>
            </a:pPr>
            <a:endParaRPr lang="fr-FR" sz="2700">
              <a:solidFill>
                <a:prstClr val="black"/>
              </a:solidFill>
              <a:latin typeface="Calibri" panose="020F0502020204030204"/>
            </a:endParaRPr>
          </a:p>
        </p:txBody>
      </p:sp>
      <p:sp>
        <p:nvSpPr>
          <p:cNvPr id="109" name="Forme libre : forme 108">
            <a:extLst>
              <a:ext uri="{FF2B5EF4-FFF2-40B4-BE49-F238E27FC236}">
                <a16:creationId xmlns:a16="http://schemas.microsoft.com/office/drawing/2014/main" id="{D25FB749-C947-B6AB-152C-159C5B6EBAA2}"/>
              </a:ext>
            </a:extLst>
          </p:cNvPr>
          <p:cNvSpPr/>
          <p:nvPr/>
        </p:nvSpPr>
        <p:spPr>
          <a:xfrm>
            <a:off x="9584806" y="5358761"/>
            <a:ext cx="817892" cy="214095"/>
          </a:xfrm>
          <a:custGeom>
            <a:avLst/>
            <a:gdLst>
              <a:gd name="connsiteX0" fmla="*/ 200331 w 1140257"/>
              <a:gd name="connsiteY0" fmla="*/ 182213 h 298478"/>
              <a:gd name="connsiteX1" fmla="*/ 291200 w 1140257"/>
              <a:gd name="connsiteY1" fmla="*/ 234982 h 298478"/>
              <a:gd name="connsiteX2" fmla="*/ 318346 w 1140257"/>
              <a:gd name="connsiteY2" fmla="*/ 252031 h 298478"/>
              <a:gd name="connsiteX3" fmla="*/ 337967 w 1140257"/>
              <a:gd name="connsiteY3" fmla="*/ 287941 h 298478"/>
              <a:gd name="connsiteX4" fmla="*/ 296534 w 1140257"/>
              <a:gd name="connsiteY4" fmla="*/ 293179 h 298478"/>
              <a:gd name="connsiteX5" fmla="*/ 254338 w 1140257"/>
              <a:gd name="connsiteY5" fmla="*/ 275558 h 298478"/>
              <a:gd name="connsiteX6" fmla="*/ 69172 w 1140257"/>
              <a:gd name="connsiteY6" fmla="*/ 184975 h 298478"/>
              <a:gd name="connsiteX7" fmla="*/ 21737 w 1140257"/>
              <a:gd name="connsiteY7" fmla="*/ 157543 h 298478"/>
              <a:gd name="connsiteX8" fmla="*/ 26595 w 1140257"/>
              <a:gd name="connsiteY8" fmla="*/ 94488 h 298478"/>
              <a:gd name="connsiteX9" fmla="*/ 163088 w 1140257"/>
              <a:gd name="connsiteY9" fmla="*/ 29337 h 298478"/>
              <a:gd name="connsiteX10" fmla="*/ 221858 w 1140257"/>
              <a:gd name="connsiteY10" fmla="*/ 3810 h 298478"/>
              <a:gd name="connsiteX11" fmla="*/ 259196 w 1140257"/>
              <a:gd name="connsiteY11" fmla="*/ 0 h 298478"/>
              <a:gd name="connsiteX12" fmla="*/ 234145 w 1140257"/>
              <a:gd name="connsiteY12" fmla="*/ 39243 h 298478"/>
              <a:gd name="connsiteX13" fmla="*/ 132799 w 1140257"/>
              <a:gd name="connsiteY13" fmla="*/ 92773 h 298478"/>
              <a:gd name="connsiteX14" fmla="*/ 97651 w 1140257"/>
              <a:gd name="connsiteY14" fmla="*/ 120872 h 298478"/>
              <a:gd name="connsiteX15" fmla="*/ 147943 w 1140257"/>
              <a:gd name="connsiteY15" fmla="*/ 126397 h 298478"/>
              <a:gd name="connsiteX16" fmla="*/ 532658 w 1140257"/>
              <a:gd name="connsiteY16" fmla="*/ 146685 h 298478"/>
              <a:gd name="connsiteX17" fmla="*/ 1091395 w 1140257"/>
              <a:gd name="connsiteY17" fmla="*/ 175831 h 298478"/>
              <a:gd name="connsiteX18" fmla="*/ 1140258 w 1140257"/>
              <a:gd name="connsiteY18" fmla="*/ 187547 h 298478"/>
              <a:gd name="connsiteX19" fmla="*/ 1086632 w 1140257"/>
              <a:gd name="connsiteY19" fmla="*/ 206978 h 298478"/>
              <a:gd name="connsiteX20" fmla="*/ 811550 w 1140257"/>
              <a:gd name="connsiteY20" fmla="*/ 198120 h 298478"/>
              <a:gd name="connsiteX21" fmla="*/ 220238 w 1140257"/>
              <a:gd name="connsiteY21" fmla="*/ 178213 h 298478"/>
              <a:gd name="connsiteX22" fmla="*/ 200331 w 1140257"/>
              <a:gd name="connsiteY22" fmla="*/ 182213 h 29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40257" h="298478">
                <a:moveTo>
                  <a:pt x="200331" y="182213"/>
                </a:moveTo>
                <a:cubicBezTo>
                  <a:pt x="236431" y="203168"/>
                  <a:pt x="263863" y="218980"/>
                  <a:pt x="291200" y="234982"/>
                </a:cubicBezTo>
                <a:cubicBezTo>
                  <a:pt x="300439" y="240411"/>
                  <a:pt x="309868" y="245650"/>
                  <a:pt x="318346" y="252031"/>
                </a:cubicBezTo>
                <a:cubicBezTo>
                  <a:pt x="330252" y="260985"/>
                  <a:pt x="347778" y="269938"/>
                  <a:pt x="337967" y="287941"/>
                </a:cubicBezTo>
                <a:cubicBezTo>
                  <a:pt x="328728" y="304895"/>
                  <a:pt x="310630" y="297275"/>
                  <a:pt x="296534" y="293179"/>
                </a:cubicBezTo>
                <a:cubicBezTo>
                  <a:pt x="281960" y="288988"/>
                  <a:pt x="268054" y="282226"/>
                  <a:pt x="254338" y="275558"/>
                </a:cubicBezTo>
                <a:cubicBezTo>
                  <a:pt x="192521" y="245650"/>
                  <a:pt x="130703" y="215551"/>
                  <a:pt x="69172" y="184975"/>
                </a:cubicBezTo>
                <a:cubicBezTo>
                  <a:pt x="52789" y="176879"/>
                  <a:pt x="36120" y="168592"/>
                  <a:pt x="21737" y="157543"/>
                </a:cubicBezTo>
                <a:cubicBezTo>
                  <a:pt x="-8648" y="134207"/>
                  <a:pt x="-7314" y="112014"/>
                  <a:pt x="26595" y="94488"/>
                </a:cubicBezTo>
                <a:cubicBezTo>
                  <a:pt x="71363" y="71342"/>
                  <a:pt x="117463" y="50768"/>
                  <a:pt x="163088" y="29337"/>
                </a:cubicBezTo>
                <a:cubicBezTo>
                  <a:pt x="182424" y="20288"/>
                  <a:pt x="201760" y="10668"/>
                  <a:pt x="221858" y="3810"/>
                </a:cubicBezTo>
                <a:cubicBezTo>
                  <a:pt x="233288" y="-95"/>
                  <a:pt x="246337" y="1143"/>
                  <a:pt x="259196" y="0"/>
                </a:cubicBezTo>
                <a:cubicBezTo>
                  <a:pt x="262625" y="26670"/>
                  <a:pt x="247480" y="32290"/>
                  <a:pt x="234145" y="39243"/>
                </a:cubicBezTo>
                <a:cubicBezTo>
                  <a:pt x="200331" y="57055"/>
                  <a:pt x="166517" y="74771"/>
                  <a:pt x="132799" y="92773"/>
                </a:cubicBezTo>
                <a:cubicBezTo>
                  <a:pt x="120892" y="99155"/>
                  <a:pt x="109367" y="106108"/>
                  <a:pt x="97651" y="120872"/>
                </a:cubicBezTo>
                <a:cubicBezTo>
                  <a:pt x="114416" y="122777"/>
                  <a:pt x="131084" y="125539"/>
                  <a:pt x="147943" y="126397"/>
                </a:cubicBezTo>
                <a:cubicBezTo>
                  <a:pt x="276150" y="133350"/>
                  <a:pt x="404452" y="140113"/>
                  <a:pt x="532658" y="146685"/>
                </a:cubicBezTo>
                <a:cubicBezTo>
                  <a:pt x="718872" y="156305"/>
                  <a:pt x="905181" y="165640"/>
                  <a:pt x="1091395" y="175831"/>
                </a:cubicBezTo>
                <a:cubicBezTo>
                  <a:pt x="1106540" y="176689"/>
                  <a:pt x="1121399" y="182880"/>
                  <a:pt x="1140258" y="187547"/>
                </a:cubicBezTo>
                <a:cubicBezTo>
                  <a:pt x="1123208" y="213169"/>
                  <a:pt x="1103396" y="207454"/>
                  <a:pt x="1086632" y="206978"/>
                </a:cubicBezTo>
                <a:cubicBezTo>
                  <a:pt x="994906" y="204597"/>
                  <a:pt x="903276" y="201168"/>
                  <a:pt x="811550" y="198120"/>
                </a:cubicBezTo>
                <a:cubicBezTo>
                  <a:pt x="614478" y="191452"/>
                  <a:pt x="417310" y="184785"/>
                  <a:pt x="220238" y="178213"/>
                </a:cubicBezTo>
                <a:cubicBezTo>
                  <a:pt x="217381" y="178308"/>
                  <a:pt x="214428" y="179451"/>
                  <a:pt x="200331" y="182213"/>
                </a:cubicBezTo>
                <a:close/>
              </a:path>
            </a:pathLst>
          </a:custGeom>
          <a:solidFill>
            <a:srgbClr val="1E3F48"/>
          </a:solidFill>
          <a:ln w="9525" cap="flat">
            <a:noFill/>
            <a:prstDash val="solid"/>
            <a:miter/>
          </a:ln>
        </p:spPr>
        <p:txBody>
          <a:bodyPr rtlCol="0" anchor="ctr"/>
          <a:lstStyle/>
          <a:p>
            <a:pPr defTabSz="685800">
              <a:defRPr/>
            </a:pPr>
            <a:endParaRPr lang="fr-FR" sz="2700">
              <a:solidFill>
                <a:prstClr val="black"/>
              </a:solidFill>
              <a:latin typeface="Calibri" panose="020F0502020204030204"/>
            </a:endParaRPr>
          </a:p>
        </p:txBody>
      </p:sp>
      <p:sp>
        <p:nvSpPr>
          <p:cNvPr id="110" name="Forme libre : forme 109">
            <a:extLst>
              <a:ext uri="{FF2B5EF4-FFF2-40B4-BE49-F238E27FC236}">
                <a16:creationId xmlns:a16="http://schemas.microsoft.com/office/drawing/2014/main" id="{5AC2802F-2252-023A-332B-634793874459}"/>
              </a:ext>
            </a:extLst>
          </p:cNvPr>
          <p:cNvSpPr/>
          <p:nvPr/>
        </p:nvSpPr>
        <p:spPr>
          <a:xfrm>
            <a:off x="9584806" y="7539092"/>
            <a:ext cx="817892" cy="214095"/>
          </a:xfrm>
          <a:custGeom>
            <a:avLst/>
            <a:gdLst>
              <a:gd name="connsiteX0" fmla="*/ 200331 w 1140257"/>
              <a:gd name="connsiteY0" fmla="*/ 182213 h 298478"/>
              <a:gd name="connsiteX1" fmla="*/ 291200 w 1140257"/>
              <a:gd name="connsiteY1" fmla="*/ 234982 h 298478"/>
              <a:gd name="connsiteX2" fmla="*/ 318346 w 1140257"/>
              <a:gd name="connsiteY2" fmla="*/ 252031 h 298478"/>
              <a:gd name="connsiteX3" fmla="*/ 337967 w 1140257"/>
              <a:gd name="connsiteY3" fmla="*/ 287941 h 298478"/>
              <a:gd name="connsiteX4" fmla="*/ 296534 w 1140257"/>
              <a:gd name="connsiteY4" fmla="*/ 293179 h 298478"/>
              <a:gd name="connsiteX5" fmla="*/ 254338 w 1140257"/>
              <a:gd name="connsiteY5" fmla="*/ 275558 h 298478"/>
              <a:gd name="connsiteX6" fmla="*/ 69172 w 1140257"/>
              <a:gd name="connsiteY6" fmla="*/ 184975 h 298478"/>
              <a:gd name="connsiteX7" fmla="*/ 21737 w 1140257"/>
              <a:gd name="connsiteY7" fmla="*/ 157543 h 298478"/>
              <a:gd name="connsiteX8" fmla="*/ 26595 w 1140257"/>
              <a:gd name="connsiteY8" fmla="*/ 94488 h 298478"/>
              <a:gd name="connsiteX9" fmla="*/ 163088 w 1140257"/>
              <a:gd name="connsiteY9" fmla="*/ 29337 h 298478"/>
              <a:gd name="connsiteX10" fmla="*/ 221858 w 1140257"/>
              <a:gd name="connsiteY10" fmla="*/ 3810 h 298478"/>
              <a:gd name="connsiteX11" fmla="*/ 259196 w 1140257"/>
              <a:gd name="connsiteY11" fmla="*/ 0 h 298478"/>
              <a:gd name="connsiteX12" fmla="*/ 234145 w 1140257"/>
              <a:gd name="connsiteY12" fmla="*/ 39243 h 298478"/>
              <a:gd name="connsiteX13" fmla="*/ 132799 w 1140257"/>
              <a:gd name="connsiteY13" fmla="*/ 92773 h 298478"/>
              <a:gd name="connsiteX14" fmla="*/ 97651 w 1140257"/>
              <a:gd name="connsiteY14" fmla="*/ 120872 h 298478"/>
              <a:gd name="connsiteX15" fmla="*/ 147943 w 1140257"/>
              <a:gd name="connsiteY15" fmla="*/ 126397 h 298478"/>
              <a:gd name="connsiteX16" fmla="*/ 532658 w 1140257"/>
              <a:gd name="connsiteY16" fmla="*/ 146685 h 298478"/>
              <a:gd name="connsiteX17" fmla="*/ 1091395 w 1140257"/>
              <a:gd name="connsiteY17" fmla="*/ 175831 h 298478"/>
              <a:gd name="connsiteX18" fmla="*/ 1140258 w 1140257"/>
              <a:gd name="connsiteY18" fmla="*/ 187547 h 298478"/>
              <a:gd name="connsiteX19" fmla="*/ 1086632 w 1140257"/>
              <a:gd name="connsiteY19" fmla="*/ 206978 h 298478"/>
              <a:gd name="connsiteX20" fmla="*/ 811550 w 1140257"/>
              <a:gd name="connsiteY20" fmla="*/ 198120 h 298478"/>
              <a:gd name="connsiteX21" fmla="*/ 220238 w 1140257"/>
              <a:gd name="connsiteY21" fmla="*/ 178213 h 298478"/>
              <a:gd name="connsiteX22" fmla="*/ 200331 w 1140257"/>
              <a:gd name="connsiteY22" fmla="*/ 182213 h 29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40257" h="298478">
                <a:moveTo>
                  <a:pt x="200331" y="182213"/>
                </a:moveTo>
                <a:cubicBezTo>
                  <a:pt x="236431" y="203168"/>
                  <a:pt x="263863" y="218980"/>
                  <a:pt x="291200" y="234982"/>
                </a:cubicBezTo>
                <a:cubicBezTo>
                  <a:pt x="300439" y="240411"/>
                  <a:pt x="309868" y="245650"/>
                  <a:pt x="318346" y="252031"/>
                </a:cubicBezTo>
                <a:cubicBezTo>
                  <a:pt x="330252" y="260985"/>
                  <a:pt x="347778" y="269938"/>
                  <a:pt x="337967" y="287941"/>
                </a:cubicBezTo>
                <a:cubicBezTo>
                  <a:pt x="328728" y="304895"/>
                  <a:pt x="310630" y="297275"/>
                  <a:pt x="296534" y="293179"/>
                </a:cubicBezTo>
                <a:cubicBezTo>
                  <a:pt x="281960" y="288988"/>
                  <a:pt x="268054" y="282226"/>
                  <a:pt x="254338" y="275558"/>
                </a:cubicBezTo>
                <a:cubicBezTo>
                  <a:pt x="192521" y="245650"/>
                  <a:pt x="130703" y="215551"/>
                  <a:pt x="69172" y="184975"/>
                </a:cubicBezTo>
                <a:cubicBezTo>
                  <a:pt x="52789" y="176879"/>
                  <a:pt x="36120" y="168592"/>
                  <a:pt x="21737" y="157543"/>
                </a:cubicBezTo>
                <a:cubicBezTo>
                  <a:pt x="-8648" y="134207"/>
                  <a:pt x="-7314" y="112014"/>
                  <a:pt x="26595" y="94488"/>
                </a:cubicBezTo>
                <a:cubicBezTo>
                  <a:pt x="71363" y="71342"/>
                  <a:pt x="117463" y="50768"/>
                  <a:pt x="163088" y="29337"/>
                </a:cubicBezTo>
                <a:cubicBezTo>
                  <a:pt x="182424" y="20288"/>
                  <a:pt x="201760" y="10668"/>
                  <a:pt x="221858" y="3810"/>
                </a:cubicBezTo>
                <a:cubicBezTo>
                  <a:pt x="233288" y="-95"/>
                  <a:pt x="246337" y="1143"/>
                  <a:pt x="259196" y="0"/>
                </a:cubicBezTo>
                <a:cubicBezTo>
                  <a:pt x="262625" y="26670"/>
                  <a:pt x="247480" y="32290"/>
                  <a:pt x="234145" y="39243"/>
                </a:cubicBezTo>
                <a:cubicBezTo>
                  <a:pt x="200331" y="57055"/>
                  <a:pt x="166517" y="74771"/>
                  <a:pt x="132799" y="92773"/>
                </a:cubicBezTo>
                <a:cubicBezTo>
                  <a:pt x="120892" y="99155"/>
                  <a:pt x="109367" y="106108"/>
                  <a:pt x="97651" y="120872"/>
                </a:cubicBezTo>
                <a:cubicBezTo>
                  <a:pt x="114416" y="122777"/>
                  <a:pt x="131084" y="125539"/>
                  <a:pt x="147943" y="126397"/>
                </a:cubicBezTo>
                <a:cubicBezTo>
                  <a:pt x="276150" y="133350"/>
                  <a:pt x="404452" y="140113"/>
                  <a:pt x="532658" y="146685"/>
                </a:cubicBezTo>
                <a:cubicBezTo>
                  <a:pt x="718872" y="156305"/>
                  <a:pt x="905181" y="165640"/>
                  <a:pt x="1091395" y="175831"/>
                </a:cubicBezTo>
                <a:cubicBezTo>
                  <a:pt x="1106540" y="176689"/>
                  <a:pt x="1121399" y="182880"/>
                  <a:pt x="1140258" y="187547"/>
                </a:cubicBezTo>
                <a:cubicBezTo>
                  <a:pt x="1123208" y="213169"/>
                  <a:pt x="1103396" y="207454"/>
                  <a:pt x="1086632" y="206978"/>
                </a:cubicBezTo>
                <a:cubicBezTo>
                  <a:pt x="994906" y="204597"/>
                  <a:pt x="903276" y="201168"/>
                  <a:pt x="811550" y="198120"/>
                </a:cubicBezTo>
                <a:cubicBezTo>
                  <a:pt x="614478" y="191452"/>
                  <a:pt x="417310" y="184785"/>
                  <a:pt x="220238" y="178213"/>
                </a:cubicBezTo>
                <a:cubicBezTo>
                  <a:pt x="217381" y="178308"/>
                  <a:pt x="214428" y="179451"/>
                  <a:pt x="200331" y="182213"/>
                </a:cubicBezTo>
                <a:close/>
              </a:path>
            </a:pathLst>
          </a:custGeom>
          <a:solidFill>
            <a:srgbClr val="1E3F48"/>
          </a:solidFill>
          <a:ln w="9525" cap="flat">
            <a:noFill/>
            <a:prstDash val="solid"/>
            <a:miter/>
          </a:ln>
        </p:spPr>
        <p:txBody>
          <a:bodyPr rtlCol="0" anchor="ctr"/>
          <a:lstStyle/>
          <a:p>
            <a:pPr defTabSz="685800">
              <a:defRPr/>
            </a:pPr>
            <a:endParaRPr lang="fr-FR" sz="2700">
              <a:solidFill>
                <a:prstClr val="black"/>
              </a:solidFill>
              <a:latin typeface="Calibri" panose="020F0502020204030204"/>
            </a:endParaRPr>
          </a:p>
        </p:txBody>
      </p:sp>
      <p:sp>
        <p:nvSpPr>
          <p:cNvPr id="111" name="Rectangle : coins arrondis 110">
            <a:extLst>
              <a:ext uri="{FF2B5EF4-FFF2-40B4-BE49-F238E27FC236}">
                <a16:creationId xmlns:a16="http://schemas.microsoft.com/office/drawing/2014/main" id="{58CA0BB5-27D9-0EE0-F347-FA8E69F95725}"/>
              </a:ext>
            </a:extLst>
          </p:cNvPr>
          <p:cNvSpPr/>
          <p:nvPr/>
        </p:nvSpPr>
        <p:spPr>
          <a:xfrm>
            <a:off x="1225934" y="2924737"/>
            <a:ext cx="7460867" cy="721481"/>
          </a:xfrm>
          <a:prstGeom prst="roundRect">
            <a:avLst>
              <a:gd name="adj" fmla="val 5000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r>
              <a:rPr lang="ar-MA" sz="3300" b="1" dirty="0">
                <a:solidFill>
                  <a:srgbClr val="1F497D">
                    <a:lumMod val="50000"/>
                  </a:srgbClr>
                </a:solidFill>
                <a:latin typeface="Microsoft Uighur" panose="02000000000000000000" pitchFamily="2" charset="-78"/>
                <a:cs typeface="Microsoft Uighur" panose="02000000000000000000" pitchFamily="2" charset="-78"/>
              </a:rPr>
              <a:t>شرائح خاصة بالأستاذ(ة)</a:t>
            </a:r>
            <a:endParaRPr lang="fr-FR" sz="3300" b="1" dirty="0">
              <a:solidFill>
                <a:srgbClr val="1F497D">
                  <a:lumMod val="50000"/>
                </a:srgbClr>
              </a:solidFill>
              <a:latin typeface="Microsoft Uighur" panose="02000000000000000000" pitchFamily="2" charset="-78"/>
              <a:cs typeface="Microsoft Uighur" panose="02000000000000000000" pitchFamily="2" charset="-78"/>
            </a:endParaRPr>
          </a:p>
        </p:txBody>
      </p:sp>
      <p:sp>
        <p:nvSpPr>
          <p:cNvPr id="112" name="Rectangle : coins arrondis 111">
            <a:extLst>
              <a:ext uri="{FF2B5EF4-FFF2-40B4-BE49-F238E27FC236}">
                <a16:creationId xmlns:a16="http://schemas.microsoft.com/office/drawing/2014/main" id="{1C841F98-496E-909C-442D-81A2B699D7C0}"/>
              </a:ext>
            </a:extLst>
          </p:cNvPr>
          <p:cNvSpPr/>
          <p:nvPr/>
        </p:nvSpPr>
        <p:spPr>
          <a:xfrm>
            <a:off x="1225934" y="7285400"/>
            <a:ext cx="7460867" cy="721481"/>
          </a:xfrm>
          <a:prstGeom prst="roundRect">
            <a:avLst>
              <a:gd name="adj" fmla="val 5000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defRPr/>
            </a:pPr>
            <a:r>
              <a:rPr lang="ar-AE" sz="3300" b="1" dirty="0">
                <a:solidFill>
                  <a:prstClr val="black"/>
                </a:solidFill>
                <a:latin typeface="Microsoft Uighur" panose="02000000000000000000" pitchFamily="2" charset="-78"/>
                <a:cs typeface="Microsoft Uighur" panose="02000000000000000000" pitchFamily="2" charset="-78"/>
              </a:rPr>
              <a:t>أمثلة على التوجيهات </a:t>
            </a:r>
            <a:r>
              <a:rPr lang="ar-MA" sz="3300" b="1" dirty="0">
                <a:solidFill>
                  <a:prstClr val="black"/>
                </a:solidFill>
                <a:latin typeface="Microsoft Uighur" panose="02000000000000000000" pitchFamily="2" charset="-78"/>
                <a:cs typeface="Microsoft Uighur" panose="02000000000000000000" pitchFamily="2" charset="-78"/>
              </a:rPr>
              <a:t>للأستاذ(ة)</a:t>
            </a:r>
            <a:endParaRPr lang="en-US" sz="3300" dirty="0">
              <a:solidFill>
                <a:prstClr val="black"/>
              </a:solidFill>
              <a:latin typeface="Microsoft Uighur" panose="02000000000000000000" pitchFamily="2" charset="-78"/>
              <a:cs typeface="Microsoft Uighur" panose="02000000000000000000" pitchFamily="2" charset="-78"/>
            </a:endParaRPr>
          </a:p>
        </p:txBody>
      </p:sp>
      <p:sp>
        <p:nvSpPr>
          <p:cNvPr id="113" name="Rectangle : coins arrondis 112">
            <a:extLst>
              <a:ext uri="{FF2B5EF4-FFF2-40B4-BE49-F238E27FC236}">
                <a16:creationId xmlns:a16="http://schemas.microsoft.com/office/drawing/2014/main" id="{3A114A30-1EC3-B426-A4AF-E1E4AA9BFFE6}"/>
              </a:ext>
            </a:extLst>
          </p:cNvPr>
          <p:cNvSpPr/>
          <p:nvPr/>
        </p:nvSpPr>
        <p:spPr>
          <a:xfrm>
            <a:off x="1225934" y="5105069"/>
            <a:ext cx="7460867" cy="721481"/>
          </a:xfrm>
          <a:prstGeom prst="roundRect">
            <a:avLst>
              <a:gd name="adj" fmla="val 5000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r>
              <a:rPr lang="ar-MA" sz="3300" b="1" dirty="0">
                <a:solidFill>
                  <a:prstClr val="black"/>
                </a:solidFill>
                <a:latin typeface="Microsoft Uighur" panose="02000000000000000000" pitchFamily="2" charset="-78"/>
                <a:cs typeface="Microsoft Uighur" panose="02000000000000000000" pitchFamily="2" charset="-78"/>
              </a:rPr>
              <a:t>إرشادات للشروحات والتعليمات التي يجب على الأستاذ(ة) قولها</a:t>
            </a:r>
          </a:p>
        </p:txBody>
      </p:sp>
      <p:sp>
        <p:nvSpPr>
          <p:cNvPr id="114" name="ZoneTexte 5">
            <a:extLst>
              <a:ext uri="{FF2B5EF4-FFF2-40B4-BE49-F238E27FC236}">
                <a16:creationId xmlns:a16="http://schemas.microsoft.com/office/drawing/2014/main" id="{F64C6676-FD60-F23A-EB87-F4C4F07CE0B6}"/>
              </a:ext>
            </a:extLst>
          </p:cNvPr>
          <p:cNvSpPr txBox="1"/>
          <p:nvPr/>
        </p:nvSpPr>
        <p:spPr>
          <a:xfrm>
            <a:off x="11098015" y="415598"/>
            <a:ext cx="2149211" cy="507831"/>
          </a:xfrm>
          <a:prstGeom prst="rect">
            <a:avLst/>
          </a:prstGeom>
          <a:noFill/>
        </p:spPr>
        <p:txBody>
          <a:bodyPr wrap="square" rtlCol="0">
            <a:spAutoFit/>
          </a:bodyPr>
          <a:lstStyle/>
          <a:p>
            <a:pPr algn="ctr" defTabSz="685800">
              <a:defRPr/>
            </a:pPr>
            <a:r>
              <a:rPr lang="ar-MA" sz="2700" b="1" i="1" dirty="0">
                <a:solidFill>
                  <a:prstClr val="black">
                    <a:lumMod val="50000"/>
                    <a:lumOff val="50000"/>
                  </a:prstClr>
                </a:solidFill>
                <a:latin typeface="Microsoft Uighur" panose="02000000000000000000" pitchFamily="2" charset="-78"/>
                <a:cs typeface="Microsoft Uighur" panose="02000000000000000000" pitchFamily="2" charset="-78"/>
              </a:rPr>
              <a:t>خاص بالأستاذ(ة)</a:t>
            </a:r>
            <a:endParaRPr lang="fr-MA" sz="2700" b="1" i="1" dirty="0">
              <a:solidFill>
                <a:prstClr val="black">
                  <a:lumMod val="50000"/>
                  <a:lumOff val="50000"/>
                </a:prstClr>
              </a:solidFill>
              <a:latin typeface="Microsoft Uighur" panose="02000000000000000000" pitchFamily="2" charset="-78"/>
              <a:cs typeface="Microsoft Uighur" panose="02000000000000000000" pitchFamily="2" charset="-78"/>
            </a:endParaRPr>
          </a:p>
        </p:txBody>
      </p:sp>
      <p:sp>
        <p:nvSpPr>
          <p:cNvPr id="116" name="TextBox 9">
            <a:extLst>
              <a:ext uri="{FF2B5EF4-FFF2-40B4-BE49-F238E27FC236}">
                <a16:creationId xmlns:a16="http://schemas.microsoft.com/office/drawing/2014/main" id="{A65DBFD3-CE26-0F59-3C12-18842AED64DC}"/>
              </a:ext>
            </a:extLst>
          </p:cNvPr>
          <p:cNvSpPr txBox="1"/>
          <p:nvPr/>
        </p:nvSpPr>
        <p:spPr>
          <a:xfrm>
            <a:off x="4070084" y="831278"/>
            <a:ext cx="5575833" cy="471283"/>
          </a:xfrm>
          <a:prstGeom prst="rect">
            <a:avLst/>
          </a:prstGeom>
        </p:spPr>
        <p:txBody>
          <a:bodyPr lIns="0" tIns="0" rIns="0" bIns="0" rtlCol="0" anchor="t">
            <a:spAutoFit/>
          </a:bodyPr>
          <a:lstStyle/>
          <a:p>
            <a:pPr algn="ctr" defTabSz="685800">
              <a:lnSpc>
                <a:spcPts val="3113"/>
              </a:lnSpc>
              <a:defRPr/>
            </a:pPr>
            <a:r>
              <a:rPr lang="ar-MA" sz="4500" b="1" dirty="0">
                <a:solidFill>
                  <a:prstClr val="white"/>
                </a:solidFill>
                <a:latin typeface="Microsoft Uighur" panose="02000000000000000000" pitchFamily="2" charset="-78"/>
                <a:cs typeface="Microsoft Uighur" panose="02000000000000000000" pitchFamily="2" charset="-78"/>
              </a:rPr>
              <a:t>توجيهات لاستعمال العرض </a:t>
            </a:r>
          </a:p>
        </p:txBody>
      </p:sp>
    </p:spTree>
    <p:extLst>
      <p:ext uri="{BB962C8B-B14F-4D97-AF65-F5344CB8AC3E}">
        <p14:creationId xmlns:p14="http://schemas.microsoft.com/office/powerpoint/2010/main" val="10824565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236DC-E22D-C3CD-1F9E-3502BFD979FA}"/>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E305F1FD-01DA-8725-E22F-2DFA3464DE47}"/>
              </a:ext>
            </a:extLst>
          </p:cNvPr>
          <p:cNvSpPr txBox="1"/>
          <p:nvPr/>
        </p:nvSpPr>
        <p:spPr>
          <a:xfrm>
            <a:off x="160421" y="697760"/>
            <a:ext cx="12336380" cy="1200329"/>
          </a:xfrm>
          <a:prstGeom prst="rect">
            <a:avLst/>
          </a:prstGeom>
          <a:noFill/>
        </p:spPr>
        <p:txBody>
          <a:bodyPr wrap="square" rtlCol="0" anchor="ctr">
            <a:spAutoFit/>
          </a:bodyPr>
          <a:lstStyle/>
          <a:p>
            <a:pPr algn="r" rtl="1"/>
            <a:r>
              <a:rPr lang="ar-MA" sz="3600" b="1" dirty="0">
                <a:solidFill>
                  <a:schemeClr val="bg1">
                    <a:lumMod val="65000"/>
                  </a:schemeClr>
                </a:solidFill>
                <a:latin typeface="Microsoft Uighur" panose="02000000000000000000" pitchFamily="2" charset="-78"/>
                <a:cs typeface="Microsoft Uighur" panose="02000000000000000000" pitchFamily="2" charset="-78"/>
              </a:rPr>
              <a:t>ما رأيكم في هذه القصة؟ هل أعجبتكم؟ كيف كان صوتي؟</a:t>
            </a:r>
          </a:p>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يشجع الأستاذ التلاميذ على التعبير عن آرائهم.</a:t>
            </a:r>
            <a:endParaRPr lang="fr-FR" sz="3600" i="1"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3" name="Image 2" descr="Une image contenant intérieur, habits, fille, école&#10;&#10;Le contenu généré par l’IA peut être incorrect.">
            <a:extLst>
              <a:ext uri="{FF2B5EF4-FFF2-40B4-BE49-F238E27FC236}">
                <a16:creationId xmlns:a16="http://schemas.microsoft.com/office/drawing/2014/main" id="{2296A829-1B04-EE20-B0E1-E5D276BD9356}"/>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670091" y="2435070"/>
            <a:ext cx="8375817" cy="7713277"/>
          </a:xfrm>
          <a:prstGeom prst="rect">
            <a:avLst/>
          </a:prstGeom>
        </p:spPr>
      </p:pic>
      <p:pic>
        <p:nvPicPr>
          <p:cNvPr id="2" name="Picture 49" descr="A cartoon of a person teaching a group of children&#10;&#10;Description automatically generated">
            <a:extLst>
              <a:ext uri="{FF2B5EF4-FFF2-40B4-BE49-F238E27FC236}">
                <a16:creationId xmlns:a16="http://schemas.microsoft.com/office/drawing/2014/main" id="{C732C048-FA42-4650-70D7-B7A243675FD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spTree>
    <p:extLst>
      <p:ext uri="{BB962C8B-B14F-4D97-AF65-F5344CB8AC3E}">
        <p14:creationId xmlns:p14="http://schemas.microsoft.com/office/powerpoint/2010/main" val="15133307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ECE4A-8EFA-A78D-0251-F22A989EC71A}"/>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764A7B4E-085A-78DB-045E-2795A0AC1AFA}"/>
              </a:ext>
            </a:extLst>
          </p:cNvPr>
          <p:cNvSpPr txBox="1"/>
          <p:nvPr/>
        </p:nvSpPr>
        <p:spPr>
          <a:xfrm>
            <a:off x="160421" y="697760"/>
            <a:ext cx="12336380" cy="1200329"/>
          </a:xfrm>
          <a:prstGeom prst="rect">
            <a:avLst/>
          </a:prstGeom>
          <a:noFill/>
        </p:spPr>
        <p:txBody>
          <a:bodyPr wrap="square" rtlCol="0" anchor="ctr">
            <a:spAutoFit/>
          </a:bodyPr>
          <a:lstStyle/>
          <a:p>
            <a:pPr algn="r" rtl="1"/>
            <a:r>
              <a:rPr lang="ar-MA" sz="3600" b="1" dirty="0">
                <a:solidFill>
                  <a:schemeClr val="bg1">
                    <a:lumMod val="65000"/>
                  </a:schemeClr>
                </a:solidFill>
                <a:latin typeface="Microsoft Uighur" panose="02000000000000000000" pitchFamily="2" charset="-78"/>
                <a:cs typeface="Microsoft Uighur" panose="02000000000000000000" pitchFamily="2" charset="-78"/>
              </a:rPr>
              <a:t>من يريد أن يروي لنا قصة طريفة؟</a:t>
            </a:r>
          </a:p>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يشجع الأستاذ التلاميذ على السرد ويشجع الباقي على التعبير عن آرائهم حول القصة.</a:t>
            </a:r>
            <a:endParaRPr lang="fr-FR" sz="3600" i="1"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3" name="Image 2" descr="Une image contenant intérieur, habits, fille, école&#10;&#10;Le contenu généré par l’IA peut être incorrect.">
            <a:extLst>
              <a:ext uri="{FF2B5EF4-FFF2-40B4-BE49-F238E27FC236}">
                <a16:creationId xmlns:a16="http://schemas.microsoft.com/office/drawing/2014/main" id="{AC13BD67-25FA-03B4-4CB7-8262FBFD95E9}"/>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670091" y="2435070"/>
            <a:ext cx="8375817" cy="7713277"/>
          </a:xfrm>
          <a:prstGeom prst="rect">
            <a:avLst/>
          </a:prstGeom>
        </p:spPr>
      </p:pic>
      <p:pic>
        <p:nvPicPr>
          <p:cNvPr id="2" name="Picture 49" descr="A cartoon of a person teaching a group of children&#10;&#10;Description automatically generated">
            <a:extLst>
              <a:ext uri="{FF2B5EF4-FFF2-40B4-BE49-F238E27FC236}">
                <a16:creationId xmlns:a16="http://schemas.microsoft.com/office/drawing/2014/main" id="{36F3E84C-93B1-2072-8FC6-10404FC2FE1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spTree>
    <p:extLst>
      <p:ext uri="{BB962C8B-B14F-4D97-AF65-F5344CB8AC3E}">
        <p14:creationId xmlns:p14="http://schemas.microsoft.com/office/powerpoint/2010/main" val="14390268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EAB90C-02CB-51ED-0FB9-65A60ED315B1}"/>
            </a:ext>
          </a:extLst>
        </p:cNvPr>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EC0D30EF-DAEB-5C40-47BB-353DDF1F585C}"/>
              </a:ext>
            </a:extLst>
          </p:cNvPr>
          <p:cNvSpPr>
            <a:spLocks noGrp="1"/>
          </p:cNvSpPr>
          <p:nvPr>
            <p:ph type="body" sz="quarter" idx="11"/>
          </p:nvPr>
        </p:nvSpPr>
        <p:spPr>
          <a:xfrm>
            <a:off x="7926523" y="-16042"/>
            <a:ext cx="4800601" cy="10287000"/>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9" name="テキスト プレースホルダー 8">
            <a:extLst>
              <a:ext uri="{FF2B5EF4-FFF2-40B4-BE49-F238E27FC236}">
                <a16:creationId xmlns:a16="http://schemas.microsoft.com/office/drawing/2014/main" id="{6DEB5C4B-C31A-CD28-0802-B0B35477B27F}"/>
              </a:ext>
            </a:extLst>
          </p:cNvPr>
          <p:cNvSpPr>
            <a:spLocks noGrp="1"/>
          </p:cNvSpPr>
          <p:nvPr>
            <p:ph type="body" sz="quarter" idx="13"/>
          </p:nvPr>
        </p:nvSpPr>
        <p:spPr>
          <a:xfrm>
            <a:off x="7925376" y="4094558"/>
            <a:ext cx="4800601" cy="2136496"/>
          </a:xfrm>
          <a:noFill/>
        </p:spPr>
        <p:txBody>
          <a:bodyPr anchor="ctr">
            <a:noAutofit/>
          </a:bodyPr>
          <a:lstStyle/>
          <a:p>
            <a:pPr marL="0" indent="0" rtl="1">
              <a:buNone/>
            </a:pPr>
            <a:r>
              <a:rPr kumimoji="1" lang="ar-MA" sz="8000" b="1" dirty="0">
                <a:latin typeface="Microsoft Uighur" panose="02000000000000000000" pitchFamily="2" charset="-78"/>
                <a:cs typeface="Microsoft Uighur" panose="02000000000000000000" pitchFamily="2" charset="-78"/>
              </a:rPr>
              <a:t>الاستماع لحكاية:</a:t>
            </a:r>
          </a:p>
          <a:p>
            <a:pPr marL="0" indent="0" rtl="1">
              <a:buNone/>
            </a:pPr>
            <a:r>
              <a:rPr kumimoji="1" lang="ar-MA" sz="6600" b="1" dirty="0">
                <a:latin typeface="Microsoft Uighur" panose="02000000000000000000" pitchFamily="2" charset="-78"/>
                <a:cs typeface="Microsoft Uighur" panose="02000000000000000000" pitchFamily="2" charset="-78"/>
              </a:rPr>
              <a:t>"أول يوم في المدرسة" </a:t>
            </a:r>
            <a:endParaRPr kumimoji="1" lang="fr-FR" sz="6600" b="1" dirty="0">
              <a:latin typeface="Microsoft Uighur" panose="02000000000000000000" pitchFamily="2" charset="-78"/>
              <a:cs typeface="Microsoft Uighur" panose="02000000000000000000" pitchFamily="2" charset="-78"/>
            </a:endParaRPr>
          </a:p>
        </p:txBody>
      </p:sp>
      <p:sp>
        <p:nvSpPr>
          <p:cNvPr id="10" name="テキスト プレースホルダー 9">
            <a:extLst>
              <a:ext uri="{FF2B5EF4-FFF2-40B4-BE49-F238E27FC236}">
                <a16:creationId xmlns:a16="http://schemas.microsoft.com/office/drawing/2014/main" id="{B3490C91-7BE5-93F7-22B9-DACAA8D5A977}"/>
              </a:ext>
            </a:extLst>
          </p:cNvPr>
          <p:cNvSpPr>
            <a:spLocks noGrp="1"/>
          </p:cNvSpPr>
          <p:nvPr>
            <p:ph type="body" sz="quarter" idx="16"/>
          </p:nvPr>
        </p:nvSpPr>
        <p:spPr>
          <a:xfrm>
            <a:off x="7440519" y="9622863"/>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1" name="テキスト プレースホルダー 10">
            <a:extLst>
              <a:ext uri="{FF2B5EF4-FFF2-40B4-BE49-F238E27FC236}">
                <a16:creationId xmlns:a16="http://schemas.microsoft.com/office/drawing/2014/main" id="{236FB621-F09F-A91E-57C2-19FB1774FFD2}"/>
              </a:ext>
            </a:extLst>
          </p:cNvPr>
          <p:cNvSpPr>
            <a:spLocks noGrp="1"/>
          </p:cNvSpPr>
          <p:nvPr>
            <p:ph type="body" sz="quarter" idx="17"/>
          </p:nvPr>
        </p:nvSpPr>
        <p:spPr>
          <a:xfrm>
            <a:off x="6954519" y="8974764"/>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2" name="テキスト プレースホルダー 11">
            <a:extLst>
              <a:ext uri="{FF2B5EF4-FFF2-40B4-BE49-F238E27FC236}">
                <a16:creationId xmlns:a16="http://schemas.microsoft.com/office/drawing/2014/main" id="{BC0175DE-8896-5862-1547-3AA43BA28D1F}"/>
              </a:ext>
            </a:extLst>
          </p:cNvPr>
          <p:cNvSpPr>
            <a:spLocks noGrp="1"/>
          </p:cNvSpPr>
          <p:nvPr>
            <p:ph type="body" sz="quarter" idx="18"/>
          </p:nvPr>
        </p:nvSpPr>
        <p:spPr>
          <a:xfrm>
            <a:off x="7440519" y="8326662"/>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3" name="テキスト プレースホルダー 12">
            <a:extLst>
              <a:ext uri="{FF2B5EF4-FFF2-40B4-BE49-F238E27FC236}">
                <a16:creationId xmlns:a16="http://schemas.microsoft.com/office/drawing/2014/main" id="{61ABDC2C-6B3F-D163-3F93-E98E51C9A2D7}"/>
              </a:ext>
            </a:extLst>
          </p:cNvPr>
          <p:cNvSpPr>
            <a:spLocks noGrp="1"/>
          </p:cNvSpPr>
          <p:nvPr>
            <p:ph type="body" sz="quarter" idx="19"/>
          </p:nvPr>
        </p:nvSpPr>
        <p:spPr>
          <a:xfrm>
            <a:off x="6468519" y="9622863"/>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pic>
        <p:nvPicPr>
          <p:cNvPr id="2" name="Image 1" descr="Une image contenant intérieur, habits, fille, école&#10;&#10;Le contenu généré par l’IA peut être incorrect.">
            <a:extLst>
              <a:ext uri="{FF2B5EF4-FFF2-40B4-BE49-F238E27FC236}">
                <a16:creationId xmlns:a16="http://schemas.microsoft.com/office/drawing/2014/main" id="{0AC175C9-BDFF-313A-828D-A5114C4221E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39101" y="1239149"/>
            <a:ext cx="7344418" cy="6763463"/>
          </a:xfrm>
          <a:prstGeom prst="rect">
            <a:avLst/>
          </a:prstGeom>
        </p:spPr>
      </p:pic>
    </p:spTree>
    <p:extLst>
      <p:ext uri="{BB962C8B-B14F-4D97-AF65-F5344CB8AC3E}">
        <p14:creationId xmlns:p14="http://schemas.microsoft.com/office/powerpoint/2010/main" val="20519899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44DE4-1F86-18B6-D20E-3C0CF8F8E414}"/>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BF22DD46-1FE8-9BC9-E437-1B71B9FBC131}"/>
              </a:ext>
            </a:extLst>
          </p:cNvPr>
          <p:cNvSpPr txBox="1"/>
          <p:nvPr/>
        </p:nvSpPr>
        <p:spPr>
          <a:xfrm>
            <a:off x="160421" y="913204"/>
            <a:ext cx="12336380" cy="769441"/>
          </a:xfrm>
          <a:prstGeom prst="rect">
            <a:avLst/>
          </a:prstGeom>
          <a:noFill/>
        </p:spPr>
        <p:txBody>
          <a:bodyPr wrap="square" rtlCol="0" anchor="ctr">
            <a:spAutoFit/>
          </a:bodyPr>
          <a:lstStyle/>
          <a:p>
            <a:pPr algn="r" rtl="1"/>
            <a:r>
              <a:rPr lang="ar-MA" sz="4400" dirty="0">
                <a:solidFill>
                  <a:schemeClr val="bg1">
                    <a:lumMod val="65000"/>
                  </a:schemeClr>
                </a:solidFill>
                <a:latin typeface="Microsoft Uighur" panose="02000000000000000000" pitchFamily="2" charset="-78"/>
                <a:cs typeface="Microsoft Uighur" panose="02000000000000000000" pitchFamily="2" charset="-78"/>
              </a:rPr>
              <a:t>الآن أنصتوا جيدا</a:t>
            </a:r>
            <a:r>
              <a:rPr lang="fr-FR" sz="4400" dirty="0">
                <a:solidFill>
                  <a:schemeClr val="bg1">
                    <a:lumMod val="65000"/>
                  </a:schemeClr>
                </a:solidFill>
                <a:latin typeface="Microsoft Uighur" panose="02000000000000000000" pitchFamily="2" charset="-78"/>
                <a:cs typeface="Microsoft Uighur" panose="02000000000000000000" pitchFamily="2" charset="-78"/>
              </a:rPr>
              <a:t>!</a:t>
            </a:r>
            <a:r>
              <a:rPr lang="ar-MA" sz="4400" dirty="0">
                <a:solidFill>
                  <a:schemeClr val="bg1">
                    <a:lumMod val="65000"/>
                  </a:schemeClr>
                </a:solidFill>
                <a:latin typeface="Microsoft Uighur" panose="02000000000000000000" pitchFamily="2" charset="-78"/>
                <a:cs typeface="Microsoft Uighur" panose="02000000000000000000" pitchFamily="2" charset="-78"/>
              </a:rPr>
              <a:t> سأقص عليكم حكاية بعنوان "أول يوم في المدرسة"</a:t>
            </a:r>
          </a:p>
        </p:txBody>
      </p:sp>
      <p:sp>
        <p:nvSpPr>
          <p:cNvPr id="8" name="ZoneTexte 7">
            <a:extLst>
              <a:ext uri="{FF2B5EF4-FFF2-40B4-BE49-F238E27FC236}">
                <a16:creationId xmlns:a16="http://schemas.microsoft.com/office/drawing/2014/main" id="{F60D9B8B-3AE0-16EC-AFFD-D344E3D75524}"/>
              </a:ext>
            </a:extLst>
          </p:cNvPr>
          <p:cNvSpPr txBox="1"/>
          <p:nvPr/>
        </p:nvSpPr>
        <p:spPr>
          <a:xfrm>
            <a:off x="561473" y="3634665"/>
            <a:ext cx="4620127" cy="4597003"/>
          </a:xfrm>
          <a:prstGeom prst="flowChartAlternateProcess">
            <a:avLst/>
          </a:prstGeom>
          <a:solidFill>
            <a:srgbClr val="F4F3EC"/>
          </a:solidFill>
        </p:spPr>
        <p:txBody>
          <a:bodyPr wrap="square" rtlCol="0">
            <a:spAutoFit/>
          </a:bodyPr>
          <a:lstStyle/>
          <a:p>
            <a:pPr algn="r" rtl="1"/>
            <a:r>
              <a:rPr lang="ar-MA" sz="4400" dirty="0">
                <a:latin typeface="Microsoft Uighur" panose="02000000000000000000" pitchFamily="2" charset="-78"/>
                <a:cs typeface="Microsoft Uighur" panose="02000000000000000000" pitchFamily="2" charset="-78"/>
              </a:rPr>
              <a:t>"هذا أول يوم لي بالمدرسة. لم أستطع النوم ليلة البارحة لأني كنت متشوقة للتعرف على "المدرسة". رافقتني أمي على الطريق وأنا أحمل محفظتي الجديدة."</a:t>
            </a:r>
            <a:endParaRPr lang="fr-FR" sz="4400" dirty="0">
              <a:latin typeface="Microsoft Uighur" panose="02000000000000000000" pitchFamily="2" charset="-78"/>
              <a:cs typeface="Microsoft Uighur" panose="02000000000000000000" pitchFamily="2" charset="-78"/>
            </a:endParaRPr>
          </a:p>
        </p:txBody>
      </p:sp>
      <p:pic>
        <p:nvPicPr>
          <p:cNvPr id="14" name="Image 13" descr="Une image contenant habits, personne, Visage humain, Animation&#10;&#10;Le contenu généré par l’IA peut être incorrect.">
            <a:extLst>
              <a:ext uri="{FF2B5EF4-FFF2-40B4-BE49-F238E27FC236}">
                <a16:creationId xmlns:a16="http://schemas.microsoft.com/office/drawing/2014/main" id="{EE0A22EE-AA89-E7DD-3816-20A4EB3EA264}"/>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5450606" y="2399524"/>
            <a:ext cx="7944552" cy="7067287"/>
          </a:xfrm>
          <a:prstGeom prst="rect">
            <a:avLst/>
          </a:prstGeom>
        </p:spPr>
      </p:pic>
      <p:pic>
        <p:nvPicPr>
          <p:cNvPr id="3" name="Image 2">
            <a:extLst>
              <a:ext uri="{FF2B5EF4-FFF2-40B4-BE49-F238E27FC236}">
                <a16:creationId xmlns:a16="http://schemas.microsoft.com/office/drawing/2014/main" id="{6A73202B-7B01-56AB-C1B8-4EF84EED7CBE}"/>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spTree>
    <p:extLst>
      <p:ext uri="{BB962C8B-B14F-4D97-AF65-F5344CB8AC3E}">
        <p14:creationId xmlns:p14="http://schemas.microsoft.com/office/powerpoint/2010/main" val="5661712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F86CD-167A-EEC5-9B87-C6397E98D6D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BA3EDBB-D688-8C86-16EE-16E4F096A109}"/>
              </a:ext>
            </a:extLst>
          </p:cNvPr>
          <p:cNvSpPr/>
          <p:nvPr/>
        </p:nvSpPr>
        <p:spPr>
          <a:xfrm>
            <a:off x="12192000" y="660400"/>
            <a:ext cx="1371600" cy="105833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5BD40138-CB0C-62BA-2DCB-5400E14B1A3F}"/>
              </a:ext>
            </a:extLst>
          </p:cNvPr>
          <p:cNvSpPr txBox="1"/>
          <p:nvPr/>
        </p:nvSpPr>
        <p:spPr>
          <a:xfrm>
            <a:off x="3182129" y="866400"/>
            <a:ext cx="10218822" cy="646331"/>
          </a:xfrm>
          <a:prstGeom prst="rect">
            <a:avLst/>
          </a:prstGeom>
          <a:noFill/>
        </p:spPr>
        <p:txBody>
          <a:bodyPr wrap="square" rtlCol="0" anchor="ctr">
            <a:spAutoFit/>
          </a:bodyPr>
          <a:lstStyle/>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يسرد الأستاذ الحكاية بشكل معبر، مع الحرص على جذب انتباه المتعلمين.</a:t>
            </a:r>
            <a:endParaRPr lang="ar-MA" sz="3600" dirty="0">
              <a:solidFill>
                <a:schemeClr val="bg1">
                  <a:lumMod val="65000"/>
                </a:schemeClr>
              </a:solidFill>
              <a:latin typeface="Microsoft Uighur" panose="02000000000000000000" pitchFamily="2" charset="-78"/>
              <a:cs typeface="Microsoft Uighur" panose="02000000000000000000" pitchFamily="2" charset="-78"/>
            </a:endParaRPr>
          </a:p>
        </p:txBody>
      </p:sp>
      <p:sp>
        <p:nvSpPr>
          <p:cNvPr id="2" name="ZoneTexte 1">
            <a:extLst>
              <a:ext uri="{FF2B5EF4-FFF2-40B4-BE49-F238E27FC236}">
                <a16:creationId xmlns:a16="http://schemas.microsoft.com/office/drawing/2014/main" id="{72751511-65E8-8A4E-0EF2-F01ADD1696DA}"/>
              </a:ext>
            </a:extLst>
          </p:cNvPr>
          <p:cNvSpPr txBox="1"/>
          <p:nvPr/>
        </p:nvSpPr>
        <p:spPr>
          <a:xfrm>
            <a:off x="304801" y="3781042"/>
            <a:ext cx="4989094" cy="3847862"/>
          </a:xfrm>
          <a:prstGeom prst="flowChartAlternateProcess">
            <a:avLst/>
          </a:prstGeom>
          <a:solidFill>
            <a:srgbClr val="F4F3EC"/>
          </a:solidFill>
        </p:spPr>
        <p:txBody>
          <a:bodyPr wrap="square" rtlCol="0">
            <a:spAutoFit/>
          </a:bodyPr>
          <a:lstStyle/>
          <a:p>
            <a:pPr algn="r" rtl="1"/>
            <a:r>
              <a:rPr lang="ar-MA" sz="4400" dirty="0">
                <a:latin typeface="Microsoft Uighur" panose="02000000000000000000" pitchFamily="2" charset="-78"/>
                <a:cs typeface="Microsoft Uighur" panose="02000000000000000000" pitchFamily="2" charset="-78"/>
              </a:rPr>
              <a:t>"رافقتني أمي على الطريق وأنا أحمل محفظتي الجديدة. عندما وصلنا إلى الباب الضخم، تركت أمي يدي وشجعتني لأقف في الصف مع باقي التلاميذ."</a:t>
            </a:r>
            <a:endParaRPr lang="fr-FR" sz="4400" dirty="0">
              <a:latin typeface="Microsoft Uighur" panose="02000000000000000000" pitchFamily="2" charset="-78"/>
              <a:cs typeface="Microsoft Uighur" panose="02000000000000000000" pitchFamily="2" charset="-78"/>
            </a:endParaRPr>
          </a:p>
        </p:txBody>
      </p:sp>
      <p:pic>
        <p:nvPicPr>
          <p:cNvPr id="3" name="Image 2" descr="Une image contenant habits, dessin humoristique, personne, Visage humain&#10;&#10;Le contenu généré par l’IA peut être incorrect.">
            <a:extLst>
              <a:ext uri="{FF2B5EF4-FFF2-40B4-BE49-F238E27FC236}">
                <a16:creationId xmlns:a16="http://schemas.microsoft.com/office/drawing/2014/main" id="{CB626205-AC82-999A-0846-91D927A2879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497127" y="2379124"/>
            <a:ext cx="7914072" cy="7041476"/>
          </a:xfrm>
          <a:prstGeom prst="rect">
            <a:avLst/>
          </a:prstGeom>
        </p:spPr>
      </p:pic>
      <p:pic>
        <p:nvPicPr>
          <p:cNvPr id="8" name="Image 7">
            <a:extLst>
              <a:ext uri="{FF2B5EF4-FFF2-40B4-BE49-F238E27FC236}">
                <a16:creationId xmlns:a16="http://schemas.microsoft.com/office/drawing/2014/main" id="{2E0C1D3E-F95A-D59C-37B7-1DAFEB9E32E5}"/>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spTree>
    <p:extLst>
      <p:ext uri="{BB962C8B-B14F-4D97-AF65-F5344CB8AC3E}">
        <p14:creationId xmlns:p14="http://schemas.microsoft.com/office/powerpoint/2010/main" val="38576758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B52EC3-175A-8B10-CFCE-F4F6226D588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577CA3F-9FBF-BD05-85BC-9088619FF2A9}"/>
              </a:ext>
            </a:extLst>
          </p:cNvPr>
          <p:cNvSpPr/>
          <p:nvPr/>
        </p:nvSpPr>
        <p:spPr>
          <a:xfrm>
            <a:off x="12192000" y="660400"/>
            <a:ext cx="1371600" cy="105833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177C0C91-5623-58A7-C9C1-24015F97DDDD}"/>
              </a:ext>
            </a:extLst>
          </p:cNvPr>
          <p:cNvSpPr txBox="1"/>
          <p:nvPr/>
        </p:nvSpPr>
        <p:spPr>
          <a:xfrm>
            <a:off x="3182129" y="866400"/>
            <a:ext cx="10218822" cy="646331"/>
          </a:xfrm>
          <a:prstGeom prst="rect">
            <a:avLst/>
          </a:prstGeom>
          <a:noFill/>
        </p:spPr>
        <p:txBody>
          <a:bodyPr wrap="square" rtlCol="0" anchor="ctr">
            <a:spAutoFit/>
          </a:bodyPr>
          <a:lstStyle/>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يسرد الأستاذ الحكاية بشكل معبر، مع الحرص على جذب انتباه المتعلمين.</a:t>
            </a:r>
            <a:endParaRPr lang="ar-MA" sz="3600" dirty="0">
              <a:solidFill>
                <a:schemeClr val="bg1">
                  <a:lumMod val="65000"/>
                </a:schemeClr>
              </a:solidFill>
              <a:latin typeface="Microsoft Uighur" panose="02000000000000000000" pitchFamily="2" charset="-78"/>
              <a:cs typeface="Microsoft Uighur" panose="02000000000000000000" pitchFamily="2" charset="-78"/>
            </a:endParaRPr>
          </a:p>
        </p:txBody>
      </p:sp>
      <p:sp>
        <p:nvSpPr>
          <p:cNvPr id="13" name="ZoneTexte 12">
            <a:extLst>
              <a:ext uri="{FF2B5EF4-FFF2-40B4-BE49-F238E27FC236}">
                <a16:creationId xmlns:a16="http://schemas.microsoft.com/office/drawing/2014/main" id="{77A09F27-8A01-707A-0508-8C3C0BDE7938}"/>
              </a:ext>
            </a:extLst>
          </p:cNvPr>
          <p:cNvSpPr txBox="1"/>
          <p:nvPr/>
        </p:nvSpPr>
        <p:spPr>
          <a:xfrm>
            <a:off x="288758" y="3046128"/>
            <a:ext cx="5775158" cy="6042005"/>
          </a:xfrm>
          <a:prstGeom prst="flowChartAlternateProcess">
            <a:avLst/>
          </a:prstGeom>
          <a:solidFill>
            <a:srgbClr val="F4F3EC"/>
          </a:solidFill>
        </p:spPr>
        <p:txBody>
          <a:bodyPr wrap="square" rtlCol="0">
            <a:spAutoFit/>
          </a:bodyPr>
          <a:lstStyle/>
          <a:p>
            <a:pPr algn="just" rtl="1"/>
            <a:r>
              <a:rPr lang="ar-MA" sz="4400" dirty="0">
                <a:latin typeface="Microsoft Uighur" panose="02000000000000000000" pitchFamily="2" charset="-78"/>
                <a:cs typeface="Microsoft Uighur" panose="02000000000000000000" pitchFamily="2" charset="-78"/>
              </a:rPr>
              <a:t>"بعد أن رحب بنا المدير، انطلقت الموسيقى وبدأ الجميع يردد النشيد الوطني. أنا أيضًا أحفظ النشيد الوطني. لقد كنت أتدرب عليه دائما وأنا أتفرج على مباريات منتخبنا الوطني. أحسست في تلك اللحظة بقلبي ينبض بشدة، ولكن هذه المرة لم يكن من الخوف، بل من شعور آخر."</a:t>
            </a:r>
            <a:endParaRPr lang="fr-FR" sz="4400" dirty="0">
              <a:latin typeface="Microsoft Uighur" panose="02000000000000000000" pitchFamily="2" charset="-78"/>
              <a:cs typeface="Microsoft Uighur" panose="02000000000000000000" pitchFamily="2" charset="-78"/>
            </a:endParaRPr>
          </a:p>
        </p:txBody>
      </p:sp>
      <p:pic>
        <p:nvPicPr>
          <p:cNvPr id="16" name="Image 15" descr="Une image contenant ciel, habits, garçon, drapeau&#10;&#10;Le contenu généré par l’IA peut être incorrect.">
            <a:extLst>
              <a:ext uri="{FF2B5EF4-FFF2-40B4-BE49-F238E27FC236}">
                <a16:creationId xmlns:a16="http://schemas.microsoft.com/office/drawing/2014/main" id="{9487E55D-29D3-D1C8-0F7D-F3A71EF621A4}"/>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6304547" y="2786149"/>
            <a:ext cx="7122695" cy="6794872"/>
          </a:xfrm>
          <a:prstGeom prst="rect">
            <a:avLst/>
          </a:prstGeom>
        </p:spPr>
      </p:pic>
      <p:pic>
        <p:nvPicPr>
          <p:cNvPr id="2" name="Image 1">
            <a:extLst>
              <a:ext uri="{FF2B5EF4-FFF2-40B4-BE49-F238E27FC236}">
                <a16:creationId xmlns:a16="http://schemas.microsoft.com/office/drawing/2014/main" id="{768A2E7D-2D8F-CFE3-2B87-7DA870371B7A}"/>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spTree>
    <p:extLst>
      <p:ext uri="{BB962C8B-B14F-4D97-AF65-F5344CB8AC3E}">
        <p14:creationId xmlns:p14="http://schemas.microsoft.com/office/powerpoint/2010/main" val="113769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771712-2B2F-074B-15A8-BCB9D719815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CF9A92E-07F4-016A-1FBF-08C8CDFFDF84}"/>
              </a:ext>
            </a:extLst>
          </p:cNvPr>
          <p:cNvSpPr/>
          <p:nvPr/>
        </p:nvSpPr>
        <p:spPr>
          <a:xfrm>
            <a:off x="12192000" y="660400"/>
            <a:ext cx="1371600" cy="105833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F57AAEB8-14B3-6425-3FC4-BD61B346152C}"/>
              </a:ext>
            </a:extLst>
          </p:cNvPr>
          <p:cNvSpPr txBox="1"/>
          <p:nvPr/>
        </p:nvSpPr>
        <p:spPr>
          <a:xfrm>
            <a:off x="3182129" y="866400"/>
            <a:ext cx="10218822" cy="646331"/>
          </a:xfrm>
          <a:prstGeom prst="rect">
            <a:avLst/>
          </a:prstGeom>
          <a:noFill/>
        </p:spPr>
        <p:txBody>
          <a:bodyPr wrap="square" rtlCol="0" anchor="ctr">
            <a:spAutoFit/>
          </a:bodyPr>
          <a:lstStyle/>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يسرد الأستاذ الحكاية بشكل معبر، مع الحرص على جذب انتباه المتعلمين.</a:t>
            </a:r>
            <a:endParaRPr lang="ar-MA" sz="3600" dirty="0">
              <a:solidFill>
                <a:schemeClr val="bg1">
                  <a:lumMod val="65000"/>
                </a:schemeClr>
              </a:solidFill>
              <a:latin typeface="Microsoft Uighur" panose="02000000000000000000" pitchFamily="2" charset="-78"/>
              <a:cs typeface="Microsoft Uighur" panose="02000000000000000000" pitchFamily="2" charset="-78"/>
            </a:endParaRPr>
          </a:p>
        </p:txBody>
      </p:sp>
      <p:sp>
        <p:nvSpPr>
          <p:cNvPr id="13" name="ZoneTexte 12">
            <a:extLst>
              <a:ext uri="{FF2B5EF4-FFF2-40B4-BE49-F238E27FC236}">
                <a16:creationId xmlns:a16="http://schemas.microsoft.com/office/drawing/2014/main" id="{A7B136EE-447F-3F0E-C0DB-AEDE9D8FFECA}"/>
              </a:ext>
            </a:extLst>
          </p:cNvPr>
          <p:cNvSpPr txBox="1"/>
          <p:nvPr/>
        </p:nvSpPr>
        <p:spPr>
          <a:xfrm>
            <a:off x="234838" y="4247733"/>
            <a:ext cx="5556362" cy="3371136"/>
          </a:xfrm>
          <a:prstGeom prst="flowChartAlternateProcess">
            <a:avLst/>
          </a:prstGeom>
          <a:solidFill>
            <a:srgbClr val="F4F3EC"/>
          </a:solidFill>
        </p:spPr>
        <p:txBody>
          <a:bodyPr wrap="square" rtlCol="0">
            <a:spAutoFit/>
          </a:bodyPr>
          <a:lstStyle/>
          <a:p>
            <a:pPr algn="just" rtl="1"/>
            <a:r>
              <a:rPr lang="ar-MA" sz="4800" dirty="0">
                <a:latin typeface="Microsoft Uighur" panose="02000000000000000000" pitchFamily="2" charset="-78"/>
                <a:cs typeface="Microsoft Uighur" panose="02000000000000000000" pitchFamily="2" charset="-78"/>
              </a:rPr>
              <a:t>" عندما انتهينا من التحية تبع كل منا معلمه أو معلمته ودخلنا إلى الأقسام فرحين بالعام الجديد وبلقاء أصدقاء جدد."</a:t>
            </a:r>
            <a:endParaRPr lang="fr-FR" sz="4800" dirty="0">
              <a:latin typeface="Microsoft Uighur" panose="02000000000000000000" pitchFamily="2" charset="-78"/>
              <a:cs typeface="Microsoft Uighur" panose="02000000000000000000" pitchFamily="2" charset="-78"/>
            </a:endParaRPr>
          </a:p>
        </p:txBody>
      </p:sp>
      <p:pic>
        <p:nvPicPr>
          <p:cNvPr id="9" name="Image 8" descr="Une image contenant habits, meubles, intérieur, mur&#10;&#10;Le contenu généré par l’IA peut être incorrect.">
            <a:extLst>
              <a:ext uri="{FF2B5EF4-FFF2-40B4-BE49-F238E27FC236}">
                <a16:creationId xmlns:a16="http://schemas.microsoft.com/office/drawing/2014/main" id="{76336F0E-D5CB-2600-6F29-E0F2B6D69895}"/>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5951622" y="2323682"/>
            <a:ext cx="7529540" cy="7219239"/>
          </a:xfrm>
          <a:prstGeom prst="rect">
            <a:avLst/>
          </a:prstGeom>
        </p:spPr>
      </p:pic>
      <p:pic>
        <p:nvPicPr>
          <p:cNvPr id="2" name="Image 1">
            <a:extLst>
              <a:ext uri="{FF2B5EF4-FFF2-40B4-BE49-F238E27FC236}">
                <a16:creationId xmlns:a16="http://schemas.microsoft.com/office/drawing/2014/main" id="{58F9B0E6-F755-9A27-7726-4E867E266EE9}"/>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spTree>
    <p:extLst>
      <p:ext uri="{BB962C8B-B14F-4D97-AF65-F5344CB8AC3E}">
        <p14:creationId xmlns:p14="http://schemas.microsoft.com/office/powerpoint/2010/main" val="19848407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35C35-9AA0-2EFC-0D90-D042105FF3B4}"/>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9C7FC0C8-4302-018E-F585-E8AB017EEEC1}"/>
              </a:ext>
            </a:extLst>
          </p:cNvPr>
          <p:cNvSpPr txBox="1"/>
          <p:nvPr/>
        </p:nvSpPr>
        <p:spPr>
          <a:xfrm>
            <a:off x="962525" y="736741"/>
            <a:ext cx="11550317" cy="769441"/>
          </a:xfrm>
          <a:prstGeom prst="rect">
            <a:avLst/>
          </a:prstGeom>
          <a:noFill/>
        </p:spPr>
        <p:txBody>
          <a:bodyPr wrap="square" rtlCol="0" anchor="ctr">
            <a:spAutoFit/>
          </a:bodyPr>
          <a:lstStyle/>
          <a:p>
            <a:pPr algn="r" rtl="1"/>
            <a:r>
              <a:rPr lang="ar-MA" sz="4400" dirty="0">
                <a:solidFill>
                  <a:schemeClr val="bg1">
                    <a:lumMod val="65000"/>
                  </a:schemeClr>
                </a:solidFill>
                <a:latin typeface="Microsoft Uighur" panose="02000000000000000000" pitchFamily="2" charset="-78"/>
                <a:cs typeface="Microsoft Uighur" panose="02000000000000000000" pitchFamily="2" charset="-78"/>
              </a:rPr>
              <a:t>الآن لنعبر عن شعورنا من الحكاية.</a:t>
            </a:r>
          </a:p>
        </p:txBody>
      </p:sp>
      <p:pic>
        <p:nvPicPr>
          <p:cNvPr id="14" name="Image 13" descr="Une image contenant habits, personne, Visage humain, Animation&#10;&#10;Le contenu généré par l’IA peut être incorrect.">
            <a:extLst>
              <a:ext uri="{FF2B5EF4-FFF2-40B4-BE49-F238E27FC236}">
                <a16:creationId xmlns:a16="http://schemas.microsoft.com/office/drawing/2014/main" id="{EA3CD01F-3ACE-C909-64B1-555F2AFFA59C}"/>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2413409" y="2331267"/>
            <a:ext cx="8889181" cy="7907607"/>
          </a:xfrm>
          <a:prstGeom prst="rect">
            <a:avLst/>
          </a:prstGeom>
        </p:spPr>
      </p:pic>
      <p:pic>
        <p:nvPicPr>
          <p:cNvPr id="2" name="Picture 49" descr="A cartoon of a person teaching a group of children&#10;&#10;Description automatically generated">
            <a:extLst>
              <a:ext uri="{FF2B5EF4-FFF2-40B4-BE49-F238E27FC236}">
                <a16:creationId xmlns:a16="http://schemas.microsoft.com/office/drawing/2014/main" id="{51E2EECF-C7F7-4D8E-894D-A0170EDFE34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spTree>
    <p:extLst>
      <p:ext uri="{BB962C8B-B14F-4D97-AF65-F5344CB8AC3E}">
        <p14:creationId xmlns:p14="http://schemas.microsoft.com/office/powerpoint/2010/main" val="28897790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4D8EA-24E4-DE4B-D144-44B80D0AF9F1}"/>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3B5084B4-742B-2664-AA4B-C0EAE1F50597}"/>
              </a:ext>
            </a:extLst>
          </p:cNvPr>
          <p:cNvSpPr txBox="1"/>
          <p:nvPr/>
        </p:nvSpPr>
        <p:spPr>
          <a:xfrm>
            <a:off x="1082840" y="768825"/>
            <a:ext cx="11550317" cy="769441"/>
          </a:xfrm>
          <a:prstGeom prst="rect">
            <a:avLst/>
          </a:prstGeom>
          <a:noFill/>
        </p:spPr>
        <p:txBody>
          <a:bodyPr wrap="square" rtlCol="0" anchor="ctr">
            <a:spAutoFit/>
          </a:bodyPr>
          <a:lstStyle/>
          <a:p>
            <a:pPr algn="r" rtl="1"/>
            <a:r>
              <a:rPr lang="ar-MA" sz="4400" dirty="0">
                <a:solidFill>
                  <a:schemeClr val="bg1">
                    <a:lumMod val="65000"/>
                  </a:schemeClr>
                </a:solidFill>
                <a:latin typeface="Microsoft Uighur" panose="02000000000000000000" pitchFamily="2" charset="-78"/>
                <a:cs typeface="Microsoft Uighur" panose="02000000000000000000" pitchFamily="2" charset="-78"/>
              </a:rPr>
              <a:t>أشعر بالفرح لأن التلميذة استطاعت التغلب على خوفها.</a:t>
            </a:r>
          </a:p>
        </p:txBody>
      </p:sp>
      <p:pic>
        <p:nvPicPr>
          <p:cNvPr id="14" name="Image 13" descr="Une image contenant habits, personne, Visage humain, Animation&#10;&#10;Le contenu généré par l’IA peut être incorrect.">
            <a:extLst>
              <a:ext uri="{FF2B5EF4-FFF2-40B4-BE49-F238E27FC236}">
                <a16:creationId xmlns:a16="http://schemas.microsoft.com/office/drawing/2014/main" id="{38B8A9F7-A6EF-17A6-A154-5AAE348D1A0A}"/>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2413409" y="2331267"/>
            <a:ext cx="8889181" cy="7907607"/>
          </a:xfrm>
          <a:prstGeom prst="rect">
            <a:avLst/>
          </a:prstGeom>
        </p:spPr>
      </p:pic>
      <p:pic>
        <p:nvPicPr>
          <p:cNvPr id="2" name="Picture 49" descr="A cartoon of a person teaching a group of children&#10;&#10;Description automatically generated">
            <a:extLst>
              <a:ext uri="{FF2B5EF4-FFF2-40B4-BE49-F238E27FC236}">
                <a16:creationId xmlns:a16="http://schemas.microsoft.com/office/drawing/2014/main" id="{D99807FA-E8AE-0635-418E-812319C798B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spTree>
    <p:extLst>
      <p:ext uri="{BB962C8B-B14F-4D97-AF65-F5344CB8AC3E}">
        <p14:creationId xmlns:p14="http://schemas.microsoft.com/office/powerpoint/2010/main" val="21849146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D227D2-8552-EBD3-ECA3-368BBD300DA7}"/>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1D2E80BB-B553-233B-23B5-D0E7368770DE}"/>
              </a:ext>
            </a:extLst>
          </p:cNvPr>
          <p:cNvSpPr txBox="1"/>
          <p:nvPr/>
        </p:nvSpPr>
        <p:spPr>
          <a:xfrm>
            <a:off x="1082840" y="700373"/>
            <a:ext cx="11550317" cy="1323439"/>
          </a:xfrm>
          <a:prstGeom prst="rect">
            <a:avLst/>
          </a:prstGeom>
          <a:noFill/>
        </p:spPr>
        <p:txBody>
          <a:bodyPr wrap="square" rtlCol="0" anchor="ctr">
            <a:spAutoFit/>
          </a:bodyPr>
          <a:lstStyle/>
          <a:p>
            <a:pPr algn="r" rtl="1"/>
            <a:r>
              <a:rPr lang="ar-MA" sz="4400" dirty="0">
                <a:solidFill>
                  <a:schemeClr val="bg1">
                    <a:lumMod val="65000"/>
                  </a:schemeClr>
                </a:solidFill>
                <a:latin typeface="Microsoft Uighur" panose="02000000000000000000" pitchFamily="2" charset="-78"/>
                <a:cs typeface="Microsoft Uighur" panose="02000000000000000000" pitchFamily="2" charset="-78"/>
              </a:rPr>
              <a:t>الآن دوركم، من يعبر لنا عن شعوره؟</a:t>
            </a:r>
          </a:p>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يتم تشجيع المتعلمين للتعبير عن شعورهم من أحداث الحكاية.</a:t>
            </a:r>
          </a:p>
        </p:txBody>
      </p:sp>
      <p:pic>
        <p:nvPicPr>
          <p:cNvPr id="14" name="Image 13" descr="Une image contenant habits, personne, Visage humain, Animation&#10;&#10;Le contenu généré par l’IA peut être incorrect.">
            <a:extLst>
              <a:ext uri="{FF2B5EF4-FFF2-40B4-BE49-F238E27FC236}">
                <a16:creationId xmlns:a16="http://schemas.microsoft.com/office/drawing/2014/main" id="{FFC19C95-271A-09FF-4931-C41CF3B40DFA}"/>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2413409" y="2331267"/>
            <a:ext cx="8889181" cy="7907607"/>
          </a:xfrm>
          <a:prstGeom prst="rect">
            <a:avLst/>
          </a:prstGeom>
        </p:spPr>
      </p:pic>
      <p:pic>
        <p:nvPicPr>
          <p:cNvPr id="2" name="Picture 49" descr="A cartoon of a person teaching a group of children&#10;&#10;Description automatically generated">
            <a:extLst>
              <a:ext uri="{FF2B5EF4-FFF2-40B4-BE49-F238E27FC236}">
                <a16:creationId xmlns:a16="http://schemas.microsoft.com/office/drawing/2014/main" id="{FAAD8B0C-2457-AA05-9F42-22F8133B263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spTree>
    <p:extLst>
      <p:ext uri="{BB962C8B-B14F-4D97-AF65-F5344CB8AC3E}">
        <p14:creationId xmlns:p14="http://schemas.microsoft.com/office/powerpoint/2010/main" val="7635105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hqprint">
              <a:extLst>
                <a:ext uri="{28A0092B-C50C-407E-A947-70E740481C1C}">
                  <a14:useLocalDpi xmlns:a14="http://schemas.microsoft.com/office/drawing/2010/main"/>
                </a:ext>
              </a:extLst>
            </a:blip>
            <a:stretch>
              <a:fillRect/>
            </a:stretch>
          </a:blipFill>
        </p:spPr>
        <p:txBody>
          <a:bodyPr/>
          <a:lstStyle/>
          <a:p>
            <a:pPr defTabSz="685834">
              <a:defRPr/>
            </a:pPr>
            <a:endParaRPr lang="fr-MA" sz="1350" dirty="0">
              <a:solidFill>
                <a:prstClr val="black"/>
              </a:solidFill>
              <a:latin typeface="Dosis" pitchFamily="2" charset="0"/>
            </a:endParaRPr>
          </a:p>
        </p:txBody>
      </p:sp>
      <p:grpSp>
        <p:nvGrpSpPr>
          <p:cNvPr id="3" name="Group 3"/>
          <p:cNvGrpSpPr/>
          <p:nvPr/>
        </p:nvGrpSpPr>
        <p:grpSpPr>
          <a:xfrm>
            <a:off x="857250" y="1180450"/>
            <a:ext cx="12001500" cy="7926101"/>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34">
                <a:defRPr/>
              </a:pPr>
              <a:endParaRPr lang="fr-MA" sz="135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38101" tIns="38101" rIns="38101" bIns="38101" rtlCol="0" anchor="ctr"/>
            <a:lstStyle/>
            <a:p>
              <a:pPr algn="ctr" defTabSz="685834">
                <a:lnSpc>
                  <a:spcPts val="2409"/>
                </a:lnSpc>
                <a:defRPr/>
              </a:pPr>
              <a:endParaRPr sz="1350" dirty="0">
                <a:solidFill>
                  <a:prstClr val="black"/>
                </a:solidFill>
                <a:latin typeface="Dosis" pitchFamily="2" charset="0"/>
              </a:endParaRPr>
            </a:p>
          </p:txBody>
        </p:sp>
      </p:grpSp>
      <p:sp>
        <p:nvSpPr>
          <p:cNvPr id="7" name="Freeform 7"/>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9" name="ZoneTexte 8">
            <a:extLst>
              <a:ext uri="{FF2B5EF4-FFF2-40B4-BE49-F238E27FC236}">
                <a16:creationId xmlns:a16="http://schemas.microsoft.com/office/drawing/2014/main" id="{FD0F8EA7-2E3A-716C-FEF3-D9C2A67D337B}"/>
              </a:ext>
            </a:extLst>
          </p:cNvPr>
          <p:cNvSpPr txBox="1"/>
          <p:nvPr/>
        </p:nvSpPr>
        <p:spPr>
          <a:xfrm>
            <a:off x="1371600" y="3963051"/>
            <a:ext cx="10972800" cy="646331"/>
          </a:xfrm>
          <a:prstGeom prst="rect">
            <a:avLst/>
          </a:prstGeom>
          <a:solidFill>
            <a:schemeClr val="accent5">
              <a:lumMod val="20000"/>
              <a:lumOff val="80000"/>
            </a:schemeClr>
          </a:solidFill>
        </p:spPr>
        <p:txBody>
          <a:bodyPr wrap="square" rtlCol="0">
            <a:spAutoFit/>
          </a:bodyPr>
          <a:lstStyle/>
          <a:p>
            <a:pPr algn="ctr" defTabSz="685834" rtl="1">
              <a:spcAft>
                <a:spcPts val="900"/>
              </a:spcAft>
              <a:defRPr/>
            </a:pPr>
            <a:r>
              <a:rPr lang="ar-MA" sz="3600" b="1" dirty="0">
                <a:solidFill>
                  <a:srgbClr val="106585"/>
                </a:solidFill>
                <a:latin typeface="Adobe Arabic" panose="02040503050201020203" pitchFamily="18" charset="-78"/>
                <a:cs typeface="Adobe Arabic" panose="02040503050201020203" pitchFamily="18" charset="-78"/>
              </a:rPr>
              <a:t>في نهاية حصة اليوم، سيكون 80</a:t>
            </a:r>
            <a:r>
              <a:rPr lang="fr-FR" sz="3600" b="1" dirty="0">
                <a:solidFill>
                  <a:srgbClr val="106585"/>
                </a:solidFill>
                <a:latin typeface="Adobe Arabic" panose="02040503050201020203" pitchFamily="18" charset="-78"/>
                <a:cs typeface="Adobe Arabic" panose="02040503050201020203" pitchFamily="18" charset="-78"/>
              </a:rPr>
              <a:t>%</a:t>
            </a:r>
            <a:r>
              <a:rPr lang="ar-MA" sz="3600" b="1" dirty="0">
                <a:solidFill>
                  <a:srgbClr val="106585"/>
                </a:solidFill>
                <a:latin typeface="Adobe Arabic" panose="02040503050201020203" pitchFamily="18" charset="-78"/>
                <a:cs typeface="Adobe Arabic" panose="02040503050201020203" pitchFamily="18" charset="-78"/>
              </a:rPr>
              <a:t> من المتعلمين على الأقل قادرين على:</a:t>
            </a:r>
            <a:endParaRPr lang="fr-FR" sz="3600" b="1" dirty="0">
              <a:solidFill>
                <a:srgbClr val="106585"/>
              </a:solidFill>
              <a:latin typeface="Adobe Arabic" panose="02040503050201020203" pitchFamily="18" charset="-78"/>
              <a:cs typeface="Adobe Arabic" panose="02040503050201020203" pitchFamily="18" charset="-78"/>
            </a:endParaRPr>
          </a:p>
        </p:txBody>
      </p:sp>
      <p:grpSp>
        <p:nvGrpSpPr>
          <p:cNvPr id="11" name="Groupe 10">
            <a:extLst>
              <a:ext uri="{FF2B5EF4-FFF2-40B4-BE49-F238E27FC236}">
                <a16:creationId xmlns:a16="http://schemas.microsoft.com/office/drawing/2014/main" id="{B8011AA8-CDD0-51B5-BB86-171224CBEAA2}"/>
              </a:ext>
            </a:extLst>
          </p:cNvPr>
          <p:cNvGrpSpPr/>
          <p:nvPr/>
        </p:nvGrpSpPr>
        <p:grpSpPr>
          <a:xfrm>
            <a:off x="2191897" y="5143500"/>
            <a:ext cx="9344906" cy="2218166"/>
            <a:chOff x="2191897" y="5143500"/>
            <a:chExt cx="9344906" cy="2218166"/>
          </a:xfrm>
        </p:grpSpPr>
        <p:grpSp>
          <p:nvGrpSpPr>
            <p:cNvPr id="6" name="Groupe 5">
              <a:extLst>
                <a:ext uri="{FF2B5EF4-FFF2-40B4-BE49-F238E27FC236}">
                  <a16:creationId xmlns:a16="http://schemas.microsoft.com/office/drawing/2014/main" id="{361841AB-7BBF-E5DF-ECC0-9422AF094E7E}"/>
                </a:ext>
              </a:extLst>
            </p:cNvPr>
            <p:cNvGrpSpPr/>
            <p:nvPr/>
          </p:nvGrpSpPr>
          <p:grpSpPr>
            <a:xfrm>
              <a:off x="2191897" y="5143500"/>
              <a:ext cx="9344906" cy="1456166"/>
              <a:chOff x="3334343" y="5038743"/>
              <a:chExt cx="9344906" cy="1456166"/>
            </a:xfrm>
            <a:solidFill>
              <a:schemeClr val="accent5">
                <a:lumMod val="20000"/>
                <a:lumOff val="80000"/>
              </a:schemeClr>
            </a:solidFill>
          </p:grpSpPr>
          <p:sp>
            <p:nvSpPr>
              <p:cNvPr id="13" name="ZoneTexte 12">
                <a:extLst>
                  <a:ext uri="{FF2B5EF4-FFF2-40B4-BE49-F238E27FC236}">
                    <a16:creationId xmlns:a16="http://schemas.microsoft.com/office/drawing/2014/main" id="{21CEE908-A23E-3615-FC3A-B9D65947341C}"/>
                  </a:ext>
                </a:extLst>
              </p:cNvPr>
              <p:cNvSpPr txBox="1"/>
              <p:nvPr/>
            </p:nvSpPr>
            <p:spPr>
              <a:xfrm>
                <a:off x="3334343" y="5038743"/>
                <a:ext cx="8547581" cy="646331"/>
              </a:xfrm>
              <a:prstGeom prst="rect">
                <a:avLst/>
              </a:prstGeom>
              <a:grpFill/>
            </p:spPr>
            <p:txBody>
              <a:bodyPr wrap="square" rtlCol="0">
                <a:spAutoFit/>
              </a:bodyPr>
              <a:lstStyle/>
              <a:p>
                <a:pPr algn="r" defTabSz="685834" rtl="1">
                  <a:spcAft>
                    <a:spcPts val="900"/>
                  </a:spcAft>
                  <a:defRPr/>
                </a:pPr>
                <a:r>
                  <a:rPr lang="ar-MA" sz="3600" b="1" dirty="0">
                    <a:solidFill>
                      <a:srgbClr val="106585"/>
                    </a:solidFill>
                    <a:latin typeface="Adobe Arabic" panose="02040503050201020203" pitchFamily="18" charset="-78"/>
                    <a:cs typeface="Adobe Arabic" panose="02040503050201020203" pitchFamily="18" charset="-78"/>
                  </a:rPr>
                  <a:t>مأسسة البيئة الآمنة اللازمة للتعلم؛</a:t>
                </a:r>
                <a:endParaRPr lang="fr-FR" sz="3600" b="1" dirty="0">
                  <a:solidFill>
                    <a:srgbClr val="106585"/>
                  </a:solidFill>
                  <a:latin typeface="Adobe Arabic" panose="02040503050201020203" pitchFamily="18" charset="-78"/>
                  <a:cs typeface="Adobe Arabic" panose="02040503050201020203" pitchFamily="18" charset="-78"/>
                </a:endParaRPr>
              </a:p>
            </p:txBody>
          </p:sp>
          <p:sp>
            <p:nvSpPr>
              <p:cNvPr id="14" name="ZoneTexte 13">
                <a:extLst>
                  <a:ext uri="{FF2B5EF4-FFF2-40B4-BE49-F238E27FC236}">
                    <a16:creationId xmlns:a16="http://schemas.microsoft.com/office/drawing/2014/main" id="{2C5D3884-B682-E82B-6AA4-10FF3C852B6C}"/>
                  </a:ext>
                </a:extLst>
              </p:cNvPr>
              <p:cNvSpPr txBox="1"/>
              <p:nvPr/>
            </p:nvSpPr>
            <p:spPr>
              <a:xfrm>
                <a:off x="3334343" y="5848578"/>
                <a:ext cx="8547581" cy="646331"/>
              </a:xfrm>
              <a:prstGeom prst="rect">
                <a:avLst/>
              </a:prstGeom>
              <a:grpFill/>
            </p:spPr>
            <p:txBody>
              <a:bodyPr wrap="square" rtlCol="0">
                <a:spAutoFit/>
              </a:bodyPr>
              <a:lstStyle/>
              <a:p>
                <a:pPr algn="r" defTabSz="685834" rtl="1">
                  <a:spcAft>
                    <a:spcPts val="900"/>
                  </a:spcAft>
                  <a:defRPr/>
                </a:pPr>
                <a:r>
                  <a:rPr lang="fr-FR" sz="3600" b="1" dirty="0">
                    <a:solidFill>
                      <a:srgbClr val="106585"/>
                    </a:solidFill>
                    <a:latin typeface="Adobe Arabic" panose="02040503050201020203" pitchFamily="18" charset="-78"/>
                    <a:cs typeface="Adobe Arabic" panose="02040503050201020203" pitchFamily="18" charset="-78"/>
                  </a:rPr>
                  <a:t> </a:t>
                </a:r>
                <a:r>
                  <a:rPr lang="ar-MA" sz="3600" b="1" dirty="0">
                    <a:solidFill>
                      <a:srgbClr val="106585"/>
                    </a:solidFill>
                    <a:latin typeface="Adobe Arabic" panose="02040503050201020203" pitchFamily="18" charset="-78"/>
                    <a:cs typeface="Adobe Arabic" panose="02040503050201020203" pitchFamily="18" charset="-78"/>
                  </a:rPr>
                  <a:t>تعرف معجم بسيط مرتبط بفضاء القسم.</a:t>
                </a:r>
                <a:endParaRPr lang="fr-FR" sz="3600" b="1" dirty="0">
                  <a:solidFill>
                    <a:srgbClr val="106585"/>
                  </a:solidFill>
                  <a:latin typeface="Adobe Arabic" panose="02040503050201020203" pitchFamily="18" charset="-78"/>
                  <a:cs typeface="Adobe Arabic" panose="02040503050201020203" pitchFamily="18" charset="-78"/>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5"/>
              <a:stretch>
                <a:fillRect/>
              </a:stretch>
            </p:blipFill>
            <p:spPr>
              <a:xfrm>
                <a:off x="12224239" y="5115132"/>
                <a:ext cx="455010" cy="466386"/>
              </a:xfrm>
              <a:prstGeom prst="rect">
                <a:avLst/>
              </a:prstGeom>
              <a:grpFill/>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5"/>
              <a:stretch>
                <a:fillRect/>
              </a:stretch>
            </p:blipFill>
            <p:spPr>
              <a:xfrm>
                <a:off x="12224239" y="5938550"/>
                <a:ext cx="455010" cy="466386"/>
              </a:xfrm>
              <a:prstGeom prst="rect">
                <a:avLst/>
              </a:prstGeom>
              <a:grpFill/>
            </p:spPr>
          </p:pic>
        </p:grpSp>
        <p:sp>
          <p:nvSpPr>
            <p:cNvPr id="8" name="ZoneTexte 7">
              <a:extLst>
                <a:ext uri="{FF2B5EF4-FFF2-40B4-BE49-F238E27FC236}">
                  <a16:creationId xmlns:a16="http://schemas.microsoft.com/office/drawing/2014/main" id="{430E58D5-4E7C-6A85-76D2-3DE5849DD2C7}"/>
                </a:ext>
              </a:extLst>
            </p:cNvPr>
            <p:cNvSpPr txBox="1"/>
            <p:nvPr/>
          </p:nvSpPr>
          <p:spPr>
            <a:xfrm>
              <a:off x="2191897" y="6715335"/>
              <a:ext cx="8547581" cy="646331"/>
            </a:xfrm>
            <a:prstGeom prst="rect">
              <a:avLst/>
            </a:prstGeom>
            <a:solidFill>
              <a:schemeClr val="accent5">
                <a:lumMod val="20000"/>
                <a:lumOff val="80000"/>
              </a:schemeClr>
            </a:solidFill>
          </p:spPr>
          <p:txBody>
            <a:bodyPr wrap="square" rtlCol="0">
              <a:spAutoFit/>
            </a:bodyPr>
            <a:lstStyle/>
            <a:p>
              <a:pPr algn="r" defTabSz="685834" rtl="1">
                <a:spcAft>
                  <a:spcPts val="900"/>
                </a:spcAft>
                <a:defRPr/>
              </a:pPr>
              <a:r>
                <a:rPr lang="fr-FR" sz="3600" b="1" dirty="0">
                  <a:solidFill>
                    <a:srgbClr val="106585"/>
                  </a:solidFill>
                  <a:latin typeface="Adobe Arabic" panose="02040503050201020203" pitchFamily="18" charset="-78"/>
                  <a:cs typeface="Adobe Arabic" panose="02040503050201020203" pitchFamily="18" charset="-78"/>
                </a:rPr>
                <a:t> </a:t>
              </a:r>
              <a:r>
                <a:rPr lang="ar-MA" sz="3600" b="1" dirty="0">
                  <a:solidFill>
                    <a:srgbClr val="106585"/>
                  </a:solidFill>
                  <a:latin typeface="Adobe Arabic" panose="02040503050201020203" pitchFamily="18" charset="-78"/>
                  <a:cs typeface="Adobe Arabic" panose="02040503050201020203" pitchFamily="18" charset="-78"/>
                </a:rPr>
                <a:t>تعرف حرف "أ" وتسميته ورسمه.</a:t>
              </a:r>
              <a:endParaRPr lang="fr-FR" sz="3600" b="1" dirty="0">
                <a:solidFill>
                  <a:srgbClr val="106585"/>
                </a:solidFill>
                <a:latin typeface="Adobe Arabic" panose="02040503050201020203" pitchFamily="18" charset="-78"/>
                <a:cs typeface="Adobe Arabic" panose="02040503050201020203" pitchFamily="18" charset="-78"/>
              </a:endParaRPr>
            </a:p>
          </p:txBody>
        </p:sp>
        <p:pic>
          <p:nvPicPr>
            <p:cNvPr id="10" name="Image 9">
              <a:extLst>
                <a:ext uri="{FF2B5EF4-FFF2-40B4-BE49-F238E27FC236}">
                  <a16:creationId xmlns:a16="http://schemas.microsoft.com/office/drawing/2014/main" id="{0E976F31-A049-5DEA-3553-4D328E235DE8}"/>
                </a:ext>
              </a:extLst>
            </p:cNvPr>
            <p:cNvPicPr>
              <a:picLocks noChangeAspect="1"/>
            </p:cNvPicPr>
            <p:nvPr/>
          </p:nvPicPr>
          <p:blipFill>
            <a:blip r:embed="rId5"/>
            <a:stretch>
              <a:fillRect/>
            </a:stretch>
          </p:blipFill>
          <p:spPr>
            <a:xfrm>
              <a:off x="11081793" y="6805307"/>
              <a:ext cx="455010" cy="466386"/>
            </a:xfrm>
            <a:prstGeom prst="rect">
              <a:avLst/>
            </a:prstGeom>
            <a:solidFill>
              <a:schemeClr val="accent5">
                <a:lumMod val="20000"/>
                <a:lumOff val="80000"/>
              </a:schemeClr>
            </a:solidFill>
          </p:spPr>
        </p:pic>
      </p:grpSp>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B52B48-4DEC-AFA4-1EE3-ABED31F03866}"/>
            </a:ext>
          </a:extLst>
        </p:cNvPr>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884265B0-0347-4BC7-B3E2-7F82540C11FD}"/>
              </a:ext>
            </a:extLst>
          </p:cNvPr>
          <p:cNvSpPr>
            <a:spLocks noGrp="1"/>
          </p:cNvSpPr>
          <p:nvPr>
            <p:ph type="body" sz="quarter" idx="11"/>
          </p:nvPr>
        </p:nvSpPr>
        <p:spPr>
          <a:xfrm>
            <a:off x="7926523" y="-16042"/>
            <a:ext cx="4800601" cy="10287000"/>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9" name="テキスト プレースホルダー 8">
            <a:extLst>
              <a:ext uri="{FF2B5EF4-FFF2-40B4-BE49-F238E27FC236}">
                <a16:creationId xmlns:a16="http://schemas.microsoft.com/office/drawing/2014/main" id="{1398E97A-1552-4978-F199-0A9E32F3CBF7}"/>
              </a:ext>
            </a:extLst>
          </p:cNvPr>
          <p:cNvSpPr>
            <a:spLocks noGrp="1"/>
          </p:cNvSpPr>
          <p:nvPr>
            <p:ph type="body" sz="quarter" idx="13"/>
          </p:nvPr>
        </p:nvSpPr>
        <p:spPr>
          <a:xfrm>
            <a:off x="7925376" y="4094558"/>
            <a:ext cx="4800601" cy="2136496"/>
          </a:xfrm>
          <a:noFill/>
        </p:spPr>
        <p:txBody>
          <a:bodyPr anchor="ctr">
            <a:noAutofit/>
          </a:bodyPr>
          <a:lstStyle/>
          <a:p>
            <a:pPr marL="0" indent="0" rtl="1">
              <a:buNone/>
            </a:pPr>
            <a:r>
              <a:rPr kumimoji="1" lang="ar-MA" sz="8000" b="1" dirty="0">
                <a:latin typeface="Microsoft Uighur" panose="02000000000000000000" pitchFamily="2" charset="-78"/>
                <a:cs typeface="Microsoft Uighur" panose="02000000000000000000" pitchFamily="2" charset="-78"/>
              </a:rPr>
              <a:t>قراءة الصورة</a:t>
            </a:r>
            <a:endParaRPr kumimoji="1" lang="fr-FR" sz="6600" b="1" dirty="0">
              <a:latin typeface="Microsoft Uighur" panose="02000000000000000000" pitchFamily="2" charset="-78"/>
              <a:cs typeface="Microsoft Uighur" panose="02000000000000000000" pitchFamily="2" charset="-78"/>
            </a:endParaRPr>
          </a:p>
        </p:txBody>
      </p:sp>
      <p:sp>
        <p:nvSpPr>
          <p:cNvPr id="10" name="テキスト プレースホルダー 9">
            <a:extLst>
              <a:ext uri="{FF2B5EF4-FFF2-40B4-BE49-F238E27FC236}">
                <a16:creationId xmlns:a16="http://schemas.microsoft.com/office/drawing/2014/main" id="{32E618C2-E6B8-4B57-1A8B-2DDF7E80C8EF}"/>
              </a:ext>
            </a:extLst>
          </p:cNvPr>
          <p:cNvSpPr>
            <a:spLocks noGrp="1"/>
          </p:cNvSpPr>
          <p:nvPr>
            <p:ph type="body" sz="quarter" idx="16"/>
          </p:nvPr>
        </p:nvSpPr>
        <p:spPr>
          <a:xfrm>
            <a:off x="7440519" y="9622863"/>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1" name="テキスト プレースホルダー 10">
            <a:extLst>
              <a:ext uri="{FF2B5EF4-FFF2-40B4-BE49-F238E27FC236}">
                <a16:creationId xmlns:a16="http://schemas.microsoft.com/office/drawing/2014/main" id="{DBDE1CD1-F368-4DBA-26B6-B3AE4142A11D}"/>
              </a:ext>
            </a:extLst>
          </p:cNvPr>
          <p:cNvSpPr>
            <a:spLocks noGrp="1"/>
          </p:cNvSpPr>
          <p:nvPr>
            <p:ph type="body" sz="quarter" idx="17"/>
          </p:nvPr>
        </p:nvSpPr>
        <p:spPr>
          <a:xfrm>
            <a:off x="6954519" y="8974764"/>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2" name="テキスト プレースホルダー 11">
            <a:extLst>
              <a:ext uri="{FF2B5EF4-FFF2-40B4-BE49-F238E27FC236}">
                <a16:creationId xmlns:a16="http://schemas.microsoft.com/office/drawing/2014/main" id="{2FF3D157-1D1C-1B10-00F5-97FECDA523CE}"/>
              </a:ext>
            </a:extLst>
          </p:cNvPr>
          <p:cNvSpPr>
            <a:spLocks noGrp="1"/>
          </p:cNvSpPr>
          <p:nvPr>
            <p:ph type="body" sz="quarter" idx="18"/>
          </p:nvPr>
        </p:nvSpPr>
        <p:spPr>
          <a:xfrm>
            <a:off x="7440519" y="8326662"/>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3" name="テキスト プレースホルダー 12">
            <a:extLst>
              <a:ext uri="{FF2B5EF4-FFF2-40B4-BE49-F238E27FC236}">
                <a16:creationId xmlns:a16="http://schemas.microsoft.com/office/drawing/2014/main" id="{142FC88C-06E7-DCDB-158B-BC3724C97397}"/>
              </a:ext>
            </a:extLst>
          </p:cNvPr>
          <p:cNvSpPr>
            <a:spLocks noGrp="1"/>
          </p:cNvSpPr>
          <p:nvPr>
            <p:ph type="body" sz="quarter" idx="19"/>
          </p:nvPr>
        </p:nvSpPr>
        <p:spPr>
          <a:xfrm>
            <a:off x="6468519" y="9622863"/>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pic>
        <p:nvPicPr>
          <p:cNvPr id="4" name="Image 3">
            <a:extLst>
              <a:ext uri="{FF2B5EF4-FFF2-40B4-BE49-F238E27FC236}">
                <a16:creationId xmlns:a16="http://schemas.microsoft.com/office/drawing/2014/main" id="{82388E3E-485E-5AD7-3299-A2003E850888}"/>
              </a:ext>
            </a:extLst>
          </p:cNvPr>
          <p:cNvPicPr>
            <a:picLocks noChangeAspect="1"/>
          </p:cNvPicPr>
          <p:nvPr/>
        </p:nvPicPr>
        <p:blipFill>
          <a:blip r:embed="rId3"/>
          <a:stretch>
            <a:fillRect/>
          </a:stretch>
        </p:blipFill>
        <p:spPr>
          <a:xfrm>
            <a:off x="383202" y="2324100"/>
            <a:ext cx="7200311" cy="5810250"/>
          </a:xfrm>
          <a:prstGeom prst="rect">
            <a:avLst/>
          </a:prstGeom>
        </p:spPr>
      </p:pic>
    </p:spTree>
    <p:extLst>
      <p:ext uri="{BB962C8B-B14F-4D97-AF65-F5344CB8AC3E}">
        <p14:creationId xmlns:p14="http://schemas.microsoft.com/office/powerpoint/2010/main" val="14028569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4DB40-76FA-BC76-5E6E-0DFE774D3E0B}"/>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200CF3BE-64D2-3CF8-81AC-8072A4013749}"/>
              </a:ext>
            </a:extLst>
          </p:cNvPr>
          <p:cNvSpPr txBox="1"/>
          <p:nvPr/>
        </p:nvSpPr>
        <p:spPr>
          <a:xfrm>
            <a:off x="457199" y="913204"/>
            <a:ext cx="12039601" cy="769441"/>
          </a:xfrm>
          <a:prstGeom prst="rect">
            <a:avLst/>
          </a:prstGeom>
          <a:noFill/>
        </p:spPr>
        <p:txBody>
          <a:bodyPr wrap="square" rtlCol="0" anchor="ctr">
            <a:spAutoFit/>
          </a:bodyPr>
          <a:lstStyle/>
          <a:p>
            <a:pPr algn="r" rtl="1"/>
            <a:r>
              <a:rPr lang="ar-MA" sz="4400" dirty="0">
                <a:solidFill>
                  <a:schemeClr val="bg1">
                    <a:lumMod val="65000"/>
                  </a:schemeClr>
                </a:solidFill>
                <a:latin typeface="Microsoft Uighur" panose="02000000000000000000" pitchFamily="2" charset="-78"/>
                <a:cs typeface="Microsoft Uighur" panose="02000000000000000000" pitchFamily="2" charset="-78"/>
              </a:rPr>
              <a:t>ماذا نسمي المكان الذي نتواجد فيه؟ (يردد المتعلمون قسم)</a:t>
            </a:r>
            <a:endParaRPr lang="fr-FR" sz="4400" dirty="0">
              <a:solidFill>
                <a:schemeClr val="bg1">
                  <a:lumMod val="65000"/>
                </a:schemeClr>
              </a:solidFill>
              <a:latin typeface="Microsoft Uighur" panose="02000000000000000000" pitchFamily="2" charset="-78"/>
              <a:cs typeface="Microsoft Uighur" panose="02000000000000000000" pitchFamily="2" charset="-78"/>
            </a:endParaRPr>
          </a:p>
        </p:txBody>
      </p:sp>
      <p:sp>
        <p:nvSpPr>
          <p:cNvPr id="2" name="テキスト プレースホルダー 8">
            <a:extLst>
              <a:ext uri="{FF2B5EF4-FFF2-40B4-BE49-F238E27FC236}">
                <a16:creationId xmlns:a16="http://schemas.microsoft.com/office/drawing/2014/main" id="{1F856C28-9E14-F0BC-77A5-E0A7F050DDDE}"/>
              </a:ext>
            </a:extLst>
          </p:cNvPr>
          <p:cNvSpPr txBox="1">
            <a:spLocks/>
          </p:cNvSpPr>
          <p:nvPr/>
        </p:nvSpPr>
        <p:spPr>
          <a:xfrm>
            <a:off x="4457699" y="4425170"/>
            <a:ext cx="4800601" cy="2136496"/>
          </a:xfrm>
          <a:prstGeom prst="rect">
            <a:avLst/>
          </a:prstGeom>
          <a:noFill/>
        </p:spPr>
        <p:txBody>
          <a:bodyPr anchor="ctr">
            <a:no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ctr" rtl="1">
              <a:buFont typeface="Arial" panose="020B0604020202020204" pitchFamily="34" charset="0"/>
              <a:buNone/>
            </a:pPr>
            <a:r>
              <a:rPr kumimoji="1" lang="ar-MA" sz="11500" b="1" dirty="0">
                <a:latin typeface="Microsoft Uighur" panose="02000000000000000000" pitchFamily="2" charset="-78"/>
                <a:cs typeface="Microsoft Uighur" panose="02000000000000000000" pitchFamily="2" charset="-78"/>
              </a:rPr>
              <a:t>هَذا </a:t>
            </a:r>
            <a:r>
              <a:rPr kumimoji="1" lang="ar-MA" sz="11500" b="1" dirty="0">
                <a:solidFill>
                  <a:srgbClr val="FF0000"/>
                </a:solidFill>
                <a:latin typeface="Microsoft Uighur" panose="02000000000000000000" pitchFamily="2" charset="-78"/>
                <a:cs typeface="Microsoft Uighur" panose="02000000000000000000" pitchFamily="2" charset="-78"/>
              </a:rPr>
              <a:t>........</a:t>
            </a:r>
            <a:endParaRPr kumimoji="1" lang="fr-FR" sz="8800" b="1" dirty="0">
              <a:solidFill>
                <a:srgbClr val="FF0000"/>
              </a:solidFill>
              <a:latin typeface="Microsoft Uighur" panose="02000000000000000000" pitchFamily="2" charset="-78"/>
              <a:cs typeface="Microsoft Uighur" panose="02000000000000000000" pitchFamily="2" charset="-78"/>
            </a:endParaRPr>
          </a:p>
        </p:txBody>
      </p:sp>
      <p:sp>
        <p:nvSpPr>
          <p:cNvPr id="3" name="テキスト プレースホルダー 8">
            <a:extLst>
              <a:ext uri="{FF2B5EF4-FFF2-40B4-BE49-F238E27FC236}">
                <a16:creationId xmlns:a16="http://schemas.microsoft.com/office/drawing/2014/main" id="{48B436C1-8D0B-9750-7B71-0A7DD15CD622}"/>
              </a:ext>
            </a:extLst>
          </p:cNvPr>
          <p:cNvSpPr txBox="1">
            <a:spLocks/>
          </p:cNvSpPr>
          <p:nvPr/>
        </p:nvSpPr>
        <p:spPr>
          <a:xfrm>
            <a:off x="4642183" y="4425170"/>
            <a:ext cx="2673017" cy="2136496"/>
          </a:xfrm>
          <a:prstGeom prst="rect">
            <a:avLst/>
          </a:prstGeom>
          <a:solidFill>
            <a:schemeClr val="bg1"/>
          </a:solidFill>
        </p:spPr>
        <p:txBody>
          <a:bodyPr anchor="ctr">
            <a:no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ctr" rtl="1">
              <a:buFont typeface="Arial" panose="020B0604020202020204" pitchFamily="34" charset="0"/>
              <a:buNone/>
            </a:pPr>
            <a:r>
              <a:rPr kumimoji="1" lang="ar-MA" sz="11500" b="1" dirty="0">
                <a:solidFill>
                  <a:srgbClr val="FF0000"/>
                </a:solidFill>
                <a:latin typeface="Microsoft Uighur" panose="02000000000000000000" pitchFamily="2" charset="-78"/>
                <a:cs typeface="Microsoft Uighur" panose="02000000000000000000" pitchFamily="2" charset="-78"/>
              </a:rPr>
              <a:t>قِسْمࣱ</a:t>
            </a:r>
            <a:endParaRPr kumimoji="1" lang="fr-FR" sz="8800" b="1" dirty="0">
              <a:solidFill>
                <a:srgbClr val="FF0000"/>
              </a:solidFill>
              <a:latin typeface="Microsoft Uighur" panose="02000000000000000000" pitchFamily="2" charset="-78"/>
              <a:cs typeface="Microsoft Uighur" panose="02000000000000000000" pitchFamily="2" charset="-78"/>
            </a:endParaRPr>
          </a:p>
        </p:txBody>
      </p:sp>
      <p:pic>
        <p:nvPicPr>
          <p:cNvPr id="4" name="Picture 49" descr="A cartoon of a person teaching a group of children&#10;&#10;Description automatically generated">
            <a:extLst>
              <a:ext uri="{FF2B5EF4-FFF2-40B4-BE49-F238E27FC236}">
                <a16:creationId xmlns:a16="http://schemas.microsoft.com/office/drawing/2014/main" id="{12B29BFC-C675-E542-FB3D-846ACD4FE192}"/>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spTree>
    <p:extLst>
      <p:ext uri="{BB962C8B-B14F-4D97-AF65-F5344CB8AC3E}">
        <p14:creationId xmlns:p14="http://schemas.microsoft.com/office/powerpoint/2010/main" val="2895503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F4C0A-A5D4-100B-0DDF-7CB9E40AF299}"/>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4DFEE5CD-8483-406B-3199-3380B53FA058}"/>
              </a:ext>
            </a:extLst>
          </p:cNvPr>
          <p:cNvSpPr txBox="1"/>
          <p:nvPr/>
        </p:nvSpPr>
        <p:spPr>
          <a:xfrm>
            <a:off x="489284" y="954197"/>
            <a:ext cx="12039601" cy="769441"/>
          </a:xfrm>
          <a:prstGeom prst="rect">
            <a:avLst/>
          </a:prstGeom>
          <a:noFill/>
        </p:spPr>
        <p:txBody>
          <a:bodyPr wrap="square" rtlCol="0" anchor="ctr">
            <a:spAutoFit/>
          </a:bodyPr>
          <a:lstStyle/>
          <a:p>
            <a:pPr algn="r" rtl="1"/>
            <a:r>
              <a:rPr lang="ar-MA" sz="4400" dirty="0">
                <a:solidFill>
                  <a:schemeClr val="bg1">
                    <a:lumMod val="65000"/>
                  </a:schemeClr>
                </a:solidFill>
                <a:latin typeface="Microsoft Uighur" panose="02000000000000000000" pitchFamily="2" charset="-78"/>
                <a:cs typeface="Microsoft Uighur" panose="02000000000000000000" pitchFamily="2" charset="-78"/>
              </a:rPr>
              <a:t>من يوجد في القسم؟ (يردد المتعلمون أستاذ(ة)/ تلميذ/ تلميذة/ تلاميذ)</a:t>
            </a:r>
            <a:endParaRPr lang="fr-FR" sz="4400" dirty="0">
              <a:solidFill>
                <a:schemeClr val="bg1">
                  <a:lumMod val="65000"/>
                </a:schemeClr>
              </a:solidFill>
              <a:latin typeface="Microsoft Uighur" panose="02000000000000000000" pitchFamily="2" charset="-78"/>
              <a:cs typeface="Microsoft Uighur" panose="02000000000000000000" pitchFamily="2" charset="-78"/>
            </a:endParaRPr>
          </a:p>
        </p:txBody>
      </p:sp>
      <p:sp>
        <p:nvSpPr>
          <p:cNvPr id="2" name="テキスト プレースホルダー 8">
            <a:extLst>
              <a:ext uri="{FF2B5EF4-FFF2-40B4-BE49-F238E27FC236}">
                <a16:creationId xmlns:a16="http://schemas.microsoft.com/office/drawing/2014/main" id="{E811ECE6-E9EF-902A-94C1-6759F9D1F7E3}"/>
              </a:ext>
            </a:extLst>
          </p:cNvPr>
          <p:cNvSpPr txBox="1">
            <a:spLocks/>
          </p:cNvSpPr>
          <p:nvPr/>
        </p:nvSpPr>
        <p:spPr>
          <a:xfrm>
            <a:off x="4642183" y="3281500"/>
            <a:ext cx="4800601" cy="2136496"/>
          </a:xfrm>
          <a:prstGeom prst="rect">
            <a:avLst/>
          </a:prstGeom>
          <a:noFill/>
        </p:spPr>
        <p:txBody>
          <a:bodyPr anchor="ctr">
            <a:no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ctr" rtl="1">
              <a:buFont typeface="Arial" panose="020B0604020202020204" pitchFamily="34" charset="0"/>
              <a:buNone/>
            </a:pPr>
            <a:r>
              <a:rPr kumimoji="1" lang="ar-MA" sz="11500" b="1" dirty="0">
                <a:latin typeface="Microsoft Uighur" panose="02000000000000000000" pitchFamily="2" charset="-78"/>
                <a:cs typeface="Microsoft Uighur" panose="02000000000000000000" pitchFamily="2" charset="-78"/>
              </a:rPr>
              <a:t>أَنا </a:t>
            </a:r>
            <a:r>
              <a:rPr kumimoji="1" lang="ar-MA" sz="11500" b="1" dirty="0">
                <a:solidFill>
                  <a:srgbClr val="FF0000"/>
                </a:solidFill>
                <a:latin typeface="Microsoft Uighur" panose="02000000000000000000" pitchFamily="2" charset="-78"/>
                <a:cs typeface="Microsoft Uighur" panose="02000000000000000000" pitchFamily="2" charset="-78"/>
              </a:rPr>
              <a:t>........</a:t>
            </a:r>
            <a:endParaRPr kumimoji="1" lang="fr-FR" sz="8800" b="1" dirty="0">
              <a:solidFill>
                <a:srgbClr val="FF0000"/>
              </a:solidFill>
              <a:latin typeface="Microsoft Uighur" panose="02000000000000000000" pitchFamily="2" charset="-78"/>
              <a:cs typeface="Microsoft Uighur" panose="02000000000000000000" pitchFamily="2" charset="-78"/>
            </a:endParaRPr>
          </a:p>
        </p:txBody>
      </p:sp>
      <p:sp>
        <p:nvSpPr>
          <p:cNvPr id="3" name="テキスト プレースホルダー 8">
            <a:extLst>
              <a:ext uri="{FF2B5EF4-FFF2-40B4-BE49-F238E27FC236}">
                <a16:creationId xmlns:a16="http://schemas.microsoft.com/office/drawing/2014/main" id="{F33FF4DA-1890-753B-16CD-4590E146232F}"/>
              </a:ext>
            </a:extLst>
          </p:cNvPr>
          <p:cNvSpPr txBox="1">
            <a:spLocks/>
          </p:cNvSpPr>
          <p:nvPr/>
        </p:nvSpPr>
        <p:spPr>
          <a:xfrm>
            <a:off x="4826667" y="3281500"/>
            <a:ext cx="2673017" cy="2136496"/>
          </a:xfrm>
          <a:prstGeom prst="rect">
            <a:avLst/>
          </a:prstGeom>
          <a:solidFill>
            <a:schemeClr val="bg1"/>
          </a:solidFill>
        </p:spPr>
        <p:txBody>
          <a:bodyPr anchor="ctr">
            <a:no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ctr" rtl="1">
              <a:buFont typeface="Arial" panose="020B0604020202020204" pitchFamily="34" charset="0"/>
              <a:buNone/>
            </a:pPr>
            <a:r>
              <a:rPr kumimoji="1" lang="ar-MA" sz="11500" b="1" dirty="0">
                <a:solidFill>
                  <a:srgbClr val="FF0000"/>
                </a:solidFill>
                <a:latin typeface="Microsoft Uighur" panose="02000000000000000000" pitchFamily="2" charset="-78"/>
                <a:cs typeface="Microsoft Uighur" panose="02000000000000000000" pitchFamily="2" charset="-78"/>
              </a:rPr>
              <a:t>أُسْتاذࣱ</a:t>
            </a:r>
            <a:endParaRPr kumimoji="1" lang="fr-FR" sz="8800" b="1" dirty="0">
              <a:solidFill>
                <a:srgbClr val="FF0000"/>
              </a:solidFill>
              <a:latin typeface="Microsoft Uighur" panose="02000000000000000000" pitchFamily="2" charset="-78"/>
              <a:cs typeface="Microsoft Uighur" panose="02000000000000000000" pitchFamily="2" charset="-78"/>
            </a:endParaRPr>
          </a:p>
        </p:txBody>
      </p:sp>
      <p:sp>
        <p:nvSpPr>
          <p:cNvPr id="4" name="テキスト プレースホルダー 8">
            <a:extLst>
              <a:ext uri="{FF2B5EF4-FFF2-40B4-BE49-F238E27FC236}">
                <a16:creationId xmlns:a16="http://schemas.microsoft.com/office/drawing/2014/main" id="{7DF9D4A0-BC15-C661-10CF-2D1FC5646D3D}"/>
              </a:ext>
            </a:extLst>
          </p:cNvPr>
          <p:cNvSpPr txBox="1">
            <a:spLocks/>
          </p:cNvSpPr>
          <p:nvPr/>
        </p:nvSpPr>
        <p:spPr>
          <a:xfrm>
            <a:off x="4642183" y="5085792"/>
            <a:ext cx="4800601" cy="2136496"/>
          </a:xfrm>
          <a:prstGeom prst="rect">
            <a:avLst/>
          </a:prstGeom>
          <a:noFill/>
        </p:spPr>
        <p:txBody>
          <a:bodyPr anchor="ctr">
            <a:no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ctr" rtl="1">
              <a:buFont typeface="Arial" panose="020B0604020202020204" pitchFamily="34" charset="0"/>
              <a:buNone/>
            </a:pPr>
            <a:r>
              <a:rPr kumimoji="1" lang="ar-MA" sz="11500" b="1" dirty="0">
                <a:latin typeface="Microsoft Uighur" panose="02000000000000000000" pitchFamily="2" charset="-78"/>
                <a:cs typeface="Microsoft Uighur" panose="02000000000000000000" pitchFamily="2" charset="-78"/>
              </a:rPr>
              <a:t>هَذا </a:t>
            </a:r>
            <a:r>
              <a:rPr kumimoji="1" lang="ar-MA" sz="11500" b="1" dirty="0">
                <a:solidFill>
                  <a:srgbClr val="FF0000"/>
                </a:solidFill>
                <a:latin typeface="Microsoft Uighur" panose="02000000000000000000" pitchFamily="2" charset="-78"/>
                <a:cs typeface="Microsoft Uighur" panose="02000000000000000000" pitchFamily="2" charset="-78"/>
              </a:rPr>
              <a:t>........</a:t>
            </a:r>
            <a:endParaRPr kumimoji="1" lang="fr-FR" sz="8800" b="1" dirty="0">
              <a:solidFill>
                <a:srgbClr val="FF0000"/>
              </a:solidFill>
              <a:latin typeface="Microsoft Uighur" panose="02000000000000000000" pitchFamily="2" charset="-78"/>
              <a:cs typeface="Microsoft Uighur" panose="02000000000000000000" pitchFamily="2" charset="-78"/>
            </a:endParaRPr>
          </a:p>
        </p:txBody>
      </p:sp>
      <p:sp>
        <p:nvSpPr>
          <p:cNvPr id="5" name="テキスト プレースホルダー 8">
            <a:extLst>
              <a:ext uri="{FF2B5EF4-FFF2-40B4-BE49-F238E27FC236}">
                <a16:creationId xmlns:a16="http://schemas.microsoft.com/office/drawing/2014/main" id="{2FA7668A-C742-844C-CD87-12C58CB81214}"/>
              </a:ext>
            </a:extLst>
          </p:cNvPr>
          <p:cNvSpPr txBox="1">
            <a:spLocks/>
          </p:cNvSpPr>
          <p:nvPr/>
        </p:nvSpPr>
        <p:spPr>
          <a:xfrm>
            <a:off x="4826667" y="5085792"/>
            <a:ext cx="2673017" cy="2136496"/>
          </a:xfrm>
          <a:prstGeom prst="rect">
            <a:avLst/>
          </a:prstGeom>
          <a:solidFill>
            <a:schemeClr val="bg1"/>
          </a:solidFill>
        </p:spPr>
        <p:txBody>
          <a:bodyPr anchor="ctr">
            <a:no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ctr" rtl="1">
              <a:buFont typeface="Arial" panose="020B0604020202020204" pitchFamily="34" charset="0"/>
              <a:buNone/>
            </a:pPr>
            <a:r>
              <a:rPr kumimoji="1" lang="ar-MA" sz="11500" b="1" dirty="0">
                <a:solidFill>
                  <a:srgbClr val="FF0000"/>
                </a:solidFill>
                <a:latin typeface="Microsoft Uighur" panose="02000000000000000000" pitchFamily="2" charset="-78"/>
                <a:cs typeface="Microsoft Uighur" panose="02000000000000000000" pitchFamily="2" charset="-78"/>
              </a:rPr>
              <a:t>تِلْميذࣱ</a:t>
            </a:r>
            <a:endParaRPr kumimoji="1" lang="fr-FR" sz="8800" b="1" dirty="0">
              <a:solidFill>
                <a:srgbClr val="FF0000"/>
              </a:solidFill>
              <a:latin typeface="Microsoft Uighur" panose="02000000000000000000" pitchFamily="2" charset="-78"/>
              <a:cs typeface="Microsoft Uighur" panose="02000000000000000000" pitchFamily="2" charset="-78"/>
            </a:endParaRPr>
          </a:p>
        </p:txBody>
      </p:sp>
      <p:sp>
        <p:nvSpPr>
          <p:cNvPr id="7" name="テキスト プレースホルダー 8">
            <a:extLst>
              <a:ext uri="{FF2B5EF4-FFF2-40B4-BE49-F238E27FC236}">
                <a16:creationId xmlns:a16="http://schemas.microsoft.com/office/drawing/2014/main" id="{28716CAD-021A-2DDD-BA75-CB9182FBED40}"/>
              </a:ext>
            </a:extLst>
          </p:cNvPr>
          <p:cNvSpPr txBox="1">
            <a:spLocks/>
          </p:cNvSpPr>
          <p:nvPr/>
        </p:nvSpPr>
        <p:spPr>
          <a:xfrm>
            <a:off x="4642183" y="6890084"/>
            <a:ext cx="4800601" cy="2136496"/>
          </a:xfrm>
          <a:prstGeom prst="rect">
            <a:avLst/>
          </a:prstGeom>
          <a:noFill/>
        </p:spPr>
        <p:txBody>
          <a:bodyPr anchor="ctr">
            <a:no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ctr" rtl="1">
              <a:buFont typeface="Arial" panose="020B0604020202020204" pitchFamily="34" charset="0"/>
              <a:buNone/>
            </a:pPr>
            <a:r>
              <a:rPr kumimoji="1" lang="ar-MA" sz="11500" b="1" dirty="0">
                <a:latin typeface="Microsoft Uighur" panose="02000000000000000000" pitchFamily="2" charset="-78"/>
                <a:cs typeface="Microsoft Uighur" panose="02000000000000000000" pitchFamily="2" charset="-78"/>
              </a:rPr>
              <a:t>هَذِهِ </a:t>
            </a:r>
            <a:r>
              <a:rPr kumimoji="1" lang="ar-MA" sz="11500" b="1" dirty="0">
                <a:solidFill>
                  <a:srgbClr val="FF0000"/>
                </a:solidFill>
                <a:latin typeface="Microsoft Uighur" panose="02000000000000000000" pitchFamily="2" charset="-78"/>
                <a:cs typeface="Microsoft Uighur" panose="02000000000000000000" pitchFamily="2" charset="-78"/>
              </a:rPr>
              <a:t>........</a:t>
            </a:r>
            <a:endParaRPr kumimoji="1" lang="fr-FR" sz="8800" b="1" dirty="0">
              <a:solidFill>
                <a:srgbClr val="FF0000"/>
              </a:solidFill>
              <a:latin typeface="Microsoft Uighur" panose="02000000000000000000" pitchFamily="2" charset="-78"/>
              <a:cs typeface="Microsoft Uighur" panose="02000000000000000000" pitchFamily="2" charset="-78"/>
            </a:endParaRPr>
          </a:p>
        </p:txBody>
      </p:sp>
      <p:sp>
        <p:nvSpPr>
          <p:cNvPr id="8" name="テキスト プレースホルダー 8">
            <a:extLst>
              <a:ext uri="{FF2B5EF4-FFF2-40B4-BE49-F238E27FC236}">
                <a16:creationId xmlns:a16="http://schemas.microsoft.com/office/drawing/2014/main" id="{5190B42B-4ACE-7F79-3663-E11E88B139F6}"/>
              </a:ext>
            </a:extLst>
          </p:cNvPr>
          <p:cNvSpPr txBox="1">
            <a:spLocks/>
          </p:cNvSpPr>
          <p:nvPr/>
        </p:nvSpPr>
        <p:spPr>
          <a:xfrm>
            <a:off x="4826667" y="6890084"/>
            <a:ext cx="2673017" cy="2136496"/>
          </a:xfrm>
          <a:prstGeom prst="rect">
            <a:avLst/>
          </a:prstGeom>
          <a:solidFill>
            <a:schemeClr val="bg1"/>
          </a:solidFill>
        </p:spPr>
        <p:txBody>
          <a:bodyPr anchor="ctr">
            <a:no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ctr" rtl="1">
              <a:buFont typeface="Arial" panose="020B0604020202020204" pitchFamily="34" charset="0"/>
              <a:buNone/>
            </a:pPr>
            <a:r>
              <a:rPr kumimoji="1" lang="ar-MA" sz="11500" b="1" dirty="0">
                <a:solidFill>
                  <a:srgbClr val="FF0000"/>
                </a:solidFill>
                <a:latin typeface="Microsoft Uighur" panose="02000000000000000000" pitchFamily="2" charset="-78"/>
                <a:cs typeface="Microsoft Uighur" panose="02000000000000000000" pitchFamily="2" charset="-78"/>
              </a:rPr>
              <a:t>تِلْميذَةࣱ</a:t>
            </a:r>
            <a:endParaRPr kumimoji="1" lang="fr-FR" sz="8800" b="1" dirty="0">
              <a:solidFill>
                <a:srgbClr val="FF0000"/>
              </a:solidFill>
              <a:latin typeface="Microsoft Uighur" panose="02000000000000000000" pitchFamily="2" charset="-78"/>
              <a:cs typeface="Microsoft Uighur" panose="02000000000000000000" pitchFamily="2" charset="-78"/>
            </a:endParaRPr>
          </a:p>
        </p:txBody>
      </p:sp>
      <p:pic>
        <p:nvPicPr>
          <p:cNvPr id="9" name="Picture 49" descr="A cartoon of a person teaching a group of children&#10;&#10;Description automatically generated">
            <a:extLst>
              <a:ext uri="{FF2B5EF4-FFF2-40B4-BE49-F238E27FC236}">
                <a16:creationId xmlns:a16="http://schemas.microsoft.com/office/drawing/2014/main" id="{8276FB57-19DF-0568-83D0-BC33AE5EB59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spTree>
    <p:extLst>
      <p:ext uri="{BB962C8B-B14F-4D97-AF65-F5344CB8AC3E}">
        <p14:creationId xmlns:p14="http://schemas.microsoft.com/office/powerpoint/2010/main" val="2427143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845E43-F663-3A64-0F47-77FDD0EED692}"/>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90703010-DF17-F5E4-630A-A0724D791065}"/>
              </a:ext>
            </a:extLst>
          </p:cNvPr>
          <p:cNvSpPr txBox="1"/>
          <p:nvPr/>
        </p:nvSpPr>
        <p:spPr>
          <a:xfrm>
            <a:off x="1026693" y="697760"/>
            <a:ext cx="11726779" cy="1200329"/>
          </a:xfrm>
          <a:prstGeom prst="rect">
            <a:avLst/>
          </a:prstGeom>
          <a:noFill/>
        </p:spPr>
        <p:txBody>
          <a:bodyPr wrap="square" rtlCol="0" anchor="ctr">
            <a:spAutoFit/>
          </a:bodyPr>
          <a:lstStyle/>
          <a:p>
            <a:pPr algn="r" rtl="1"/>
            <a:r>
              <a:rPr lang="ar-MA" sz="3600" dirty="0">
                <a:solidFill>
                  <a:schemeClr val="bg1">
                    <a:lumMod val="65000"/>
                  </a:schemeClr>
                </a:solidFill>
                <a:latin typeface="Microsoft Uighur" panose="02000000000000000000" pitchFamily="2" charset="-78"/>
                <a:cs typeface="Microsoft Uighur" panose="02000000000000000000" pitchFamily="2" charset="-78"/>
              </a:rPr>
              <a:t>ماذا يوجد في القسم؟ (يحرص الأستاذ على توظيف بنية الإشارة: هذا/ هذه)</a:t>
            </a:r>
          </a:p>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يردد المتعلمون الأشياء التي يسمونها من داخل القسم (سبورة/ طاولة/ مكتب/ خزانة/ محفظة...)</a:t>
            </a:r>
            <a:endParaRPr lang="fr-FR" sz="3600" i="1"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4" name="Image 3">
            <a:extLst>
              <a:ext uri="{FF2B5EF4-FFF2-40B4-BE49-F238E27FC236}">
                <a16:creationId xmlns:a16="http://schemas.microsoft.com/office/drawing/2014/main" id="{099DA5D2-D6FB-486F-B955-4A65D2680651}"/>
              </a:ext>
            </a:extLst>
          </p:cNvPr>
          <p:cNvPicPr>
            <a:picLocks noChangeAspect="1"/>
          </p:cNvPicPr>
          <p:nvPr/>
        </p:nvPicPr>
        <p:blipFill>
          <a:blip r:embed="rId2"/>
          <a:stretch>
            <a:fillRect/>
          </a:stretch>
        </p:blipFill>
        <p:spPr>
          <a:xfrm>
            <a:off x="3025074" y="2984834"/>
            <a:ext cx="7665851" cy="5853924"/>
          </a:xfrm>
          <a:prstGeom prst="rect">
            <a:avLst/>
          </a:prstGeom>
        </p:spPr>
      </p:pic>
      <p:pic>
        <p:nvPicPr>
          <p:cNvPr id="5" name="Picture 49" descr="A cartoon of a person teaching a group of children&#10;&#10;Description automatically generated">
            <a:extLst>
              <a:ext uri="{FF2B5EF4-FFF2-40B4-BE49-F238E27FC236}">
                <a16:creationId xmlns:a16="http://schemas.microsoft.com/office/drawing/2014/main" id="{95EE6B04-7504-4BAB-64F7-65161C1BC13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spTree>
    <p:extLst>
      <p:ext uri="{BB962C8B-B14F-4D97-AF65-F5344CB8AC3E}">
        <p14:creationId xmlns:p14="http://schemas.microsoft.com/office/powerpoint/2010/main" val="35462360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165D3-DDBA-85E0-4025-62DDE8BD83E4}"/>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AA1FA68B-C83E-63DD-AE22-69DD0477E016}"/>
              </a:ext>
            </a:extLst>
          </p:cNvPr>
          <p:cNvSpPr txBox="1"/>
          <p:nvPr/>
        </p:nvSpPr>
        <p:spPr>
          <a:xfrm>
            <a:off x="2261937" y="697760"/>
            <a:ext cx="10491535" cy="1200329"/>
          </a:xfrm>
          <a:prstGeom prst="rect">
            <a:avLst/>
          </a:prstGeom>
          <a:noFill/>
        </p:spPr>
        <p:txBody>
          <a:bodyPr wrap="square" rtlCol="0" anchor="ctr">
            <a:spAutoFit/>
          </a:bodyPr>
          <a:lstStyle/>
          <a:p>
            <a:pPr algn="r" rtl="1"/>
            <a:r>
              <a:rPr lang="ar-MA" sz="3600" dirty="0">
                <a:solidFill>
                  <a:schemeClr val="bg1">
                    <a:lumMod val="65000"/>
                  </a:schemeClr>
                </a:solidFill>
                <a:latin typeface="Microsoft Uighur" panose="02000000000000000000" pitchFamily="2" charset="-78"/>
                <a:cs typeface="Microsoft Uighur" panose="02000000000000000000" pitchFamily="2" charset="-78"/>
              </a:rPr>
              <a:t>لنلاحظ جميعا لوحة القسم على كراساتكم.</a:t>
            </a:r>
          </a:p>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يفتح التلاميذ الكراسة على الصفحة رقم 4 ويلاحظوا "لوحة القسم"</a:t>
            </a:r>
            <a:endParaRPr lang="fr-FR" sz="3600" i="1"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5" name="Picture 49" descr="A cartoon of a person teaching a group of children&#10;&#10;Description automatically generated">
            <a:extLst>
              <a:ext uri="{FF2B5EF4-FFF2-40B4-BE49-F238E27FC236}">
                <a16:creationId xmlns:a16="http://schemas.microsoft.com/office/drawing/2014/main" id="{7B202042-8AB6-1C58-090D-69C8233B6B05}"/>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2" name="Image 1">
            <a:extLst>
              <a:ext uri="{FF2B5EF4-FFF2-40B4-BE49-F238E27FC236}">
                <a16:creationId xmlns:a16="http://schemas.microsoft.com/office/drawing/2014/main" id="{095E881D-6E37-9552-4195-C3409C09EA15}"/>
              </a:ext>
            </a:extLst>
          </p:cNvPr>
          <p:cNvPicPr>
            <a:picLocks noChangeAspect="1"/>
          </p:cNvPicPr>
          <p:nvPr/>
        </p:nvPicPr>
        <p:blipFill>
          <a:blip r:embed="rId3"/>
          <a:stretch>
            <a:fillRect/>
          </a:stretch>
        </p:blipFill>
        <p:spPr>
          <a:xfrm>
            <a:off x="2028422" y="2324100"/>
            <a:ext cx="9659156" cy="7794401"/>
          </a:xfrm>
          <a:prstGeom prst="rect">
            <a:avLst/>
          </a:prstGeom>
        </p:spPr>
      </p:pic>
    </p:spTree>
    <p:extLst>
      <p:ext uri="{BB962C8B-B14F-4D97-AF65-F5344CB8AC3E}">
        <p14:creationId xmlns:p14="http://schemas.microsoft.com/office/powerpoint/2010/main" val="11656543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E052B8-878E-F7E7-51A5-A42033C3B277}"/>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9C4DB3C1-134B-1930-3877-7BAD713555FB}"/>
              </a:ext>
            </a:extLst>
          </p:cNvPr>
          <p:cNvSpPr txBox="1"/>
          <p:nvPr/>
        </p:nvSpPr>
        <p:spPr>
          <a:xfrm>
            <a:off x="2261937" y="697760"/>
            <a:ext cx="10491535" cy="1200329"/>
          </a:xfrm>
          <a:prstGeom prst="rect">
            <a:avLst/>
          </a:prstGeom>
          <a:noFill/>
        </p:spPr>
        <p:txBody>
          <a:bodyPr wrap="square" rtlCol="0" anchor="ctr">
            <a:spAutoFit/>
          </a:bodyPr>
          <a:lstStyle/>
          <a:p>
            <a:pPr algn="r" rtl="1"/>
            <a:r>
              <a:rPr lang="ar-MA" sz="3600" dirty="0">
                <a:solidFill>
                  <a:schemeClr val="bg1">
                    <a:lumMod val="65000"/>
                  </a:schemeClr>
                </a:solidFill>
                <a:latin typeface="Microsoft Uighur" panose="02000000000000000000" pitchFamily="2" charset="-78"/>
                <a:cs typeface="Microsoft Uighur" panose="02000000000000000000" pitchFamily="2" charset="-78"/>
              </a:rPr>
              <a:t>لنسمي ما يوجد في الصورة.</a:t>
            </a:r>
          </a:p>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يسمي التلاميذ العناصر عبر مقارنتها بما يوجد حقيقة في القسم مع استخدام بنية الإشارة</a:t>
            </a:r>
            <a:endParaRPr lang="fr-FR" sz="3600" i="1"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5" name="Picture 49" descr="A cartoon of a person teaching a group of children&#10;&#10;Description automatically generated">
            <a:extLst>
              <a:ext uri="{FF2B5EF4-FFF2-40B4-BE49-F238E27FC236}">
                <a16:creationId xmlns:a16="http://schemas.microsoft.com/office/drawing/2014/main" id="{1BF1A14E-8E75-25C4-4EB5-34525B7D47BB}"/>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2" name="Image 1">
            <a:extLst>
              <a:ext uri="{FF2B5EF4-FFF2-40B4-BE49-F238E27FC236}">
                <a16:creationId xmlns:a16="http://schemas.microsoft.com/office/drawing/2014/main" id="{4265AEEF-CFA5-A5E4-B857-1D6CEFA2A2F4}"/>
              </a:ext>
            </a:extLst>
          </p:cNvPr>
          <p:cNvPicPr>
            <a:picLocks noChangeAspect="1"/>
          </p:cNvPicPr>
          <p:nvPr/>
        </p:nvPicPr>
        <p:blipFill>
          <a:blip r:embed="rId3"/>
          <a:stretch>
            <a:fillRect/>
          </a:stretch>
        </p:blipFill>
        <p:spPr>
          <a:xfrm>
            <a:off x="2028422" y="2324100"/>
            <a:ext cx="9659156" cy="7794401"/>
          </a:xfrm>
          <a:prstGeom prst="rect">
            <a:avLst/>
          </a:prstGeom>
        </p:spPr>
      </p:pic>
    </p:spTree>
    <p:extLst>
      <p:ext uri="{BB962C8B-B14F-4D97-AF65-F5344CB8AC3E}">
        <p14:creationId xmlns:p14="http://schemas.microsoft.com/office/powerpoint/2010/main" val="36842788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プレースホルダー 6"/>
          <p:cNvSpPr>
            <a:spLocks noGrp="1"/>
          </p:cNvSpPr>
          <p:nvPr>
            <p:ph type="body" sz="quarter" idx="11"/>
          </p:nvPr>
        </p:nvSpPr>
        <p:spPr>
          <a:xfrm>
            <a:off x="7926522" y="-16042"/>
            <a:ext cx="4800601" cy="10287000"/>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8" name="テキスト プレースホルダー 7"/>
          <p:cNvSpPr>
            <a:spLocks noGrp="1"/>
          </p:cNvSpPr>
          <p:nvPr>
            <p:ph type="body" sz="quarter" idx="12"/>
          </p:nvPr>
        </p:nvSpPr>
        <p:spPr>
          <a:xfrm>
            <a:off x="7926508" y="1909311"/>
            <a:ext cx="4800601" cy="3833763"/>
          </a:xfrm>
        </p:spPr>
        <p:txBody>
          <a:bodyPr/>
          <a:lstStyle/>
          <a:p>
            <a:r>
              <a:rPr kumimoji="1" lang="ar-MA" altLang="ja-JP" sz="19500" dirty="0"/>
              <a:t>4</a:t>
            </a:r>
            <a:endParaRPr kumimoji="1" lang="ja-JP" altLang="en-US" sz="19500" dirty="0"/>
          </a:p>
        </p:txBody>
      </p:sp>
      <p:sp>
        <p:nvSpPr>
          <p:cNvPr id="9" name="テキスト プレースホルダー 8"/>
          <p:cNvSpPr>
            <a:spLocks noGrp="1"/>
          </p:cNvSpPr>
          <p:nvPr>
            <p:ph type="body" sz="quarter" idx="13"/>
          </p:nvPr>
        </p:nvSpPr>
        <p:spPr>
          <a:xfrm>
            <a:off x="7926515" y="5962867"/>
            <a:ext cx="4800601" cy="2363791"/>
          </a:xfrm>
          <a:noFill/>
        </p:spPr>
        <p:txBody>
          <a:bodyPr anchor="ctr">
            <a:noAutofit/>
          </a:bodyPr>
          <a:lstStyle/>
          <a:p>
            <a:pPr marL="0" indent="0" rtl="1">
              <a:buNone/>
            </a:pPr>
            <a:r>
              <a:rPr kumimoji="1" lang="ar-MA" altLang="ja-JP" sz="8000" b="1" dirty="0">
                <a:latin typeface="Microsoft Uighur" panose="02000000000000000000" pitchFamily="2" charset="-78"/>
                <a:cs typeface="Microsoft Uighur" panose="02000000000000000000" pitchFamily="2" charset="-78"/>
              </a:rPr>
              <a:t>أنشطة ما قبل القراءة</a:t>
            </a:r>
            <a:endParaRPr kumimoji="1" lang="fr-FR" altLang="ja-JP" sz="8000" b="1" dirty="0">
              <a:latin typeface="Microsoft Uighur" panose="02000000000000000000" pitchFamily="2" charset="-78"/>
              <a:cs typeface="Microsoft Uighur" panose="02000000000000000000" pitchFamily="2" charset="-78"/>
            </a:endParaRPr>
          </a:p>
        </p:txBody>
      </p:sp>
      <p:sp>
        <p:nvSpPr>
          <p:cNvPr id="2" name="テキスト プレースホルダー 1"/>
          <p:cNvSpPr>
            <a:spLocks noGrp="1"/>
          </p:cNvSpPr>
          <p:nvPr>
            <p:ph type="body" sz="quarter" idx="16"/>
          </p:nvPr>
        </p:nvSpPr>
        <p:spPr>
          <a:xfrm>
            <a:off x="7440519" y="9622861"/>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3" name="テキスト プレースホルダー 2"/>
          <p:cNvSpPr>
            <a:spLocks noGrp="1"/>
          </p:cNvSpPr>
          <p:nvPr>
            <p:ph type="body" sz="quarter" idx="17"/>
          </p:nvPr>
        </p:nvSpPr>
        <p:spPr>
          <a:xfrm>
            <a:off x="6954519" y="8974762"/>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4" name="テキスト プレースホルダー 3"/>
          <p:cNvSpPr>
            <a:spLocks noGrp="1"/>
          </p:cNvSpPr>
          <p:nvPr>
            <p:ph type="body" sz="quarter" idx="18"/>
          </p:nvPr>
        </p:nvSpPr>
        <p:spPr>
          <a:xfrm>
            <a:off x="7440519" y="8326662"/>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5" name="テキスト プレースホルダー 4"/>
          <p:cNvSpPr>
            <a:spLocks noGrp="1"/>
          </p:cNvSpPr>
          <p:nvPr>
            <p:ph type="body" sz="quarter" idx="19"/>
          </p:nvPr>
        </p:nvSpPr>
        <p:spPr>
          <a:xfrm>
            <a:off x="6468519" y="9622861"/>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pic>
        <p:nvPicPr>
          <p:cNvPr id="12" name="Image 11">
            <a:extLst>
              <a:ext uri="{FF2B5EF4-FFF2-40B4-BE49-F238E27FC236}">
                <a16:creationId xmlns:a16="http://schemas.microsoft.com/office/drawing/2014/main" id="{74FE889F-C60B-6FCB-E07B-941409760513}"/>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608561" y="486702"/>
            <a:ext cx="6474030" cy="816401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861730519"/>
      </p:ext>
    </p:extLst>
  </p:cSld>
  <p:clrMapOvr>
    <a:masterClrMapping/>
  </p:clrMapOvr>
  <mc:AlternateContent xmlns:mc="http://schemas.openxmlformats.org/markup-compatibility/2006" xmlns:p14="http://schemas.microsoft.com/office/powerpoint/2010/main">
    <mc:Choice Requires="p14">
      <p:transition p14:dur="0" advTm="3376"/>
    </mc:Choice>
    <mc:Fallback xmlns="">
      <p:transition advTm="3376"/>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CF345369-5556-224C-E8AA-6427A8B8111D}"/>
              </a:ext>
            </a:extLst>
          </p:cNvPr>
          <p:cNvSpPr txBox="1"/>
          <p:nvPr/>
        </p:nvSpPr>
        <p:spPr>
          <a:xfrm>
            <a:off x="786063" y="743636"/>
            <a:ext cx="1143802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استراحة قصيرة قبل أن نواصل - قفوا، سنردد أنشودة الحروف.</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يساير المتعلمون الأنشودة بحركات من اقتراح الأستاذ، ويتدربون على إنشاد الحروف التسعة الأولى</a:t>
            </a:r>
          </a:p>
        </p:txBody>
      </p:sp>
      <p:pic>
        <p:nvPicPr>
          <p:cNvPr id="2" name="حروف دق الباب 1">
            <a:hlinkClick r:id="" action="ppaction://media"/>
            <a:extLst>
              <a:ext uri="{FF2B5EF4-FFF2-40B4-BE49-F238E27FC236}">
                <a16:creationId xmlns:a16="http://schemas.microsoft.com/office/drawing/2014/main" id="{D28B2047-6789-FC41-51EF-EDAAE3132BC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26303" y="2329006"/>
            <a:ext cx="13063393" cy="7342780"/>
          </a:xfrm>
          <a:prstGeom prst="rect">
            <a:avLst/>
          </a:prstGeom>
        </p:spPr>
      </p:pic>
    </p:spTree>
    <p:extLst>
      <p:ext uri="{BB962C8B-B14F-4D97-AF65-F5344CB8AC3E}">
        <p14:creationId xmlns:p14="http://schemas.microsoft.com/office/powerpoint/2010/main" val="4197108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502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98D13-8E69-722C-152C-7DD9C2CB3F1D}"/>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78598892-EEE7-DB29-A23F-6A98F79BCE1E}"/>
              </a:ext>
            </a:extLst>
          </p:cNvPr>
          <p:cNvSpPr txBox="1"/>
          <p:nvPr/>
        </p:nvSpPr>
        <p:spPr>
          <a:xfrm>
            <a:off x="4680285" y="743636"/>
            <a:ext cx="7543800"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انتبهوا الآن</a:t>
            </a:r>
            <a:r>
              <a:rPr lang="fr-FR" sz="3200" b="1" dirty="0">
                <a:solidFill>
                  <a:schemeClr val="bg1">
                    <a:lumMod val="65000"/>
                  </a:schemeClr>
                </a:solidFill>
                <a:latin typeface="Microsoft Uighur" panose="02000000000000000000" pitchFamily="2" charset="-78"/>
                <a:cs typeface="Microsoft Uighur" panose="02000000000000000000" pitchFamily="2" charset="-78"/>
              </a:rPr>
              <a:t>!</a:t>
            </a:r>
            <a:r>
              <a:rPr lang="ar-MA" sz="3200" b="1" dirty="0">
                <a:solidFill>
                  <a:schemeClr val="bg1">
                    <a:lumMod val="65000"/>
                  </a:schemeClr>
                </a:solidFill>
                <a:latin typeface="Microsoft Uighur" panose="02000000000000000000" pitchFamily="2" charset="-78"/>
                <a:cs typeface="Microsoft Uighur" panose="02000000000000000000" pitchFamily="2" charset="-78"/>
              </a:rPr>
              <a:t> لنتعرف جميعا على حرف اليوم.</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يتتبع التلاميذ الشريط للتعرف على حرف اليوم.</a:t>
            </a:r>
          </a:p>
        </p:txBody>
      </p:sp>
      <p:pic>
        <p:nvPicPr>
          <p:cNvPr id="2" name="حرف الألف">
            <a:hlinkClick r:id="" action="ppaction://media"/>
            <a:extLst>
              <a:ext uri="{FF2B5EF4-FFF2-40B4-BE49-F238E27FC236}">
                <a16:creationId xmlns:a16="http://schemas.microsoft.com/office/drawing/2014/main" id="{706C0EAB-30F7-1F14-3664-7895676A3CF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04019" y="2340704"/>
            <a:ext cx="12907962" cy="7255415"/>
          </a:xfrm>
          <a:prstGeom prst="rect">
            <a:avLst/>
          </a:prstGeom>
        </p:spPr>
      </p:pic>
    </p:spTree>
    <p:extLst>
      <p:ext uri="{BB962C8B-B14F-4D97-AF65-F5344CB8AC3E}">
        <p14:creationId xmlns:p14="http://schemas.microsoft.com/office/powerpoint/2010/main" val="510572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416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37A5E-76B1-D1B2-CF57-0E5FB224961B}"/>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FC223C4E-0FC7-5599-4504-651B125A8B23}"/>
              </a:ext>
            </a:extLst>
          </p:cNvPr>
          <p:cNvSpPr txBox="1"/>
          <p:nvPr/>
        </p:nvSpPr>
        <p:spPr>
          <a:xfrm>
            <a:off x="4680285" y="743636"/>
            <a:ext cx="7543800"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ما هو حرف اليوم؟ حرف اليوم هو "حرف الألف [أ]"</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يستحضر التلاميذ الحرف المقدم في الشريط، ويرددون [أ]</a:t>
            </a:r>
          </a:p>
        </p:txBody>
      </p:sp>
      <p:pic>
        <p:nvPicPr>
          <p:cNvPr id="5" name="Image 4">
            <a:extLst>
              <a:ext uri="{FF2B5EF4-FFF2-40B4-BE49-F238E27FC236}">
                <a16:creationId xmlns:a16="http://schemas.microsoft.com/office/drawing/2014/main" id="{B4460776-BC99-7A18-297D-0BB94DD0E7D1}"/>
              </a:ext>
            </a:extLst>
          </p:cNvPr>
          <p:cNvPicPr>
            <a:picLocks noChangeAspect="1"/>
          </p:cNvPicPr>
          <p:nvPr/>
        </p:nvPicPr>
        <p:blipFill>
          <a:blip r:embed="rId2"/>
          <a:stretch>
            <a:fillRect/>
          </a:stretch>
        </p:blipFill>
        <p:spPr>
          <a:xfrm>
            <a:off x="7525537" y="3814301"/>
            <a:ext cx="4032163" cy="3581109"/>
          </a:xfrm>
          <a:prstGeom prst="rect">
            <a:avLst/>
          </a:prstGeom>
        </p:spPr>
      </p:pic>
      <p:sp>
        <p:nvSpPr>
          <p:cNvPr id="6" name="ZoneTexte 5">
            <a:extLst>
              <a:ext uri="{FF2B5EF4-FFF2-40B4-BE49-F238E27FC236}">
                <a16:creationId xmlns:a16="http://schemas.microsoft.com/office/drawing/2014/main" id="{9D051A71-B09A-7CD5-BF73-8328E0F60B30}"/>
              </a:ext>
            </a:extLst>
          </p:cNvPr>
          <p:cNvSpPr txBox="1"/>
          <p:nvPr/>
        </p:nvSpPr>
        <p:spPr>
          <a:xfrm>
            <a:off x="2646949" y="2733821"/>
            <a:ext cx="3705725" cy="6447919"/>
          </a:xfrm>
          <a:prstGeom prst="rect">
            <a:avLst/>
          </a:prstGeom>
          <a:noFill/>
        </p:spPr>
        <p:txBody>
          <a:bodyPr wrap="square" rtlCol="0">
            <a:spAutoFit/>
          </a:bodyPr>
          <a:lstStyle/>
          <a:p>
            <a:pPr algn="ctr" rtl="1"/>
            <a:r>
              <a:rPr lang="ar-MA" sz="41300" b="1" dirty="0">
                <a:ln w="0"/>
                <a:solidFill>
                  <a:srgbClr val="D68D51"/>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أ</a:t>
            </a:r>
            <a:endParaRPr lang="fr-FR" sz="41300" b="1" dirty="0">
              <a:ln w="0"/>
              <a:solidFill>
                <a:srgbClr val="D68D51"/>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pic>
        <p:nvPicPr>
          <p:cNvPr id="7" name="Picture 49" descr="A cartoon of a person teaching a group of children&#10;&#10;Description automatically generated">
            <a:extLst>
              <a:ext uri="{FF2B5EF4-FFF2-40B4-BE49-F238E27FC236}">
                <a16:creationId xmlns:a16="http://schemas.microsoft.com/office/drawing/2014/main" id="{3FA07839-2C30-6812-B37F-CE85D098C15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spTree>
    <p:extLst>
      <p:ext uri="{BB962C8B-B14F-4D97-AF65-F5344CB8AC3E}">
        <p14:creationId xmlns:p14="http://schemas.microsoft.com/office/powerpoint/2010/main" val="1598065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grpSp>
        <p:nvGrpSpPr>
          <p:cNvPr id="63" name="Group 3">
            <a:extLst>
              <a:ext uri="{FF2B5EF4-FFF2-40B4-BE49-F238E27FC236}">
                <a16:creationId xmlns:a16="http://schemas.microsoft.com/office/drawing/2014/main" id="{42A479B9-1E51-0CDC-D0FD-A0ABDBB8A8B9}"/>
              </a:ext>
            </a:extLst>
          </p:cNvPr>
          <p:cNvGrpSpPr/>
          <p:nvPr/>
        </p:nvGrpSpPr>
        <p:grpSpPr>
          <a:xfrm>
            <a:off x="381000" y="1032718"/>
            <a:ext cx="12877800" cy="8592471"/>
            <a:chOff x="0" y="-47625"/>
            <a:chExt cx="4025259" cy="2769996"/>
          </a:xfrm>
        </p:grpSpPr>
        <p:sp>
          <p:nvSpPr>
            <p:cNvPr id="64" name="Freeform 4">
              <a:extLst>
                <a:ext uri="{FF2B5EF4-FFF2-40B4-BE49-F238E27FC236}">
                  <a16:creationId xmlns:a16="http://schemas.microsoft.com/office/drawing/2014/main" id="{8509124B-B3EF-C3C9-3527-1B84F28A4803}"/>
                </a:ext>
              </a:extLst>
            </p:cNvPr>
            <p:cNvSpPr/>
            <p:nvPr/>
          </p:nvSpPr>
          <p:spPr>
            <a:xfrm>
              <a:off x="0" y="0"/>
              <a:ext cx="4025259" cy="2722371"/>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algn="r" defTabSz="685834" rtl="1" eaLnBrk="1" latinLnBrk="0" hangingPunct="1">
                <a:defRPr/>
              </a:pPr>
              <a:endParaRPr lang="fr-MA" sz="1350" dirty="0">
                <a:solidFill>
                  <a:prstClr val="black"/>
                </a:solidFill>
                <a:latin typeface="Dosis" pitchFamily="2" charset="0"/>
              </a:endParaRPr>
            </a:p>
          </p:txBody>
        </p:sp>
        <p:sp>
          <p:nvSpPr>
            <p:cNvPr id="65" name="TextBox 5">
              <a:extLst>
                <a:ext uri="{FF2B5EF4-FFF2-40B4-BE49-F238E27FC236}">
                  <a16:creationId xmlns:a16="http://schemas.microsoft.com/office/drawing/2014/main" id="{A82DD1A0-755A-1D7D-A12E-FEF54DC8FAEE}"/>
                </a:ext>
              </a:extLst>
            </p:cNvPr>
            <p:cNvSpPr txBox="1"/>
            <p:nvPr/>
          </p:nvSpPr>
          <p:spPr>
            <a:xfrm>
              <a:off x="0" y="-47625"/>
              <a:ext cx="812800" cy="860425"/>
            </a:xfrm>
            <a:prstGeom prst="rect">
              <a:avLst/>
            </a:prstGeom>
          </p:spPr>
          <p:txBody>
            <a:bodyPr lIns="38101" tIns="38101" rIns="38101" bIns="38101" rtlCol="0" anchor="ctr"/>
            <a:lstStyle/>
            <a:p>
              <a:pPr marL="0" algn="ctr" defTabSz="685834" rtl="1" eaLnBrk="1" latinLnBrk="0" hangingPunct="1">
                <a:lnSpc>
                  <a:spcPts val="2409"/>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AFDA5764-B6A4-60C6-DCDA-6856AC1D5FD1}"/>
              </a:ext>
            </a:extLst>
          </p:cNvPr>
          <p:cNvSpPr/>
          <p:nvPr>
            <p:custDataLst>
              <p:tags r:id="rId1"/>
            </p:custDataLst>
          </p:nvPr>
        </p:nvSpPr>
        <p:spPr>
          <a:xfrm>
            <a:off x="381000" y="661811"/>
            <a:ext cx="697031" cy="66915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algn="just" defTabSz="514402" rtl="1" eaLnBrk="1" latinLnBrk="0" hangingPunct="1">
              <a:defRPr/>
            </a:pPr>
            <a:endParaRPr lang="fr-MA" sz="1013" dirty="0">
              <a:solidFill>
                <a:prstClr val="black"/>
              </a:solidFill>
              <a:latin typeface="Dosis" pitchFamily="2" charset="0"/>
            </a:endParaRPr>
          </a:p>
        </p:txBody>
      </p:sp>
      <p:pic>
        <p:nvPicPr>
          <p:cNvPr id="21" name="Picture 9">
            <a:extLst>
              <a:ext uri="{FF2B5EF4-FFF2-40B4-BE49-F238E27FC236}">
                <a16:creationId xmlns:a16="http://schemas.microsoft.com/office/drawing/2014/main" id="{E8637596-C394-1397-F06A-F679DD396959}"/>
              </a:ext>
            </a:extLst>
          </p:cNvPr>
          <p:cNvPicPr>
            <a:picLocks noChangeAspect="1"/>
          </p:cNvPicPr>
          <p:nvPr/>
        </p:nvPicPr>
        <p:blipFill rotWithShape="1">
          <a:blip r:embed="rId5" cstate="hqprint">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1527773" y="2938983"/>
            <a:ext cx="1230172" cy="837429"/>
          </a:xfrm>
          <a:prstGeom prst="roundRect">
            <a:avLst/>
          </a:prstGeom>
        </p:spPr>
      </p:pic>
      <p:pic>
        <p:nvPicPr>
          <p:cNvPr id="44" name="Image 43">
            <a:extLst>
              <a:ext uri="{FF2B5EF4-FFF2-40B4-BE49-F238E27FC236}">
                <a16:creationId xmlns:a16="http://schemas.microsoft.com/office/drawing/2014/main" id="{E24828B2-3141-2D43-46FF-FFA141AA4E7A}"/>
              </a:ext>
            </a:extLst>
          </p:cNvPr>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4543556" y="5831811"/>
            <a:ext cx="1472354" cy="1354016"/>
          </a:xfrm>
          <a:prstGeom prst="rect">
            <a:avLst/>
          </a:prstGeom>
        </p:spPr>
      </p:pic>
      <p:pic>
        <p:nvPicPr>
          <p:cNvPr id="47" name="Image 46">
            <a:extLst>
              <a:ext uri="{FF2B5EF4-FFF2-40B4-BE49-F238E27FC236}">
                <a16:creationId xmlns:a16="http://schemas.microsoft.com/office/drawing/2014/main" id="{8F98CB9D-081A-1A86-3DFE-60CF17E48FF5}"/>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1335800" y="5612498"/>
            <a:ext cx="1625695" cy="1429096"/>
          </a:xfrm>
          <a:prstGeom prst="rect">
            <a:avLst/>
          </a:prstGeom>
          <a:ln>
            <a:noFill/>
          </a:ln>
          <a:effectLst/>
        </p:spPr>
      </p:pic>
      <p:pic>
        <p:nvPicPr>
          <p:cNvPr id="50" name="Image 49">
            <a:extLst>
              <a:ext uri="{FF2B5EF4-FFF2-40B4-BE49-F238E27FC236}">
                <a16:creationId xmlns:a16="http://schemas.microsoft.com/office/drawing/2014/main" id="{927E24BF-7272-EB94-2CE2-EC5AE7740925}"/>
              </a:ext>
            </a:extLst>
          </p:cNvPr>
          <p:cNvPicPr>
            <a:picLocks noChangeAspect="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7866914" y="5944457"/>
            <a:ext cx="1352710" cy="1126337"/>
          </a:xfrm>
          <a:prstGeom prst="rect">
            <a:avLst/>
          </a:prstGeom>
          <a:ln w="19050">
            <a:noFill/>
          </a:ln>
          <a:effectLst/>
        </p:spPr>
      </p:pic>
      <p:sp>
        <p:nvSpPr>
          <p:cNvPr id="54" name="Rectangle : coins arrondis 53">
            <a:extLst>
              <a:ext uri="{FF2B5EF4-FFF2-40B4-BE49-F238E27FC236}">
                <a16:creationId xmlns:a16="http://schemas.microsoft.com/office/drawing/2014/main" id="{13D2E406-4294-AAC3-1DF7-B1495FFE8262}"/>
              </a:ext>
            </a:extLst>
          </p:cNvPr>
          <p:cNvSpPr/>
          <p:nvPr/>
        </p:nvSpPr>
        <p:spPr>
          <a:xfrm>
            <a:off x="7378501" y="74675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أُحَضِّرُ لوازمي المدرسية قبل بداية الدرس.</a:t>
            </a:r>
          </a:p>
        </p:txBody>
      </p:sp>
      <p:sp>
        <p:nvSpPr>
          <p:cNvPr id="55" name="Rectangle : coins arrondis 54">
            <a:extLst>
              <a:ext uri="{FF2B5EF4-FFF2-40B4-BE49-F238E27FC236}">
                <a16:creationId xmlns:a16="http://schemas.microsoft.com/office/drawing/2014/main" id="{8704984A-15CC-E208-4178-77A3048880C5}"/>
              </a:ext>
            </a:extLst>
          </p:cNvPr>
          <p:cNvSpPr/>
          <p:nvPr/>
        </p:nvSpPr>
        <p:spPr>
          <a:xfrm>
            <a:off x="756409" y="4333477"/>
            <a:ext cx="2753893"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هذا النشاط مرتبط بتوظيف الألواح.</a:t>
            </a:r>
          </a:p>
        </p:txBody>
      </p:sp>
      <p:sp>
        <p:nvSpPr>
          <p:cNvPr id="57" name="Rectangle : coins arrondis 56">
            <a:extLst>
              <a:ext uri="{FF2B5EF4-FFF2-40B4-BE49-F238E27FC236}">
                <a16:creationId xmlns:a16="http://schemas.microsoft.com/office/drawing/2014/main" id="{064AD949-9DBB-B720-90F8-392CBDD40293}"/>
              </a:ext>
            </a:extLst>
          </p:cNvPr>
          <p:cNvSpPr/>
          <p:nvPr/>
        </p:nvSpPr>
        <p:spPr>
          <a:xfrm>
            <a:off x="3697297" y="686056"/>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402" rtl="1">
              <a:defRPr/>
            </a:pPr>
            <a:r>
              <a:rPr lang="ar-MA" sz="6000" b="1" dirty="0">
                <a:solidFill>
                  <a:srgbClr val="106585"/>
                </a:solidFill>
                <a:latin typeface="Microsoft Uighur" panose="02000000000000000000" pitchFamily="2" charset="-78"/>
                <a:cs typeface="Microsoft Uighur" panose="02000000000000000000" pitchFamily="2" charset="-78"/>
              </a:rPr>
              <a:t>أ</a:t>
            </a:r>
            <a:r>
              <a:rPr lang="ar-SA" sz="6000" b="1" dirty="0" err="1">
                <a:solidFill>
                  <a:srgbClr val="106585"/>
                </a:solidFill>
                <a:latin typeface="Microsoft Uighur" panose="02000000000000000000" pitchFamily="2" charset="-78"/>
                <a:cs typeface="Microsoft Uighur" panose="02000000000000000000" pitchFamily="2" charset="-78"/>
              </a:rPr>
              <a:t>يقونات</a:t>
            </a:r>
            <a:r>
              <a:rPr lang="ar-SA" sz="6000" b="1" dirty="0">
                <a:solidFill>
                  <a:srgbClr val="106585"/>
                </a:solidFill>
                <a:latin typeface="Microsoft Uighur" panose="02000000000000000000" pitchFamily="2" charset="-78"/>
                <a:cs typeface="Microsoft Uighur" panose="02000000000000000000" pitchFamily="2" charset="-78"/>
              </a:rPr>
              <a:t> توجيهية</a:t>
            </a:r>
            <a:endParaRPr lang="ar-MA" sz="6000" b="1" dirty="0">
              <a:solidFill>
                <a:srgbClr val="106585"/>
              </a:solidFill>
              <a:latin typeface="Microsoft Uighur" panose="02000000000000000000" pitchFamily="2" charset="-78"/>
              <a:cs typeface="Microsoft Uighur" panose="02000000000000000000" pitchFamily="2" charset="-78"/>
            </a:endParaRPr>
          </a:p>
        </p:txBody>
      </p:sp>
      <p:sp>
        <p:nvSpPr>
          <p:cNvPr id="58" name="Rectangle : coins arrondis 57">
            <a:extLst>
              <a:ext uri="{FF2B5EF4-FFF2-40B4-BE49-F238E27FC236}">
                <a16:creationId xmlns:a16="http://schemas.microsoft.com/office/drawing/2014/main" id="{C4AB50BB-AA32-F141-F9B7-20E1979DE5A1}"/>
              </a:ext>
            </a:extLst>
          </p:cNvPr>
          <p:cNvSpPr/>
          <p:nvPr/>
        </p:nvSpPr>
        <p:spPr>
          <a:xfrm>
            <a:off x="10278672" y="7465564"/>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في مجموعات صغرى</a:t>
            </a:r>
          </a:p>
        </p:txBody>
      </p:sp>
      <p:sp>
        <p:nvSpPr>
          <p:cNvPr id="60" name="Rectangle : coins arrondis 59">
            <a:extLst>
              <a:ext uri="{FF2B5EF4-FFF2-40B4-BE49-F238E27FC236}">
                <a16:creationId xmlns:a16="http://schemas.microsoft.com/office/drawing/2014/main" id="{FD8E8CA7-79EC-DEC9-E66B-F694CED8EC6C}"/>
              </a:ext>
            </a:extLst>
          </p:cNvPr>
          <p:cNvSpPr/>
          <p:nvPr/>
        </p:nvSpPr>
        <p:spPr>
          <a:xfrm>
            <a:off x="4137182" y="74802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1"/>
            <a:r>
              <a:rPr lang="ar-MA" sz="2400" dirty="0">
                <a:solidFill>
                  <a:schemeClr val="tx1"/>
                </a:solidFill>
                <a:latin typeface="Microsoft Uighur" panose="02000000000000000000" pitchFamily="2" charset="-78"/>
                <a:cs typeface="Microsoft Uighur" panose="02000000000000000000" pitchFamily="2" charset="-78"/>
              </a:rPr>
              <a:t>أصغي إلى أستاذي وألاحظ ما يفعله</a:t>
            </a:r>
            <a:r>
              <a:rPr lang="fr-MA" sz="2400" dirty="0">
                <a:solidFill>
                  <a:schemeClr val="tx1"/>
                </a:solidFill>
                <a:latin typeface="Microsoft Uighur" panose="02000000000000000000" pitchFamily="2" charset="-78"/>
                <a:cs typeface="Microsoft Uighur" panose="02000000000000000000" pitchFamily="2" charset="-78"/>
              </a:rPr>
              <a:t>.</a:t>
            </a:r>
            <a:endParaRPr lang="ar-MA" sz="2400" dirty="0">
              <a:solidFill>
                <a:schemeClr val="tx1"/>
              </a:solidFill>
              <a:latin typeface="Microsoft Uighur" panose="02000000000000000000" pitchFamily="2" charset="-78"/>
              <a:cs typeface="Microsoft Uighur" panose="02000000000000000000" pitchFamily="2" charset="-78"/>
            </a:endParaRPr>
          </a:p>
        </p:txBody>
      </p:sp>
      <p:sp>
        <p:nvSpPr>
          <p:cNvPr id="61" name="Rectangle : coins arrondis 60">
            <a:extLst>
              <a:ext uri="{FF2B5EF4-FFF2-40B4-BE49-F238E27FC236}">
                <a16:creationId xmlns:a16="http://schemas.microsoft.com/office/drawing/2014/main" id="{C47B9907-8600-4C75-1F0C-46C331DA9833}"/>
              </a:ext>
            </a:extLst>
          </p:cNvPr>
          <p:cNvSpPr/>
          <p:nvPr/>
        </p:nvSpPr>
        <p:spPr>
          <a:xfrm>
            <a:off x="928411" y="7427835"/>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عمل فردي على الكراسة</a:t>
            </a:r>
          </a:p>
        </p:txBody>
      </p:sp>
      <p:sp>
        <p:nvSpPr>
          <p:cNvPr id="3" name="Rectangle : coins arrondis 2">
            <a:extLst>
              <a:ext uri="{FF2B5EF4-FFF2-40B4-BE49-F238E27FC236}">
                <a16:creationId xmlns:a16="http://schemas.microsoft.com/office/drawing/2014/main" id="{38AB892B-C7B3-FB88-F04B-592CEF6B3D3C}"/>
              </a:ext>
            </a:extLst>
          </p:cNvPr>
          <p:cNvSpPr/>
          <p:nvPr/>
        </p:nvSpPr>
        <p:spPr>
          <a:xfrm>
            <a:off x="1027867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b="1" dirty="0">
                <a:solidFill>
                  <a:schemeClr val="tx1"/>
                </a:solidFill>
                <a:latin typeface="Microsoft Uighur" panose="02000000000000000000" pitchFamily="2" charset="-78"/>
                <a:cs typeface="Microsoft Uighur" panose="02000000000000000000" pitchFamily="2" charset="-78"/>
              </a:rPr>
              <a:t>العمل الثنائي</a:t>
            </a:r>
          </a:p>
        </p:txBody>
      </p:sp>
      <p:sp>
        <p:nvSpPr>
          <p:cNvPr id="4" name="Rectangle : coins arrondis 3">
            <a:extLst>
              <a:ext uri="{FF2B5EF4-FFF2-40B4-BE49-F238E27FC236}">
                <a16:creationId xmlns:a16="http://schemas.microsoft.com/office/drawing/2014/main" id="{35DAE910-5307-856B-4867-467E3F06A973}"/>
              </a:ext>
            </a:extLst>
          </p:cNvPr>
          <p:cNvSpPr/>
          <p:nvPr/>
        </p:nvSpPr>
        <p:spPr>
          <a:xfrm>
            <a:off x="723771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العمل الجماعي</a:t>
            </a:r>
          </a:p>
        </p:txBody>
      </p:sp>
      <p:sp>
        <p:nvSpPr>
          <p:cNvPr id="5" name="Rectangle : coins arrondis 4">
            <a:extLst>
              <a:ext uri="{FF2B5EF4-FFF2-40B4-BE49-F238E27FC236}">
                <a16:creationId xmlns:a16="http://schemas.microsoft.com/office/drawing/2014/main" id="{D988295E-C24B-000C-2625-14383338A38E}"/>
              </a:ext>
            </a:extLst>
          </p:cNvPr>
          <p:cNvSpPr/>
          <p:nvPr/>
        </p:nvSpPr>
        <p:spPr>
          <a:xfrm>
            <a:off x="4039464" y="4269508"/>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2400" dirty="0">
                <a:solidFill>
                  <a:schemeClr val="tx1"/>
                </a:solidFill>
                <a:latin typeface="Microsoft Uighur" panose="02000000000000000000" pitchFamily="2" charset="-78"/>
                <a:cs typeface="Microsoft Uighur" panose="02000000000000000000" pitchFamily="2" charset="-78"/>
              </a:rPr>
              <a:t>المناولة والألعاب</a:t>
            </a:r>
          </a:p>
        </p:txBody>
      </p:sp>
      <p:pic>
        <p:nvPicPr>
          <p:cNvPr id="14" name="Image 13" descr="Une image contenant Dessin animé, sourire, habits, clipart&#10;&#10;Le contenu généré par l’IA peut être incorrect.">
            <a:extLst>
              <a:ext uri="{FF2B5EF4-FFF2-40B4-BE49-F238E27FC236}">
                <a16:creationId xmlns:a16="http://schemas.microsoft.com/office/drawing/2014/main" id="{81666E33-1845-4FAC-D622-D59D3D274D0C}"/>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10637745" y="5944457"/>
            <a:ext cx="1950937" cy="1300625"/>
          </a:xfrm>
          <a:prstGeom prst="rect">
            <a:avLst/>
          </a:prstGeom>
        </p:spPr>
      </p:pic>
      <p:pic>
        <p:nvPicPr>
          <p:cNvPr id="10" name="Image 9" descr="Une image contenant garçon, habits, Visage humain, Dessin d’enfant&#10;&#10;Le contenu généré par l’IA peut être incorrect.">
            <a:extLst>
              <a:ext uri="{FF2B5EF4-FFF2-40B4-BE49-F238E27FC236}">
                <a16:creationId xmlns:a16="http://schemas.microsoft.com/office/drawing/2014/main" id="{3C9C4A9E-02BC-45F4-AE6C-01FC41AC2019}"/>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4244635" y="2938983"/>
            <a:ext cx="2216668" cy="1252899"/>
          </a:xfrm>
          <a:prstGeom prst="rect">
            <a:avLst/>
          </a:prstGeom>
        </p:spPr>
      </p:pic>
      <p:pic>
        <p:nvPicPr>
          <p:cNvPr id="12" name="Image 11" descr="Une image contenant Visage humain, dessin humoristique, fille, garçon&#10;&#10;Le contenu généré par l’IA peut être incorrect.">
            <a:extLst>
              <a:ext uri="{FF2B5EF4-FFF2-40B4-BE49-F238E27FC236}">
                <a16:creationId xmlns:a16="http://schemas.microsoft.com/office/drawing/2014/main" id="{2CEF8B8E-6D24-FDDF-6A53-7022980B9A8C}"/>
              </a:ext>
            </a:extLst>
          </p:cNvPr>
          <p:cNvPicPr>
            <a:picLocks noChangeAspect="1"/>
          </p:cNvPicPr>
          <p:nvPr/>
        </p:nvPicPr>
        <p:blipFill>
          <a:blip r:embed="rId11" cstate="hqprint">
            <a:extLst>
              <a:ext uri="{28A0092B-C50C-407E-A947-70E740481C1C}">
                <a14:useLocalDpi xmlns:a14="http://schemas.microsoft.com/office/drawing/2010/main"/>
              </a:ext>
            </a:extLst>
          </a:blip>
          <a:srcRect/>
          <a:stretch>
            <a:fillRect/>
          </a:stretch>
        </p:blipFill>
        <p:spPr>
          <a:xfrm>
            <a:off x="10206126" y="2522915"/>
            <a:ext cx="2465967" cy="1636353"/>
          </a:xfrm>
          <a:prstGeom prst="rect">
            <a:avLst/>
          </a:prstGeom>
        </p:spPr>
      </p:pic>
      <p:pic>
        <p:nvPicPr>
          <p:cNvPr id="13" name="Image 12" descr="Une image contenant Dessin animé, dessin humoristique, habits, garçon&#10;&#10;Le contenu généré par l’IA peut être incorrect.">
            <a:extLst>
              <a:ext uri="{FF2B5EF4-FFF2-40B4-BE49-F238E27FC236}">
                <a16:creationId xmlns:a16="http://schemas.microsoft.com/office/drawing/2014/main" id="{E0445D5A-BE39-21F2-BD64-3C8A80EF9A13}"/>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7395414" y="2700709"/>
            <a:ext cx="2208239" cy="1472159"/>
          </a:xfrm>
          <a:prstGeom prst="rect">
            <a:avLst/>
          </a:prstGeom>
        </p:spPr>
      </p:pic>
    </p:spTree>
    <p:extLst>
      <p:ext uri="{BB962C8B-B14F-4D97-AF65-F5344CB8AC3E}">
        <p14:creationId xmlns:p14="http://schemas.microsoft.com/office/powerpoint/2010/main" val="26352967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827AE0-7880-9F29-89C5-0E1091F9BC5D}"/>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4A4DF56B-BA6D-6B08-E36F-927FFE1206DA}"/>
              </a:ext>
            </a:extLst>
          </p:cNvPr>
          <p:cNvSpPr txBox="1"/>
          <p:nvPr/>
        </p:nvSpPr>
        <p:spPr>
          <a:xfrm>
            <a:off x="4680285" y="743636"/>
            <a:ext cx="7543800"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انتبهوا الآن</a:t>
            </a:r>
            <a:r>
              <a:rPr lang="fr-FR" sz="3200" b="1" dirty="0">
                <a:solidFill>
                  <a:schemeClr val="bg1">
                    <a:lumMod val="65000"/>
                  </a:schemeClr>
                </a:solidFill>
                <a:latin typeface="Microsoft Uighur" panose="02000000000000000000" pitchFamily="2" charset="-78"/>
                <a:cs typeface="Microsoft Uighur" panose="02000000000000000000" pitchFamily="2" charset="-78"/>
              </a:rPr>
              <a:t>!</a:t>
            </a:r>
            <a:r>
              <a:rPr lang="ar-MA" sz="3200" b="1" dirty="0">
                <a:solidFill>
                  <a:schemeClr val="bg1">
                    <a:lumMod val="65000"/>
                  </a:schemeClr>
                </a:solidFill>
                <a:latin typeface="Microsoft Uighur" panose="02000000000000000000" pitchFamily="2" charset="-78"/>
                <a:cs typeface="Microsoft Uighur" panose="02000000000000000000" pitchFamily="2" charset="-78"/>
              </a:rPr>
              <a:t> من يحدد لي على لوحة الحروف حرف الألف [أ]؟</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ينتدب بعض التلاميذ لتحديد موقع الحرف على لوحة الحروف</a:t>
            </a:r>
          </a:p>
        </p:txBody>
      </p:sp>
      <p:pic>
        <p:nvPicPr>
          <p:cNvPr id="2" name="Image 1">
            <a:extLst>
              <a:ext uri="{FF2B5EF4-FFF2-40B4-BE49-F238E27FC236}">
                <a16:creationId xmlns:a16="http://schemas.microsoft.com/office/drawing/2014/main" id="{3C7BE4DE-47EE-A41B-146E-D478841AA2DB}"/>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3665621" y="2351130"/>
            <a:ext cx="6384758" cy="78235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Rectangle 3">
            <a:extLst>
              <a:ext uri="{FF2B5EF4-FFF2-40B4-BE49-F238E27FC236}">
                <a16:creationId xmlns:a16="http://schemas.microsoft.com/office/drawing/2014/main" id="{D4D08AC0-587B-CE8C-271F-DB00C476A850}"/>
              </a:ext>
            </a:extLst>
          </p:cNvPr>
          <p:cNvSpPr/>
          <p:nvPr/>
        </p:nvSpPr>
        <p:spPr>
          <a:xfrm>
            <a:off x="8323848" y="2335088"/>
            <a:ext cx="1598194" cy="1258344"/>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Picture 49" descr="A cartoon of a person teaching a group of children&#10;&#10;Description automatically generated">
            <a:extLst>
              <a:ext uri="{FF2B5EF4-FFF2-40B4-BE49-F238E27FC236}">
                <a16:creationId xmlns:a16="http://schemas.microsoft.com/office/drawing/2014/main" id="{F70DED13-8F5C-9681-DD24-6EFEF514D5A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spTree>
    <p:extLst>
      <p:ext uri="{BB962C8B-B14F-4D97-AF65-F5344CB8AC3E}">
        <p14:creationId xmlns:p14="http://schemas.microsoft.com/office/powerpoint/2010/main" val="1822934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65E33-FC18-B268-C611-7EB2E161CC12}"/>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21D0550F-0764-11CB-16F8-CC92F5818C23}"/>
              </a:ext>
            </a:extLst>
          </p:cNvPr>
          <p:cNvSpPr txBox="1"/>
          <p:nvPr/>
        </p:nvSpPr>
        <p:spPr>
          <a:xfrm>
            <a:off x="1435767" y="883286"/>
            <a:ext cx="10844464"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حرف [أ] كما في كلمة أرنب: أ – أرنب/ وكما في كلمة أسد: أ – أسد </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يردد التلاميذ حرف [أ]  مع الكلمات المرجعية أ – أرنب/ أ – أسد.</a:t>
            </a:r>
          </a:p>
        </p:txBody>
      </p:sp>
      <p:pic>
        <p:nvPicPr>
          <p:cNvPr id="5" name="Image 4">
            <a:extLst>
              <a:ext uri="{FF2B5EF4-FFF2-40B4-BE49-F238E27FC236}">
                <a16:creationId xmlns:a16="http://schemas.microsoft.com/office/drawing/2014/main" id="{2103B61C-118B-6899-189A-1B5F7BD682AE}"/>
              </a:ext>
            </a:extLst>
          </p:cNvPr>
          <p:cNvPicPr>
            <a:picLocks noChangeAspect="1"/>
          </p:cNvPicPr>
          <p:nvPr/>
        </p:nvPicPr>
        <p:blipFill>
          <a:blip r:embed="rId2"/>
          <a:stretch>
            <a:fillRect/>
          </a:stretch>
        </p:blipFill>
        <p:spPr>
          <a:xfrm>
            <a:off x="8401131" y="3676930"/>
            <a:ext cx="3537622" cy="3141889"/>
          </a:xfrm>
          <a:prstGeom prst="rect">
            <a:avLst/>
          </a:prstGeom>
        </p:spPr>
      </p:pic>
      <p:sp>
        <p:nvSpPr>
          <p:cNvPr id="6" name="ZoneTexte 5">
            <a:extLst>
              <a:ext uri="{FF2B5EF4-FFF2-40B4-BE49-F238E27FC236}">
                <a16:creationId xmlns:a16="http://schemas.microsoft.com/office/drawing/2014/main" id="{5844FD78-2F5E-8FA9-2BB6-E8346FD4A92D}"/>
              </a:ext>
            </a:extLst>
          </p:cNvPr>
          <p:cNvSpPr txBox="1"/>
          <p:nvPr/>
        </p:nvSpPr>
        <p:spPr>
          <a:xfrm>
            <a:off x="5005137" y="1960504"/>
            <a:ext cx="3705725" cy="5386090"/>
          </a:xfrm>
          <a:prstGeom prst="rect">
            <a:avLst/>
          </a:prstGeom>
          <a:noFill/>
        </p:spPr>
        <p:txBody>
          <a:bodyPr wrap="square" rtlCol="0">
            <a:spAutoFit/>
          </a:bodyPr>
          <a:lstStyle/>
          <a:p>
            <a:pPr algn="ctr" rtl="1"/>
            <a:r>
              <a:rPr lang="ar-MA" sz="344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أ</a:t>
            </a:r>
            <a:endParaRPr lang="fr-FR" sz="344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pic>
        <p:nvPicPr>
          <p:cNvPr id="4" name="Image 3" descr="Une image contenant clipart, dessin humoristique, ours, illustration&#10;&#10;Le contenu généré par l’IA peut être incorrect.">
            <a:extLst>
              <a:ext uri="{FF2B5EF4-FFF2-40B4-BE49-F238E27FC236}">
                <a16:creationId xmlns:a16="http://schemas.microsoft.com/office/drawing/2014/main" id="{6FD6C605-D70F-AF0A-3243-0AFC3BE894E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180" b="90430" l="9961" r="89844">
                        <a14:foregroundMark x1="46680" y1="9473" x2="46680" y2="9473"/>
                        <a14:foregroundMark x1="32324" y1="9863" x2="32324" y2="9863"/>
                        <a14:foregroundMark x1="40723" y1="90527" x2="40723" y2="90527"/>
                        <a14:foregroundMark x1="49609" y1="11523" x2="49609" y2="11523"/>
                        <a14:foregroundMark x1="45020" y1="9766" x2="45020" y2="9766"/>
                        <a14:foregroundMark x1="47461" y1="9180" x2="47461" y2="9180"/>
                      </a14:backgroundRemoval>
                    </a14:imgEffect>
                  </a14:imgLayer>
                </a14:imgProps>
              </a:ext>
              <a:ext uri="{28A0092B-C50C-407E-A947-70E740481C1C}">
                <a14:useLocalDpi xmlns:a14="http://schemas.microsoft.com/office/drawing/2010/main"/>
              </a:ext>
            </a:extLst>
          </a:blip>
          <a:stretch>
            <a:fillRect/>
          </a:stretch>
        </p:blipFill>
        <p:spPr>
          <a:xfrm>
            <a:off x="1777246" y="3119228"/>
            <a:ext cx="4257294" cy="4257294"/>
          </a:xfrm>
          <a:prstGeom prst="rect">
            <a:avLst/>
          </a:prstGeom>
        </p:spPr>
      </p:pic>
      <p:sp>
        <p:nvSpPr>
          <p:cNvPr id="7" name="ZoneTexte 6">
            <a:extLst>
              <a:ext uri="{FF2B5EF4-FFF2-40B4-BE49-F238E27FC236}">
                <a16:creationId xmlns:a16="http://schemas.microsoft.com/office/drawing/2014/main" id="{45B9A954-E1CA-61CC-D914-B0C2B05F88A9}"/>
              </a:ext>
            </a:extLst>
          </p:cNvPr>
          <p:cNvSpPr txBox="1"/>
          <p:nvPr/>
        </p:nvSpPr>
        <p:spPr>
          <a:xfrm>
            <a:off x="1979627" y="7376522"/>
            <a:ext cx="3705725" cy="2215991"/>
          </a:xfrm>
          <a:prstGeom prst="rect">
            <a:avLst/>
          </a:prstGeom>
          <a:noFill/>
        </p:spPr>
        <p:txBody>
          <a:bodyPr wrap="square" rtlCol="0">
            <a:spAutoFit/>
          </a:bodyPr>
          <a:lstStyle/>
          <a:p>
            <a:pPr algn="ctr" rtl="1"/>
            <a:r>
              <a:rPr lang="ar-MA" sz="138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أَ</a:t>
            </a:r>
            <a:r>
              <a:rPr lang="ar-MA" sz="138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سَدࣱ</a:t>
            </a:r>
            <a:endParaRPr lang="fr-FR" sz="138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sp>
        <p:nvSpPr>
          <p:cNvPr id="8" name="ZoneTexte 7">
            <a:extLst>
              <a:ext uri="{FF2B5EF4-FFF2-40B4-BE49-F238E27FC236}">
                <a16:creationId xmlns:a16="http://schemas.microsoft.com/office/drawing/2014/main" id="{FE9B6DC0-B13C-E11B-3C98-832FF770614D}"/>
              </a:ext>
            </a:extLst>
          </p:cNvPr>
          <p:cNvSpPr txBox="1"/>
          <p:nvPr/>
        </p:nvSpPr>
        <p:spPr>
          <a:xfrm>
            <a:off x="8243676" y="7376522"/>
            <a:ext cx="3705725" cy="2215991"/>
          </a:xfrm>
          <a:prstGeom prst="rect">
            <a:avLst/>
          </a:prstGeom>
          <a:noFill/>
        </p:spPr>
        <p:txBody>
          <a:bodyPr wrap="square" rtlCol="0">
            <a:spAutoFit/>
          </a:bodyPr>
          <a:lstStyle/>
          <a:p>
            <a:pPr algn="ctr" rtl="1"/>
            <a:r>
              <a:rPr lang="ar-MA" sz="138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أَ</a:t>
            </a:r>
            <a:r>
              <a:rPr lang="ar-MA" sz="138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رْنَبࣱ</a:t>
            </a:r>
            <a:endParaRPr lang="fr-FR" sz="138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pic>
        <p:nvPicPr>
          <p:cNvPr id="9" name="Picture 49" descr="A cartoon of a person teaching a group of children&#10;&#10;Description automatically generated">
            <a:extLst>
              <a:ext uri="{FF2B5EF4-FFF2-40B4-BE49-F238E27FC236}">
                <a16:creationId xmlns:a16="http://schemas.microsoft.com/office/drawing/2014/main" id="{7DCB162D-D79C-3301-A5E3-DEE28ED73817}"/>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spTree>
    <p:extLst>
      <p:ext uri="{BB962C8B-B14F-4D97-AF65-F5344CB8AC3E}">
        <p14:creationId xmlns:p14="http://schemas.microsoft.com/office/powerpoint/2010/main" val="3150611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09867-FD33-31F4-6D55-45014BDD0B00}"/>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0F9BDE2B-C6B5-72AB-0C1F-764A2C7ED0B7}"/>
              </a:ext>
            </a:extLst>
          </p:cNvPr>
          <p:cNvSpPr txBox="1"/>
          <p:nvPr/>
        </p:nvSpPr>
        <p:spPr>
          <a:xfrm>
            <a:off x="1395663" y="743636"/>
            <a:ext cx="1082842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سنلعب لعبة الصمت</a:t>
            </a:r>
            <a:r>
              <a:rPr lang="fr-FR" sz="3200" b="1" dirty="0">
                <a:solidFill>
                  <a:schemeClr val="bg1">
                    <a:lumMod val="65000"/>
                  </a:schemeClr>
                </a:solidFill>
                <a:latin typeface="Microsoft Uighur" panose="02000000000000000000" pitchFamily="2" charset="-78"/>
                <a:cs typeface="Microsoft Uighur" panose="02000000000000000000" pitchFamily="2" charset="-78"/>
              </a:rPr>
              <a:t>!</a:t>
            </a:r>
            <a:r>
              <a:rPr lang="ar-MA" sz="3200" b="1" dirty="0">
                <a:solidFill>
                  <a:schemeClr val="bg1">
                    <a:lumMod val="65000"/>
                  </a:schemeClr>
                </a:solidFill>
                <a:latin typeface="Microsoft Uighur" panose="02000000000000000000" pitchFamily="2" charset="-78"/>
                <a:cs typeface="Microsoft Uighur" panose="02000000000000000000" pitchFamily="2" charset="-78"/>
              </a:rPr>
              <a:t> أغمضوا أعينكم وأنصتوا جيدا للكلمة التي سأقولها: "إوزة"</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ينطق الأستاذ كلمة بصوت خافت.</a:t>
            </a:r>
          </a:p>
        </p:txBody>
      </p:sp>
      <p:pic>
        <p:nvPicPr>
          <p:cNvPr id="5" name="Image 4">
            <a:extLst>
              <a:ext uri="{FF2B5EF4-FFF2-40B4-BE49-F238E27FC236}">
                <a16:creationId xmlns:a16="http://schemas.microsoft.com/office/drawing/2014/main" id="{89D08803-B9D8-73C9-97A0-B0666D2BC1D0}"/>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pic>
        <p:nvPicPr>
          <p:cNvPr id="7" name="Image 6" descr="Une image contenant dessin, illustration, Dessin animé, Dessin d’enfant&#10;&#10;Le contenu généré par l’IA peut être incorrect.">
            <a:extLst>
              <a:ext uri="{FF2B5EF4-FFF2-40B4-BE49-F238E27FC236}">
                <a16:creationId xmlns:a16="http://schemas.microsoft.com/office/drawing/2014/main" id="{B67D6333-2FFA-F22B-E769-45168B49EB98}"/>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5948" b="95464" l="5492" r="95739">
                        <a14:foregroundMark x1="48769" y1="5948" x2="48769" y2="5948"/>
                        <a14:foregroundMark x1="85322" y1="74093" x2="85322" y2="74093"/>
                        <a14:foregroundMark x1="86648" y1="71270" x2="28883" y2="78427"/>
                        <a14:foregroundMark x1="12121" y1="68145" x2="41572" y2="84476"/>
                        <a14:foregroundMark x1="41572" y1="84476" x2="63636" y2="89617"/>
                        <a14:foregroundMark x1="63636" y1="89617" x2="76894" y2="79738"/>
                        <a14:foregroundMark x1="76894" y1="79738" x2="77936" y2="77823"/>
                        <a14:foregroundMark x1="84754" y1="67137" x2="67140" y2="74294"/>
                        <a14:foregroundMark x1="67140" y1="74294" x2="22538" y2="72077"/>
                        <a14:foregroundMark x1="22538" y1="72077" x2="16572" y2="77923"/>
                        <a14:foregroundMark x1="16572" y1="77923" x2="42330" y2="86895"/>
                        <a14:foregroundMark x1="42330" y1="86895" x2="64489" y2="84173"/>
                        <a14:foregroundMark x1="64489" y1="84173" x2="82008" y2="75000"/>
                        <a14:foregroundMark x1="82008" y1="75000" x2="86458" y2="66129"/>
                        <a14:foregroundMark x1="86458" y1="66129" x2="82386" y2="68145"/>
                        <a14:foregroundMark x1="8996" y1="64718" x2="26799" y2="64819"/>
                        <a14:foregroundMark x1="26799" y1="64819" x2="54261" y2="64012"/>
                        <a14:foregroundMark x1="54261" y1="64012" x2="69886" y2="65726"/>
                        <a14:foregroundMark x1="69886" y1="65726" x2="83902" y2="65423"/>
                        <a14:foregroundMark x1="83902" y1="65423" x2="91383" y2="70161"/>
                        <a14:foregroundMark x1="91383" y1="70161" x2="93087" y2="79435"/>
                        <a14:foregroundMark x1="93087" y1="79435" x2="90720" y2="85282"/>
                        <a14:foregroundMark x1="90720" y1="85282" x2="84848" y2="89819"/>
                        <a14:foregroundMark x1="84848" y1="89819" x2="55777" y2="95464"/>
                        <a14:foregroundMark x1="55777" y1="95464" x2="19034" y2="87298"/>
                        <a14:foregroundMark x1="19034" y1="87298" x2="9564" y2="74597"/>
                        <a14:foregroundMark x1="9564" y1="74597" x2="7481" y2="68750"/>
                        <a14:foregroundMark x1="7481" y1="68750" x2="9186" y2="65121"/>
                        <a14:foregroundMark x1="94508" y1="71875" x2="93750" y2="84577"/>
                        <a14:foregroundMark x1="18466" y1="65121" x2="41193" y2="67944"/>
                        <a14:foregroundMark x1="41193" y1="67944" x2="42045" y2="68347"/>
                        <a14:foregroundMark x1="64678" y1="72883" x2="48958" y2="85887"/>
                        <a14:foregroundMark x1="48958" y1="85887" x2="48958" y2="85887"/>
                        <a14:foregroundMark x1="81250" y1="72883" x2="84943" y2="79536"/>
                        <a14:foregroundMark x1="84943" y1="79536" x2="84943" y2="79637"/>
                        <a14:foregroundMark x1="95928" y1="75605" x2="95928" y2="75605"/>
                        <a14:foregroundMark x1="95360" y1="72278" x2="96117" y2="80040"/>
                        <a14:foregroundMark x1="96117" y1="80040" x2="92803" y2="86391"/>
                        <a14:foregroundMark x1="92803" y1="86391" x2="79640" y2="91129"/>
                        <a14:foregroundMark x1="79640" y1="91129" x2="46117" y2="95161"/>
                        <a14:foregroundMark x1="46117" y1="95161" x2="18655" y2="89315"/>
                        <a14:foregroundMark x1="18655" y1="89315" x2="12311" y2="86391"/>
                        <a14:foregroundMark x1="12311" y1="86391" x2="5682" y2="77722"/>
                        <a14:foregroundMark x1="5682" y1="77722" x2="5587" y2="68548"/>
                        <a14:foregroundMark x1="56723" y1="91835" x2="46212" y2="95464"/>
                        <a14:foregroundMark x1="46212" y1="95464" x2="33523" y2="95464"/>
                      </a14:backgroundRemoval>
                    </a14:imgEffect>
                  </a14:imgLayer>
                </a14:imgProps>
              </a:ext>
              <a:ext uri="{28A0092B-C50C-407E-A947-70E740481C1C}">
                <a14:useLocalDpi xmlns:a14="http://schemas.microsoft.com/office/drawing/2010/main"/>
              </a:ext>
            </a:extLst>
          </a:blip>
          <a:stretch>
            <a:fillRect/>
          </a:stretch>
        </p:blipFill>
        <p:spPr>
          <a:xfrm>
            <a:off x="3671882" y="3063712"/>
            <a:ext cx="6372236" cy="5986040"/>
          </a:xfrm>
          <a:prstGeom prst="rect">
            <a:avLst/>
          </a:prstGeom>
        </p:spPr>
      </p:pic>
    </p:spTree>
    <p:extLst>
      <p:ext uri="{BB962C8B-B14F-4D97-AF65-F5344CB8AC3E}">
        <p14:creationId xmlns:p14="http://schemas.microsoft.com/office/powerpoint/2010/main" val="238287024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1B8FA6-18C8-5D5E-CEBD-399763F3545A}"/>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D7430EA2-D722-297E-8F2F-DAAC5931DE61}"/>
              </a:ext>
            </a:extLst>
          </p:cNvPr>
          <p:cNvSpPr txBox="1"/>
          <p:nvPr/>
        </p:nvSpPr>
        <p:spPr>
          <a:xfrm>
            <a:off x="1395663" y="743636"/>
            <a:ext cx="1082842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افتحوا أعينكم</a:t>
            </a:r>
            <a:r>
              <a:rPr lang="fr-FR" sz="3200" b="1" dirty="0">
                <a:solidFill>
                  <a:schemeClr val="bg1">
                    <a:lumMod val="65000"/>
                  </a:schemeClr>
                </a:solidFill>
                <a:latin typeface="Microsoft Uighur" panose="02000000000000000000" pitchFamily="2" charset="-78"/>
                <a:cs typeface="Microsoft Uighur" panose="02000000000000000000" pitchFamily="2" charset="-78"/>
              </a:rPr>
              <a:t>!</a:t>
            </a:r>
            <a:r>
              <a:rPr lang="ar-MA" sz="3200" b="1" dirty="0">
                <a:solidFill>
                  <a:schemeClr val="bg1">
                    <a:lumMod val="65000"/>
                  </a:schemeClr>
                </a:solidFill>
                <a:latin typeface="Microsoft Uighur" panose="02000000000000000000" pitchFamily="2" charset="-78"/>
                <a:cs typeface="Microsoft Uighur" panose="02000000000000000000" pitchFamily="2" charset="-78"/>
              </a:rPr>
              <a:t> من يكرر الكلمة التي همست بها؟ "إوزة"</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يستمر التدرب على لعبة الصمت لمدة 30 ثانية عبر تكرار كلمات أخرى.</a:t>
            </a:r>
          </a:p>
        </p:txBody>
      </p:sp>
      <p:pic>
        <p:nvPicPr>
          <p:cNvPr id="2" name="Picture 49" descr="A cartoon of a person teaching a group of children&#10;&#10;Description automatically generated">
            <a:extLst>
              <a:ext uri="{FF2B5EF4-FFF2-40B4-BE49-F238E27FC236}">
                <a16:creationId xmlns:a16="http://schemas.microsoft.com/office/drawing/2014/main" id="{A5393917-AE5C-D90D-FC4B-C4C794C23982}"/>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4" name="Image 3">
            <a:extLst>
              <a:ext uri="{FF2B5EF4-FFF2-40B4-BE49-F238E27FC236}">
                <a16:creationId xmlns:a16="http://schemas.microsoft.com/office/drawing/2014/main" id="{C3302BDD-95D3-6E4C-931E-0D591AEA90A6}"/>
              </a:ext>
            </a:extLst>
          </p:cNvPr>
          <p:cNvPicPr>
            <a:picLocks noChangeAspect="1"/>
          </p:cNvPicPr>
          <p:nvPr/>
        </p:nvPicPr>
        <p:blipFill>
          <a:blip r:embed="rId3"/>
          <a:stretch>
            <a:fillRect/>
          </a:stretch>
        </p:blipFill>
        <p:spPr>
          <a:xfrm>
            <a:off x="3025074" y="2984834"/>
            <a:ext cx="7665851" cy="5853924"/>
          </a:xfrm>
          <a:prstGeom prst="rect">
            <a:avLst/>
          </a:prstGeom>
        </p:spPr>
      </p:pic>
    </p:spTree>
    <p:extLst>
      <p:ext uri="{BB962C8B-B14F-4D97-AF65-F5344CB8AC3E}">
        <p14:creationId xmlns:p14="http://schemas.microsoft.com/office/powerpoint/2010/main" val="12109029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630FA5-D460-9452-0B6E-3B212B382901}"/>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79F0997C-F3BB-9190-E519-7DC0B2DAABD4}"/>
              </a:ext>
            </a:extLst>
          </p:cNvPr>
          <p:cNvSpPr txBox="1"/>
          <p:nvPr/>
        </p:nvSpPr>
        <p:spPr>
          <a:xfrm>
            <a:off x="1680901" y="916504"/>
            <a:ext cx="10828422" cy="584775"/>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سنلعب لعبة مشابهة</a:t>
            </a:r>
            <a:r>
              <a:rPr lang="fr-FR" sz="3200" b="1" dirty="0">
                <a:solidFill>
                  <a:schemeClr val="bg1">
                    <a:lumMod val="65000"/>
                  </a:schemeClr>
                </a:solidFill>
                <a:latin typeface="Microsoft Uighur" panose="02000000000000000000" pitchFamily="2" charset="-78"/>
                <a:cs typeface="Microsoft Uighur" panose="02000000000000000000" pitchFamily="2" charset="-78"/>
              </a:rPr>
              <a:t>!</a:t>
            </a:r>
            <a:r>
              <a:rPr lang="ar-MA" sz="3200" b="1" dirty="0">
                <a:solidFill>
                  <a:schemeClr val="bg1">
                    <a:lumMod val="65000"/>
                  </a:schemeClr>
                </a:solidFill>
                <a:latin typeface="Microsoft Uighur" panose="02000000000000000000" pitchFamily="2" charset="-78"/>
                <a:cs typeface="Microsoft Uighur" panose="02000000000000000000" pitchFamily="2" charset="-78"/>
              </a:rPr>
              <a:t> سأنطق بكلمات، إذا سمعتم صوت [أ]، تقفون.</a:t>
            </a:r>
          </a:p>
        </p:txBody>
      </p:sp>
      <p:pic>
        <p:nvPicPr>
          <p:cNvPr id="5" name="Image 4">
            <a:extLst>
              <a:ext uri="{FF2B5EF4-FFF2-40B4-BE49-F238E27FC236}">
                <a16:creationId xmlns:a16="http://schemas.microsoft.com/office/drawing/2014/main" id="{78BB014F-8635-F426-62E2-6D5B5B9E48C9}"/>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pic>
        <p:nvPicPr>
          <p:cNvPr id="8" name="Google Shape;1931;p118">
            <a:extLst>
              <a:ext uri="{FF2B5EF4-FFF2-40B4-BE49-F238E27FC236}">
                <a16:creationId xmlns:a16="http://schemas.microsoft.com/office/drawing/2014/main" id="{E72714F7-983B-0772-1971-C84C6BF069A8}"/>
              </a:ext>
            </a:extLst>
          </p:cNvPr>
          <p:cNvPicPr preferRelativeResize="0"/>
          <p:nvPr/>
        </p:nvPicPr>
        <p:blipFill rotWithShape="1">
          <a:blip r:embed="rId3">
            <a:alphaModFix/>
            <a:extLst>
              <a:ext uri="{BEBA8EAE-BF5A-486C-A8C5-ECC9F3942E4B}">
                <a14:imgProps xmlns:a14="http://schemas.microsoft.com/office/drawing/2010/main">
                  <a14:imgLayer r:embed="rId4">
                    <a14:imgEffect>
                      <a14:backgroundRemoval t="6134" b="89963" l="9628" r="90878">
                        <a14:foregroundMark x1="84122" y1="20632" x2="89189" y2="18401"/>
                        <a14:foregroundMark x1="80912" y1="23792" x2="91047" y2="16171"/>
                        <a14:foregroundMark x1="88682" y1="28810" x2="81250" y2="10037"/>
                        <a14:foregroundMark x1="81250" y1="10037" x2="81250" y2="10037"/>
                        <a14:foregroundMark x1="91047" y1="23792" x2="87838" y2="10595"/>
                        <a14:foregroundMark x1="85980" y1="13941" x2="81757" y2="6134"/>
                        <a14:foregroundMark x1="87838" y1="12268" x2="84122" y2="7807"/>
                        <a14:foregroundMark x1="89696" y1="28253" x2="90541" y2="22862"/>
                      </a14:backgroundRemoval>
                    </a14:imgEffect>
                  </a14:imgLayer>
                </a14:imgProps>
              </a:ext>
            </a:extLst>
          </a:blip>
          <a:srcRect/>
          <a:stretch/>
        </p:blipFill>
        <p:spPr>
          <a:xfrm>
            <a:off x="8572050" y="4170661"/>
            <a:ext cx="3446302" cy="2889640"/>
          </a:xfrm>
          <a:prstGeom prst="rect">
            <a:avLst/>
          </a:prstGeom>
          <a:noFill/>
          <a:ln>
            <a:noFill/>
          </a:ln>
        </p:spPr>
      </p:pic>
      <p:cxnSp>
        <p:nvCxnSpPr>
          <p:cNvPr id="10" name="Connecteur droit avec flèche 9">
            <a:extLst>
              <a:ext uri="{FF2B5EF4-FFF2-40B4-BE49-F238E27FC236}">
                <a16:creationId xmlns:a16="http://schemas.microsoft.com/office/drawing/2014/main" id="{92FA3599-E5D3-C880-C3A6-404669A1D91F}"/>
              </a:ext>
            </a:extLst>
          </p:cNvPr>
          <p:cNvCxnSpPr>
            <a:stCxn id="8" idx="1"/>
          </p:cNvCxnSpPr>
          <p:nvPr/>
        </p:nvCxnSpPr>
        <p:spPr>
          <a:xfrm flipH="1" flipV="1">
            <a:off x="4315331" y="5566618"/>
            <a:ext cx="4256719" cy="48863"/>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pic>
        <p:nvPicPr>
          <p:cNvPr id="12" name="Image 11" descr="Une image contenant meubles, table, intérieur, dessin humoristique&#10;&#10;Le contenu généré par l’IA peut être incorrect.">
            <a:extLst>
              <a:ext uri="{FF2B5EF4-FFF2-40B4-BE49-F238E27FC236}">
                <a16:creationId xmlns:a16="http://schemas.microsoft.com/office/drawing/2014/main" id="{C06E4C76-10D9-0110-6268-B6B7577849BA}"/>
              </a:ext>
            </a:extLst>
          </p:cNvPr>
          <p:cNvPicPr>
            <a:picLocks noChangeAspect="1"/>
          </p:cNvPicPr>
          <p:nvPr/>
        </p:nvPicPr>
        <p:blipFill>
          <a:blip r:embed="rId5" cstate="hqprint">
            <a:extLst>
              <a:ext uri="{BEBA8EAE-BF5A-486C-A8C5-ECC9F3942E4B}">
                <a14:imgProps xmlns:a14="http://schemas.microsoft.com/office/drawing/2010/main">
                  <a14:imgLayer r:embed="rId6">
                    <a14:imgEffect>
                      <a14:backgroundRemoval t="0" b="93247" l="0" r="100000">
                        <a14:foregroundMark x1="49652" y1="45690" x2="56272" y2="47270"/>
                        <a14:foregroundMark x1="46167" y1="44971" x2="46167" y2="44971"/>
                        <a14:foregroundMark x1="14286" y1="54885" x2="14286" y2="54885"/>
                        <a14:foregroundMark x1="13589" y1="53305" x2="13589" y2="53305"/>
                        <a14:foregroundMark x1="14286" y1="57759" x2="14286" y2="57759"/>
                        <a14:foregroundMark x1="50348" y1="86925" x2="56446" y2="86925"/>
                        <a14:foregroundMark x1="60801" y1="93391" x2="60801" y2="93391"/>
                        <a14:foregroundMark x1="25087" y1="47701" x2="33798" y2="46408"/>
                        <a14:foregroundMark x1="63937" y1="70546" x2="63763" y2="67960"/>
                        <a14:foregroundMark x1="64111" y1="76437" x2="64111" y2="74425"/>
                        <a14:foregroundMark x1="50174" y1="62787" x2="52439" y2="62644"/>
                        <a14:foregroundMark x1="49129" y1="62356" x2="49129" y2="62356"/>
                        <a14:backgroundMark x1="17944" y1="44397" x2="31010" y2="40086"/>
                        <a14:backgroundMark x1="99826" y1="41092" x2="97561" y2="57040"/>
                        <a14:backgroundMark x1="89721" y1="58764" x2="94077" y2="42672"/>
                        <a14:backgroundMark x1="95993" y1="68822" x2="86585" y2="66810"/>
                        <a14:backgroundMark x1="8711" y1="57184" x2="8537" y2="50000"/>
                        <a14:backgroundMark x1="83449" y1="30029" x2="93380" y2="31897"/>
                        <a14:backgroundMark x1="22822" y1="75287" x2="23345" y2="61638"/>
                        <a14:backgroundMark x1="23345" y1="61638" x2="23345" y2="61638"/>
                        <a14:backgroundMark x1="19686" y1="59052" x2="24739" y2="59052"/>
                        <a14:backgroundMark x1="35017" y1="61063" x2="36063" y2="69971"/>
                        <a14:backgroundMark x1="65331" y1="83046" x2="66899" y2="80460"/>
                        <a14:backgroundMark x1="78397" y1="67529" x2="79094" y2="69397"/>
                        <a14:backgroundMark x1="49652" y1="60489" x2="49652" y2="60489"/>
                      </a14:backgroundRemoval>
                    </a14:imgEffect>
                  </a14:imgLayer>
                </a14:imgProps>
              </a:ext>
              <a:ext uri="{28A0092B-C50C-407E-A947-70E740481C1C}">
                <a14:useLocalDpi xmlns:a14="http://schemas.microsoft.com/office/drawing/2010/main"/>
              </a:ext>
            </a:extLst>
          </a:blip>
          <a:srcRect/>
          <a:stretch>
            <a:fillRect/>
          </a:stretch>
        </p:blipFill>
        <p:spPr>
          <a:xfrm>
            <a:off x="1077574" y="3581400"/>
            <a:ext cx="3391612" cy="4114202"/>
          </a:xfrm>
          <a:prstGeom prst="rect">
            <a:avLst/>
          </a:prstGeom>
        </p:spPr>
      </p:pic>
    </p:spTree>
    <p:extLst>
      <p:ext uri="{BB962C8B-B14F-4D97-AF65-F5344CB8AC3E}">
        <p14:creationId xmlns:p14="http://schemas.microsoft.com/office/powerpoint/2010/main" val="139025592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FD4F6-BE52-B9DB-490D-AF862545D200}"/>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61A621DA-CFFF-983C-B7A1-753E53E57213}"/>
              </a:ext>
            </a:extLst>
          </p:cNvPr>
          <p:cNvSpPr txBox="1"/>
          <p:nvPr/>
        </p:nvSpPr>
        <p:spPr>
          <a:xfrm>
            <a:off x="1443789" y="1005536"/>
            <a:ext cx="10828422" cy="584775"/>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وإذا لم تسمعوا صوت [أ]، تجلسون.</a:t>
            </a:r>
          </a:p>
        </p:txBody>
      </p:sp>
      <p:pic>
        <p:nvPicPr>
          <p:cNvPr id="5" name="Image 4">
            <a:extLst>
              <a:ext uri="{FF2B5EF4-FFF2-40B4-BE49-F238E27FC236}">
                <a16:creationId xmlns:a16="http://schemas.microsoft.com/office/drawing/2014/main" id="{8A6093B2-D4FD-5C77-50CD-7AB275261F2B}"/>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pic>
        <p:nvPicPr>
          <p:cNvPr id="8" name="Google Shape;1931;p118">
            <a:extLst>
              <a:ext uri="{FF2B5EF4-FFF2-40B4-BE49-F238E27FC236}">
                <a16:creationId xmlns:a16="http://schemas.microsoft.com/office/drawing/2014/main" id="{88CF2204-1EBC-0022-2E2F-F2D80713631F}"/>
              </a:ext>
            </a:extLst>
          </p:cNvPr>
          <p:cNvPicPr preferRelativeResize="0"/>
          <p:nvPr/>
        </p:nvPicPr>
        <p:blipFill rotWithShape="1">
          <a:blip r:embed="rId3">
            <a:alphaModFix/>
            <a:extLst>
              <a:ext uri="{BEBA8EAE-BF5A-486C-A8C5-ECC9F3942E4B}">
                <a14:imgProps xmlns:a14="http://schemas.microsoft.com/office/drawing/2010/main">
                  <a14:imgLayer r:embed="rId4">
                    <a14:imgEffect>
                      <a14:backgroundRemoval t="6134" b="89963" l="9628" r="90878">
                        <a14:foregroundMark x1="84122" y1="20632" x2="89189" y2="18401"/>
                        <a14:foregroundMark x1="80912" y1="23792" x2="91047" y2="16171"/>
                        <a14:foregroundMark x1="88682" y1="28810" x2="81250" y2="10037"/>
                        <a14:foregroundMark x1="81250" y1="10037" x2="81250" y2="10037"/>
                        <a14:foregroundMark x1="91047" y1="23792" x2="87838" y2="10595"/>
                        <a14:foregroundMark x1="85980" y1="13941" x2="81757" y2="6134"/>
                        <a14:foregroundMark x1="87838" y1="12268" x2="84122" y2="7807"/>
                        <a14:foregroundMark x1="89696" y1="28253" x2="90541" y2="22862"/>
                      </a14:backgroundRemoval>
                    </a14:imgEffect>
                  </a14:imgLayer>
                </a14:imgProps>
              </a:ext>
            </a:extLst>
          </a:blip>
          <a:srcRect/>
          <a:stretch/>
        </p:blipFill>
        <p:spPr>
          <a:xfrm>
            <a:off x="8572050" y="4170661"/>
            <a:ext cx="3446302" cy="2889640"/>
          </a:xfrm>
          <a:prstGeom prst="rect">
            <a:avLst/>
          </a:prstGeom>
          <a:noFill/>
          <a:ln>
            <a:noFill/>
          </a:ln>
        </p:spPr>
      </p:pic>
      <p:cxnSp>
        <p:nvCxnSpPr>
          <p:cNvPr id="10" name="Connecteur droit avec flèche 9">
            <a:extLst>
              <a:ext uri="{FF2B5EF4-FFF2-40B4-BE49-F238E27FC236}">
                <a16:creationId xmlns:a16="http://schemas.microsoft.com/office/drawing/2014/main" id="{76B68000-4B34-A006-2DCF-7BB68C5E29EB}"/>
              </a:ext>
            </a:extLst>
          </p:cNvPr>
          <p:cNvCxnSpPr>
            <a:stCxn id="8" idx="1"/>
          </p:cNvCxnSpPr>
          <p:nvPr/>
        </p:nvCxnSpPr>
        <p:spPr>
          <a:xfrm flipH="1" flipV="1">
            <a:off x="4315331" y="5566618"/>
            <a:ext cx="4256719" cy="48863"/>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4" name="Image 3" descr="Une image contenant meubles, dessin, Visage humain, Dessin d’enfant&#10;&#10;Le contenu généré par l’IA peut être incorrect.">
            <a:extLst>
              <a:ext uri="{FF2B5EF4-FFF2-40B4-BE49-F238E27FC236}">
                <a16:creationId xmlns:a16="http://schemas.microsoft.com/office/drawing/2014/main" id="{2CF37074-C269-861F-7F02-B6B24FDD1D8F}"/>
              </a:ext>
            </a:extLst>
          </p:cNvPr>
          <p:cNvPicPr>
            <a:picLocks noChangeAspect="1"/>
          </p:cNvPicPr>
          <p:nvPr/>
        </p:nvPicPr>
        <p:blipFill>
          <a:blip r:embed="rId5" cstate="hqprint">
            <a:extLst>
              <a:ext uri="{BEBA8EAE-BF5A-486C-A8C5-ECC9F3942E4B}">
                <a14:imgProps xmlns:a14="http://schemas.microsoft.com/office/drawing/2010/main">
                  <a14:imgLayer r:embed="rId6">
                    <a14:imgEffect>
                      <a14:backgroundRemoval t="10000" b="94271" l="9926" r="89982">
                        <a14:foregroundMark x1="53768" y1="91667" x2="53493" y2="94271"/>
                      </a14:backgroundRemoval>
                    </a14:imgEffect>
                  </a14:imgLayer>
                </a14:imgProps>
              </a:ext>
              <a:ext uri="{28A0092B-C50C-407E-A947-70E740481C1C}">
                <a14:useLocalDpi xmlns:a14="http://schemas.microsoft.com/office/drawing/2010/main"/>
              </a:ext>
            </a:extLst>
          </a:blip>
          <a:srcRect l="22059" t="28485" r="30418" b="4497"/>
          <a:stretch>
            <a:fillRect/>
          </a:stretch>
        </p:blipFill>
        <p:spPr>
          <a:xfrm>
            <a:off x="1059358" y="3591930"/>
            <a:ext cx="3173974" cy="3949375"/>
          </a:xfrm>
          <a:prstGeom prst="rect">
            <a:avLst/>
          </a:prstGeom>
        </p:spPr>
      </p:pic>
    </p:spTree>
    <p:extLst>
      <p:ext uri="{BB962C8B-B14F-4D97-AF65-F5344CB8AC3E}">
        <p14:creationId xmlns:p14="http://schemas.microsoft.com/office/powerpoint/2010/main" val="7243593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3CAAA3-1CD3-FDE3-580F-EAF6B8584D73}"/>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7C984B14-C349-8500-B3AB-C709998B1189}"/>
              </a:ext>
            </a:extLst>
          </p:cNvPr>
          <p:cNvSpPr txBox="1"/>
          <p:nvPr/>
        </p:nvSpPr>
        <p:spPr>
          <a:xfrm>
            <a:off x="1395663" y="743636"/>
            <a:ext cx="10828422" cy="584775"/>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sym typeface="Calibri"/>
              </a:rPr>
              <a:t>نتذكر: إذا سمعت الصوت [ أ] أقف، إذا لم أسمع الصوت [ أ ] أجلس.</a:t>
            </a:r>
          </a:p>
        </p:txBody>
      </p:sp>
      <p:pic>
        <p:nvPicPr>
          <p:cNvPr id="5" name="Image 4">
            <a:extLst>
              <a:ext uri="{FF2B5EF4-FFF2-40B4-BE49-F238E27FC236}">
                <a16:creationId xmlns:a16="http://schemas.microsoft.com/office/drawing/2014/main" id="{8F722E86-7B34-0BBA-DCBD-43B376CABA07}"/>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pic>
        <p:nvPicPr>
          <p:cNvPr id="8" name="Google Shape;1931;p118">
            <a:extLst>
              <a:ext uri="{FF2B5EF4-FFF2-40B4-BE49-F238E27FC236}">
                <a16:creationId xmlns:a16="http://schemas.microsoft.com/office/drawing/2014/main" id="{F9F2382B-D5A2-D810-7B31-23BB376101A4}"/>
              </a:ext>
            </a:extLst>
          </p:cNvPr>
          <p:cNvPicPr preferRelativeResize="0"/>
          <p:nvPr/>
        </p:nvPicPr>
        <p:blipFill rotWithShape="1">
          <a:blip r:embed="rId3">
            <a:alphaModFix/>
            <a:extLst>
              <a:ext uri="{BEBA8EAE-BF5A-486C-A8C5-ECC9F3942E4B}">
                <a14:imgProps xmlns:a14="http://schemas.microsoft.com/office/drawing/2010/main">
                  <a14:imgLayer r:embed="rId4">
                    <a14:imgEffect>
                      <a14:backgroundRemoval t="6134" b="89963" l="9628" r="90878">
                        <a14:foregroundMark x1="84122" y1="20632" x2="89189" y2="18401"/>
                        <a14:foregroundMark x1="80912" y1="23792" x2="91047" y2="16171"/>
                        <a14:foregroundMark x1="88682" y1="28810" x2="81250" y2="10037"/>
                        <a14:foregroundMark x1="81250" y1="10037" x2="81250" y2="10037"/>
                        <a14:foregroundMark x1="91047" y1="23792" x2="87838" y2="10595"/>
                        <a14:foregroundMark x1="85980" y1="13941" x2="81757" y2="6134"/>
                        <a14:foregroundMark x1="87838" y1="12268" x2="84122" y2="7807"/>
                        <a14:foregroundMark x1="89696" y1="28253" x2="90541" y2="22862"/>
                      </a14:backgroundRemoval>
                    </a14:imgEffect>
                  </a14:imgLayer>
                </a14:imgProps>
              </a:ext>
            </a:extLst>
          </a:blip>
          <a:srcRect/>
          <a:stretch/>
        </p:blipFill>
        <p:spPr>
          <a:xfrm>
            <a:off x="8572050" y="6719308"/>
            <a:ext cx="3446302" cy="2889640"/>
          </a:xfrm>
          <a:prstGeom prst="rect">
            <a:avLst/>
          </a:prstGeom>
          <a:noFill/>
          <a:ln>
            <a:noFill/>
          </a:ln>
        </p:spPr>
      </p:pic>
      <p:cxnSp>
        <p:nvCxnSpPr>
          <p:cNvPr id="10" name="Connecteur droit avec flèche 9">
            <a:extLst>
              <a:ext uri="{FF2B5EF4-FFF2-40B4-BE49-F238E27FC236}">
                <a16:creationId xmlns:a16="http://schemas.microsoft.com/office/drawing/2014/main" id="{4803AD3C-17C6-40E4-CC51-340CC2AD0E68}"/>
              </a:ext>
            </a:extLst>
          </p:cNvPr>
          <p:cNvCxnSpPr>
            <a:stCxn id="8" idx="1"/>
          </p:cNvCxnSpPr>
          <p:nvPr/>
        </p:nvCxnSpPr>
        <p:spPr>
          <a:xfrm flipH="1" flipV="1">
            <a:off x="4315331" y="8115265"/>
            <a:ext cx="4256719" cy="48863"/>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4" name="Image 3" descr="Une image contenant meubles, dessin, Visage humain, Dessin d’enfant&#10;&#10;Le contenu généré par l’IA peut être incorrect.">
            <a:extLst>
              <a:ext uri="{FF2B5EF4-FFF2-40B4-BE49-F238E27FC236}">
                <a16:creationId xmlns:a16="http://schemas.microsoft.com/office/drawing/2014/main" id="{0A254258-FEA5-2D55-14CC-0BD9CDAF7A95}"/>
              </a:ext>
            </a:extLst>
          </p:cNvPr>
          <p:cNvPicPr>
            <a:picLocks noChangeAspect="1"/>
          </p:cNvPicPr>
          <p:nvPr/>
        </p:nvPicPr>
        <p:blipFill>
          <a:blip r:embed="rId5" cstate="hqprint">
            <a:extLst>
              <a:ext uri="{BEBA8EAE-BF5A-486C-A8C5-ECC9F3942E4B}">
                <a14:imgProps xmlns:a14="http://schemas.microsoft.com/office/drawing/2010/main">
                  <a14:imgLayer r:embed="rId6">
                    <a14:imgEffect>
                      <a14:backgroundRemoval t="10000" b="94271" l="9926" r="89982">
                        <a14:foregroundMark x1="53768" y1="91667" x2="53493" y2="94271"/>
                      </a14:backgroundRemoval>
                    </a14:imgEffect>
                  </a14:imgLayer>
                </a14:imgProps>
              </a:ext>
              <a:ext uri="{28A0092B-C50C-407E-A947-70E740481C1C}">
                <a14:useLocalDpi xmlns:a14="http://schemas.microsoft.com/office/drawing/2010/main"/>
              </a:ext>
            </a:extLst>
          </a:blip>
          <a:srcRect l="22059" t="28485" r="30418" b="4497"/>
          <a:stretch>
            <a:fillRect/>
          </a:stretch>
        </p:blipFill>
        <p:spPr>
          <a:xfrm>
            <a:off x="1059358" y="6140577"/>
            <a:ext cx="3173974" cy="3949375"/>
          </a:xfrm>
          <a:prstGeom prst="rect">
            <a:avLst/>
          </a:prstGeom>
        </p:spPr>
      </p:pic>
      <p:pic>
        <p:nvPicPr>
          <p:cNvPr id="2" name="Google Shape;1931;p118">
            <a:extLst>
              <a:ext uri="{FF2B5EF4-FFF2-40B4-BE49-F238E27FC236}">
                <a16:creationId xmlns:a16="http://schemas.microsoft.com/office/drawing/2014/main" id="{B036D9B4-B8BA-EACB-5BC9-AB640622F6FB}"/>
              </a:ext>
            </a:extLst>
          </p:cNvPr>
          <p:cNvPicPr preferRelativeResize="0"/>
          <p:nvPr/>
        </p:nvPicPr>
        <p:blipFill rotWithShape="1">
          <a:blip r:embed="rId3">
            <a:alphaModFix/>
            <a:extLst>
              <a:ext uri="{BEBA8EAE-BF5A-486C-A8C5-ECC9F3942E4B}">
                <a14:imgProps xmlns:a14="http://schemas.microsoft.com/office/drawing/2010/main">
                  <a14:imgLayer r:embed="rId4">
                    <a14:imgEffect>
                      <a14:backgroundRemoval t="6134" b="89963" l="9628" r="90878">
                        <a14:foregroundMark x1="84122" y1="20632" x2="89189" y2="18401"/>
                        <a14:foregroundMark x1="80912" y1="23792" x2="91047" y2="16171"/>
                        <a14:foregroundMark x1="88682" y1="28810" x2="81250" y2="10037"/>
                        <a14:foregroundMark x1="81250" y1="10037" x2="81250" y2="10037"/>
                        <a14:foregroundMark x1="91047" y1="23792" x2="87838" y2="10595"/>
                        <a14:foregroundMark x1="85980" y1="13941" x2="81757" y2="6134"/>
                        <a14:foregroundMark x1="87838" y1="12268" x2="84122" y2="7807"/>
                        <a14:foregroundMark x1="89696" y1="28253" x2="90541" y2="22862"/>
                      </a14:backgroundRemoval>
                    </a14:imgEffect>
                  </a14:imgLayer>
                </a14:imgProps>
              </a:ext>
            </a:extLst>
          </a:blip>
          <a:srcRect/>
          <a:stretch/>
        </p:blipFill>
        <p:spPr>
          <a:xfrm>
            <a:off x="8572050" y="2594780"/>
            <a:ext cx="3446302" cy="2889640"/>
          </a:xfrm>
          <a:prstGeom prst="rect">
            <a:avLst/>
          </a:prstGeom>
          <a:noFill/>
          <a:ln>
            <a:noFill/>
          </a:ln>
        </p:spPr>
      </p:pic>
      <p:cxnSp>
        <p:nvCxnSpPr>
          <p:cNvPr id="6" name="Connecteur droit avec flèche 5">
            <a:extLst>
              <a:ext uri="{FF2B5EF4-FFF2-40B4-BE49-F238E27FC236}">
                <a16:creationId xmlns:a16="http://schemas.microsoft.com/office/drawing/2014/main" id="{281A4221-290E-E327-DB55-58E5FC5C77B0}"/>
              </a:ext>
            </a:extLst>
          </p:cNvPr>
          <p:cNvCxnSpPr>
            <a:stCxn id="2" idx="1"/>
          </p:cNvCxnSpPr>
          <p:nvPr/>
        </p:nvCxnSpPr>
        <p:spPr>
          <a:xfrm flipH="1" flipV="1">
            <a:off x="4315331" y="3990737"/>
            <a:ext cx="4256719" cy="48863"/>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pic>
        <p:nvPicPr>
          <p:cNvPr id="7" name="Image 6" descr="Une image contenant meubles, table, intérieur, dessin humoristique&#10;&#10;Le contenu généré par l’IA peut être incorrect.">
            <a:extLst>
              <a:ext uri="{FF2B5EF4-FFF2-40B4-BE49-F238E27FC236}">
                <a16:creationId xmlns:a16="http://schemas.microsoft.com/office/drawing/2014/main" id="{3168CB39-BAAC-4393-3F98-8C8D39DF8175}"/>
              </a:ext>
            </a:extLst>
          </p:cNvPr>
          <p:cNvPicPr>
            <a:picLocks noChangeAspect="1"/>
          </p:cNvPicPr>
          <p:nvPr/>
        </p:nvPicPr>
        <p:blipFill>
          <a:blip r:embed="rId7" cstate="hqprint">
            <a:extLst>
              <a:ext uri="{BEBA8EAE-BF5A-486C-A8C5-ECC9F3942E4B}">
                <a14:imgProps xmlns:a14="http://schemas.microsoft.com/office/drawing/2010/main">
                  <a14:imgLayer r:embed="rId8">
                    <a14:imgEffect>
                      <a14:backgroundRemoval t="0" b="93247" l="0" r="100000">
                        <a14:foregroundMark x1="49652" y1="45690" x2="56272" y2="47270"/>
                        <a14:foregroundMark x1="46167" y1="44971" x2="46167" y2="44971"/>
                        <a14:foregroundMark x1="14286" y1="54885" x2="14286" y2="54885"/>
                        <a14:foregroundMark x1="13589" y1="53305" x2="13589" y2="53305"/>
                        <a14:foregroundMark x1="14286" y1="57759" x2="14286" y2="57759"/>
                        <a14:foregroundMark x1="50348" y1="86925" x2="56446" y2="86925"/>
                        <a14:foregroundMark x1="60801" y1="93391" x2="60801" y2="93391"/>
                        <a14:foregroundMark x1="25087" y1="47701" x2="33798" y2="46408"/>
                        <a14:foregroundMark x1="63937" y1="70546" x2="63763" y2="67960"/>
                        <a14:foregroundMark x1="64111" y1="76437" x2="64111" y2="74425"/>
                        <a14:foregroundMark x1="50174" y1="62787" x2="52439" y2="62644"/>
                        <a14:foregroundMark x1="49129" y1="62356" x2="49129" y2="62356"/>
                        <a14:backgroundMark x1="17944" y1="44397" x2="31010" y2="40086"/>
                        <a14:backgroundMark x1="99826" y1="41092" x2="97561" y2="57040"/>
                        <a14:backgroundMark x1="89721" y1="58764" x2="94077" y2="42672"/>
                        <a14:backgroundMark x1="95993" y1="68822" x2="86585" y2="66810"/>
                        <a14:backgroundMark x1="8711" y1="57184" x2="8537" y2="50000"/>
                        <a14:backgroundMark x1="83449" y1="30029" x2="93380" y2="31897"/>
                        <a14:backgroundMark x1="22822" y1="75287" x2="23345" y2="61638"/>
                        <a14:backgroundMark x1="23345" y1="61638" x2="23345" y2="61638"/>
                        <a14:backgroundMark x1="19686" y1="59052" x2="24739" y2="59052"/>
                        <a14:backgroundMark x1="35017" y1="61063" x2="36063" y2="69971"/>
                        <a14:backgroundMark x1="65331" y1="83046" x2="66899" y2="80460"/>
                        <a14:backgroundMark x1="78397" y1="67529" x2="79094" y2="69397"/>
                        <a14:backgroundMark x1="49652" y1="60489" x2="49652" y2="60489"/>
                      </a14:backgroundRemoval>
                    </a14:imgEffect>
                  </a14:imgLayer>
                </a14:imgProps>
              </a:ext>
              <a:ext uri="{28A0092B-C50C-407E-A947-70E740481C1C}">
                <a14:useLocalDpi xmlns:a14="http://schemas.microsoft.com/office/drawing/2010/main"/>
              </a:ext>
            </a:extLst>
          </a:blip>
          <a:srcRect/>
          <a:stretch>
            <a:fillRect/>
          </a:stretch>
        </p:blipFill>
        <p:spPr>
          <a:xfrm>
            <a:off x="1077574" y="2005519"/>
            <a:ext cx="3391612" cy="4114202"/>
          </a:xfrm>
          <a:prstGeom prst="rect">
            <a:avLst/>
          </a:prstGeom>
        </p:spPr>
      </p:pic>
    </p:spTree>
    <p:extLst>
      <p:ext uri="{BB962C8B-B14F-4D97-AF65-F5344CB8AC3E}">
        <p14:creationId xmlns:p14="http://schemas.microsoft.com/office/powerpoint/2010/main" val="15432595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8FE774-21FE-97D5-09F3-6CD5EBDB2DB2}"/>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B69D54F0-A632-71A5-B429-B5DD0E1EE6EF}"/>
              </a:ext>
            </a:extLst>
          </p:cNvPr>
          <p:cNvSpPr txBox="1"/>
          <p:nvPr/>
        </p:nvSpPr>
        <p:spPr>
          <a:xfrm>
            <a:off x="1680901" y="857572"/>
            <a:ext cx="10828422" cy="584775"/>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sym typeface="Calibri"/>
              </a:rPr>
              <a:t>سأبدأ أنا أولا، ثم ستقومون أنتم أيضا بنفس الشيء بعد ذلك. أنصتوا جيدا.</a:t>
            </a:r>
          </a:p>
        </p:txBody>
      </p:sp>
      <p:pic>
        <p:nvPicPr>
          <p:cNvPr id="5" name="Image 4">
            <a:extLst>
              <a:ext uri="{FF2B5EF4-FFF2-40B4-BE49-F238E27FC236}">
                <a16:creationId xmlns:a16="http://schemas.microsoft.com/office/drawing/2014/main" id="{2EB42349-F2DF-ACEC-301D-D81EECE0F3DA}"/>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pic>
        <p:nvPicPr>
          <p:cNvPr id="9" name="Image 8">
            <a:extLst>
              <a:ext uri="{FF2B5EF4-FFF2-40B4-BE49-F238E27FC236}">
                <a16:creationId xmlns:a16="http://schemas.microsoft.com/office/drawing/2014/main" id="{A57921D8-01F7-C432-6572-7754E69567C7}"/>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4703835" y="3944532"/>
            <a:ext cx="4308330" cy="3962055"/>
          </a:xfrm>
          <a:prstGeom prst="rect">
            <a:avLst/>
          </a:prstGeom>
        </p:spPr>
      </p:pic>
    </p:spTree>
    <p:extLst>
      <p:ext uri="{BB962C8B-B14F-4D97-AF65-F5344CB8AC3E}">
        <p14:creationId xmlns:p14="http://schemas.microsoft.com/office/powerpoint/2010/main" val="33789718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E04F15-7597-E566-01E9-3C32FF33D6B3}"/>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CBB390F3-1B08-64C4-F2F1-1C55698225DC}"/>
              </a:ext>
            </a:extLst>
          </p:cNvPr>
          <p:cNvSpPr txBox="1"/>
          <p:nvPr/>
        </p:nvSpPr>
        <p:spPr>
          <a:xfrm>
            <a:off x="1680901" y="857572"/>
            <a:ext cx="10828422" cy="584775"/>
          </a:xfrm>
          <a:prstGeom prst="rect">
            <a:avLst/>
          </a:prstGeom>
          <a:noFill/>
        </p:spPr>
        <p:txBody>
          <a:bodyPr wrap="square">
            <a:spAutoFit/>
          </a:bodyPr>
          <a:lstStyle/>
          <a:p>
            <a:pPr lvl="0" algn="r"/>
            <a:r>
              <a:rPr lang="ar-MA" sz="3200" b="1" dirty="0">
                <a:solidFill>
                  <a:schemeClr val="bg1">
                    <a:lumMod val="65000"/>
                  </a:schemeClr>
                </a:solidFill>
                <a:latin typeface="Microsoft Uighur" panose="02000000000000000000" pitchFamily="2" charset="-78"/>
                <a:cs typeface="Microsoft Uighur" panose="02000000000000000000" pitchFamily="2" charset="-78"/>
                <a:sym typeface="Calibri"/>
              </a:rPr>
              <a:t>أسد  – أسد،  هل أسمع الصوت [ أ] في كلمة "أسد"؟</a:t>
            </a:r>
            <a:endParaRPr lang="ar-MA" sz="3200" b="1"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5" name="Image 4">
            <a:extLst>
              <a:ext uri="{FF2B5EF4-FFF2-40B4-BE49-F238E27FC236}">
                <a16:creationId xmlns:a16="http://schemas.microsoft.com/office/drawing/2014/main" id="{32BA9591-F5B7-5C33-F3E6-78693C61A1E3}"/>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pic>
        <p:nvPicPr>
          <p:cNvPr id="2" name="Image 1" descr="Une image contenant clipart, dessin humoristique, ours, illustration&#10;&#10;Le contenu généré par l’IA peut être incorrect.">
            <a:extLst>
              <a:ext uri="{FF2B5EF4-FFF2-40B4-BE49-F238E27FC236}">
                <a16:creationId xmlns:a16="http://schemas.microsoft.com/office/drawing/2014/main" id="{D4428066-FBF1-7D38-17C0-77C715E63DFF}"/>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180" b="90430" l="9961" r="89844">
                        <a14:foregroundMark x1="46680" y1="9473" x2="46680" y2="9473"/>
                        <a14:foregroundMark x1="32324" y1="9863" x2="32324" y2="9863"/>
                        <a14:foregroundMark x1="40723" y1="90527" x2="40723" y2="90527"/>
                        <a14:foregroundMark x1="49609" y1="11523" x2="49609" y2="11523"/>
                        <a14:foregroundMark x1="45020" y1="9766" x2="45020" y2="9766"/>
                        <a14:foregroundMark x1="47461" y1="9180" x2="47461" y2="9180"/>
                      </a14:backgroundRemoval>
                    </a14:imgEffect>
                  </a14:imgLayer>
                </a14:imgProps>
              </a:ext>
              <a:ext uri="{28A0092B-C50C-407E-A947-70E740481C1C}">
                <a14:useLocalDpi xmlns:a14="http://schemas.microsoft.com/office/drawing/2010/main"/>
              </a:ext>
            </a:extLst>
          </a:blip>
          <a:stretch>
            <a:fillRect/>
          </a:stretch>
        </p:blipFill>
        <p:spPr>
          <a:xfrm>
            <a:off x="5882319" y="3800165"/>
            <a:ext cx="4257294" cy="4257294"/>
          </a:xfrm>
          <a:prstGeom prst="rect">
            <a:avLst/>
          </a:prstGeom>
        </p:spPr>
      </p:pic>
      <p:pic>
        <p:nvPicPr>
          <p:cNvPr id="4" name="Google Shape;1978;p122">
            <a:extLst>
              <a:ext uri="{FF2B5EF4-FFF2-40B4-BE49-F238E27FC236}">
                <a16:creationId xmlns:a16="http://schemas.microsoft.com/office/drawing/2014/main" id="{7E9A3C48-845E-CE7B-0782-C7E0A60BAC07}"/>
              </a:ext>
            </a:extLst>
          </p:cNvPr>
          <p:cNvPicPr preferRelativeResize="0"/>
          <p:nvPr/>
        </p:nvPicPr>
        <p:blipFill rotWithShape="1">
          <a:blip r:embed="rId5">
            <a:alphaModFix/>
          </a:blip>
          <a:srcRect/>
          <a:stretch/>
        </p:blipFill>
        <p:spPr>
          <a:xfrm flipH="1">
            <a:off x="2953036" y="4309811"/>
            <a:ext cx="1813518" cy="3238001"/>
          </a:xfrm>
          <a:prstGeom prst="rect">
            <a:avLst/>
          </a:prstGeom>
          <a:noFill/>
          <a:ln>
            <a:noFill/>
          </a:ln>
        </p:spPr>
      </p:pic>
    </p:spTree>
    <p:extLst>
      <p:ext uri="{BB962C8B-B14F-4D97-AF65-F5344CB8AC3E}">
        <p14:creationId xmlns:p14="http://schemas.microsoft.com/office/powerpoint/2010/main" val="176983961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5E27D-1775-DA13-EFB9-43506345BB31}"/>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29F34CFA-3344-6AB6-7C38-7D52382FBDE4}"/>
              </a:ext>
            </a:extLst>
          </p:cNvPr>
          <p:cNvSpPr txBox="1"/>
          <p:nvPr/>
        </p:nvSpPr>
        <p:spPr>
          <a:xfrm>
            <a:off x="1680901" y="857572"/>
            <a:ext cx="10828422" cy="584775"/>
          </a:xfrm>
          <a:prstGeom prst="rect">
            <a:avLst/>
          </a:prstGeom>
          <a:noFill/>
        </p:spPr>
        <p:txBody>
          <a:bodyPr wrap="square">
            <a:spAutoFit/>
          </a:bodyPr>
          <a:lstStyle/>
          <a:p>
            <a:pPr lvl="0" algn="r"/>
            <a:r>
              <a:rPr lang="ar-MA" sz="3200" b="1" dirty="0">
                <a:solidFill>
                  <a:schemeClr val="bg1">
                    <a:lumMod val="65000"/>
                  </a:schemeClr>
                </a:solidFill>
                <a:latin typeface="Microsoft Uighur" panose="02000000000000000000" pitchFamily="2" charset="-78"/>
                <a:cs typeface="Microsoft Uighur" panose="02000000000000000000" pitchFamily="2" charset="-78"/>
                <a:sym typeface="Calibri"/>
              </a:rPr>
              <a:t>نعم أسمع الصوت [ أ] في كلمة "أسد". إذن سأقف.</a:t>
            </a:r>
            <a:endParaRPr lang="ar-MA" sz="3200" b="1"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5" name="Image 4">
            <a:extLst>
              <a:ext uri="{FF2B5EF4-FFF2-40B4-BE49-F238E27FC236}">
                <a16:creationId xmlns:a16="http://schemas.microsoft.com/office/drawing/2014/main" id="{7E997402-E8ED-D27D-CD42-1173EEE3A786}"/>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pic>
        <p:nvPicPr>
          <p:cNvPr id="2" name="Image 1" descr="Une image contenant clipart, dessin humoristique, ours, illustration&#10;&#10;Le contenu généré par l’IA peut être incorrect.">
            <a:extLst>
              <a:ext uri="{FF2B5EF4-FFF2-40B4-BE49-F238E27FC236}">
                <a16:creationId xmlns:a16="http://schemas.microsoft.com/office/drawing/2014/main" id="{E2B5747D-2EE7-6212-A333-9D819228973C}"/>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180" b="90430" l="9961" r="89844">
                        <a14:foregroundMark x1="46680" y1="9473" x2="46680" y2="9473"/>
                        <a14:foregroundMark x1="32324" y1="9863" x2="32324" y2="9863"/>
                        <a14:foregroundMark x1="40723" y1="90527" x2="40723" y2="90527"/>
                        <a14:foregroundMark x1="49609" y1="11523" x2="49609" y2="11523"/>
                        <a14:foregroundMark x1="45020" y1="9766" x2="45020" y2="9766"/>
                        <a14:foregroundMark x1="47461" y1="9180" x2="47461" y2="9180"/>
                      </a14:backgroundRemoval>
                    </a14:imgEffect>
                  </a14:imgLayer>
                </a14:imgProps>
              </a:ext>
              <a:ext uri="{28A0092B-C50C-407E-A947-70E740481C1C}">
                <a14:useLocalDpi xmlns:a14="http://schemas.microsoft.com/office/drawing/2010/main"/>
              </a:ext>
            </a:extLst>
          </a:blip>
          <a:stretch>
            <a:fillRect/>
          </a:stretch>
        </p:blipFill>
        <p:spPr>
          <a:xfrm>
            <a:off x="8353146" y="3800165"/>
            <a:ext cx="4257294" cy="4257294"/>
          </a:xfrm>
          <a:prstGeom prst="rect">
            <a:avLst/>
          </a:prstGeom>
        </p:spPr>
      </p:pic>
      <p:cxnSp>
        <p:nvCxnSpPr>
          <p:cNvPr id="6" name="Connecteur droit avec flèche 5">
            <a:extLst>
              <a:ext uri="{FF2B5EF4-FFF2-40B4-BE49-F238E27FC236}">
                <a16:creationId xmlns:a16="http://schemas.microsoft.com/office/drawing/2014/main" id="{65117E78-5A78-805D-52E7-009C614A4082}"/>
              </a:ext>
            </a:extLst>
          </p:cNvPr>
          <p:cNvCxnSpPr/>
          <p:nvPr/>
        </p:nvCxnSpPr>
        <p:spPr>
          <a:xfrm flipH="1" flipV="1">
            <a:off x="4343317" y="5928475"/>
            <a:ext cx="4256719" cy="48863"/>
          </a:xfrm>
          <a:prstGeom prst="straightConnector1">
            <a:avLst/>
          </a:prstGeom>
          <a:ln w="76200">
            <a:solidFill>
              <a:srgbClr val="00B050"/>
            </a:solidFill>
            <a:tailEnd type="triangle"/>
          </a:ln>
        </p:spPr>
        <p:style>
          <a:lnRef idx="1">
            <a:schemeClr val="accent1"/>
          </a:lnRef>
          <a:fillRef idx="0">
            <a:schemeClr val="accent1"/>
          </a:fillRef>
          <a:effectRef idx="0">
            <a:schemeClr val="accent1"/>
          </a:effectRef>
          <a:fontRef idx="minor">
            <a:schemeClr val="tx1"/>
          </a:fontRef>
        </p:style>
      </p:cxnSp>
      <p:pic>
        <p:nvPicPr>
          <p:cNvPr id="7" name="Image 6" descr="Une image contenant meubles, table, intérieur, dessin humoristique&#10;&#10;Le contenu généré par l’IA peut être incorrect.">
            <a:extLst>
              <a:ext uri="{FF2B5EF4-FFF2-40B4-BE49-F238E27FC236}">
                <a16:creationId xmlns:a16="http://schemas.microsoft.com/office/drawing/2014/main" id="{DFDABB61-D05A-AB83-16DE-1B78C4A798A8}"/>
              </a:ext>
            </a:extLst>
          </p:cNvPr>
          <p:cNvPicPr>
            <a:picLocks noChangeAspect="1"/>
          </p:cNvPicPr>
          <p:nvPr/>
        </p:nvPicPr>
        <p:blipFill>
          <a:blip r:embed="rId5" cstate="hqprint">
            <a:extLst>
              <a:ext uri="{BEBA8EAE-BF5A-486C-A8C5-ECC9F3942E4B}">
                <a14:imgProps xmlns:a14="http://schemas.microsoft.com/office/drawing/2010/main">
                  <a14:imgLayer r:embed="rId6">
                    <a14:imgEffect>
                      <a14:backgroundRemoval t="0" b="93247" l="0" r="100000">
                        <a14:foregroundMark x1="49652" y1="45690" x2="56272" y2="47270"/>
                        <a14:foregroundMark x1="46167" y1="44971" x2="46167" y2="44971"/>
                        <a14:foregroundMark x1="14286" y1="54885" x2="14286" y2="54885"/>
                        <a14:foregroundMark x1="13589" y1="53305" x2="13589" y2="53305"/>
                        <a14:foregroundMark x1="14286" y1="57759" x2="14286" y2="57759"/>
                        <a14:foregroundMark x1="50348" y1="86925" x2="56446" y2="86925"/>
                        <a14:foregroundMark x1="60801" y1="93391" x2="60801" y2="93391"/>
                        <a14:foregroundMark x1="25087" y1="47701" x2="33798" y2="46408"/>
                        <a14:foregroundMark x1="63937" y1="70546" x2="63763" y2="67960"/>
                        <a14:foregroundMark x1="64111" y1="76437" x2="64111" y2="74425"/>
                        <a14:foregroundMark x1="50174" y1="62787" x2="52439" y2="62644"/>
                        <a14:foregroundMark x1="49129" y1="62356" x2="49129" y2="62356"/>
                        <a14:backgroundMark x1="17944" y1="44397" x2="31010" y2="40086"/>
                        <a14:backgroundMark x1="99826" y1="41092" x2="97561" y2="57040"/>
                        <a14:backgroundMark x1="89721" y1="58764" x2="94077" y2="42672"/>
                        <a14:backgroundMark x1="95993" y1="68822" x2="86585" y2="66810"/>
                        <a14:backgroundMark x1="8711" y1="57184" x2="8537" y2="50000"/>
                        <a14:backgroundMark x1="83449" y1="30029" x2="93380" y2="31897"/>
                        <a14:backgroundMark x1="22822" y1="75287" x2="23345" y2="61638"/>
                        <a14:backgroundMark x1="23345" y1="61638" x2="23345" y2="61638"/>
                        <a14:backgroundMark x1="19686" y1="59052" x2="24739" y2="59052"/>
                        <a14:backgroundMark x1="35017" y1="61063" x2="36063" y2="69971"/>
                        <a14:backgroundMark x1="65331" y1="83046" x2="66899" y2="80460"/>
                        <a14:backgroundMark x1="78397" y1="67529" x2="79094" y2="69397"/>
                        <a14:backgroundMark x1="49652" y1="60489" x2="49652" y2="60489"/>
                      </a14:backgroundRemoval>
                    </a14:imgEffect>
                  </a14:imgLayer>
                </a14:imgProps>
              </a:ext>
              <a:ext uri="{28A0092B-C50C-407E-A947-70E740481C1C}">
                <a14:useLocalDpi xmlns:a14="http://schemas.microsoft.com/office/drawing/2010/main"/>
              </a:ext>
            </a:extLst>
          </a:blip>
          <a:srcRect/>
          <a:stretch>
            <a:fillRect/>
          </a:stretch>
        </p:blipFill>
        <p:spPr>
          <a:xfrm>
            <a:off x="1105560" y="3943257"/>
            <a:ext cx="3391612" cy="4114202"/>
          </a:xfrm>
          <a:prstGeom prst="rect">
            <a:avLst/>
          </a:prstGeom>
        </p:spPr>
      </p:pic>
    </p:spTree>
    <p:extLst>
      <p:ext uri="{BB962C8B-B14F-4D97-AF65-F5344CB8AC3E}">
        <p14:creationId xmlns:p14="http://schemas.microsoft.com/office/powerpoint/2010/main" val="10503277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443C6-091B-13FC-1FC6-88BBDE6D5C02}"/>
            </a:ext>
          </a:extLst>
        </p:cNvPr>
        <p:cNvGrpSpPr/>
        <p:nvPr/>
      </p:nvGrpSpPr>
      <p:grpSpPr>
        <a:xfrm>
          <a:off x="0" y="0"/>
          <a:ext cx="0" cy="0"/>
          <a:chOff x="0" y="0"/>
          <a:chExt cx="0" cy="0"/>
        </a:xfrm>
      </p:grpSpPr>
      <p:sp>
        <p:nvSpPr>
          <p:cNvPr id="6" name="Freeform 2">
            <a:extLst>
              <a:ext uri="{FF2B5EF4-FFF2-40B4-BE49-F238E27FC236}">
                <a16:creationId xmlns:a16="http://schemas.microsoft.com/office/drawing/2014/main" id="{B5A8AEA3-5A3B-DA13-958D-9DA6502057C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hqprint">
              <a:extLst>
                <a:ext uri="{28A0092B-C50C-407E-A947-70E740481C1C}">
                  <a14:useLocalDpi xmlns:a14="http://schemas.microsoft.com/office/drawing/2010/main"/>
                </a:ext>
              </a:extLst>
            </a:blip>
            <a:stretch>
              <a:fillRect/>
            </a:stretch>
          </a:blipFill>
        </p:spPr>
        <p:txBody>
          <a:bodyPr/>
          <a:lstStyle/>
          <a:p>
            <a:pPr defTabSz="685834">
              <a:defRPr/>
            </a:pPr>
            <a:endParaRPr lang="fr-MA" sz="1350" dirty="0">
              <a:solidFill>
                <a:prstClr val="black"/>
              </a:solidFill>
              <a:latin typeface="Dosis" pitchFamily="2" charset="0"/>
            </a:endParaRPr>
          </a:p>
        </p:txBody>
      </p:sp>
      <p:grpSp>
        <p:nvGrpSpPr>
          <p:cNvPr id="10" name="Group 3">
            <a:extLst>
              <a:ext uri="{FF2B5EF4-FFF2-40B4-BE49-F238E27FC236}">
                <a16:creationId xmlns:a16="http://schemas.microsoft.com/office/drawing/2014/main" id="{B5B90793-D11C-DFCF-6B0B-7A55B64D62BD}"/>
              </a:ext>
            </a:extLst>
          </p:cNvPr>
          <p:cNvGrpSpPr/>
          <p:nvPr/>
        </p:nvGrpSpPr>
        <p:grpSpPr>
          <a:xfrm>
            <a:off x="398695" y="903792"/>
            <a:ext cx="12661553" cy="7926101"/>
            <a:chOff x="0" y="0"/>
            <a:chExt cx="3895412" cy="2555175"/>
          </a:xfrm>
        </p:grpSpPr>
        <p:sp>
          <p:nvSpPr>
            <p:cNvPr id="11" name="Freeform 4">
              <a:extLst>
                <a:ext uri="{FF2B5EF4-FFF2-40B4-BE49-F238E27FC236}">
                  <a16:creationId xmlns:a16="http://schemas.microsoft.com/office/drawing/2014/main" id="{A0056D23-3D3B-4577-033D-154567926065}"/>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34">
                <a:defRPr/>
              </a:pPr>
              <a:endParaRPr lang="fr-MA" sz="1350" dirty="0">
                <a:solidFill>
                  <a:prstClr val="black"/>
                </a:solidFill>
                <a:latin typeface="Dosis" pitchFamily="2" charset="0"/>
              </a:endParaRPr>
            </a:p>
          </p:txBody>
        </p:sp>
        <p:sp>
          <p:nvSpPr>
            <p:cNvPr id="12" name="TextBox 5">
              <a:extLst>
                <a:ext uri="{FF2B5EF4-FFF2-40B4-BE49-F238E27FC236}">
                  <a16:creationId xmlns:a16="http://schemas.microsoft.com/office/drawing/2014/main" id="{76E792B9-CB63-ADEB-BB92-5A05FBFA596A}"/>
                </a:ext>
              </a:extLst>
            </p:cNvPr>
            <p:cNvSpPr txBox="1"/>
            <p:nvPr/>
          </p:nvSpPr>
          <p:spPr>
            <a:xfrm>
              <a:off x="0" y="-47625"/>
              <a:ext cx="812800" cy="860425"/>
            </a:xfrm>
            <a:prstGeom prst="rect">
              <a:avLst/>
            </a:prstGeom>
          </p:spPr>
          <p:txBody>
            <a:bodyPr lIns="38101" tIns="38101" rIns="38101" bIns="38101" rtlCol="0" anchor="ctr"/>
            <a:lstStyle/>
            <a:p>
              <a:pPr algn="ctr" defTabSz="685834">
                <a:lnSpc>
                  <a:spcPts val="2409"/>
                </a:lnSpc>
                <a:defRPr/>
              </a:pPr>
              <a:endParaRPr sz="1350" dirty="0">
                <a:solidFill>
                  <a:prstClr val="black"/>
                </a:solidFill>
                <a:latin typeface="Dosis" pitchFamily="2" charset="0"/>
              </a:endParaRPr>
            </a:p>
          </p:txBody>
        </p:sp>
      </p:grpSp>
      <p:sp>
        <p:nvSpPr>
          <p:cNvPr id="13" name="Freeform 7">
            <a:extLst>
              <a:ext uri="{FF2B5EF4-FFF2-40B4-BE49-F238E27FC236}">
                <a16:creationId xmlns:a16="http://schemas.microsoft.com/office/drawing/2014/main" id="{534C2126-B4A0-DEAE-FFED-96BEA52CA046}"/>
              </a:ext>
            </a:extLst>
          </p:cNvPr>
          <p:cNvSpPr/>
          <p:nvPr/>
        </p:nvSpPr>
        <p:spPr>
          <a:xfrm>
            <a:off x="827039" y="512752"/>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5626A70C-C66B-DDB9-F635-70B94E9F631B}"/>
              </a:ext>
            </a:extLst>
          </p:cNvPr>
          <p:cNvSpPr txBox="1"/>
          <p:nvPr/>
        </p:nvSpPr>
        <p:spPr>
          <a:xfrm>
            <a:off x="2301317" y="1233164"/>
            <a:ext cx="9246583" cy="738664"/>
          </a:xfrm>
          <a:prstGeom prst="rect">
            <a:avLst/>
          </a:prstGeom>
        </p:spPr>
        <p:txBody>
          <a:bodyPr wrap="square" lIns="0" tIns="0" rIns="0" bIns="0" rtlCol="0" anchor="t">
            <a:spAutoFit/>
          </a:bodyPr>
          <a:lstStyle/>
          <a:p>
            <a:pPr algn="ctr" defTabSz="685834"/>
            <a:r>
              <a:rPr lang="ar-MA" sz="4800" b="1" dirty="0">
                <a:solidFill>
                  <a:srgbClr val="1F497D"/>
                </a:solidFill>
                <a:latin typeface="Adobe Arabic" panose="02040503050201020203" pitchFamily="18" charset="-78"/>
                <a:cs typeface="Adobe Arabic" panose="02040503050201020203" pitchFamily="18" charset="-78"/>
              </a:rPr>
              <a:t>العدة اللازمة للحصة</a:t>
            </a:r>
            <a:endParaRPr lang="en-US" sz="4800" b="1" dirty="0">
              <a:solidFill>
                <a:srgbClr val="1F497D"/>
              </a:solidFill>
              <a:latin typeface="Adobe Arabic" panose="02040503050201020203" pitchFamily="18" charset="-78"/>
              <a:cs typeface="Adobe Arabic" panose="02040503050201020203" pitchFamily="18" charset="-78"/>
            </a:endParaRPr>
          </a:p>
        </p:txBody>
      </p:sp>
      <p:sp>
        <p:nvSpPr>
          <p:cNvPr id="14" name="Rectangle : coins arrondis 13">
            <a:extLst>
              <a:ext uri="{FF2B5EF4-FFF2-40B4-BE49-F238E27FC236}">
                <a16:creationId xmlns:a16="http://schemas.microsoft.com/office/drawing/2014/main" id="{645A6897-989F-4DAC-AE8A-39B5E8581D3F}"/>
              </a:ext>
            </a:extLst>
          </p:cNvPr>
          <p:cNvSpPr/>
          <p:nvPr/>
        </p:nvSpPr>
        <p:spPr>
          <a:xfrm>
            <a:off x="967817" y="6558862"/>
            <a:ext cx="2667000" cy="7083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rtl="1"/>
            <a:r>
              <a:rPr lang="ar-MA" sz="48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الكراسة</a:t>
            </a:r>
            <a:endParaRPr lang="fr-FR" sz="48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endParaRPr>
          </a:p>
        </p:txBody>
      </p:sp>
      <p:sp>
        <p:nvSpPr>
          <p:cNvPr id="2" name="Rectangle : coins arrondis 1">
            <a:extLst>
              <a:ext uri="{FF2B5EF4-FFF2-40B4-BE49-F238E27FC236}">
                <a16:creationId xmlns:a16="http://schemas.microsoft.com/office/drawing/2014/main" id="{FF0DACA2-9027-71B5-CB86-4E4188CB817C}"/>
              </a:ext>
            </a:extLst>
          </p:cNvPr>
          <p:cNvSpPr/>
          <p:nvPr/>
        </p:nvSpPr>
        <p:spPr>
          <a:xfrm>
            <a:off x="5249823" y="6558862"/>
            <a:ext cx="3306719" cy="7083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rtl="1"/>
            <a:r>
              <a:rPr lang="ar-MA" sz="40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لوحة المقاطع والحروف</a:t>
            </a:r>
            <a:endParaRPr lang="fr-FR" sz="40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endParaRPr>
          </a:p>
        </p:txBody>
      </p:sp>
      <p:pic>
        <p:nvPicPr>
          <p:cNvPr id="1038" name="Picture 14">
            <a:extLst>
              <a:ext uri="{FF2B5EF4-FFF2-40B4-BE49-F238E27FC236}">
                <a16:creationId xmlns:a16="http://schemas.microsoft.com/office/drawing/2014/main" id="{E46E2186-7283-E76C-2151-9B6D4D353548}"/>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0160474" y="3536125"/>
            <a:ext cx="2750847" cy="2088339"/>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 coins arrondis 16">
            <a:extLst>
              <a:ext uri="{FF2B5EF4-FFF2-40B4-BE49-F238E27FC236}">
                <a16:creationId xmlns:a16="http://schemas.microsoft.com/office/drawing/2014/main" id="{5AC32C25-E301-0508-FC5C-9E1914EC275A}"/>
              </a:ext>
            </a:extLst>
          </p:cNvPr>
          <p:cNvSpPr/>
          <p:nvPr/>
        </p:nvSpPr>
        <p:spPr>
          <a:xfrm>
            <a:off x="10171548" y="6558862"/>
            <a:ext cx="2667000" cy="7083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rtl="1"/>
            <a:r>
              <a:rPr lang="ar-MA" sz="40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بطاقات الحروف</a:t>
            </a:r>
            <a:endParaRPr lang="fr-FR" sz="40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endParaRPr>
          </a:p>
        </p:txBody>
      </p:sp>
      <p:pic>
        <p:nvPicPr>
          <p:cNvPr id="5" name="Image 4">
            <a:extLst>
              <a:ext uri="{FF2B5EF4-FFF2-40B4-BE49-F238E27FC236}">
                <a16:creationId xmlns:a16="http://schemas.microsoft.com/office/drawing/2014/main" id="{37A06EC4-C540-B9BC-FD02-B442543B1992}"/>
              </a:ext>
            </a:extLst>
          </p:cNvPr>
          <p:cNvPicPr>
            <a:picLocks noChangeAspect="1"/>
          </p:cNvPicPr>
          <p:nvPr/>
        </p:nvPicPr>
        <p:blipFill>
          <a:blip r:embed="rId6"/>
          <a:stretch>
            <a:fillRect/>
          </a:stretch>
        </p:blipFill>
        <p:spPr>
          <a:xfrm rot="897264">
            <a:off x="1173231" y="2987427"/>
            <a:ext cx="2508991" cy="318573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 name="Image 2">
            <a:extLst>
              <a:ext uri="{FF2B5EF4-FFF2-40B4-BE49-F238E27FC236}">
                <a16:creationId xmlns:a16="http://schemas.microsoft.com/office/drawing/2014/main" id="{72EF5AC7-2DC6-2764-EDE3-884D5C8E805C}"/>
              </a:ext>
            </a:extLst>
          </p:cNvPr>
          <p:cNvPicPr>
            <a:picLocks noChangeAspect="1"/>
          </p:cNvPicPr>
          <p:nvPr/>
        </p:nvPicPr>
        <p:blipFill>
          <a:blip r:embed="rId7" cstate="hqprint">
            <a:extLst>
              <a:ext uri="{28A0092B-C50C-407E-A947-70E740481C1C}">
                <a14:useLocalDpi xmlns:a14="http://schemas.microsoft.com/office/drawing/2010/main"/>
              </a:ext>
            </a:extLst>
          </a:blip>
          <a:srcRect/>
          <a:stretch>
            <a:fillRect/>
          </a:stretch>
        </p:blipFill>
        <p:spPr>
          <a:xfrm>
            <a:off x="5545924" y="2845830"/>
            <a:ext cx="2750848" cy="346892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29905960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97F30D-C9D2-FB8B-C5A7-778F398623A4}"/>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0F9F85CB-390C-DB14-8833-2FB33AE8A181}"/>
              </a:ext>
            </a:extLst>
          </p:cNvPr>
          <p:cNvSpPr txBox="1"/>
          <p:nvPr/>
        </p:nvSpPr>
        <p:spPr>
          <a:xfrm>
            <a:off x="1680901" y="857572"/>
            <a:ext cx="10828422" cy="1077218"/>
          </a:xfrm>
          <a:prstGeom prst="rect">
            <a:avLst/>
          </a:prstGeom>
          <a:noFill/>
        </p:spPr>
        <p:txBody>
          <a:bodyPr wrap="square">
            <a:spAutoFit/>
          </a:bodyPr>
          <a:lstStyle/>
          <a:p>
            <a:pPr lvl="0" algn="r" rtl="1"/>
            <a:r>
              <a:rPr lang="ar-MA" sz="3200" b="1" dirty="0">
                <a:solidFill>
                  <a:schemeClr val="bg1">
                    <a:lumMod val="65000"/>
                  </a:schemeClr>
                </a:solidFill>
                <a:latin typeface="Microsoft Uighur" panose="02000000000000000000" pitchFamily="2" charset="-78"/>
                <a:cs typeface="Microsoft Uighur" panose="02000000000000000000" pitchFamily="2" charset="-78"/>
                <a:sym typeface="Calibri"/>
              </a:rPr>
              <a:t>الآن دوركم، سأنطق الكلمات، وعليكم بالانتباه جيدا: أرنب – كرة – أحمد  - أسد – مراد.</a:t>
            </a:r>
          </a:p>
          <a:p>
            <a:pPr lvl="0" algn="r" rtl="1"/>
            <a:r>
              <a:rPr lang="ar-MA" sz="3200" i="1" dirty="0">
                <a:solidFill>
                  <a:schemeClr val="bg1">
                    <a:lumMod val="65000"/>
                  </a:schemeClr>
                </a:solidFill>
                <a:latin typeface="Microsoft Uighur" panose="02000000000000000000" pitchFamily="2" charset="-78"/>
                <a:cs typeface="Microsoft Uighur" panose="02000000000000000000" pitchFamily="2" charset="-78"/>
                <a:sym typeface="Calibri"/>
              </a:rPr>
              <a:t>يتم الحرص على نطق الكلمات ببطء وتوضيح سبب القيام أو الجلوس</a:t>
            </a:r>
            <a:r>
              <a:rPr lang="ar-MA" sz="3200" b="1" i="1" dirty="0">
                <a:solidFill>
                  <a:schemeClr val="bg1">
                    <a:lumMod val="65000"/>
                  </a:schemeClr>
                </a:solidFill>
                <a:latin typeface="Microsoft Uighur" panose="02000000000000000000" pitchFamily="2" charset="-78"/>
                <a:cs typeface="Microsoft Uighur" panose="02000000000000000000" pitchFamily="2" charset="-78"/>
                <a:sym typeface="Calibri"/>
              </a:rPr>
              <a:t>.</a:t>
            </a:r>
            <a:endParaRPr lang="ar-MA" sz="3200" b="1" i="1"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5" name="Image 4">
            <a:extLst>
              <a:ext uri="{FF2B5EF4-FFF2-40B4-BE49-F238E27FC236}">
                <a16:creationId xmlns:a16="http://schemas.microsoft.com/office/drawing/2014/main" id="{CEEBAE5C-1953-A003-2A74-2C0D0E4EE72E}"/>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pic>
        <p:nvPicPr>
          <p:cNvPr id="8" name="Image 7">
            <a:extLst>
              <a:ext uri="{FF2B5EF4-FFF2-40B4-BE49-F238E27FC236}">
                <a16:creationId xmlns:a16="http://schemas.microsoft.com/office/drawing/2014/main" id="{D5304E52-B4FE-8B4D-E23B-3AB031B4DB52}"/>
              </a:ext>
            </a:extLst>
          </p:cNvPr>
          <p:cNvPicPr>
            <a:picLocks noChangeAspect="1"/>
          </p:cNvPicPr>
          <p:nvPr/>
        </p:nvPicPr>
        <p:blipFill>
          <a:blip r:embed="rId3"/>
          <a:stretch>
            <a:fillRect/>
          </a:stretch>
        </p:blipFill>
        <p:spPr>
          <a:xfrm>
            <a:off x="3025074" y="3032960"/>
            <a:ext cx="7665851" cy="5853924"/>
          </a:xfrm>
          <a:prstGeom prst="rect">
            <a:avLst/>
          </a:prstGeom>
        </p:spPr>
      </p:pic>
    </p:spTree>
    <p:extLst>
      <p:ext uri="{BB962C8B-B14F-4D97-AF65-F5344CB8AC3E}">
        <p14:creationId xmlns:p14="http://schemas.microsoft.com/office/powerpoint/2010/main" val="9216669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DEE18-E08F-AA62-16D0-B9DF61B5020A}"/>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4206884C-DE62-5E3F-0166-7530AE45DAA1}"/>
              </a:ext>
            </a:extLst>
          </p:cNvPr>
          <p:cNvSpPr txBox="1"/>
          <p:nvPr/>
        </p:nvSpPr>
        <p:spPr>
          <a:xfrm>
            <a:off x="1680901" y="728948"/>
            <a:ext cx="1082842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خذوا بطاقاتكم وابحثوا عن حرف الألف "أ"، ثم ارفعوا البطاقة.</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يتم تجاوزا تقديم "أ" بتسمية الألف، دون الوقوف على تسمية همزة أو أوضاعها المختلفة أو الفرق بينها وبين الألف</a:t>
            </a:r>
          </a:p>
        </p:txBody>
      </p:sp>
      <p:pic>
        <p:nvPicPr>
          <p:cNvPr id="5" name="Image 4">
            <a:extLst>
              <a:ext uri="{FF2B5EF4-FFF2-40B4-BE49-F238E27FC236}">
                <a16:creationId xmlns:a16="http://schemas.microsoft.com/office/drawing/2014/main" id="{9217888E-726F-FD22-65CC-9D4F4FFB0849}"/>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pic>
        <p:nvPicPr>
          <p:cNvPr id="4" name="Picture 14">
            <a:extLst>
              <a:ext uri="{FF2B5EF4-FFF2-40B4-BE49-F238E27FC236}">
                <a16:creationId xmlns:a16="http://schemas.microsoft.com/office/drawing/2014/main" id="{B556E716-4BF2-7073-F2D7-8BF5EEAF3AB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374993" y="3925245"/>
            <a:ext cx="4966013" cy="37700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15303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7B522B-522F-2196-EC88-C88F2BFDF0B3}"/>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785ABEC2-82AF-90C9-3594-0E7789F90720}"/>
              </a:ext>
            </a:extLst>
          </p:cNvPr>
          <p:cNvSpPr txBox="1"/>
          <p:nvPr/>
        </p:nvSpPr>
        <p:spPr>
          <a:xfrm>
            <a:off x="1680901" y="1005536"/>
            <a:ext cx="10828422" cy="584775"/>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نعم أحسنتم، هذه هي بطاقة حرف الألف.</a:t>
            </a:r>
          </a:p>
        </p:txBody>
      </p:sp>
      <p:pic>
        <p:nvPicPr>
          <p:cNvPr id="2" name="Picture 49" descr="A cartoon of a person teaching a group of children&#10;&#10;Description automatically generated">
            <a:extLst>
              <a:ext uri="{FF2B5EF4-FFF2-40B4-BE49-F238E27FC236}">
                <a16:creationId xmlns:a16="http://schemas.microsoft.com/office/drawing/2014/main" id="{62349522-08B7-B94E-6700-30EF4D1604D9}"/>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5" name="Image 4">
            <a:extLst>
              <a:ext uri="{FF2B5EF4-FFF2-40B4-BE49-F238E27FC236}">
                <a16:creationId xmlns:a16="http://schemas.microsoft.com/office/drawing/2014/main" id="{30C57603-CF01-0ABB-7DA8-FF65AECA2B35}"/>
              </a:ext>
            </a:extLst>
          </p:cNvPr>
          <p:cNvPicPr>
            <a:picLocks noChangeAspect="1"/>
          </p:cNvPicPr>
          <p:nvPr/>
        </p:nvPicPr>
        <p:blipFill>
          <a:blip r:embed="rId3" cstate="hqprint">
            <a:extLst>
              <a:ext uri="{28A0092B-C50C-407E-A947-70E740481C1C}">
                <a14:useLocalDpi xmlns:a14="http://schemas.microsoft.com/office/drawing/2010/main"/>
              </a:ext>
            </a:extLst>
          </a:blip>
          <a:srcRect t="13889" b="31058"/>
          <a:stretch>
            <a:fillRect/>
          </a:stretch>
        </p:blipFill>
        <p:spPr>
          <a:xfrm>
            <a:off x="4177466" y="3872303"/>
            <a:ext cx="5361067" cy="4478068"/>
          </a:xfrm>
          <a:prstGeom prst="rect">
            <a:avLst/>
          </a:prstGeom>
          <a:solidFill>
            <a:schemeClr val="bg1"/>
          </a:solidFill>
          <a:ln>
            <a:solidFill>
              <a:schemeClr val="tx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9513984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7CC83-ADEB-519B-AF1D-F6BD8CD1AD8A}"/>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4E95C949-A520-CEB0-876D-98459611DBEE}"/>
              </a:ext>
            </a:extLst>
          </p:cNvPr>
          <p:cNvSpPr txBox="1"/>
          <p:nvPr/>
        </p:nvSpPr>
        <p:spPr>
          <a:xfrm>
            <a:off x="1680901" y="728948"/>
            <a:ext cx="1082842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لاحظوا الكلمات التالية، فهي تتضمن حرف الألف:</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يتم تقديم الكلمات ودعوة المتعلمين إلى تمييز [أ] في كل كلمة</a:t>
            </a:r>
          </a:p>
        </p:txBody>
      </p:sp>
      <p:pic>
        <p:nvPicPr>
          <p:cNvPr id="5" name="Image 4">
            <a:extLst>
              <a:ext uri="{FF2B5EF4-FFF2-40B4-BE49-F238E27FC236}">
                <a16:creationId xmlns:a16="http://schemas.microsoft.com/office/drawing/2014/main" id="{55D4CCCB-5DA0-BBF7-320D-6928038A64B3}"/>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sp>
        <p:nvSpPr>
          <p:cNvPr id="2" name="ZoneTexte 1">
            <a:extLst>
              <a:ext uri="{FF2B5EF4-FFF2-40B4-BE49-F238E27FC236}">
                <a16:creationId xmlns:a16="http://schemas.microsoft.com/office/drawing/2014/main" id="{BBAF9233-4E8C-BFEA-5CB9-F05E2E7027BE}"/>
              </a:ext>
            </a:extLst>
          </p:cNvPr>
          <p:cNvSpPr txBox="1"/>
          <p:nvPr/>
        </p:nvSpPr>
        <p:spPr>
          <a:xfrm>
            <a:off x="9352553" y="4264762"/>
            <a:ext cx="3705725" cy="2646878"/>
          </a:xfrm>
          <a:prstGeom prst="rect">
            <a:avLst/>
          </a:prstGeom>
          <a:noFill/>
        </p:spPr>
        <p:txBody>
          <a:bodyPr wrap="square" rtlCol="0">
            <a:spAutoFit/>
          </a:bodyPr>
          <a:lstStyle/>
          <a:p>
            <a:pPr algn="ctr" rtl="1"/>
            <a:r>
              <a:rPr lang="ar-MA"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أَسَدࣱ</a:t>
            </a:r>
            <a:endParaRPr lang="fr-FR"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sp>
        <p:nvSpPr>
          <p:cNvPr id="6" name="ZoneTexte 5">
            <a:extLst>
              <a:ext uri="{FF2B5EF4-FFF2-40B4-BE49-F238E27FC236}">
                <a16:creationId xmlns:a16="http://schemas.microsoft.com/office/drawing/2014/main" id="{260254E6-80AD-E4E8-82E6-E37E0A41E6E4}"/>
              </a:ext>
            </a:extLst>
          </p:cNvPr>
          <p:cNvSpPr txBox="1"/>
          <p:nvPr/>
        </p:nvSpPr>
        <p:spPr>
          <a:xfrm>
            <a:off x="5135484" y="4264762"/>
            <a:ext cx="3705725" cy="2646878"/>
          </a:xfrm>
          <a:prstGeom prst="rect">
            <a:avLst/>
          </a:prstGeom>
          <a:noFill/>
        </p:spPr>
        <p:txBody>
          <a:bodyPr wrap="square" rtlCol="0">
            <a:spAutoFit/>
          </a:bodyPr>
          <a:lstStyle/>
          <a:p>
            <a:pPr algn="ctr" rtl="1"/>
            <a:r>
              <a:rPr lang="ar-MA"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أَرْنَبࣱ</a:t>
            </a:r>
            <a:endParaRPr lang="fr-FR"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82296B50-8CBB-CED5-4AA9-ED3E27613712}"/>
              </a:ext>
            </a:extLst>
          </p:cNvPr>
          <p:cNvSpPr txBox="1"/>
          <p:nvPr/>
        </p:nvSpPr>
        <p:spPr>
          <a:xfrm>
            <a:off x="918415" y="4264762"/>
            <a:ext cx="3705725" cy="2646878"/>
          </a:xfrm>
          <a:prstGeom prst="rect">
            <a:avLst/>
          </a:prstGeom>
          <a:noFill/>
        </p:spPr>
        <p:txBody>
          <a:bodyPr wrap="square" rtlCol="0">
            <a:spAutoFit/>
          </a:bodyPr>
          <a:lstStyle/>
          <a:p>
            <a:pPr algn="ctr" rtl="1"/>
            <a:r>
              <a:rPr lang="ar-MA"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أُسامَةُ</a:t>
            </a:r>
            <a:endParaRPr lang="fr-FR"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sp>
        <p:nvSpPr>
          <p:cNvPr id="8" name="ZoneTexte 7">
            <a:extLst>
              <a:ext uri="{FF2B5EF4-FFF2-40B4-BE49-F238E27FC236}">
                <a16:creationId xmlns:a16="http://schemas.microsoft.com/office/drawing/2014/main" id="{FA2429C9-9BE6-8B80-8BF1-B7F057EDA909}"/>
              </a:ext>
            </a:extLst>
          </p:cNvPr>
          <p:cNvSpPr txBox="1"/>
          <p:nvPr/>
        </p:nvSpPr>
        <p:spPr>
          <a:xfrm>
            <a:off x="9352553" y="4264762"/>
            <a:ext cx="3705725" cy="2646878"/>
          </a:xfrm>
          <a:prstGeom prst="rect">
            <a:avLst/>
          </a:prstGeom>
          <a:noFill/>
        </p:spPr>
        <p:txBody>
          <a:bodyPr wrap="square" rtlCol="0">
            <a:spAutoFit/>
          </a:bodyPr>
          <a:lstStyle/>
          <a:p>
            <a:pPr algn="ctr" rtl="1"/>
            <a:r>
              <a:rPr lang="ar-MA" sz="166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أَ</a:t>
            </a:r>
            <a:r>
              <a:rPr lang="ar-MA"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سَدࣱ</a:t>
            </a:r>
            <a:endParaRPr lang="fr-FR"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sp>
        <p:nvSpPr>
          <p:cNvPr id="9" name="ZoneTexte 8">
            <a:extLst>
              <a:ext uri="{FF2B5EF4-FFF2-40B4-BE49-F238E27FC236}">
                <a16:creationId xmlns:a16="http://schemas.microsoft.com/office/drawing/2014/main" id="{AF6BF4DF-A2F0-64D9-63D1-175828991AB7}"/>
              </a:ext>
            </a:extLst>
          </p:cNvPr>
          <p:cNvSpPr txBox="1"/>
          <p:nvPr/>
        </p:nvSpPr>
        <p:spPr>
          <a:xfrm>
            <a:off x="5135484" y="4264762"/>
            <a:ext cx="3705725" cy="2646878"/>
          </a:xfrm>
          <a:prstGeom prst="rect">
            <a:avLst/>
          </a:prstGeom>
          <a:noFill/>
        </p:spPr>
        <p:txBody>
          <a:bodyPr wrap="square" rtlCol="0">
            <a:spAutoFit/>
          </a:bodyPr>
          <a:lstStyle/>
          <a:p>
            <a:pPr algn="ctr" rtl="1"/>
            <a:r>
              <a:rPr lang="ar-MA" sz="166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أَ</a:t>
            </a:r>
            <a:r>
              <a:rPr lang="ar-MA"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رْنَبࣱ</a:t>
            </a:r>
            <a:endParaRPr lang="fr-FR"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sp>
        <p:nvSpPr>
          <p:cNvPr id="10" name="ZoneTexte 9">
            <a:extLst>
              <a:ext uri="{FF2B5EF4-FFF2-40B4-BE49-F238E27FC236}">
                <a16:creationId xmlns:a16="http://schemas.microsoft.com/office/drawing/2014/main" id="{E7E94136-76AB-5EE6-DC0D-349F2498CAAD}"/>
              </a:ext>
            </a:extLst>
          </p:cNvPr>
          <p:cNvSpPr txBox="1"/>
          <p:nvPr/>
        </p:nvSpPr>
        <p:spPr>
          <a:xfrm>
            <a:off x="918414" y="4264762"/>
            <a:ext cx="3705725" cy="2646878"/>
          </a:xfrm>
          <a:prstGeom prst="rect">
            <a:avLst/>
          </a:prstGeom>
          <a:noFill/>
        </p:spPr>
        <p:txBody>
          <a:bodyPr wrap="square" rtlCol="0">
            <a:spAutoFit/>
          </a:bodyPr>
          <a:lstStyle/>
          <a:p>
            <a:pPr algn="ctr" rtl="1"/>
            <a:r>
              <a:rPr lang="ar-MA" sz="166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أُ</a:t>
            </a:r>
            <a:r>
              <a:rPr lang="ar-MA"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سامَةُ</a:t>
            </a:r>
            <a:endParaRPr lang="fr-FR"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1531888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P spid="9" grpId="0"/>
      <p:bldP spid="10"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5458A-FC7C-88C2-1ECA-8321BC607D0D}"/>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4305BEEE-C24E-E4C8-A1BE-465DA8AF16C1}"/>
              </a:ext>
            </a:extLst>
          </p:cNvPr>
          <p:cNvSpPr txBox="1"/>
          <p:nvPr/>
        </p:nvSpPr>
        <p:spPr>
          <a:xfrm>
            <a:off x="1680901" y="728948"/>
            <a:ext cx="1082842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دوركم، من يعطيني كلمة تتضمن [أ]:</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يتم تشجيع التلاميذ على تقديم الكلمات مع التصحيح، يتم تدوين الكلمات على السبورة وتمييز الحرف فيها. </a:t>
            </a:r>
          </a:p>
        </p:txBody>
      </p:sp>
      <p:pic>
        <p:nvPicPr>
          <p:cNvPr id="4" name="Image 3">
            <a:extLst>
              <a:ext uri="{FF2B5EF4-FFF2-40B4-BE49-F238E27FC236}">
                <a16:creationId xmlns:a16="http://schemas.microsoft.com/office/drawing/2014/main" id="{285FAA3A-2BC0-3D5D-9CE6-9F7464E5586F}"/>
              </a:ext>
            </a:extLst>
          </p:cNvPr>
          <p:cNvPicPr>
            <a:picLocks noChangeAspect="1"/>
          </p:cNvPicPr>
          <p:nvPr/>
        </p:nvPicPr>
        <p:blipFill>
          <a:blip r:embed="rId2"/>
          <a:stretch>
            <a:fillRect/>
          </a:stretch>
        </p:blipFill>
        <p:spPr>
          <a:xfrm>
            <a:off x="3025074" y="3032960"/>
            <a:ext cx="7665851" cy="5853924"/>
          </a:xfrm>
          <a:prstGeom prst="rect">
            <a:avLst/>
          </a:prstGeom>
        </p:spPr>
      </p:pic>
      <p:pic>
        <p:nvPicPr>
          <p:cNvPr id="8" name="Picture 49" descr="A cartoon of a person teaching a group of children&#10;&#10;Description automatically generated">
            <a:extLst>
              <a:ext uri="{FF2B5EF4-FFF2-40B4-BE49-F238E27FC236}">
                <a16:creationId xmlns:a16="http://schemas.microsoft.com/office/drawing/2014/main" id="{A9D3B4D6-16C2-F0B3-8386-C0C82A7C5CF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spTree>
    <p:extLst>
      <p:ext uri="{BB962C8B-B14F-4D97-AF65-F5344CB8AC3E}">
        <p14:creationId xmlns:p14="http://schemas.microsoft.com/office/powerpoint/2010/main" val="42038019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0A815F-C31F-4C16-2D2E-07EEF9DE4117}"/>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2ED5F65E-80F9-329F-C779-D441593D99AC}"/>
              </a:ext>
            </a:extLst>
          </p:cNvPr>
          <p:cNvSpPr txBox="1"/>
          <p:nvPr/>
        </p:nvSpPr>
        <p:spPr>
          <a:xfrm>
            <a:off x="1680901" y="728948"/>
            <a:ext cx="1082842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انتبهوا جيدا، سأقوم برسم الألف عموديا في الهواء:</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تتم نمذجة رسم الحرف في الهواء، مع الحرص على التوجيه الصحيح. </a:t>
            </a:r>
          </a:p>
        </p:txBody>
      </p:sp>
      <p:pic>
        <p:nvPicPr>
          <p:cNvPr id="2" name="Image 1">
            <a:extLst>
              <a:ext uri="{FF2B5EF4-FFF2-40B4-BE49-F238E27FC236}">
                <a16:creationId xmlns:a16="http://schemas.microsoft.com/office/drawing/2014/main" id="{CC03D36A-90D1-8BFD-692C-61CC3F5F282F}"/>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sp>
        <p:nvSpPr>
          <p:cNvPr id="16" name="ZoneTexte 15">
            <a:extLst>
              <a:ext uri="{FF2B5EF4-FFF2-40B4-BE49-F238E27FC236}">
                <a16:creationId xmlns:a16="http://schemas.microsoft.com/office/drawing/2014/main" id="{D2A1F333-4802-F344-4773-66A8A3773CB4}"/>
              </a:ext>
            </a:extLst>
          </p:cNvPr>
          <p:cNvSpPr txBox="1"/>
          <p:nvPr/>
        </p:nvSpPr>
        <p:spPr>
          <a:xfrm>
            <a:off x="5021183" y="2890947"/>
            <a:ext cx="3705725" cy="5386090"/>
          </a:xfrm>
          <a:prstGeom prst="rect">
            <a:avLst/>
          </a:prstGeom>
          <a:noFill/>
        </p:spPr>
        <p:txBody>
          <a:bodyPr wrap="square" rtlCol="0">
            <a:spAutoFit/>
          </a:bodyPr>
          <a:lstStyle/>
          <a:p>
            <a:pPr algn="ctr" rtl="1"/>
            <a:r>
              <a:rPr lang="ar-MA" sz="344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ا</a:t>
            </a:r>
            <a:endParaRPr lang="fr-FR" sz="344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sp>
        <p:nvSpPr>
          <p:cNvPr id="17" name="Forme libre : forme 16">
            <a:extLst>
              <a:ext uri="{FF2B5EF4-FFF2-40B4-BE49-F238E27FC236}">
                <a16:creationId xmlns:a16="http://schemas.microsoft.com/office/drawing/2014/main" id="{0470B6ED-7FE5-AA1C-1004-D2CF44EA2FC7}"/>
              </a:ext>
            </a:extLst>
          </p:cNvPr>
          <p:cNvSpPr/>
          <p:nvPr/>
        </p:nvSpPr>
        <p:spPr>
          <a:xfrm rot="4460708">
            <a:off x="5463790" y="4359451"/>
            <a:ext cx="1260885" cy="1725528"/>
          </a:xfrm>
          <a:custGeom>
            <a:avLst/>
            <a:gdLst>
              <a:gd name="connsiteX0" fmla="*/ 1221992 w 1260885"/>
              <a:gd name="connsiteY0" fmla="*/ 1090153 h 1395161"/>
              <a:gd name="connsiteX1" fmla="*/ 1197428 w 1260885"/>
              <a:gd name="connsiteY1" fmla="*/ 674604 h 1395161"/>
              <a:gd name="connsiteX2" fmla="*/ 1060276 w 1260885"/>
              <a:gd name="connsiteY2" fmla="*/ 371642 h 1395161"/>
              <a:gd name="connsiteX3" fmla="*/ 912889 w 1260885"/>
              <a:gd name="connsiteY3" fmla="*/ 316372 h 1395161"/>
              <a:gd name="connsiteX4" fmla="*/ 857619 w 1260885"/>
              <a:gd name="connsiteY4" fmla="*/ 369595 h 1395161"/>
              <a:gd name="connsiteX5" fmla="*/ 853525 w 1260885"/>
              <a:gd name="connsiteY5" fmla="*/ 369595 h 1395161"/>
              <a:gd name="connsiteX6" fmla="*/ 837148 w 1260885"/>
              <a:gd name="connsiteY6" fmla="*/ 342983 h 1395161"/>
              <a:gd name="connsiteX7" fmla="*/ 753220 w 1260885"/>
              <a:gd name="connsiteY7" fmla="*/ 299995 h 1395161"/>
              <a:gd name="connsiteX8" fmla="*/ 646774 w 1260885"/>
              <a:gd name="connsiteY8" fmla="*/ 367548 h 1395161"/>
              <a:gd name="connsiteX9" fmla="*/ 642680 w 1260885"/>
              <a:gd name="connsiteY9" fmla="*/ 367548 h 1395161"/>
              <a:gd name="connsiteX10" fmla="*/ 489151 w 1260885"/>
              <a:gd name="connsiteY10" fmla="*/ 349124 h 1395161"/>
              <a:gd name="connsiteX11" fmla="*/ 452305 w 1260885"/>
              <a:gd name="connsiteY11" fmla="*/ 451476 h 1395161"/>
              <a:gd name="connsiteX12" fmla="*/ 450258 w 1260885"/>
              <a:gd name="connsiteY12" fmla="*/ 451476 h 1395161"/>
              <a:gd name="connsiteX13" fmla="*/ 274212 w 1260885"/>
              <a:gd name="connsiteY13" fmla="*/ 58444 h 1395161"/>
              <a:gd name="connsiteX14" fmla="*/ 151390 w 1260885"/>
              <a:gd name="connsiteY14" fmla="*/ 7268 h 1395161"/>
              <a:gd name="connsiteX15" fmla="*/ 100214 w 1260885"/>
              <a:gd name="connsiteY15" fmla="*/ 130091 h 1395161"/>
              <a:gd name="connsiteX16" fmla="*/ 102261 w 1260885"/>
              <a:gd name="connsiteY16" fmla="*/ 134185 h 1395161"/>
              <a:gd name="connsiteX17" fmla="*/ 456399 w 1260885"/>
              <a:gd name="connsiteY17" fmla="*/ 926390 h 1395161"/>
              <a:gd name="connsiteX18" fmla="*/ 401129 w 1260885"/>
              <a:gd name="connsiteY18" fmla="*/ 938672 h 1395161"/>
              <a:gd name="connsiteX19" fmla="*/ 151390 w 1260885"/>
              <a:gd name="connsiteY19" fmla="*/ 766721 h 1395161"/>
              <a:gd name="connsiteX20" fmla="*/ 22426 w 1260885"/>
              <a:gd name="connsiteY20" fmla="*/ 781050 h 1395161"/>
              <a:gd name="connsiteX21" fmla="*/ 40850 w 1260885"/>
              <a:gd name="connsiteY21" fmla="*/ 920249 h 1395161"/>
              <a:gd name="connsiteX22" fmla="*/ 429787 w 1260885"/>
              <a:gd name="connsiteY22" fmla="*/ 1186364 h 1395161"/>
              <a:gd name="connsiteX23" fmla="*/ 462540 w 1260885"/>
              <a:gd name="connsiteY23" fmla="*/ 1200693 h 1395161"/>
              <a:gd name="connsiteX24" fmla="*/ 706138 w 1260885"/>
              <a:gd name="connsiteY24" fmla="*/ 1258010 h 1395161"/>
              <a:gd name="connsiteX25" fmla="*/ 714326 w 1260885"/>
              <a:gd name="connsiteY25" fmla="*/ 1268246 h 1395161"/>
              <a:gd name="connsiteX26" fmla="*/ 771643 w 1260885"/>
              <a:gd name="connsiteY26" fmla="*/ 1395162 h 1395161"/>
              <a:gd name="connsiteX27" fmla="*/ 1260886 w 1260885"/>
              <a:gd name="connsiteY27" fmla="*/ 1174082 h 1395161"/>
              <a:gd name="connsiteX28" fmla="*/ 1221992 w 1260885"/>
              <a:gd name="connsiteY28" fmla="*/ 1090153 h 1395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60885" h="1395161">
                <a:moveTo>
                  <a:pt x="1221992" y="1090153"/>
                </a:moveTo>
                <a:cubicBezTo>
                  <a:pt x="1168769" y="971425"/>
                  <a:pt x="1299780" y="899778"/>
                  <a:pt x="1197428" y="674604"/>
                </a:cubicBezTo>
                <a:cubicBezTo>
                  <a:pt x="1172863" y="621381"/>
                  <a:pt x="1093029" y="443288"/>
                  <a:pt x="1060276" y="371642"/>
                </a:cubicBezTo>
                <a:cubicBezTo>
                  <a:pt x="1035711" y="316372"/>
                  <a:pt x="970206" y="289760"/>
                  <a:pt x="912889" y="316372"/>
                </a:cubicBezTo>
                <a:cubicBezTo>
                  <a:pt x="888324" y="326607"/>
                  <a:pt x="869901" y="345030"/>
                  <a:pt x="857619" y="369595"/>
                </a:cubicBezTo>
                <a:cubicBezTo>
                  <a:pt x="857619" y="371642"/>
                  <a:pt x="855572" y="371642"/>
                  <a:pt x="853525" y="369595"/>
                </a:cubicBezTo>
                <a:cubicBezTo>
                  <a:pt x="849431" y="359359"/>
                  <a:pt x="845337" y="351171"/>
                  <a:pt x="837148" y="342983"/>
                </a:cubicBezTo>
                <a:cubicBezTo>
                  <a:pt x="816678" y="316372"/>
                  <a:pt x="785972" y="299995"/>
                  <a:pt x="753220" y="299995"/>
                </a:cubicBezTo>
                <a:cubicBezTo>
                  <a:pt x="706138" y="297948"/>
                  <a:pt x="665197" y="326607"/>
                  <a:pt x="646774" y="367548"/>
                </a:cubicBezTo>
                <a:cubicBezTo>
                  <a:pt x="646774" y="369595"/>
                  <a:pt x="644727" y="369595"/>
                  <a:pt x="642680" y="367548"/>
                </a:cubicBezTo>
                <a:cubicBezTo>
                  <a:pt x="605833" y="320466"/>
                  <a:pt x="538280" y="312277"/>
                  <a:pt x="489151" y="349124"/>
                </a:cubicBezTo>
                <a:cubicBezTo>
                  <a:pt x="460493" y="369595"/>
                  <a:pt x="444117" y="410535"/>
                  <a:pt x="452305" y="451476"/>
                </a:cubicBezTo>
                <a:cubicBezTo>
                  <a:pt x="452305" y="453523"/>
                  <a:pt x="450258" y="453523"/>
                  <a:pt x="450258" y="451476"/>
                </a:cubicBezTo>
                <a:lnTo>
                  <a:pt x="274212" y="58444"/>
                </a:lnTo>
                <a:cubicBezTo>
                  <a:pt x="253742" y="11362"/>
                  <a:pt x="198472" y="-13202"/>
                  <a:pt x="151390" y="7268"/>
                </a:cubicBezTo>
                <a:cubicBezTo>
                  <a:pt x="104308" y="27739"/>
                  <a:pt x="79743" y="83009"/>
                  <a:pt x="100214" y="130091"/>
                </a:cubicBezTo>
                <a:cubicBezTo>
                  <a:pt x="100214" y="132138"/>
                  <a:pt x="102261" y="132138"/>
                  <a:pt x="102261" y="134185"/>
                </a:cubicBezTo>
                <a:lnTo>
                  <a:pt x="456399" y="926390"/>
                </a:lnTo>
                <a:lnTo>
                  <a:pt x="401129" y="938672"/>
                </a:lnTo>
                <a:lnTo>
                  <a:pt x="151390" y="766721"/>
                </a:lnTo>
                <a:cubicBezTo>
                  <a:pt x="110449" y="738062"/>
                  <a:pt x="53132" y="744203"/>
                  <a:pt x="22426" y="781050"/>
                </a:cubicBezTo>
                <a:cubicBezTo>
                  <a:pt x="-14421" y="824038"/>
                  <a:pt x="-4185" y="889543"/>
                  <a:pt x="40850" y="920249"/>
                </a:cubicBezTo>
                <a:lnTo>
                  <a:pt x="429787" y="1186364"/>
                </a:lnTo>
                <a:cubicBezTo>
                  <a:pt x="440023" y="1192505"/>
                  <a:pt x="450258" y="1198646"/>
                  <a:pt x="462540" y="1200693"/>
                </a:cubicBezTo>
                <a:lnTo>
                  <a:pt x="706138" y="1258010"/>
                </a:lnTo>
                <a:lnTo>
                  <a:pt x="714326" y="1268246"/>
                </a:lnTo>
                <a:lnTo>
                  <a:pt x="771643" y="1395162"/>
                </a:lnTo>
                <a:lnTo>
                  <a:pt x="1260886" y="1174082"/>
                </a:lnTo>
                <a:lnTo>
                  <a:pt x="1221992" y="1090153"/>
                </a:lnTo>
                <a:close/>
              </a:path>
            </a:pathLst>
          </a:custGeom>
          <a:solidFill>
            <a:srgbClr val="E4B06F"/>
          </a:solidFill>
          <a:ln w="20439" cap="flat">
            <a:solidFill>
              <a:schemeClr val="accent2">
                <a:lumMod val="75000"/>
              </a:schemeClr>
            </a:solidFill>
            <a:prstDash val="solid"/>
            <a:miter/>
          </a:ln>
        </p:spPr>
        <p:txBody>
          <a:bodyPr rtlCol="0" anchor="ctr"/>
          <a:lstStyle/>
          <a:p>
            <a:endParaRPr lang="fr-FR"/>
          </a:p>
        </p:txBody>
      </p:sp>
    </p:spTree>
    <p:extLst>
      <p:ext uri="{BB962C8B-B14F-4D97-AF65-F5344CB8AC3E}">
        <p14:creationId xmlns:p14="http://schemas.microsoft.com/office/powerpoint/2010/main" val="1084958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1.2963E-6 -1.7284E-6 L 0.00011 0.20355 " pathEditMode="relative" rAng="0" ptsTypes="AA">
                                      <p:cBhvr>
                                        <p:cTn id="6" dur="2000" fill="hold"/>
                                        <p:tgtEl>
                                          <p:spTgt spid="17"/>
                                        </p:tgtEl>
                                        <p:attrNameLst>
                                          <p:attrName>ppt_x</p:attrName>
                                          <p:attrName>ppt_y</p:attrName>
                                        </p:attrNameLst>
                                      </p:cBhvr>
                                      <p:rCtr x="0" y="1017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B8A56-8F5D-39F6-2DD1-0198DEC8715F}"/>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3172B30F-C560-BFB4-1EB0-0C60D52DF230}"/>
              </a:ext>
            </a:extLst>
          </p:cNvPr>
          <p:cNvSpPr txBox="1"/>
          <p:nvPr/>
        </p:nvSpPr>
        <p:spPr>
          <a:xfrm>
            <a:off x="1680901" y="728948"/>
            <a:ext cx="1082842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دوركم، ارسموا الحرف عموديا في الهواء:</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تتم نمذجة رسم الحرف في الهواء، مع الحرص على التوجيه الصحيح. </a:t>
            </a:r>
          </a:p>
        </p:txBody>
      </p:sp>
      <p:pic>
        <p:nvPicPr>
          <p:cNvPr id="4" name="Picture 49" descr="A cartoon of a person teaching a group of children&#10;&#10;Description automatically generated">
            <a:extLst>
              <a:ext uri="{FF2B5EF4-FFF2-40B4-BE49-F238E27FC236}">
                <a16:creationId xmlns:a16="http://schemas.microsoft.com/office/drawing/2014/main" id="{BB81A591-5D46-CD28-5F1B-58EC161D3673}"/>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sp>
        <p:nvSpPr>
          <p:cNvPr id="6" name="ZoneTexte 5">
            <a:extLst>
              <a:ext uri="{FF2B5EF4-FFF2-40B4-BE49-F238E27FC236}">
                <a16:creationId xmlns:a16="http://schemas.microsoft.com/office/drawing/2014/main" id="{CA186654-2ED8-8F22-D2FE-2648E637829D}"/>
              </a:ext>
            </a:extLst>
          </p:cNvPr>
          <p:cNvSpPr txBox="1"/>
          <p:nvPr/>
        </p:nvSpPr>
        <p:spPr>
          <a:xfrm>
            <a:off x="5021183" y="2890947"/>
            <a:ext cx="3705725" cy="5386090"/>
          </a:xfrm>
          <a:prstGeom prst="rect">
            <a:avLst/>
          </a:prstGeom>
          <a:noFill/>
        </p:spPr>
        <p:txBody>
          <a:bodyPr wrap="square" rtlCol="0">
            <a:spAutoFit/>
          </a:bodyPr>
          <a:lstStyle/>
          <a:p>
            <a:pPr algn="ctr" rtl="1"/>
            <a:r>
              <a:rPr lang="ar-MA" sz="344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ا</a:t>
            </a:r>
            <a:endParaRPr lang="fr-FR" sz="34400" b="1" dirty="0">
              <a:ln w="0"/>
              <a:solidFill>
                <a:srgbClr val="FF0000"/>
              </a:solidFill>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sp>
        <p:nvSpPr>
          <p:cNvPr id="7" name="Forme libre : forme 6">
            <a:extLst>
              <a:ext uri="{FF2B5EF4-FFF2-40B4-BE49-F238E27FC236}">
                <a16:creationId xmlns:a16="http://schemas.microsoft.com/office/drawing/2014/main" id="{0AC818E7-A623-DC9D-1D95-434587ACD812}"/>
              </a:ext>
            </a:extLst>
          </p:cNvPr>
          <p:cNvSpPr/>
          <p:nvPr/>
        </p:nvSpPr>
        <p:spPr>
          <a:xfrm rot="4460708">
            <a:off x="5463790" y="4359451"/>
            <a:ext cx="1260885" cy="1725528"/>
          </a:xfrm>
          <a:custGeom>
            <a:avLst/>
            <a:gdLst>
              <a:gd name="connsiteX0" fmla="*/ 1221992 w 1260885"/>
              <a:gd name="connsiteY0" fmla="*/ 1090153 h 1395161"/>
              <a:gd name="connsiteX1" fmla="*/ 1197428 w 1260885"/>
              <a:gd name="connsiteY1" fmla="*/ 674604 h 1395161"/>
              <a:gd name="connsiteX2" fmla="*/ 1060276 w 1260885"/>
              <a:gd name="connsiteY2" fmla="*/ 371642 h 1395161"/>
              <a:gd name="connsiteX3" fmla="*/ 912889 w 1260885"/>
              <a:gd name="connsiteY3" fmla="*/ 316372 h 1395161"/>
              <a:gd name="connsiteX4" fmla="*/ 857619 w 1260885"/>
              <a:gd name="connsiteY4" fmla="*/ 369595 h 1395161"/>
              <a:gd name="connsiteX5" fmla="*/ 853525 w 1260885"/>
              <a:gd name="connsiteY5" fmla="*/ 369595 h 1395161"/>
              <a:gd name="connsiteX6" fmla="*/ 837148 w 1260885"/>
              <a:gd name="connsiteY6" fmla="*/ 342983 h 1395161"/>
              <a:gd name="connsiteX7" fmla="*/ 753220 w 1260885"/>
              <a:gd name="connsiteY7" fmla="*/ 299995 h 1395161"/>
              <a:gd name="connsiteX8" fmla="*/ 646774 w 1260885"/>
              <a:gd name="connsiteY8" fmla="*/ 367548 h 1395161"/>
              <a:gd name="connsiteX9" fmla="*/ 642680 w 1260885"/>
              <a:gd name="connsiteY9" fmla="*/ 367548 h 1395161"/>
              <a:gd name="connsiteX10" fmla="*/ 489151 w 1260885"/>
              <a:gd name="connsiteY10" fmla="*/ 349124 h 1395161"/>
              <a:gd name="connsiteX11" fmla="*/ 452305 w 1260885"/>
              <a:gd name="connsiteY11" fmla="*/ 451476 h 1395161"/>
              <a:gd name="connsiteX12" fmla="*/ 450258 w 1260885"/>
              <a:gd name="connsiteY12" fmla="*/ 451476 h 1395161"/>
              <a:gd name="connsiteX13" fmla="*/ 274212 w 1260885"/>
              <a:gd name="connsiteY13" fmla="*/ 58444 h 1395161"/>
              <a:gd name="connsiteX14" fmla="*/ 151390 w 1260885"/>
              <a:gd name="connsiteY14" fmla="*/ 7268 h 1395161"/>
              <a:gd name="connsiteX15" fmla="*/ 100214 w 1260885"/>
              <a:gd name="connsiteY15" fmla="*/ 130091 h 1395161"/>
              <a:gd name="connsiteX16" fmla="*/ 102261 w 1260885"/>
              <a:gd name="connsiteY16" fmla="*/ 134185 h 1395161"/>
              <a:gd name="connsiteX17" fmla="*/ 456399 w 1260885"/>
              <a:gd name="connsiteY17" fmla="*/ 926390 h 1395161"/>
              <a:gd name="connsiteX18" fmla="*/ 401129 w 1260885"/>
              <a:gd name="connsiteY18" fmla="*/ 938672 h 1395161"/>
              <a:gd name="connsiteX19" fmla="*/ 151390 w 1260885"/>
              <a:gd name="connsiteY19" fmla="*/ 766721 h 1395161"/>
              <a:gd name="connsiteX20" fmla="*/ 22426 w 1260885"/>
              <a:gd name="connsiteY20" fmla="*/ 781050 h 1395161"/>
              <a:gd name="connsiteX21" fmla="*/ 40850 w 1260885"/>
              <a:gd name="connsiteY21" fmla="*/ 920249 h 1395161"/>
              <a:gd name="connsiteX22" fmla="*/ 429787 w 1260885"/>
              <a:gd name="connsiteY22" fmla="*/ 1186364 h 1395161"/>
              <a:gd name="connsiteX23" fmla="*/ 462540 w 1260885"/>
              <a:gd name="connsiteY23" fmla="*/ 1200693 h 1395161"/>
              <a:gd name="connsiteX24" fmla="*/ 706138 w 1260885"/>
              <a:gd name="connsiteY24" fmla="*/ 1258010 h 1395161"/>
              <a:gd name="connsiteX25" fmla="*/ 714326 w 1260885"/>
              <a:gd name="connsiteY25" fmla="*/ 1268246 h 1395161"/>
              <a:gd name="connsiteX26" fmla="*/ 771643 w 1260885"/>
              <a:gd name="connsiteY26" fmla="*/ 1395162 h 1395161"/>
              <a:gd name="connsiteX27" fmla="*/ 1260886 w 1260885"/>
              <a:gd name="connsiteY27" fmla="*/ 1174082 h 1395161"/>
              <a:gd name="connsiteX28" fmla="*/ 1221992 w 1260885"/>
              <a:gd name="connsiteY28" fmla="*/ 1090153 h 1395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260885" h="1395161">
                <a:moveTo>
                  <a:pt x="1221992" y="1090153"/>
                </a:moveTo>
                <a:cubicBezTo>
                  <a:pt x="1168769" y="971425"/>
                  <a:pt x="1299780" y="899778"/>
                  <a:pt x="1197428" y="674604"/>
                </a:cubicBezTo>
                <a:cubicBezTo>
                  <a:pt x="1172863" y="621381"/>
                  <a:pt x="1093029" y="443288"/>
                  <a:pt x="1060276" y="371642"/>
                </a:cubicBezTo>
                <a:cubicBezTo>
                  <a:pt x="1035711" y="316372"/>
                  <a:pt x="970206" y="289760"/>
                  <a:pt x="912889" y="316372"/>
                </a:cubicBezTo>
                <a:cubicBezTo>
                  <a:pt x="888324" y="326607"/>
                  <a:pt x="869901" y="345030"/>
                  <a:pt x="857619" y="369595"/>
                </a:cubicBezTo>
                <a:cubicBezTo>
                  <a:pt x="857619" y="371642"/>
                  <a:pt x="855572" y="371642"/>
                  <a:pt x="853525" y="369595"/>
                </a:cubicBezTo>
                <a:cubicBezTo>
                  <a:pt x="849431" y="359359"/>
                  <a:pt x="845337" y="351171"/>
                  <a:pt x="837148" y="342983"/>
                </a:cubicBezTo>
                <a:cubicBezTo>
                  <a:pt x="816678" y="316372"/>
                  <a:pt x="785972" y="299995"/>
                  <a:pt x="753220" y="299995"/>
                </a:cubicBezTo>
                <a:cubicBezTo>
                  <a:pt x="706138" y="297948"/>
                  <a:pt x="665197" y="326607"/>
                  <a:pt x="646774" y="367548"/>
                </a:cubicBezTo>
                <a:cubicBezTo>
                  <a:pt x="646774" y="369595"/>
                  <a:pt x="644727" y="369595"/>
                  <a:pt x="642680" y="367548"/>
                </a:cubicBezTo>
                <a:cubicBezTo>
                  <a:pt x="605833" y="320466"/>
                  <a:pt x="538280" y="312277"/>
                  <a:pt x="489151" y="349124"/>
                </a:cubicBezTo>
                <a:cubicBezTo>
                  <a:pt x="460493" y="369595"/>
                  <a:pt x="444117" y="410535"/>
                  <a:pt x="452305" y="451476"/>
                </a:cubicBezTo>
                <a:cubicBezTo>
                  <a:pt x="452305" y="453523"/>
                  <a:pt x="450258" y="453523"/>
                  <a:pt x="450258" y="451476"/>
                </a:cubicBezTo>
                <a:lnTo>
                  <a:pt x="274212" y="58444"/>
                </a:lnTo>
                <a:cubicBezTo>
                  <a:pt x="253742" y="11362"/>
                  <a:pt x="198472" y="-13202"/>
                  <a:pt x="151390" y="7268"/>
                </a:cubicBezTo>
                <a:cubicBezTo>
                  <a:pt x="104308" y="27739"/>
                  <a:pt x="79743" y="83009"/>
                  <a:pt x="100214" y="130091"/>
                </a:cubicBezTo>
                <a:cubicBezTo>
                  <a:pt x="100214" y="132138"/>
                  <a:pt x="102261" y="132138"/>
                  <a:pt x="102261" y="134185"/>
                </a:cubicBezTo>
                <a:lnTo>
                  <a:pt x="456399" y="926390"/>
                </a:lnTo>
                <a:lnTo>
                  <a:pt x="401129" y="938672"/>
                </a:lnTo>
                <a:lnTo>
                  <a:pt x="151390" y="766721"/>
                </a:lnTo>
                <a:cubicBezTo>
                  <a:pt x="110449" y="738062"/>
                  <a:pt x="53132" y="744203"/>
                  <a:pt x="22426" y="781050"/>
                </a:cubicBezTo>
                <a:cubicBezTo>
                  <a:pt x="-14421" y="824038"/>
                  <a:pt x="-4185" y="889543"/>
                  <a:pt x="40850" y="920249"/>
                </a:cubicBezTo>
                <a:lnTo>
                  <a:pt x="429787" y="1186364"/>
                </a:lnTo>
                <a:cubicBezTo>
                  <a:pt x="440023" y="1192505"/>
                  <a:pt x="450258" y="1198646"/>
                  <a:pt x="462540" y="1200693"/>
                </a:cubicBezTo>
                <a:lnTo>
                  <a:pt x="706138" y="1258010"/>
                </a:lnTo>
                <a:lnTo>
                  <a:pt x="714326" y="1268246"/>
                </a:lnTo>
                <a:lnTo>
                  <a:pt x="771643" y="1395162"/>
                </a:lnTo>
                <a:lnTo>
                  <a:pt x="1260886" y="1174082"/>
                </a:lnTo>
                <a:lnTo>
                  <a:pt x="1221992" y="1090153"/>
                </a:lnTo>
                <a:close/>
              </a:path>
            </a:pathLst>
          </a:custGeom>
          <a:solidFill>
            <a:srgbClr val="E4B06F"/>
          </a:solidFill>
          <a:ln w="20439" cap="flat">
            <a:solidFill>
              <a:schemeClr val="accent2">
                <a:lumMod val="75000"/>
              </a:schemeClr>
            </a:solidFill>
            <a:prstDash val="solid"/>
            <a:miter/>
          </a:ln>
        </p:spPr>
        <p:txBody>
          <a:bodyPr rtlCol="0" anchor="ctr"/>
          <a:lstStyle/>
          <a:p>
            <a:endParaRPr lang="fr-FR"/>
          </a:p>
        </p:txBody>
      </p:sp>
    </p:spTree>
    <p:extLst>
      <p:ext uri="{BB962C8B-B14F-4D97-AF65-F5344CB8AC3E}">
        <p14:creationId xmlns:p14="http://schemas.microsoft.com/office/powerpoint/2010/main" val="1903734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1.2963E-6 -1.7284E-6 L 0.00011 0.20355 " pathEditMode="relative" rAng="0" ptsTypes="AA">
                                      <p:cBhvr>
                                        <p:cTn id="6" dur="2000" fill="hold"/>
                                        <p:tgtEl>
                                          <p:spTgt spid="7"/>
                                        </p:tgtEl>
                                        <p:attrNameLst>
                                          <p:attrName>ppt_x</p:attrName>
                                          <p:attrName>ppt_y</p:attrName>
                                        </p:attrNameLst>
                                      </p:cBhvr>
                                      <p:rCtr x="0" y="1017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306B78-898B-4D78-A34A-5BFAAA4A150C}"/>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B92153A4-EC06-3937-92FD-1A251AD1D412}"/>
              </a:ext>
            </a:extLst>
          </p:cNvPr>
          <p:cNvSpPr txBox="1"/>
          <p:nvPr/>
        </p:nvSpPr>
        <p:spPr>
          <a:xfrm>
            <a:off x="1680901" y="728948"/>
            <a:ext cx="1082842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خذوا كراساتكم، وقوموا بتلوين الحرف في النشاط الأول (الصفحة 5).</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يمر الأستاذ بين الصفوف مذكرا بطريقة التلوين، مع حث التلاميذ على ترديد [أ] وهم يلونون. </a:t>
            </a:r>
          </a:p>
        </p:txBody>
      </p:sp>
      <p:pic>
        <p:nvPicPr>
          <p:cNvPr id="4" name="Picture 49" descr="A cartoon of a person teaching a group of children&#10;&#10;Description automatically generated">
            <a:extLst>
              <a:ext uri="{FF2B5EF4-FFF2-40B4-BE49-F238E27FC236}">
                <a16:creationId xmlns:a16="http://schemas.microsoft.com/office/drawing/2014/main" id="{6B3B635A-DECD-4F72-E81F-8772A59F3D7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10" name="Image 9">
            <a:extLst>
              <a:ext uri="{FF2B5EF4-FFF2-40B4-BE49-F238E27FC236}">
                <a16:creationId xmlns:a16="http://schemas.microsoft.com/office/drawing/2014/main" id="{B288619A-8C90-2DCC-EAAC-08CD98DC69A4}"/>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284540" y="2360194"/>
            <a:ext cx="13146920" cy="5566612"/>
          </a:xfrm>
          <a:prstGeom prst="rect">
            <a:avLst/>
          </a:prstGeom>
        </p:spPr>
      </p:pic>
      <p:sp>
        <p:nvSpPr>
          <p:cNvPr id="11" name="Rectangle 10">
            <a:extLst>
              <a:ext uri="{FF2B5EF4-FFF2-40B4-BE49-F238E27FC236}">
                <a16:creationId xmlns:a16="http://schemas.microsoft.com/office/drawing/2014/main" id="{99A563E2-2AD9-2D76-744D-FD4D31A03186}"/>
              </a:ext>
            </a:extLst>
          </p:cNvPr>
          <p:cNvSpPr/>
          <p:nvPr/>
        </p:nvSpPr>
        <p:spPr>
          <a:xfrm>
            <a:off x="9047747" y="3433011"/>
            <a:ext cx="2839453" cy="4106778"/>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064273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FBE3BF-504A-5001-34B3-E073E5351A79}"/>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3E473438-B69F-DF66-78DD-FC6CD97C107E}"/>
              </a:ext>
            </a:extLst>
          </p:cNvPr>
          <p:cNvSpPr txBox="1"/>
          <p:nvPr/>
        </p:nvSpPr>
        <p:spPr>
          <a:xfrm>
            <a:off x="1680901" y="728948"/>
            <a:ext cx="1082842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خذوا النشاط الثاني، وقوموا بتلوين الحرف</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يمر الأستاذ بين الصفوف مذكرا بطريقة التلوين، مع حث التلاميذ على ترديد [أ] وهم يلونون. </a:t>
            </a:r>
          </a:p>
        </p:txBody>
      </p:sp>
      <p:pic>
        <p:nvPicPr>
          <p:cNvPr id="4" name="Picture 49" descr="A cartoon of a person teaching a group of children&#10;&#10;Description automatically generated">
            <a:extLst>
              <a:ext uri="{FF2B5EF4-FFF2-40B4-BE49-F238E27FC236}">
                <a16:creationId xmlns:a16="http://schemas.microsoft.com/office/drawing/2014/main" id="{90509A08-5568-BEF7-BFF6-204F142919F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9" name="Image 8">
            <a:extLst>
              <a:ext uri="{FF2B5EF4-FFF2-40B4-BE49-F238E27FC236}">
                <a16:creationId xmlns:a16="http://schemas.microsoft.com/office/drawing/2014/main" id="{50A46925-C1BB-A94F-ED4A-BCC8698DD23C}"/>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602224" y="3416969"/>
            <a:ext cx="12511552" cy="5149515"/>
          </a:xfrm>
          <a:prstGeom prst="rect">
            <a:avLst/>
          </a:prstGeom>
        </p:spPr>
      </p:pic>
    </p:spTree>
    <p:extLst>
      <p:ext uri="{BB962C8B-B14F-4D97-AF65-F5344CB8AC3E}">
        <p14:creationId xmlns:p14="http://schemas.microsoft.com/office/powerpoint/2010/main" val="11533439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8889A-4705-8F2E-8331-CF4A223D40D9}"/>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4D6670D1-2E23-1299-E305-2FA26E0E66F7}"/>
              </a:ext>
            </a:extLst>
          </p:cNvPr>
          <p:cNvSpPr txBox="1"/>
          <p:nvPr/>
        </p:nvSpPr>
        <p:spPr>
          <a:xfrm>
            <a:off x="1680901" y="728948"/>
            <a:ext cx="1082842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الآن سنتدرب على رسم الحرف، خذوا النشاط الثالث، وقوموا بتمرير القلم على النماذج</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يمر الأستاذ بين الصفوف مذكرا بطريقة رسم الحرف. </a:t>
            </a:r>
          </a:p>
        </p:txBody>
      </p:sp>
      <p:pic>
        <p:nvPicPr>
          <p:cNvPr id="4" name="Picture 49" descr="A cartoon of a person teaching a group of children&#10;&#10;Description automatically generated">
            <a:extLst>
              <a:ext uri="{FF2B5EF4-FFF2-40B4-BE49-F238E27FC236}">
                <a16:creationId xmlns:a16="http://schemas.microsoft.com/office/drawing/2014/main" id="{C9EF3A20-7EA6-11C5-89F7-25FD78D0A416}"/>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5" name="Image 4">
            <a:extLst>
              <a:ext uri="{FF2B5EF4-FFF2-40B4-BE49-F238E27FC236}">
                <a16:creationId xmlns:a16="http://schemas.microsoft.com/office/drawing/2014/main" id="{B4A16E65-74B2-C509-7421-913A975AE08D}"/>
              </a:ext>
            </a:extLst>
          </p:cNvPr>
          <p:cNvPicPr>
            <a:picLocks noChangeAspect="1"/>
          </p:cNvPicPr>
          <p:nvPr/>
        </p:nvPicPr>
        <p:blipFill>
          <a:blip r:embed="rId3"/>
          <a:stretch>
            <a:fillRect/>
          </a:stretch>
        </p:blipFill>
        <p:spPr>
          <a:xfrm>
            <a:off x="676782" y="3763721"/>
            <a:ext cx="12362435" cy="3836618"/>
          </a:xfrm>
          <a:prstGeom prst="rect">
            <a:avLst/>
          </a:prstGeom>
        </p:spPr>
      </p:pic>
    </p:spTree>
    <p:extLst>
      <p:ext uri="{BB962C8B-B14F-4D97-AF65-F5344CB8AC3E}">
        <p14:creationId xmlns:p14="http://schemas.microsoft.com/office/powerpoint/2010/main" val="32271695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cstate="hqprint">
              <a:extLst>
                <a:ext uri="{28A0092B-C50C-407E-A947-70E740481C1C}">
                  <a14:useLocalDpi xmlns:a14="http://schemas.microsoft.com/office/drawing/2010/main"/>
                </a:ext>
              </a:extLst>
            </a:blip>
            <a:stretch>
              <a:fillRect/>
            </a:stretch>
          </a:blipFill>
        </p:spPr>
        <p:txBody>
          <a:bodyPr/>
          <a:lstStyle/>
          <a:p>
            <a:pPr defTabSz="685834">
              <a:defRPr/>
            </a:pPr>
            <a:endParaRPr lang="fr-MA" sz="1350" dirty="0">
              <a:solidFill>
                <a:prstClr val="black"/>
              </a:solidFill>
              <a:latin typeface="Dosis" pitchFamily="2" charset="0"/>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983197" y="835347"/>
            <a:ext cx="12001500" cy="8880153"/>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34">
                <a:defRPr/>
              </a:pPr>
              <a:endParaRPr lang="fr-MA" sz="1350" dirty="0">
                <a:solidFill>
                  <a:prstClr val="black"/>
                </a:solidFill>
                <a:latin typeface="Dosis" pitchFamily="2" charset="0"/>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38101" tIns="38101" rIns="38101" bIns="38101" rtlCol="0" anchor="ctr"/>
            <a:lstStyle/>
            <a:p>
              <a:pPr algn="ctr" defTabSz="685834">
                <a:lnSpc>
                  <a:spcPts val="2409"/>
                </a:lnSpc>
                <a:defRPr/>
              </a:pPr>
              <a:endParaRPr sz="1350" dirty="0">
                <a:solidFill>
                  <a:prstClr val="black"/>
                </a:solidFill>
                <a:latin typeface="Dosis" pitchFamily="2" charset="0"/>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992691" y="338681"/>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9" name="TextBox 9"/>
          <p:cNvSpPr txBox="1"/>
          <p:nvPr/>
        </p:nvSpPr>
        <p:spPr>
          <a:xfrm>
            <a:off x="3094841" y="1402852"/>
            <a:ext cx="7520365" cy="573234"/>
          </a:xfrm>
          <a:prstGeom prst="rect">
            <a:avLst/>
          </a:prstGeom>
        </p:spPr>
        <p:txBody>
          <a:bodyPr lIns="0" tIns="0" rIns="0" bIns="0" rtlCol="0" anchor="t">
            <a:spAutoFit/>
          </a:bodyPr>
          <a:lstStyle/>
          <a:p>
            <a:pPr algn="ctr" defTabSz="685800">
              <a:lnSpc>
                <a:spcPts val="4199"/>
              </a:lnSpc>
              <a:defRPr/>
            </a:pPr>
            <a:r>
              <a:rPr lang="ar-MA" sz="4400" b="1" dirty="0">
                <a:solidFill>
                  <a:srgbClr val="1F497D"/>
                </a:solidFill>
                <a:latin typeface="Adobe Arabic" panose="02040503050201020203" pitchFamily="18" charset="-78"/>
                <a:cs typeface="Adobe Arabic" panose="02040503050201020203" pitchFamily="18" charset="-78"/>
              </a:rPr>
              <a:t>هيكلة الحصة</a:t>
            </a:r>
            <a:endParaRPr lang="en-US" sz="4400" b="1" dirty="0">
              <a:solidFill>
                <a:srgbClr val="1F497D"/>
              </a:solidFill>
              <a:latin typeface="Adobe Arabic" panose="02040503050201020203" pitchFamily="18" charset="-78"/>
              <a:cs typeface="Adobe Arabic" panose="02040503050201020203" pitchFamily="18" charset="-78"/>
            </a:endParaRPr>
          </a:p>
        </p:txBody>
      </p:sp>
      <p:sp>
        <p:nvSpPr>
          <p:cNvPr id="21" name="TextBox 10">
            <a:extLst>
              <a:ext uri="{FF2B5EF4-FFF2-40B4-BE49-F238E27FC236}">
                <a16:creationId xmlns:a16="http://schemas.microsoft.com/office/drawing/2014/main" id="{520975FF-C4E0-5D86-270B-BF29A19BF229}"/>
              </a:ext>
            </a:extLst>
          </p:cNvPr>
          <p:cNvSpPr txBox="1"/>
          <p:nvPr/>
        </p:nvSpPr>
        <p:spPr>
          <a:xfrm>
            <a:off x="1457379" y="3699359"/>
            <a:ext cx="4079744" cy="384721"/>
          </a:xfrm>
          <a:prstGeom prst="rect">
            <a:avLst/>
          </a:prstGeom>
        </p:spPr>
        <p:txBody>
          <a:bodyPr lIns="0" tIns="0" rIns="0" bIns="0" rtlCol="0" anchor="t">
            <a:spAutoFit/>
          </a:bodyPr>
          <a:lstStyle/>
          <a:p>
            <a:pPr defTabSz="685800">
              <a:lnSpc>
                <a:spcPts val="3026"/>
              </a:lnSpc>
              <a:defRPr/>
            </a:pPr>
            <a:r>
              <a:rPr lang="en-US" sz="2400" dirty="0">
                <a:solidFill>
                  <a:srgbClr val="8DC63F"/>
                </a:solidFill>
                <a:latin typeface="Carelia"/>
              </a:rPr>
              <a:t>   </a:t>
            </a:r>
            <a:endParaRPr lang="en-US" sz="2400" dirty="0">
              <a:solidFill>
                <a:srgbClr val="106585"/>
              </a:solidFill>
              <a:latin typeface="Carelia"/>
            </a:endParaRPr>
          </a:p>
        </p:txBody>
      </p:sp>
      <p:sp>
        <p:nvSpPr>
          <p:cNvPr id="33" name="TextBox 12">
            <a:extLst>
              <a:ext uri="{FF2B5EF4-FFF2-40B4-BE49-F238E27FC236}">
                <a16:creationId xmlns:a16="http://schemas.microsoft.com/office/drawing/2014/main" id="{62D5657B-BE79-BE5F-8DF7-DAFA860B9E8D}"/>
              </a:ext>
            </a:extLst>
          </p:cNvPr>
          <p:cNvSpPr txBox="1"/>
          <p:nvPr/>
        </p:nvSpPr>
        <p:spPr>
          <a:xfrm>
            <a:off x="1692101" y="5167660"/>
            <a:ext cx="10157725" cy="294953"/>
          </a:xfrm>
          <a:prstGeom prst="rect">
            <a:avLst/>
          </a:prstGeom>
        </p:spPr>
        <p:txBody>
          <a:bodyPr wrap="square" lIns="0" tIns="0" rIns="0" bIns="0" rtlCol="0" anchor="t">
            <a:spAutoFit/>
          </a:bodyPr>
          <a:lstStyle/>
          <a:p>
            <a:pPr marL="176690" lvl="1" defTabSz="685800">
              <a:lnSpc>
                <a:spcPts val="2291"/>
              </a:lnSpc>
              <a:spcAft>
                <a:spcPts val="450"/>
              </a:spcAft>
              <a:defRPr/>
            </a:pPr>
            <a:r>
              <a:rPr lang="pt-BR" sz="2400" dirty="0">
                <a:solidFill>
                  <a:prstClr val="black">
                    <a:lumMod val="75000"/>
                    <a:lumOff val="25000"/>
                  </a:prstClr>
                </a:solidFill>
                <a:latin typeface="Dosis" pitchFamily="2" charset="0"/>
                <a:ea typeface="Cambria" panose="02040503050406030204" pitchFamily="18" charset="0"/>
              </a:rPr>
              <a:t>   </a:t>
            </a:r>
            <a:endParaRPr lang="en-US" sz="2550" dirty="0">
              <a:solidFill>
                <a:prstClr val="black">
                  <a:lumMod val="75000"/>
                  <a:lumOff val="25000"/>
                </a:prstClr>
              </a:solidFill>
              <a:latin typeface="Dosis" pitchFamily="2" charset="0"/>
            </a:endParaRPr>
          </a:p>
        </p:txBody>
      </p:sp>
      <p:graphicFrame>
        <p:nvGraphicFramePr>
          <p:cNvPr id="59" name="Tableau 58">
            <a:extLst>
              <a:ext uri="{FF2B5EF4-FFF2-40B4-BE49-F238E27FC236}">
                <a16:creationId xmlns:a16="http://schemas.microsoft.com/office/drawing/2014/main" id="{6F7516E0-5AF9-99B0-509D-DD2CB5191F15}"/>
              </a:ext>
            </a:extLst>
          </p:cNvPr>
          <p:cNvGraphicFramePr>
            <a:graphicFrameLocks noGrp="1"/>
          </p:cNvGraphicFramePr>
          <p:nvPr>
            <p:extLst>
              <p:ext uri="{D42A27DB-BD31-4B8C-83A1-F6EECF244321}">
                <p14:modId xmlns:p14="http://schemas.microsoft.com/office/powerpoint/2010/main" val="4075162207"/>
              </p:ext>
            </p:extLst>
          </p:nvPr>
        </p:nvGraphicFramePr>
        <p:xfrm>
          <a:off x="1776161" y="1970346"/>
          <a:ext cx="9989603" cy="7589520"/>
        </p:xfrm>
        <a:graphic>
          <a:graphicData uri="http://schemas.openxmlformats.org/drawingml/2006/table">
            <a:tbl>
              <a:tblPr firstRow="1" bandRow="1">
                <a:tableStyleId>{BC89EF96-8CEA-46FF-86C4-4CE0E7609802}</a:tableStyleId>
              </a:tblPr>
              <a:tblGrid>
                <a:gridCol w="3329868">
                  <a:extLst>
                    <a:ext uri="{9D8B030D-6E8A-4147-A177-3AD203B41FA5}">
                      <a16:colId xmlns:a16="http://schemas.microsoft.com/office/drawing/2014/main" val="3161152025"/>
                    </a:ext>
                  </a:extLst>
                </a:gridCol>
                <a:gridCol w="264431">
                  <a:extLst>
                    <a:ext uri="{9D8B030D-6E8A-4147-A177-3AD203B41FA5}">
                      <a16:colId xmlns:a16="http://schemas.microsoft.com/office/drawing/2014/main" val="3449223050"/>
                    </a:ext>
                  </a:extLst>
                </a:gridCol>
                <a:gridCol w="6395304">
                  <a:extLst>
                    <a:ext uri="{9D8B030D-6E8A-4147-A177-3AD203B41FA5}">
                      <a16:colId xmlns:a16="http://schemas.microsoft.com/office/drawing/2014/main" val="872511244"/>
                    </a:ext>
                  </a:extLst>
                </a:gridCol>
              </a:tblGrid>
              <a:tr h="724906">
                <a:tc>
                  <a:txBody>
                    <a:bodyPr/>
                    <a:lstStyle/>
                    <a:p>
                      <a:pPr algn="r" rtl="1"/>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514350" indent="-514350" algn="r" rtl="1">
                        <a:buAutoNum type="arabicPeriod"/>
                      </a:pPr>
                      <a:r>
                        <a:rPr lang="ar-MA" sz="3200" b="1" dirty="0">
                          <a:latin typeface="Adobe Arabic" panose="02040503050201020203" pitchFamily="18" charset="-78"/>
                          <a:cs typeface="Adobe Arabic" panose="02040503050201020203" pitchFamily="18" charset="-78"/>
                        </a:rPr>
                        <a:t>افتتاح الحصة:</a:t>
                      </a: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تعلم سلوك اليوم</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6691148"/>
                  </a:ext>
                </a:extLst>
              </a:tr>
              <a:tr h="724906">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fr-FR" sz="2800" b="1">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514350" indent="-514350" algn="r" rtl="1">
                        <a:buAutoNum type="arabicPeriod" startAt="2"/>
                      </a:pPr>
                      <a:r>
                        <a:rPr lang="ar-MA" sz="3200" b="1" dirty="0">
                          <a:latin typeface="Adobe Arabic" panose="02040503050201020203" pitchFamily="18" charset="-78"/>
                          <a:cs typeface="Adobe Arabic" panose="02040503050201020203" pitchFamily="18" charset="-78"/>
                        </a:rPr>
                        <a:t>نشاط اعتيادي:</a:t>
                      </a: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طقس تسجيل الحضور</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61648371"/>
                  </a:ext>
                </a:extLst>
              </a:tr>
              <a:tr h="724906">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fr-FR" sz="2800" b="1">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514350" lvl="1" indent="-514350" algn="r" rtl="1">
                        <a:buFont typeface="+mj-lt"/>
                        <a:buAutoNum type="arabicPeriod" startAt="3"/>
                      </a:pPr>
                      <a:r>
                        <a:rPr lang="ar-MA" sz="3200" b="1" kern="1200" dirty="0">
                          <a:solidFill>
                            <a:schemeClr val="tx1"/>
                          </a:solidFill>
                          <a:latin typeface="Adobe Arabic" panose="02040503050201020203" pitchFamily="18" charset="-78"/>
                          <a:ea typeface="+mn-ea"/>
                          <a:cs typeface="Adobe Arabic" panose="02040503050201020203" pitchFamily="18" charset="-78"/>
                        </a:rPr>
                        <a:t>تحدث وإغناء المعجم:</a:t>
                      </a: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تحدث عفوي</a:t>
                      </a: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الاستماع لحكاية: "أول يوم في المدرسة"</a:t>
                      </a: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قراءة الصورة: "لوحة القسم"</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86436026"/>
                  </a:ext>
                </a:extLst>
              </a:tr>
              <a:tr h="724906">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fr-FR" sz="2800" b="1">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514350" indent="-514350" algn="r" rtl="1">
                        <a:buFont typeface="+mj-lt"/>
                        <a:buAutoNum type="arabicPeriod" startAt="4"/>
                      </a:pPr>
                      <a:r>
                        <a:rPr lang="ar-MA" sz="3200" b="1" dirty="0">
                          <a:latin typeface="Adobe Arabic" panose="02040503050201020203" pitchFamily="18" charset="-78"/>
                          <a:cs typeface="Adobe Arabic" panose="02040503050201020203" pitchFamily="18" charset="-78"/>
                        </a:rPr>
                        <a:t>أنشطة القراءة والكتابة:</a:t>
                      </a:r>
                    </a:p>
                    <a:p>
                      <a:pPr marL="742950" lvl="1" indent="-285750" algn="r" rtl="1">
                        <a:buFontTx/>
                        <a:buChar char="-"/>
                      </a:pPr>
                      <a:r>
                        <a:rPr lang="ar-MA" sz="2800" b="0" kern="1200">
                          <a:solidFill>
                            <a:schemeClr val="tx1"/>
                          </a:solidFill>
                          <a:latin typeface="Adobe Arabic" panose="02040503050201020203" pitchFamily="18" charset="-78"/>
                          <a:ea typeface="+mn-ea"/>
                          <a:cs typeface="Adobe Arabic" panose="02040503050201020203" pitchFamily="18" charset="-78"/>
                        </a:rPr>
                        <a:t>أنشودة الحروف</a:t>
                      </a:r>
                      <a:endParaRPr lang="ar-MA" sz="2800" b="0" kern="1200" dirty="0">
                        <a:solidFill>
                          <a:schemeClr val="tx1"/>
                        </a:solidFill>
                        <a:latin typeface="Adobe Arabic" panose="02040503050201020203" pitchFamily="18" charset="-78"/>
                        <a:ea typeface="+mn-ea"/>
                        <a:cs typeface="Adobe Arabic" panose="02040503050201020203" pitchFamily="18" charset="-78"/>
                      </a:endParaRP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تقديم الحرف: "أ"</a:t>
                      </a: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الوعي الصوتي</a:t>
                      </a: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المبدأ الألفبائي</a:t>
                      </a: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التخطيط والتلوين</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7692720"/>
                  </a:ext>
                </a:extLst>
              </a:tr>
              <a:tr h="724906">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514350" indent="-514350" algn="r" rtl="1">
                        <a:buFont typeface="+mj-lt"/>
                        <a:buAutoNum type="arabicPeriod" startAt="5"/>
                      </a:pPr>
                      <a:r>
                        <a:rPr lang="ar-MA" sz="3200" b="1" dirty="0">
                          <a:latin typeface="Adobe Arabic" panose="02040503050201020203" pitchFamily="18" charset="-78"/>
                          <a:cs typeface="Adobe Arabic" panose="02040503050201020203" pitchFamily="18" charset="-78"/>
                        </a:rPr>
                        <a:t>اختتام الحصة:</a:t>
                      </a:r>
                      <a:endParaRPr lang="ar-MA" sz="2800" b="0" kern="1200" dirty="0">
                        <a:solidFill>
                          <a:schemeClr val="tx1"/>
                        </a:solidFill>
                        <a:latin typeface="Adobe Arabic" panose="02040503050201020203" pitchFamily="18" charset="-78"/>
                        <a:ea typeface="+mn-ea"/>
                        <a:cs typeface="Adobe Arabic" panose="02040503050201020203" pitchFamily="18" charset="-78"/>
                      </a:endParaRPr>
                    </a:p>
                    <a:p>
                      <a:pPr marL="352425" indent="0" algn="r" rtl="1">
                        <a:buFont typeface="Adobe Arabic" panose="02040503050201020203" pitchFamily="18" charset="-78"/>
                        <a:buNone/>
                      </a:pPr>
                      <a:r>
                        <a:rPr lang="ar-MA" sz="2800" b="0" kern="1200" dirty="0">
                          <a:solidFill>
                            <a:schemeClr val="tx1"/>
                          </a:solidFill>
                          <a:latin typeface="Adobe Arabic" panose="02040503050201020203" pitchFamily="18" charset="-78"/>
                          <a:ea typeface="+mn-ea"/>
                          <a:cs typeface="Adobe Arabic" panose="02040503050201020203" pitchFamily="18" charset="-78"/>
                        </a:rPr>
                        <a:t> - لعبة المحقق</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40246648"/>
                  </a:ext>
                </a:extLst>
              </a:tr>
            </a:tbl>
          </a:graphicData>
        </a:graphic>
      </p:graphicFrame>
      <p:grpSp>
        <p:nvGrpSpPr>
          <p:cNvPr id="66" name="Groupe 65">
            <a:extLst>
              <a:ext uri="{FF2B5EF4-FFF2-40B4-BE49-F238E27FC236}">
                <a16:creationId xmlns:a16="http://schemas.microsoft.com/office/drawing/2014/main" id="{A72B98F2-FFEA-28C6-9769-AF30380503B3}"/>
              </a:ext>
            </a:extLst>
          </p:cNvPr>
          <p:cNvGrpSpPr/>
          <p:nvPr/>
        </p:nvGrpSpPr>
        <p:grpSpPr>
          <a:xfrm flipH="1">
            <a:off x="2376609" y="3065702"/>
            <a:ext cx="2010625" cy="698668"/>
            <a:chOff x="3700831" y="3540342"/>
            <a:chExt cx="896197" cy="385540"/>
          </a:xfrm>
        </p:grpSpPr>
        <p:sp>
          <p:nvSpPr>
            <p:cNvPr id="67" name="Rectangle : coins arrondis 66">
              <a:extLst>
                <a:ext uri="{FF2B5EF4-FFF2-40B4-BE49-F238E27FC236}">
                  <a16:creationId xmlns:a16="http://schemas.microsoft.com/office/drawing/2014/main" id="{34AA3812-3D6C-495B-946C-04A48605C08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000" dirty="0">
                <a:solidFill>
                  <a:prstClr val="white"/>
                </a:solidFill>
                <a:latin typeface="Dosis" pitchFamily="2" charset="0"/>
              </a:endParaRPr>
            </a:p>
          </p:txBody>
        </p:sp>
        <p:pic>
          <p:nvPicPr>
            <p:cNvPr id="68" name="Picture 2">
              <a:extLst>
                <a:ext uri="{FF2B5EF4-FFF2-40B4-BE49-F238E27FC236}">
                  <a16:creationId xmlns:a16="http://schemas.microsoft.com/office/drawing/2014/main" id="{1226C0A4-4292-47EF-1AA1-E63038C221DD}"/>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a:ext>
              </a:extLst>
            </a:blip>
            <a:srcRect/>
            <a:stretch>
              <a:fillRect/>
            </a:stretch>
          </p:blipFill>
          <p:spPr bwMode="auto">
            <a:xfrm>
              <a:off x="3700831" y="3540342"/>
              <a:ext cx="303139" cy="385540"/>
            </a:xfrm>
            <a:prstGeom prst="rect">
              <a:avLst/>
            </a:prstGeom>
            <a:noFill/>
            <a:extLst>
              <a:ext uri="{909E8E84-426E-40DD-AFC4-6F175D3DCCD1}">
                <a14:hiddenFill xmlns:a14="http://schemas.microsoft.com/office/drawing/2010/main">
                  <a:solidFill>
                    <a:srgbClr val="FFFFFF"/>
                  </a:solidFill>
                </a14:hiddenFill>
              </a:ext>
            </a:extLst>
          </p:spPr>
        </p:pic>
        <p:sp>
          <p:nvSpPr>
            <p:cNvPr id="69" name="ZoneTexte 68">
              <a:extLst>
                <a:ext uri="{FF2B5EF4-FFF2-40B4-BE49-F238E27FC236}">
                  <a16:creationId xmlns:a16="http://schemas.microsoft.com/office/drawing/2014/main" id="{AA1C6C27-911A-339B-CE39-229DC876F1F1}"/>
                </a:ext>
              </a:extLst>
            </p:cNvPr>
            <p:cNvSpPr txBox="1"/>
            <p:nvPr/>
          </p:nvSpPr>
          <p:spPr>
            <a:xfrm>
              <a:off x="3996852" y="3647946"/>
              <a:ext cx="527425" cy="220789"/>
            </a:xfrm>
            <a:prstGeom prst="rect">
              <a:avLst/>
            </a:prstGeom>
            <a:noFill/>
          </p:spPr>
          <p:txBody>
            <a:bodyPr wrap="square" rtlCol="0">
              <a:spAutoFit/>
            </a:bodyPr>
            <a:lstStyle/>
            <a:p>
              <a:pPr algn="ctr" defTabSz="685800" rtl="1">
                <a:defRPr/>
              </a:pPr>
              <a:r>
                <a:rPr lang="ar-MA" sz="2000" b="1" dirty="0">
                  <a:solidFill>
                    <a:srgbClr val="106585"/>
                  </a:solidFill>
                  <a:latin typeface="Dosis" pitchFamily="2" charset="0"/>
                </a:rPr>
                <a:t>20 دقيقة</a:t>
              </a:r>
              <a:endParaRPr lang="fr-MA" sz="2000" b="1" dirty="0">
                <a:solidFill>
                  <a:srgbClr val="106585"/>
                </a:solidFill>
                <a:latin typeface="Dosis" pitchFamily="2" charset="0"/>
              </a:endParaRPr>
            </a:p>
          </p:txBody>
        </p:sp>
      </p:grpSp>
      <p:grpSp>
        <p:nvGrpSpPr>
          <p:cNvPr id="70" name="Groupe 69">
            <a:extLst>
              <a:ext uri="{FF2B5EF4-FFF2-40B4-BE49-F238E27FC236}">
                <a16:creationId xmlns:a16="http://schemas.microsoft.com/office/drawing/2014/main" id="{7F590FEE-F30C-7A4E-47CD-15296B33A39D}"/>
              </a:ext>
            </a:extLst>
          </p:cNvPr>
          <p:cNvGrpSpPr/>
          <p:nvPr/>
        </p:nvGrpSpPr>
        <p:grpSpPr>
          <a:xfrm flipH="1">
            <a:off x="2374231" y="6008267"/>
            <a:ext cx="2010625" cy="698668"/>
            <a:chOff x="3700831" y="3540342"/>
            <a:chExt cx="896197" cy="385540"/>
          </a:xfrm>
        </p:grpSpPr>
        <p:sp>
          <p:nvSpPr>
            <p:cNvPr id="71" name="Rectangle : coins arrondis 70">
              <a:extLst>
                <a:ext uri="{FF2B5EF4-FFF2-40B4-BE49-F238E27FC236}">
                  <a16:creationId xmlns:a16="http://schemas.microsoft.com/office/drawing/2014/main" id="{1BBD44C4-A87E-EA5E-4227-09A0444EB2BE}"/>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000" dirty="0">
                <a:solidFill>
                  <a:prstClr val="white"/>
                </a:solidFill>
                <a:latin typeface="Dosis" pitchFamily="2" charset="0"/>
              </a:endParaRPr>
            </a:p>
          </p:txBody>
        </p:sp>
        <p:pic>
          <p:nvPicPr>
            <p:cNvPr id="72" name="Picture 2">
              <a:extLst>
                <a:ext uri="{FF2B5EF4-FFF2-40B4-BE49-F238E27FC236}">
                  <a16:creationId xmlns:a16="http://schemas.microsoft.com/office/drawing/2014/main" id="{EBB4714D-6696-2C59-6083-E19A4577FF6D}"/>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a:ext>
              </a:extLst>
            </a:blip>
            <a:srcRect/>
            <a:stretch>
              <a:fillRect/>
            </a:stretch>
          </p:blipFill>
          <p:spPr bwMode="auto">
            <a:xfrm>
              <a:off x="3700831" y="3540342"/>
              <a:ext cx="303139" cy="385540"/>
            </a:xfrm>
            <a:prstGeom prst="rect">
              <a:avLst/>
            </a:prstGeom>
            <a:noFill/>
            <a:extLst>
              <a:ext uri="{909E8E84-426E-40DD-AFC4-6F175D3DCCD1}">
                <a14:hiddenFill xmlns:a14="http://schemas.microsoft.com/office/drawing/2010/main">
                  <a:solidFill>
                    <a:srgbClr val="FFFFFF"/>
                  </a:solidFill>
                </a14:hiddenFill>
              </a:ext>
            </a:extLst>
          </p:spPr>
        </p:pic>
        <p:sp>
          <p:nvSpPr>
            <p:cNvPr id="73" name="ZoneTexte 72">
              <a:extLst>
                <a:ext uri="{FF2B5EF4-FFF2-40B4-BE49-F238E27FC236}">
                  <a16:creationId xmlns:a16="http://schemas.microsoft.com/office/drawing/2014/main" id="{F5C3A839-097D-DAF4-2346-0E31E5605608}"/>
                </a:ext>
              </a:extLst>
            </p:cNvPr>
            <p:cNvSpPr txBox="1"/>
            <p:nvPr/>
          </p:nvSpPr>
          <p:spPr>
            <a:xfrm>
              <a:off x="3996852" y="3647946"/>
              <a:ext cx="527425" cy="220789"/>
            </a:xfrm>
            <a:prstGeom prst="rect">
              <a:avLst/>
            </a:prstGeom>
            <a:noFill/>
          </p:spPr>
          <p:txBody>
            <a:bodyPr wrap="square" rtlCol="0">
              <a:spAutoFit/>
            </a:bodyPr>
            <a:lstStyle/>
            <a:p>
              <a:pPr algn="ctr" defTabSz="685800" rtl="1">
                <a:defRPr/>
              </a:pPr>
              <a:r>
                <a:rPr lang="ar-MA" sz="2000" b="1">
                  <a:solidFill>
                    <a:srgbClr val="106585"/>
                  </a:solidFill>
                  <a:latin typeface="Dosis" pitchFamily="2" charset="0"/>
                </a:rPr>
                <a:t>50  </a:t>
              </a:r>
              <a:r>
                <a:rPr lang="ar-MA" sz="2000" b="1" dirty="0">
                  <a:solidFill>
                    <a:srgbClr val="106585"/>
                  </a:solidFill>
                  <a:latin typeface="Dosis" pitchFamily="2" charset="0"/>
                </a:rPr>
                <a:t>دقيقة</a:t>
              </a:r>
              <a:endParaRPr lang="fr-MA" sz="2000" b="1" dirty="0">
                <a:solidFill>
                  <a:srgbClr val="106585"/>
                </a:solidFill>
                <a:latin typeface="Dosis" pitchFamily="2" charset="0"/>
              </a:endParaRPr>
            </a:p>
          </p:txBody>
        </p:sp>
      </p:grpSp>
      <p:grpSp>
        <p:nvGrpSpPr>
          <p:cNvPr id="74" name="Groupe 73">
            <a:extLst>
              <a:ext uri="{FF2B5EF4-FFF2-40B4-BE49-F238E27FC236}">
                <a16:creationId xmlns:a16="http://schemas.microsoft.com/office/drawing/2014/main" id="{B240C497-93B7-D5A5-CC16-0CCCEF6AFA07}"/>
              </a:ext>
            </a:extLst>
          </p:cNvPr>
          <p:cNvGrpSpPr/>
          <p:nvPr/>
        </p:nvGrpSpPr>
        <p:grpSpPr>
          <a:xfrm flipH="1">
            <a:off x="2374231" y="8552953"/>
            <a:ext cx="2010625" cy="698668"/>
            <a:chOff x="3700831" y="3540342"/>
            <a:chExt cx="896197" cy="385540"/>
          </a:xfrm>
        </p:grpSpPr>
        <p:sp>
          <p:nvSpPr>
            <p:cNvPr id="75" name="Rectangle : coins arrondis 74">
              <a:extLst>
                <a:ext uri="{FF2B5EF4-FFF2-40B4-BE49-F238E27FC236}">
                  <a16:creationId xmlns:a16="http://schemas.microsoft.com/office/drawing/2014/main" id="{DBA96D9A-B1AB-3FC4-18F2-0ABC34CE9F49}"/>
                </a:ext>
              </a:extLst>
            </p:cNvPr>
            <p:cNvSpPr/>
            <p:nvPr/>
          </p:nvSpPr>
          <p:spPr>
            <a:xfrm>
              <a:off x="3848841" y="36312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000" dirty="0">
                <a:solidFill>
                  <a:prstClr val="white"/>
                </a:solidFill>
                <a:latin typeface="Dosis" pitchFamily="2" charset="0"/>
              </a:endParaRPr>
            </a:p>
          </p:txBody>
        </p:sp>
        <p:pic>
          <p:nvPicPr>
            <p:cNvPr id="76" name="Picture 2">
              <a:extLst>
                <a:ext uri="{FF2B5EF4-FFF2-40B4-BE49-F238E27FC236}">
                  <a16:creationId xmlns:a16="http://schemas.microsoft.com/office/drawing/2014/main" id="{BB23B1FB-A001-330E-9C3A-0366729CC5F4}"/>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a:ext>
              </a:extLst>
            </a:blip>
            <a:srcRect/>
            <a:stretch>
              <a:fillRect/>
            </a:stretch>
          </p:blipFill>
          <p:spPr bwMode="auto">
            <a:xfrm>
              <a:off x="3700831" y="3540342"/>
              <a:ext cx="303139" cy="385540"/>
            </a:xfrm>
            <a:prstGeom prst="rect">
              <a:avLst/>
            </a:prstGeom>
            <a:noFill/>
            <a:extLst>
              <a:ext uri="{909E8E84-426E-40DD-AFC4-6F175D3DCCD1}">
                <a14:hiddenFill xmlns:a14="http://schemas.microsoft.com/office/drawing/2010/main">
                  <a:solidFill>
                    <a:srgbClr val="FFFFFF"/>
                  </a:solidFill>
                </a14:hiddenFill>
              </a:ext>
            </a:extLst>
          </p:spPr>
        </p:pic>
        <p:sp>
          <p:nvSpPr>
            <p:cNvPr id="77" name="ZoneTexte 76">
              <a:extLst>
                <a:ext uri="{FF2B5EF4-FFF2-40B4-BE49-F238E27FC236}">
                  <a16:creationId xmlns:a16="http://schemas.microsoft.com/office/drawing/2014/main" id="{A1644A5B-2517-F4C3-1BDC-8A68A399B5FE}"/>
                </a:ext>
              </a:extLst>
            </p:cNvPr>
            <p:cNvSpPr txBox="1"/>
            <p:nvPr/>
          </p:nvSpPr>
          <p:spPr>
            <a:xfrm>
              <a:off x="3996852" y="3647946"/>
              <a:ext cx="527425" cy="220789"/>
            </a:xfrm>
            <a:prstGeom prst="rect">
              <a:avLst/>
            </a:prstGeom>
            <a:noFill/>
          </p:spPr>
          <p:txBody>
            <a:bodyPr wrap="square" rtlCol="0">
              <a:spAutoFit/>
            </a:bodyPr>
            <a:lstStyle/>
            <a:p>
              <a:pPr algn="ctr" defTabSz="685800" rtl="1">
                <a:defRPr/>
              </a:pPr>
              <a:r>
                <a:rPr lang="ar-MA" sz="2000" b="1" dirty="0">
                  <a:solidFill>
                    <a:srgbClr val="106585"/>
                  </a:solidFill>
                  <a:latin typeface="Dosis" pitchFamily="2" charset="0"/>
                </a:rPr>
                <a:t>20 دقائق</a:t>
              </a:r>
              <a:endParaRPr lang="fr-MA" sz="2000" b="1" dirty="0">
                <a:solidFill>
                  <a:srgbClr val="106585"/>
                </a:solidFill>
                <a:latin typeface="Dosis" pitchFamily="2" charset="0"/>
              </a:endParaRPr>
            </a:p>
          </p:txBody>
        </p:sp>
      </p:grpSp>
      <p:grpSp>
        <p:nvGrpSpPr>
          <p:cNvPr id="78" name="Groupe 77">
            <a:extLst>
              <a:ext uri="{FF2B5EF4-FFF2-40B4-BE49-F238E27FC236}">
                <a16:creationId xmlns:a16="http://schemas.microsoft.com/office/drawing/2014/main" id="{BF30825B-BC58-435B-A42C-8221948DEC05}"/>
              </a:ext>
            </a:extLst>
          </p:cNvPr>
          <p:cNvGrpSpPr/>
          <p:nvPr/>
        </p:nvGrpSpPr>
        <p:grpSpPr>
          <a:xfrm flipH="1">
            <a:off x="2374231" y="2011279"/>
            <a:ext cx="2010625" cy="698668"/>
            <a:chOff x="3700831" y="3540342"/>
            <a:chExt cx="896197" cy="385540"/>
          </a:xfrm>
        </p:grpSpPr>
        <p:sp>
          <p:nvSpPr>
            <p:cNvPr id="79" name="Rectangle : coins arrondis 78">
              <a:extLst>
                <a:ext uri="{FF2B5EF4-FFF2-40B4-BE49-F238E27FC236}">
                  <a16:creationId xmlns:a16="http://schemas.microsoft.com/office/drawing/2014/main" id="{3B94B07B-2099-8DE4-4396-997AB11F99A6}"/>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000" dirty="0">
                <a:solidFill>
                  <a:prstClr val="white"/>
                </a:solidFill>
                <a:latin typeface="Dosis" pitchFamily="2" charset="0"/>
              </a:endParaRPr>
            </a:p>
          </p:txBody>
        </p:sp>
        <p:pic>
          <p:nvPicPr>
            <p:cNvPr id="80" name="Picture 2">
              <a:extLst>
                <a:ext uri="{FF2B5EF4-FFF2-40B4-BE49-F238E27FC236}">
                  <a16:creationId xmlns:a16="http://schemas.microsoft.com/office/drawing/2014/main" id="{751C334E-9D7C-EFC5-6038-42F03FAD9AD9}"/>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a:ext>
              </a:extLst>
            </a:blip>
            <a:srcRect/>
            <a:stretch>
              <a:fillRect/>
            </a:stretch>
          </p:blipFill>
          <p:spPr bwMode="auto">
            <a:xfrm>
              <a:off x="3700831" y="3540342"/>
              <a:ext cx="303139" cy="385540"/>
            </a:xfrm>
            <a:prstGeom prst="rect">
              <a:avLst/>
            </a:prstGeom>
            <a:noFill/>
            <a:extLst>
              <a:ext uri="{909E8E84-426E-40DD-AFC4-6F175D3DCCD1}">
                <a14:hiddenFill xmlns:a14="http://schemas.microsoft.com/office/drawing/2010/main">
                  <a:solidFill>
                    <a:srgbClr val="FFFFFF"/>
                  </a:solidFill>
                </a14:hiddenFill>
              </a:ext>
            </a:extLst>
          </p:spPr>
        </p:pic>
        <p:sp>
          <p:nvSpPr>
            <p:cNvPr id="81" name="ZoneTexte 80">
              <a:extLst>
                <a:ext uri="{FF2B5EF4-FFF2-40B4-BE49-F238E27FC236}">
                  <a16:creationId xmlns:a16="http://schemas.microsoft.com/office/drawing/2014/main" id="{BE08A98F-D854-3397-0154-55F80662A1A3}"/>
                </a:ext>
              </a:extLst>
            </p:cNvPr>
            <p:cNvSpPr txBox="1"/>
            <p:nvPr/>
          </p:nvSpPr>
          <p:spPr>
            <a:xfrm>
              <a:off x="3996852" y="3647946"/>
              <a:ext cx="527425" cy="220789"/>
            </a:xfrm>
            <a:prstGeom prst="rect">
              <a:avLst/>
            </a:prstGeom>
            <a:noFill/>
          </p:spPr>
          <p:txBody>
            <a:bodyPr wrap="square" rtlCol="0">
              <a:spAutoFit/>
            </a:bodyPr>
            <a:lstStyle/>
            <a:p>
              <a:pPr algn="ctr" defTabSz="685800" rtl="1">
                <a:defRPr/>
              </a:pPr>
              <a:r>
                <a:rPr lang="ar-MA" sz="2000" b="1" dirty="0">
                  <a:solidFill>
                    <a:srgbClr val="106585"/>
                  </a:solidFill>
                  <a:latin typeface="Dosis" pitchFamily="2" charset="0"/>
                </a:rPr>
                <a:t>10 دقائق</a:t>
              </a:r>
              <a:endParaRPr lang="fr-MA" sz="2000" b="1" dirty="0">
                <a:solidFill>
                  <a:srgbClr val="106585"/>
                </a:solidFill>
                <a:latin typeface="Dosis" pitchFamily="2" charset="0"/>
              </a:endParaRPr>
            </a:p>
          </p:txBody>
        </p:sp>
      </p:grpSp>
      <p:grpSp>
        <p:nvGrpSpPr>
          <p:cNvPr id="6" name="Groupe 5">
            <a:extLst>
              <a:ext uri="{FF2B5EF4-FFF2-40B4-BE49-F238E27FC236}">
                <a16:creationId xmlns:a16="http://schemas.microsoft.com/office/drawing/2014/main" id="{492F3951-47C6-1681-ED36-634A3C375154}"/>
              </a:ext>
            </a:extLst>
          </p:cNvPr>
          <p:cNvGrpSpPr/>
          <p:nvPr/>
        </p:nvGrpSpPr>
        <p:grpSpPr>
          <a:xfrm flipH="1">
            <a:off x="2374231" y="4111922"/>
            <a:ext cx="2010625" cy="698668"/>
            <a:chOff x="3700831" y="3540342"/>
            <a:chExt cx="896197" cy="385540"/>
          </a:xfrm>
        </p:grpSpPr>
        <p:sp>
          <p:nvSpPr>
            <p:cNvPr id="7" name="Rectangle : coins arrondis 6">
              <a:extLst>
                <a:ext uri="{FF2B5EF4-FFF2-40B4-BE49-F238E27FC236}">
                  <a16:creationId xmlns:a16="http://schemas.microsoft.com/office/drawing/2014/main" id="{CE8C12AD-3698-B6E8-2E7E-4411D28F5B7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2000" dirty="0">
                <a:solidFill>
                  <a:prstClr val="white"/>
                </a:solidFill>
                <a:latin typeface="Dosis" pitchFamily="2" charset="0"/>
              </a:endParaRPr>
            </a:p>
          </p:txBody>
        </p:sp>
        <p:pic>
          <p:nvPicPr>
            <p:cNvPr id="8" name="Picture 2">
              <a:extLst>
                <a:ext uri="{FF2B5EF4-FFF2-40B4-BE49-F238E27FC236}">
                  <a16:creationId xmlns:a16="http://schemas.microsoft.com/office/drawing/2014/main" id="{BC8A144F-76BB-4773-C822-28A9FAC32C5B}"/>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a:ext>
              </a:extLst>
            </a:blip>
            <a:srcRect/>
            <a:stretch>
              <a:fillRect/>
            </a:stretch>
          </p:blipFill>
          <p:spPr bwMode="auto">
            <a:xfrm>
              <a:off x="3700831" y="3540342"/>
              <a:ext cx="303139" cy="385540"/>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C69CFD2E-4DAA-8A69-96C0-B039346841E6}"/>
                </a:ext>
              </a:extLst>
            </p:cNvPr>
            <p:cNvSpPr txBox="1"/>
            <p:nvPr/>
          </p:nvSpPr>
          <p:spPr>
            <a:xfrm>
              <a:off x="3996852" y="3647946"/>
              <a:ext cx="527425" cy="220789"/>
            </a:xfrm>
            <a:prstGeom prst="rect">
              <a:avLst/>
            </a:prstGeom>
            <a:noFill/>
          </p:spPr>
          <p:txBody>
            <a:bodyPr wrap="square" rtlCol="0">
              <a:spAutoFit/>
            </a:bodyPr>
            <a:lstStyle/>
            <a:p>
              <a:pPr algn="ctr" defTabSz="685800" rtl="1">
                <a:defRPr/>
              </a:pPr>
              <a:r>
                <a:rPr lang="ar-MA" sz="2000" b="1" dirty="0">
                  <a:solidFill>
                    <a:srgbClr val="106585"/>
                  </a:solidFill>
                  <a:latin typeface="Dosis" pitchFamily="2" charset="0"/>
                </a:rPr>
                <a:t>40  دقيقة</a:t>
              </a:r>
              <a:endParaRPr lang="fr-MA" sz="2000" b="1" dirty="0">
                <a:solidFill>
                  <a:srgbClr val="106585"/>
                </a:solidFill>
                <a:latin typeface="Dosis" pitchFamily="2" charset="0"/>
              </a:endParaRPr>
            </a:p>
          </p:txBody>
        </p:sp>
      </p:grpSp>
    </p:spTree>
    <p:extLst>
      <p:ext uri="{BB962C8B-B14F-4D97-AF65-F5344CB8AC3E}">
        <p14:creationId xmlns:p14="http://schemas.microsoft.com/office/powerpoint/2010/main" val="969077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7AE7C-37D9-0AFB-8F09-5E6AA15DE295}"/>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D5787A9A-E57B-DBDE-045F-0599E0268228}"/>
              </a:ext>
            </a:extLst>
          </p:cNvPr>
          <p:cNvSpPr txBox="1"/>
          <p:nvPr/>
        </p:nvSpPr>
        <p:spPr>
          <a:xfrm>
            <a:off x="1680901" y="728948"/>
            <a:ext cx="10828422" cy="1077218"/>
          </a:xfrm>
          <a:prstGeom prst="rect">
            <a:avLst/>
          </a:prstGeom>
          <a:noFill/>
        </p:spPr>
        <p:txBody>
          <a:bodyPr wrap="square">
            <a:spAutoFit/>
          </a:bodyPr>
          <a:lstStyle/>
          <a:p>
            <a:pPr lvl="0" algn="r" defTabSz="457200" rtl="1">
              <a:defRPr/>
            </a:pPr>
            <a:r>
              <a:rPr lang="ar-MA" sz="3200" b="1" dirty="0">
                <a:solidFill>
                  <a:schemeClr val="bg1">
                    <a:lumMod val="65000"/>
                  </a:schemeClr>
                </a:solidFill>
                <a:latin typeface="Microsoft Uighur" panose="02000000000000000000" pitchFamily="2" charset="-78"/>
                <a:cs typeface="Microsoft Uighur" panose="02000000000000000000" pitchFamily="2" charset="-78"/>
              </a:rPr>
              <a:t>لنعد الآن على النشاط الأول، وقوموا بتلوين الأسد.</a:t>
            </a:r>
          </a:p>
          <a:p>
            <a:pPr lvl="0" algn="r" defTabSz="457200" rtl="1">
              <a:defRPr/>
            </a:pPr>
            <a:r>
              <a:rPr lang="ar-MA" sz="3200" i="1" dirty="0">
                <a:solidFill>
                  <a:schemeClr val="bg1">
                    <a:lumMod val="65000"/>
                  </a:schemeClr>
                </a:solidFill>
                <a:latin typeface="Microsoft Uighur" panose="02000000000000000000" pitchFamily="2" charset="-78"/>
                <a:cs typeface="Microsoft Uighur" panose="02000000000000000000" pitchFamily="2" charset="-78"/>
              </a:rPr>
              <a:t>يمر الأستاذ بين الصفوف مذكرا بطريقة التلوين. </a:t>
            </a:r>
          </a:p>
        </p:txBody>
      </p:sp>
      <p:pic>
        <p:nvPicPr>
          <p:cNvPr id="4" name="Picture 49" descr="A cartoon of a person teaching a group of children&#10;&#10;Description automatically generated">
            <a:extLst>
              <a:ext uri="{FF2B5EF4-FFF2-40B4-BE49-F238E27FC236}">
                <a16:creationId xmlns:a16="http://schemas.microsoft.com/office/drawing/2014/main" id="{A1D8E196-21EB-41A7-20B0-623FD8D11EA5}"/>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40747" y="704658"/>
            <a:ext cx="1638880" cy="1268520"/>
          </a:xfrm>
          <a:prstGeom prst="rect">
            <a:avLst/>
          </a:prstGeom>
        </p:spPr>
      </p:pic>
      <p:pic>
        <p:nvPicPr>
          <p:cNvPr id="6" name="Image 5">
            <a:extLst>
              <a:ext uri="{FF2B5EF4-FFF2-40B4-BE49-F238E27FC236}">
                <a16:creationId xmlns:a16="http://schemas.microsoft.com/office/drawing/2014/main" id="{1AF304DE-53E9-122F-9551-51855B6ECCF9}"/>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284540" y="2360194"/>
            <a:ext cx="13146920" cy="5566612"/>
          </a:xfrm>
          <a:prstGeom prst="rect">
            <a:avLst/>
          </a:prstGeom>
        </p:spPr>
      </p:pic>
      <p:sp>
        <p:nvSpPr>
          <p:cNvPr id="7" name="Rectangle 6">
            <a:extLst>
              <a:ext uri="{FF2B5EF4-FFF2-40B4-BE49-F238E27FC236}">
                <a16:creationId xmlns:a16="http://schemas.microsoft.com/office/drawing/2014/main" id="{F3A9EFF3-D944-6F53-223B-0ABD36C5097B}"/>
              </a:ext>
            </a:extLst>
          </p:cNvPr>
          <p:cNvSpPr/>
          <p:nvPr/>
        </p:nvSpPr>
        <p:spPr>
          <a:xfrm>
            <a:off x="753979" y="2486526"/>
            <a:ext cx="6497053" cy="5053263"/>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58886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6FFF09-6017-656F-685C-72D139DF7E29}"/>
            </a:ext>
          </a:extLst>
        </p:cNvPr>
        <p:cNvGrpSpPr/>
        <p:nvPr/>
      </p:nvGrpSpPr>
      <p:grpSpPr>
        <a:xfrm>
          <a:off x="0" y="0"/>
          <a:ext cx="0" cy="0"/>
          <a:chOff x="0" y="0"/>
          <a:chExt cx="0" cy="0"/>
        </a:xfrm>
      </p:grpSpPr>
      <p:sp>
        <p:nvSpPr>
          <p:cNvPr id="8" name="テキスト プレースホルダー 7">
            <a:extLst>
              <a:ext uri="{FF2B5EF4-FFF2-40B4-BE49-F238E27FC236}">
                <a16:creationId xmlns:a16="http://schemas.microsoft.com/office/drawing/2014/main" id="{3DE0F086-5523-5E08-6637-8D6762A7C887}"/>
              </a:ext>
            </a:extLst>
          </p:cNvPr>
          <p:cNvSpPr>
            <a:spLocks noGrp="1"/>
          </p:cNvSpPr>
          <p:nvPr>
            <p:ph type="body" sz="quarter" idx="11"/>
          </p:nvPr>
        </p:nvSpPr>
        <p:spPr>
          <a:xfrm>
            <a:off x="936176" y="-16042"/>
            <a:ext cx="4800601" cy="10287000"/>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9" name="テキスト プレースホルダー 8">
            <a:extLst>
              <a:ext uri="{FF2B5EF4-FFF2-40B4-BE49-F238E27FC236}">
                <a16:creationId xmlns:a16="http://schemas.microsoft.com/office/drawing/2014/main" id="{ED40FC90-FFE1-9151-D878-EB2B74700123}"/>
              </a:ext>
            </a:extLst>
          </p:cNvPr>
          <p:cNvSpPr>
            <a:spLocks noGrp="1"/>
          </p:cNvSpPr>
          <p:nvPr>
            <p:ph type="body" sz="quarter" idx="12"/>
          </p:nvPr>
        </p:nvSpPr>
        <p:spPr>
          <a:xfrm>
            <a:off x="936176" y="1909312"/>
            <a:ext cx="4800596" cy="4348082"/>
          </a:xfrm>
        </p:spPr>
        <p:txBody>
          <a:bodyPr/>
          <a:lstStyle/>
          <a:p>
            <a:r>
              <a:rPr kumimoji="1" lang="ar-MA" altLang="ja-JP" sz="19500" dirty="0"/>
              <a:t>5</a:t>
            </a:r>
            <a:endParaRPr kumimoji="1" lang="ja-JP" altLang="en-US" sz="19500" dirty="0"/>
          </a:p>
        </p:txBody>
      </p:sp>
      <p:sp>
        <p:nvSpPr>
          <p:cNvPr id="10" name="テキスト プレースホルダー 9">
            <a:extLst>
              <a:ext uri="{FF2B5EF4-FFF2-40B4-BE49-F238E27FC236}">
                <a16:creationId xmlns:a16="http://schemas.microsoft.com/office/drawing/2014/main" id="{396A7EBE-4590-D9D2-C93A-FC3E89E35B79}"/>
              </a:ext>
            </a:extLst>
          </p:cNvPr>
          <p:cNvSpPr>
            <a:spLocks noGrp="1"/>
          </p:cNvSpPr>
          <p:nvPr>
            <p:ph type="body" sz="quarter" idx="13"/>
          </p:nvPr>
        </p:nvSpPr>
        <p:spPr>
          <a:xfrm>
            <a:off x="936170" y="6209107"/>
            <a:ext cx="4800602" cy="2136497"/>
          </a:xfrm>
          <a:noFill/>
        </p:spPr>
        <p:txBody>
          <a:bodyPr anchor="ctr">
            <a:noAutofit/>
          </a:bodyPr>
          <a:lstStyle/>
          <a:p>
            <a:pPr marL="0" indent="0" rtl="1">
              <a:buNone/>
            </a:pPr>
            <a:r>
              <a:rPr kumimoji="1" lang="ar-MA" altLang="ja-JP" sz="8000" b="1" dirty="0">
                <a:latin typeface="Microsoft Uighur" panose="02000000000000000000" pitchFamily="2" charset="-78"/>
                <a:cs typeface="Microsoft Uighur" panose="02000000000000000000" pitchFamily="2" charset="-78"/>
              </a:rPr>
              <a:t>اختتام الحصة</a:t>
            </a:r>
            <a:endParaRPr kumimoji="1" lang="ja-JP" altLang="en-US" sz="8000" b="1" dirty="0">
              <a:latin typeface="Microsoft Uighur" panose="02000000000000000000" pitchFamily="2" charset="-78"/>
              <a:cs typeface="Microsoft Uighur" panose="02000000000000000000" pitchFamily="2" charset="-78"/>
            </a:endParaRPr>
          </a:p>
        </p:txBody>
      </p:sp>
      <p:sp>
        <p:nvSpPr>
          <p:cNvPr id="2" name="テキスト プレースホルダー 1">
            <a:extLst>
              <a:ext uri="{FF2B5EF4-FFF2-40B4-BE49-F238E27FC236}">
                <a16:creationId xmlns:a16="http://schemas.microsoft.com/office/drawing/2014/main" id="{282AF7D5-5E1C-E4CE-F424-B529FCA3A94B}"/>
              </a:ext>
            </a:extLst>
          </p:cNvPr>
          <p:cNvSpPr>
            <a:spLocks noGrp="1"/>
          </p:cNvSpPr>
          <p:nvPr>
            <p:ph type="body" sz="quarter" idx="24"/>
          </p:nvPr>
        </p:nvSpPr>
        <p:spPr>
          <a:xfrm>
            <a:off x="6708772" y="9622863"/>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3" name="テキスト プレースホルダー 2">
            <a:extLst>
              <a:ext uri="{FF2B5EF4-FFF2-40B4-BE49-F238E27FC236}">
                <a16:creationId xmlns:a16="http://schemas.microsoft.com/office/drawing/2014/main" id="{C63A9A1C-F29A-8A5A-51D4-B4F237538AE1}"/>
              </a:ext>
            </a:extLst>
          </p:cNvPr>
          <p:cNvSpPr>
            <a:spLocks noGrp="1"/>
          </p:cNvSpPr>
          <p:nvPr>
            <p:ph type="body" sz="quarter" idx="25"/>
          </p:nvPr>
        </p:nvSpPr>
        <p:spPr>
          <a:xfrm>
            <a:off x="6222772" y="8974764"/>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4" name="テキスト プレースホルダー 3">
            <a:extLst>
              <a:ext uri="{FF2B5EF4-FFF2-40B4-BE49-F238E27FC236}">
                <a16:creationId xmlns:a16="http://schemas.microsoft.com/office/drawing/2014/main" id="{753733A6-4A4D-CB26-8495-38AC05E758EA}"/>
              </a:ext>
            </a:extLst>
          </p:cNvPr>
          <p:cNvSpPr>
            <a:spLocks noGrp="1"/>
          </p:cNvSpPr>
          <p:nvPr>
            <p:ph type="body" sz="quarter" idx="26"/>
          </p:nvPr>
        </p:nvSpPr>
        <p:spPr>
          <a:xfrm>
            <a:off x="5736772" y="8326662"/>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5" name="テキスト プレースホルダー 4">
            <a:extLst>
              <a:ext uri="{FF2B5EF4-FFF2-40B4-BE49-F238E27FC236}">
                <a16:creationId xmlns:a16="http://schemas.microsoft.com/office/drawing/2014/main" id="{C4369320-F4D7-2EF4-941E-BD89D839752B}"/>
              </a:ext>
            </a:extLst>
          </p:cNvPr>
          <p:cNvSpPr>
            <a:spLocks noGrp="1"/>
          </p:cNvSpPr>
          <p:nvPr>
            <p:ph type="body" sz="quarter" idx="27"/>
          </p:nvPr>
        </p:nvSpPr>
        <p:spPr>
          <a:xfrm>
            <a:off x="5736772" y="9622863"/>
            <a:ext cx="486000" cy="648101"/>
          </a:xfrm>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pic>
        <p:nvPicPr>
          <p:cNvPr id="7" name="Image 6" descr="Une image contenant Animation, Dessin animé, Visage humain, Personnage de fiction&#10;&#10;Le contenu généré par l’IA peut être incorrect.">
            <a:extLst>
              <a:ext uri="{FF2B5EF4-FFF2-40B4-BE49-F238E27FC236}">
                <a16:creationId xmlns:a16="http://schemas.microsoft.com/office/drawing/2014/main" id="{9CB5000A-57DB-D680-4A88-FBE2FC8084C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858000" y="3118106"/>
            <a:ext cx="6270287" cy="5532606"/>
          </a:xfrm>
          <a:prstGeom prst="rect">
            <a:avLst/>
          </a:prstGeom>
        </p:spPr>
      </p:pic>
      <p:sp>
        <p:nvSpPr>
          <p:cNvPr id="11" name="テキスト プレースホルダー 9">
            <a:extLst>
              <a:ext uri="{FF2B5EF4-FFF2-40B4-BE49-F238E27FC236}">
                <a16:creationId xmlns:a16="http://schemas.microsoft.com/office/drawing/2014/main" id="{9F973F7E-ABD6-815E-EE6C-EEC279207741}"/>
              </a:ext>
            </a:extLst>
          </p:cNvPr>
          <p:cNvSpPr txBox="1">
            <a:spLocks/>
          </p:cNvSpPr>
          <p:nvPr/>
        </p:nvSpPr>
        <p:spPr>
          <a:xfrm>
            <a:off x="7369870" y="841063"/>
            <a:ext cx="4800602" cy="2136497"/>
          </a:xfrm>
          <a:prstGeom prst="rect">
            <a:avLst/>
          </a:prstGeom>
          <a:noFill/>
        </p:spPr>
        <p:txBody>
          <a:bodyPr vert="horz" lIns="91440" tIns="45720" rIns="91440" bIns="45720" rtlCol="0" anchor="ctr">
            <a:noAutofit/>
          </a:bodyPr>
          <a:lstStyle>
            <a:lvl1pPr marL="342900" indent="-342900" algn="ctr" defTabSz="1371600" rtl="0" eaLnBrk="1" latinLnBrk="0" hangingPunct="1">
              <a:lnSpc>
                <a:spcPct val="100000"/>
              </a:lnSpc>
              <a:spcBef>
                <a:spcPts val="0"/>
              </a:spcBef>
              <a:buFont typeface="Arial" panose="020B0604020202020204" pitchFamily="34" charset="0"/>
              <a:buChar char="•"/>
              <a:defRPr sz="4950" kern="1200">
                <a:solidFill>
                  <a:schemeClr val="bg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rtl="1">
              <a:buFont typeface="Arial" panose="020B0604020202020204" pitchFamily="34" charset="0"/>
              <a:buNone/>
            </a:pPr>
            <a:r>
              <a:rPr kumimoji="1" lang="ar-MA" altLang="ja-JP" sz="8000" b="1" dirty="0">
                <a:solidFill>
                  <a:schemeClr val="tx1"/>
                </a:solidFill>
                <a:latin typeface="Microsoft Uighur" panose="02000000000000000000" pitchFamily="2" charset="-78"/>
                <a:cs typeface="Microsoft Uighur" panose="02000000000000000000" pitchFamily="2" charset="-78"/>
              </a:rPr>
              <a:t>لعبة المحقق</a:t>
            </a:r>
            <a:endParaRPr kumimoji="1" lang="ja-JP" altLang="en-US" sz="8000" b="1" dirty="0">
              <a:solidFill>
                <a:schemeClr val="tx1"/>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30838392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70C6D3E-D944-E7DF-6E2F-7037213AB7FF}"/>
              </a:ext>
            </a:extLst>
          </p:cNvPr>
          <p:cNvSpPr txBox="1"/>
          <p:nvPr/>
        </p:nvSpPr>
        <p:spPr>
          <a:xfrm>
            <a:off x="323618" y="697759"/>
            <a:ext cx="12336380" cy="1200329"/>
          </a:xfrm>
          <a:prstGeom prst="rect">
            <a:avLst/>
          </a:prstGeom>
          <a:noFill/>
        </p:spPr>
        <p:txBody>
          <a:bodyPr wrap="square" rtlCol="0" anchor="ctr">
            <a:spAutoFit/>
          </a:bodyPr>
          <a:lstStyle/>
          <a:p>
            <a:pPr algn="r" rtl="1"/>
            <a:r>
              <a:rPr lang="ar-MA" sz="3600" dirty="0">
                <a:solidFill>
                  <a:schemeClr val="bg1">
                    <a:lumMod val="65000"/>
                  </a:schemeClr>
                </a:solidFill>
                <a:latin typeface="Microsoft Uighur" panose="02000000000000000000" pitchFamily="2" charset="-78"/>
                <a:cs typeface="Microsoft Uighur" panose="02000000000000000000" pitchFamily="2" charset="-78"/>
              </a:rPr>
              <a:t>سنلعب الآن لعبة المحقق، سأسمي شيئا مما يوجد في القسم، وعليكم إيجاده بسرعة.</a:t>
            </a:r>
          </a:p>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يتم اختيار مجموعة أولى من المتسابقين، والفائز هو الذي يجد الشيء ويضع يده عليه.</a:t>
            </a:r>
            <a:endParaRPr lang="fr-FR" sz="3600" i="1"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3" name="Image 2">
            <a:extLst>
              <a:ext uri="{FF2B5EF4-FFF2-40B4-BE49-F238E27FC236}">
                <a16:creationId xmlns:a16="http://schemas.microsoft.com/office/drawing/2014/main" id="{7A456546-E66A-90A9-8365-CDB56A98414A}"/>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08547" y="620916"/>
            <a:ext cx="1472354" cy="1354016"/>
          </a:xfrm>
          <a:prstGeom prst="rect">
            <a:avLst/>
          </a:prstGeom>
        </p:spPr>
      </p:pic>
      <p:pic>
        <p:nvPicPr>
          <p:cNvPr id="5" name="Image 4">
            <a:extLst>
              <a:ext uri="{FF2B5EF4-FFF2-40B4-BE49-F238E27FC236}">
                <a16:creationId xmlns:a16="http://schemas.microsoft.com/office/drawing/2014/main" id="{E80D0AF8-ADF7-3749-BE63-0A59667292EF}"/>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2596052" y="2353732"/>
            <a:ext cx="8523895" cy="7624458"/>
          </a:xfrm>
          <a:prstGeom prst="rect">
            <a:avLst/>
          </a:prstGeom>
        </p:spPr>
      </p:pic>
    </p:spTree>
    <p:extLst>
      <p:ext uri="{BB962C8B-B14F-4D97-AF65-F5344CB8AC3E}">
        <p14:creationId xmlns:p14="http://schemas.microsoft.com/office/powerpoint/2010/main" val="105670258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7B23A0-4634-109F-457C-313F7F948952}"/>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B3074D1A-C7A6-D0FA-896A-B31950505230}"/>
              </a:ext>
            </a:extLst>
          </p:cNvPr>
          <p:cNvSpPr txBox="1"/>
          <p:nvPr/>
        </p:nvSpPr>
        <p:spPr>
          <a:xfrm>
            <a:off x="323618" y="697759"/>
            <a:ext cx="12336380" cy="1200329"/>
          </a:xfrm>
          <a:prstGeom prst="rect">
            <a:avLst/>
          </a:prstGeom>
          <a:noFill/>
        </p:spPr>
        <p:txBody>
          <a:bodyPr wrap="square" rtlCol="0" anchor="ctr">
            <a:spAutoFit/>
          </a:bodyPr>
          <a:lstStyle/>
          <a:p>
            <a:pPr algn="r" rtl="1"/>
            <a:r>
              <a:rPr lang="ar-MA" sz="3600" b="1" dirty="0">
                <a:solidFill>
                  <a:schemeClr val="bg1">
                    <a:lumMod val="65000"/>
                  </a:schemeClr>
                </a:solidFill>
                <a:latin typeface="Microsoft Uighur" panose="02000000000000000000" pitchFamily="2" charset="-78"/>
                <a:cs typeface="Microsoft Uighur" panose="02000000000000000000" pitchFamily="2" charset="-78"/>
              </a:rPr>
              <a:t>أنصتوا جيدا، وانتبهوا: مقلمة.</a:t>
            </a:r>
          </a:p>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لا يتم إظهار عناصر الإجابة على الشاشة إلا بعد التوصل للعنصر.</a:t>
            </a:r>
            <a:endParaRPr lang="fr-FR" sz="3600" i="1"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8" name="Image 7">
            <a:extLst>
              <a:ext uri="{FF2B5EF4-FFF2-40B4-BE49-F238E27FC236}">
                <a16:creationId xmlns:a16="http://schemas.microsoft.com/office/drawing/2014/main" id="{AAE200B6-1D74-719B-7904-4AA129032802}"/>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0" b="100000" l="7885" r="89606">
                        <a14:foregroundMark x1="7885" y1="47097" x2="7885" y2="47097"/>
                      </a14:backgroundRemoval>
                    </a14:imgEffect>
                  </a14:imgLayer>
                </a14:imgProps>
              </a:ext>
              <a:ext uri="{28A0092B-C50C-407E-A947-70E740481C1C}">
                <a14:useLocalDpi xmlns:a14="http://schemas.microsoft.com/office/drawing/2010/main"/>
              </a:ext>
            </a:extLst>
          </a:blip>
          <a:srcRect/>
          <a:stretch>
            <a:fillRect/>
          </a:stretch>
        </p:blipFill>
        <p:spPr>
          <a:xfrm>
            <a:off x="2431409" y="4623387"/>
            <a:ext cx="2915891" cy="2339567"/>
          </a:xfrm>
          <a:prstGeom prst="rect">
            <a:avLst/>
          </a:prstGeom>
        </p:spPr>
      </p:pic>
      <p:pic>
        <p:nvPicPr>
          <p:cNvPr id="9" name="Image 8" descr="Une image contenant Animation, Dessin animé, Visage humain, Personnage de fiction&#10;&#10;Le contenu généré par l’IA peut être incorrect.">
            <a:extLst>
              <a:ext uri="{FF2B5EF4-FFF2-40B4-BE49-F238E27FC236}">
                <a16:creationId xmlns:a16="http://schemas.microsoft.com/office/drawing/2014/main" id="{60F9392E-420D-9E04-B21A-CE7DA11DCE2B}"/>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06235" y="713801"/>
            <a:ext cx="1467450" cy="1294809"/>
          </a:xfrm>
          <a:prstGeom prst="rect">
            <a:avLst/>
          </a:prstGeom>
        </p:spPr>
      </p:pic>
      <p:sp>
        <p:nvSpPr>
          <p:cNvPr id="10" name="ZoneTexte 9">
            <a:extLst>
              <a:ext uri="{FF2B5EF4-FFF2-40B4-BE49-F238E27FC236}">
                <a16:creationId xmlns:a16="http://schemas.microsoft.com/office/drawing/2014/main" id="{349FFB15-BF97-11BD-7093-C0224B96F7A7}"/>
              </a:ext>
            </a:extLst>
          </p:cNvPr>
          <p:cNvSpPr txBox="1"/>
          <p:nvPr/>
        </p:nvSpPr>
        <p:spPr>
          <a:xfrm>
            <a:off x="8074422" y="4460454"/>
            <a:ext cx="3705725" cy="2646878"/>
          </a:xfrm>
          <a:prstGeom prst="rect">
            <a:avLst/>
          </a:prstGeom>
          <a:noFill/>
        </p:spPr>
        <p:txBody>
          <a:bodyPr wrap="square" rtlCol="0">
            <a:spAutoFit/>
          </a:bodyPr>
          <a:lstStyle/>
          <a:p>
            <a:pPr algn="ctr" rtl="1"/>
            <a:r>
              <a:rPr lang="ar-MA"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مِقْلَمَةࣱ</a:t>
            </a:r>
            <a:endParaRPr lang="fr-FR"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cxnSp>
        <p:nvCxnSpPr>
          <p:cNvPr id="12" name="Connecteur droit avec flèche 11">
            <a:extLst>
              <a:ext uri="{FF2B5EF4-FFF2-40B4-BE49-F238E27FC236}">
                <a16:creationId xmlns:a16="http://schemas.microsoft.com/office/drawing/2014/main" id="{26C40DBE-13A7-ABED-74A9-D15C51518883}"/>
              </a:ext>
            </a:extLst>
          </p:cNvPr>
          <p:cNvCxnSpPr>
            <a:cxnSpLocks/>
            <a:stCxn id="10" idx="1"/>
            <a:endCxn id="8" idx="3"/>
          </p:cNvCxnSpPr>
          <p:nvPr/>
        </p:nvCxnSpPr>
        <p:spPr>
          <a:xfrm flipH="1">
            <a:off x="5347300" y="5783893"/>
            <a:ext cx="2727122" cy="9278"/>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1833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82AC89-D286-7A81-890B-63694932EB4E}"/>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B8F79FEC-25BD-F4D4-D291-4282A0A6FD77}"/>
              </a:ext>
            </a:extLst>
          </p:cNvPr>
          <p:cNvSpPr txBox="1"/>
          <p:nvPr/>
        </p:nvSpPr>
        <p:spPr>
          <a:xfrm>
            <a:off x="323618" y="697759"/>
            <a:ext cx="12336380" cy="1200329"/>
          </a:xfrm>
          <a:prstGeom prst="rect">
            <a:avLst/>
          </a:prstGeom>
          <a:noFill/>
        </p:spPr>
        <p:txBody>
          <a:bodyPr wrap="square" rtlCol="0" anchor="ctr">
            <a:spAutoFit/>
          </a:bodyPr>
          <a:lstStyle/>
          <a:p>
            <a:pPr algn="r" rtl="1"/>
            <a:r>
              <a:rPr lang="ar-MA" sz="3600" b="1" dirty="0">
                <a:solidFill>
                  <a:schemeClr val="bg1">
                    <a:lumMod val="65000"/>
                  </a:schemeClr>
                </a:solidFill>
                <a:latin typeface="Microsoft Uighur" panose="02000000000000000000" pitchFamily="2" charset="-78"/>
                <a:cs typeface="Microsoft Uighur" panose="02000000000000000000" pitchFamily="2" charset="-78"/>
              </a:rPr>
              <a:t>أنصتوا جيدا، وانتبهوا: طاولة.</a:t>
            </a:r>
          </a:p>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لا يتم إظهار عناصر الإجابة على الشاشة إلا بعد التوصل للعنصر.</a:t>
            </a:r>
            <a:endParaRPr lang="fr-FR" sz="3600" i="1"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9" name="Image 8" descr="Une image contenant Animation, Dessin animé, Visage humain, Personnage de fiction&#10;&#10;Le contenu généré par l’IA peut être incorrect.">
            <a:extLst>
              <a:ext uri="{FF2B5EF4-FFF2-40B4-BE49-F238E27FC236}">
                <a16:creationId xmlns:a16="http://schemas.microsoft.com/office/drawing/2014/main" id="{50BB6050-EEB6-BB0C-BA7A-9B1EB19D7B26}"/>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06235" y="713801"/>
            <a:ext cx="1467450" cy="1294809"/>
          </a:xfrm>
          <a:prstGeom prst="rect">
            <a:avLst/>
          </a:prstGeom>
        </p:spPr>
      </p:pic>
      <p:sp>
        <p:nvSpPr>
          <p:cNvPr id="10" name="ZoneTexte 9">
            <a:extLst>
              <a:ext uri="{FF2B5EF4-FFF2-40B4-BE49-F238E27FC236}">
                <a16:creationId xmlns:a16="http://schemas.microsoft.com/office/drawing/2014/main" id="{04B60389-CBBE-94BD-7C37-367E9D90B05C}"/>
              </a:ext>
            </a:extLst>
          </p:cNvPr>
          <p:cNvSpPr txBox="1"/>
          <p:nvPr/>
        </p:nvSpPr>
        <p:spPr>
          <a:xfrm>
            <a:off x="8347139" y="4460454"/>
            <a:ext cx="3705725" cy="2646878"/>
          </a:xfrm>
          <a:prstGeom prst="rect">
            <a:avLst/>
          </a:prstGeom>
          <a:noFill/>
        </p:spPr>
        <p:txBody>
          <a:bodyPr wrap="square" rtlCol="0">
            <a:spAutoFit/>
          </a:bodyPr>
          <a:lstStyle/>
          <a:p>
            <a:pPr algn="ctr" rtl="1"/>
            <a:r>
              <a:rPr lang="ar-MA"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طاوِلَةࣱ</a:t>
            </a:r>
            <a:endParaRPr lang="fr-FR"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cxnSp>
        <p:nvCxnSpPr>
          <p:cNvPr id="12" name="Connecteur droit avec flèche 11">
            <a:extLst>
              <a:ext uri="{FF2B5EF4-FFF2-40B4-BE49-F238E27FC236}">
                <a16:creationId xmlns:a16="http://schemas.microsoft.com/office/drawing/2014/main" id="{11501A93-908E-51E1-FF34-B6FFD6119AC8}"/>
              </a:ext>
            </a:extLst>
          </p:cNvPr>
          <p:cNvCxnSpPr>
            <a:cxnSpLocks/>
            <a:stCxn id="10" idx="1"/>
          </p:cNvCxnSpPr>
          <p:nvPr/>
        </p:nvCxnSpPr>
        <p:spPr>
          <a:xfrm flipH="1">
            <a:off x="5620017" y="5783893"/>
            <a:ext cx="2727122" cy="9278"/>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pic>
        <p:nvPicPr>
          <p:cNvPr id="3" name="Google Shape;2015;p125">
            <a:extLst>
              <a:ext uri="{FF2B5EF4-FFF2-40B4-BE49-F238E27FC236}">
                <a16:creationId xmlns:a16="http://schemas.microsoft.com/office/drawing/2014/main" id="{04F4FB87-0FF4-F557-2DF9-AD3141FF27DF}"/>
              </a:ext>
            </a:extLst>
          </p:cNvPr>
          <p:cNvPicPr preferRelativeResize="0"/>
          <p:nvPr/>
        </p:nvPicPr>
        <p:blipFill rotWithShape="1">
          <a:blip r:embed="rId3">
            <a:alphaModFix/>
            <a:extLst>
              <a:ext uri="{BEBA8EAE-BF5A-486C-A8C5-ECC9F3942E4B}">
                <a14:imgProps xmlns:a14="http://schemas.microsoft.com/office/drawing/2010/main">
                  <a14:imgLayer r:embed="rId4">
                    <a14:imgEffect>
                      <a14:backgroundRemoval t="9888" b="91685" l="9056" r="90427">
                        <a14:foregroundMark x1="9056" y1="48539" x2="9056" y2="48539"/>
                        <a14:foregroundMark x1="90556" y1="47865" x2="90556" y2="47865"/>
                        <a14:foregroundMark x1="12160" y1="91685" x2="12160" y2="91685"/>
                      </a14:backgroundRemoval>
                    </a14:imgEffect>
                  </a14:imgLayer>
                </a14:imgProps>
              </a:ext>
            </a:extLst>
          </a:blip>
          <a:srcRect/>
          <a:stretch/>
        </p:blipFill>
        <p:spPr>
          <a:xfrm>
            <a:off x="1294711" y="4500527"/>
            <a:ext cx="4458613" cy="2566731"/>
          </a:xfrm>
          <a:prstGeom prst="rect">
            <a:avLst/>
          </a:prstGeom>
          <a:noFill/>
          <a:ln>
            <a:noFill/>
          </a:ln>
        </p:spPr>
      </p:pic>
    </p:spTree>
    <p:extLst>
      <p:ext uri="{BB962C8B-B14F-4D97-AF65-F5344CB8AC3E}">
        <p14:creationId xmlns:p14="http://schemas.microsoft.com/office/powerpoint/2010/main" val="3817115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AEA9EB-15D7-E346-FE81-7407B6591D41}"/>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2E6B0DC9-EE7D-BCD3-CB1A-C43E8D979CE7}"/>
              </a:ext>
            </a:extLst>
          </p:cNvPr>
          <p:cNvSpPr txBox="1"/>
          <p:nvPr/>
        </p:nvSpPr>
        <p:spPr>
          <a:xfrm>
            <a:off x="323618" y="697759"/>
            <a:ext cx="12336380" cy="1200329"/>
          </a:xfrm>
          <a:prstGeom prst="rect">
            <a:avLst/>
          </a:prstGeom>
          <a:noFill/>
        </p:spPr>
        <p:txBody>
          <a:bodyPr wrap="square" rtlCol="0" anchor="ctr">
            <a:spAutoFit/>
          </a:bodyPr>
          <a:lstStyle/>
          <a:p>
            <a:pPr algn="r" rtl="1"/>
            <a:r>
              <a:rPr lang="ar-MA" sz="3600" b="1" dirty="0">
                <a:solidFill>
                  <a:schemeClr val="bg1">
                    <a:lumMod val="65000"/>
                  </a:schemeClr>
                </a:solidFill>
                <a:latin typeface="Microsoft Uighur" panose="02000000000000000000" pitchFamily="2" charset="-78"/>
                <a:cs typeface="Microsoft Uighur" panose="02000000000000000000" pitchFamily="2" charset="-78"/>
              </a:rPr>
              <a:t>أنصتوا جيدا، وانتبهوا: مكتب.</a:t>
            </a:r>
          </a:p>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لا يتم إظهار عناصر الإجابة على الشاشة إلا بعد التوصل للعنصر.</a:t>
            </a:r>
            <a:endParaRPr lang="fr-FR" sz="3600" i="1"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9" name="Image 8" descr="Une image contenant Animation, Dessin animé, Visage humain, Personnage de fiction&#10;&#10;Le contenu généré par l’IA peut être incorrect.">
            <a:extLst>
              <a:ext uri="{FF2B5EF4-FFF2-40B4-BE49-F238E27FC236}">
                <a16:creationId xmlns:a16="http://schemas.microsoft.com/office/drawing/2014/main" id="{662A007E-49AC-D0B6-9EDC-D946DA2AA8BF}"/>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06235" y="713801"/>
            <a:ext cx="1467450" cy="1294809"/>
          </a:xfrm>
          <a:prstGeom prst="rect">
            <a:avLst/>
          </a:prstGeom>
        </p:spPr>
      </p:pic>
      <p:sp>
        <p:nvSpPr>
          <p:cNvPr id="10" name="ZoneTexte 9">
            <a:extLst>
              <a:ext uri="{FF2B5EF4-FFF2-40B4-BE49-F238E27FC236}">
                <a16:creationId xmlns:a16="http://schemas.microsoft.com/office/drawing/2014/main" id="{18A08299-90FB-36F2-FBEE-F60EBF7F1CB5}"/>
              </a:ext>
            </a:extLst>
          </p:cNvPr>
          <p:cNvSpPr txBox="1"/>
          <p:nvPr/>
        </p:nvSpPr>
        <p:spPr>
          <a:xfrm>
            <a:off x="8347139" y="4460454"/>
            <a:ext cx="3705725" cy="2646878"/>
          </a:xfrm>
          <a:prstGeom prst="rect">
            <a:avLst/>
          </a:prstGeom>
          <a:noFill/>
        </p:spPr>
        <p:txBody>
          <a:bodyPr wrap="square" rtlCol="0">
            <a:spAutoFit/>
          </a:bodyPr>
          <a:lstStyle/>
          <a:p>
            <a:pPr algn="ctr" rtl="1"/>
            <a:r>
              <a:rPr lang="ar-MA"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مَكْتَبࣱ</a:t>
            </a:r>
            <a:endParaRPr lang="fr-FR"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cxnSp>
        <p:nvCxnSpPr>
          <p:cNvPr id="12" name="Connecteur droit avec flèche 11">
            <a:extLst>
              <a:ext uri="{FF2B5EF4-FFF2-40B4-BE49-F238E27FC236}">
                <a16:creationId xmlns:a16="http://schemas.microsoft.com/office/drawing/2014/main" id="{97FCA0FA-5005-1E84-2A07-E3B1E9863527}"/>
              </a:ext>
            </a:extLst>
          </p:cNvPr>
          <p:cNvCxnSpPr>
            <a:cxnSpLocks/>
            <a:stCxn id="10" idx="1"/>
          </p:cNvCxnSpPr>
          <p:nvPr/>
        </p:nvCxnSpPr>
        <p:spPr>
          <a:xfrm flipH="1">
            <a:off x="5620017" y="5783893"/>
            <a:ext cx="2727122" cy="9278"/>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pic>
        <p:nvPicPr>
          <p:cNvPr id="4" name="Google Shape;2099;p132">
            <a:extLst>
              <a:ext uri="{FF2B5EF4-FFF2-40B4-BE49-F238E27FC236}">
                <a16:creationId xmlns:a16="http://schemas.microsoft.com/office/drawing/2014/main" id="{CC2127B2-45C4-11EE-62E4-A6C9AA95031F}"/>
              </a:ext>
            </a:extLst>
          </p:cNvPr>
          <p:cNvPicPr preferRelativeResize="0"/>
          <p:nvPr/>
        </p:nvPicPr>
        <p:blipFill rotWithShape="1">
          <a:blip r:embed="rId3">
            <a:alphaModFix/>
          </a:blip>
          <a:srcRect/>
          <a:stretch/>
        </p:blipFill>
        <p:spPr>
          <a:xfrm>
            <a:off x="1675000" y="4452435"/>
            <a:ext cx="3945017" cy="2681471"/>
          </a:xfrm>
          <a:prstGeom prst="rect">
            <a:avLst/>
          </a:prstGeom>
          <a:noFill/>
          <a:ln>
            <a:noFill/>
          </a:ln>
        </p:spPr>
      </p:pic>
    </p:spTree>
    <p:extLst>
      <p:ext uri="{BB962C8B-B14F-4D97-AF65-F5344CB8AC3E}">
        <p14:creationId xmlns:p14="http://schemas.microsoft.com/office/powerpoint/2010/main" val="1086131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7ADF9E-FEB6-FAA9-35CD-9BF01E53BB0F}"/>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3FA80FE2-20D5-A5A6-293F-83157AD8F1F2}"/>
              </a:ext>
            </a:extLst>
          </p:cNvPr>
          <p:cNvSpPr txBox="1"/>
          <p:nvPr/>
        </p:nvSpPr>
        <p:spPr>
          <a:xfrm>
            <a:off x="323618" y="697759"/>
            <a:ext cx="12336380" cy="1200329"/>
          </a:xfrm>
          <a:prstGeom prst="rect">
            <a:avLst/>
          </a:prstGeom>
          <a:noFill/>
        </p:spPr>
        <p:txBody>
          <a:bodyPr wrap="square" rtlCol="0" anchor="ctr">
            <a:spAutoFit/>
          </a:bodyPr>
          <a:lstStyle/>
          <a:p>
            <a:pPr algn="r" rtl="1"/>
            <a:r>
              <a:rPr lang="ar-MA" sz="3600" b="1" dirty="0">
                <a:solidFill>
                  <a:schemeClr val="bg1">
                    <a:lumMod val="65000"/>
                  </a:schemeClr>
                </a:solidFill>
                <a:latin typeface="Microsoft Uighur" panose="02000000000000000000" pitchFamily="2" charset="-78"/>
                <a:cs typeface="Microsoft Uighur" panose="02000000000000000000" pitchFamily="2" charset="-78"/>
              </a:rPr>
              <a:t>أنصتوا جيدا، وانتبهوا: سبورة.</a:t>
            </a:r>
          </a:p>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لا يتم إظهار عناصر الإجابة على الشاشة إلا بعد التوصل للعنصر.</a:t>
            </a:r>
            <a:endParaRPr lang="fr-FR" sz="3600" i="1"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9" name="Image 8" descr="Une image contenant Animation, Dessin animé, Visage humain, Personnage de fiction&#10;&#10;Le contenu généré par l’IA peut être incorrect.">
            <a:extLst>
              <a:ext uri="{FF2B5EF4-FFF2-40B4-BE49-F238E27FC236}">
                <a16:creationId xmlns:a16="http://schemas.microsoft.com/office/drawing/2014/main" id="{8D3AB35B-F72C-3316-44A1-F949126414BF}"/>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06235" y="713801"/>
            <a:ext cx="1467450" cy="1294809"/>
          </a:xfrm>
          <a:prstGeom prst="rect">
            <a:avLst/>
          </a:prstGeom>
        </p:spPr>
      </p:pic>
      <p:sp>
        <p:nvSpPr>
          <p:cNvPr id="10" name="ZoneTexte 9">
            <a:extLst>
              <a:ext uri="{FF2B5EF4-FFF2-40B4-BE49-F238E27FC236}">
                <a16:creationId xmlns:a16="http://schemas.microsoft.com/office/drawing/2014/main" id="{74E0D22D-5F36-B69A-CF25-346F74C3750B}"/>
              </a:ext>
            </a:extLst>
          </p:cNvPr>
          <p:cNvSpPr txBox="1"/>
          <p:nvPr/>
        </p:nvSpPr>
        <p:spPr>
          <a:xfrm>
            <a:off x="8347139" y="4460454"/>
            <a:ext cx="3705725" cy="2646878"/>
          </a:xfrm>
          <a:prstGeom prst="rect">
            <a:avLst/>
          </a:prstGeom>
          <a:noFill/>
        </p:spPr>
        <p:txBody>
          <a:bodyPr wrap="square" rtlCol="0">
            <a:spAutoFit/>
          </a:bodyPr>
          <a:lstStyle/>
          <a:p>
            <a:pPr algn="ctr" rtl="1"/>
            <a:r>
              <a:rPr lang="ar-MA"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سَبورَةࣱ</a:t>
            </a:r>
            <a:endParaRPr lang="fr-FR"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cxnSp>
        <p:nvCxnSpPr>
          <p:cNvPr id="12" name="Connecteur droit avec flèche 11">
            <a:extLst>
              <a:ext uri="{FF2B5EF4-FFF2-40B4-BE49-F238E27FC236}">
                <a16:creationId xmlns:a16="http://schemas.microsoft.com/office/drawing/2014/main" id="{9B16B02D-4C02-B702-8FFD-F9F11A6C916F}"/>
              </a:ext>
            </a:extLst>
          </p:cNvPr>
          <p:cNvCxnSpPr>
            <a:cxnSpLocks/>
            <a:stCxn id="10" idx="1"/>
          </p:cNvCxnSpPr>
          <p:nvPr/>
        </p:nvCxnSpPr>
        <p:spPr>
          <a:xfrm flipH="1">
            <a:off x="5620017" y="5783893"/>
            <a:ext cx="2727122" cy="9278"/>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pic>
        <p:nvPicPr>
          <p:cNvPr id="3" name="Google Shape;2059;p129">
            <a:extLst>
              <a:ext uri="{FF2B5EF4-FFF2-40B4-BE49-F238E27FC236}">
                <a16:creationId xmlns:a16="http://schemas.microsoft.com/office/drawing/2014/main" id="{F24F693D-F18D-D2E7-B0ED-F1A9EE300F34}"/>
              </a:ext>
            </a:extLst>
          </p:cNvPr>
          <p:cNvPicPr preferRelativeResize="0"/>
          <p:nvPr/>
        </p:nvPicPr>
        <p:blipFill rotWithShape="1">
          <a:blip r:embed="rId3" cstate="hqprint">
            <a:alphaModFix/>
            <a:extLst>
              <a:ext uri="{28A0092B-C50C-407E-A947-70E740481C1C}">
                <a14:useLocalDpi xmlns:a14="http://schemas.microsoft.com/office/drawing/2010/main"/>
              </a:ext>
            </a:extLst>
          </a:blip>
          <a:srcRect/>
          <a:stretch/>
        </p:blipFill>
        <p:spPr>
          <a:xfrm>
            <a:off x="670125" y="4665008"/>
            <a:ext cx="4856247" cy="2442323"/>
          </a:xfrm>
          <a:prstGeom prst="rect">
            <a:avLst/>
          </a:prstGeom>
          <a:noFill/>
          <a:ln>
            <a:noFill/>
          </a:ln>
        </p:spPr>
      </p:pic>
    </p:spTree>
    <p:extLst>
      <p:ext uri="{BB962C8B-B14F-4D97-AF65-F5344CB8AC3E}">
        <p14:creationId xmlns:p14="http://schemas.microsoft.com/office/powerpoint/2010/main" val="3463593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33ABE-AA82-62ED-C8EB-6BE9DE9531B3}"/>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6908778C-7CDD-1626-7638-DE48FD198CA7}"/>
              </a:ext>
            </a:extLst>
          </p:cNvPr>
          <p:cNvSpPr txBox="1"/>
          <p:nvPr/>
        </p:nvSpPr>
        <p:spPr>
          <a:xfrm>
            <a:off x="323618" y="697759"/>
            <a:ext cx="12336380" cy="1200329"/>
          </a:xfrm>
          <a:prstGeom prst="rect">
            <a:avLst/>
          </a:prstGeom>
          <a:noFill/>
        </p:spPr>
        <p:txBody>
          <a:bodyPr wrap="square" rtlCol="0" anchor="ctr">
            <a:spAutoFit/>
          </a:bodyPr>
          <a:lstStyle/>
          <a:p>
            <a:pPr algn="r" rtl="1"/>
            <a:r>
              <a:rPr lang="ar-MA" sz="3600" b="1" dirty="0">
                <a:solidFill>
                  <a:schemeClr val="bg1">
                    <a:lumMod val="65000"/>
                  </a:schemeClr>
                </a:solidFill>
                <a:latin typeface="Microsoft Uighur" panose="02000000000000000000" pitchFamily="2" charset="-78"/>
                <a:cs typeface="Microsoft Uighur" panose="02000000000000000000" pitchFamily="2" charset="-78"/>
              </a:rPr>
              <a:t>أنصتوا جيدا، وانتبهوا: كتاب.</a:t>
            </a:r>
          </a:p>
          <a:p>
            <a:pPr algn="r" rtl="1"/>
            <a:r>
              <a:rPr lang="ar-MA" sz="3600" i="1" dirty="0">
                <a:solidFill>
                  <a:schemeClr val="bg1">
                    <a:lumMod val="65000"/>
                  </a:schemeClr>
                </a:solidFill>
                <a:latin typeface="Microsoft Uighur" panose="02000000000000000000" pitchFamily="2" charset="-78"/>
                <a:cs typeface="Microsoft Uighur" panose="02000000000000000000" pitchFamily="2" charset="-78"/>
              </a:rPr>
              <a:t>لا يتم إظهار عناصر الإجابة على الشاشة إلا بعد التوصل للعنصر. (يتم إضافة عناصر أخرى للاكتشاف)</a:t>
            </a:r>
            <a:endParaRPr lang="fr-FR" sz="3600" i="1"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9" name="Image 8" descr="Une image contenant Animation, Dessin animé, Visage humain, Personnage de fiction&#10;&#10;Le contenu généré par l’IA peut être incorrect.">
            <a:extLst>
              <a:ext uri="{FF2B5EF4-FFF2-40B4-BE49-F238E27FC236}">
                <a16:creationId xmlns:a16="http://schemas.microsoft.com/office/drawing/2014/main" id="{E4B1EFEF-DDBB-083B-189F-FDBB11F5E2D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06235" y="713801"/>
            <a:ext cx="1467450" cy="1294809"/>
          </a:xfrm>
          <a:prstGeom prst="rect">
            <a:avLst/>
          </a:prstGeom>
        </p:spPr>
      </p:pic>
      <p:sp>
        <p:nvSpPr>
          <p:cNvPr id="10" name="ZoneTexte 9">
            <a:extLst>
              <a:ext uri="{FF2B5EF4-FFF2-40B4-BE49-F238E27FC236}">
                <a16:creationId xmlns:a16="http://schemas.microsoft.com/office/drawing/2014/main" id="{676A134D-841E-A59C-211D-4404D2754D3B}"/>
              </a:ext>
            </a:extLst>
          </p:cNvPr>
          <p:cNvSpPr txBox="1"/>
          <p:nvPr/>
        </p:nvSpPr>
        <p:spPr>
          <a:xfrm>
            <a:off x="8347139" y="4460454"/>
            <a:ext cx="3705725" cy="2646878"/>
          </a:xfrm>
          <a:prstGeom prst="rect">
            <a:avLst/>
          </a:prstGeom>
          <a:noFill/>
        </p:spPr>
        <p:txBody>
          <a:bodyPr wrap="square" rtlCol="0">
            <a:spAutoFit/>
          </a:bodyPr>
          <a:lstStyle/>
          <a:p>
            <a:pPr algn="ctr" rtl="1"/>
            <a:r>
              <a:rPr lang="ar-MA"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rPr>
              <a:t>كِتابࣱ</a:t>
            </a:r>
            <a:endParaRPr lang="fr-FR" sz="16600" b="1" dirty="0">
              <a:ln w="0"/>
              <a:effectLst>
                <a:outerShdw blurRad="38100" dist="19050" dir="2700000" algn="tl" rotWithShape="0">
                  <a:schemeClr val="dk1">
                    <a:alpha val="40000"/>
                  </a:schemeClr>
                </a:outerShdw>
              </a:effectLst>
              <a:latin typeface="Microsoft Uighur" panose="02000000000000000000" pitchFamily="2" charset="-78"/>
              <a:cs typeface="Microsoft Uighur" panose="02000000000000000000" pitchFamily="2" charset="-78"/>
            </a:endParaRPr>
          </a:p>
        </p:txBody>
      </p:sp>
      <p:cxnSp>
        <p:nvCxnSpPr>
          <p:cNvPr id="12" name="Connecteur droit avec flèche 11">
            <a:extLst>
              <a:ext uri="{FF2B5EF4-FFF2-40B4-BE49-F238E27FC236}">
                <a16:creationId xmlns:a16="http://schemas.microsoft.com/office/drawing/2014/main" id="{BAF33AF7-34F7-788F-2B5F-FFB61B7821D1}"/>
              </a:ext>
            </a:extLst>
          </p:cNvPr>
          <p:cNvCxnSpPr>
            <a:cxnSpLocks/>
            <a:stCxn id="10" idx="1"/>
          </p:cNvCxnSpPr>
          <p:nvPr/>
        </p:nvCxnSpPr>
        <p:spPr>
          <a:xfrm flipH="1">
            <a:off x="5620017" y="5783893"/>
            <a:ext cx="2727122" cy="9278"/>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pic>
        <p:nvPicPr>
          <p:cNvPr id="4" name="Image 3">
            <a:extLst>
              <a:ext uri="{FF2B5EF4-FFF2-40B4-BE49-F238E27FC236}">
                <a16:creationId xmlns:a16="http://schemas.microsoft.com/office/drawing/2014/main" id="{6DD01D87-9085-773B-483F-B780A7D5641B}"/>
              </a:ext>
            </a:extLst>
          </p:cNvPr>
          <p:cNvPicPr>
            <a:picLocks noChangeAspect="1"/>
          </p:cNvPicPr>
          <p:nvPr/>
        </p:nvPicPr>
        <p:blipFill>
          <a:blip r:embed="rId3" cstate="hqprint">
            <a:extLst>
              <a:ext uri="{BEBA8EAE-BF5A-486C-A8C5-ECC9F3942E4B}">
                <a14:imgProps xmlns:a14="http://schemas.microsoft.com/office/drawing/2010/main">
                  <a14:imgLayer r:embed="rId4">
                    <a14:imgEffect>
                      <a14:backgroundRemoval t="9677" b="92473" l="9319" r="89606">
                        <a14:foregroundMark x1="45161" y1="90323" x2="45161" y2="90323"/>
                        <a14:foregroundMark x1="54480" y1="92473" x2="54480" y2="92473"/>
                        <a14:foregroundMark x1="37276" y1="90681" x2="37276" y2="90681"/>
                      </a14:backgroundRemoval>
                    </a14:imgEffect>
                  </a14:imgLayer>
                </a14:imgProps>
              </a:ext>
              <a:ext uri="{28A0092B-C50C-407E-A947-70E740481C1C}">
                <a14:useLocalDpi xmlns:a14="http://schemas.microsoft.com/office/drawing/2010/main"/>
              </a:ext>
            </a:extLst>
          </a:blip>
          <a:srcRect/>
          <a:stretch/>
        </p:blipFill>
        <p:spPr>
          <a:xfrm rot="2016088">
            <a:off x="2095408" y="4259215"/>
            <a:ext cx="2943238" cy="3067909"/>
          </a:xfrm>
          <a:prstGeom prst="rect">
            <a:avLst/>
          </a:prstGeom>
        </p:spPr>
      </p:pic>
    </p:spTree>
    <p:extLst>
      <p:ext uri="{BB962C8B-B14F-4D97-AF65-F5344CB8AC3E}">
        <p14:creationId xmlns:p14="http://schemas.microsoft.com/office/powerpoint/2010/main" val="2804869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dessin humoristique, habits, Dessin animé, garçon&#10;&#10;Le contenu généré par l’IA peut être incorrect.">
            <a:extLst>
              <a:ext uri="{FF2B5EF4-FFF2-40B4-BE49-F238E27FC236}">
                <a16:creationId xmlns:a16="http://schemas.microsoft.com/office/drawing/2014/main" id="{22C2BC61-B44A-ED17-645F-CBB82FB5B52E}"/>
              </a:ext>
            </a:extLst>
          </p:cNvPr>
          <p:cNvPicPr>
            <a:picLocks noChangeAspect="1"/>
          </p:cNvPicPr>
          <p:nvPr/>
        </p:nvPicPr>
        <p:blipFill>
          <a:blip r:embed="rId2" cstate="hqprint">
            <a:extLst>
              <a:ext uri="{28A0092B-C50C-407E-A947-70E740481C1C}">
                <a14:useLocalDpi xmlns:a14="http://schemas.microsoft.com/office/drawing/2010/main"/>
              </a:ext>
            </a:extLst>
          </a:blip>
          <a:srcRect/>
          <a:stretch>
            <a:fillRect/>
          </a:stretch>
        </p:blipFill>
        <p:spPr>
          <a:xfrm>
            <a:off x="1219200" y="2827421"/>
            <a:ext cx="11277600" cy="6829926"/>
          </a:xfrm>
          <a:prstGeom prst="rect">
            <a:avLst/>
          </a:prstGeom>
        </p:spPr>
      </p:pic>
      <p:sp>
        <p:nvSpPr>
          <p:cNvPr id="4" name="ZoneTexte 3">
            <a:extLst>
              <a:ext uri="{FF2B5EF4-FFF2-40B4-BE49-F238E27FC236}">
                <a16:creationId xmlns:a16="http://schemas.microsoft.com/office/drawing/2014/main" id="{6852F6DD-0821-587E-5B36-5F357DF14E62}"/>
              </a:ext>
            </a:extLst>
          </p:cNvPr>
          <p:cNvSpPr txBox="1"/>
          <p:nvPr/>
        </p:nvSpPr>
        <p:spPr>
          <a:xfrm>
            <a:off x="1219200" y="629653"/>
            <a:ext cx="11277600" cy="1200329"/>
          </a:xfrm>
          <a:prstGeom prst="rect">
            <a:avLst/>
          </a:prstGeom>
          <a:noFill/>
        </p:spPr>
        <p:txBody>
          <a:bodyPr wrap="square" rtlCol="0">
            <a:spAutoFit/>
          </a:bodyPr>
          <a:lstStyle/>
          <a:p>
            <a:pPr algn="ctr"/>
            <a:r>
              <a:rPr lang="ar-MA" sz="7200" b="1" i="1" dirty="0">
                <a:solidFill>
                  <a:srgbClr val="C00000"/>
                </a:solidFill>
                <a:latin typeface="Microsoft Uighur" panose="02000000000000000000" pitchFamily="2" charset="-78"/>
                <a:cs typeface="Microsoft Uighur" panose="02000000000000000000" pitchFamily="2" charset="-78"/>
              </a:rPr>
              <a:t>إلى الحصة القادمة</a:t>
            </a:r>
            <a:endParaRPr lang="fr-MA" sz="7200" b="1" i="1" dirty="0">
              <a:solidFill>
                <a:srgbClr val="C00000"/>
              </a:solidFill>
              <a:latin typeface="Microsoft Uighur" panose="02000000000000000000" pitchFamily="2" charset="-78"/>
              <a:cs typeface="Microsoft Uighur" panose="02000000000000000000" pitchFamily="2" charset="-78"/>
            </a:endParaRPr>
          </a:p>
        </p:txBody>
      </p:sp>
    </p:spTree>
    <p:extLst>
      <p:ext uri="{BB962C8B-B14F-4D97-AF65-F5344CB8AC3E}">
        <p14:creationId xmlns:p14="http://schemas.microsoft.com/office/powerpoint/2010/main" val="31330084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プレースホルダー 7"/>
          <p:cNvSpPr>
            <a:spLocks noGrp="1"/>
          </p:cNvSpPr>
          <p:nvPr>
            <p:ph type="body" sz="quarter" idx="11"/>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solidFill>
                <a:schemeClr val="tx1"/>
              </a:solidFill>
            </a:endParaRPr>
          </a:p>
        </p:txBody>
      </p:sp>
      <p:sp>
        <p:nvSpPr>
          <p:cNvPr id="9" name="テキスト プレースホルダー 8"/>
          <p:cNvSpPr>
            <a:spLocks noGrp="1"/>
          </p:cNvSpPr>
          <p:nvPr>
            <p:ph type="body" sz="quarter" idx="12"/>
          </p:nvPr>
        </p:nvSpPr>
        <p:spPr>
          <a:xfrm>
            <a:off x="936160" y="1925354"/>
            <a:ext cx="4800601" cy="4348082"/>
          </a:xfrm>
        </p:spPr>
        <p:txBody>
          <a:bodyPr/>
          <a:lstStyle/>
          <a:p>
            <a:r>
              <a:rPr kumimoji="1" lang="en-US" altLang="ja-JP" sz="19500" dirty="0"/>
              <a:t>1</a:t>
            </a:r>
            <a:endParaRPr kumimoji="1" lang="ja-JP" altLang="en-US" sz="19500" dirty="0"/>
          </a:p>
        </p:txBody>
      </p:sp>
      <p:sp>
        <p:nvSpPr>
          <p:cNvPr id="10" name="テキスト プレースホルダー 9"/>
          <p:cNvSpPr>
            <a:spLocks noGrp="1"/>
          </p:cNvSpPr>
          <p:nvPr>
            <p:ph type="body" sz="quarter" idx="13"/>
          </p:nvPr>
        </p:nvSpPr>
        <p:spPr>
          <a:xfrm>
            <a:off x="936168" y="6225149"/>
            <a:ext cx="4800601" cy="2117549"/>
          </a:xfrm>
        </p:spPr>
        <p:txBody>
          <a:bodyPr anchor="ctr"/>
          <a:lstStyle/>
          <a:p>
            <a:pPr marL="0" indent="0" rtl="1">
              <a:buNone/>
            </a:pPr>
            <a:r>
              <a:rPr kumimoji="1" lang="ar-MA" altLang="ja-JP" sz="8000" b="1" dirty="0">
                <a:latin typeface="Microsoft Uighur" panose="02000000000000000000" pitchFamily="2" charset="-78"/>
                <a:cs typeface="Microsoft Uighur" panose="02000000000000000000" pitchFamily="2" charset="-78"/>
              </a:rPr>
              <a:t>افتتاح الحصة</a:t>
            </a:r>
            <a:endParaRPr kumimoji="1" lang="ja-JP" altLang="en-US" sz="8000" b="1" dirty="0">
              <a:latin typeface="Microsoft Uighur" panose="02000000000000000000" pitchFamily="2" charset="-78"/>
              <a:cs typeface="Microsoft Uighur" panose="02000000000000000000" pitchFamily="2" charset="-78"/>
            </a:endParaRPr>
          </a:p>
        </p:txBody>
      </p:sp>
      <p:sp>
        <p:nvSpPr>
          <p:cNvPr id="2" name="テキスト プレースホルダー 1"/>
          <p:cNvSpPr>
            <a:spLocks noGrp="1"/>
          </p:cNvSpPr>
          <p:nvPr>
            <p:ph type="body" sz="quarter" idx="24"/>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solidFill>
                <a:schemeClr val="tx1"/>
              </a:solidFill>
            </a:endParaRPr>
          </a:p>
        </p:txBody>
      </p:sp>
      <p:sp>
        <p:nvSpPr>
          <p:cNvPr id="3" name="テキスト プレースホルダー 2"/>
          <p:cNvSpPr>
            <a:spLocks noGrp="1"/>
          </p:cNvSpPr>
          <p:nvPr>
            <p:ph type="body" sz="quarter" idx="25"/>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solidFill>
                <a:schemeClr val="tx1"/>
              </a:solidFill>
            </a:endParaRPr>
          </a:p>
        </p:txBody>
      </p:sp>
      <p:sp>
        <p:nvSpPr>
          <p:cNvPr id="4" name="テキスト プレースホルダー 3"/>
          <p:cNvSpPr>
            <a:spLocks noGrp="1"/>
          </p:cNvSpPr>
          <p:nvPr>
            <p:ph type="body" sz="quarter" idx="26"/>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solidFill>
                <a:schemeClr val="tx1"/>
              </a:solidFill>
            </a:endParaRPr>
          </a:p>
        </p:txBody>
      </p:sp>
      <p:sp>
        <p:nvSpPr>
          <p:cNvPr id="5" name="テキスト プレースホルダー 4"/>
          <p:cNvSpPr>
            <a:spLocks noGrp="1"/>
          </p:cNvSpPr>
          <p:nvPr>
            <p:ph type="body" sz="quarter" idx="27"/>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solidFill>
                <a:schemeClr val="tx1"/>
              </a:solidFill>
            </a:endParaRPr>
          </a:p>
        </p:txBody>
      </p:sp>
      <p:sp>
        <p:nvSpPr>
          <p:cNvPr id="6" name="Rectangle : coins arrondis 5">
            <a:extLst>
              <a:ext uri="{FF2B5EF4-FFF2-40B4-BE49-F238E27FC236}">
                <a16:creationId xmlns:a16="http://schemas.microsoft.com/office/drawing/2014/main" id="{9130DF7B-8D7E-1972-2518-CDEB6E51FFA5}"/>
              </a:ext>
            </a:extLst>
          </p:cNvPr>
          <p:cNvSpPr/>
          <p:nvPr/>
        </p:nvSpPr>
        <p:spPr>
          <a:xfrm>
            <a:off x="6858001" y="6406889"/>
            <a:ext cx="5524500" cy="1817134"/>
          </a:xfrm>
          <a:prstGeom prst="roundRect">
            <a:avLst/>
          </a:prstGeom>
          <a:noFill/>
        </p:spPr>
        <p:style>
          <a:lnRef idx="1">
            <a:schemeClr val="accent5"/>
          </a:lnRef>
          <a:fillRef idx="2">
            <a:schemeClr val="accent5"/>
          </a:fillRef>
          <a:effectRef idx="1">
            <a:schemeClr val="accent5"/>
          </a:effectRef>
          <a:fontRef idx="minor">
            <a:schemeClr val="dk1"/>
          </a:fontRef>
        </p:style>
        <p:txBody>
          <a:bodyPr rtlCol="0" anchor="ctr"/>
          <a:lstStyle/>
          <a:p>
            <a:pPr algn="ctr" rtl="1"/>
            <a:r>
              <a:rPr lang="ar-MA" sz="60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تعرف الأيقونات التوجيهية</a:t>
            </a:r>
          </a:p>
        </p:txBody>
      </p:sp>
    </p:spTree>
    <p:extLst>
      <p:ext uri="{BB962C8B-B14F-4D97-AF65-F5344CB8AC3E}">
        <p14:creationId xmlns:p14="http://schemas.microsoft.com/office/powerpoint/2010/main" val="254142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DBBD2A1A-397F-47FD-07E2-CC7973B4AAA2}"/>
              </a:ext>
            </a:extLst>
          </p:cNvPr>
          <p:cNvSpPr txBox="1"/>
          <p:nvPr/>
        </p:nvSpPr>
        <p:spPr>
          <a:xfrm>
            <a:off x="6144125" y="807230"/>
            <a:ext cx="6352675" cy="830997"/>
          </a:xfrm>
          <a:prstGeom prst="rect">
            <a:avLst/>
          </a:prstGeom>
          <a:noFill/>
        </p:spPr>
        <p:txBody>
          <a:bodyPr wrap="square" rtlCol="0" anchor="ctr">
            <a:spAutoFit/>
          </a:bodyPr>
          <a:lstStyle/>
          <a:p>
            <a:pPr algn="r" rtl="1"/>
            <a:r>
              <a:rPr lang="ar-MA" sz="4000" dirty="0">
                <a:solidFill>
                  <a:schemeClr val="bg1">
                    <a:lumMod val="65000"/>
                  </a:schemeClr>
                </a:solidFill>
                <a:latin typeface="Microsoft Uighur" panose="02000000000000000000" pitchFamily="2" charset="-78"/>
                <a:cs typeface="Microsoft Uighur" panose="02000000000000000000" pitchFamily="2" charset="-78"/>
              </a:rPr>
              <a:t>مرحبا بكم، سننطلق في حصة اللغة العربية</a:t>
            </a:r>
            <a:r>
              <a:rPr lang="ar-MA" sz="4800" dirty="0">
                <a:solidFill>
                  <a:schemeClr val="bg1">
                    <a:lumMod val="65000"/>
                  </a:schemeClr>
                </a:solidFill>
                <a:latin typeface="Microsoft Uighur" panose="02000000000000000000" pitchFamily="2" charset="-78"/>
                <a:cs typeface="Microsoft Uighur" panose="02000000000000000000" pitchFamily="2" charset="-78"/>
              </a:rPr>
              <a:t>.</a:t>
            </a:r>
            <a:endParaRPr lang="fr-FR" sz="4800"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2" name="Image 1">
            <a:extLst>
              <a:ext uri="{FF2B5EF4-FFF2-40B4-BE49-F238E27FC236}">
                <a16:creationId xmlns:a16="http://schemas.microsoft.com/office/drawing/2014/main" id="{0CE51063-829A-2D8A-84F3-251AE90D1092}"/>
              </a:ext>
            </a:extLst>
          </p:cNvPr>
          <p:cNvPicPr>
            <a:picLocks noChangeAspect="1"/>
          </p:cNvPicPr>
          <p:nvPr/>
        </p:nvPicPr>
        <p:blipFill>
          <a:blip r:embed="rId3"/>
          <a:stretch>
            <a:fillRect/>
          </a:stretch>
        </p:blipFill>
        <p:spPr>
          <a:xfrm>
            <a:off x="325508" y="689461"/>
            <a:ext cx="1676545" cy="1280271"/>
          </a:xfrm>
          <a:prstGeom prst="rect">
            <a:avLst/>
          </a:prstGeom>
        </p:spPr>
      </p:pic>
      <p:sp>
        <p:nvSpPr>
          <p:cNvPr id="3" name="Rectangle : coins arrondis 2">
            <a:extLst>
              <a:ext uri="{FF2B5EF4-FFF2-40B4-BE49-F238E27FC236}">
                <a16:creationId xmlns:a16="http://schemas.microsoft.com/office/drawing/2014/main" id="{D77B91FF-01E9-549E-1307-4BFB61492F94}"/>
              </a:ext>
            </a:extLst>
          </p:cNvPr>
          <p:cNvSpPr/>
          <p:nvPr/>
        </p:nvSpPr>
        <p:spPr>
          <a:xfrm>
            <a:off x="666750" y="4583666"/>
            <a:ext cx="12363450" cy="2747575"/>
          </a:xfrm>
          <a:prstGeom prst="roundRect">
            <a:avLst/>
          </a:prstGeom>
          <a:noFill/>
        </p:spPr>
        <p:style>
          <a:lnRef idx="1">
            <a:schemeClr val="accent5"/>
          </a:lnRef>
          <a:fillRef idx="2">
            <a:schemeClr val="accent5"/>
          </a:fillRef>
          <a:effectRef idx="1">
            <a:schemeClr val="accent5"/>
          </a:effectRef>
          <a:fontRef idx="minor">
            <a:schemeClr val="dk1"/>
          </a:fontRef>
        </p:style>
        <p:txBody>
          <a:bodyPr rtlCol="0" anchor="ctr"/>
          <a:lstStyle/>
          <a:p>
            <a:pPr algn="ctr" rtl="1"/>
            <a:r>
              <a:rPr lang="ar-MA" sz="6600" b="1"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سلوك اليوم: </a:t>
            </a:r>
            <a:r>
              <a:rPr lang="ar-MA" sz="6600" b="1" dirty="0">
                <a:ln w="0"/>
                <a:solidFill>
                  <a:srgbClr val="7030A0"/>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دلالات الأيقونات التوجيهية</a:t>
            </a:r>
            <a:endParaRPr lang="fr-FR" sz="6600" b="1" dirty="0">
              <a:ln w="0"/>
              <a:solidFill>
                <a:srgbClr val="7030A0"/>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endParaRPr>
          </a:p>
        </p:txBody>
      </p:sp>
    </p:spTree>
    <p:extLst>
      <p:ext uri="{BB962C8B-B14F-4D97-AF65-F5344CB8AC3E}">
        <p14:creationId xmlns:p14="http://schemas.microsoft.com/office/powerpoint/2010/main" val="3622702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CE35AD-CBBF-CEED-A864-1D6F49829C3A}"/>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0D53E09E-695E-D183-C464-F35D03ECF3CF}"/>
              </a:ext>
            </a:extLst>
          </p:cNvPr>
          <p:cNvSpPr txBox="1"/>
          <p:nvPr/>
        </p:nvSpPr>
        <p:spPr>
          <a:xfrm>
            <a:off x="4267201" y="807229"/>
            <a:ext cx="8229600" cy="830997"/>
          </a:xfrm>
          <a:prstGeom prst="rect">
            <a:avLst/>
          </a:prstGeom>
          <a:noFill/>
        </p:spPr>
        <p:txBody>
          <a:bodyPr wrap="square" rtlCol="0" anchor="ctr">
            <a:spAutoFit/>
          </a:bodyPr>
          <a:lstStyle/>
          <a:p>
            <a:pPr algn="r" rtl="1"/>
            <a:r>
              <a:rPr lang="ar-MA" sz="4000" dirty="0">
                <a:solidFill>
                  <a:prstClr val="white">
                    <a:lumMod val="65000"/>
                  </a:prstClr>
                </a:solidFill>
                <a:latin typeface="Microsoft Uighur" panose="02000000000000000000" pitchFamily="2" charset="-78"/>
                <a:cs typeface="Microsoft Uighur" panose="02000000000000000000" pitchFamily="2" charset="-78"/>
              </a:rPr>
              <a:t>سنتعرف اليوم على دلالات الأيقونات التي سنوظفها في دروسنا</a:t>
            </a:r>
            <a:r>
              <a:rPr lang="ar-MA" sz="4800" dirty="0">
                <a:solidFill>
                  <a:schemeClr val="bg1">
                    <a:lumMod val="65000"/>
                  </a:schemeClr>
                </a:solidFill>
                <a:latin typeface="Microsoft Uighur" panose="02000000000000000000" pitchFamily="2" charset="-78"/>
                <a:cs typeface="Microsoft Uighur" panose="02000000000000000000" pitchFamily="2" charset="-78"/>
              </a:rPr>
              <a:t>.</a:t>
            </a:r>
            <a:endParaRPr lang="fr-FR" sz="4800" dirty="0">
              <a:solidFill>
                <a:schemeClr val="bg1">
                  <a:lumMod val="65000"/>
                </a:schemeClr>
              </a:solidFill>
              <a:latin typeface="Microsoft Uighur" panose="02000000000000000000" pitchFamily="2" charset="-78"/>
              <a:cs typeface="Microsoft Uighur" panose="02000000000000000000" pitchFamily="2" charset="-78"/>
            </a:endParaRPr>
          </a:p>
        </p:txBody>
      </p:sp>
      <p:pic>
        <p:nvPicPr>
          <p:cNvPr id="2" name="Image 1">
            <a:extLst>
              <a:ext uri="{FF2B5EF4-FFF2-40B4-BE49-F238E27FC236}">
                <a16:creationId xmlns:a16="http://schemas.microsoft.com/office/drawing/2014/main" id="{39EF18B8-3527-1327-8F27-646DAC49E1E7}"/>
              </a:ext>
            </a:extLst>
          </p:cNvPr>
          <p:cNvPicPr>
            <a:picLocks noChangeAspect="1"/>
          </p:cNvPicPr>
          <p:nvPr/>
        </p:nvPicPr>
        <p:blipFill>
          <a:blip r:embed="rId3"/>
          <a:stretch>
            <a:fillRect/>
          </a:stretch>
        </p:blipFill>
        <p:spPr>
          <a:xfrm>
            <a:off x="325508" y="689461"/>
            <a:ext cx="1676545" cy="1280271"/>
          </a:xfrm>
          <a:prstGeom prst="rect">
            <a:avLst/>
          </a:prstGeom>
        </p:spPr>
      </p:pic>
      <p:sp>
        <p:nvSpPr>
          <p:cNvPr id="4" name="Rectangle : coins arrondis 3">
            <a:extLst>
              <a:ext uri="{FF2B5EF4-FFF2-40B4-BE49-F238E27FC236}">
                <a16:creationId xmlns:a16="http://schemas.microsoft.com/office/drawing/2014/main" id="{23BF0DA5-0746-CFE6-8788-05BA15EB38B8}"/>
              </a:ext>
            </a:extLst>
          </p:cNvPr>
          <p:cNvSpPr/>
          <p:nvPr/>
        </p:nvSpPr>
        <p:spPr>
          <a:xfrm>
            <a:off x="705854" y="4583667"/>
            <a:ext cx="12336378" cy="1817134"/>
          </a:xfrm>
          <a:prstGeom prst="roundRect">
            <a:avLst/>
          </a:prstGeom>
          <a:noFill/>
        </p:spPr>
        <p:style>
          <a:lnRef idx="1">
            <a:schemeClr val="accent5"/>
          </a:lnRef>
          <a:fillRef idx="2">
            <a:schemeClr val="accent5"/>
          </a:fillRef>
          <a:effectRef idx="1">
            <a:schemeClr val="accent5"/>
          </a:effectRef>
          <a:fontRef idx="minor">
            <a:schemeClr val="dk1"/>
          </a:fontRef>
        </p:style>
        <p:txBody>
          <a:bodyPr rtlCol="0" anchor="ctr"/>
          <a:lstStyle/>
          <a:p>
            <a:pPr algn="ctr" rtl="1"/>
            <a:r>
              <a:rPr lang="ar-MA" sz="60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كل أيقونة تعبر عن سلوك معين؛ لاحظوا جيدا</a:t>
            </a:r>
            <a:r>
              <a:rPr lang="fr-FR" sz="60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rPr>
              <a:t>!</a:t>
            </a:r>
            <a:endParaRPr lang="ar-MA" sz="6000" dirty="0">
              <a:ln w="0"/>
              <a:solidFill>
                <a:schemeClr val="tx1"/>
              </a:solidFill>
              <a:effectLst>
                <a:outerShdw blurRad="38100" dist="19050" dir="2700000" algn="tl" rotWithShape="0">
                  <a:schemeClr val="dk1">
                    <a:alpha val="40000"/>
                  </a:schemeClr>
                </a:outerShdw>
              </a:effectLst>
              <a:latin typeface="Adobe Arabic" panose="02040503050201020203" pitchFamily="18" charset="-78"/>
              <a:cs typeface="Adobe Arabic" panose="02040503050201020203" pitchFamily="18" charset="-78"/>
            </a:endParaRPr>
          </a:p>
        </p:txBody>
      </p:sp>
    </p:spTree>
    <p:extLst>
      <p:ext uri="{BB962C8B-B14F-4D97-AF65-F5344CB8AC3E}">
        <p14:creationId xmlns:p14="http://schemas.microsoft.com/office/powerpoint/2010/main" val="3701837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3_Conception personnalisé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2_Conception personnalisé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1_Conception personnalisé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hème Office 2013 – 2022">
  <a:themeElements>
    <a:clrScheme name="Thème 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8694</TotalTime>
  <Words>1557</Words>
  <Application>Microsoft Office PowerPoint</Application>
  <PresentationFormat>Personnalisé</PresentationFormat>
  <Paragraphs>214</Paragraphs>
  <Slides>68</Slides>
  <Notes>10</Notes>
  <HiddenSlides>0</HiddenSlides>
  <MMClips>2</MMClips>
  <ScaleCrop>false</ScaleCrop>
  <HeadingPairs>
    <vt:vector size="6" baseType="variant">
      <vt:variant>
        <vt:lpstr>Polices utilisées</vt:lpstr>
      </vt:variant>
      <vt:variant>
        <vt:i4>13</vt:i4>
      </vt:variant>
      <vt:variant>
        <vt:lpstr>Thème</vt:lpstr>
      </vt:variant>
      <vt:variant>
        <vt:i4>5</vt:i4>
      </vt:variant>
      <vt:variant>
        <vt:lpstr>Titres des diapositives</vt:lpstr>
      </vt:variant>
      <vt:variant>
        <vt:i4>68</vt:i4>
      </vt:variant>
    </vt:vector>
  </HeadingPairs>
  <TitlesOfParts>
    <vt:vector size="86" baseType="lpstr">
      <vt:lpstr>Adobe Arabic</vt:lpstr>
      <vt:lpstr>Air Strip Arabic</vt:lpstr>
      <vt:lpstr>Aptos</vt:lpstr>
      <vt:lpstr>Aptos Display</vt:lpstr>
      <vt:lpstr>Arial</vt:lpstr>
      <vt:lpstr>Calibri</vt:lpstr>
      <vt:lpstr>Calibri Light</vt:lpstr>
      <vt:lpstr>Carelia</vt:lpstr>
      <vt:lpstr>Dosis</vt:lpstr>
      <vt:lpstr>Georgia</vt:lpstr>
      <vt:lpstr>GeosansLight</vt:lpstr>
      <vt:lpstr>Microsoft Uighur</vt:lpstr>
      <vt:lpstr>Times New Roman</vt:lpstr>
      <vt:lpstr>3_Conception personnalisée</vt:lpstr>
      <vt:lpstr>2_Conception personnalisée</vt:lpstr>
      <vt:lpstr>1_Conception personnalisée</vt:lpstr>
      <vt:lpstr>Conception personnalisée</vt:lpstr>
      <vt:lpstr>Thème Office 2013 – 2022</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SimpleSmart</dc:creator>
  <cp:lastModifiedBy>MADHOUM OUADIA</cp:lastModifiedBy>
  <cp:revision>2211</cp:revision>
  <dcterms:created xsi:type="dcterms:W3CDTF">2014-10-09T07:32:24Z</dcterms:created>
  <dcterms:modified xsi:type="dcterms:W3CDTF">2025-09-24T22:36:24Z</dcterms:modified>
</cp:coreProperties>
</file>