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5"/>
  </p:notesMasterIdLst>
  <p:handoutMasterIdLst>
    <p:handoutMasterId r:id="rId56"/>
  </p:handoutMasterIdLst>
  <p:sldIdLst>
    <p:sldId id="2147483585" r:id="rId4"/>
    <p:sldId id="2147483485" r:id="rId5"/>
    <p:sldId id="2147483396" r:id="rId6"/>
    <p:sldId id="2147483552" r:id="rId7"/>
    <p:sldId id="2147483397" r:id="rId8"/>
    <p:sldId id="2134806567" r:id="rId9"/>
    <p:sldId id="2147483640" r:id="rId10"/>
    <p:sldId id="2147483587" r:id="rId11"/>
    <p:sldId id="2147483604" r:id="rId12"/>
    <p:sldId id="2147483605" r:id="rId13"/>
    <p:sldId id="2147483644" r:id="rId14"/>
    <p:sldId id="2147483645" r:id="rId15"/>
    <p:sldId id="2134805878" r:id="rId16"/>
    <p:sldId id="256" r:id="rId17"/>
    <p:sldId id="2134806573" r:id="rId18"/>
    <p:sldId id="2147483590" r:id="rId19"/>
    <p:sldId id="2147483592" r:id="rId20"/>
    <p:sldId id="265" r:id="rId21"/>
    <p:sldId id="266" r:id="rId22"/>
    <p:sldId id="2147483594" r:id="rId23"/>
    <p:sldId id="269" r:id="rId24"/>
    <p:sldId id="270" r:id="rId25"/>
    <p:sldId id="273" r:id="rId26"/>
    <p:sldId id="268" r:id="rId27"/>
    <p:sldId id="271" r:id="rId28"/>
    <p:sldId id="267" r:id="rId29"/>
    <p:sldId id="2147483568" r:id="rId30"/>
    <p:sldId id="2134806108" r:id="rId31"/>
    <p:sldId id="2134806575" r:id="rId32"/>
    <p:sldId id="275" r:id="rId33"/>
    <p:sldId id="276" r:id="rId34"/>
    <p:sldId id="277" r:id="rId35"/>
    <p:sldId id="278" r:id="rId36"/>
    <p:sldId id="2147483569" r:id="rId37"/>
    <p:sldId id="2147483570" r:id="rId38"/>
    <p:sldId id="2134806577" r:id="rId39"/>
    <p:sldId id="2134806551" r:id="rId40"/>
    <p:sldId id="2147483579" r:id="rId41"/>
    <p:sldId id="2147483600" r:id="rId42"/>
    <p:sldId id="2147483603" r:id="rId43"/>
    <p:sldId id="2134806579" r:id="rId44"/>
    <p:sldId id="2134806088" r:id="rId45"/>
    <p:sldId id="2147483582" r:id="rId46"/>
    <p:sldId id="2134806580" r:id="rId47"/>
    <p:sldId id="2147483596" r:id="rId48"/>
    <p:sldId id="2134806582" r:id="rId49"/>
    <p:sldId id="2147483647" r:id="rId50"/>
    <p:sldId id="2134806536" r:id="rId51"/>
    <p:sldId id="257" r:id="rId52"/>
    <p:sldId id="2147483447" r:id="rId53"/>
    <p:sldId id="2134806584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396"/>
            <p14:sldId id="2147483552"/>
            <p14:sldId id="2147483397"/>
          </p14:sldIdLst>
        </p14:section>
        <p14:section name="Ouverture" id="{79315A69-A635-48A2-B9BA-98FE67B817D4}">
          <p14:sldIdLst>
            <p14:sldId id="2134806567"/>
            <p14:sldId id="2147483640"/>
            <p14:sldId id="2147483587"/>
            <p14:sldId id="2147483604"/>
            <p14:sldId id="2147483605"/>
            <p14:sldId id="2147483644"/>
            <p14:sldId id="2147483645"/>
            <p14:sldId id="2134805878"/>
            <p14:sldId id="256"/>
          </p14:sldIdLst>
        </p14:section>
        <p14:section name="Modelage" id="{A2A5D278-252D-471E-A046-E0EEBB7C2D2B}">
          <p14:sldIdLst>
            <p14:sldId id="2134806573"/>
            <p14:sldId id="2147483590"/>
            <p14:sldId id="2147483592"/>
            <p14:sldId id="265"/>
            <p14:sldId id="266"/>
            <p14:sldId id="2147483594"/>
            <p14:sldId id="269"/>
            <p14:sldId id="270"/>
            <p14:sldId id="273"/>
            <p14:sldId id="268"/>
            <p14:sldId id="271"/>
            <p14:sldId id="267"/>
          </p14:sldIdLst>
        </p14:section>
        <p14:section name="Pratique guidée collective" id="{22D92770-EE3A-4FC2-857A-DF2A0B803C03}">
          <p14:sldIdLst>
            <p14:sldId id="2147483568"/>
            <p14:sldId id="2134806108"/>
            <p14:sldId id="2134806575"/>
            <p14:sldId id="275"/>
            <p14:sldId id="276"/>
            <p14:sldId id="277"/>
            <p14:sldId id="278"/>
          </p14:sldIdLst>
        </p14:section>
        <p14:section name="Section sans titre" id="{B3E62D9F-7503-431D-90DB-D33AE90F21B5}">
          <p14:sldIdLst>
            <p14:sldId id="2147483569"/>
            <p14:sldId id="2147483570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79"/>
            <p14:sldId id="2147483600"/>
            <p14:sldId id="2147483603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47483582"/>
            <p14:sldId id="2134806580"/>
            <p14:sldId id="2147483596"/>
          </p14:sldIdLst>
        </p14:section>
        <p14:section name="Clôture" id="{8EB5D3A0-81F1-4DE6-BEB2-58DE24DBB138}">
          <p14:sldIdLst>
            <p14:sldId id="2134806582"/>
            <p14:sldId id="2147483647"/>
            <p14:sldId id="2134806536"/>
            <p14:sldId id="257"/>
            <p14:sldId id="2147483447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A74187"/>
    <a:srgbClr val="FDEBD4"/>
    <a:srgbClr val="F5CBF0"/>
    <a:srgbClr val="1D9A78"/>
    <a:srgbClr val="F15551"/>
    <a:srgbClr val="D3E8F1"/>
    <a:srgbClr val="59B4ED"/>
    <a:srgbClr val="18AD40"/>
    <a:srgbClr val="027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3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76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02/01/2026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B31C853-A361-0DB0-C3F6-356BC6841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A1E56869-A4DE-FBCC-55DA-894496C678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87650ECB-2B3B-FDBF-F3FF-169AFDEF81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E26AAE86-CAB7-0A41-4700-CFD3D212BDE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24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1726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D286B01-502A-3A9C-F57A-4C6C1501A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DE40F005-D14A-23BD-C534-4FB186010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F4BC835-0C5F-0937-1226-9DD0450AFE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4261F7DC-929C-4C19-D79F-F289B1A8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9083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F1F590F-89E1-7F47-00E5-021825016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E0D70ED1-EAC8-E167-EAF0-B4A5E41690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0C6C93EE-F602-3559-D61A-6276835149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43004165-0B8D-2D7C-1397-810373850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26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7470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25E2F7D-4030-2D0E-3D86-18555DD5E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FA798738-DA13-D37A-EFF9-23F77F13E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73908030-9AED-92A1-7C00-482623CA0F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D010772C-8EDA-8CB9-EDC3-D65E1AC1B6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16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8442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90DADEB-F4DB-91A8-0FE9-07A6DB5F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E1ADF05F-B58D-DA65-AA83-51F0D1462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3BB46C34-C402-58E9-44A0-5516BA67A5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A632772-99AF-A45A-331E-E4A69F3606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17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3970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E5259C9-594D-A219-C71F-D908C3774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7AC2A2AC-2BBB-8AFC-CEE9-6B8A74A93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448AE433-3F4A-A09C-10E7-DCB51FCE28E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6CA8BE87-59C5-BF41-F2B6-77E89AE89A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18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033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BEA42C2-704E-395E-2702-D6FFDB045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5233B55-DB38-AFD1-2BAB-C9A1ADBE7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745EEF47-1059-4912-0D4F-BD20C9EACCD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E9ED670E-8DCB-0A30-AD99-55B08290E4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19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7495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F8AC288-FD7D-1E84-0FC6-02DDDC135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207ADAF5-D593-DCB7-B1E8-471518C2C2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A9EA3DBF-C200-E8BD-4C6B-305B4581C6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EFC54747-EA45-0DDD-0CB7-EFA8286F67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20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1733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EBE0AB2-29FA-7631-D534-A8851391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E978B5A1-127F-0D9A-6B68-B6750CF7E0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4943208E-4A2A-3917-5E24-696629C693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E923B9B3-0AA2-FE89-411B-0F56131612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7303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91FEF84-FFA5-E43E-8F54-999919C56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BB31D536-6ABD-6FDB-2A14-768C29AB94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3113BC8B-D984-B9F1-59F0-06C063B95C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FA84A14E-74C7-341F-DF2C-F2E746C8C5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22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0545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C0EB75B-2AD0-2D29-15D7-F6D4CC92E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CD9FF558-479D-EB57-9FCE-75044612D7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68E79246-462D-DDE5-55E1-2CF721D1285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25F6126F-C1D2-8D2A-FA99-7DFD0CFF23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23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5568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955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0.jp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50.jp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51.tmp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8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2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037DEE2-DDBB-DFCC-6148-8DE1DABEAAED}"/>
              </a:ext>
            </a:extLst>
          </p:cNvPr>
          <p:cNvGrpSpPr/>
          <p:nvPr/>
        </p:nvGrpSpPr>
        <p:grpSpPr>
          <a:xfrm>
            <a:off x="271217" y="4345883"/>
            <a:ext cx="7492929" cy="1534663"/>
            <a:chOff x="151577" y="2689088"/>
            <a:chExt cx="7492929" cy="1534663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8F865B3-FEFF-9F80-45FD-93B79DDBA4C7}"/>
                </a:ext>
              </a:extLst>
            </p:cNvPr>
            <p:cNvGrpSpPr/>
            <p:nvPr/>
          </p:nvGrpSpPr>
          <p:grpSpPr>
            <a:xfrm>
              <a:off x="151577" y="3523418"/>
              <a:ext cx="7492929" cy="700333"/>
              <a:chOff x="431495" y="5230929"/>
              <a:chExt cx="7492929" cy="700334"/>
            </a:xfrm>
          </p:grpSpPr>
          <p:sp>
            <p:nvSpPr>
              <p:cNvPr id="11" name="Google Shape;224;p26">
                <a:extLst>
                  <a:ext uri="{FF2B5EF4-FFF2-40B4-BE49-F238E27FC236}">
                    <a16:creationId xmlns:a16="http://schemas.microsoft.com/office/drawing/2014/main" id="{DEE2BF94-F432-2C2E-0399-B89E96B8EB01}"/>
                  </a:ext>
                </a:extLst>
              </p:cNvPr>
              <p:cNvSpPr/>
              <p:nvPr/>
            </p:nvSpPr>
            <p:spPr>
              <a:xfrm>
                <a:off x="431495" y="5234467"/>
                <a:ext cx="7464015" cy="696796"/>
              </a:xfrm>
              <a:prstGeom prst="rect">
                <a:avLst/>
              </a:prstGeom>
              <a:solidFill>
                <a:srgbClr val="23B24B"/>
              </a:solidFill>
              <a:ln w="38103" cap="flat">
                <a:solidFill>
                  <a:srgbClr val="FFFFFF"/>
                </a:solidFill>
                <a:prstDash val="solid"/>
              </a:ln>
              <a:effectLst/>
            </p:spPr>
            <p:txBody>
              <a:bodyPr vert="horz" wrap="square" lIns="91427" tIns="45695" rIns="91427" bIns="45695" anchor="ctr" anchorCtr="0" compatLnSpc="1">
                <a:noAutofit/>
              </a:bodyPr>
              <a:lstStyle/>
              <a:p>
                <a:pPr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667" b="1" kern="0" noProof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Tâche 8   </a:t>
                </a:r>
              </a:p>
            </p:txBody>
          </p:sp>
          <p:sp>
            <p:nvSpPr>
              <p:cNvPr id="14" name="Google Shape;741;p98">
                <a:extLst>
                  <a:ext uri="{FF2B5EF4-FFF2-40B4-BE49-F238E27FC236}">
                    <a16:creationId xmlns:a16="http://schemas.microsoft.com/office/drawing/2014/main" id="{4983C026-8861-18C9-61C8-3CFF6F56E78D}"/>
                  </a:ext>
                </a:extLst>
              </p:cNvPr>
              <p:cNvSpPr txBox="1"/>
              <p:nvPr/>
            </p:nvSpPr>
            <p:spPr>
              <a:xfrm>
                <a:off x="2300743" y="5230929"/>
                <a:ext cx="5623681" cy="677109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200" b="1" kern="0" noProof="0" dirty="0">
                    <a:solidFill>
                      <a:srgbClr val="FFFFFF"/>
                    </a:solidFill>
                    <a:latin typeface="Calibri-Bold"/>
                  </a:rPr>
                  <a:t>Réaliser un dessin d’observation microscopique des cellules animales et végétales</a:t>
                </a:r>
              </a:p>
            </p:txBody>
          </p:sp>
          <p:sp>
            <p:nvSpPr>
              <p:cNvPr id="19" name="Google Shape;742;p98">
                <a:extLst>
                  <a:ext uri="{FF2B5EF4-FFF2-40B4-BE49-F238E27FC236}">
                    <a16:creationId xmlns:a16="http://schemas.microsoft.com/office/drawing/2014/main" id="{C78C127A-7D95-E2F5-8A41-D38C1DB2EEFE}"/>
                  </a:ext>
                </a:extLst>
              </p:cNvPr>
              <p:cNvSpPr/>
              <p:nvPr/>
            </p:nvSpPr>
            <p:spPr>
              <a:xfrm>
                <a:off x="2148396" y="5346142"/>
                <a:ext cx="65604" cy="450799"/>
              </a:xfrm>
              <a:custGeom>
                <a:avLst>
                  <a:gd name="f0" fmla="val 108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algn="ctr"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sz="933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A83417F2-3208-B6EB-5D7F-A8645DD0B688}"/>
                </a:ext>
              </a:extLst>
            </p:cNvPr>
            <p:cNvGrpSpPr/>
            <p:nvPr/>
          </p:nvGrpSpPr>
          <p:grpSpPr>
            <a:xfrm>
              <a:off x="151578" y="2689088"/>
              <a:ext cx="7464014" cy="769441"/>
              <a:chOff x="422299" y="3487240"/>
              <a:chExt cx="7464014" cy="769441"/>
            </a:xfrm>
          </p:grpSpPr>
          <p:sp>
            <p:nvSpPr>
              <p:cNvPr id="7" name="Google Shape;223;p26">
                <a:extLst>
                  <a:ext uri="{FF2B5EF4-FFF2-40B4-BE49-F238E27FC236}">
                    <a16:creationId xmlns:a16="http://schemas.microsoft.com/office/drawing/2014/main" id="{F15712AC-DA12-69CD-40F0-BFD730CEA232}"/>
                  </a:ext>
                </a:extLst>
              </p:cNvPr>
              <p:cNvSpPr/>
              <p:nvPr/>
            </p:nvSpPr>
            <p:spPr>
              <a:xfrm>
                <a:off x="422299" y="3556347"/>
                <a:ext cx="7464014" cy="696796"/>
              </a:xfrm>
              <a:prstGeom prst="rect">
                <a:avLst/>
              </a:prstGeom>
              <a:solidFill>
                <a:srgbClr val="037A40"/>
              </a:solidFill>
              <a:ln w="38103" cap="flat">
                <a:solidFill>
                  <a:srgbClr val="FFFFFF"/>
                </a:solidFill>
                <a:prstDash val="solid"/>
              </a:ln>
            </p:spPr>
            <p:txBody>
              <a:bodyPr vert="horz" wrap="square" lIns="91427" tIns="45695" rIns="91427" bIns="45695" anchor="ctr" anchorCtr="0" compatLnSpc="1">
                <a:noAutofit/>
              </a:bodyPr>
              <a:lstStyle/>
              <a:p>
                <a:pPr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667" b="1" kern="0" noProof="0" dirty="0">
                    <a:solidFill>
                      <a:srgbClr val="FFFFFF"/>
                    </a:solidFill>
                    <a:ea typeface="Calibri"/>
                    <a:cs typeface="Calibri"/>
                  </a:rPr>
                  <a:t>Chapitre 3</a:t>
                </a:r>
                <a:r>
                  <a:rPr lang="fr-FR" sz="2667" b="1" kern="0" noProof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 </a:t>
                </a:r>
              </a:p>
            </p:txBody>
          </p:sp>
          <p:sp>
            <p:nvSpPr>
              <p:cNvPr id="8" name="Google Shape;735;p98">
                <a:extLst>
                  <a:ext uri="{FF2B5EF4-FFF2-40B4-BE49-F238E27FC236}">
                    <a16:creationId xmlns:a16="http://schemas.microsoft.com/office/drawing/2014/main" id="{14349FBC-50D0-E031-FA1A-12062F26529D}"/>
                  </a:ext>
                </a:extLst>
              </p:cNvPr>
              <p:cNvSpPr/>
              <p:nvPr/>
            </p:nvSpPr>
            <p:spPr>
              <a:xfrm>
                <a:off x="2147481" y="3656547"/>
                <a:ext cx="65604" cy="496396"/>
              </a:xfrm>
              <a:custGeom>
                <a:avLst>
                  <a:gd name="f0" fmla="val 108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algn="ctr"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sz="933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4D592D3-D3F0-7886-CE68-9773A7F98AB9}"/>
                  </a:ext>
                </a:extLst>
              </p:cNvPr>
              <p:cNvSpPr txBox="1"/>
              <p:nvPr/>
            </p:nvSpPr>
            <p:spPr>
              <a:xfrm>
                <a:off x="2412856" y="3487240"/>
                <a:ext cx="532323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200" b="1" i="0" noProof="0" dirty="0">
                    <a:solidFill>
                      <a:srgbClr val="FFFFFF"/>
                    </a:solidFill>
                    <a:effectLst/>
                    <a:latin typeface="Calibri-Bold"/>
                  </a:rPr>
                  <a:t>La cellule, unité structurale et fonctionnelle du vivant</a:t>
                </a:r>
                <a:endParaRPr lang="fr-FR" sz="2200" noProof="0" dirty="0"/>
              </a:p>
            </p:txBody>
          </p:sp>
        </p:grp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3157AC2-CE61-5113-EFBF-80096D085196}"/>
              </a:ext>
            </a:extLst>
          </p:cNvPr>
          <p:cNvGrpSpPr/>
          <p:nvPr/>
        </p:nvGrpSpPr>
        <p:grpSpPr>
          <a:xfrm>
            <a:off x="8271422" y="2226055"/>
            <a:ext cx="3806388" cy="3136550"/>
            <a:chOff x="8271422" y="2226055"/>
            <a:chExt cx="3806388" cy="313655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05ABA7BB-4C58-C74B-3D6F-CB73ADA0C0B4}"/>
                </a:ext>
              </a:extLst>
            </p:cNvPr>
            <p:cNvGrpSpPr/>
            <p:nvPr/>
          </p:nvGrpSpPr>
          <p:grpSpPr>
            <a:xfrm>
              <a:off x="10051331" y="2226055"/>
              <a:ext cx="2026479" cy="1657497"/>
              <a:chOff x="9988170" y="2528178"/>
              <a:chExt cx="2026479" cy="1657497"/>
            </a:xfrm>
          </p:grpSpPr>
          <p:pic>
            <p:nvPicPr>
              <p:cNvPr id="10" name="Google Shape;743;p98">
                <a:extLst>
                  <a:ext uri="{FF2B5EF4-FFF2-40B4-BE49-F238E27FC236}">
                    <a16:creationId xmlns:a16="http://schemas.microsoft.com/office/drawing/2014/main" id="{C7DC95F8-2447-B2AB-579F-6144719961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/>
              <a:stretch>
                <a:fillRect/>
              </a:stretch>
            </p:blipFill>
            <p:spPr>
              <a:xfrm>
                <a:off x="9988170" y="2561947"/>
                <a:ext cx="2026479" cy="1623728"/>
              </a:xfrm>
              <a:prstGeom prst="rect">
                <a:avLst/>
              </a:prstGeom>
              <a:noFill/>
              <a:ln cap="flat">
                <a:noFill/>
              </a:ln>
            </p:spPr>
          </p:pic>
          <p:sp>
            <p:nvSpPr>
              <p:cNvPr id="15" name="Google Shape;744;p98">
                <a:extLst>
                  <a:ext uri="{FF2B5EF4-FFF2-40B4-BE49-F238E27FC236}">
                    <a16:creationId xmlns:a16="http://schemas.microsoft.com/office/drawing/2014/main" id="{F64786F1-588A-C45C-8037-D7CE312F2931}"/>
                  </a:ext>
                </a:extLst>
              </p:cNvPr>
              <p:cNvSpPr txBox="1"/>
              <p:nvPr/>
            </p:nvSpPr>
            <p:spPr>
              <a:xfrm>
                <a:off x="10223247" y="2528178"/>
                <a:ext cx="1704404" cy="590931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0" tIns="0" rIns="0" bIns="0" anchor="t" anchorCtr="1" compatLnSpc="1">
                <a:spAutoFit/>
              </a:bodyPr>
              <a:lstStyle/>
              <a:p>
                <a:pPr algn="ctr" defTabSz="1219170">
                  <a:lnSpc>
                    <a:spcPct val="183502"/>
                  </a:lnSpc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400" b="1" kern="0" noProof="0" dirty="0">
                    <a:solidFill>
                      <a:srgbClr val="FFFF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Niveau</a:t>
                </a:r>
                <a:r>
                  <a:rPr lang="fr-FR" sz="2133" b="1" kern="0" noProof="0" dirty="0">
                    <a:solidFill>
                      <a:srgbClr val="FFFF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     </a:t>
                </a:r>
                <a:endParaRPr lang="fr-FR" sz="1867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9FE5A3D-AD8F-1045-1F92-7EDA848FB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23"/>
            <a:stretch>
              <a:fillRect/>
            </a:stretch>
          </p:blipFill>
          <p:spPr>
            <a:xfrm>
              <a:off x="8271422" y="2864991"/>
              <a:ext cx="3559818" cy="2497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A7A50-AD3A-FE93-C9F1-919A9BF4A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8041D394-C4AF-D31B-14CA-90BAA8492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663" y="843561"/>
            <a:ext cx="646331" cy="64633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4522519-8FFB-D5A2-05FA-FB95273D17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5DE33519-1BC9-7993-89D0-43BD80E29618}"/>
              </a:ext>
            </a:extLst>
          </p:cNvPr>
          <p:cNvSpPr txBox="1"/>
          <p:nvPr/>
        </p:nvSpPr>
        <p:spPr>
          <a:xfrm>
            <a:off x="1075886" y="382207"/>
            <a:ext cx="91693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latin typeface="Aptos SemiBold" panose="020B0004020202020204" pitchFamily="34" charset="0"/>
              </a:defRPr>
            </a:lvl1pPr>
          </a:lstStyle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Parfait ..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Google Shape;1376;p31">
            <a:extLst>
              <a:ext uri="{FF2B5EF4-FFF2-40B4-BE49-F238E27FC236}">
                <a16:creationId xmlns:a16="http://schemas.microsoft.com/office/drawing/2014/main" id="{E2F99428-2701-A3FC-83CE-88B4C46EED6D}"/>
              </a:ext>
            </a:extLst>
          </p:cNvPr>
          <p:cNvSpPr/>
          <p:nvPr/>
        </p:nvSpPr>
        <p:spPr>
          <a:xfrm>
            <a:off x="1550728" y="1062480"/>
            <a:ext cx="9090544" cy="622817"/>
          </a:xfrm>
          <a:prstGeom prst="round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dirty="0"/>
              <a:t>Le dessin du chat est :</a:t>
            </a:r>
            <a:endParaRPr lang="en-US" sz="2400" dirty="0"/>
          </a:p>
        </p:txBody>
      </p:sp>
      <p:sp>
        <p:nvSpPr>
          <p:cNvPr id="10" name="Google Shape;1403;p31">
            <a:extLst>
              <a:ext uri="{FF2B5EF4-FFF2-40B4-BE49-F238E27FC236}">
                <a16:creationId xmlns:a16="http://schemas.microsoft.com/office/drawing/2014/main" id="{B46D7229-1540-242B-B536-38DFE63E7617}"/>
              </a:ext>
            </a:extLst>
          </p:cNvPr>
          <p:cNvSpPr/>
          <p:nvPr/>
        </p:nvSpPr>
        <p:spPr>
          <a:xfrm>
            <a:off x="1913526" y="5584685"/>
            <a:ext cx="3152897" cy="580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b="1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 Figure A</a:t>
            </a:r>
            <a:endParaRPr sz="2400" dirty="0">
              <a:solidFill>
                <a:srgbClr val="003399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11" name="Google Shape;1403;p31">
            <a:extLst>
              <a:ext uri="{FF2B5EF4-FFF2-40B4-BE49-F238E27FC236}">
                <a16:creationId xmlns:a16="http://schemas.microsoft.com/office/drawing/2014/main" id="{023644C0-B196-801B-9FB0-BE2BD5813F18}"/>
              </a:ext>
            </a:extLst>
          </p:cNvPr>
          <p:cNvSpPr/>
          <p:nvPr/>
        </p:nvSpPr>
        <p:spPr>
          <a:xfrm>
            <a:off x="6861893" y="5584685"/>
            <a:ext cx="3152897" cy="580132"/>
          </a:xfrm>
          <a:prstGeom prst="roundRect">
            <a:avLst/>
          </a:prstGeom>
          <a:solidFill>
            <a:srgbClr val="003399"/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>
                <a:solidFill>
                  <a:schemeClr val="bg1"/>
                </a:solidFill>
                <a:latin typeface="Calibri"/>
                <a:cs typeface="Poppins ExtraBold" panose="020B0604020202020204" charset="0"/>
                <a:sym typeface="Abel"/>
              </a:rPr>
              <a:t>Figure B</a:t>
            </a:r>
            <a:endParaRPr lang="fr-FR" sz="2400" b="1" dirty="0">
              <a:solidFill>
                <a:schemeClr val="bg1"/>
              </a:solidFill>
              <a:latin typeface="Calibri"/>
              <a:cs typeface="Poppins ExtraBold" panose="020B0604020202020204" charset="0"/>
              <a:sym typeface="Abel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47B290C-DDD5-2442-CCEF-C1A7245C7023}"/>
              </a:ext>
            </a:extLst>
          </p:cNvPr>
          <p:cNvGrpSpPr/>
          <p:nvPr/>
        </p:nvGrpSpPr>
        <p:grpSpPr>
          <a:xfrm>
            <a:off x="6780855" y="1817225"/>
            <a:ext cx="3233935" cy="3652280"/>
            <a:chOff x="6780855" y="1817225"/>
            <a:chExt cx="3233935" cy="3652280"/>
          </a:xfrm>
        </p:grpSpPr>
        <p:pic>
          <p:nvPicPr>
            <p:cNvPr id="13" name="Image 12" descr="Une image contenant croquis, Félidés, dessin, chat&#10;&#10;Description générée automatiquement">
              <a:extLst>
                <a:ext uri="{FF2B5EF4-FFF2-40B4-BE49-F238E27FC236}">
                  <a16:creationId xmlns:a16="http://schemas.microsoft.com/office/drawing/2014/main" id="{0A36160A-8716-7B66-D449-B714E722E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89"/>
            <a:stretch/>
          </p:blipFill>
          <p:spPr>
            <a:xfrm>
              <a:off x="6967100" y="2063437"/>
              <a:ext cx="3047690" cy="3321806"/>
            </a:xfrm>
            <a:prstGeom prst="rect">
              <a:avLst/>
            </a:prstGeom>
          </p:spPr>
        </p:pic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3308A8C-B0CF-8DFD-907D-BF42D8C3CACD}"/>
                </a:ext>
              </a:extLst>
            </p:cNvPr>
            <p:cNvSpPr/>
            <p:nvPr/>
          </p:nvSpPr>
          <p:spPr>
            <a:xfrm>
              <a:off x="6780855" y="1817225"/>
              <a:ext cx="3233935" cy="3652280"/>
            </a:xfrm>
            <a:prstGeom prst="roundRect">
              <a:avLst>
                <a:gd name="adj" fmla="val 8077"/>
              </a:avLst>
            </a:prstGeom>
            <a:noFill/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3574C21-A412-8EFC-3E9D-14CED7E6F235}"/>
              </a:ext>
            </a:extLst>
          </p:cNvPr>
          <p:cNvGrpSpPr/>
          <p:nvPr/>
        </p:nvGrpSpPr>
        <p:grpSpPr>
          <a:xfrm>
            <a:off x="1763745" y="1800477"/>
            <a:ext cx="3233935" cy="3652280"/>
            <a:chOff x="1763745" y="1800477"/>
            <a:chExt cx="3233935" cy="3652280"/>
          </a:xfrm>
        </p:grpSpPr>
        <p:pic>
          <p:nvPicPr>
            <p:cNvPr id="23" name="Image 22" descr="Une image contenant croquis, Félidés, dessin, chat&#10;&#10;Description générée automatiquement">
              <a:extLst>
                <a:ext uri="{FF2B5EF4-FFF2-40B4-BE49-F238E27FC236}">
                  <a16:creationId xmlns:a16="http://schemas.microsoft.com/office/drawing/2014/main" id="{1CA6D9C0-20B1-EBC9-B1F2-4D0F4D45B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451"/>
            <a:stretch/>
          </p:blipFill>
          <p:spPr>
            <a:xfrm>
              <a:off x="1913526" y="1934608"/>
              <a:ext cx="2956830" cy="3450635"/>
            </a:xfrm>
            <a:prstGeom prst="rect">
              <a:avLst/>
            </a:prstGeom>
          </p:spPr>
        </p:pic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18A1CAD-765C-10DE-909D-66AC2326441B}"/>
                </a:ext>
              </a:extLst>
            </p:cNvPr>
            <p:cNvSpPr/>
            <p:nvPr/>
          </p:nvSpPr>
          <p:spPr>
            <a:xfrm>
              <a:off x="1763745" y="1800477"/>
              <a:ext cx="3233935" cy="3652280"/>
            </a:xfrm>
            <a:prstGeom prst="roundRect">
              <a:avLst>
                <a:gd name="adj" fmla="val 8077"/>
              </a:avLst>
            </a:prstGeom>
            <a:noFill/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59250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0839A-4741-72F1-FA55-06C188C2B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132DC03-AAAD-D4FA-521B-B7AFC6E17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746" y="83113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81">
            <a:extLst>
              <a:ext uri="{FF2B5EF4-FFF2-40B4-BE49-F238E27FC236}">
                <a16:creationId xmlns:a16="http://schemas.microsoft.com/office/drawing/2014/main" id="{4E48F702-7962-4D4C-7F1D-593CC8BE4B0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33285C5C-13C2-370B-8674-3D9626C73D6D}"/>
              </a:ext>
            </a:extLst>
          </p:cNvPr>
          <p:cNvSpPr txBox="1"/>
          <p:nvPr/>
        </p:nvSpPr>
        <p:spPr>
          <a:xfrm>
            <a:off x="986564" y="312129"/>
            <a:ext cx="75963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latin typeface="Aptos SemiBold" panose="020B0004020202020204" pitchFamily="34" charset="0"/>
              </a:defRPr>
            </a:lvl1pPr>
          </a:lstStyle>
          <a:p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Prenons un autre exemple: </a:t>
            </a:r>
          </a:p>
        </p:txBody>
      </p:sp>
      <p:sp>
        <p:nvSpPr>
          <p:cNvPr id="27" name="Google Shape;1403;p31">
            <a:extLst>
              <a:ext uri="{FF2B5EF4-FFF2-40B4-BE49-F238E27FC236}">
                <a16:creationId xmlns:a16="http://schemas.microsoft.com/office/drawing/2014/main" id="{04AFC409-DCEF-5933-03A5-CE7E2D0D4CFC}"/>
              </a:ext>
            </a:extLst>
          </p:cNvPr>
          <p:cNvSpPr/>
          <p:nvPr/>
        </p:nvSpPr>
        <p:spPr>
          <a:xfrm>
            <a:off x="1877399" y="5777243"/>
            <a:ext cx="3152897" cy="580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b="1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 A. </a:t>
            </a:r>
            <a:r>
              <a:rPr lang="fr-FR" sz="2400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……………………….</a:t>
            </a:r>
            <a:endParaRPr lang="fr-FR" sz="2400" noProof="0" dirty="0">
              <a:solidFill>
                <a:srgbClr val="003399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8" name="Google Shape;1403;p31">
            <a:extLst>
              <a:ext uri="{FF2B5EF4-FFF2-40B4-BE49-F238E27FC236}">
                <a16:creationId xmlns:a16="http://schemas.microsoft.com/office/drawing/2014/main" id="{2A1A0ECF-4A28-EE75-A3B5-D7DE598B017C}"/>
              </a:ext>
            </a:extLst>
          </p:cNvPr>
          <p:cNvSpPr/>
          <p:nvPr/>
        </p:nvSpPr>
        <p:spPr>
          <a:xfrm>
            <a:off x="7046965" y="5777243"/>
            <a:ext cx="3152897" cy="580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  <a:defRPr/>
            </a:pPr>
            <a:r>
              <a:rPr lang="fr-FR" sz="2400" b="1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B. </a:t>
            </a:r>
            <a:r>
              <a:rPr lang="fr-FR" sz="2400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…………………………</a:t>
            </a:r>
          </a:p>
        </p:txBody>
      </p:sp>
      <p:pic>
        <p:nvPicPr>
          <p:cNvPr id="29" name="Picture 9">
            <a:extLst>
              <a:ext uri="{FF2B5EF4-FFF2-40B4-BE49-F238E27FC236}">
                <a16:creationId xmlns:a16="http://schemas.microsoft.com/office/drawing/2014/main" id="{B5BD11E0-0808-3A5C-AD5D-BD3C70B575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71" t="55278" r="64566" b="3195"/>
          <a:stretch/>
        </p:blipFill>
        <p:spPr>
          <a:xfrm>
            <a:off x="2049701" y="1764262"/>
            <a:ext cx="2439822" cy="3799433"/>
          </a:xfrm>
          <a:prstGeom prst="rect">
            <a:avLst/>
          </a:prstGeom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1339588C-4286-7538-C86D-11B98B91CF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84" t="13904" r="3696" b="25064"/>
          <a:stretch/>
        </p:blipFill>
        <p:spPr>
          <a:xfrm>
            <a:off x="7197174" y="1683894"/>
            <a:ext cx="3002688" cy="3744380"/>
          </a:xfrm>
          <a:prstGeom prst="rect">
            <a:avLst/>
          </a:prstGeom>
        </p:spPr>
      </p:pic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AAEE03BE-EBBB-97E4-7237-17492343C170}"/>
              </a:ext>
            </a:extLst>
          </p:cNvPr>
          <p:cNvSpPr/>
          <p:nvPr/>
        </p:nvSpPr>
        <p:spPr>
          <a:xfrm>
            <a:off x="6965927" y="1648212"/>
            <a:ext cx="3233935" cy="3795895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F0572FDC-0296-1A48-645C-5E42F0ABDE66}"/>
              </a:ext>
            </a:extLst>
          </p:cNvPr>
          <p:cNvSpPr/>
          <p:nvPr/>
        </p:nvSpPr>
        <p:spPr>
          <a:xfrm>
            <a:off x="1865341" y="1767799"/>
            <a:ext cx="3164955" cy="3795895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3" name="Google Shape;1376;p31">
            <a:extLst>
              <a:ext uri="{FF2B5EF4-FFF2-40B4-BE49-F238E27FC236}">
                <a16:creationId xmlns:a16="http://schemas.microsoft.com/office/drawing/2014/main" id="{5E0942BD-7EE9-73A8-57BC-481D7B6FF967}"/>
              </a:ext>
            </a:extLst>
          </p:cNvPr>
          <p:cNvSpPr/>
          <p:nvPr/>
        </p:nvSpPr>
        <p:spPr>
          <a:xfrm>
            <a:off x="736857" y="1151514"/>
            <a:ext cx="10009802" cy="425605"/>
          </a:xfrm>
          <a:prstGeom prst="round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noProof="0" dirty="0"/>
              <a:t>2.</a:t>
            </a:r>
            <a:r>
              <a:rPr lang="fr-FR" sz="2400" noProof="0" dirty="0"/>
              <a:t> Identifiez l’illustration représentant le réel et celle représentant le dessin.</a:t>
            </a:r>
          </a:p>
        </p:txBody>
      </p:sp>
    </p:spTree>
    <p:extLst>
      <p:ext uri="{BB962C8B-B14F-4D97-AF65-F5344CB8AC3E}">
        <p14:creationId xmlns:p14="http://schemas.microsoft.com/office/powerpoint/2010/main" val="978273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F41EE-F1DB-E443-8B7E-7CFBC525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CB5DADA5-9727-48B6-3005-BC8340AD8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668B482-2C15-E39A-56C4-66A73619198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84801F5-F77F-DDF4-D4D0-627AFE56D6AF}"/>
              </a:ext>
            </a:extLst>
          </p:cNvPr>
          <p:cNvSpPr txBox="1"/>
          <p:nvPr/>
        </p:nvSpPr>
        <p:spPr>
          <a:xfrm>
            <a:off x="927011" y="263517"/>
            <a:ext cx="3873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latin typeface="Aptos SemiBold" panose="020B0004020202020204" pitchFamily="34" charset="0"/>
              </a:defRPr>
            </a:lvl1pPr>
          </a:lstStyle>
          <a:p>
            <a:r>
              <a:rPr lang="fr-FR" sz="2800" noProof="0" dirty="0"/>
              <a:t> </a:t>
            </a:r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Parfait!</a:t>
            </a:r>
          </a:p>
        </p:txBody>
      </p:sp>
      <p:sp>
        <p:nvSpPr>
          <p:cNvPr id="12" name="Google Shape;1403;p31">
            <a:extLst>
              <a:ext uri="{FF2B5EF4-FFF2-40B4-BE49-F238E27FC236}">
                <a16:creationId xmlns:a16="http://schemas.microsoft.com/office/drawing/2014/main" id="{D18985A6-75AC-369E-9EBF-8CC3A5B8835E}"/>
              </a:ext>
            </a:extLst>
          </p:cNvPr>
          <p:cNvSpPr/>
          <p:nvPr/>
        </p:nvSpPr>
        <p:spPr>
          <a:xfrm>
            <a:off x="1877399" y="5768542"/>
            <a:ext cx="3152897" cy="580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b="1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 A. </a:t>
            </a:r>
            <a:r>
              <a:rPr lang="fr-FR" sz="2400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Le réel </a:t>
            </a:r>
            <a:endParaRPr lang="fr-FR" sz="2400" noProof="0" dirty="0">
              <a:solidFill>
                <a:srgbClr val="003399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99077B13-CDEE-E575-7244-5FC05160BF0B}"/>
              </a:ext>
            </a:extLst>
          </p:cNvPr>
          <p:cNvSpPr/>
          <p:nvPr/>
        </p:nvSpPr>
        <p:spPr>
          <a:xfrm>
            <a:off x="7046965" y="5768542"/>
            <a:ext cx="3152897" cy="580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  <a:defRPr/>
            </a:pPr>
            <a:r>
              <a:rPr lang="fr-FR" sz="2400" b="1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B. </a:t>
            </a:r>
            <a:r>
              <a:rPr lang="fr-FR" sz="2400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Le dessin </a:t>
            </a:r>
          </a:p>
        </p:txBody>
      </p:sp>
      <p:sp>
        <p:nvSpPr>
          <p:cNvPr id="18" name="Arrow: Right 2">
            <a:extLst>
              <a:ext uri="{FF2B5EF4-FFF2-40B4-BE49-F238E27FC236}">
                <a16:creationId xmlns:a16="http://schemas.microsoft.com/office/drawing/2014/main" id="{730DDAF2-EECF-7FB7-EE92-AEBFEAEAA622}"/>
              </a:ext>
            </a:extLst>
          </p:cNvPr>
          <p:cNvSpPr/>
          <p:nvPr/>
        </p:nvSpPr>
        <p:spPr>
          <a:xfrm>
            <a:off x="5629087" y="3052288"/>
            <a:ext cx="933826" cy="122338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1B5F71FA-BFF0-DB3F-9374-CDF3BFEB68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71" t="55278" r="64566" b="3195"/>
          <a:stretch/>
        </p:blipFill>
        <p:spPr>
          <a:xfrm>
            <a:off x="2049701" y="1764262"/>
            <a:ext cx="2439822" cy="3799433"/>
          </a:xfrm>
          <a:prstGeom prst="rect">
            <a:avLst/>
          </a:prstGeom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3B698B3A-14C6-687A-B762-DF2CEAC6E2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84" t="13904" r="3696" b="25064"/>
          <a:stretch/>
        </p:blipFill>
        <p:spPr>
          <a:xfrm>
            <a:off x="7197174" y="1683894"/>
            <a:ext cx="3002688" cy="3744380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DE75855-17E8-C0C3-E7AF-F8641F9F2CCE}"/>
              </a:ext>
            </a:extLst>
          </p:cNvPr>
          <p:cNvSpPr/>
          <p:nvPr/>
        </p:nvSpPr>
        <p:spPr>
          <a:xfrm>
            <a:off x="6965927" y="1648212"/>
            <a:ext cx="3233935" cy="3795895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6AB840E6-D09E-95B9-59C6-04BE82218B14}"/>
              </a:ext>
            </a:extLst>
          </p:cNvPr>
          <p:cNvSpPr/>
          <p:nvPr/>
        </p:nvSpPr>
        <p:spPr>
          <a:xfrm>
            <a:off x="1865341" y="1767799"/>
            <a:ext cx="3164955" cy="3795895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017210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91175" y="1944346"/>
            <a:ext cx="9792011" cy="93814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64854" y="2059474"/>
            <a:ext cx="9035971" cy="707886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noProof="0" dirty="0">
                <a:solidFill>
                  <a:srgbClr val="106585"/>
                </a:solidFill>
              </a:rPr>
              <a:t>Réaliser un dessin d’observation des cellules animales et végétales.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35" y="1661070"/>
            <a:ext cx="808848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841411" y="207673"/>
            <a:ext cx="10509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spc="-40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serez capables de réaliser un dessin d’observation des cellules animales et végétales 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C3FE9C-94C3-0144-4411-A3882BF84B11}"/>
              </a:ext>
            </a:extLst>
          </p:cNvPr>
          <p:cNvSpPr txBox="1"/>
          <p:nvPr/>
        </p:nvSpPr>
        <p:spPr>
          <a:xfrm>
            <a:off x="822392" y="527694"/>
            <a:ext cx="10352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1800" i="1" kern="1200" noProof="0" dirty="0">
                <a:solidFill>
                  <a:prstClr val="white">
                    <a:lumMod val="65000"/>
                  </a:prstClr>
                </a:solidFill>
                <a:latin typeface="Century Gothic" panose="020B0502020202020204" pitchFamily="34" charset="0"/>
                <a:ea typeface="+mn-ea"/>
                <a:cs typeface="+mn-cs"/>
              </a:rPr>
              <a:t>▪ </a:t>
            </a:r>
            <a:r>
              <a:rPr lang="fr-FR" sz="1800" i="1" kern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Demander à certains élèves de répéter l’objectif à haute voix (en l’exprimant avec leurs propres mots).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DDF336-87BD-5100-FFEC-425391C29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437" y="2997617"/>
            <a:ext cx="3035549" cy="32045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2497430-B814-3FDF-E5B7-0D18A28AC1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2720" y="2997617"/>
            <a:ext cx="3477694" cy="320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E8CDE5B-687E-89F9-D857-490FA96D4F83}"/>
              </a:ext>
            </a:extLst>
          </p:cNvPr>
          <p:cNvSpPr txBox="1"/>
          <p:nvPr/>
        </p:nvSpPr>
        <p:spPr>
          <a:xfrm>
            <a:off x="1122242" y="190896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Prenons la situation suivante:</a:t>
            </a:r>
            <a:endParaRPr lang="fr-FR" sz="24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39D724-6CEF-A52D-C312-5AA4ED6EC1B5}"/>
              </a:ext>
            </a:extLst>
          </p:cNvPr>
          <p:cNvSpPr txBox="1"/>
          <p:nvPr/>
        </p:nvSpPr>
        <p:spPr>
          <a:xfrm>
            <a:off x="1103678" y="616557"/>
            <a:ext cx="9947516" cy="28513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spcAft>
                <a:spcPts val="0"/>
              </a:spcAft>
            </a:pPr>
            <a:r>
              <a:rPr lang="fr-FR" noProof="0" dirty="0"/>
              <a:t>Demander aux élèves de lire le commentaire des images et le dialogue et de dégager l’idée principale.</a:t>
            </a:r>
          </a:p>
        </p:txBody>
      </p:sp>
      <p:pic>
        <p:nvPicPr>
          <p:cNvPr id="11" name="Image 10" descr="Une image contenant microscope, Dessin d’enfant, habits, intérieur&#10;&#10;Le contenu généré par l’IA peut être incorrect.">
            <a:extLst>
              <a:ext uri="{FF2B5EF4-FFF2-40B4-BE49-F238E27FC236}">
                <a16:creationId xmlns:a16="http://schemas.microsoft.com/office/drawing/2014/main" id="{34BC7363-AA8B-CD75-7E0F-907114DA0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899" y="1154440"/>
            <a:ext cx="7513074" cy="5008716"/>
          </a:xfrm>
          <a:prstGeom prst="rect">
            <a:avLst/>
          </a:prstGeom>
        </p:spPr>
      </p:pic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DEEE12B4-7214-0099-DA25-9E9E935D44B7}"/>
              </a:ext>
            </a:extLst>
          </p:cNvPr>
          <p:cNvSpPr/>
          <p:nvPr/>
        </p:nvSpPr>
        <p:spPr>
          <a:xfrm>
            <a:off x="325067" y="1026524"/>
            <a:ext cx="2919579" cy="1107076"/>
          </a:xfrm>
          <a:prstGeom prst="wedgeRoundRectCallout">
            <a:avLst>
              <a:gd name="adj1" fmla="val 87264"/>
              <a:gd name="adj2" fmla="val 18480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/>
              <a:t>Tu sais Lina, c</a:t>
            </a:r>
            <a:r>
              <a:rPr lang="fr-FR" sz="2000" b="1" dirty="0"/>
              <a:t>e que je vois au microscope est compliqué.</a:t>
            </a:r>
            <a:endParaRPr lang="fr-FR" sz="2400" b="1" noProof="0" dirty="0"/>
          </a:p>
        </p:txBody>
      </p:sp>
      <p:sp>
        <p:nvSpPr>
          <p:cNvPr id="13" name="Bulle narrative : rectangle à coins arrondis 12">
            <a:extLst>
              <a:ext uri="{FF2B5EF4-FFF2-40B4-BE49-F238E27FC236}">
                <a16:creationId xmlns:a16="http://schemas.microsoft.com/office/drawing/2014/main" id="{A67E67CE-5D16-C17E-1280-47EAA9CE3DE2}"/>
              </a:ext>
            </a:extLst>
          </p:cNvPr>
          <p:cNvSpPr/>
          <p:nvPr/>
        </p:nvSpPr>
        <p:spPr>
          <a:xfrm>
            <a:off x="8327924" y="5130397"/>
            <a:ext cx="3627920" cy="1170038"/>
          </a:xfrm>
          <a:prstGeom prst="wedgeRoundRectCallout">
            <a:avLst>
              <a:gd name="adj1" fmla="val -79983"/>
              <a:gd name="adj2" fmla="val -154923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Oui Ahmed. Comment nous allons le simplifier et le représenter correctement sur une feuille?</a:t>
            </a:r>
            <a:r>
              <a:rPr lang="fr-FR" b="1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7651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11760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Modelage de la tâche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F41B2-746E-79FE-3F50-92FFDAC75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E4C7D38F-CC67-DADA-0A54-2BB4CE3EEA9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76D9E9E8-027F-E71A-54C1-49EB8788A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B533AD6-AED4-1611-D5E8-7FB98A0AAE8D}"/>
              </a:ext>
            </a:extLst>
          </p:cNvPr>
          <p:cNvSpPr txBox="1"/>
          <p:nvPr/>
        </p:nvSpPr>
        <p:spPr>
          <a:xfrm>
            <a:off x="858590" y="180332"/>
            <a:ext cx="104748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Faites attention! Je vais vous montrer comment représenter une cellule par un dessin. Voici notre tâche. Elle comprend un support (illustration d’une observation microscopique) et 3 consignes.: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Rectangle à coins arrondis 6">
            <a:extLst>
              <a:ext uri="{FF2B5EF4-FFF2-40B4-BE49-F238E27FC236}">
                <a16:creationId xmlns:a16="http://schemas.microsoft.com/office/drawing/2014/main" id="{DC2D420F-4352-FF56-24D4-13CFEC1B1C72}"/>
              </a:ext>
            </a:extLst>
          </p:cNvPr>
          <p:cNvSpPr/>
          <p:nvPr/>
        </p:nvSpPr>
        <p:spPr>
          <a:xfrm>
            <a:off x="792480" y="1608366"/>
            <a:ext cx="11056025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à coins arrondis 3">
            <a:extLst>
              <a:ext uri="{FF2B5EF4-FFF2-40B4-BE49-F238E27FC236}">
                <a16:creationId xmlns:a16="http://schemas.microsoft.com/office/drawing/2014/main" id="{CB561183-DAA5-1845-0A7A-AF1BABF0497E}"/>
              </a:ext>
            </a:extLst>
          </p:cNvPr>
          <p:cNvSpPr/>
          <p:nvPr/>
        </p:nvSpPr>
        <p:spPr>
          <a:xfrm>
            <a:off x="8482408" y="2824481"/>
            <a:ext cx="3145995" cy="2709634"/>
          </a:xfrm>
          <a:prstGeom prst="roundRect">
            <a:avLst>
              <a:gd name="adj" fmla="val 10861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fr-FR" sz="2000" b="1" noProof="0" dirty="0">
                <a:solidFill>
                  <a:schemeClr val="bg1"/>
                </a:solidFill>
              </a:rPr>
              <a:t>1. Dessinez </a:t>
            </a:r>
            <a:r>
              <a:rPr lang="fr-FR" sz="2000" noProof="0" dirty="0">
                <a:solidFill>
                  <a:schemeClr val="bg1"/>
                </a:solidFill>
              </a:rPr>
              <a:t>la cellule encadrée.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fr-FR" sz="2000" b="1" noProof="0" dirty="0">
                <a:solidFill>
                  <a:schemeClr val="bg1"/>
                </a:solidFill>
              </a:rPr>
              <a:t>2. Donnez </a:t>
            </a:r>
            <a:r>
              <a:rPr lang="fr-FR" sz="2000" noProof="0" dirty="0">
                <a:solidFill>
                  <a:schemeClr val="bg1"/>
                </a:solidFill>
              </a:rPr>
              <a:t>une légende au dessin.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fr-FR" sz="2000" b="1" noProof="0" dirty="0">
                <a:solidFill>
                  <a:schemeClr val="bg1"/>
                </a:solidFill>
              </a:rPr>
              <a:t>3. </a:t>
            </a:r>
            <a:r>
              <a:rPr lang="fr-FR" sz="2000" b="1" dirty="0">
                <a:solidFill>
                  <a:schemeClr val="bg1"/>
                </a:solidFill>
              </a:rPr>
              <a:t>Donnez </a:t>
            </a:r>
            <a:r>
              <a:rPr lang="fr-FR" sz="2000" dirty="0">
                <a:solidFill>
                  <a:schemeClr val="bg1"/>
                </a:solidFill>
              </a:rPr>
              <a:t>un titre au dessin</a:t>
            </a:r>
            <a:r>
              <a:rPr lang="fr-FR" sz="2000" noProof="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1BA45549-E4C6-D883-6253-E3811255BDEB}"/>
              </a:ext>
            </a:extLst>
          </p:cNvPr>
          <p:cNvSpPr/>
          <p:nvPr/>
        </p:nvSpPr>
        <p:spPr>
          <a:xfrm>
            <a:off x="7830387" y="3884658"/>
            <a:ext cx="448985" cy="58928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8" name="Rectangle à coins arrondis 4">
            <a:extLst>
              <a:ext uri="{FF2B5EF4-FFF2-40B4-BE49-F238E27FC236}">
                <a16:creationId xmlns:a16="http://schemas.microsoft.com/office/drawing/2014/main" id="{3276B671-C8E8-A6A7-E4CE-A34AE0711CAB}"/>
              </a:ext>
            </a:extLst>
          </p:cNvPr>
          <p:cNvSpPr/>
          <p:nvPr/>
        </p:nvSpPr>
        <p:spPr>
          <a:xfrm>
            <a:off x="302855" y="1288063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0" name="Rectangle à coins arrondis 3">
            <a:extLst>
              <a:ext uri="{FF2B5EF4-FFF2-40B4-BE49-F238E27FC236}">
                <a16:creationId xmlns:a16="http://schemas.microsoft.com/office/drawing/2014/main" id="{BA9FC19C-0A0C-187B-D6DA-8E7874D3E905}"/>
              </a:ext>
            </a:extLst>
          </p:cNvPr>
          <p:cNvSpPr/>
          <p:nvPr/>
        </p:nvSpPr>
        <p:spPr>
          <a:xfrm>
            <a:off x="1056810" y="1754991"/>
            <a:ext cx="5766777" cy="46692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</a:rPr>
              <a:t>Support: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noProof="0" dirty="0">
                <a:solidFill>
                  <a:schemeClr val="tx1"/>
                </a:solidFill>
              </a:rPr>
              <a:t>illustration d’une observation microscopique</a:t>
            </a:r>
          </a:p>
        </p:txBody>
      </p:sp>
      <p:pic>
        <p:nvPicPr>
          <p:cNvPr id="11" name="Image 10" descr="Une image contenant pétale, texte, plante, fleur&#10;&#10;Le contenu généré par l’IA peut être incorrect.">
            <a:extLst>
              <a:ext uri="{FF2B5EF4-FFF2-40B4-BE49-F238E27FC236}">
                <a16:creationId xmlns:a16="http://schemas.microsoft.com/office/drawing/2014/main" id="{C7F2FC67-8C85-AAC6-201D-3AEADC6A5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590" y="2669051"/>
            <a:ext cx="6869565" cy="305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9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2874-3034-68C5-BF3F-B5201DF5E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B2221FE-5758-26D0-D757-3E3C1F073F6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FEA90224-E15F-99FB-0508-8BA8168D6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2" name="ZoneTexte 7">
            <a:extLst>
              <a:ext uri="{FF2B5EF4-FFF2-40B4-BE49-F238E27FC236}">
                <a16:creationId xmlns:a16="http://schemas.microsoft.com/office/drawing/2014/main" id="{CE4C3F83-7694-2AA0-4C0A-85B70F725B41}"/>
              </a:ext>
            </a:extLst>
          </p:cNvPr>
          <p:cNvSpPr txBox="1"/>
          <p:nvPr/>
        </p:nvSpPr>
        <p:spPr>
          <a:xfrm>
            <a:off x="933237" y="187465"/>
            <a:ext cx="106596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noProof="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On commence par la première consigne.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réaliser un dessin d’observation microscopique, on suit les étapes ci-dessous.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F87DC799-58EF-9321-93B3-0AB7053A9305}"/>
              </a:ext>
            </a:extLst>
          </p:cNvPr>
          <p:cNvSpPr txBox="1"/>
          <p:nvPr/>
        </p:nvSpPr>
        <p:spPr>
          <a:xfrm>
            <a:off x="1221225" y="2849205"/>
            <a:ext cx="3165285" cy="2349579"/>
          </a:xfrm>
          <a:prstGeom prst="roundRect">
            <a:avLst>
              <a:gd name="adj" fmla="val 11645"/>
            </a:avLst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Un crayon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Un taille-crayon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Une gomme.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Une règle.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Une feuille blanche, sans carreaux.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9B4D6C19-118D-C96E-5273-EE38D5A6D7EE}"/>
              </a:ext>
            </a:extLst>
          </p:cNvPr>
          <p:cNvSpPr txBox="1"/>
          <p:nvPr/>
        </p:nvSpPr>
        <p:spPr>
          <a:xfrm>
            <a:off x="561753" y="5651499"/>
            <a:ext cx="11068493" cy="919401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Important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Je n’utilise que le crayon à papier bien taillé ou un porte-mine pour faire des traits les plus fins possibles.</a:t>
            </a:r>
          </a:p>
        </p:txBody>
      </p:sp>
      <p:pic>
        <p:nvPicPr>
          <p:cNvPr id="16" name="Picture 11" descr="A close up of a pencil&#10;&#10;Description automatically generated">
            <a:extLst>
              <a:ext uri="{FF2B5EF4-FFF2-40B4-BE49-F238E27FC236}">
                <a16:creationId xmlns:a16="http://schemas.microsoft.com/office/drawing/2014/main" id="{9532CDFB-987B-3080-174A-B7B2C21A64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027" y="2696248"/>
            <a:ext cx="2930837" cy="2213025"/>
          </a:xfrm>
          <a:prstGeom prst="rect">
            <a:avLst/>
          </a:prstGeom>
        </p:spPr>
      </p:pic>
      <p:pic>
        <p:nvPicPr>
          <p:cNvPr id="17" name="Picture 14" descr="A close up of a eraser&#10;&#10;Description automatically generated">
            <a:extLst>
              <a:ext uri="{FF2B5EF4-FFF2-40B4-BE49-F238E27FC236}">
                <a16:creationId xmlns:a16="http://schemas.microsoft.com/office/drawing/2014/main" id="{C0DC3BE8-34F9-65E8-256D-FA58E39FB1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" t="22544" r="2232" b="14509"/>
          <a:stretch/>
        </p:blipFill>
        <p:spPr>
          <a:xfrm>
            <a:off x="8662027" y="3766015"/>
            <a:ext cx="1088463" cy="723443"/>
          </a:xfrm>
          <a:prstGeom prst="rect">
            <a:avLst/>
          </a:prstGeom>
        </p:spPr>
      </p:pic>
      <p:pic>
        <p:nvPicPr>
          <p:cNvPr id="18" name="Picture 16" descr="A silver pencil sharpener with a screw&#10;&#10;Description automatically generated">
            <a:extLst>
              <a:ext uri="{FF2B5EF4-FFF2-40B4-BE49-F238E27FC236}">
                <a16:creationId xmlns:a16="http://schemas.microsoft.com/office/drawing/2014/main" id="{8B0C557E-E744-091A-24FB-F109A140DD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9" t="23576" r="15640" b="18174"/>
          <a:stretch/>
        </p:blipFill>
        <p:spPr>
          <a:xfrm>
            <a:off x="10325031" y="2696248"/>
            <a:ext cx="1015619" cy="719805"/>
          </a:xfrm>
          <a:prstGeom prst="rect">
            <a:avLst/>
          </a:prstGeom>
        </p:spPr>
      </p:pic>
      <p:pic>
        <p:nvPicPr>
          <p:cNvPr id="19" name="Picture 18" descr="A white rectangular ruler with black text&#10;&#10;Description automatically generated">
            <a:extLst>
              <a:ext uri="{FF2B5EF4-FFF2-40B4-BE49-F238E27FC236}">
                <a16:creationId xmlns:a16="http://schemas.microsoft.com/office/drawing/2014/main" id="{B316A2BC-4638-2195-6952-793937FA3A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412" y="3025585"/>
            <a:ext cx="1279233" cy="3811493"/>
          </a:xfrm>
          <a:prstGeom prst="rect">
            <a:avLst/>
          </a:prstGeom>
        </p:spPr>
      </p:pic>
      <p:pic>
        <p:nvPicPr>
          <p:cNvPr id="20" name="Picture 20" descr="A clipboard with a white paper on it&#10;&#10;Description automatically generated">
            <a:extLst>
              <a:ext uri="{FF2B5EF4-FFF2-40B4-BE49-F238E27FC236}">
                <a16:creationId xmlns:a16="http://schemas.microsoft.com/office/drawing/2014/main" id="{E7453B4B-D20D-8C9A-133A-A9EF2ED420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8" t="1769" r="18480" b="1769"/>
          <a:stretch/>
        </p:blipFill>
        <p:spPr>
          <a:xfrm>
            <a:off x="4905793" y="2263376"/>
            <a:ext cx="2183493" cy="3187493"/>
          </a:xfrm>
          <a:prstGeom prst="rect">
            <a:avLst/>
          </a:prstGeom>
        </p:spPr>
      </p:pic>
      <p:pic>
        <p:nvPicPr>
          <p:cNvPr id="23" name="Image 22" descr="Une image contenant punaise, fournitures de bureau, objets en métal&#10;&#10;Description générée automatiquement">
            <a:extLst>
              <a:ext uri="{FF2B5EF4-FFF2-40B4-BE49-F238E27FC236}">
                <a16:creationId xmlns:a16="http://schemas.microsoft.com/office/drawing/2014/main" id="{72031D74-9917-58D3-FCBE-E4EBE30E6B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17" y="5239060"/>
            <a:ext cx="823708" cy="604712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D3810CE8-088E-ECF5-F337-867F3DD4C4EF}"/>
              </a:ext>
            </a:extLst>
          </p:cNvPr>
          <p:cNvGrpSpPr/>
          <p:nvPr/>
        </p:nvGrpSpPr>
        <p:grpSpPr>
          <a:xfrm>
            <a:off x="613103" y="1014228"/>
            <a:ext cx="10326997" cy="510733"/>
            <a:chOff x="674377" y="1225112"/>
            <a:chExt cx="10326997" cy="510733"/>
          </a:xfrm>
        </p:grpSpPr>
        <p:sp>
          <p:nvSpPr>
            <p:cNvPr id="26" name="Google Shape;443;p19">
              <a:extLst>
                <a:ext uri="{FF2B5EF4-FFF2-40B4-BE49-F238E27FC236}">
                  <a16:creationId xmlns:a16="http://schemas.microsoft.com/office/drawing/2014/main" id="{2C4BEE4D-C203-3E12-AFEB-79BFF181529C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</a:t>
              </a:r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Dessinez la cellule encadrée.</a:t>
              </a:r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777AE8DA-E44C-63CA-D66F-2FB658BE1AF2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9" name="ZoneTexte 7">
            <a:extLst>
              <a:ext uri="{FF2B5EF4-FFF2-40B4-BE49-F238E27FC236}">
                <a16:creationId xmlns:a16="http://schemas.microsoft.com/office/drawing/2014/main" id="{422396D7-4980-9FDA-586A-F8467551ADAA}"/>
              </a:ext>
            </a:extLst>
          </p:cNvPr>
          <p:cNvSpPr txBox="1"/>
          <p:nvPr/>
        </p:nvSpPr>
        <p:spPr>
          <a:xfrm>
            <a:off x="729156" y="1610604"/>
            <a:ext cx="98622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première étape : Préparation du matériel nécessaire.  </a:t>
            </a:r>
          </a:p>
        </p:txBody>
      </p:sp>
    </p:spTree>
    <p:extLst>
      <p:ext uri="{BB962C8B-B14F-4D97-AF65-F5344CB8AC3E}">
        <p14:creationId xmlns:p14="http://schemas.microsoft.com/office/powerpoint/2010/main" val="196860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FFC72-8703-2AD3-E595-4B1FD7070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A859A921-4CCC-A8D3-1195-D9A489A8440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6D6AF3D7-E99D-3C7C-A4A9-2F18356AF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3" name="ZoneTexte 7">
            <a:extLst>
              <a:ext uri="{FF2B5EF4-FFF2-40B4-BE49-F238E27FC236}">
                <a16:creationId xmlns:a16="http://schemas.microsoft.com/office/drawing/2014/main" id="{611C0B22-3E9F-D213-8C88-7A8EC5BF9DFF}"/>
              </a:ext>
            </a:extLst>
          </p:cNvPr>
          <p:cNvSpPr txBox="1"/>
          <p:nvPr/>
        </p:nvSpPr>
        <p:spPr>
          <a:xfrm>
            <a:off x="941122" y="350797"/>
            <a:ext cx="768176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2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On passe à l’étape suivante: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4D3AADB8-89A4-1717-45CF-5B469814ABFE}"/>
              </a:ext>
            </a:extLst>
          </p:cNvPr>
          <p:cNvSpPr txBox="1"/>
          <p:nvPr/>
        </p:nvSpPr>
        <p:spPr>
          <a:xfrm>
            <a:off x="7322439" y="6244983"/>
            <a:ext cx="1780894" cy="40011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titre</a:t>
            </a:r>
          </a:p>
        </p:txBody>
      </p:sp>
      <p:grpSp>
        <p:nvGrpSpPr>
          <p:cNvPr id="22" name="Group 10">
            <a:extLst>
              <a:ext uri="{FF2B5EF4-FFF2-40B4-BE49-F238E27FC236}">
                <a16:creationId xmlns:a16="http://schemas.microsoft.com/office/drawing/2014/main" id="{8087EC9D-7AE1-8496-2862-644078439DD9}"/>
              </a:ext>
            </a:extLst>
          </p:cNvPr>
          <p:cNvGrpSpPr/>
          <p:nvPr/>
        </p:nvGrpSpPr>
        <p:grpSpPr>
          <a:xfrm>
            <a:off x="6683403" y="1895576"/>
            <a:ext cx="3229778" cy="4057723"/>
            <a:chOff x="3948113" y="1313087"/>
            <a:chExt cx="3871913" cy="499212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69BA848-97EB-87B7-F560-6EBC1CF21BCF}"/>
                </a:ext>
              </a:extLst>
            </p:cNvPr>
            <p:cNvSpPr/>
            <p:nvPr/>
          </p:nvSpPr>
          <p:spPr>
            <a:xfrm>
              <a:off x="3948113" y="1313087"/>
              <a:ext cx="3871912" cy="4992128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E17F1E8-4C6F-9356-5034-917D89ABDE83}"/>
                </a:ext>
              </a:extLst>
            </p:cNvPr>
            <p:cNvSpPr/>
            <p:nvPr/>
          </p:nvSpPr>
          <p:spPr>
            <a:xfrm>
              <a:off x="6724650" y="1313087"/>
              <a:ext cx="1095375" cy="4506688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51F306F-0E82-B234-EE37-1F64A93DF18C}"/>
                </a:ext>
              </a:extLst>
            </p:cNvPr>
            <p:cNvSpPr/>
            <p:nvPr/>
          </p:nvSpPr>
          <p:spPr>
            <a:xfrm>
              <a:off x="3948113" y="5819775"/>
              <a:ext cx="3871913" cy="485440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TextBox 12">
            <a:extLst>
              <a:ext uri="{FF2B5EF4-FFF2-40B4-BE49-F238E27FC236}">
                <a16:creationId xmlns:a16="http://schemas.microsoft.com/office/drawing/2014/main" id="{99F31BFD-D3EB-CF1C-C5C3-7B7D9D802C88}"/>
              </a:ext>
            </a:extLst>
          </p:cNvPr>
          <p:cNvSpPr txBox="1"/>
          <p:nvPr/>
        </p:nvSpPr>
        <p:spPr>
          <a:xfrm>
            <a:off x="532990" y="2674557"/>
            <a:ext cx="5875255" cy="13280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Je trace, à l’aide d’un crayon bien taillé  et une règle, un cadre de taille suffisante par rapport à la feuille.</a:t>
            </a:r>
          </a:p>
        </p:txBody>
      </p:sp>
      <p:sp>
        <p:nvSpPr>
          <p:cNvPr id="29" name="Oval 14">
            <a:extLst>
              <a:ext uri="{FF2B5EF4-FFF2-40B4-BE49-F238E27FC236}">
                <a16:creationId xmlns:a16="http://schemas.microsoft.com/office/drawing/2014/main" id="{E117BE4F-D7B1-5917-1E4E-EC94BC3853FA}"/>
              </a:ext>
            </a:extLst>
          </p:cNvPr>
          <p:cNvSpPr/>
          <p:nvPr/>
        </p:nvSpPr>
        <p:spPr>
          <a:xfrm>
            <a:off x="7692526" y="3177282"/>
            <a:ext cx="400050" cy="394577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0" name="Oval 15">
            <a:extLst>
              <a:ext uri="{FF2B5EF4-FFF2-40B4-BE49-F238E27FC236}">
                <a16:creationId xmlns:a16="http://schemas.microsoft.com/office/drawing/2014/main" id="{8A8F3A86-25FA-884F-DC1D-5C405441A0C6}"/>
              </a:ext>
            </a:extLst>
          </p:cNvPr>
          <p:cNvSpPr/>
          <p:nvPr/>
        </p:nvSpPr>
        <p:spPr>
          <a:xfrm>
            <a:off x="8014799" y="5551889"/>
            <a:ext cx="400050" cy="394577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2" name="Oval 16">
            <a:extLst>
              <a:ext uri="{FF2B5EF4-FFF2-40B4-BE49-F238E27FC236}">
                <a16:creationId xmlns:a16="http://schemas.microsoft.com/office/drawing/2014/main" id="{9737AEF2-336B-7D48-2B2C-27A86FA86EAA}"/>
              </a:ext>
            </a:extLst>
          </p:cNvPr>
          <p:cNvSpPr/>
          <p:nvPr/>
        </p:nvSpPr>
        <p:spPr>
          <a:xfrm>
            <a:off x="9217053" y="3298595"/>
            <a:ext cx="400050" cy="394577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41FD1E4B-D19D-2B44-44D0-F8D768D4FBC8}"/>
              </a:ext>
            </a:extLst>
          </p:cNvPr>
          <p:cNvSpPr txBox="1"/>
          <p:nvPr/>
        </p:nvSpPr>
        <p:spPr>
          <a:xfrm>
            <a:off x="6895944" y="4181582"/>
            <a:ext cx="2011491" cy="40011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Espace de dessin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5695BFFC-AD10-CD39-309C-AAAC91EBC855}"/>
              </a:ext>
            </a:extLst>
          </p:cNvPr>
          <p:cNvSpPr txBox="1"/>
          <p:nvPr/>
        </p:nvSpPr>
        <p:spPr>
          <a:xfrm>
            <a:off x="10300609" y="3270602"/>
            <a:ext cx="1423158" cy="40011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La légende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6" name="Straight Connector 20">
            <a:extLst>
              <a:ext uri="{FF2B5EF4-FFF2-40B4-BE49-F238E27FC236}">
                <a16:creationId xmlns:a16="http://schemas.microsoft.com/office/drawing/2014/main" id="{3253C24E-91F0-632B-E475-610EBB04E047}"/>
              </a:ext>
            </a:extLst>
          </p:cNvPr>
          <p:cNvCxnSpPr>
            <a:cxnSpLocks/>
            <a:stCxn id="32" idx="6"/>
            <a:endCxn id="39" idx="2"/>
          </p:cNvCxnSpPr>
          <p:nvPr/>
        </p:nvCxnSpPr>
        <p:spPr>
          <a:xfrm flipV="1">
            <a:off x="9617103" y="3484403"/>
            <a:ext cx="604302" cy="1148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2">
            <a:extLst>
              <a:ext uri="{FF2B5EF4-FFF2-40B4-BE49-F238E27FC236}">
                <a16:creationId xmlns:a16="http://schemas.microsoft.com/office/drawing/2014/main" id="{BDA70161-616F-0E8B-1A36-B1EAE4A6E854}"/>
              </a:ext>
            </a:extLst>
          </p:cNvPr>
          <p:cNvSpPr/>
          <p:nvPr/>
        </p:nvSpPr>
        <p:spPr>
          <a:xfrm>
            <a:off x="8133682" y="6077292"/>
            <a:ext cx="158409" cy="158485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8" name="Straight Connector 33">
            <a:extLst>
              <a:ext uri="{FF2B5EF4-FFF2-40B4-BE49-F238E27FC236}">
                <a16:creationId xmlns:a16="http://schemas.microsoft.com/office/drawing/2014/main" id="{CD7659C4-338A-833C-22AC-C2200DF55DB7}"/>
              </a:ext>
            </a:extLst>
          </p:cNvPr>
          <p:cNvCxnSpPr>
            <a:cxnSpLocks/>
            <a:stCxn id="30" idx="4"/>
            <a:endCxn id="37" idx="0"/>
          </p:cNvCxnSpPr>
          <p:nvPr/>
        </p:nvCxnSpPr>
        <p:spPr>
          <a:xfrm flipH="1">
            <a:off x="8212887" y="5946466"/>
            <a:ext cx="1937" cy="130826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7">
            <a:extLst>
              <a:ext uri="{FF2B5EF4-FFF2-40B4-BE49-F238E27FC236}">
                <a16:creationId xmlns:a16="http://schemas.microsoft.com/office/drawing/2014/main" id="{72D850F0-1140-BA8E-8867-A35C1EB9C7C5}"/>
              </a:ext>
            </a:extLst>
          </p:cNvPr>
          <p:cNvSpPr/>
          <p:nvPr/>
        </p:nvSpPr>
        <p:spPr>
          <a:xfrm>
            <a:off x="10221405" y="3405160"/>
            <a:ext cx="158409" cy="158485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Straight Connector 40">
            <a:extLst>
              <a:ext uri="{FF2B5EF4-FFF2-40B4-BE49-F238E27FC236}">
                <a16:creationId xmlns:a16="http://schemas.microsoft.com/office/drawing/2014/main" id="{19F5F04D-350B-0D68-FBF0-CCFF5F58DD85}"/>
              </a:ext>
            </a:extLst>
          </p:cNvPr>
          <p:cNvCxnSpPr>
            <a:cxnSpLocks/>
            <a:stCxn id="29" idx="4"/>
            <a:endCxn id="42" idx="0"/>
          </p:cNvCxnSpPr>
          <p:nvPr/>
        </p:nvCxnSpPr>
        <p:spPr>
          <a:xfrm>
            <a:off x="7892551" y="3571859"/>
            <a:ext cx="3901" cy="467679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404EE430-21D8-051F-7DC0-9E86ABC830F5}"/>
              </a:ext>
            </a:extLst>
          </p:cNvPr>
          <p:cNvSpPr/>
          <p:nvPr/>
        </p:nvSpPr>
        <p:spPr>
          <a:xfrm>
            <a:off x="7817247" y="4039538"/>
            <a:ext cx="158409" cy="15848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ZoneTexte 7">
            <a:extLst>
              <a:ext uri="{FF2B5EF4-FFF2-40B4-BE49-F238E27FC236}">
                <a16:creationId xmlns:a16="http://schemas.microsoft.com/office/drawing/2014/main" id="{9EEDB51C-DC0F-8CC2-1D0E-547E59CF8B60}"/>
              </a:ext>
            </a:extLst>
          </p:cNvPr>
          <p:cNvSpPr txBox="1"/>
          <p:nvPr/>
        </p:nvSpPr>
        <p:spPr>
          <a:xfrm>
            <a:off x="510742" y="1880488"/>
            <a:ext cx="587895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deuxième étape : Mise en page (cadrage). 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E6109BCC-5DF8-2E95-B9A1-E1FDB9F65248}"/>
              </a:ext>
            </a:extLst>
          </p:cNvPr>
          <p:cNvGrpSpPr/>
          <p:nvPr/>
        </p:nvGrpSpPr>
        <p:grpSpPr>
          <a:xfrm>
            <a:off x="613103" y="1014228"/>
            <a:ext cx="10326997" cy="510733"/>
            <a:chOff x="674377" y="1225112"/>
            <a:chExt cx="10326997" cy="510733"/>
          </a:xfrm>
        </p:grpSpPr>
        <p:sp>
          <p:nvSpPr>
            <p:cNvPr id="46" name="Google Shape;443;p19">
              <a:extLst>
                <a:ext uri="{FF2B5EF4-FFF2-40B4-BE49-F238E27FC236}">
                  <a16:creationId xmlns:a16="http://schemas.microsoft.com/office/drawing/2014/main" id="{A70603E9-B975-4A81-B197-77EA05D44E56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</a:t>
              </a:r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Dessinez la cellule encadrée.</a:t>
              </a:r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FB133516-E7E6-4B5C-71C9-99424294D278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5521502-B37B-8543-A786-6DF57735F15A}"/>
              </a:ext>
            </a:extLst>
          </p:cNvPr>
          <p:cNvSpPr/>
          <p:nvPr/>
        </p:nvSpPr>
        <p:spPr>
          <a:xfrm>
            <a:off x="564906" y="4180294"/>
            <a:ext cx="5875255" cy="177300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Wingdings" panose="05000000000000000000" pitchFamily="2" charset="2"/>
              <a:buChar char="§"/>
              <a:defRPr/>
            </a:pPr>
            <a:r>
              <a:rPr lang="fr-FR" sz="2400" dirty="0">
                <a:solidFill>
                  <a:srgbClr val="000000"/>
                </a:solidFill>
                <a:latin typeface="+mj-lt"/>
              </a:rPr>
              <a:t>Puis je divise mon cadre en trois espaces : </a:t>
            </a:r>
          </a:p>
          <a:p>
            <a:pPr lvl="0">
              <a:defRPr/>
            </a:pPr>
            <a:r>
              <a:rPr lang="fr-FR" sz="2400" dirty="0">
                <a:solidFill>
                  <a:srgbClr val="000000"/>
                </a:solidFill>
                <a:latin typeface="+mj-lt"/>
              </a:rPr>
              <a:t>      1- Espace de dessin;</a:t>
            </a:r>
            <a:br>
              <a:rPr lang="fr-FR" sz="2400" dirty="0">
                <a:solidFill>
                  <a:srgbClr val="000000"/>
                </a:solidFill>
                <a:latin typeface="+mj-lt"/>
              </a:rPr>
            </a:br>
            <a:r>
              <a:rPr lang="fr-FR" sz="2400" dirty="0">
                <a:solidFill>
                  <a:srgbClr val="000000"/>
                </a:solidFill>
                <a:latin typeface="+mj-lt"/>
              </a:rPr>
              <a:t>      2- la légende;</a:t>
            </a:r>
          </a:p>
          <a:p>
            <a:pPr lvl="0">
              <a:defRPr/>
            </a:pPr>
            <a:r>
              <a:rPr lang="fr-FR" sz="2400" dirty="0">
                <a:solidFill>
                  <a:srgbClr val="000000"/>
                </a:solidFill>
                <a:latin typeface="+mj-lt"/>
              </a:rPr>
              <a:t>      3- En bas de la page le titre.</a:t>
            </a:r>
            <a:endParaRPr lang="fr-FR" sz="2400" dirty="0">
              <a:solidFill>
                <a:prstClr val="black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3192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B845B-F815-A733-6739-C2B5A015F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5F8ACC79-9030-D41C-1AE2-E7AC0E9B647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14C2F681-50FE-1D80-7FF5-0CDFA5C61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4" name="TextBox 1">
            <a:extLst>
              <a:ext uri="{FF2B5EF4-FFF2-40B4-BE49-F238E27FC236}">
                <a16:creationId xmlns:a16="http://schemas.microsoft.com/office/drawing/2014/main" id="{C7C4CF2B-F1C3-4B09-5B0D-DF9F293C3D32}"/>
              </a:ext>
            </a:extLst>
          </p:cNvPr>
          <p:cNvSpPr txBox="1"/>
          <p:nvPr/>
        </p:nvSpPr>
        <p:spPr>
          <a:xfrm>
            <a:off x="965311" y="3429000"/>
            <a:ext cx="9622579" cy="9194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 algn="just">
              <a:buFont typeface="Wingdings" panose="05000000000000000000" pitchFamily="2" charset="2"/>
              <a:buChar char="§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À l’aide d’un crayon, je dessine la cellule repérée au centre du cadre, en respectant les consignes suivantes:</a:t>
            </a:r>
          </a:p>
        </p:txBody>
      </p:sp>
      <p:sp>
        <p:nvSpPr>
          <p:cNvPr id="22" name="ZoneTexte 7">
            <a:extLst>
              <a:ext uri="{FF2B5EF4-FFF2-40B4-BE49-F238E27FC236}">
                <a16:creationId xmlns:a16="http://schemas.microsoft.com/office/drawing/2014/main" id="{43AEFFBC-CBF1-1245-8BE5-BE7868566659}"/>
              </a:ext>
            </a:extLst>
          </p:cNvPr>
          <p:cNvSpPr txBox="1"/>
          <p:nvPr/>
        </p:nvSpPr>
        <p:spPr>
          <a:xfrm>
            <a:off x="850453" y="311605"/>
            <a:ext cx="103899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fin on réalise notre dessin. Pour le faire je dois respecter les instructions suivantes : </a:t>
            </a:r>
          </a:p>
        </p:txBody>
      </p:sp>
      <p:sp>
        <p:nvSpPr>
          <p:cNvPr id="23" name="ZoneTexte 7">
            <a:extLst>
              <a:ext uri="{FF2B5EF4-FFF2-40B4-BE49-F238E27FC236}">
                <a16:creationId xmlns:a16="http://schemas.microsoft.com/office/drawing/2014/main" id="{B0915E73-3A39-8D08-7173-631CCD66DF66}"/>
              </a:ext>
            </a:extLst>
          </p:cNvPr>
          <p:cNvSpPr txBox="1"/>
          <p:nvPr/>
        </p:nvSpPr>
        <p:spPr>
          <a:xfrm>
            <a:off x="733643" y="1637547"/>
            <a:ext cx="66002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troisième étape : Réalisation du dessin. 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FA22A1AC-CB17-35C2-41CA-B18F29D87AE5}"/>
              </a:ext>
            </a:extLst>
          </p:cNvPr>
          <p:cNvGrpSpPr/>
          <p:nvPr/>
        </p:nvGrpSpPr>
        <p:grpSpPr>
          <a:xfrm>
            <a:off x="613103" y="1014228"/>
            <a:ext cx="10326997" cy="510733"/>
            <a:chOff x="674377" y="1225112"/>
            <a:chExt cx="10326997" cy="510733"/>
          </a:xfrm>
        </p:grpSpPr>
        <p:sp>
          <p:nvSpPr>
            <p:cNvPr id="25" name="Google Shape;443;p19">
              <a:extLst>
                <a:ext uri="{FF2B5EF4-FFF2-40B4-BE49-F238E27FC236}">
                  <a16:creationId xmlns:a16="http://schemas.microsoft.com/office/drawing/2014/main" id="{55FE8664-D808-A3B8-9920-DB86A9C0FC28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</a:t>
              </a:r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Dessinez la cellule encadrée.</a:t>
              </a:r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5EC66E45-31CD-2AE6-5363-711916D87BD6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3150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ABE2B-6733-0216-2E57-1059A60A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2690B1E3-2668-C5BA-04D8-32E6085ABC4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5F0670FA-387F-C32A-38CF-43EA80E4D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4031" y="784422"/>
            <a:ext cx="583170" cy="583170"/>
          </a:xfrm>
          <a:prstGeom prst="rect">
            <a:avLst/>
          </a:prstGeom>
        </p:spPr>
      </p:pic>
      <p:pic>
        <p:nvPicPr>
          <p:cNvPr id="6" name="Picture 5" descr="A close-up of a cell&#10;&#10;Description automatically generated">
            <a:extLst>
              <a:ext uri="{FF2B5EF4-FFF2-40B4-BE49-F238E27FC236}">
                <a16:creationId xmlns:a16="http://schemas.microsoft.com/office/drawing/2014/main" id="{A90AF88E-B25D-726E-5E08-4B92E6AA5F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28288" r="75081" b="34336"/>
          <a:stretch/>
        </p:blipFill>
        <p:spPr>
          <a:xfrm>
            <a:off x="469568" y="3535299"/>
            <a:ext cx="2464606" cy="2492158"/>
          </a:xfrm>
          <a:prstGeom prst="rect">
            <a:avLst/>
          </a:prstGeom>
          <a:ln w="12700">
            <a:solidFill>
              <a:schemeClr val="accent3"/>
            </a:solidFill>
          </a:ln>
        </p:spPr>
      </p:pic>
      <p:grpSp>
        <p:nvGrpSpPr>
          <p:cNvPr id="8" name="Group 22">
            <a:extLst>
              <a:ext uri="{FF2B5EF4-FFF2-40B4-BE49-F238E27FC236}">
                <a16:creationId xmlns:a16="http://schemas.microsoft.com/office/drawing/2014/main" id="{C5A182A6-84E0-0F1A-61C6-966EF1F52831}"/>
              </a:ext>
            </a:extLst>
          </p:cNvPr>
          <p:cNvGrpSpPr/>
          <p:nvPr/>
        </p:nvGrpSpPr>
        <p:grpSpPr>
          <a:xfrm>
            <a:off x="6569318" y="3084256"/>
            <a:ext cx="1529091" cy="1629074"/>
            <a:chOff x="8004705" y="4729462"/>
            <a:chExt cx="1529091" cy="1629074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0A038C5-9094-E2EE-BFB8-B51A49DD18B9}"/>
                </a:ext>
              </a:extLst>
            </p:cNvPr>
            <p:cNvSpPr/>
            <p:nvPr/>
          </p:nvSpPr>
          <p:spPr>
            <a:xfrm>
              <a:off x="8004705" y="4729462"/>
              <a:ext cx="1529091" cy="1629074"/>
            </a:xfrm>
            <a:custGeom>
              <a:avLst/>
              <a:gdLst>
                <a:gd name="connsiteX0" fmla="*/ 1575402 w 1581260"/>
                <a:gd name="connsiteY0" fmla="*/ 667034 h 1714834"/>
                <a:gd name="connsiteX1" fmla="*/ 1359092 w 1581260"/>
                <a:gd name="connsiteY1" fmla="*/ 86931 h 1714834"/>
                <a:gd name="connsiteX2" fmla="*/ 425028 w 1581260"/>
                <a:gd name="connsiteY2" fmla="*/ 37769 h 1714834"/>
                <a:gd name="connsiteX3" fmla="*/ 12073 w 1581260"/>
                <a:gd name="connsiteY3" fmla="*/ 431060 h 1714834"/>
                <a:gd name="connsiteX4" fmla="*/ 110396 w 1581260"/>
                <a:gd name="connsiteY4" fmla="*/ 804686 h 1714834"/>
                <a:gd name="connsiteX5" fmla="*/ 110396 w 1581260"/>
                <a:gd name="connsiteY5" fmla="*/ 1227473 h 1714834"/>
                <a:gd name="connsiteX6" fmla="*/ 543015 w 1581260"/>
                <a:gd name="connsiteY6" fmla="*/ 1492944 h 1714834"/>
                <a:gd name="connsiteX7" fmla="*/ 926473 w 1581260"/>
                <a:gd name="connsiteY7" fmla="*/ 1699421 h 1714834"/>
                <a:gd name="connsiteX8" fmla="*/ 1211609 w 1581260"/>
                <a:gd name="connsiteY8" fmla="*/ 1060324 h 1714834"/>
                <a:gd name="connsiteX9" fmla="*/ 1575402 w 1581260"/>
                <a:gd name="connsiteY9" fmla="*/ 667034 h 1714834"/>
                <a:gd name="connsiteX0" fmla="*/ 1580025 w 1585161"/>
                <a:gd name="connsiteY0" fmla="*/ 667034 h 1714834"/>
                <a:gd name="connsiteX1" fmla="*/ 1363715 w 1585161"/>
                <a:gd name="connsiteY1" fmla="*/ 86931 h 1714834"/>
                <a:gd name="connsiteX2" fmla="*/ 508309 w 1585161"/>
                <a:gd name="connsiteY2" fmla="*/ 37769 h 1714834"/>
                <a:gd name="connsiteX3" fmla="*/ 16696 w 1585161"/>
                <a:gd name="connsiteY3" fmla="*/ 431060 h 1714834"/>
                <a:gd name="connsiteX4" fmla="*/ 115019 w 1585161"/>
                <a:gd name="connsiteY4" fmla="*/ 804686 h 1714834"/>
                <a:gd name="connsiteX5" fmla="*/ 115019 w 1585161"/>
                <a:gd name="connsiteY5" fmla="*/ 1227473 h 1714834"/>
                <a:gd name="connsiteX6" fmla="*/ 547638 w 1585161"/>
                <a:gd name="connsiteY6" fmla="*/ 1492944 h 1714834"/>
                <a:gd name="connsiteX7" fmla="*/ 931096 w 1585161"/>
                <a:gd name="connsiteY7" fmla="*/ 1699421 h 1714834"/>
                <a:gd name="connsiteX8" fmla="*/ 1216232 w 1585161"/>
                <a:gd name="connsiteY8" fmla="*/ 1060324 h 1714834"/>
                <a:gd name="connsiteX9" fmla="*/ 1580025 w 1585161"/>
                <a:gd name="connsiteY9" fmla="*/ 667034 h 1714834"/>
                <a:gd name="connsiteX0" fmla="*/ 1580025 w 1585161"/>
                <a:gd name="connsiteY0" fmla="*/ 714107 h 1761907"/>
                <a:gd name="connsiteX1" fmla="*/ 1363715 w 1585161"/>
                <a:gd name="connsiteY1" fmla="*/ 134004 h 1761907"/>
                <a:gd name="connsiteX2" fmla="*/ 508309 w 1585161"/>
                <a:gd name="connsiteY2" fmla="*/ 84842 h 1761907"/>
                <a:gd name="connsiteX3" fmla="*/ 16696 w 1585161"/>
                <a:gd name="connsiteY3" fmla="*/ 478133 h 1761907"/>
                <a:gd name="connsiteX4" fmla="*/ 115019 w 1585161"/>
                <a:gd name="connsiteY4" fmla="*/ 851759 h 1761907"/>
                <a:gd name="connsiteX5" fmla="*/ 115019 w 1585161"/>
                <a:gd name="connsiteY5" fmla="*/ 1274546 h 1761907"/>
                <a:gd name="connsiteX6" fmla="*/ 547638 w 1585161"/>
                <a:gd name="connsiteY6" fmla="*/ 1540017 h 1761907"/>
                <a:gd name="connsiteX7" fmla="*/ 931096 w 1585161"/>
                <a:gd name="connsiteY7" fmla="*/ 1746494 h 1761907"/>
                <a:gd name="connsiteX8" fmla="*/ 1216232 w 1585161"/>
                <a:gd name="connsiteY8" fmla="*/ 1107397 h 1761907"/>
                <a:gd name="connsiteX9" fmla="*/ 1580025 w 1585161"/>
                <a:gd name="connsiteY9" fmla="*/ 714107 h 1761907"/>
                <a:gd name="connsiteX0" fmla="*/ 1580025 w 1585161"/>
                <a:gd name="connsiteY0" fmla="*/ 701625 h 1749425"/>
                <a:gd name="connsiteX1" fmla="*/ 1363715 w 1585161"/>
                <a:gd name="connsiteY1" fmla="*/ 121522 h 1749425"/>
                <a:gd name="connsiteX2" fmla="*/ 970426 w 1585161"/>
                <a:gd name="connsiteY2" fmla="*/ 3536 h 1749425"/>
                <a:gd name="connsiteX3" fmla="*/ 508309 w 1585161"/>
                <a:gd name="connsiteY3" fmla="*/ 72360 h 1749425"/>
                <a:gd name="connsiteX4" fmla="*/ 16696 w 1585161"/>
                <a:gd name="connsiteY4" fmla="*/ 465651 h 1749425"/>
                <a:gd name="connsiteX5" fmla="*/ 115019 w 1585161"/>
                <a:gd name="connsiteY5" fmla="*/ 839277 h 1749425"/>
                <a:gd name="connsiteX6" fmla="*/ 115019 w 1585161"/>
                <a:gd name="connsiteY6" fmla="*/ 1262064 h 1749425"/>
                <a:gd name="connsiteX7" fmla="*/ 547638 w 1585161"/>
                <a:gd name="connsiteY7" fmla="*/ 1527535 h 1749425"/>
                <a:gd name="connsiteX8" fmla="*/ 931096 w 1585161"/>
                <a:gd name="connsiteY8" fmla="*/ 1734012 h 1749425"/>
                <a:gd name="connsiteX9" fmla="*/ 1216232 w 1585161"/>
                <a:gd name="connsiteY9" fmla="*/ 1094915 h 1749425"/>
                <a:gd name="connsiteX10" fmla="*/ 1580025 w 1585161"/>
                <a:gd name="connsiteY10" fmla="*/ 701625 h 1749425"/>
                <a:gd name="connsiteX0" fmla="*/ 1580025 w 1602199"/>
                <a:gd name="connsiteY0" fmla="*/ 701625 h 1749425"/>
                <a:gd name="connsiteX1" fmla="*/ 1540697 w 1602199"/>
                <a:gd name="connsiteY1" fmla="*/ 367329 h 1749425"/>
                <a:gd name="connsiteX2" fmla="*/ 1363715 w 1602199"/>
                <a:gd name="connsiteY2" fmla="*/ 121522 h 1749425"/>
                <a:gd name="connsiteX3" fmla="*/ 970426 w 1602199"/>
                <a:gd name="connsiteY3" fmla="*/ 3536 h 1749425"/>
                <a:gd name="connsiteX4" fmla="*/ 508309 w 1602199"/>
                <a:gd name="connsiteY4" fmla="*/ 72360 h 1749425"/>
                <a:gd name="connsiteX5" fmla="*/ 16696 w 1602199"/>
                <a:gd name="connsiteY5" fmla="*/ 465651 h 1749425"/>
                <a:gd name="connsiteX6" fmla="*/ 115019 w 1602199"/>
                <a:gd name="connsiteY6" fmla="*/ 839277 h 1749425"/>
                <a:gd name="connsiteX7" fmla="*/ 115019 w 1602199"/>
                <a:gd name="connsiteY7" fmla="*/ 1262064 h 1749425"/>
                <a:gd name="connsiteX8" fmla="*/ 547638 w 1602199"/>
                <a:gd name="connsiteY8" fmla="*/ 1527535 h 1749425"/>
                <a:gd name="connsiteX9" fmla="*/ 931096 w 1602199"/>
                <a:gd name="connsiteY9" fmla="*/ 1734012 h 1749425"/>
                <a:gd name="connsiteX10" fmla="*/ 1216232 w 1602199"/>
                <a:gd name="connsiteY10" fmla="*/ 1094915 h 1749425"/>
                <a:gd name="connsiteX11" fmla="*/ 1580025 w 1602199"/>
                <a:gd name="connsiteY11" fmla="*/ 701625 h 1749425"/>
                <a:gd name="connsiteX0" fmla="*/ 1580025 w 1595320"/>
                <a:gd name="connsiteY0" fmla="*/ 701625 h 1749425"/>
                <a:gd name="connsiteX1" fmla="*/ 1511201 w 1595320"/>
                <a:gd name="connsiteY1" fmla="*/ 445987 h 1749425"/>
                <a:gd name="connsiteX2" fmla="*/ 1363715 w 1595320"/>
                <a:gd name="connsiteY2" fmla="*/ 121522 h 1749425"/>
                <a:gd name="connsiteX3" fmla="*/ 970426 w 1595320"/>
                <a:gd name="connsiteY3" fmla="*/ 3536 h 1749425"/>
                <a:gd name="connsiteX4" fmla="*/ 508309 w 1595320"/>
                <a:gd name="connsiteY4" fmla="*/ 72360 h 1749425"/>
                <a:gd name="connsiteX5" fmla="*/ 16696 w 1595320"/>
                <a:gd name="connsiteY5" fmla="*/ 465651 h 1749425"/>
                <a:gd name="connsiteX6" fmla="*/ 115019 w 1595320"/>
                <a:gd name="connsiteY6" fmla="*/ 839277 h 1749425"/>
                <a:gd name="connsiteX7" fmla="*/ 115019 w 1595320"/>
                <a:gd name="connsiteY7" fmla="*/ 1262064 h 1749425"/>
                <a:gd name="connsiteX8" fmla="*/ 547638 w 1595320"/>
                <a:gd name="connsiteY8" fmla="*/ 1527535 h 1749425"/>
                <a:gd name="connsiteX9" fmla="*/ 931096 w 1595320"/>
                <a:gd name="connsiteY9" fmla="*/ 1734012 h 1749425"/>
                <a:gd name="connsiteX10" fmla="*/ 1216232 w 1595320"/>
                <a:gd name="connsiteY10" fmla="*/ 1094915 h 1749425"/>
                <a:gd name="connsiteX11" fmla="*/ 1580025 w 1595320"/>
                <a:gd name="connsiteY11" fmla="*/ 701625 h 1749425"/>
                <a:gd name="connsiteX0" fmla="*/ 1580025 w 1595320"/>
                <a:gd name="connsiteY0" fmla="*/ 654042 h 1701842"/>
                <a:gd name="connsiteX1" fmla="*/ 1511201 w 1595320"/>
                <a:gd name="connsiteY1" fmla="*/ 398404 h 1701842"/>
                <a:gd name="connsiteX2" fmla="*/ 1363715 w 1595320"/>
                <a:gd name="connsiteY2" fmla="*/ 73939 h 1701842"/>
                <a:gd name="connsiteX3" fmla="*/ 990090 w 1595320"/>
                <a:gd name="connsiteY3" fmla="*/ 44444 h 1701842"/>
                <a:gd name="connsiteX4" fmla="*/ 508309 w 1595320"/>
                <a:gd name="connsiteY4" fmla="*/ 24777 h 1701842"/>
                <a:gd name="connsiteX5" fmla="*/ 16696 w 1595320"/>
                <a:gd name="connsiteY5" fmla="*/ 418068 h 1701842"/>
                <a:gd name="connsiteX6" fmla="*/ 115019 w 1595320"/>
                <a:gd name="connsiteY6" fmla="*/ 791694 h 1701842"/>
                <a:gd name="connsiteX7" fmla="*/ 115019 w 1595320"/>
                <a:gd name="connsiteY7" fmla="*/ 1214481 h 1701842"/>
                <a:gd name="connsiteX8" fmla="*/ 547638 w 1595320"/>
                <a:gd name="connsiteY8" fmla="*/ 1479952 h 1701842"/>
                <a:gd name="connsiteX9" fmla="*/ 931096 w 1595320"/>
                <a:gd name="connsiteY9" fmla="*/ 1686429 h 1701842"/>
                <a:gd name="connsiteX10" fmla="*/ 1216232 w 1595320"/>
                <a:gd name="connsiteY10" fmla="*/ 1047332 h 1701842"/>
                <a:gd name="connsiteX11" fmla="*/ 1580025 w 1595320"/>
                <a:gd name="connsiteY11" fmla="*/ 654042 h 1701842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63715 w 1595320"/>
                <a:gd name="connsiteY2" fmla="*/ 52387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53883 w 1595320"/>
                <a:gd name="connsiteY2" fmla="*/ 131045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35383 w 1550678"/>
                <a:gd name="connsiteY0" fmla="*/ 633198 h 1680998"/>
                <a:gd name="connsiteX1" fmla="*/ 1466559 w 1550678"/>
                <a:gd name="connsiteY1" fmla="*/ 377560 h 1680998"/>
                <a:gd name="connsiteX2" fmla="*/ 1309241 w 1550678"/>
                <a:gd name="connsiteY2" fmla="*/ 131753 h 1680998"/>
                <a:gd name="connsiteX3" fmla="*/ 945448 w 1550678"/>
                <a:gd name="connsiteY3" fmla="*/ 23600 h 1680998"/>
                <a:gd name="connsiteX4" fmla="*/ 463667 w 1550678"/>
                <a:gd name="connsiteY4" fmla="*/ 33430 h 1680998"/>
                <a:gd name="connsiteX5" fmla="*/ 21215 w 1550678"/>
                <a:gd name="connsiteY5" fmla="*/ 407056 h 1680998"/>
                <a:gd name="connsiteX6" fmla="*/ 70377 w 1550678"/>
                <a:gd name="connsiteY6" fmla="*/ 770850 h 1680998"/>
                <a:gd name="connsiteX7" fmla="*/ 70377 w 1550678"/>
                <a:gd name="connsiteY7" fmla="*/ 1193637 h 1680998"/>
                <a:gd name="connsiteX8" fmla="*/ 502996 w 1550678"/>
                <a:gd name="connsiteY8" fmla="*/ 1459108 h 1680998"/>
                <a:gd name="connsiteX9" fmla="*/ 886454 w 1550678"/>
                <a:gd name="connsiteY9" fmla="*/ 1665585 h 1680998"/>
                <a:gd name="connsiteX10" fmla="*/ 1171590 w 1550678"/>
                <a:gd name="connsiteY10" fmla="*/ 1026488 h 1680998"/>
                <a:gd name="connsiteX11" fmla="*/ 1535383 w 1550678"/>
                <a:gd name="connsiteY11" fmla="*/ 633198 h 1680998"/>
                <a:gd name="connsiteX0" fmla="*/ 1536013 w 1551308"/>
                <a:gd name="connsiteY0" fmla="*/ 633198 h 1680998"/>
                <a:gd name="connsiteX1" fmla="*/ 1467189 w 1551308"/>
                <a:gd name="connsiteY1" fmla="*/ 377560 h 1680998"/>
                <a:gd name="connsiteX2" fmla="*/ 1309871 w 1551308"/>
                <a:gd name="connsiteY2" fmla="*/ 131753 h 1680998"/>
                <a:gd name="connsiteX3" fmla="*/ 946078 w 1551308"/>
                <a:gd name="connsiteY3" fmla="*/ 23600 h 1680998"/>
                <a:gd name="connsiteX4" fmla="*/ 464297 w 1551308"/>
                <a:gd name="connsiteY4" fmla="*/ 33430 h 1680998"/>
                <a:gd name="connsiteX5" fmla="*/ 21845 w 1551308"/>
                <a:gd name="connsiteY5" fmla="*/ 407056 h 1680998"/>
                <a:gd name="connsiteX6" fmla="*/ 71007 w 1551308"/>
                <a:gd name="connsiteY6" fmla="*/ 770850 h 1680998"/>
                <a:gd name="connsiteX7" fmla="*/ 100503 w 1551308"/>
                <a:gd name="connsiteY7" fmla="*/ 1193637 h 1680998"/>
                <a:gd name="connsiteX8" fmla="*/ 503626 w 1551308"/>
                <a:gd name="connsiteY8" fmla="*/ 1459108 h 1680998"/>
                <a:gd name="connsiteX9" fmla="*/ 887084 w 1551308"/>
                <a:gd name="connsiteY9" fmla="*/ 1665585 h 1680998"/>
                <a:gd name="connsiteX10" fmla="*/ 1172220 w 1551308"/>
                <a:gd name="connsiteY10" fmla="*/ 1026488 h 1680998"/>
                <a:gd name="connsiteX11" fmla="*/ 1536013 w 1551308"/>
                <a:gd name="connsiteY11" fmla="*/ 633198 h 1680998"/>
                <a:gd name="connsiteX0" fmla="*/ 1536013 w 1548060"/>
                <a:gd name="connsiteY0" fmla="*/ 633198 h 1680998"/>
                <a:gd name="connsiteX1" fmla="*/ 1467189 w 1548060"/>
                <a:gd name="connsiteY1" fmla="*/ 377560 h 1680998"/>
                <a:gd name="connsiteX2" fmla="*/ 1309871 w 1548060"/>
                <a:gd name="connsiteY2" fmla="*/ 131753 h 1680998"/>
                <a:gd name="connsiteX3" fmla="*/ 946078 w 1548060"/>
                <a:gd name="connsiteY3" fmla="*/ 23600 h 1680998"/>
                <a:gd name="connsiteX4" fmla="*/ 464297 w 1548060"/>
                <a:gd name="connsiteY4" fmla="*/ 33430 h 1680998"/>
                <a:gd name="connsiteX5" fmla="*/ 21845 w 1548060"/>
                <a:gd name="connsiteY5" fmla="*/ 407056 h 1680998"/>
                <a:gd name="connsiteX6" fmla="*/ 71007 w 1548060"/>
                <a:gd name="connsiteY6" fmla="*/ 770850 h 1680998"/>
                <a:gd name="connsiteX7" fmla="*/ 100503 w 1548060"/>
                <a:gd name="connsiteY7" fmla="*/ 1193637 h 1680998"/>
                <a:gd name="connsiteX8" fmla="*/ 503626 w 1548060"/>
                <a:gd name="connsiteY8" fmla="*/ 1459108 h 1680998"/>
                <a:gd name="connsiteX9" fmla="*/ 887084 w 1548060"/>
                <a:gd name="connsiteY9" fmla="*/ 1665585 h 1680998"/>
                <a:gd name="connsiteX10" fmla="*/ 1221382 w 1548060"/>
                <a:gd name="connsiteY10" fmla="*/ 1046153 h 1680998"/>
                <a:gd name="connsiteX11" fmla="*/ 1536013 w 1548060"/>
                <a:gd name="connsiteY11" fmla="*/ 633198 h 1680998"/>
                <a:gd name="connsiteX0" fmla="*/ 1536013 w 1548060"/>
                <a:gd name="connsiteY0" fmla="*/ 633198 h 1653136"/>
                <a:gd name="connsiteX1" fmla="*/ 1467189 w 1548060"/>
                <a:gd name="connsiteY1" fmla="*/ 377560 h 1653136"/>
                <a:gd name="connsiteX2" fmla="*/ 1309871 w 1548060"/>
                <a:gd name="connsiteY2" fmla="*/ 131753 h 1653136"/>
                <a:gd name="connsiteX3" fmla="*/ 946078 w 1548060"/>
                <a:gd name="connsiteY3" fmla="*/ 23600 h 1653136"/>
                <a:gd name="connsiteX4" fmla="*/ 464297 w 1548060"/>
                <a:gd name="connsiteY4" fmla="*/ 33430 h 1653136"/>
                <a:gd name="connsiteX5" fmla="*/ 21845 w 1548060"/>
                <a:gd name="connsiteY5" fmla="*/ 407056 h 1653136"/>
                <a:gd name="connsiteX6" fmla="*/ 71007 w 1548060"/>
                <a:gd name="connsiteY6" fmla="*/ 770850 h 1653136"/>
                <a:gd name="connsiteX7" fmla="*/ 100503 w 1548060"/>
                <a:gd name="connsiteY7" fmla="*/ 1193637 h 1653136"/>
                <a:gd name="connsiteX8" fmla="*/ 503626 w 1548060"/>
                <a:gd name="connsiteY8" fmla="*/ 1459108 h 1653136"/>
                <a:gd name="connsiteX9" fmla="*/ 857587 w 1548060"/>
                <a:gd name="connsiteY9" fmla="*/ 1636088 h 1653136"/>
                <a:gd name="connsiteX10" fmla="*/ 1221382 w 1548060"/>
                <a:gd name="connsiteY10" fmla="*/ 1046153 h 1653136"/>
                <a:gd name="connsiteX11" fmla="*/ 1536013 w 1548060"/>
                <a:gd name="connsiteY11" fmla="*/ 633198 h 1653136"/>
                <a:gd name="connsiteX0" fmla="*/ 1531290 w 1543337"/>
                <a:gd name="connsiteY0" fmla="*/ 639914 h 1659852"/>
                <a:gd name="connsiteX1" fmla="*/ 1462466 w 1543337"/>
                <a:gd name="connsiteY1" fmla="*/ 384276 h 1659852"/>
                <a:gd name="connsiteX2" fmla="*/ 1305148 w 1543337"/>
                <a:gd name="connsiteY2" fmla="*/ 138469 h 1659852"/>
                <a:gd name="connsiteX3" fmla="*/ 941355 w 1543337"/>
                <a:gd name="connsiteY3" fmla="*/ 30316 h 1659852"/>
                <a:gd name="connsiteX4" fmla="*/ 390749 w 1543337"/>
                <a:gd name="connsiteY4" fmla="*/ 30313 h 1659852"/>
                <a:gd name="connsiteX5" fmla="*/ 17122 w 1543337"/>
                <a:gd name="connsiteY5" fmla="*/ 413772 h 1659852"/>
                <a:gd name="connsiteX6" fmla="*/ 66284 w 1543337"/>
                <a:gd name="connsiteY6" fmla="*/ 777566 h 1659852"/>
                <a:gd name="connsiteX7" fmla="*/ 95780 w 1543337"/>
                <a:gd name="connsiteY7" fmla="*/ 1200353 h 1659852"/>
                <a:gd name="connsiteX8" fmla="*/ 498903 w 1543337"/>
                <a:gd name="connsiteY8" fmla="*/ 1465824 h 1659852"/>
                <a:gd name="connsiteX9" fmla="*/ 852864 w 1543337"/>
                <a:gd name="connsiteY9" fmla="*/ 1642804 h 1659852"/>
                <a:gd name="connsiteX10" fmla="*/ 1216659 w 1543337"/>
                <a:gd name="connsiteY10" fmla="*/ 1052869 h 1659852"/>
                <a:gd name="connsiteX11" fmla="*/ 1531290 w 1543337"/>
                <a:gd name="connsiteY11" fmla="*/ 639914 h 1659852"/>
                <a:gd name="connsiteX0" fmla="*/ 1516828 w 1528875"/>
                <a:gd name="connsiteY0" fmla="*/ 623296 h 1643234"/>
                <a:gd name="connsiteX1" fmla="*/ 1448004 w 1528875"/>
                <a:gd name="connsiteY1" fmla="*/ 367658 h 1643234"/>
                <a:gd name="connsiteX2" fmla="*/ 1290686 w 1528875"/>
                <a:gd name="connsiteY2" fmla="*/ 121851 h 1643234"/>
                <a:gd name="connsiteX3" fmla="*/ 926893 w 1528875"/>
                <a:gd name="connsiteY3" fmla="*/ 13698 h 1643234"/>
                <a:gd name="connsiteX4" fmla="*/ 376287 w 1528875"/>
                <a:gd name="connsiteY4" fmla="*/ 13695 h 1643234"/>
                <a:gd name="connsiteX5" fmla="*/ 140313 w 1528875"/>
                <a:gd name="connsiteY5" fmla="*/ 171012 h 1643234"/>
                <a:gd name="connsiteX6" fmla="*/ 2660 w 1528875"/>
                <a:gd name="connsiteY6" fmla="*/ 397154 h 1643234"/>
                <a:gd name="connsiteX7" fmla="*/ 51822 w 1528875"/>
                <a:gd name="connsiteY7" fmla="*/ 760948 h 1643234"/>
                <a:gd name="connsiteX8" fmla="*/ 81318 w 1528875"/>
                <a:gd name="connsiteY8" fmla="*/ 1183735 h 1643234"/>
                <a:gd name="connsiteX9" fmla="*/ 484441 w 1528875"/>
                <a:gd name="connsiteY9" fmla="*/ 1449206 h 1643234"/>
                <a:gd name="connsiteX10" fmla="*/ 838402 w 1528875"/>
                <a:gd name="connsiteY10" fmla="*/ 1626186 h 1643234"/>
                <a:gd name="connsiteX11" fmla="*/ 1202197 w 1528875"/>
                <a:gd name="connsiteY11" fmla="*/ 1036251 h 1643234"/>
                <a:gd name="connsiteX12" fmla="*/ 1516828 w 1528875"/>
                <a:gd name="connsiteY12" fmla="*/ 623296 h 1643234"/>
                <a:gd name="connsiteX0" fmla="*/ 1519972 w 1532019"/>
                <a:gd name="connsiteY0" fmla="*/ 626163 h 1646101"/>
                <a:gd name="connsiteX1" fmla="*/ 1451148 w 1532019"/>
                <a:gd name="connsiteY1" fmla="*/ 370525 h 1646101"/>
                <a:gd name="connsiteX2" fmla="*/ 1293830 w 1532019"/>
                <a:gd name="connsiteY2" fmla="*/ 124718 h 1646101"/>
                <a:gd name="connsiteX3" fmla="*/ 930037 w 1532019"/>
                <a:gd name="connsiteY3" fmla="*/ 16565 h 1646101"/>
                <a:gd name="connsiteX4" fmla="*/ 379431 w 1532019"/>
                <a:gd name="connsiteY4" fmla="*/ 16562 h 1646101"/>
                <a:gd name="connsiteX5" fmla="*/ 202450 w 1532019"/>
                <a:gd name="connsiteY5" fmla="*/ 213208 h 1646101"/>
                <a:gd name="connsiteX6" fmla="*/ 5804 w 1532019"/>
                <a:gd name="connsiteY6" fmla="*/ 400021 h 1646101"/>
                <a:gd name="connsiteX7" fmla="*/ 54966 w 1532019"/>
                <a:gd name="connsiteY7" fmla="*/ 763815 h 1646101"/>
                <a:gd name="connsiteX8" fmla="*/ 84462 w 1532019"/>
                <a:gd name="connsiteY8" fmla="*/ 1186602 h 1646101"/>
                <a:gd name="connsiteX9" fmla="*/ 487585 w 1532019"/>
                <a:gd name="connsiteY9" fmla="*/ 1452073 h 1646101"/>
                <a:gd name="connsiteX10" fmla="*/ 841546 w 1532019"/>
                <a:gd name="connsiteY10" fmla="*/ 1629053 h 1646101"/>
                <a:gd name="connsiteX11" fmla="*/ 1205341 w 1532019"/>
                <a:gd name="connsiteY11" fmla="*/ 1039118 h 1646101"/>
                <a:gd name="connsiteX12" fmla="*/ 1519972 w 1532019"/>
                <a:gd name="connsiteY12" fmla="*/ 626163 h 1646101"/>
                <a:gd name="connsiteX0" fmla="*/ 1519972 w 1532019"/>
                <a:gd name="connsiteY0" fmla="*/ 615878 h 1635816"/>
                <a:gd name="connsiteX1" fmla="*/ 1451148 w 1532019"/>
                <a:gd name="connsiteY1" fmla="*/ 360240 h 1635816"/>
                <a:gd name="connsiteX2" fmla="*/ 1293830 w 1532019"/>
                <a:gd name="connsiteY2" fmla="*/ 114433 h 1635816"/>
                <a:gd name="connsiteX3" fmla="*/ 930037 w 1532019"/>
                <a:gd name="connsiteY3" fmla="*/ 6280 h 1635816"/>
                <a:gd name="connsiteX4" fmla="*/ 406101 w 1532019"/>
                <a:gd name="connsiteY4" fmla="*/ 25327 h 1635816"/>
                <a:gd name="connsiteX5" fmla="*/ 202450 w 1532019"/>
                <a:gd name="connsiteY5" fmla="*/ 202923 h 1635816"/>
                <a:gd name="connsiteX6" fmla="*/ 5804 w 1532019"/>
                <a:gd name="connsiteY6" fmla="*/ 389736 h 1635816"/>
                <a:gd name="connsiteX7" fmla="*/ 54966 w 1532019"/>
                <a:gd name="connsiteY7" fmla="*/ 753530 h 1635816"/>
                <a:gd name="connsiteX8" fmla="*/ 84462 w 1532019"/>
                <a:gd name="connsiteY8" fmla="*/ 1176317 h 1635816"/>
                <a:gd name="connsiteX9" fmla="*/ 487585 w 1532019"/>
                <a:gd name="connsiteY9" fmla="*/ 1441788 h 1635816"/>
                <a:gd name="connsiteX10" fmla="*/ 841546 w 1532019"/>
                <a:gd name="connsiteY10" fmla="*/ 1618768 h 1635816"/>
                <a:gd name="connsiteX11" fmla="*/ 1205341 w 1532019"/>
                <a:gd name="connsiteY11" fmla="*/ 1028833 h 1635816"/>
                <a:gd name="connsiteX12" fmla="*/ 1519972 w 1532019"/>
                <a:gd name="connsiteY12" fmla="*/ 615878 h 1635816"/>
                <a:gd name="connsiteX0" fmla="*/ 1518897 w 1530944"/>
                <a:gd name="connsiteY0" fmla="*/ 615878 h 1635816"/>
                <a:gd name="connsiteX1" fmla="*/ 1450073 w 1530944"/>
                <a:gd name="connsiteY1" fmla="*/ 360240 h 1635816"/>
                <a:gd name="connsiteX2" fmla="*/ 1292755 w 1530944"/>
                <a:gd name="connsiteY2" fmla="*/ 114433 h 1635816"/>
                <a:gd name="connsiteX3" fmla="*/ 928962 w 1530944"/>
                <a:gd name="connsiteY3" fmla="*/ 6280 h 1635816"/>
                <a:gd name="connsiteX4" fmla="*/ 405026 w 1530944"/>
                <a:gd name="connsiteY4" fmla="*/ 25327 h 1635816"/>
                <a:gd name="connsiteX5" fmla="*/ 182325 w 1530944"/>
                <a:gd name="connsiteY5" fmla="*/ 202923 h 1635816"/>
                <a:gd name="connsiteX6" fmla="*/ 4729 w 1530944"/>
                <a:gd name="connsiteY6" fmla="*/ 389736 h 1635816"/>
                <a:gd name="connsiteX7" fmla="*/ 53891 w 1530944"/>
                <a:gd name="connsiteY7" fmla="*/ 753530 h 1635816"/>
                <a:gd name="connsiteX8" fmla="*/ 83387 w 1530944"/>
                <a:gd name="connsiteY8" fmla="*/ 1176317 h 1635816"/>
                <a:gd name="connsiteX9" fmla="*/ 486510 w 1530944"/>
                <a:gd name="connsiteY9" fmla="*/ 1441788 h 1635816"/>
                <a:gd name="connsiteX10" fmla="*/ 840471 w 1530944"/>
                <a:gd name="connsiteY10" fmla="*/ 1618768 h 1635816"/>
                <a:gd name="connsiteX11" fmla="*/ 1204266 w 1530944"/>
                <a:gd name="connsiteY11" fmla="*/ 1028833 h 1635816"/>
                <a:gd name="connsiteX12" fmla="*/ 1518897 w 1530944"/>
                <a:gd name="connsiteY12" fmla="*/ 615878 h 1635816"/>
                <a:gd name="connsiteX0" fmla="*/ 1518897 w 1530944"/>
                <a:gd name="connsiteY0" fmla="*/ 609136 h 1629074"/>
                <a:gd name="connsiteX1" fmla="*/ 1450073 w 1530944"/>
                <a:gd name="connsiteY1" fmla="*/ 353498 h 1629074"/>
                <a:gd name="connsiteX2" fmla="*/ 1292755 w 1530944"/>
                <a:gd name="connsiteY2" fmla="*/ 107691 h 1629074"/>
                <a:gd name="connsiteX3" fmla="*/ 887052 w 1530944"/>
                <a:gd name="connsiteY3" fmla="*/ 10968 h 1629074"/>
                <a:gd name="connsiteX4" fmla="*/ 405026 w 1530944"/>
                <a:gd name="connsiteY4" fmla="*/ 18585 h 1629074"/>
                <a:gd name="connsiteX5" fmla="*/ 182325 w 1530944"/>
                <a:gd name="connsiteY5" fmla="*/ 196181 h 1629074"/>
                <a:gd name="connsiteX6" fmla="*/ 4729 w 1530944"/>
                <a:gd name="connsiteY6" fmla="*/ 382994 h 1629074"/>
                <a:gd name="connsiteX7" fmla="*/ 53891 w 1530944"/>
                <a:gd name="connsiteY7" fmla="*/ 746788 h 1629074"/>
                <a:gd name="connsiteX8" fmla="*/ 83387 w 1530944"/>
                <a:gd name="connsiteY8" fmla="*/ 1169575 h 1629074"/>
                <a:gd name="connsiteX9" fmla="*/ 486510 w 1530944"/>
                <a:gd name="connsiteY9" fmla="*/ 1435046 h 1629074"/>
                <a:gd name="connsiteX10" fmla="*/ 840471 w 1530944"/>
                <a:gd name="connsiteY10" fmla="*/ 1612026 h 1629074"/>
                <a:gd name="connsiteX11" fmla="*/ 1204266 w 1530944"/>
                <a:gd name="connsiteY11" fmla="*/ 1022091 h 1629074"/>
                <a:gd name="connsiteX12" fmla="*/ 1518897 w 1530944"/>
                <a:gd name="connsiteY12" fmla="*/ 609136 h 1629074"/>
                <a:gd name="connsiteX0" fmla="*/ 1518897 w 1529091"/>
                <a:gd name="connsiteY0" fmla="*/ 609136 h 1629074"/>
                <a:gd name="connsiteX1" fmla="*/ 1438643 w 1529091"/>
                <a:gd name="connsiteY1" fmla="*/ 387788 h 1629074"/>
                <a:gd name="connsiteX2" fmla="*/ 1292755 w 1529091"/>
                <a:gd name="connsiteY2" fmla="*/ 107691 h 1629074"/>
                <a:gd name="connsiteX3" fmla="*/ 887052 w 1529091"/>
                <a:gd name="connsiteY3" fmla="*/ 10968 h 1629074"/>
                <a:gd name="connsiteX4" fmla="*/ 405026 w 1529091"/>
                <a:gd name="connsiteY4" fmla="*/ 18585 h 1629074"/>
                <a:gd name="connsiteX5" fmla="*/ 182325 w 1529091"/>
                <a:gd name="connsiteY5" fmla="*/ 196181 h 1629074"/>
                <a:gd name="connsiteX6" fmla="*/ 4729 w 1529091"/>
                <a:gd name="connsiteY6" fmla="*/ 382994 h 1629074"/>
                <a:gd name="connsiteX7" fmla="*/ 53891 w 1529091"/>
                <a:gd name="connsiteY7" fmla="*/ 746788 h 1629074"/>
                <a:gd name="connsiteX8" fmla="*/ 83387 w 1529091"/>
                <a:gd name="connsiteY8" fmla="*/ 1169575 h 1629074"/>
                <a:gd name="connsiteX9" fmla="*/ 486510 w 1529091"/>
                <a:gd name="connsiteY9" fmla="*/ 1435046 h 1629074"/>
                <a:gd name="connsiteX10" fmla="*/ 840471 w 1529091"/>
                <a:gd name="connsiteY10" fmla="*/ 1612026 h 1629074"/>
                <a:gd name="connsiteX11" fmla="*/ 1204266 w 1529091"/>
                <a:gd name="connsiteY11" fmla="*/ 1022091 h 1629074"/>
                <a:gd name="connsiteX12" fmla="*/ 1518897 w 1529091"/>
                <a:gd name="connsiteY12" fmla="*/ 609136 h 162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9091" h="1629074">
                  <a:moveTo>
                    <a:pt x="1518897" y="609136"/>
                  </a:moveTo>
                  <a:cubicBezTo>
                    <a:pt x="1557960" y="503419"/>
                    <a:pt x="1474695" y="484472"/>
                    <a:pt x="1438643" y="387788"/>
                  </a:cubicBezTo>
                  <a:cubicBezTo>
                    <a:pt x="1402591" y="291104"/>
                    <a:pt x="1384687" y="170494"/>
                    <a:pt x="1292755" y="107691"/>
                  </a:cubicBezTo>
                  <a:cubicBezTo>
                    <a:pt x="1200823" y="44888"/>
                    <a:pt x="1029620" y="19162"/>
                    <a:pt x="887052" y="10968"/>
                  </a:cubicBezTo>
                  <a:cubicBezTo>
                    <a:pt x="744484" y="2774"/>
                    <a:pt x="522481" y="-12284"/>
                    <a:pt x="405026" y="18585"/>
                  </a:cubicBezTo>
                  <a:cubicBezTo>
                    <a:pt x="287572" y="49454"/>
                    <a:pt x="244596" y="132271"/>
                    <a:pt x="182325" y="196181"/>
                  </a:cubicBezTo>
                  <a:cubicBezTo>
                    <a:pt x="120054" y="260091"/>
                    <a:pt x="26135" y="291226"/>
                    <a:pt x="4729" y="382994"/>
                  </a:cubicBezTo>
                  <a:cubicBezTo>
                    <a:pt x="-16677" y="474762"/>
                    <a:pt x="40781" y="615691"/>
                    <a:pt x="53891" y="746788"/>
                  </a:cubicBezTo>
                  <a:cubicBezTo>
                    <a:pt x="67001" y="877885"/>
                    <a:pt x="11284" y="1054865"/>
                    <a:pt x="83387" y="1169575"/>
                  </a:cubicBezTo>
                  <a:cubicBezTo>
                    <a:pt x="155490" y="1284285"/>
                    <a:pt x="360329" y="1361304"/>
                    <a:pt x="486510" y="1435046"/>
                  </a:cubicBezTo>
                  <a:cubicBezTo>
                    <a:pt x="612691" y="1508788"/>
                    <a:pt x="729039" y="1684129"/>
                    <a:pt x="840471" y="1612026"/>
                  </a:cubicBezTo>
                  <a:cubicBezTo>
                    <a:pt x="951903" y="1539923"/>
                    <a:pt x="1091195" y="1189239"/>
                    <a:pt x="1204266" y="1022091"/>
                  </a:cubicBezTo>
                  <a:cubicBezTo>
                    <a:pt x="1317337" y="854943"/>
                    <a:pt x="1479834" y="714853"/>
                    <a:pt x="1518897" y="609136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D4413D-5195-7742-6992-1C7AC47C03CD}"/>
                </a:ext>
              </a:extLst>
            </p:cNvPr>
            <p:cNvSpPr/>
            <p:nvPr/>
          </p:nvSpPr>
          <p:spPr>
            <a:xfrm>
              <a:off x="8137729" y="4919348"/>
              <a:ext cx="1047721" cy="950509"/>
            </a:xfrm>
            <a:custGeom>
              <a:avLst/>
              <a:gdLst>
                <a:gd name="connsiteX0" fmla="*/ 396071 w 631876"/>
                <a:gd name="connsiteY0" fmla="*/ 2558 h 573248"/>
                <a:gd name="connsiteX1" fmla="*/ 190331 w 631876"/>
                <a:gd name="connsiteY1" fmla="*/ 40658 h 573248"/>
                <a:gd name="connsiteX2" fmla="*/ 45551 w 631876"/>
                <a:gd name="connsiteY2" fmla="*/ 143528 h 573248"/>
                <a:gd name="connsiteX3" fmla="*/ 7451 w 631876"/>
                <a:gd name="connsiteY3" fmla="*/ 345458 h 573248"/>
                <a:gd name="connsiteX4" fmla="*/ 175091 w 631876"/>
                <a:gd name="connsiteY4" fmla="*/ 532148 h 573248"/>
                <a:gd name="connsiteX5" fmla="*/ 487511 w 631876"/>
                <a:gd name="connsiteY5" fmla="*/ 555008 h 573248"/>
                <a:gd name="connsiteX6" fmla="*/ 628481 w 631876"/>
                <a:gd name="connsiteY6" fmla="*/ 311168 h 573248"/>
                <a:gd name="connsiteX7" fmla="*/ 571331 w 631876"/>
                <a:gd name="connsiteY7" fmla="*/ 105428 h 573248"/>
                <a:gd name="connsiteX8" fmla="*/ 396071 w 631876"/>
                <a:gd name="connsiteY8" fmla="*/ 2558 h 57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1876" h="573248">
                  <a:moveTo>
                    <a:pt x="396071" y="2558"/>
                  </a:moveTo>
                  <a:cubicBezTo>
                    <a:pt x="332571" y="-8237"/>
                    <a:pt x="248751" y="17163"/>
                    <a:pt x="190331" y="40658"/>
                  </a:cubicBezTo>
                  <a:cubicBezTo>
                    <a:pt x="131911" y="64153"/>
                    <a:pt x="76031" y="92728"/>
                    <a:pt x="45551" y="143528"/>
                  </a:cubicBezTo>
                  <a:cubicBezTo>
                    <a:pt x="15071" y="194328"/>
                    <a:pt x="-14139" y="280688"/>
                    <a:pt x="7451" y="345458"/>
                  </a:cubicBezTo>
                  <a:cubicBezTo>
                    <a:pt x="29041" y="410228"/>
                    <a:pt x="95081" y="497223"/>
                    <a:pt x="175091" y="532148"/>
                  </a:cubicBezTo>
                  <a:cubicBezTo>
                    <a:pt x="255101" y="567073"/>
                    <a:pt x="411946" y="591838"/>
                    <a:pt x="487511" y="555008"/>
                  </a:cubicBezTo>
                  <a:cubicBezTo>
                    <a:pt x="563076" y="518178"/>
                    <a:pt x="614511" y="386098"/>
                    <a:pt x="628481" y="311168"/>
                  </a:cubicBezTo>
                  <a:cubicBezTo>
                    <a:pt x="642451" y="236238"/>
                    <a:pt x="611336" y="155593"/>
                    <a:pt x="571331" y="105428"/>
                  </a:cubicBezTo>
                  <a:cubicBezTo>
                    <a:pt x="531326" y="55263"/>
                    <a:pt x="459571" y="13353"/>
                    <a:pt x="396071" y="2558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Freeform: Shape 15">
            <a:extLst>
              <a:ext uri="{FF2B5EF4-FFF2-40B4-BE49-F238E27FC236}">
                <a16:creationId xmlns:a16="http://schemas.microsoft.com/office/drawing/2014/main" id="{82185B5A-9115-5693-5E9C-CB16F8B73ADE}"/>
              </a:ext>
            </a:extLst>
          </p:cNvPr>
          <p:cNvSpPr/>
          <p:nvPr/>
        </p:nvSpPr>
        <p:spPr>
          <a:xfrm>
            <a:off x="1065009" y="4170894"/>
            <a:ext cx="1529091" cy="1629074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6">
            <a:extLst>
              <a:ext uri="{FF2B5EF4-FFF2-40B4-BE49-F238E27FC236}">
                <a16:creationId xmlns:a16="http://schemas.microsoft.com/office/drawing/2014/main" id="{84C95772-228C-C670-393F-A88312596F4E}"/>
              </a:ext>
            </a:extLst>
          </p:cNvPr>
          <p:cNvSpPr/>
          <p:nvPr/>
        </p:nvSpPr>
        <p:spPr>
          <a:xfrm>
            <a:off x="1613878" y="4454851"/>
            <a:ext cx="631876" cy="573248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21">
            <a:extLst>
              <a:ext uri="{FF2B5EF4-FFF2-40B4-BE49-F238E27FC236}">
                <a16:creationId xmlns:a16="http://schemas.microsoft.com/office/drawing/2014/main" id="{97A5727C-91F6-8354-5292-64A908F4AEE7}"/>
              </a:ext>
            </a:extLst>
          </p:cNvPr>
          <p:cNvGrpSpPr/>
          <p:nvPr/>
        </p:nvGrpSpPr>
        <p:grpSpPr>
          <a:xfrm>
            <a:off x="6501934" y="4952303"/>
            <a:ext cx="1532159" cy="1629074"/>
            <a:chOff x="8004705" y="2448883"/>
            <a:chExt cx="1532159" cy="1629074"/>
          </a:xfrm>
        </p:grpSpPr>
        <p:sp>
          <p:nvSpPr>
            <p:cNvPr id="14" name="Freeform: Shape 19">
              <a:extLst>
                <a:ext uri="{FF2B5EF4-FFF2-40B4-BE49-F238E27FC236}">
                  <a16:creationId xmlns:a16="http://schemas.microsoft.com/office/drawing/2014/main" id="{16BFB1F5-CD16-B71D-D92F-C97B8D09DD9D}"/>
                </a:ext>
              </a:extLst>
            </p:cNvPr>
            <p:cNvSpPr/>
            <p:nvPr/>
          </p:nvSpPr>
          <p:spPr>
            <a:xfrm>
              <a:off x="8004705" y="2448883"/>
              <a:ext cx="1532159" cy="1629074"/>
            </a:xfrm>
            <a:custGeom>
              <a:avLst/>
              <a:gdLst>
                <a:gd name="connsiteX0" fmla="*/ 1575402 w 1581260"/>
                <a:gd name="connsiteY0" fmla="*/ 667034 h 1714834"/>
                <a:gd name="connsiteX1" fmla="*/ 1359092 w 1581260"/>
                <a:gd name="connsiteY1" fmla="*/ 86931 h 1714834"/>
                <a:gd name="connsiteX2" fmla="*/ 425028 w 1581260"/>
                <a:gd name="connsiteY2" fmla="*/ 37769 h 1714834"/>
                <a:gd name="connsiteX3" fmla="*/ 12073 w 1581260"/>
                <a:gd name="connsiteY3" fmla="*/ 431060 h 1714834"/>
                <a:gd name="connsiteX4" fmla="*/ 110396 w 1581260"/>
                <a:gd name="connsiteY4" fmla="*/ 804686 h 1714834"/>
                <a:gd name="connsiteX5" fmla="*/ 110396 w 1581260"/>
                <a:gd name="connsiteY5" fmla="*/ 1227473 h 1714834"/>
                <a:gd name="connsiteX6" fmla="*/ 543015 w 1581260"/>
                <a:gd name="connsiteY6" fmla="*/ 1492944 h 1714834"/>
                <a:gd name="connsiteX7" fmla="*/ 926473 w 1581260"/>
                <a:gd name="connsiteY7" fmla="*/ 1699421 h 1714834"/>
                <a:gd name="connsiteX8" fmla="*/ 1211609 w 1581260"/>
                <a:gd name="connsiteY8" fmla="*/ 1060324 h 1714834"/>
                <a:gd name="connsiteX9" fmla="*/ 1575402 w 1581260"/>
                <a:gd name="connsiteY9" fmla="*/ 667034 h 1714834"/>
                <a:gd name="connsiteX0" fmla="*/ 1580025 w 1585161"/>
                <a:gd name="connsiteY0" fmla="*/ 667034 h 1714834"/>
                <a:gd name="connsiteX1" fmla="*/ 1363715 w 1585161"/>
                <a:gd name="connsiteY1" fmla="*/ 86931 h 1714834"/>
                <a:gd name="connsiteX2" fmla="*/ 508309 w 1585161"/>
                <a:gd name="connsiteY2" fmla="*/ 37769 h 1714834"/>
                <a:gd name="connsiteX3" fmla="*/ 16696 w 1585161"/>
                <a:gd name="connsiteY3" fmla="*/ 431060 h 1714834"/>
                <a:gd name="connsiteX4" fmla="*/ 115019 w 1585161"/>
                <a:gd name="connsiteY4" fmla="*/ 804686 h 1714834"/>
                <a:gd name="connsiteX5" fmla="*/ 115019 w 1585161"/>
                <a:gd name="connsiteY5" fmla="*/ 1227473 h 1714834"/>
                <a:gd name="connsiteX6" fmla="*/ 547638 w 1585161"/>
                <a:gd name="connsiteY6" fmla="*/ 1492944 h 1714834"/>
                <a:gd name="connsiteX7" fmla="*/ 931096 w 1585161"/>
                <a:gd name="connsiteY7" fmla="*/ 1699421 h 1714834"/>
                <a:gd name="connsiteX8" fmla="*/ 1216232 w 1585161"/>
                <a:gd name="connsiteY8" fmla="*/ 1060324 h 1714834"/>
                <a:gd name="connsiteX9" fmla="*/ 1580025 w 1585161"/>
                <a:gd name="connsiteY9" fmla="*/ 667034 h 1714834"/>
                <a:gd name="connsiteX0" fmla="*/ 1580025 w 1585161"/>
                <a:gd name="connsiteY0" fmla="*/ 714107 h 1761907"/>
                <a:gd name="connsiteX1" fmla="*/ 1363715 w 1585161"/>
                <a:gd name="connsiteY1" fmla="*/ 134004 h 1761907"/>
                <a:gd name="connsiteX2" fmla="*/ 508309 w 1585161"/>
                <a:gd name="connsiteY2" fmla="*/ 84842 h 1761907"/>
                <a:gd name="connsiteX3" fmla="*/ 16696 w 1585161"/>
                <a:gd name="connsiteY3" fmla="*/ 478133 h 1761907"/>
                <a:gd name="connsiteX4" fmla="*/ 115019 w 1585161"/>
                <a:gd name="connsiteY4" fmla="*/ 851759 h 1761907"/>
                <a:gd name="connsiteX5" fmla="*/ 115019 w 1585161"/>
                <a:gd name="connsiteY5" fmla="*/ 1274546 h 1761907"/>
                <a:gd name="connsiteX6" fmla="*/ 547638 w 1585161"/>
                <a:gd name="connsiteY6" fmla="*/ 1540017 h 1761907"/>
                <a:gd name="connsiteX7" fmla="*/ 931096 w 1585161"/>
                <a:gd name="connsiteY7" fmla="*/ 1746494 h 1761907"/>
                <a:gd name="connsiteX8" fmla="*/ 1216232 w 1585161"/>
                <a:gd name="connsiteY8" fmla="*/ 1107397 h 1761907"/>
                <a:gd name="connsiteX9" fmla="*/ 1580025 w 1585161"/>
                <a:gd name="connsiteY9" fmla="*/ 714107 h 1761907"/>
                <a:gd name="connsiteX0" fmla="*/ 1580025 w 1585161"/>
                <a:gd name="connsiteY0" fmla="*/ 701625 h 1749425"/>
                <a:gd name="connsiteX1" fmla="*/ 1363715 w 1585161"/>
                <a:gd name="connsiteY1" fmla="*/ 121522 h 1749425"/>
                <a:gd name="connsiteX2" fmla="*/ 970426 w 1585161"/>
                <a:gd name="connsiteY2" fmla="*/ 3536 h 1749425"/>
                <a:gd name="connsiteX3" fmla="*/ 508309 w 1585161"/>
                <a:gd name="connsiteY3" fmla="*/ 72360 h 1749425"/>
                <a:gd name="connsiteX4" fmla="*/ 16696 w 1585161"/>
                <a:gd name="connsiteY4" fmla="*/ 465651 h 1749425"/>
                <a:gd name="connsiteX5" fmla="*/ 115019 w 1585161"/>
                <a:gd name="connsiteY5" fmla="*/ 839277 h 1749425"/>
                <a:gd name="connsiteX6" fmla="*/ 115019 w 1585161"/>
                <a:gd name="connsiteY6" fmla="*/ 1262064 h 1749425"/>
                <a:gd name="connsiteX7" fmla="*/ 547638 w 1585161"/>
                <a:gd name="connsiteY7" fmla="*/ 1527535 h 1749425"/>
                <a:gd name="connsiteX8" fmla="*/ 931096 w 1585161"/>
                <a:gd name="connsiteY8" fmla="*/ 1734012 h 1749425"/>
                <a:gd name="connsiteX9" fmla="*/ 1216232 w 1585161"/>
                <a:gd name="connsiteY9" fmla="*/ 1094915 h 1749425"/>
                <a:gd name="connsiteX10" fmla="*/ 1580025 w 1585161"/>
                <a:gd name="connsiteY10" fmla="*/ 701625 h 1749425"/>
                <a:gd name="connsiteX0" fmla="*/ 1580025 w 1602199"/>
                <a:gd name="connsiteY0" fmla="*/ 701625 h 1749425"/>
                <a:gd name="connsiteX1" fmla="*/ 1540697 w 1602199"/>
                <a:gd name="connsiteY1" fmla="*/ 367329 h 1749425"/>
                <a:gd name="connsiteX2" fmla="*/ 1363715 w 1602199"/>
                <a:gd name="connsiteY2" fmla="*/ 121522 h 1749425"/>
                <a:gd name="connsiteX3" fmla="*/ 970426 w 1602199"/>
                <a:gd name="connsiteY3" fmla="*/ 3536 h 1749425"/>
                <a:gd name="connsiteX4" fmla="*/ 508309 w 1602199"/>
                <a:gd name="connsiteY4" fmla="*/ 72360 h 1749425"/>
                <a:gd name="connsiteX5" fmla="*/ 16696 w 1602199"/>
                <a:gd name="connsiteY5" fmla="*/ 465651 h 1749425"/>
                <a:gd name="connsiteX6" fmla="*/ 115019 w 1602199"/>
                <a:gd name="connsiteY6" fmla="*/ 839277 h 1749425"/>
                <a:gd name="connsiteX7" fmla="*/ 115019 w 1602199"/>
                <a:gd name="connsiteY7" fmla="*/ 1262064 h 1749425"/>
                <a:gd name="connsiteX8" fmla="*/ 547638 w 1602199"/>
                <a:gd name="connsiteY8" fmla="*/ 1527535 h 1749425"/>
                <a:gd name="connsiteX9" fmla="*/ 931096 w 1602199"/>
                <a:gd name="connsiteY9" fmla="*/ 1734012 h 1749425"/>
                <a:gd name="connsiteX10" fmla="*/ 1216232 w 1602199"/>
                <a:gd name="connsiteY10" fmla="*/ 1094915 h 1749425"/>
                <a:gd name="connsiteX11" fmla="*/ 1580025 w 1602199"/>
                <a:gd name="connsiteY11" fmla="*/ 701625 h 1749425"/>
                <a:gd name="connsiteX0" fmla="*/ 1580025 w 1595320"/>
                <a:gd name="connsiteY0" fmla="*/ 701625 h 1749425"/>
                <a:gd name="connsiteX1" fmla="*/ 1511201 w 1595320"/>
                <a:gd name="connsiteY1" fmla="*/ 445987 h 1749425"/>
                <a:gd name="connsiteX2" fmla="*/ 1363715 w 1595320"/>
                <a:gd name="connsiteY2" fmla="*/ 121522 h 1749425"/>
                <a:gd name="connsiteX3" fmla="*/ 970426 w 1595320"/>
                <a:gd name="connsiteY3" fmla="*/ 3536 h 1749425"/>
                <a:gd name="connsiteX4" fmla="*/ 508309 w 1595320"/>
                <a:gd name="connsiteY4" fmla="*/ 72360 h 1749425"/>
                <a:gd name="connsiteX5" fmla="*/ 16696 w 1595320"/>
                <a:gd name="connsiteY5" fmla="*/ 465651 h 1749425"/>
                <a:gd name="connsiteX6" fmla="*/ 115019 w 1595320"/>
                <a:gd name="connsiteY6" fmla="*/ 839277 h 1749425"/>
                <a:gd name="connsiteX7" fmla="*/ 115019 w 1595320"/>
                <a:gd name="connsiteY7" fmla="*/ 1262064 h 1749425"/>
                <a:gd name="connsiteX8" fmla="*/ 547638 w 1595320"/>
                <a:gd name="connsiteY8" fmla="*/ 1527535 h 1749425"/>
                <a:gd name="connsiteX9" fmla="*/ 931096 w 1595320"/>
                <a:gd name="connsiteY9" fmla="*/ 1734012 h 1749425"/>
                <a:gd name="connsiteX10" fmla="*/ 1216232 w 1595320"/>
                <a:gd name="connsiteY10" fmla="*/ 1094915 h 1749425"/>
                <a:gd name="connsiteX11" fmla="*/ 1580025 w 1595320"/>
                <a:gd name="connsiteY11" fmla="*/ 701625 h 1749425"/>
                <a:gd name="connsiteX0" fmla="*/ 1580025 w 1595320"/>
                <a:gd name="connsiteY0" fmla="*/ 654042 h 1701842"/>
                <a:gd name="connsiteX1" fmla="*/ 1511201 w 1595320"/>
                <a:gd name="connsiteY1" fmla="*/ 398404 h 1701842"/>
                <a:gd name="connsiteX2" fmla="*/ 1363715 w 1595320"/>
                <a:gd name="connsiteY2" fmla="*/ 73939 h 1701842"/>
                <a:gd name="connsiteX3" fmla="*/ 990090 w 1595320"/>
                <a:gd name="connsiteY3" fmla="*/ 44444 h 1701842"/>
                <a:gd name="connsiteX4" fmla="*/ 508309 w 1595320"/>
                <a:gd name="connsiteY4" fmla="*/ 24777 h 1701842"/>
                <a:gd name="connsiteX5" fmla="*/ 16696 w 1595320"/>
                <a:gd name="connsiteY5" fmla="*/ 418068 h 1701842"/>
                <a:gd name="connsiteX6" fmla="*/ 115019 w 1595320"/>
                <a:gd name="connsiteY6" fmla="*/ 791694 h 1701842"/>
                <a:gd name="connsiteX7" fmla="*/ 115019 w 1595320"/>
                <a:gd name="connsiteY7" fmla="*/ 1214481 h 1701842"/>
                <a:gd name="connsiteX8" fmla="*/ 547638 w 1595320"/>
                <a:gd name="connsiteY8" fmla="*/ 1479952 h 1701842"/>
                <a:gd name="connsiteX9" fmla="*/ 931096 w 1595320"/>
                <a:gd name="connsiteY9" fmla="*/ 1686429 h 1701842"/>
                <a:gd name="connsiteX10" fmla="*/ 1216232 w 1595320"/>
                <a:gd name="connsiteY10" fmla="*/ 1047332 h 1701842"/>
                <a:gd name="connsiteX11" fmla="*/ 1580025 w 1595320"/>
                <a:gd name="connsiteY11" fmla="*/ 654042 h 1701842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63715 w 1595320"/>
                <a:gd name="connsiteY2" fmla="*/ 52387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53883 w 1595320"/>
                <a:gd name="connsiteY2" fmla="*/ 131045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35383 w 1550678"/>
                <a:gd name="connsiteY0" fmla="*/ 633198 h 1680998"/>
                <a:gd name="connsiteX1" fmla="*/ 1466559 w 1550678"/>
                <a:gd name="connsiteY1" fmla="*/ 377560 h 1680998"/>
                <a:gd name="connsiteX2" fmla="*/ 1309241 w 1550678"/>
                <a:gd name="connsiteY2" fmla="*/ 131753 h 1680998"/>
                <a:gd name="connsiteX3" fmla="*/ 945448 w 1550678"/>
                <a:gd name="connsiteY3" fmla="*/ 23600 h 1680998"/>
                <a:gd name="connsiteX4" fmla="*/ 463667 w 1550678"/>
                <a:gd name="connsiteY4" fmla="*/ 33430 h 1680998"/>
                <a:gd name="connsiteX5" fmla="*/ 21215 w 1550678"/>
                <a:gd name="connsiteY5" fmla="*/ 407056 h 1680998"/>
                <a:gd name="connsiteX6" fmla="*/ 70377 w 1550678"/>
                <a:gd name="connsiteY6" fmla="*/ 770850 h 1680998"/>
                <a:gd name="connsiteX7" fmla="*/ 70377 w 1550678"/>
                <a:gd name="connsiteY7" fmla="*/ 1193637 h 1680998"/>
                <a:gd name="connsiteX8" fmla="*/ 502996 w 1550678"/>
                <a:gd name="connsiteY8" fmla="*/ 1459108 h 1680998"/>
                <a:gd name="connsiteX9" fmla="*/ 886454 w 1550678"/>
                <a:gd name="connsiteY9" fmla="*/ 1665585 h 1680998"/>
                <a:gd name="connsiteX10" fmla="*/ 1171590 w 1550678"/>
                <a:gd name="connsiteY10" fmla="*/ 1026488 h 1680998"/>
                <a:gd name="connsiteX11" fmla="*/ 1535383 w 1550678"/>
                <a:gd name="connsiteY11" fmla="*/ 633198 h 1680998"/>
                <a:gd name="connsiteX0" fmla="*/ 1536013 w 1551308"/>
                <a:gd name="connsiteY0" fmla="*/ 633198 h 1680998"/>
                <a:gd name="connsiteX1" fmla="*/ 1467189 w 1551308"/>
                <a:gd name="connsiteY1" fmla="*/ 377560 h 1680998"/>
                <a:gd name="connsiteX2" fmla="*/ 1309871 w 1551308"/>
                <a:gd name="connsiteY2" fmla="*/ 131753 h 1680998"/>
                <a:gd name="connsiteX3" fmla="*/ 946078 w 1551308"/>
                <a:gd name="connsiteY3" fmla="*/ 23600 h 1680998"/>
                <a:gd name="connsiteX4" fmla="*/ 464297 w 1551308"/>
                <a:gd name="connsiteY4" fmla="*/ 33430 h 1680998"/>
                <a:gd name="connsiteX5" fmla="*/ 21845 w 1551308"/>
                <a:gd name="connsiteY5" fmla="*/ 407056 h 1680998"/>
                <a:gd name="connsiteX6" fmla="*/ 71007 w 1551308"/>
                <a:gd name="connsiteY6" fmla="*/ 770850 h 1680998"/>
                <a:gd name="connsiteX7" fmla="*/ 100503 w 1551308"/>
                <a:gd name="connsiteY7" fmla="*/ 1193637 h 1680998"/>
                <a:gd name="connsiteX8" fmla="*/ 503626 w 1551308"/>
                <a:gd name="connsiteY8" fmla="*/ 1459108 h 1680998"/>
                <a:gd name="connsiteX9" fmla="*/ 887084 w 1551308"/>
                <a:gd name="connsiteY9" fmla="*/ 1665585 h 1680998"/>
                <a:gd name="connsiteX10" fmla="*/ 1172220 w 1551308"/>
                <a:gd name="connsiteY10" fmla="*/ 1026488 h 1680998"/>
                <a:gd name="connsiteX11" fmla="*/ 1536013 w 1551308"/>
                <a:gd name="connsiteY11" fmla="*/ 633198 h 1680998"/>
                <a:gd name="connsiteX0" fmla="*/ 1536013 w 1548060"/>
                <a:gd name="connsiteY0" fmla="*/ 633198 h 1680998"/>
                <a:gd name="connsiteX1" fmla="*/ 1467189 w 1548060"/>
                <a:gd name="connsiteY1" fmla="*/ 377560 h 1680998"/>
                <a:gd name="connsiteX2" fmla="*/ 1309871 w 1548060"/>
                <a:gd name="connsiteY2" fmla="*/ 131753 h 1680998"/>
                <a:gd name="connsiteX3" fmla="*/ 946078 w 1548060"/>
                <a:gd name="connsiteY3" fmla="*/ 23600 h 1680998"/>
                <a:gd name="connsiteX4" fmla="*/ 464297 w 1548060"/>
                <a:gd name="connsiteY4" fmla="*/ 33430 h 1680998"/>
                <a:gd name="connsiteX5" fmla="*/ 21845 w 1548060"/>
                <a:gd name="connsiteY5" fmla="*/ 407056 h 1680998"/>
                <a:gd name="connsiteX6" fmla="*/ 71007 w 1548060"/>
                <a:gd name="connsiteY6" fmla="*/ 770850 h 1680998"/>
                <a:gd name="connsiteX7" fmla="*/ 100503 w 1548060"/>
                <a:gd name="connsiteY7" fmla="*/ 1193637 h 1680998"/>
                <a:gd name="connsiteX8" fmla="*/ 503626 w 1548060"/>
                <a:gd name="connsiteY8" fmla="*/ 1459108 h 1680998"/>
                <a:gd name="connsiteX9" fmla="*/ 887084 w 1548060"/>
                <a:gd name="connsiteY9" fmla="*/ 1665585 h 1680998"/>
                <a:gd name="connsiteX10" fmla="*/ 1221382 w 1548060"/>
                <a:gd name="connsiteY10" fmla="*/ 1046153 h 1680998"/>
                <a:gd name="connsiteX11" fmla="*/ 1536013 w 1548060"/>
                <a:gd name="connsiteY11" fmla="*/ 633198 h 1680998"/>
                <a:gd name="connsiteX0" fmla="*/ 1536013 w 1548060"/>
                <a:gd name="connsiteY0" fmla="*/ 633198 h 1653136"/>
                <a:gd name="connsiteX1" fmla="*/ 1467189 w 1548060"/>
                <a:gd name="connsiteY1" fmla="*/ 377560 h 1653136"/>
                <a:gd name="connsiteX2" fmla="*/ 1309871 w 1548060"/>
                <a:gd name="connsiteY2" fmla="*/ 131753 h 1653136"/>
                <a:gd name="connsiteX3" fmla="*/ 946078 w 1548060"/>
                <a:gd name="connsiteY3" fmla="*/ 23600 h 1653136"/>
                <a:gd name="connsiteX4" fmla="*/ 464297 w 1548060"/>
                <a:gd name="connsiteY4" fmla="*/ 33430 h 1653136"/>
                <a:gd name="connsiteX5" fmla="*/ 21845 w 1548060"/>
                <a:gd name="connsiteY5" fmla="*/ 407056 h 1653136"/>
                <a:gd name="connsiteX6" fmla="*/ 71007 w 1548060"/>
                <a:gd name="connsiteY6" fmla="*/ 770850 h 1653136"/>
                <a:gd name="connsiteX7" fmla="*/ 100503 w 1548060"/>
                <a:gd name="connsiteY7" fmla="*/ 1193637 h 1653136"/>
                <a:gd name="connsiteX8" fmla="*/ 503626 w 1548060"/>
                <a:gd name="connsiteY8" fmla="*/ 1459108 h 1653136"/>
                <a:gd name="connsiteX9" fmla="*/ 857587 w 1548060"/>
                <a:gd name="connsiteY9" fmla="*/ 1636088 h 1653136"/>
                <a:gd name="connsiteX10" fmla="*/ 1221382 w 1548060"/>
                <a:gd name="connsiteY10" fmla="*/ 1046153 h 1653136"/>
                <a:gd name="connsiteX11" fmla="*/ 1536013 w 1548060"/>
                <a:gd name="connsiteY11" fmla="*/ 633198 h 1653136"/>
                <a:gd name="connsiteX0" fmla="*/ 1531290 w 1543337"/>
                <a:gd name="connsiteY0" fmla="*/ 639914 h 1659852"/>
                <a:gd name="connsiteX1" fmla="*/ 1462466 w 1543337"/>
                <a:gd name="connsiteY1" fmla="*/ 384276 h 1659852"/>
                <a:gd name="connsiteX2" fmla="*/ 1305148 w 1543337"/>
                <a:gd name="connsiteY2" fmla="*/ 138469 h 1659852"/>
                <a:gd name="connsiteX3" fmla="*/ 941355 w 1543337"/>
                <a:gd name="connsiteY3" fmla="*/ 30316 h 1659852"/>
                <a:gd name="connsiteX4" fmla="*/ 390749 w 1543337"/>
                <a:gd name="connsiteY4" fmla="*/ 30313 h 1659852"/>
                <a:gd name="connsiteX5" fmla="*/ 17122 w 1543337"/>
                <a:gd name="connsiteY5" fmla="*/ 413772 h 1659852"/>
                <a:gd name="connsiteX6" fmla="*/ 66284 w 1543337"/>
                <a:gd name="connsiteY6" fmla="*/ 777566 h 1659852"/>
                <a:gd name="connsiteX7" fmla="*/ 95780 w 1543337"/>
                <a:gd name="connsiteY7" fmla="*/ 1200353 h 1659852"/>
                <a:gd name="connsiteX8" fmla="*/ 498903 w 1543337"/>
                <a:gd name="connsiteY8" fmla="*/ 1465824 h 1659852"/>
                <a:gd name="connsiteX9" fmla="*/ 852864 w 1543337"/>
                <a:gd name="connsiteY9" fmla="*/ 1642804 h 1659852"/>
                <a:gd name="connsiteX10" fmla="*/ 1216659 w 1543337"/>
                <a:gd name="connsiteY10" fmla="*/ 1052869 h 1659852"/>
                <a:gd name="connsiteX11" fmla="*/ 1531290 w 1543337"/>
                <a:gd name="connsiteY11" fmla="*/ 639914 h 1659852"/>
                <a:gd name="connsiteX0" fmla="*/ 1516828 w 1528875"/>
                <a:gd name="connsiteY0" fmla="*/ 623296 h 1643234"/>
                <a:gd name="connsiteX1" fmla="*/ 1448004 w 1528875"/>
                <a:gd name="connsiteY1" fmla="*/ 367658 h 1643234"/>
                <a:gd name="connsiteX2" fmla="*/ 1290686 w 1528875"/>
                <a:gd name="connsiteY2" fmla="*/ 121851 h 1643234"/>
                <a:gd name="connsiteX3" fmla="*/ 926893 w 1528875"/>
                <a:gd name="connsiteY3" fmla="*/ 13698 h 1643234"/>
                <a:gd name="connsiteX4" fmla="*/ 376287 w 1528875"/>
                <a:gd name="connsiteY4" fmla="*/ 13695 h 1643234"/>
                <a:gd name="connsiteX5" fmla="*/ 140313 w 1528875"/>
                <a:gd name="connsiteY5" fmla="*/ 171012 h 1643234"/>
                <a:gd name="connsiteX6" fmla="*/ 2660 w 1528875"/>
                <a:gd name="connsiteY6" fmla="*/ 397154 h 1643234"/>
                <a:gd name="connsiteX7" fmla="*/ 51822 w 1528875"/>
                <a:gd name="connsiteY7" fmla="*/ 760948 h 1643234"/>
                <a:gd name="connsiteX8" fmla="*/ 81318 w 1528875"/>
                <a:gd name="connsiteY8" fmla="*/ 1183735 h 1643234"/>
                <a:gd name="connsiteX9" fmla="*/ 484441 w 1528875"/>
                <a:gd name="connsiteY9" fmla="*/ 1449206 h 1643234"/>
                <a:gd name="connsiteX10" fmla="*/ 838402 w 1528875"/>
                <a:gd name="connsiteY10" fmla="*/ 1626186 h 1643234"/>
                <a:gd name="connsiteX11" fmla="*/ 1202197 w 1528875"/>
                <a:gd name="connsiteY11" fmla="*/ 1036251 h 1643234"/>
                <a:gd name="connsiteX12" fmla="*/ 1516828 w 1528875"/>
                <a:gd name="connsiteY12" fmla="*/ 623296 h 1643234"/>
                <a:gd name="connsiteX0" fmla="*/ 1519972 w 1532019"/>
                <a:gd name="connsiteY0" fmla="*/ 626163 h 1646101"/>
                <a:gd name="connsiteX1" fmla="*/ 1451148 w 1532019"/>
                <a:gd name="connsiteY1" fmla="*/ 370525 h 1646101"/>
                <a:gd name="connsiteX2" fmla="*/ 1293830 w 1532019"/>
                <a:gd name="connsiteY2" fmla="*/ 124718 h 1646101"/>
                <a:gd name="connsiteX3" fmla="*/ 930037 w 1532019"/>
                <a:gd name="connsiteY3" fmla="*/ 16565 h 1646101"/>
                <a:gd name="connsiteX4" fmla="*/ 379431 w 1532019"/>
                <a:gd name="connsiteY4" fmla="*/ 16562 h 1646101"/>
                <a:gd name="connsiteX5" fmla="*/ 202450 w 1532019"/>
                <a:gd name="connsiteY5" fmla="*/ 213208 h 1646101"/>
                <a:gd name="connsiteX6" fmla="*/ 5804 w 1532019"/>
                <a:gd name="connsiteY6" fmla="*/ 400021 h 1646101"/>
                <a:gd name="connsiteX7" fmla="*/ 54966 w 1532019"/>
                <a:gd name="connsiteY7" fmla="*/ 763815 h 1646101"/>
                <a:gd name="connsiteX8" fmla="*/ 84462 w 1532019"/>
                <a:gd name="connsiteY8" fmla="*/ 1186602 h 1646101"/>
                <a:gd name="connsiteX9" fmla="*/ 487585 w 1532019"/>
                <a:gd name="connsiteY9" fmla="*/ 1452073 h 1646101"/>
                <a:gd name="connsiteX10" fmla="*/ 841546 w 1532019"/>
                <a:gd name="connsiteY10" fmla="*/ 1629053 h 1646101"/>
                <a:gd name="connsiteX11" fmla="*/ 1205341 w 1532019"/>
                <a:gd name="connsiteY11" fmla="*/ 1039118 h 1646101"/>
                <a:gd name="connsiteX12" fmla="*/ 1519972 w 1532019"/>
                <a:gd name="connsiteY12" fmla="*/ 626163 h 1646101"/>
                <a:gd name="connsiteX0" fmla="*/ 1519972 w 1532019"/>
                <a:gd name="connsiteY0" fmla="*/ 615878 h 1635816"/>
                <a:gd name="connsiteX1" fmla="*/ 1451148 w 1532019"/>
                <a:gd name="connsiteY1" fmla="*/ 360240 h 1635816"/>
                <a:gd name="connsiteX2" fmla="*/ 1293830 w 1532019"/>
                <a:gd name="connsiteY2" fmla="*/ 114433 h 1635816"/>
                <a:gd name="connsiteX3" fmla="*/ 930037 w 1532019"/>
                <a:gd name="connsiteY3" fmla="*/ 6280 h 1635816"/>
                <a:gd name="connsiteX4" fmla="*/ 406101 w 1532019"/>
                <a:gd name="connsiteY4" fmla="*/ 25327 h 1635816"/>
                <a:gd name="connsiteX5" fmla="*/ 202450 w 1532019"/>
                <a:gd name="connsiteY5" fmla="*/ 202923 h 1635816"/>
                <a:gd name="connsiteX6" fmla="*/ 5804 w 1532019"/>
                <a:gd name="connsiteY6" fmla="*/ 389736 h 1635816"/>
                <a:gd name="connsiteX7" fmla="*/ 54966 w 1532019"/>
                <a:gd name="connsiteY7" fmla="*/ 753530 h 1635816"/>
                <a:gd name="connsiteX8" fmla="*/ 84462 w 1532019"/>
                <a:gd name="connsiteY8" fmla="*/ 1176317 h 1635816"/>
                <a:gd name="connsiteX9" fmla="*/ 487585 w 1532019"/>
                <a:gd name="connsiteY9" fmla="*/ 1441788 h 1635816"/>
                <a:gd name="connsiteX10" fmla="*/ 841546 w 1532019"/>
                <a:gd name="connsiteY10" fmla="*/ 1618768 h 1635816"/>
                <a:gd name="connsiteX11" fmla="*/ 1205341 w 1532019"/>
                <a:gd name="connsiteY11" fmla="*/ 1028833 h 1635816"/>
                <a:gd name="connsiteX12" fmla="*/ 1519972 w 1532019"/>
                <a:gd name="connsiteY12" fmla="*/ 615878 h 1635816"/>
                <a:gd name="connsiteX0" fmla="*/ 1518897 w 1530944"/>
                <a:gd name="connsiteY0" fmla="*/ 615878 h 1635816"/>
                <a:gd name="connsiteX1" fmla="*/ 1450073 w 1530944"/>
                <a:gd name="connsiteY1" fmla="*/ 360240 h 1635816"/>
                <a:gd name="connsiteX2" fmla="*/ 1292755 w 1530944"/>
                <a:gd name="connsiteY2" fmla="*/ 114433 h 1635816"/>
                <a:gd name="connsiteX3" fmla="*/ 928962 w 1530944"/>
                <a:gd name="connsiteY3" fmla="*/ 6280 h 1635816"/>
                <a:gd name="connsiteX4" fmla="*/ 405026 w 1530944"/>
                <a:gd name="connsiteY4" fmla="*/ 25327 h 1635816"/>
                <a:gd name="connsiteX5" fmla="*/ 182325 w 1530944"/>
                <a:gd name="connsiteY5" fmla="*/ 202923 h 1635816"/>
                <a:gd name="connsiteX6" fmla="*/ 4729 w 1530944"/>
                <a:gd name="connsiteY6" fmla="*/ 389736 h 1635816"/>
                <a:gd name="connsiteX7" fmla="*/ 53891 w 1530944"/>
                <a:gd name="connsiteY7" fmla="*/ 753530 h 1635816"/>
                <a:gd name="connsiteX8" fmla="*/ 83387 w 1530944"/>
                <a:gd name="connsiteY8" fmla="*/ 1176317 h 1635816"/>
                <a:gd name="connsiteX9" fmla="*/ 486510 w 1530944"/>
                <a:gd name="connsiteY9" fmla="*/ 1441788 h 1635816"/>
                <a:gd name="connsiteX10" fmla="*/ 840471 w 1530944"/>
                <a:gd name="connsiteY10" fmla="*/ 1618768 h 1635816"/>
                <a:gd name="connsiteX11" fmla="*/ 1204266 w 1530944"/>
                <a:gd name="connsiteY11" fmla="*/ 1028833 h 1635816"/>
                <a:gd name="connsiteX12" fmla="*/ 1518897 w 1530944"/>
                <a:gd name="connsiteY12" fmla="*/ 615878 h 1635816"/>
                <a:gd name="connsiteX0" fmla="*/ 1518897 w 1530944"/>
                <a:gd name="connsiteY0" fmla="*/ 609136 h 1629074"/>
                <a:gd name="connsiteX1" fmla="*/ 1450073 w 1530944"/>
                <a:gd name="connsiteY1" fmla="*/ 353498 h 1629074"/>
                <a:gd name="connsiteX2" fmla="*/ 1292755 w 1530944"/>
                <a:gd name="connsiteY2" fmla="*/ 107691 h 1629074"/>
                <a:gd name="connsiteX3" fmla="*/ 887052 w 1530944"/>
                <a:gd name="connsiteY3" fmla="*/ 10968 h 1629074"/>
                <a:gd name="connsiteX4" fmla="*/ 405026 w 1530944"/>
                <a:gd name="connsiteY4" fmla="*/ 18585 h 1629074"/>
                <a:gd name="connsiteX5" fmla="*/ 182325 w 1530944"/>
                <a:gd name="connsiteY5" fmla="*/ 196181 h 1629074"/>
                <a:gd name="connsiteX6" fmla="*/ 4729 w 1530944"/>
                <a:gd name="connsiteY6" fmla="*/ 382994 h 1629074"/>
                <a:gd name="connsiteX7" fmla="*/ 53891 w 1530944"/>
                <a:gd name="connsiteY7" fmla="*/ 746788 h 1629074"/>
                <a:gd name="connsiteX8" fmla="*/ 83387 w 1530944"/>
                <a:gd name="connsiteY8" fmla="*/ 1169575 h 1629074"/>
                <a:gd name="connsiteX9" fmla="*/ 486510 w 1530944"/>
                <a:gd name="connsiteY9" fmla="*/ 1435046 h 1629074"/>
                <a:gd name="connsiteX10" fmla="*/ 840471 w 1530944"/>
                <a:gd name="connsiteY10" fmla="*/ 1612026 h 1629074"/>
                <a:gd name="connsiteX11" fmla="*/ 1204266 w 1530944"/>
                <a:gd name="connsiteY11" fmla="*/ 1022091 h 1629074"/>
                <a:gd name="connsiteX12" fmla="*/ 1518897 w 1530944"/>
                <a:gd name="connsiteY12" fmla="*/ 609136 h 1629074"/>
                <a:gd name="connsiteX0" fmla="*/ 1518897 w 1529091"/>
                <a:gd name="connsiteY0" fmla="*/ 609136 h 1629074"/>
                <a:gd name="connsiteX1" fmla="*/ 1438643 w 1529091"/>
                <a:gd name="connsiteY1" fmla="*/ 387788 h 1629074"/>
                <a:gd name="connsiteX2" fmla="*/ 1292755 w 1529091"/>
                <a:gd name="connsiteY2" fmla="*/ 107691 h 1629074"/>
                <a:gd name="connsiteX3" fmla="*/ 887052 w 1529091"/>
                <a:gd name="connsiteY3" fmla="*/ 10968 h 1629074"/>
                <a:gd name="connsiteX4" fmla="*/ 405026 w 1529091"/>
                <a:gd name="connsiteY4" fmla="*/ 18585 h 1629074"/>
                <a:gd name="connsiteX5" fmla="*/ 182325 w 1529091"/>
                <a:gd name="connsiteY5" fmla="*/ 196181 h 1629074"/>
                <a:gd name="connsiteX6" fmla="*/ 4729 w 1529091"/>
                <a:gd name="connsiteY6" fmla="*/ 382994 h 1629074"/>
                <a:gd name="connsiteX7" fmla="*/ 53891 w 1529091"/>
                <a:gd name="connsiteY7" fmla="*/ 746788 h 1629074"/>
                <a:gd name="connsiteX8" fmla="*/ 83387 w 1529091"/>
                <a:gd name="connsiteY8" fmla="*/ 1169575 h 1629074"/>
                <a:gd name="connsiteX9" fmla="*/ 486510 w 1529091"/>
                <a:gd name="connsiteY9" fmla="*/ 1435046 h 1629074"/>
                <a:gd name="connsiteX10" fmla="*/ 840471 w 1529091"/>
                <a:gd name="connsiteY10" fmla="*/ 1612026 h 1629074"/>
                <a:gd name="connsiteX11" fmla="*/ 1204266 w 1529091"/>
                <a:gd name="connsiteY11" fmla="*/ 1022091 h 1629074"/>
                <a:gd name="connsiteX12" fmla="*/ 1518897 w 1529091"/>
                <a:gd name="connsiteY12" fmla="*/ 609136 h 1629074"/>
                <a:gd name="connsiteX0" fmla="*/ 1204266 w 1529091"/>
                <a:gd name="connsiteY0" fmla="*/ 1022091 h 1629074"/>
                <a:gd name="connsiteX1" fmla="*/ 1518897 w 1529091"/>
                <a:gd name="connsiteY1" fmla="*/ 609136 h 1629074"/>
                <a:gd name="connsiteX2" fmla="*/ 1438643 w 1529091"/>
                <a:gd name="connsiteY2" fmla="*/ 387788 h 1629074"/>
                <a:gd name="connsiteX3" fmla="*/ 1292755 w 1529091"/>
                <a:gd name="connsiteY3" fmla="*/ 107691 h 1629074"/>
                <a:gd name="connsiteX4" fmla="*/ 887052 w 1529091"/>
                <a:gd name="connsiteY4" fmla="*/ 10968 h 1629074"/>
                <a:gd name="connsiteX5" fmla="*/ 405026 w 1529091"/>
                <a:gd name="connsiteY5" fmla="*/ 18585 h 1629074"/>
                <a:gd name="connsiteX6" fmla="*/ 182325 w 1529091"/>
                <a:gd name="connsiteY6" fmla="*/ 196181 h 1629074"/>
                <a:gd name="connsiteX7" fmla="*/ 4729 w 1529091"/>
                <a:gd name="connsiteY7" fmla="*/ 382994 h 1629074"/>
                <a:gd name="connsiteX8" fmla="*/ 53891 w 1529091"/>
                <a:gd name="connsiteY8" fmla="*/ 746788 h 1629074"/>
                <a:gd name="connsiteX9" fmla="*/ 83387 w 1529091"/>
                <a:gd name="connsiteY9" fmla="*/ 1169575 h 1629074"/>
                <a:gd name="connsiteX10" fmla="*/ 486510 w 1529091"/>
                <a:gd name="connsiteY10" fmla="*/ 1435046 h 1629074"/>
                <a:gd name="connsiteX11" fmla="*/ 840471 w 1529091"/>
                <a:gd name="connsiteY11" fmla="*/ 1612026 h 1629074"/>
                <a:gd name="connsiteX12" fmla="*/ 1295706 w 1529091"/>
                <a:gd name="connsiteY12" fmla="*/ 1113531 h 1629074"/>
                <a:gd name="connsiteX0" fmla="*/ 1115775 w 1534693"/>
                <a:gd name="connsiteY0" fmla="*/ 1041756 h 1629074"/>
                <a:gd name="connsiteX1" fmla="*/ 1518897 w 1534693"/>
                <a:gd name="connsiteY1" fmla="*/ 609136 h 1629074"/>
                <a:gd name="connsiteX2" fmla="*/ 1438643 w 1534693"/>
                <a:gd name="connsiteY2" fmla="*/ 387788 h 1629074"/>
                <a:gd name="connsiteX3" fmla="*/ 1292755 w 1534693"/>
                <a:gd name="connsiteY3" fmla="*/ 107691 h 1629074"/>
                <a:gd name="connsiteX4" fmla="*/ 887052 w 1534693"/>
                <a:gd name="connsiteY4" fmla="*/ 10968 h 1629074"/>
                <a:gd name="connsiteX5" fmla="*/ 405026 w 1534693"/>
                <a:gd name="connsiteY5" fmla="*/ 18585 h 1629074"/>
                <a:gd name="connsiteX6" fmla="*/ 182325 w 1534693"/>
                <a:gd name="connsiteY6" fmla="*/ 196181 h 1629074"/>
                <a:gd name="connsiteX7" fmla="*/ 4729 w 1534693"/>
                <a:gd name="connsiteY7" fmla="*/ 382994 h 1629074"/>
                <a:gd name="connsiteX8" fmla="*/ 53891 w 1534693"/>
                <a:gd name="connsiteY8" fmla="*/ 746788 h 1629074"/>
                <a:gd name="connsiteX9" fmla="*/ 83387 w 1534693"/>
                <a:gd name="connsiteY9" fmla="*/ 1169575 h 1629074"/>
                <a:gd name="connsiteX10" fmla="*/ 486510 w 1534693"/>
                <a:gd name="connsiteY10" fmla="*/ 1435046 h 1629074"/>
                <a:gd name="connsiteX11" fmla="*/ 840471 w 1534693"/>
                <a:gd name="connsiteY11" fmla="*/ 1612026 h 1629074"/>
                <a:gd name="connsiteX12" fmla="*/ 1295706 w 1534693"/>
                <a:gd name="connsiteY12" fmla="*/ 1113531 h 1629074"/>
                <a:gd name="connsiteX0" fmla="*/ 1115775 w 1534693"/>
                <a:gd name="connsiteY0" fmla="*/ 1041756 h 1629074"/>
                <a:gd name="connsiteX1" fmla="*/ 1518897 w 1534693"/>
                <a:gd name="connsiteY1" fmla="*/ 609136 h 1629074"/>
                <a:gd name="connsiteX2" fmla="*/ 1438643 w 1534693"/>
                <a:gd name="connsiteY2" fmla="*/ 387788 h 1629074"/>
                <a:gd name="connsiteX3" fmla="*/ 1292755 w 1534693"/>
                <a:gd name="connsiteY3" fmla="*/ 107691 h 1629074"/>
                <a:gd name="connsiteX4" fmla="*/ 887052 w 1534693"/>
                <a:gd name="connsiteY4" fmla="*/ 10968 h 1629074"/>
                <a:gd name="connsiteX5" fmla="*/ 405026 w 1534693"/>
                <a:gd name="connsiteY5" fmla="*/ 18585 h 1629074"/>
                <a:gd name="connsiteX6" fmla="*/ 182325 w 1534693"/>
                <a:gd name="connsiteY6" fmla="*/ 196181 h 1629074"/>
                <a:gd name="connsiteX7" fmla="*/ 4729 w 1534693"/>
                <a:gd name="connsiteY7" fmla="*/ 382994 h 1629074"/>
                <a:gd name="connsiteX8" fmla="*/ 53891 w 1534693"/>
                <a:gd name="connsiteY8" fmla="*/ 746788 h 1629074"/>
                <a:gd name="connsiteX9" fmla="*/ 83387 w 1534693"/>
                <a:gd name="connsiteY9" fmla="*/ 1169575 h 1629074"/>
                <a:gd name="connsiteX10" fmla="*/ 486510 w 1534693"/>
                <a:gd name="connsiteY10" fmla="*/ 1435046 h 1629074"/>
                <a:gd name="connsiteX11" fmla="*/ 840471 w 1534693"/>
                <a:gd name="connsiteY11" fmla="*/ 1612026 h 1629074"/>
                <a:gd name="connsiteX12" fmla="*/ 1295706 w 1534693"/>
                <a:gd name="connsiteY12" fmla="*/ 1192189 h 1629074"/>
                <a:gd name="connsiteX0" fmla="*/ 1155104 w 1532159"/>
                <a:gd name="connsiteY0" fmla="*/ 1110582 h 1629074"/>
                <a:gd name="connsiteX1" fmla="*/ 1518897 w 1532159"/>
                <a:gd name="connsiteY1" fmla="*/ 609136 h 1629074"/>
                <a:gd name="connsiteX2" fmla="*/ 1438643 w 1532159"/>
                <a:gd name="connsiteY2" fmla="*/ 387788 h 1629074"/>
                <a:gd name="connsiteX3" fmla="*/ 1292755 w 1532159"/>
                <a:gd name="connsiteY3" fmla="*/ 107691 h 1629074"/>
                <a:gd name="connsiteX4" fmla="*/ 887052 w 1532159"/>
                <a:gd name="connsiteY4" fmla="*/ 10968 h 1629074"/>
                <a:gd name="connsiteX5" fmla="*/ 405026 w 1532159"/>
                <a:gd name="connsiteY5" fmla="*/ 18585 h 1629074"/>
                <a:gd name="connsiteX6" fmla="*/ 182325 w 1532159"/>
                <a:gd name="connsiteY6" fmla="*/ 196181 h 1629074"/>
                <a:gd name="connsiteX7" fmla="*/ 4729 w 1532159"/>
                <a:gd name="connsiteY7" fmla="*/ 382994 h 1629074"/>
                <a:gd name="connsiteX8" fmla="*/ 53891 w 1532159"/>
                <a:gd name="connsiteY8" fmla="*/ 746788 h 1629074"/>
                <a:gd name="connsiteX9" fmla="*/ 83387 w 1532159"/>
                <a:gd name="connsiteY9" fmla="*/ 1169575 h 1629074"/>
                <a:gd name="connsiteX10" fmla="*/ 486510 w 1532159"/>
                <a:gd name="connsiteY10" fmla="*/ 1435046 h 1629074"/>
                <a:gd name="connsiteX11" fmla="*/ 840471 w 1532159"/>
                <a:gd name="connsiteY11" fmla="*/ 1612026 h 1629074"/>
                <a:gd name="connsiteX12" fmla="*/ 1295706 w 1532159"/>
                <a:gd name="connsiteY12" fmla="*/ 1192189 h 162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32159" h="1629074">
                  <a:moveTo>
                    <a:pt x="1155104" y="1110582"/>
                  </a:moveTo>
                  <a:cubicBezTo>
                    <a:pt x="1268175" y="943434"/>
                    <a:pt x="1471641" y="729602"/>
                    <a:pt x="1518897" y="609136"/>
                  </a:cubicBezTo>
                  <a:cubicBezTo>
                    <a:pt x="1566153" y="488670"/>
                    <a:pt x="1474695" y="484472"/>
                    <a:pt x="1438643" y="387788"/>
                  </a:cubicBezTo>
                  <a:cubicBezTo>
                    <a:pt x="1402591" y="291104"/>
                    <a:pt x="1384687" y="170494"/>
                    <a:pt x="1292755" y="107691"/>
                  </a:cubicBezTo>
                  <a:cubicBezTo>
                    <a:pt x="1200823" y="44888"/>
                    <a:pt x="1029620" y="19162"/>
                    <a:pt x="887052" y="10968"/>
                  </a:cubicBezTo>
                  <a:cubicBezTo>
                    <a:pt x="744484" y="2774"/>
                    <a:pt x="522481" y="-12284"/>
                    <a:pt x="405026" y="18585"/>
                  </a:cubicBezTo>
                  <a:cubicBezTo>
                    <a:pt x="287572" y="49454"/>
                    <a:pt x="244596" y="132271"/>
                    <a:pt x="182325" y="196181"/>
                  </a:cubicBezTo>
                  <a:cubicBezTo>
                    <a:pt x="120054" y="260091"/>
                    <a:pt x="26135" y="291226"/>
                    <a:pt x="4729" y="382994"/>
                  </a:cubicBezTo>
                  <a:cubicBezTo>
                    <a:pt x="-16677" y="474762"/>
                    <a:pt x="40781" y="615691"/>
                    <a:pt x="53891" y="746788"/>
                  </a:cubicBezTo>
                  <a:cubicBezTo>
                    <a:pt x="67001" y="877885"/>
                    <a:pt x="11284" y="1054865"/>
                    <a:pt x="83387" y="1169575"/>
                  </a:cubicBezTo>
                  <a:cubicBezTo>
                    <a:pt x="155490" y="1284285"/>
                    <a:pt x="360329" y="1361304"/>
                    <a:pt x="486510" y="1435046"/>
                  </a:cubicBezTo>
                  <a:cubicBezTo>
                    <a:pt x="612691" y="1508788"/>
                    <a:pt x="729039" y="1684129"/>
                    <a:pt x="840471" y="1612026"/>
                  </a:cubicBezTo>
                  <a:cubicBezTo>
                    <a:pt x="951903" y="1539923"/>
                    <a:pt x="1091195" y="1267897"/>
                    <a:pt x="1295706" y="11921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20">
              <a:extLst>
                <a:ext uri="{FF2B5EF4-FFF2-40B4-BE49-F238E27FC236}">
                  <a16:creationId xmlns:a16="http://schemas.microsoft.com/office/drawing/2014/main" id="{B8E26EC0-3F4E-E68A-D582-010EC962E6CB}"/>
                </a:ext>
              </a:extLst>
            </p:cNvPr>
            <p:cNvSpPr/>
            <p:nvPr/>
          </p:nvSpPr>
          <p:spPr>
            <a:xfrm>
              <a:off x="8553574" y="2732840"/>
              <a:ext cx="631876" cy="573248"/>
            </a:xfrm>
            <a:custGeom>
              <a:avLst/>
              <a:gdLst>
                <a:gd name="connsiteX0" fmla="*/ 396071 w 631876"/>
                <a:gd name="connsiteY0" fmla="*/ 2558 h 573248"/>
                <a:gd name="connsiteX1" fmla="*/ 190331 w 631876"/>
                <a:gd name="connsiteY1" fmla="*/ 40658 h 573248"/>
                <a:gd name="connsiteX2" fmla="*/ 45551 w 631876"/>
                <a:gd name="connsiteY2" fmla="*/ 143528 h 573248"/>
                <a:gd name="connsiteX3" fmla="*/ 7451 w 631876"/>
                <a:gd name="connsiteY3" fmla="*/ 345458 h 573248"/>
                <a:gd name="connsiteX4" fmla="*/ 175091 w 631876"/>
                <a:gd name="connsiteY4" fmla="*/ 532148 h 573248"/>
                <a:gd name="connsiteX5" fmla="*/ 487511 w 631876"/>
                <a:gd name="connsiteY5" fmla="*/ 555008 h 573248"/>
                <a:gd name="connsiteX6" fmla="*/ 628481 w 631876"/>
                <a:gd name="connsiteY6" fmla="*/ 311168 h 573248"/>
                <a:gd name="connsiteX7" fmla="*/ 571331 w 631876"/>
                <a:gd name="connsiteY7" fmla="*/ 105428 h 573248"/>
                <a:gd name="connsiteX8" fmla="*/ 396071 w 631876"/>
                <a:gd name="connsiteY8" fmla="*/ 2558 h 57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1876" h="573248">
                  <a:moveTo>
                    <a:pt x="396071" y="2558"/>
                  </a:moveTo>
                  <a:cubicBezTo>
                    <a:pt x="332571" y="-8237"/>
                    <a:pt x="248751" y="17163"/>
                    <a:pt x="190331" y="40658"/>
                  </a:cubicBezTo>
                  <a:cubicBezTo>
                    <a:pt x="131911" y="64153"/>
                    <a:pt x="76031" y="92728"/>
                    <a:pt x="45551" y="143528"/>
                  </a:cubicBezTo>
                  <a:cubicBezTo>
                    <a:pt x="15071" y="194328"/>
                    <a:pt x="-14139" y="280688"/>
                    <a:pt x="7451" y="345458"/>
                  </a:cubicBezTo>
                  <a:cubicBezTo>
                    <a:pt x="29041" y="410228"/>
                    <a:pt x="95081" y="497223"/>
                    <a:pt x="175091" y="532148"/>
                  </a:cubicBezTo>
                  <a:cubicBezTo>
                    <a:pt x="255101" y="567073"/>
                    <a:pt x="411946" y="591838"/>
                    <a:pt x="487511" y="555008"/>
                  </a:cubicBezTo>
                  <a:cubicBezTo>
                    <a:pt x="563076" y="518178"/>
                    <a:pt x="614511" y="386098"/>
                    <a:pt x="628481" y="311168"/>
                  </a:cubicBezTo>
                  <a:cubicBezTo>
                    <a:pt x="642451" y="236238"/>
                    <a:pt x="611336" y="155593"/>
                    <a:pt x="571331" y="105428"/>
                  </a:cubicBezTo>
                  <a:cubicBezTo>
                    <a:pt x="531326" y="55263"/>
                    <a:pt x="459571" y="13353"/>
                    <a:pt x="396071" y="2558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16" name="Straight Arrow Connector 28">
            <a:extLst>
              <a:ext uri="{FF2B5EF4-FFF2-40B4-BE49-F238E27FC236}">
                <a16:creationId xmlns:a16="http://schemas.microsoft.com/office/drawing/2014/main" id="{526D0CAA-3E88-ED8E-47E9-17E337B035F6}"/>
              </a:ext>
            </a:extLst>
          </p:cNvPr>
          <p:cNvCxnSpPr>
            <a:cxnSpLocks/>
          </p:cNvCxnSpPr>
          <p:nvPr/>
        </p:nvCxnSpPr>
        <p:spPr>
          <a:xfrm flipH="1">
            <a:off x="7750063" y="3362896"/>
            <a:ext cx="955084" cy="490181"/>
          </a:xfrm>
          <a:prstGeom prst="straightConnector1">
            <a:avLst/>
          </a:prstGeom>
          <a:ln w="19050">
            <a:solidFill>
              <a:srgbClr val="0033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0">
            <a:extLst>
              <a:ext uri="{FF2B5EF4-FFF2-40B4-BE49-F238E27FC236}">
                <a16:creationId xmlns:a16="http://schemas.microsoft.com/office/drawing/2014/main" id="{23646BFC-315C-578B-6750-FC6D73447B8E}"/>
              </a:ext>
            </a:extLst>
          </p:cNvPr>
          <p:cNvSpPr txBox="1"/>
          <p:nvPr/>
        </p:nvSpPr>
        <p:spPr>
          <a:xfrm>
            <a:off x="8623492" y="3011601"/>
            <a:ext cx="33199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taille du noyau n’est pas proportionnelle à l’ensemble de la cellule.</a:t>
            </a:r>
          </a:p>
        </p:txBody>
      </p:sp>
      <p:cxnSp>
        <p:nvCxnSpPr>
          <p:cNvPr id="18" name="Straight Arrow Connector 33">
            <a:extLst>
              <a:ext uri="{FF2B5EF4-FFF2-40B4-BE49-F238E27FC236}">
                <a16:creationId xmlns:a16="http://schemas.microsoft.com/office/drawing/2014/main" id="{7CA79A77-805F-48FB-4645-F0C2B63790B3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2934174" y="3969885"/>
            <a:ext cx="3243044" cy="81149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34">
            <a:extLst>
              <a:ext uri="{FF2B5EF4-FFF2-40B4-BE49-F238E27FC236}">
                <a16:creationId xmlns:a16="http://schemas.microsoft.com/office/drawing/2014/main" id="{106652F8-911A-D69E-93AE-B017F841FDF4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2934174" y="4781378"/>
            <a:ext cx="3243208" cy="850695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37">
            <a:extLst>
              <a:ext uri="{FF2B5EF4-FFF2-40B4-BE49-F238E27FC236}">
                <a16:creationId xmlns:a16="http://schemas.microsoft.com/office/drawing/2014/main" id="{B3D467F2-F94D-2AA7-A836-AE03451AC6F9}"/>
              </a:ext>
            </a:extLst>
          </p:cNvPr>
          <p:cNvCxnSpPr>
            <a:cxnSpLocks/>
          </p:cNvCxnSpPr>
          <p:nvPr/>
        </p:nvCxnSpPr>
        <p:spPr>
          <a:xfrm flipH="1">
            <a:off x="7749123" y="5564417"/>
            <a:ext cx="955084" cy="490181"/>
          </a:xfrm>
          <a:prstGeom prst="straightConnector1">
            <a:avLst/>
          </a:prstGeom>
          <a:ln w="19050">
            <a:solidFill>
              <a:srgbClr val="0033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38">
            <a:extLst>
              <a:ext uri="{FF2B5EF4-FFF2-40B4-BE49-F238E27FC236}">
                <a16:creationId xmlns:a16="http://schemas.microsoft.com/office/drawing/2014/main" id="{8D200B70-3F63-7B34-A950-7C8473254E4F}"/>
              </a:ext>
            </a:extLst>
          </p:cNvPr>
          <p:cNvSpPr txBox="1"/>
          <p:nvPr/>
        </p:nvSpPr>
        <p:spPr>
          <a:xfrm>
            <a:off x="8490023" y="5269739"/>
            <a:ext cx="27217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tracé n’est pas continu</a:t>
            </a:r>
          </a:p>
        </p:txBody>
      </p:sp>
      <p:sp>
        <p:nvSpPr>
          <p:cNvPr id="22" name="Multiplication Sign 39">
            <a:extLst>
              <a:ext uri="{FF2B5EF4-FFF2-40B4-BE49-F238E27FC236}">
                <a16:creationId xmlns:a16="http://schemas.microsoft.com/office/drawing/2014/main" id="{77A90AB0-186A-B91E-1A35-F9087F3B1438}"/>
              </a:ext>
            </a:extLst>
          </p:cNvPr>
          <p:cNvSpPr/>
          <p:nvPr/>
        </p:nvSpPr>
        <p:spPr>
          <a:xfrm rot="21065576">
            <a:off x="4475331" y="3525054"/>
            <a:ext cx="1082987" cy="1527260"/>
          </a:xfrm>
          <a:prstGeom prst="mathMultiply">
            <a:avLst>
              <a:gd name="adj1" fmla="val 920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Multiplication Sign 40">
            <a:extLst>
              <a:ext uri="{FF2B5EF4-FFF2-40B4-BE49-F238E27FC236}">
                <a16:creationId xmlns:a16="http://schemas.microsoft.com/office/drawing/2014/main" id="{E25570EB-C408-DB49-BC90-9477F293D785}"/>
              </a:ext>
            </a:extLst>
          </p:cNvPr>
          <p:cNvSpPr/>
          <p:nvPr/>
        </p:nvSpPr>
        <p:spPr>
          <a:xfrm rot="619801">
            <a:off x="4523057" y="4681089"/>
            <a:ext cx="1082987" cy="1527260"/>
          </a:xfrm>
          <a:prstGeom prst="mathMultiply">
            <a:avLst>
              <a:gd name="adj1" fmla="val 920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B9964602-FA84-3378-B8A7-BEDF80B39B30}"/>
              </a:ext>
            </a:extLst>
          </p:cNvPr>
          <p:cNvSpPr txBox="1"/>
          <p:nvPr/>
        </p:nvSpPr>
        <p:spPr>
          <a:xfrm>
            <a:off x="591684" y="2063867"/>
            <a:ext cx="10777921" cy="851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 algn="just">
              <a:buFont typeface="Wingdings" panose="05000000000000000000" pitchFamily="2" charset="2"/>
              <a:buChar char="§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200" b="1" i="0" u="none" strike="noStrike" kern="1200" cap="none" spc="-6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1-</a:t>
            </a:r>
            <a:r>
              <a:rPr kumimoji="0" lang="fr-FR" sz="2200" b="0" i="0" u="none" strike="noStrike" kern="1200" cap="none" spc="-6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Mon dessin doit ressembler à l’objet observé, en respectant les proportions. Le tracé doit être fin, net et continu.</a:t>
            </a:r>
          </a:p>
        </p:txBody>
      </p:sp>
      <p:sp>
        <p:nvSpPr>
          <p:cNvPr id="25" name="ZoneTexte 7">
            <a:extLst>
              <a:ext uri="{FF2B5EF4-FFF2-40B4-BE49-F238E27FC236}">
                <a16:creationId xmlns:a16="http://schemas.microsoft.com/office/drawing/2014/main" id="{7694EF36-796D-84CD-9A3E-0BB38B402EE0}"/>
              </a:ext>
            </a:extLst>
          </p:cNvPr>
          <p:cNvSpPr txBox="1"/>
          <p:nvPr/>
        </p:nvSpPr>
        <p:spPr>
          <a:xfrm>
            <a:off x="733643" y="1513493"/>
            <a:ext cx="66002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troisième étape : Réalisation du dessin. 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23BF13B-6395-4100-C397-5ABE3F5D2BC7}"/>
              </a:ext>
            </a:extLst>
          </p:cNvPr>
          <p:cNvGrpSpPr/>
          <p:nvPr/>
        </p:nvGrpSpPr>
        <p:grpSpPr>
          <a:xfrm>
            <a:off x="613103" y="1014228"/>
            <a:ext cx="10326997" cy="510733"/>
            <a:chOff x="674377" y="1225112"/>
            <a:chExt cx="10326997" cy="510733"/>
          </a:xfrm>
        </p:grpSpPr>
        <p:sp>
          <p:nvSpPr>
            <p:cNvPr id="27" name="Google Shape;443;p19">
              <a:extLst>
                <a:ext uri="{FF2B5EF4-FFF2-40B4-BE49-F238E27FC236}">
                  <a16:creationId xmlns:a16="http://schemas.microsoft.com/office/drawing/2014/main" id="{F208F9C9-DEAE-AD6B-5477-5904438E7F14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</a:t>
              </a:r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Dessinez la cellule encadrée.</a:t>
              </a: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80FBFB4B-4F1C-E459-62C4-89063A8575EE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" name="ZoneTexte 7">
            <a:extLst>
              <a:ext uri="{FF2B5EF4-FFF2-40B4-BE49-F238E27FC236}">
                <a16:creationId xmlns:a16="http://schemas.microsoft.com/office/drawing/2014/main" id="{DB5A71CA-CB91-BB7E-B816-E77D60582A9C}"/>
              </a:ext>
            </a:extLst>
          </p:cNvPr>
          <p:cNvSpPr txBox="1"/>
          <p:nvPr/>
        </p:nvSpPr>
        <p:spPr>
          <a:xfrm>
            <a:off x="850453" y="311605"/>
            <a:ext cx="103899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fin on réalise notre dessin. Pour le faire je dois respecter les instructions suivantes : </a:t>
            </a:r>
          </a:p>
        </p:txBody>
      </p:sp>
    </p:spTree>
    <p:extLst>
      <p:ext uri="{BB962C8B-B14F-4D97-AF65-F5344CB8AC3E}">
        <p14:creationId xmlns:p14="http://schemas.microsoft.com/office/powerpoint/2010/main" val="26620582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DB71BD-A7F6-3DD2-EE04-68206E07A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E0387B71-8E63-752E-2293-1DB18E1870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0C4330F7-1514-C9D6-03AA-DEA3F4001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B79E5AA9-276A-502D-FA3D-1EB6E0EEC645}"/>
              </a:ext>
            </a:extLst>
          </p:cNvPr>
          <p:cNvSpPr txBox="1"/>
          <p:nvPr/>
        </p:nvSpPr>
        <p:spPr>
          <a:xfrm>
            <a:off x="474177" y="1996288"/>
            <a:ext cx="11367574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 algn="just">
              <a:buFont typeface="Wingdings" panose="05000000000000000000" pitchFamily="2" charset="2"/>
              <a:buChar char="§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2-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Mon dessin doit respecter les dimensions de la cellule et ses constituants ne doit être ni trop grand, ni trop petit.</a:t>
            </a: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ACA37060-1FE5-DD4A-5EC3-203E71F97B27}"/>
              </a:ext>
            </a:extLst>
          </p:cNvPr>
          <p:cNvSpPr txBox="1"/>
          <p:nvPr/>
        </p:nvSpPr>
        <p:spPr>
          <a:xfrm>
            <a:off x="8758228" y="4195783"/>
            <a:ext cx="29429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Dessin trop grand</a:t>
            </a:r>
          </a:p>
        </p:txBody>
      </p:sp>
      <p:sp>
        <p:nvSpPr>
          <p:cNvPr id="8" name="TextBox 38">
            <a:extLst>
              <a:ext uri="{FF2B5EF4-FFF2-40B4-BE49-F238E27FC236}">
                <a16:creationId xmlns:a16="http://schemas.microsoft.com/office/drawing/2014/main" id="{352FA494-37FB-3B84-B768-DFA889C88E4B}"/>
              </a:ext>
            </a:extLst>
          </p:cNvPr>
          <p:cNvSpPr txBox="1"/>
          <p:nvPr/>
        </p:nvSpPr>
        <p:spPr>
          <a:xfrm>
            <a:off x="8920750" y="5934831"/>
            <a:ext cx="24430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Dessin trop petit</a:t>
            </a: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C6A1CFF-C7B5-64B1-91FE-10CE375EC506}"/>
              </a:ext>
            </a:extLst>
          </p:cNvPr>
          <p:cNvGrpSpPr/>
          <p:nvPr/>
        </p:nvGrpSpPr>
        <p:grpSpPr>
          <a:xfrm>
            <a:off x="7753175" y="5870000"/>
            <a:ext cx="555037" cy="591329"/>
            <a:chOff x="3241835" y="3829673"/>
            <a:chExt cx="1529091" cy="1629074"/>
          </a:xfrm>
        </p:grpSpPr>
        <p:sp>
          <p:nvSpPr>
            <p:cNvPr id="10" name="Freeform: Shape 6">
              <a:extLst>
                <a:ext uri="{FF2B5EF4-FFF2-40B4-BE49-F238E27FC236}">
                  <a16:creationId xmlns:a16="http://schemas.microsoft.com/office/drawing/2014/main" id="{89F20803-D0A8-8B8F-3914-56B7D74A978C}"/>
                </a:ext>
              </a:extLst>
            </p:cNvPr>
            <p:cNvSpPr/>
            <p:nvPr/>
          </p:nvSpPr>
          <p:spPr>
            <a:xfrm>
              <a:off x="3241835" y="3829673"/>
              <a:ext cx="1529091" cy="1629074"/>
            </a:xfrm>
            <a:custGeom>
              <a:avLst/>
              <a:gdLst>
                <a:gd name="connsiteX0" fmla="*/ 1575402 w 1581260"/>
                <a:gd name="connsiteY0" fmla="*/ 667034 h 1714834"/>
                <a:gd name="connsiteX1" fmla="*/ 1359092 w 1581260"/>
                <a:gd name="connsiteY1" fmla="*/ 86931 h 1714834"/>
                <a:gd name="connsiteX2" fmla="*/ 425028 w 1581260"/>
                <a:gd name="connsiteY2" fmla="*/ 37769 h 1714834"/>
                <a:gd name="connsiteX3" fmla="*/ 12073 w 1581260"/>
                <a:gd name="connsiteY3" fmla="*/ 431060 h 1714834"/>
                <a:gd name="connsiteX4" fmla="*/ 110396 w 1581260"/>
                <a:gd name="connsiteY4" fmla="*/ 804686 h 1714834"/>
                <a:gd name="connsiteX5" fmla="*/ 110396 w 1581260"/>
                <a:gd name="connsiteY5" fmla="*/ 1227473 h 1714834"/>
                <a:gd name="connsiteX6" fmla="*/ 543015 w 1581260"/>
                <a:gd name="connsiteY6" fmla="*/ 1492944 h 1714834"/>
                <a:gd name="connsiteX7" fmla="*/ 926473 w 1581260"/>
                <a:gd name="connsiteY7" fmla="*/ 1699421 h 1714834"/>
                <a:gd name="connsiteX8" fmla="*/ 1211609 w 1581260"/>
                <a:gd name="connsiteY8" fmla="*/ 1060324 h 1714834"/>
                <a:gd name="connsiteX9" fmla="*/ 1575402 w 1581260"/>
                <a:gd name="connsiteY9" fmla="*/ 667034 h 1714834"/>
                <a:gd name="connsiteX0" fmla="*/ 1580025 w 1585161"/>
                <a:gd name="connsiteY0" fmla="*/ 667034 h 1714834"/>
                <a:gd name="connsiteX1" fmla="*/ 1363715 w 1585161"/>
                <a:gd name="connsiteY1" fmla="*/ 86931 h 1714834"/>
                <a:gd name="connsiteX2" fmla="*/ 508309 w 1585161"/>
                <a:gd name="connsiteY2" fmla="*/ 37769 h 1714834"/>
                <a:gd name="connsiteX3" fmla="*/ 16696 w 1585161"/>
                <a:gd name="connsiteY3" fmla="*/ 431060 h 1714834"/>
                <a:gd name="connsiteX4" fmla="*/ 115019 w 1585161"/>
                <a:gd name="connsiteY4" fmla="*/ 804686 h 1714834"/>
                <a:gd name="connsiteX5" fmla="*/ 115019 w 1585161"/>
                <a:gd name="connsiteY5" fmla="*/ 1227473 h 1714834"/>
                <a:gd name="connsiteX6" fmla="*/ 547638 w 1585161"/>
                <a:gd name="connsiteY6" fmla="*/ 1492944 h 1714834"/>
                <a:gd name="connsiteX7" fmla="*/ 931096 w 1585161"/>
                <a:gd name="connsiteY7" fmla="*/ 1699421 h 1714834"/>
                <a:gd name="connsiteX8" fmla="*/ 1216232 w 1585161"/>
                <a:gd name="connsiteY8" fmla="*/ 1060324 h 1714834"/>
                <a:gd name="connsiteX9" fmla="*/ 1580025 w 1585161"/>
                <a:gd name="connsiteY9" fmla="*/ 667034 h 1714834"/>
                <a:gd name="connsiteX0" fmla="*/ 1580025 w 1585161"/>
                <a:gd name="connsiteY0" fmla="*/ 714107 h 1761907"/>
                <a:gd name="connsiteX1" fmla="*/ 1363715 w 1585161"/>
                <a:gd name="connsiteY1" fmla="*/ 134004 h 1761907"/>
                <a:gd name="connsiteX2" fmla="*/ 508309 w 1585161"/>
                <a:gd name="connsiteY2" fmla="*/ 84842 h 1761907"/>
                <a:gd name="connsiteX3" fmla="*/ 16696 w 1585161"/>
                <a:gd name="connsiteY3" fmla="*/ 478133 h 1761907"/>
                <a:gd name="connsiteX4" fmla="*/ 115019 w 1585161"/>
                <a:gd name="connsiteY4" fmla="*/ 851759 h 1761907"/>
                <a:gd name="connsiteX5" fmla="*/ 115019 w 1585161"/>
                <a:gd name="connsiteY5" fmla="*/ 1274546 h 1761907"/>
                <a:gd name="connsiteX6" fmla="*/ 547638 w 1585161"/>
                <a:gd name="connsiteY6" fmla="*/ 1540017 h 1761907"/>
                <a:gd name="connsiteX7" fmla="*/ 931096 w 1585161"/>
                <a:gd name="connsiteY7" fmla="*/ 1746494 h 1761907"/>
                <a:gd name="connsiteX8" fmla="*/ 1216232 w 1585161"/>
                <a:gd name="connsiteY8" fmla="*/ 1107397 h 1761907"/>
                <a:gd name="connsiteX9" fmla="*/ 1580025 w 1585161"/>
                <a:gd name="connsiteY9" fmla="*/ 714107 h 1761907"/>
                <a:gd name="connsiteX0" fmla="*/ 1580025 w 1585161"/>
                <a:gd name="connsiteY0" fmla="*/ 701625 h 1749425"/>
                <a:gd name="connsiteX1" fmla="*/ 1363715 w 1585161"/>
                <a:gd name="connsiteY1" fmla="*/ 121522 h 1749425"/>
                <a:gd name="connsiteX2" fmla="*/ 970426 w 1585161"/>
                <a:gd name="connsiteY2" fmla="*/ 3536 h 1749425"/>
                <a:gd name="connsiteX3" fmla="*/ 508309 w 1585161"/>
                <a:gd name="connsiteY3" fmla="*/ 72360 h 1749425"/>
                <a:gd name="connsiteX4" fmla="*/ 16696 w 1585161"/>
                <a:gd name="connsiteY4" fmla="*/ 465651 h 1749425"/>
                <a:gd name="connsiteX5" fmla="*/ 115019 w 1585161"/>
                <a:gd name="connsiteY5" fmla="*/ 839277 h 1749425"/>
                <a:gd name="connsiteX6" fmla="*/ 115019 w 1585161"/>
                <a:gd name="connsiteY6" fmla="*/ 1262064 h 1749425"/>
                <a:gd name="connsiteX7" fmla="*/ 547638 w 1585161"/>
                <a:gd name="connsiteY7" fmla="*/ 1527535 h 1749425"/>
                <a:gd name="connsiteX8" fmla="*/ 931096 w 1585161"/>
                <a:gd name="connsiteY8" fmla="*/ 1734012 h 1749425"/>
                <a:gd name="connsiteX9" fmla="*/ 1216232 w 1585161"/>
                <a:gd name="connsiteY9" fmla="*/ 1094915 h 1749425"/>
                <a:gd name="connsiteX10" fmla="*/ 1580025 w 1585161"/>
                <a:gd name="connsiteY10" fmla="*/ 701625 h 1749425"/>
                <a:gd name="connsiteX0" fmla="*/ 1580025 w 1602199"/>
                <a:gd name="connsiteY0" fmla="*/ 701625 h 1749425"/>
                <a:gd name="connsiteX1" fmla="*/ 1540697 w 1602199"/>
                <a:gd name="connsiteY1" fmla="*/ 367329 h 1749425"/>
                <a:gd name="connsiteX2" fmla="*/ 1363715 w 1602199"/>
                <a:gd name="connsiteY2" fmla="*/ 121522 h 1749425"/>
                <a:gd name="connsiteX3" fmla="*/ 970426 w 1602199"/>
                <a:gd name="connsiteY3" fmla="*/ 3536 h 1749425"/>
                <a:gd name="connsiteX4" fmla="*/ 508309 w 1602199"/>
                <a:gd name="connsiteY4" fmla="*/ 72360 h 1749425"/>
                <a:gd name="connsiteX5" fmla="*/ 16696 w 1602199"/>
                <a:gd name="connsiteY5" fmla="*/ 465651 h 1749425"/>
                <a:gd name="connsiteX6" fmla="*/ 115019 w 1602199"/>
                <a:gd name="connsiteY6" fmla="*/ 839277 h 1749425"/>
                <a:gd name="connsiteX7" fmla="*/ 115019 w 1602199"/>
                <a:gd name="connsiteY7" fmla="*/ 1262064 h 1749425"/>
                <a:gd name="connsiteX8" fmla="*/ 547638 w 1602199"/>
                <a:gd name="connsiteY8" fmla="*/ 1527535 h 1749425"/>
                <a:gd name="connsiteX9" fmla="*/ 931096 w 1602199"/>
                <a:gd name="connsiteY9" fmla="*/ 1734012 h 1749425"/>
                <a:gd name="connsiteX10" fmla="*/ 1216232 w 1602199"/>
                <a:gd name="connsiteY10" fmla="*/ 1094915 h 1749425"/>
                <a:gd name="connsiteX11" fmla="*/ 1580025 w 1602199"/>
                <a:gd name="connsiteY11" fmla="*/ 701625 h 1749425"/>
                <a:gd name="connsiteX0" fmla="*/ 1580025 w 1595320"/>
                <a:gd name="connsiteY0" fmla="*/ 701625 h 1749425"/>
                <a:gd name="connsiteX1" fmla="*/ 1511201 w 1595320"/>
                <a:gd name="connsiteY1" fmla="*/ 445987 h 1749425"/>
                <a:gd name="connsiteX2" fmla="*/ 1363715 w 1595320"/>
                <a:gd name="connsiteY2" fmla="*/ 121522 h 1749425"/>
                <a:gd name="connsiteX3" fmla="*/ 970426 w 1595320"/>
                <a:gd name="connsiteY3" fmla="*/ 3536 h 1749425"/>
                <a:gd name="connsiteX4" fmla="*/ 508309 w 1595320"/>
                <a:gd name="connsiteY4" fmla="*/ 72360 h 1749425"/>
                <a:gd name="connsiteX5" fmla="*/ 16696 w 1595320"/>
                <a:gd name="connsiteY5" fmla="*/ 465651 h 1749425"/>
                <a:gd name="connsiteX6" fmla="*/ 115019 w 1595320"/>
                <a:gd name="connsiteY6" fmla="*/ 839277 h 1749425"/>
                <a:gd name="connsiteX7" fmla="*/ 115019 w 1595320"/>
                <a:gd name="connsiteY7" fmla="*/ 1262064 h 1749425"/>
                <a:gd name="connsiteX8" fmla="*/ 547638 w 1595320"/>
                <a:gd name="connsiteY8" fmla="*/ 1527535 h 1749425"/>
                <a:gd name="connsiteX9" fmla="*/ 931096 w 1595320"/>
                <a:gd name="connsiteY9" fmla="*/ 1734012 h 1749425"/>
                <a:gd name="connsiteX10" fmla="*/ 1216232 w 1595320"/>
                <a:gd name="connsiteY10" fmla="*/ 1094915 h 1749425"/>
                <a:gd name="connsiteX11" fmla="*/ 1580025 w 1595320"/>
                <a:gd name="connsiteY11" fmla="*/ 701625 h 1749425"/>
                <a:gd name="connsiteX0" fmla="*/ 1580025 w 1595320"/>
                <a:gd name="connsiteY0" fmla="*/ 654042 h 1701842"/>
                <a:gd name="connsiteX1" fmla="*/ 1511201 w 1595320"/>
                <a:gd name="connsiteY1" fmla="*/ 398404 h 1701842"/>
                <a:gd name="connsiteX2" fmla="*/ 1363715 w 1595320"/>
                <a:gd name="connsiteY2" fmla="*/ 73939 h 1701842"/>
                <a:gd name="connsiteX3" fmla="*/ 990090 w 1595320"/>
                <a:gd name="connsiteY3" fmla="*/ 44444 h 1701842"/>
                <a:gd name="connsiteX4" fmla="*/ 508309 w 1595320"/>
                <a:gd name="connsiteY4" fmla="*/ 24777 h 1701842"/>
                <a:gd name="connsiteX5" fmla="*/ 16696 w 1595320"/>
                <a:gd name="connsiteY5" fmla="*/ 418068 h 1701842"/>
                <a:gd name="connsiteX6" fmla="*/ 115019 w 1595320"/>
                <a:gd name="connsiteY6" fmla="*/ 791694 h 1701842"/>
                <a:gd name="connsiteX7" fmla="*/ 115019 w 1595320"/>
                <a:gd name="connsiteY7" fmla="*/ 1214481 h 1701842"/>
                <a:gd name="connsiteX8" fmla="*/ 547638 w 1595320"/>
                <a:gd name="connsiteY8" fmla="*/ 1479952 h 1701842"/>
                <a:gd name="connsiteX9" fmla="*/ 931096 w 1595320"/>
                <a:gd name="connsiteY9" fmla="*/ 1686429 h 1701842"/>
                <a:gd name="connsiteX10" fmla="*/ 1216232 w 1595320"/>
                <a:gd name="connsiteY10" fmla="*/ 1047332 h 1701842"/>
                <a:gd name="connsiteX11" fmla="*/ 1580025 w 1595320"/>
                <a:gd name="connsiteY11" fmla="*/ 654042 h 1701842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63715 w 1595320"/>
                <a:gd name="connsiteY2" fmla="*/ 52387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53883 w 1595320"/>
                <a:gd name="connsiteY2" fmla="*/ 131045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35383 w 1550678"/>
                <a:gd name="connsiteY0" fmla="*/ 633198 h 1680998"/>
                <a:gd name="connsiteX1" fmla="*/ 1466559 w 1550678"/>
                <a:gd name="connsiteY1" fmla="*/ 377560 h 1680998"/>
                <a:gd name="connsiteX2" fmla="*/ 1309241 w 1550678"/>
                <a:gd name="connsiteY2" fmla="*/ 131753 h 1680998"/>
                <a:gd name="connsiteX3" fmla="*/ 945448 w 1550678"/>
                <a:gd name="connsiteY3" fmla="*/ 23600 h 1680998"/>
                <a:gd name="connsiteX4" fmla="*/ 463667 w 1550678"/>
                <a:gd name="connsiteY4" fmla="*/ 33430 h 1680998"/>
                <a:gd name="connsiteX5" fmla="*/ 21215 w 1550678"/>
                <a:gd name="connsiteY5" fmla="*/ 407056 h 1680998"/>
                <a:gd name="connsiteX6" fmla="*/ 70377 w 1550678"/>
                <a:gd name="connsiteY6" fmla="*/ 770850 h 1680998"/>
                <a:gd name="connsiteX7" fmla="*/ 70377 w 1550678"/>
                <a:gd name="connsiteY7" fmla="*/ 1193637 h 1680998"/>
                <a:gd name="connsiteX8" fmla="*/ 502996 w 1550678"/>
                <a:gd name="connsiteY8" fmla="*/ 1459108 h 1680998"/>
                <a:gd name="connsiteX9" fmla="*/ 886454 w 1550678"/>
                <a:gd name="connsiteY9" fmla="*/ 1665585 h 1680998"/>
                <a:gd name="connsiteX10" fmla="*/ 1171590 w 1550678"/>
                <a:gd name="connsiteY10" fmla="*/ 1026488 h 1680998"/>
                <a:gd name="connsiteX11" fmla="*/ 1535383 w 1550678"/>
                <a:gd name="connsiteY11" fmla="*/ 633198 h 1680998"/>
                <a:gd name="connsiteX0" fmla="*/ 1536013 w 1551308"/>
                <a:gd name="connsiteY0" fmla="*/ 633198 h 1680998"/>
                <a:gd name="connsiteX1" fmla="*/ 1467189 w 1551308"/>
                <a:gd name="connsiteY1" fmla="*/ 377560 h 1680998"/>
                <a:gd name="connsiteX2" fmla="*/ 1309871 w 1551308"/>
                <a:gd name="connsiteY2" fmla="*/ 131753 h 1680998"/>
                <a:gd name="connsiteX3" fmla="*/ 946078 w 1551308"/>
                <a:gd name="connsiteY3" fmla="*/ 23600 h 1680998"/>
                <a:gd name="connsiteX4" fmla="*/ 464297 w 1551308"/>
                <a:gd name="connsiteY4" fmla="*/ 33430 h 1680998"/>
                <a:gd name="connsiteX5" fmla="*/ 21845 w 1551308"/>
                <a:gd name="connsiteY5" fmla="*/ 407056 h 1680998"/>
                <a:gd name="connsiteX6" fmla="*/ 71007 w 1551308"/>
                <a:gd name="connsiteY6" fmla="*/ 770850 h 1680998"/>
                <a:gd name="connsiteX7" fmla="*/ 100503 w 1551308"/>
                <a:gd name="connsiteY7" fmla="*/ 1193637 h 1680998"/>
                <a:gd name="connsiteX8" fmla="*/ 503626 w 1551308"/>
                <a:gd name="connsiteY8" fmla="*/ 1459108 h 1680998"/>
                <a:gd name="connsiteX9" fmla="*/ 887084 w 1551308"/>
                <a:gd name="connsiteY9" fmla="*/ 1665585 h 1680998"/>
                <a:gd name="connsiteX10" fmla="*/ 1172220 w 1551308"/>
                <a:gd name="connsiteY10" fmla="*/ 1026488 h 1680998"/>
                <a:gd name="connsiteX11" fmla="*/ 1536013 w 1551308"/>
                <a:gd name="connsiteY11" fmla="*/ 633198 h 1680998"/>
                <a:gd name="connsiteX0" fmla="*/ 1536013 w 1548060"/>
                <a:gd name="connsiteY0" fmla="*/ 633198 h 1680998"/>
                <a:gd name="connsiteX1" fmla="*/ 1467189 w 1548060"/>
                <a:gd name="connsiteY1" fmla="*/ 377560 h 1680998"/>
                <a:gd name="connsiteX2" fmla="*/ 1309871 w 1548060"/>
                <a:gd name="connsiteY2" fmla="*/ 131753 h 1680998"/>
                <a:gd name="connsiteX3" fmla="*/ 946078 w 1548060"/>
                <a:gd name="connsiteY3" fmla="*/ 23600 h 1680998"/>
                <a:gd name="connsiteX4" fmla="*/ 464297 w 1548060"/>
                <a:gd name="connsiteY4" fmla="*/ 33430 h 1680998"/>
                <a:gd name="connsiteX5" fmla="*/ 21845 w 1548060"/>
                <a:gd name="connsiteY5" fmla="*/ 407056 h 1680998"/>
                <a:gd name="connsiteX6" fmla="*/ 71007 w 1548060"/>
                <a:gd name="connsiteY6" fmla="*/ 770850 h 1680998"/>
                <a:gd name="connsiteX7" fmla="*/ 100503 w 1548060"/>
                <a:gd name="connsiteY7" fmla="*/ 1193637 h 1680998"/>
                <a:gd name="connsiteX8" fmla="*/ 503626 w 1548060"/>
                <a:gd name="connsiteY8" fmla="*/ 1459108 h 1680998"/>
                <a:gd name="connsiteX9" fmla="*/ 887084 w 1548060"/>
                <a:gd name="connsiteY9" fmla="*/ 1665585 h 1680998"/>
                <a:gd name="connsiteX10" fmla="*/ 1221382 w 1548060"/>
                <a:gd name="connsiteY10" fmla="*/ 1046153 h 1680998"/>
                <a:gd name="connsiteX11" fmla="*/ 1536013 w 1548060"/>
                <a:gd name="connsiteY11" fmla="*/ 633198 h 1680998"/>
                <a:gd name="connsiteX0" fmla="*/ 1536013 w 1548060"/>
                <a:gd name="connsiteY0" fmla="*/ 633198 h 1653136"/>
                <a:gd name="connsiteX1" fmla="*/ 1467189 w 1548060"/>
                <a:gd name="connsiteY1" fmla="*/ 377560 h 1653136"/>
                <a:gd name="connsiteX2" fmla="*/ 1309871 w 1548060"/>
                <a:gd name="connsiteY2" fmla="*/ 131753 h 1653136"/>
                <a:gd name="connsiteX3" fmla="*/ 946078 w 1548060"/>
                <a:gd name="connsiteY3" fmla="*/ 23600 h 1653136"/>
                <a:gd name="connsiteX4" fmla="*/ 464297 w 1548060"/>
                <a:gd name="connsiteY4" fmla="*/ 33430 h 1653136"/>
                <a:gd name="connsiteX5" fmla="*/ 21845 w 1548060"/>
                <a:gd name="connsiteY5" fmla="*/ 407056 h 1653136"/>
                <a:gd name="connsiteX6" fmla="*/ 71007 w 1548060"/>
                <a:gd name="connsiteY6" fmla="*/ 770850 h 1653136"/>
                <a:gd name="connsiteX7" fmla="*/ 100503 w 1548060"/>
                <a:gd name="connsiteY7" fmla="*/ 1193637 h 1653136"/>
                <a:gd name="connsiteX8" fmla="*/ 503626 w 1548060"/>
                <a:gd name="connsiteY8" fmla="*/ 1459108 h 1653136"/>
                <a:gd name="connsiteX9" fmla="*/ 857587 w 1548060"/>
                <a:gd name="connsiteY9" fmla="*/ 1636088 h 1653136"/>
                <a:gd name="connsiteX10" fmla="*/ 1221382 w 1548060"/>
                <a:gd name="connsiteY10" fmla="*/ 1046153 h 1653136"/>
                <a:gd name="connsiteX11" fmla="*/ 1536013 w 1548060"/>
                <a:gd name="connsiteY11" fmla="*/ 633198 h 1653136"/>
                <a:gd name="connsiteX0" fmla="*/ 1531290 w 1543337"/>
                <a:gd name="connsiteY0" fmla="*/ 639914 h 1659852"/>
                <a:gd name="connsiteX1" fmla="*/ 1462466 w 1543337"/>
                <a:gd name="connsiteY1" fmla="*/ 384276 h 1659852"/>
                <a:gd name="connsiteX2" fmla="*/ 1305148 w 1543337"/>
                <a:gd name="connsiteY2" fmla="*/ 138469 h 1659852"/>
                <a:gd name="connsiteX3" fmla="*/ 941355 w 1543337"/>
                <a:gd name="connsiteY3" fmla="*/ 30316 h 1659852"/>
                <a:gd name="connsiteX4" fmla="*/ 390749 w 1543337"/>
                <a:gd name="connsiteY4" fmla="*/ 30313 h 1659852"/>
                <a:gd name="connsiteX5" fmla="*/ 17122 w 1543337"/>
                <a:gd name="connsiteY5" fmla="*/ 413772 h 1659852"/>
                <a:gd name="connsiteX6" fmla="*/ 66284 w 1543337"/>
                <a:gd name="connsiteY6" fmla="*/ 777566 h 1659852"/>
                <a:gd name="connsiteX7" fmla="*/ 95780 w 1543337"/>
                <a:gd name="connsiteY7" fmla="*/ 1200353 h 1659852"/>
                <a:gd name="connsiteX8" fmla="*/ 498903 w 1543337"/>
                <a:gd name="connsiteY8" fmla="*/ 1465824 h 1659852"/>
                <a:gd name="connsiteX9" fmla="*/ 852864 w 1543337"/>
                <a:gd name="connsiteY9" fmla="*/ 1642804 h 1659852"/>
                <a:gd name="connsiteX10" fmla="*/ 1216659 w 1543337"/>
                <a:gd name="connsiteY10" fmla="*/ 1052869 h 1659852"/>
                <a:gd name="connsiteX11" fmla="*/ 1531290 w 1543337"/>
                <a:gd name="connsiteY11" fmla="*/ 639914 h 1659852"/>
                <a:gd name="connsiteX0" fmla="*/ 1516828 w 1528875"/>
                <a:gd name="connsiteY0" fmla="*/ 623296 h 1643234"/>
                <a:gd name="connsiteX1" fmla="*/ 1448004 w 1528875"/>
                <a:gd name="connsiteY1" fmla="*/ 367658 h 1643234"/>
                <a:gd name="connsiteX2" fmla="*/ 1290686 w 1528875"/>
                <a:gd name="connsiteY2" fmla="*/ 121851 h 1643234"/>
                <a:gd name="connsiteX3" fmla="*/ 926893 w 1528875"/>
                <a:gd name="connsiteY3" fmla="*/ 13698 h 1643234"/>
                <a:gd name="connsiteX4" fmla="*/ 376287 w 1528875"/>
                <a:gd name="connsiteY4" fmla="*/ 13695 h 1643234"/>
                <a:gd name="connsiteX5" fmla="*/ 140313 w 1528875"/>
                <a:gd name="connsiteY5" fmla="*/ 171012 h 1643234"/>
                <a:gd name="connsiteX6" fmla="*/ 2660 w 1528875"/>
                <a:gd name="connsiteY6" fmla="*/ 397154 h 1643234"/>
                <a:gd name="connsiteX7" fmla="*/ 51822 w 1528875"/>
                <a:gd name="connsiteY7" fmla="*/ 760948 h 1643234"/>
                <a:gd name="connsiteX8" fmla="*/ 81318 w 1528875"/>
                <a:gd name="connsiteY8" fmla="*/ 1183735 h 1643234"/>
                <a:gd name="connsiteX9" fmla="*/ 484441 w 1528875"/>
                <a:gd name="connsiteY9" fmla="*/ 1449206 h 1643234"/>
                <a:gd name="connsiteX10" fmla="*/ 838402 w 1528875"/>
                <a:gd name="connsiteY10" fmla="*/ 1626186 h 1643234"/>
                <a:gd name="connsiteX11" fmla="*/ 1202197 w 1528875"/>
                <a:gd name="connsiteY11" fmla="*/ 1036251 h 1643234"/>
                <a:gd name="connsiteX12" fmla="*/ 1516828 w 1528875"/>
                <a:gd name="connsiteY12" fmla="*/ 623296 h 1643234"/>
                <a:gd name="connsiteX0" fmla="*/ 1519972 w 1532019"/>
                <a:gd name="connsiteY0" fmla="*/ 626163 h 1646101"/>
                <a:gd name="connsiteX1" fmla="*/ 1451148 w 1532019"/>
                <a:gd name="connsiteY1" fmla="*/ 370525 h 1646101"/>
                <a:gd name="connsiteX2" fmla="*/ 1293830 w 1532019"/>
                <a:gd name="connsiteY2" fmla="*/ 124718 h 1646101"/>
                <a:gd name="connsiteX3" fmla="*/ 930037 w 1532019"/>
                <a:gd name="connsiteY3" fmla="*/ 16565 h 1646101"/>
                <a:gd name="connsiteX4" fmla="*/ 379431 w 1532019"/>
                <a:gd name="connsiteY4" fmla="*/ 16562 h 1646101"/>
                <a:gd name="connsiteX5" fmla="*/ 202450 w 1532019"/>
                <a:gd name="connsiteY5" fmla="*/ 213208 h 1646101"/>
                <a:gd name="connsiteX6" fmla="*/ 5804 w 1532019"/>
                <a:gd name="connsiteY6" fmla="*/ 400021 h 1646101"/>
                <a:gd name="connsiteX7" fmla="*/ 54966 w 1532019"/>
                <a:gd name="connsiteY7" fmla="*/ 763815 h 1646101"/>
                <a:gd name="connsiteX8" fmla="*/ 84462 w 1532019"/>
                <a:gd name="connsiteY8" fmla="*/ 1186602 h 1646101"/>
                <a:gd name="connsiteX9" fmla="*/ 487585 w 1532019"/>
                <a:gd name="connsiteY9" fmla="*/ 1452073 h 1646101"/>
                <a:gd name="connsiteX10" fmla="*/ 841546 w 1532019"/>
                <a:gd name="connsiteY10" fmla="*/ 1629053 h 1646101"/>
                <a:gd name="connsiteX11" fmla="*/ 1205341 w 1532019"/>
                <a:gd name="connsiteY11" fmla="*/ 1039118 h 1646101"/>
                <a:gd name="connsiteX12" fmla="*/ 1519972 w 1532019"/>
                <a:gd name="connsiteY12" fmla="*/ 626163 h 1646101"/>
                <a:gd name="connsiteX0" fmla="*/ 1519972 w 1532019"/>
                <a:gd name="connsiteY0" fmla="*/ 615878 h 1635816"/>
                <a:gd name="connsiteX1" fmla="*/ 1451148 w 1532019"/>
                <a:gd name="connsiteY1" fmla="*/ 360240 h 1635816"/>
                <a:gd name="connsiteX2" fmla="*/ 1293830 w 1532019"/>
                <a:gd name="connsiteY2" fmla="*/ 114433 h 1635816"/>
                <a:gd name="connsiteX3" fmla="*/ 930037 w 1532019"/>
                <a:gd name="connsiteY3" fmla="*/ 6280 h 1635816"/>
                <a:gd name="connsiteX4" fmla="*/ 406101 w 1532019"/>
                <a:gd name="connsiteY4" fmla="*/ 25327 h 1635816"/>
                <a:gd name="connsiteX5" fmla="*/ 202450 w 1532019"/>
                <a:gd name="connsiteY5" fmla="*/ 202923 h 1635816"/>
                <a:gd name="connsiteX6" fmla="*/ 5804 w 1532019"/>
                <a:gd name="connsiteY6" fmla="*/ 389736 h 1635816"/>
                <a:gd name="connsiteX7" fmla="*/ 54966 w 1532019"/>
                <a:gd name="connsiteY7" fmla="*/ 753530 h 1635816"/>
                <a:gd name="connsiteX8" fmla="*/ 84462 w 1532019"/>
                <a:gd name="connsiteY8" fmla="*/ 1176317 h 1635816"/>
                <a:gd name="connsiteX9" fmla="*/ 487585 w 1532019"/>
                <a:gd name="connsiteY9" fmla="*/ 1441788 h 1635816"/>
                <a:gd name="connsiteX10" fmla="*/ 841546 w 1532019"/>
                <a:gd name="connsiteY10" fmla="*/ 1618768 h 1635816"/>
                <a:gd name="connsiteX11" fmla="*/ 1205341 w 1532019"/>
                <a:gd name="connsiteY11" fmla="*/ 1028833 h 1635816"/>
                <a:gd name="connsiteX12" fmla="*/ 1519972 w 1532019"/>
                <a:gd name="connsiteY12" fmla="*/ 615878 h 1635816"/>
                <a:gd name="connsiteX0" fmla="*/ 1518897 w 1530944"/>
                <a:gd name="connsiteY0" fmla="*/ 615878 h 1635816"/>
                <a:gd name="connsiteX1" fmla="*/ 1450073 w 1530944"/>
                <a:gd name="connsiteY1" fmla="*/ 360240 h 1635816"/>
                <a:gd name="connsiteX2" fmla="*/ 1292755 w 1530944"/>
                <a:gd name="connsiteY2" fmla="*/ 114433 h 1635816"/>
                <a:gd name="connsiteX3" fmla="*/ 928962 w 1530944"/>
                <a:gd name="connsiteY3" fmla="*/ 6280 h 1635816"/>
                <a:gd name="connsiteX4" fmla="*/ 405026 w 1530944"/>
                <a:gd name="connsiteY4" fmla="*/ 25327 h 1635816"/>
                <a:gd name="connsiteX5" fmla="*/ 182325 w 1530944"/>
                <a:gd name="connsiteY5" fmla="*/ 202923 h 1635816"/>
                <a:gd name="connsiteX6" fmla="*/ 4729 w 1530944"/>
                <a:gd name="connsiteY6" fmla="*/ 389736 h 1635816"/>
                <a:gd name="connsiteX7" fmla="*/ 53891 w 1530944"/>
                <a:gd name="connsiteY7" fmla="*/ 753530 h 1635816"/>
                <a:gd name="connsiteX8" fmla="*/ 83387 w 1530944"/>
                <a:gd name="connsiteY8" fmla="*/ 1176317 h 1635816"/>
                <a:gd name="connsiteX9" fmla="*/ 486510 w 1530944"/>
                <a:gd name="connsiteY9" fmla="*/ 1441788 h 1635816"/>
                <a:gd name="connsiteX10" fmla="*/ 840471 w 1530944"/>
                <a:gd name="connsiteY10" fmla="*/ 1618768 h 1635816"/>
                <a:gd name="connsiteX11" fmla="*/ 1204266 w 1530944"/>
                <a:gd name="connsiteY11" fmla="*/ 1028833 h 1635816"/>
                <a:gd name="connsiteX12" fmla="*/ 1518897 w 1530944"/>
                <a:gd name="connsiteY12" fmla="*/ 615878 h 1635816"/>
                <a:gd name="connsiteX0" fmla="*/ 1518897 w 1530944"/>
                <a:gd name="connsiteY0" fmla="*/ 609136 h 1629074"/>
                <a:gd name="connsiteX1" fmla="*/ 1450073 w 1530944"/>
                <a:gd name="connsiteY1" fmla="*/ 353498 h 1629074"/>
                <a:gd name="connsiteX2" fmla="*/ 1292755 w 1530944"/>
                <a:gd name="connsiteY2" fmla="*/ 107691 h 1629074"/>
                <a:gd name="connsiteX3" fmla="*/ 887052 w 1530944"/>
                <a:gd name="connsiteY3" fmla="*/ 10968 h 1629074"/>
                <a:gd name="connsiteX4" fmla="*/ 405026 w 1530944"/>
                <a:gd name="connsiteY4" fmla="*/ 18585 h 1629074"/>
                <a:gd name="connsiteX5" fmla="*/ 182325 w 1530944"/>
                <a:gd name="connsiteY5" fmla="*/ 196181 h 1629074"/>
                <a:gd name="connsiteX6" fmla="*/ 4729 w 1530944"/>
                <a:gd name="connsiteY6" fmla="*/ 382994 h 1629074"/>
                <a:gd name="connsiteX7" fmla="*/ 53891 w 1530944"/>
                <a:gd name="connsiteY7" fmla="*/ 746788 h 1629074"/>
                <a:gd name="connsiteX8" fmla="*/ 83387 w 1530944"/>
                <a:gd name="connsiteY8" fmla="*/ 1169575 h 1629074"/>
                <a:gd name="connsiteX9" fmla="*/ 486510 w 1530944"/>
                <a:gd name="connsiteY9" fmla="*/ 1435046 h 1629074"/>
                <a:gd name="connsiteX10" fmla="*/ 840471 w 1530944"/>
                <a:gd name="connsiteY10" fmla="*/ 1612026 h 1629074"/>
                <a:gd name="connsiteX11" fmla="*/ 1204266 w 1530944"/>
                <a:gd name="connsiteY11" fmla="*/ 1022091 h 1629074"/>
                <a:gd name="connsiteX12" fmla="*/ 1518897 w 1530944"/>
                <a:gd name="connsiteY12" fmla="*/ 609136 h 1629074"/>
                <a:gd name="connsiteX0" fmla="*/ 1518897 w 1529091"/>
                <a:gd name="connsiteY0" fmla="*/ 609136 h 1629074"/>
                <a:gd name="connsiteX1" fmla="*/ 1438643 w 1529091"/>
                <a:gd name="connsiteY1" fmla="*/ 387788 h 1629074"/>
                <a:gd name="connsiteX2" fmla="*/ 1292755 w 1529091"/>
                <a:gd name="connsiteY2" fmla="*/ 107691 h 1629074"/>
                <a:gd name="connsiteX3" fmla="*/ 887052 w 1529091"/>
                <a:gd name="connsiteY3" fmla="*/ 10968 h 1629074"/>
                <a:gd name="connsiteX4" fmla="*/ 405026 w 1529091"/>
                <a:gd name="connsiteY4" fmla="*/ 18585 h 1629074"/>
                <a:gd name="connsiteX5" fmla="*/ 182325 w 1529091"/>
                <a:gd name="connsiteY5" fmla="*/ 196181 h 1629074"/>
                <a:gd name="connsiteX6" fmla="*/ 4729 w 1529091"/>
                <a:gd name="connsiteY6" fmla="*/ 382994 h 1629074"/>
                <a:gd name="connsiteX7" fmla="*/ 53891 w 1529091"/>
                <a:gd name="connsiteY7" fmla="*/ 746788 h 1629074"/>
                <a:gd name="connsiteX8" fmla="*/ 83387 w 1529091"/>
                <a:gd name="connsiteY8" fmla="*/ 1169575 h 1629074"/>
                <a:gd name="connsiteX9" fmla="*/ 486510 w 1529091"/>
                <a:gd name="connsiteY9" fmla="*/ 1435046 h 1629074"/>
                <a:gd name="connsiteX10" fmla="*/ 840471 w 1529091"/>
                <a:gd name="connsiteY10" fmla="*/ 1612026 h 1629074"/>
                <a:gd name="connsiteX11" fmla="*/ 1204266 w 1529091"/>
                <a:gd name="connsiteY11" fmla="*/ 1022091 h 1629074"/>
                <a:gd name="connsiteX12" fmla="*/ 1518897 w 1529091"/>
                <a:gd name="connsiteY12" fmla="*/ 609136 h 162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9091" h="1629074">
                  <a:moveTo>
                    <a:pt x="1518897" y="609136"/>
                  </a:moveTo>
                  <a:cubicBezTo>
                    <a:pt x="1557960" y="503419"/>
                    <a:pt x="1474695" y="484472"/>
                    <a:pt x="1438643" y="387788"/>
                  </a:cubicBezTo>
                  <a:cubicBezTo>
                    <a:pt x="1402591" y="291104"/>
                    <a:pt x="1384687" y="170494"/>
                    <a:pt x="1292755" y="107691"/>
                  </a:cubicBezTo>
                  <a:cubicBezTo>
                    <a:pt x="1200823" y="44888"/>
                    <a:pt x="1029620" y="19162"/>
                    <a:pt x="887052" y="10968"/>
                  </a:cubicBezTo>
                  <a:cubicBezTo>
                    <a:pt x="744484" y="2774"/>
                    <a:pt x="522481" y="-12284"/>
                    <a:pt x="405026" y="18585"/>
                  </a:cubicBezTo>
                  <a:cubicBezTo>
                    <a:pt x="287572" y="49454"/>
                    <a:pt x="244596" y="132271"/>
                    <a:pt x="182325" y="196181"/>
                  </a:cubicBezTo>
                  <a:cubicBezTo>
                    <a:pt x="120054" y="260091"/>
                    <a:pt x="26135" y="291226"/>
                    <a:pt x="4729" y="382994"/>
                  </a:cubicBezTo>
                  <a:cubicBezTo>
                    <a:pt x="-16677" y="474762"/>
                    <a:pt x="40781" y="615691"/>
                    <a:pt x="53891" y="746788"/>
                  </a:cubicBezTo>
                  <a:cubicBezTo>
                    <a:pt x="67001" y="877885"/>
                    <a:pt x="11284" y="1054865"/>
                    <a:pt x="83387" y="1169575"/>
                  </a:cubicBezTo>
                  <a:cubicBezTo>
                    <a:pt x="155490" y="1284285"/>
                    <a:pt x="360329" y="1361304"/>
                    <a:pt x="486510" y="1435046"/>
                  </a:cubicBezTo>
                  <a:cubicBezTo>
                    <a:pt x="612691" y="1508788"/>
                    <a:pt x="729039" y="1684129"/>
                    <a:pt x="840471" y="1612026"/>
                  </a:cubicBezTo>
                  <a:cubicBezTo>
                    <a:pt x="951903" y="1539923"/>
                    <a:pt x="1091195" y="1189239"/>
                    <a:pt x="1204266" y="1022091"/>
                  </a:cubicBezTo>
                  <a:cubicBezTo>
                    <a:pt x="1317337" y="854943"/>
                    <a:pt x="1479834" y="714853"/>
                    <a:pt x="1518897" y="609136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3B88C34C-27B0-D265-BE94-8869BC247B80}"/>
                </a:ext>
              </a:extLst>
            </p:cNvPr>
            <p:cNvSpPr/>
            <p:nvPr/>
          </p:nvSpPr>
          <p:spPr>
            <a:xfrm>
              <a:off x="3790704" y="4113630"/>
              <a:ext cx="631876" cy="573248"/>
            </a:xfrm>
            <a:custGeom>
              <a:avLst/>
              <a:gdLst>
                <a:gd name="connsiteX0" fmla="*/ 396071 w 631876"/>
                <a:gd name="connsiteY0" fmla="*/ 2558 h 573248"/>
                <a:gd name="connsiteX1" fmla="*/ 190331 w 631876"/>
                <a:gd name="connsiteY1" fmla="*/ 40658 h 573248"/>
                <a:gd name="connsiteX2" fmla="*/ 45551 w 631876"/>
                <a:gd name="connsiteY2" fmla="*/ 143528 h 573248"/>
                <a:gd name="connsiteX3" fmla="*/ 7451 w 631876"/>
                <a:gd name="connsiteY3" fmla="*/ 345458 h 573248"/>
                <a:gd name="connsiteX4" fmla="*/ 175091 w 631876"/>
                <a:gd name="connsiteY4" fmla="*/ 532148 h 573248"/>
                <a:gd name="connsiteX5" fmla="*/ 487511 w 631876"/>
                <a:gd name="connsiteY5" fmla="*/ 555008 h 573248"/>
                <a:gd name="connsiteX6" fmla="*/ 628481 w 631876"/>
                <a:gd name="connsiteY6" fmla="*/ 311168 h 573248"/>
                <a:gd name="connsiteX7" fmla="*/ 571331 w 631876"/>
                <a:gd name="connsiteY7" fmla="*/ 105428 h 573248"/>
                <a:gd name="connsiteX8" fmla="*/ 396071 w 631876"/>
                <a:gd name="connsiteY8" fmla="*/ 2558 h 57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1876" h="573248">
                  <a:moveTo>
                    <a:pt x="396071" y="2558"/>
                  </a:moveTo>
                  <a:cubicBezTo>
                    <a:pt x="332571" y="-8237"/>
                    <a:pt x="248751" y="17163"/>
                    <a:pt x="190331" y="40658"/>
                  </a:cubicBezTo>
                  <a:cubicBezTo>
                    <a:pt x="131911" y="64153"/>
                    <a:pt x="76031" y="92728"/>
                    <a:pt x="45551" y="143528"/>
                  </a:cubicBezTo>
                  <a:cubicBezTo>
                    <a:pt x="15071" y="194328"/>
                    <a:pt x="-14139" y="280688"/>
                    <a:pt x="7451" y="345458"/>
                  </a:cubicBezTo>
                  <a:cubicBezTo>
                    <a:pt x="29041" y="410228"/>
                    <a:pt x="95081" y="497223"/>
                    <a:pt x="175091" y="532148"/>
                  </a:cubicBezTo>
                  <a:cubicBezTo>
                    <a:pt x="255101" y="567073"/>
                    <a:pt x="411946" y="591838"/>
                    <a:pt x="487511" y="555008"/>
                  </a:cubicBezTo>
                  <a:cubicBezTo>
                    <a:pt x="563076" y="518178"/>
                    <a:pt x="614511" y="386098"/>
                    <a:pt x="628481" y="311168"/>
                  </a:cubicBezTo>
                  <a:cubicBezTo>
                    <a:pt x="642451" y="236238"/>
                    <a:pt x="611336" y="155593"/>
                    <a:pt x="571331" y="105428"/>
                  </a:cubicBezTo>
                  <a:cubicBezTo>
                    <a:pt x="531326" y="55263"/>
                    <a:pt x="459571" y="13353"/>
                    <a:pt x="396071" y="2558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oup 10">
            <a:extLst>
              <a:ext uri="{FF2B5EF4-FFF2-40B4-BE49-F238E27FC236}">
                <a16:creationId xmlns:a16="http://schemas.microsoft.com/office/drawing/2014/main" id="{1FAE68F4-3436-8F32-C19C-FCBE51C35770}"/>
              </a:ext>
            </a:extLst>
          </p:cNvPr>
          <p:cNvGrpSpPr/>
          <p:nvPr/>
        </p:nvGrpSpPr>
        <p:grpSpPr>
          <a:xfrm>
            <a:off x="6701391" y="2967935"/>
            <a:ext cx="2501315" cy="2664869"/>
            <a:chOff x="3241835" y="3829673"/>
            <a:chExt cx="1529091" cy="1629074"/>
          </a:xfrm>
        </p:grpSpPr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B60FA878-9247-F03E-49B5-8CF96585C365}"/>
                </a:ext>
              </a:extLst>
            </p:cNvPr>
            <p:cNvSpPr/>
            <p:nvPr/>
          </p:nvSpPr>
          <p:spPr>
            <a:xfrm>
              <a:off x="3241835" y="3829673"/>
              <a:ext cx="1529091" cy="1629074"/>
            </a:xfrm>
            <a:custGeom>
              <a:avLst/>
              <a:gdLst>
                <a:gd name="connsiteX0" fmla="*/ 1575402 w 1581260"/>
                <a:gd name="connsiteY0" fmla="*/ 667034 h 1714834"/>
                <a:gd name="connsiteX1" fmla="*/ 1359092 w 1581260"/>
                <a:gd name="connsiteY1" fmla="*/ 86931 h 1714834"/>
                <a:gd name="connsiteX2" fmla="*/ 425028 w 1581260"/>
                <a:gd name="connsiteY2" fmla="*/ 37769 h 1714834"/>
                <a:gd name="connsiteX3" fmla="*/ 12073 w 1581260"/>
                <a:gd name="connsiteY3" fmla="*/ 431060 h 1714834"/>
                <a:gd name="connsiteX4" fmla="*/ 110396 w 1581260"/>
                <a:gd name="connsiteY4" fmla="*/ 804686 h 1714834"/>
                <a:gd name="connsiteX5" fmla="*/ 110396 w 1581260"/>
                <a:gd name="connsiteY5" fmla="*/ 1227473 h 1714834"/>
                <a:gd name="connsiteX6" fmla="*/ 543015 w 1581260"/>
                <a:gd name="connsiteY6" fmla="*/ 1492944 h 1714834"/>
                <a:gd name="connsiteX7" fmla="*/ 926473 w 1581260"/>
                <a:gd name="connsiteY7" fmla="*/ 1699421 h 1714834"/>
                <a:gd name="connsiteX8" fmla="*/ 1211609 w 1581260"/>
                <a:gd name="connsiteY8" fmla="*/ 1060324 h 1714834"/>
                <a:gd name="connsiteX9" fmla="*/ 1575402 w 1581260"/>
                <a:gd name="connsiteY9" fmla="*/ 667034 h 1714834"/>
                <a:gd name="connsiteX0" fmla="*/ 1580025 w 1585161"/>
                <a:gd name="connsiteY0" fmla="*/ 667034 h 1714834"/>
                <a:gd name="connsiteX1" fmla="*/ 1363715 w 1585161"/>
                <a:gd name="connsiteY1" fmla="*/ 86931 h 1714834"/>
                <a:gd name="connsiteX2" fmla="*/ 508309 w 1585161"/>
                <a:gd name="connsiteY2" fmla="*/ 37769 h 1714834"/>
                <a:gd name="connsiteX3" fmla="*/ 16696 w 1585161"/>
                <a:gd name="connsiteY3" fmla="*/ 431060 h 1714834"/>
                <a:gd name="connsiteX4" fmla="*/ 115019 w 1585161"/>
                <a:gd name="connsiteY4" fmla="*/ 804686 h 1714834"/>
                <a:gd name="connsiteX5" fmla="*/ 115019 w 1585161"/>
                <a:gd name="connsiteY5" fmla="*/ 1227473 h 1714834"/>
                <a:gd name="connsiteX6" fmla="*/ 547638 w 1585161"/>
                <a:gd name="connsiteY6" fmla="*/ 1492944 h 1714834"/>
                <a:gd name="connsiteX7" fmla="*/ 931096 w 1585161"/>
                <a:gd name="connsiteY7" fmla="*/ 1699421 h 1714834"/>
                <a:gd name="connsiteX8" fmla="*/ 1216232 w 1585161"/>
                <a:gd name="connsiteY8" fmla="*/ 1060324 h 1714834"/>
                <a:gd name="connsiteX9" fmla="*/ 1580025 w 1585161"/>
                <a:gd name="connsiteY9" fmla="*/ 667034 h 1714834"/>
                <a:gd name="connsiteX0" fmla="*/ 1580025 w 1585161"/>
                <a:gd name="connsiteY0" fmla="*/ 714107 h 1761907"/>
                <a:gd name="connsiteX1" fmla="*/ 1363715 w 1585161"/>
                <a:gd name="connsiteY1" fmla="*/ 134004 h 1761907"/>
                <a:gd name="connsiteX2" fmla="*/ 508309 w 1585161"/>
                <a:gd name="connsiteY2" fmla="*/ 84842 h 1761907"/>
                <a:gd name="connsiteX3" fmla="*/ 16696 w 1585161"/>
                <a:gd name="connsiteY3" fmla="*/ 478133 h 1761907"/>
                <a:gd name="connsiteX4" fmla="*/ 115019 w 1585161"/>
                <a:gd name="connsiteY4" fmla="*/ 851759 h 1761907"/>
                <a:gd name="connsiteX5" fmla="*/ 115019 w 1585161"/>
                <a:gd name="connsiteY5" fmla="*/ 1274546 h 1761907"/>
                <a:gd name="connsiteX6" fmla="*/ 547638 w 1585161"/>
                <a:gd name="connsiteY6" fmla="*/ 1540017 h 1761907"/>
                <a:gd name="connsiteX7" fmla="*/ 931096 w 1585161"/>
                <a:gd name="connsiteY7" fmla="*/ 1746494 h 1761907"/>
                <a:gd name="connsiteX8" fmla="*/ 1216232 w 1585161"/>
                <a:gd name="connsiteY8" fmla="*/ 1107397 h 1761907"/>
                <a:gd name="connsiteX9" fmla="*/ 1580025 w 1585161"/>
                <a:gd name="connsiteY9" fmla="*/ 714107 h 1761907"/>
                <a:gd name="connsiteX0" fmla="*/ 1580025 w 1585161"/>
                <a:gd name="connsiteY0" fmla="*/ 701625 h 1749425"/>
                <a:gd name="connsiteX1" fmla="*/ 1363715 w 1585161"/>
                <a:gd name="connsiteY1" fmla="*/ 121522 h 1749425"/>
                <a:gd name="connsiteX2" fmla="*/ 970426 w 1585161"/>
                <a:gd name="connsiteY2" fmla="*/ 3536 h 1749425"/>
                <a:gd name="connsiteX3" fmla="*/ 508309 w 1585161"/>
                <a:gd name="connsiteY3" fmla="*/ 72360 h 1749425"/>
                <a:gd name="connsiteX4" fmla="*/ 16696 w 1585161"/>
                <a:gd name="connsiteY4" fmla="*/ 465651 h 1749425"/>
                <a:gd name="connsiteX5" fmla="*/ 115019 w 1585161"/>
                <a:gd name="connsiteY5" fmla="*/ 839277 h 1749425"/>
                <a:gd name="connsiteX6" fmla="*/ 115019 w 1585161"/>
                <a:gd name="connsiteY6" fmla="*/ 1262064 h 1749425"/>
                <a:gd name="connsiteX7" fmla="*/ 547638 w 1585161"/>
                <a:gd name="connsiteY7" fmla="*/ 1527535 h 1749425"/>
                <a:gd name="connsiteX8" fmla="*/ 931096 w 1585161"/>
                <a:gd name="connsiteY8" fmla="*/ 1734012 h 1749425"/>
                <a:gd name="connsiteX9" fmla="*/ 1216232 w 1585161"/>
                <a:gd name="connsiteY9" fmla="*/ 1094915 h 1749425"/>
                <a:gd name="connsiteX10" fmla="*/ 1580025 w 1585161"/>
                <a:gd name="connsiteY10" fmla="*/ 701625 h 1749425"/>
                <a:gd name="connsiteX0" fmla="*/ 1580025 w 1602199"/>
                <a:gd name="connsiteY0" fmla="*/ 701625 h 1749425"/>
                <a:gd name="connsiteX1" fmla="*/ 1540697 w 1602199"/>
                <a:gd name="connsiteY1" fmla="*/ 367329 h 1749425"/>
                <a:gd name="connsiteX2" fmla="*/ 1363715 w 1602199"/>
                <a:gd name="connsiteY2" fmla="*/ 121522 h 1749425"/>
                <a:gd name="connsiteX3" fmla="*/ 970426 w 1602199"/>
                <a:gd name="connsiteY3" fmla="*/ 3536 h 1749425"/>
                <a:gd name="connsiteX4" fmla="*/ 508309 w 1602199"/>
                <a:gd name="connsiteY4" fmla="*/ 72360 h 1749425"/>
                <a:gd name="connsiteX5" fmla="*/ 16696 w 1602199"/>
                <a:gd name="connsiteY5" fmla="*/ 465651 h 1749425"/>
                <a:gd name="connsiteX6" fmla="*/ 115019 w 1602199"/>
                <a:gd name="connsiteY6" fmla="*/ 839277 h 1749425"/>
                <a:gd name="connsiteX7" fmla="*/ 115019 w 1602199"/>
                <a:gd name="connsiteY7" fmla="*/ 1262064 h 1749425"/>
                <a:gd name="connsiteX8" fmla="*/ 547638 w 1602199"/>
                <a:gd name="connsiteY8" fmla="*/ 1527535 h 1749425"/>
                <a:gd name="connsiteX9" fmla="*/ 931096 w 1602199"/>
                <a:gd name="connsiteY9" fmla="*/ 1734012 h 1749425"/>
                <a:gd name="connsiteX10" fmla="*/ 1216232 w 1602199"/>
                <a:gd name="connsiteY10" fmla="*/ 1094915 h 1749425"/>
                <a:gd name="connsiteX11" fmla="*/ 1580025 w 1602199"/>
                <a:gd name="connsiteY11" fmla="*/ 701625 h 1749425"/>
                <a:gd name="connsiteX0" fmla="*/ 1580025 w 1595320"/>
                <a:gd name="connsiteY0" fmla="*/ 701625 h 1749425"/>
                <a:gd name="connsiteX1" fmla="*/ 1511201 w 1595320"/>
                <a:gd name="connsiteY1" fmla="*/ 445987 h 1749425"/>
                <a:gd name="connsiteX2" fmla="*/ 1363715 w 1595320"/>
                <a:gd name="connsiteY2" fmla="*/ 121522 h 1749425"/>
                <a:gd name="connsiteX3" fmla="*/ 970426 w 1595320"/>
                <a:gd name="connsiteY3" fmla="*/ 3536 h 1749425"/>
                <a:gd name="connsiteX4" fmla="*/ 508309 w 1595320"/>
                <a:gd name="connsiteY4" fmla="*/ 72360 h 1749425"/>
                <a:gd name="connsiteX5" fmla="*/ 16696 w 1595320"/>
                <a:gd name="connsiteY5" fmla="*/ 465651 h 1749425"/>
                <a:gd name="connsiteX6" fmla="*/ 115019 w 1595320"/>
                <a:gd name="connsiteY6" fmla="*/ 839277 h 1749425"/>
                <a:gd name="connsiteX7" fmla="*/ 115019 w 1595320"/>
                <a:gd name="connsiteY7" fmla="*/ 1262064 h 1749425"/>
                <a:gd name="connsiteX8" fmla="*/ 547638 w 1595320"/>
                <a:gd name="connsiteY8" fmla="*/ 1527535 h 1749425"/>
                <a:gd name="connsiteX9" fmla="*/ 931096 w 1595320"/>
                <a:gd name="connsiteY9" fmla="*/ 1734012 h 1749425"/>
                <a:gd name="connsiteX10" fmla="*/ 1216232 w 1595320"/>
                <a:gd name="connsiteY10" fmla="*/ 1094915 h 1749425"/>
                <a:gd name="connsiteX11" fmla="*/ 1580025 w 1595320"/>
                <a:gd name="connsiteY11" fmla="*/ 701625 h 1749425"/>
                <a:gd name="connsiteX0" fmla="*/ 1580025 w 1595320"/>
                <a:gd name="connsiteY0" fmla="*/ 654042 h 1701842"/>
                <a:gd name="connsiteX1" fmla="*/ 1511201 w 1595320"/>
                <a:gd name="connsiteY1" fmla="*/ 398404 h 1701842"/>
                <a:gd name="connsiteX2" fmla="*/ 1363715 w 1595320"/>
                <a:gd name="connsiteY2" fmla="*/ 73939 h 1701842"/>
                <a:gd name="connsiteX3" fmla="*/ 990090 w 1595320"/>
                <a:gd name="connsiteY3" fmla="*/ 44444 h 1701842"/>
                <a:gd name="connsiteX4" fmla="*/ 508309 w 1595320"/>
                <a:gd name="connsiteY4" fmla="*/ 24777 h 1701842"/>
                <a:gd name="connsiteX5" fmla="*/ 16696 w 1595320"/>
                <a:gd name="connsiteY5" fmla="*/ 418068 h 1701842"/>
                <a:gd name="connsiteX6" fmla="*/ 115019 w 1595320"/>
                <a:gd name="connsiteY6" fmla="*/ 791694 h 1701842"/>
                <a:gd name="connsiteX7" fmla="*/ 115019 w 1595320"/>
                <a:gd name="connsiteY7" fmla="*/ 1214481 h 1701842"/>
                <a:gd name="connsiteX8" fmla="*/ 547638 w 1595320"/>
                <a:gd name="connsiteY8" fmla="*/ 1479952 h 1701842"/>
                <a:gd name="connsiteX9" fmla="*/ 931096 w 1595320"/>
                <a:gd name="connsiteY9" fmla="*/ 1686429 h 1701842"/>
                <a:gd name="connsiteX10" fmla="*/ 1216232 w 1595320"/>
                <a:gd name="connsiteY10" fmla="*/ 1047332 h 1701842"/>
                <a:gd name="connsiteX11" fmla="*/ 1580025 w 1595320"/>
                <a:gd name="connsiteY11" fmla="*/ 654042 h 1701842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63715 w 1595320"/>
                <a:gd name="connsiteY2" fmla="*/ 52387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53883 w 1595320"/>
                <a:gd name="connsiteY2" fmla="*/ 131045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35383 w 1550678"/>
                <a:gd name="connsiteY0" fmla="*/ 633198 h 1680998"/>
                <a:gd name="connsiteX1" fmla="*/ 1466559 w 1550678"/>
                <a:gd name="connsiteY1" fmla="*/ 377560 h 1680998"/>
                <a:gd name="connsiteX2" fmla="*/ 1309241 w 1550678"/>
                <a:gd name="connsiteY2" fmla="*/ 131753 h 1680998"/>
                <a:gd name="connsiteX3" fmla="*/ 945448 w 1550678"/>
                <a:gd name="connsiteY3" fmla="*/ 23600 h 1680998"/>
                <a:gd name="connsiteX4" fmla="*/ 463667 w 1550678"/>
                <a:gd name="connsiteY4" fmla="*/ 33430 h 1680998"/>
                <a:gd name="connsiteX5" fmla="*/ 21215 w 1550678"/>
                <a:gd name="connsiteY5" fmla="*/ 407056 h 1680998"/>
                <a:gd name="connsiteX6" fmla="*/ 70377 w 1550678"/>
                <a:gd name="connsiteY6" fmla="*/ 770850 h 1680998"/>
                <a:gd name="connsiteX7" fmla="*/ 70377 w 1550678"/>
                <a:gd name="connsiteY7" fmla="*/ 1193637 h 1680998"/>
                <a:gd name="connsiteX8" fmla="*/ 502996 w 1550678"/>
                <a:gd name="connsiteY8" fmla="*/ 1459108 h 1680998"/>
                <a:gd name="connsiteX9" fmla="*/ 886454 w 1550678"/>
                <a:gd name="connsiteY9" fmla="*/ 1665585 h 1680998"/>
                <a:gd name="connsiteX10" fmla="*/ 1171590 w 1550678"/>
                <a:gd name="connsiteY10" fmla="*/ 1026488 h 1680998"/>
                <a:gd name="connsiteX11" fmla="*/ 1535383 w 1550678"/>
                <a:gd name="connsiteY11" fmla="*/ 633198 h 1680998"/>
                <a:gd name="connsiteX0" fmla="*/ 1536013 w 1551308"/>
                <a:gd name="connsiteY0" fmla="*/ 633198 h 1680998"/>
                <a:gd name="connsiteX1" fmla="*/ 1467189 w 1551308"/>
                <a:gd name="connsiteY1" fmla="*/ 377560 h 1680998"/>
                <a:gd name="connsiteX2" fmla="*/ 1309871 w 1551308"/>
                <a:gd name="connsiteY2" fmla="*/ 131753 h 1680998"/>
                <a:gd name="connsiteX3" fmla="*/ 946078 w 1551308"/>
                <a:gd name="connsiteY3" fmla="*/ 23600 h 1680998"/>
                <a:gd name="connsiteX4" fmla="*/ 464297 w 1551308"/>
                <a:gd name="connsiteY4" fmla="*/ 33430 h 1680998"/>
                <a:gd name="connsiteX5" fmla="*/ 21845 w 1551308"/>
                <a:gd name="connsiteY5" fmla="*/ 407056 h 1680998"/>
                <a:gd name="connsiteX6" fmla="*/ 71007 w 1551308"/>
                <a:gd name="connsiteY6" fmla="*/ 770850 h 1680998"/>
                <a:gd name="connsiteX7" fmla="*/ 100503 w 1551308"/>
                <a:gd name="connsiteY7" fmla="*/ 1193637 h 1680998"/>
                <a:gd name="connsiteX8" fmla="*/ 503626 w 1551308"/>
                <a:gd name="connsiteY8" fmla="*/ 1459108 h 1680998"/>
                <a:gd name="connsiteX9" fmla="*/ 887084 w 1551308"/>
                <a:gd name="connsiteY9" fmla="*/ 1665585 h 1680998"/>
                <a:gd name="connsiteX10" fmla="*/ 1172220 w 1551308"/>
                <a:gd name="connsiteY10" fmla="*/ 1026488 h 1680998"/>
                <a:gd name="connsiteX11" fmla="*/ 1536013 w 1551308"/>
                <a:gd name="connsiteY11" fmla="*/ 633198 h 1680998"/>
                <a:gd name="connsiteX0" fmla="*/ 1536013 w 1548060"/>
                <a:gd name="connsiteY0" fmla="*/ 633198 h 1680998"/>
                <a:gd name="connsiteX1" fmla="*/ 1467189 w 1548060"/>
                <a:gd name="connsiteY1" fmla="*/ 377560 h 1680998"/>
                <a:gd name="connsiteX2" fmla="*/ 1309871 w 1548060"/>
                <a:gd name="connsiteY2" fmla="*/ 131753 h 1680998"/>
                <a:gd name="connsiteX3" fmla="*/ 946078 w 1548060"/>
                <a:gd name="connsiteY3" fmla="*/ 23600 h 1680998"/>
                <a:gd name="connsiteX4" fmla="*/ 464297 w 1548060"/>
                <a:gd name="connsiteY4" fmla="*/ 33430 h 1680998"/>
                <a:gd name="connsiteX5" fmla="*/ 21845 w 1548060"/>
                <a:gd name="connsiteY5" fmla="*/ 407056 h 1680998"/>
                <a:gd name="connsiteX6" fmla="*/ 71007 w 1548060"/>
                <a:gd name="connsiteY6" fmla="*/ 770850 h 1680998"/>
                <a:gd name="connsiteX7" fmla="*/ 100503 w 1548060"/>
                <a:gd name="connsiteY7" fmla="*/ 1193637 h 1680998"/>
                <a:gd name="connsiteX8" fmla="*/ 503626 w 1548060"/>
                <a:gd name="connsiteY8" fmla="*/ 1459108 h 1680998"/>
                <a:gd name="connsiteX9" fmla="*/ 887084 w 1548060"/>
                <a:gd name="connsiteY9" fmla="*/ 1665585 h 1680998"/>
                <a:gd name="connsiteX10" fmla="*/ 1221382 w 1548060"/>
                <a:gd name="connsiteY10" fmla="*/ 1046153 h 1680998"/>
                <a:gd name="connsiteX11" fmla="*/ 1536013 w 1548060"/>
                <a:gd name="connsiteY11" fmla="*/ 633198 h 1680998"/>
                <a:gd name="connsiteX0" fmla="*/ 1536013 w 1548060"/>
                <a:gd name="connsiteY0" fmla="*/ 633198 h 1653136"/>
                <a:gd name="connsiteX1" fmla="*/ 1467189 w 1548060"/>
                <a:gd name="connsiteY1" fmla="*/ 377560 h 1653136"/>
                <a:gd name="connsiteX2" fmla="*/ 1309871 w 1548060"/>
                <a:gd name="connsiteY2" fmla="*/ 131753 h 1653136"/>
                <a:gd name="connsiteX3" fmla="*/ 946078 w 1548060"/>
                <a:gd name="connsiteY3" fmla="*/ 23600 h 1653136"/>
                <a:gd name="connsiteX4" fmla="*/ 464297 w 1548060"/>
                <a:gd name="connsiteY4" fmla="*/ 33430 h 1653136"/>
                <a:gd name="connsiteX5" fmla="*/ 21845 w 1548060"/>
                <a:gd name="connsiteY5" fmla="*/ 407056 h 1653136"/>
                <a:gd name="connsiteX6" fmla="*/ 71007 w 1548060"/>
                <a:gd name="connsiteY6" fmla="*/ 770850 h 1653136"/>
                <a:gd name="connsiteX7" fmla="*/ 100503 w 1548060"/>
                <a:gd name="connsiteY7" fmla="*/ 1193637 h 1653136"/>
                <a:gd name="connsiteX8" fmla="*/ 503626 w 1548060"/>
                <a:gd name="connsiteY8" fmla="*/ 1459108 h 1653136"/>
                <a:gd name="connsiteX9" fmla="*/ 857587 w 1548060"/>
                <a:gd name="connsiteY9" fmla="*/ 1636088 h 1653136"/>
                <a:gd name="connsiteX10" fmla="*/ 1221382 w 1548060"/>
                <a:gd name="connsiteY10" fmla="*/ 1046153 h 1653136"/>
                <a:gd name="connsiteX11" fmla="*/ 1536013 w 1548060"/>
                <a:gd name="connsiteY11" fmla="*/ 633198 h 1653136"/>
                <a:gd name="connsiteX0" fmla="*/ 1531290 w 1543337"/>
                <a:gd name="connsiteY0" fmla="*/ 639914 h 1659852"/>
                <a:gd name="connsiteX1" fmla="*/ 1462466 w 1543337"/>
                <a:gd name="connsiteY1" fmla="*/ 384276 h 1659852"/>
                <a:gd name="connsiteX2" fmla="*/ 1305148 w 1543337"/>
                <a:gd name="connsiteY2" fmla="*/ 138469 h 1659852"/>
                <a:gd name="connsiteX3" fmla="*/ 941355 w 1543337"/>
                <a:gd name="connsiteY3" fmla="*/ 30316 h 1659852"/>
                <a:gd name="connsiteX4" fmla="*/ 390749 w 1543337"/>
                <a:gd name="connsiteY4" fmla="*/ 30313 h 1659852"/>
                <a:gd name="connsiteX5" fmla="*/ 17122 w 1543337"/>
                <a:gd name="connsiteY5" fmla="*/ 413772 h 1659852"/>
                <a:gd name="connsiteX6" fmla="*/ 66284 w 1543337"/>
                <a:gd name="connsiteY6" fmla="*/ 777566 h 1659852"/>
                <a:gd name="connsiteX7" fmla="*/ 95780 w 1543337"/>
                <a:gd name="connsiteY7" fmla="*/ 1200353 h 1659852"/>
                <a:gd name="connsiteX8" fmla="*/ 498903 w 1543337"/>
                <a:gd name="connsiteY8" fmla="*/ 1465824 h 1659852"/>
                <a:gd name="connsiteX9" fmla="*/ 852864 w 1543337"/>
                <a:gd name="connsiteY9" fmla="*/ 1642804 h 1659852"/>
                <a:gd name="connsiteX10" fmla="*/ 1216659 w 1543337"/>
                <a:gd name="connsiteY10" fmla="*/ 1052869 h 1659852"/>
                <a:gd name="connsiteX11" fmla="*/ 1531290 w 1543337"/>
                <a:gd name="connsiteY11" fmla="*/ 639914 h 1659852"/>
                <a:gd name="connsiteX0" fmla="*/ 1516828 w 1528875"/>
                <a:gd name="connsiteY0" fmla="*/ 623296 h 1643234"/>
                <a:gd name="connsiteX1" fmla="*/ 1448004 w 1528875"/>
                <a:gd name="connsiteY1" fmla="*/ 367658 h 1643234"/>
                <a:gd name="connsiteX2" fmla="*/ 1290686 w 1528875"/>
                <a:gd name="connsiteY2" fmla="*/ 121851 h 1643234"/>
                <a:gd name="connsiteX3" fmla="*/ 926893 w 1528875"/>
                <a:gd name="connsiteY3" fmla="*/ 13698 h 1643234"/>
                <a:gd name="connsiteX4" fmla="*/ 376287 w 1528875"/>
                <a:gd name="connsiteY4" fmla="*/ 13695 h 1643234"/>
                <a:gd name="connsiteX5" fmla="*/ 140313 w 1528875"/>
                <a:gd name="connsiteY5" fmla="*/ 171012 h 1643234"/>
                <a:gd name="connsiteX6" fmla="*/ 2660 w 1528875"/>
                <a:gd name="connsiteY6" fmla="*/ 397154 h 1643234"/>
                <a:gd name="connsiteX7" fmla="*/ 51822 w 1528875"/>
                <a:gd name="connsiteY7" fmla="*/ 760948 h 1643234"/>
                <a:gd name="connsiteX8" fmla="*/ 81318 w 1528875"/>
                <a:gd name="connsiteY8" fmla="*/ 1183735 h 1643234"/>
                <a:gd name="connsiteX9" fmla="*/ 484441 w 1528875"/>
                <a:gd name="connsiteY9" fmla="*/ 1449206 h 1643234"/>
                <a:gd name="connsiteX10" fmla="*/ 838402 w 1528875"/>
                <a:gd name="connsiteY10" fmla="*/ 1626186 h 1643234"/>
                <a:gd name="connsiteX11" fmla="*/ 1202197 w 1528875"/>
                <a:gd name="connsiteY11" fmla="*/ 1036251 h 1643234"/>
                <a:gd name="connsiteX12" fmla="*/ 1516828 w 1528875"/>
                <a:gd name="connsiteY12" fmla="*/ 623296 h 1643234"/>
                <a:gd name="connsiteX0" fmla="*/ 1519972 w 1532019"/>
                <a:gd name="connsiteY0" fmla="*/ 626163 h 1646101"/>
                <a:gd name="connsiteX1" fmla="*/ 1451148 w 1532019"/>
                <a:gd name="connsiteY1" fmla="*/ 370525 h 1646101"/>
                <a:gd name="connsiteX2" fmla="*/ 1293830 w 1532019"/>
                <a:gd name="connsiteY2" fmla="*/ 124718 h 1646101"/>
                <a:gd name="connsiteX3" fmla="*/ 930037 w 1532019"/>
                <a:gd name="connsiteY3" fmla="*/ 16565 h 1646101"/>
                <a:gd name="connsiteX4" fmla="*/ 379431 w 1532019"/>
                <a:gd name="connsiteY4" fmla="*/ 16562 h 1646101"/>
                <a:gd name="connsiteX5" fmla="*/ 202450 w 1532019"/>
                <a:gd name="connsiteY5" fmla="*/ 213208 h 1646101"/>
                <a:gd name="connsiteX6" fmla="*/ 5804 w 1532019"/>
                <a:gd name="connsiteY6" fmla="*/ 400021 h 1646101"/>
                <a:gd name="connsiteX7" fmla="*/ 54966 w 1532019"/>
                <a:gd name="connsiteY7" fmla="*/ 763815 h 1646101"/>
                <a:gd name="connsiteX8" fmla="*/ 84462 w 1532019"/>
                <a:gd name="connsiteY8" fmla="*/ 1186602 h 1646101"/>
                <a:gd name="connsiteX9" fmla="*/ 487585 w 1532019"/>
                <a:gd name="connsiteY9" fmla="*/ 1452073 h 1646101"/>
                <a:gd name="connsiteX10" fmla="*/ 841546 w 1532019"/>
                <a:gd name="connsiteY10" fmla="*/ 1629053 h 1646101"/>
                <a:gd name="connsiteX11" fmla="*/ 1205341 w 1532019"/>
                <a:gd name="connsiteY11" fmla="*/ 1039118 h 1646101"/>
                <a:gd name="connsiteX12" fmla="*/ 1519972 w 1532019"/>
                <a:gd name="connsiteY12" fmla="*/ 626163 h 1646101"/>
                <a:gd name="connsiteX0" fmla="*/ 1519972 w 1532019"/>
                <a:gd name="connsiteY0" fmla="*/ 615878 h 1635816"/>
                <a:gd name="connsiteX1" fmla="*/ 1451148 w 1532019"/>
                <a:gd name="connsiteY1" fmla="*/ 360240 h 1635816"/>
                <a:gd name="connsiteX2" fmla="*/ 1293830 w 1532019"/>
                <a:gd name="connsiteY2" fmla="*/ 114433 h 1635816"/>
                <a:gd name="connsiteX3" fmla="*/ 930037 w 1532019"/>
                <a:gd name="connsiteY3" fmla="*/ 6280 h 1635816"/>
                <a:gd name="connsiteX4" fmla="*/ 406101 w 1532019"/>
                <a:gd name="connsiteY4" fmla="*/ 25327 h 1635816"/>
                <a:gd name="connsiteX5" fmla="*/ 202450 w 1532019"/>
                <a:gd name="connsiteY5" fmla="*/ 202923 h 1635816"/>
                <a:gd name="connsiteX6" fmla="*/ 5804 w 1532019"/>
                <a:gd name="connsiteY6" fmla="*/ 389736 h 1635816"/>
                <a:gd name="connsiteX7" fmla="*/ 54966 w 1532019"/>
                <a:gd name="connsiteY7" fmla="*/ 753530 h 1635816"/>
                <a:gd name="connsiteX8" fmla="*/ 84462 w 1532019"/>
                <a:gd name="connsiteY8" fmla="*/ 1176317 h 1635816"/>
                <a:gd name="connsiteX9" fmla="*/ 487585 w 1532019"/>
                <a:gd name="connsiteY9" fmla="*/ 1441788 h 1635816"/>
                <a:gd name="connsiteX10" fmla="*/ 841546 w 1532019"/>
                <a:gd name="connsiteY10" fmla="*/ 1618768 h 1635816"/>
                <a:gd name="connsiteX11" fmla="*/ 1205341 w 1532019"/>
                <a:gd name="connsiteY11" fmla="*/ 1028833 h 1635816"/>
                <a:gd name="connsiteX12" fmla="*/ 1519972 w 1532019"/>
                <a:gd name="connsiteY12" fmla="*/ 615878 h 1635816"/>
                <a:gd name="connsiteX0" fmla="*/ 1518897 w 1530944"/>
                <a:gd name="connsiteY0" fmla="*/ 615878 h 1635816"/>
                <a:gd name="connsiteX1" fmla="*/ 1450073 w 1530944"/>
                <a:gd name="connsiteY1" fmla="*/ 360240 h 1635816"/>
                <a:gd name="connsiteX2" fmla="*/ 1292755 w 1530944"/>
                <a:gd name="connsiteY2" fmla="*/ 114433 h 1635816"/>
                <a:gd name="connsiteX3" fmla="*/ 928962 w 1530944"/>
                <a:gd name="connsiteY3" fmla="*/ 6280 h 1635816"/>
                <a:gd name="connsiteX4" fmla="*/ 405026 w 1530944"/>
                <a:gd name="connsiteY4" fmla="*/ 25327 h 1635816"/>
                <a:gd name="connsiteX5" fmla="*/ 182325 w 1530944"/>
                <a:gd name="connsiteY5" fmla="*/ 202923 h 1635816"/>
                <a:gd name="connsiteX6" fmla="*/ 4729 w 1530944"/>
                <a:gd name="connsiteY6" fmla="*/ 389736 h 1635816"/>
                <a:gd name="connsiteX7" fmla="*/ 53891 w 1530944"/>
                <a:gd name="connsiteY7" fmla="*/ 753530 h 1635816"/>
                <a:gd name="connsiteX8" fmla="*/ 83387 w 1530944"/>
                <a:gd name="connsiteY8" fmla="*/ 1176317 h 1635816"/>
                <a:gd name="connsiteX9" fmla="*/ 486510 w 1530944"/>
                <a:gd name="connsiteY9" fmla="*/ 1441788 h 1635816"/>
                <a:gd name="connsiteX10" fmla="*/ 840471 w 1530944"/>
                <a:gd name="connsiteY10" fmla="*/ 1618768 h 1635816"/>
                <a:gd name="connsiteX11" fmla="*/ 1204266 w 1530944"/>
                <a:gd name="connsiteY11" fmla="*/ 1028833 h 1635816"/>
                <a:gd name="connsiteX12" fmla="*/ 1518897 w 1530944"/>
                <a:gd name="connsiteY12" fmla="*/ 615878 h 1635816"/>
                <a:gd name="connsiteX0" fmla="*/ 1518897 w 1530944"/>
                <a:gd name="connsiteY0" fmla="*/ 609136 h 1629074"/>
                <a:gd name="connsiteX1" fmla="*/ 1450073 w 1530944"/>
                <a:gd name="connsiteY1" fmla="*/ 353498 h 1629074"/>
                <a:gd name="connsiteX2" fmla="*/ 1292755 w 1530944"/>
                <a:gd name="connsiteY2" fmla="*/ 107691 h 1629074"/>
                <a:gd name="connsiteX3" fmla="*/ 887052 w 1530944"/>
                <a:gd name="connsiteY3" fmla="*/ 10968 h 1629074"/>
                <a:gd name="connsiteX4" fmla="*/ 405026 w 1530944"/>
                <a:gd name="connsiteY4" fmla="*/ 18585 h 1629074"/>
                <a:gd name="connsiteX5" fmla="*/ 182325 w 1530944"/>
                <a:gd name="connsiteY5" fmla="*/ 196181 h 1629074"/>
                <a:gd name="connsiteX6" fmla="*/ 4729 w 1530944"/>
                <a:gd name="connsiteY6" fmla="*/ 382994 h 1629074"/>
                <a:gd name="connsiteX7" fmla="*/ 53891 w 1530944"/>
                <a:gd name="connsiteY7" fmla="*/ 746788 h 1629074"/>
                <a:gd name="connsiteX8" fmla="*/ 83387 w 1530944"/>
                <a:gd name="connsiteY8" fmla="*/ 1169575 h 1629074"/>
                <a:gd name="connsiteX9" fmla="*/ 486510 w 1530944"/>
                <a:gd name="connsiteY9" fmla="*/ 1435046 h 1629074"/>
                <a:gd name="connsiteX10" fmla="*/ 840471 w 1530944"/>
                <a:gd name="connsiteY10" fmla="*/ 1612026 h 1629074"/>
                <a:gd name="connsiteX11" fmla="*/ 1204266 w 1530944"/>
                <a:gd name="connsiteY11" fmla="*/ 1022091 h 1629074"/>
                <a:gd name="connsiteX12" fmla="*/ 1518897 w 1530944"/>
                <a:gd name="connsiteY12" fmla="*/ 609136 h 1629074"/>
                <a:gd name="connsiteX0" fmla="*/ 1518897 w 1529091"/>
                <a:gd name="connsiteY0" fmla="*/ 609136 h 1629074"/>
                <a:gd name="connsiteX1" fmla="*/ 1438643 w 1529091"/>
                <a:gd name="connsiteY1" fmla="*/ 387788 h 1629074"/>
                <a:gd name="connsiteX2" fmla="*/ 1292755 w 1529091"/>
                <a:gd name="connsiteY2" fmla="*/ 107691 h 1629074"/>
                <a:gd name="connsiteX3" fmla="*/ 887052 w 1529091"/>
                <a:gd name="connsiteY3" fmla="*/ 10968 h 1629074"/>
                <a:gd name="connsiteX4" fmla="*/ 405026 w 1529091"/>
                <a:gd name="connsiteY4" fmla="*/ 18585 h 1629074"/>
                <a:gd name="connsiteX5" fmla="*/ 182325 w 1529091"/>
                <a:gd name="connsiteY5" fmla="*/ 196181 h 1629074"/>
                <a:gd name="connsiteX6" fmla="*/ 4729 w 1529091"/>
                <a:gd name="connsiteY6" fmla="*/ 382994 h 1629074"/>
                <a:gd name="connsiteX7" fmla="*/ 53891 w 1529091"/>
                <a:gd name="connsiteY7" fmla="*/ 746788 h 1629074"/>
                <a:gd name="connsiteX8" fmla="*/ 83387 w 1529091"/>
                <a:gd name="connsiteY8" fmla="*/ 1169575 h 1629074"/>
                <a:gd name="connsiteX9" fmla="*/ 486510 w 1529091"/>
                <a:gd name="connsiteY9" fmla="*/ 1435046 h 1629074"/>
                <a:gd name="connsiteX10" fmla="*/ 840471 w 1529091"/>
                <a:gd name="connsiteY10" fmla="*/ 1612026 h 1629074"/>
                <a:gd name="connsiteX11" fmla="*/ 1204266 w 1529091"/>
                <a:gd name="connsiteY11" fmla="*/ 1022091 h 1629074"/>
                <a:gd name="connsiteX12" fmla="*/ 1518897 w 1529091"/>
                <a:gd name="connsiteY12" fmla="*/ 609136 h 162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9091" h="1629074">
                  <a:moveTo>
                    <a:pt x="1518897" y="609136"/>
                  </a:moveTo>
                  <a:cubicBezTo>
                    <a:pt x="1557960" y="503419"/>
                    <a:pt x="1474695" y="484472"/>
                    <a:pt x="1438643" y="387788"/>
                  </a:cubicBezTo>
                  <a:cubicBezTo>
                    <a:pt x="1402591" y="291104"/>
                    <a:pt x="1384687" y="170494"/>
                    <a:pt x="1292755" y="107691"/>
                  </a:cubicBezTo>
                  <a:cubicBezTo>
                    <a:pt x="1200823" y="44888"/>
                    <a:pt x="1029620" y="19162"/>
                    <a:pt x="887052" y="10968"/>
                  </a:cubicBezTo>
                  <a:cubicBezTo>
                    <a:pt x="744484" y="2774"/>
                    <a:pt x="522481" y="-12284"/>
                    <a:pt x="405026" y="18585"/>
                  </a:cubicBezTo>
                  <a:cubicBezTo>
                    <a:pt x="287572" y="49454"/>
                    <a:pt x="244596" y="132271"/>
                    <a:pt x="182325" y="196181"/>
                  </a:cubicBezTo>
                  <a:cubicBezTo>
                    <a:pt x="120054" y="260091"/>
                    <a:pt x="26135" y="291226"/>
                    <a:pt x="4729" y="382994"/>
                  </a:cubicBezTo>
                  <a:cubicBezTo>
                    <a:pt x="-16677" y="474762"/>
                    <a:pt x="40781" y="615691"/>
                    <a:pt x="53891" y="746788"/>
                  </a:cubicBezTo>
                  <a:cubicBezTo>
                    <a:pt x="67001" y="877885"/>
                    <a:pt x="11284" y="1054865"/>
                    <a:pt x="83387" y="1169575"/>
                  </a:cubicBezTo>
                  <a:cubicBezTo>
                    <a:pt x="155490" y="1284285"/>
                    <a:pt x="360329" y="1361304"/>
                    <a:pt x="486510" y="1435046"/>
                  </a:cubicBezTo>
                  <a:cubicBezTo>
                    <a:pt x="612691" y="1508788"/>
                    <a:pt x="729039" y="1684129"/>
                    <a:pt x="840471" y="1612026"/>
                  </a:cubicBezTo>
                  <a:cubicBezTo>
                    <a:pt x="951903" y="1539923"/>
                    <a:pt x="1091195" y="1189239"/>
                    <a:pt x="1204266" y="1022091"/>
                  </a:cubicBezTo>
                  <a:cubicBezTo>
                    <a:pt x="1317337" y="854943"/>
                    <a:pt x="1479834" y="714853"/>
                    <a:pt x="1518897" y="609136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2">
              <a:extLst>
                <a:ext uri="{FF2B5EF4-FFF2-40B4-BE49-F238E27FC236}">
                  <a16:creationId xmlns:a16="http://schemas.microsoft.com/office/drawing/2014/main" id="{9611DFA2-A018-9F43-7B9B-C80C81669B1E}"/>
                </a:ext>
              </a:extLst>
            </p:cNvPr>
            <p:cNvSpPr/>
            <p:nvPr/>
          </p:nvSpPr>
          <p:spPr>
            <a:xfrm>
              <a:off x="3790704" y="4113630"/>
              <a:ext cx="631876" cy="573248"/>
            </a:xfrm>
            <a:custGeom>
              <a:avLst/>
              <a:gdLst>
                <a:gd name="connsiteX0" fmla="*/ 396071 w 631876"/>
                <a:gd name="connsiteY0" fmla="*/ 2558 h 573248"/>
                <a:gd name="connsiteX1" fmla="*/ 190331 w 631876"/>
                <a:gd name="connsiteY1" fmla="*/ 40658 h 573248"/>
                <a:gd name="connsiteX2" fmla="*/ 45551 w 631876"/>
                <a:gd name="connsiteY2" fmla="*/ 143528 h 573248"/>
                <a:gd name="connsiteX3" fmla="*/ 7451 w 631876"/>
                <a:gd name="connsiteY3" fmla="*/ 345458 h 573248"/>
                <a:gd name="connsiteX4" fmla="*/ 175091 w 631876"/>
                <a:gd name="connsiteY4" fmla="*/ 532148 h 573248"/>
                <a:gd name="connsiteX5" fmla="*/ 487511 w 631876"/>
                <a:gd name="connsiteY5" fmla="*/ 555008 h 573248"/>
                <a:gd name="connsiteX6" fmla="*/ 628481 w 631876"/>
                <a:gd name="connsiteY6" fmla="*/ 311168 h 573248"/>
                <a:gd name="connsiteX7" fmla="*/ 571331 w 631876"/>
                <a:gd name="connsiteY7" fmla="*/ 105428 h 573248"/>
                <a:gd name="connsiteX8" fmla="*/ 396071 w 631876"/>
                <a:gd name="connsiteY8" fmla="*/ 2558 h 57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1876" h="573248">
                  <a:moveTo>
                    <a:pt x="396071" y="2558"/>
                  </a:moveTo>
                  <a:cubicBezTo>
                    <a:pt x="332571" y="-8237"/>
                    <a:pt x="248751" y="17163"/>
                    <a:pt x="190331" y="40658"/>
                  </a:cubicBezTo>
                  <a:cubicBezTo>
                    <a:pt x="131911" y="64153"/>
                    <a:pt x="76031" y="92728"/>
                    <a:pt x="45551" y="143528"/>
                  </a:cubicBezTo>
                  <a:cubicBezTo>
                    <a:pt x="15071" y="194328"/>
                    <a:pt x="-14139" y="280688"/>
                    <a:pt x="7451" y="345458"/>
                  </a:cubicBezTo>
                  <a:cubicBezTo>
                    <a:pt x="29041" y="410228"/>
                    <a:pt x="95081" y="497223"/>
                    <a:pt x="175091" y="532148"/>
                  </a:cubicBezTo>
                  <a:cubicBezTo>
                    <a:pt x="255101" y="567073"/>
                    <a:pt x="411946" y="591838"/>
                    <a:pt x="487511" y="555008"/>
                  </a:cubicBezTo>
                  <a:cubicBezTo>
                    <a:pt x="563076" y="518178"/>
                    <a:pt x="614511" y="386098"/>
                    <a:pt x="628481" y="311168"/>
                  </a:cubicBezTo>
                  <a:cubicBezTo>
                    <a:pt x="642451" y="236238"/>
                    <a:pt x="611336" y="155593"/>
                    <a:pt x="571331" y="105428"/>
                  </a:cubicBezTo>
                  <a:cubicBezTo>
                    <a:pt x="531326" y="55263"/>
                    <a:pt x="459571" y="13353"/>
                    <a:pt x="396071" y="2558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3" descr="A close-up of a cell&#10;&#10;Description automatically generated">
            <a:extLst>
              <a:ext uri="{FF2B5EF4-FFF2-40B4-BE49-F238E27FC236}">
                <a16:creationId xmlns:a16="http://schemas.microsoft.com/office/drawing/2014/main" id="{0C90E3C4-765D-46DC-2F12-F48B3BE7AA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28288" r="75081" b="34336"/>
          <a:stretch/>
        </p:blipFill>
        <p:spPr>
          <a:xfrm>
            <a:off x="733643" y="3704044"/>
            <a:ext cx="2464606" cy="2492158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19" name="Freeform: Shape 14">
            <a:extLst>
              <a:ext uri="{FF2B5EF4-FFF2-40B4-BE49-F238E27FC236}">
                <a16:creationId xmlns:a16="http://schemas.microsoft.com/office/drawing/2014/main" id="{DD8FCA8E-58A1-ED47-5EAA-8A4C18E0949B}"/>
              </a:ext>
            </a:extLst>
          </p:cNvPr>
          <p:cNvSpPr/>
          <p:nvPr/>
        </p:nvSpPr>
        <p:spPr>
          <a:xfrm>
            <a:off x="1329084" y="4339639"/>
            <a:ext cx="1529091" cy="1629074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25">
            <a:extLst>
              <a:ext uri="{FF2B5EF4-FFF2-40B4-BE49-F238E27FC236}">
                <a16:creationId xmlns:a16="http://schemas.microsoft.com/office/drawing/2014/main" id="{F8E5952A-37ED-A9DE-9BFB-E181BB1CE284}"/>
              </a:ext>
            </a:extLst>
          </p:cNvPr>
          <p:cNvSpPr/>
          <p:nvPr/>
        </p:nvSpPr>
        <p:spPr>
          <a:xfrm>
            <a:off x="1877953" y="4623596"/>
            <a:ext cx="631876" cy="573248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Arrow Connector 27">
            <a:extLst>
              <a:ext uri="{FF2B5EF4-FFF2-40B4-BE49-F238E27FC236}">
                <a16:creationId xmlns:a16="http://schemas.microsoft.com/office/drawing/2014/main" id="{49DB651F-7A66-6A30-79B7-E26643AFC348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3198249" y="4020870"/>
            <a:ext cx="3283696" cy="92925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9">
            <a:extLst>
              <a:ext uri="{FF2B5EF4-FFF2-40B4-BE49-F238E27FC236}">
                <a16:creationId xmlns:a16="http://schemas.microsoft.com/office/drawing/2014/main" id="{BDE39593-EF2D-1AF4-590D-EDD29DF3569A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3198249" y="4950123"/>
            <a:ext cx="3283860" cy="732935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Multiplication Sign 32">
            <a:extLst>
              <a:ext uri="{FF2B5EF4-FFF2-40B4-BE49-F238E27FC236}">
                <a16:creationId xmlns:a16="http://schemas.microsoft.com/office/drawing/2014/main" id="{6C5139C3-674C-2E56-BBB5-0619B1708DA6}"/>
              </a:ext>
            </a:extLst>
          </p:cNvPr>
          <p:cNvSpPr/>
          <p:nvPr/>
        </p:nvSpPr>
        <p:spPr>
          <a:xfrm rot="21065576">
            <a:off x="4421060" y="3652273"/>
            <a:ext cx="1082987" cy="1527260"/>
          </a:xfrm>
          <a:prstGeom prst="mathMultiply">
            <a:avLst>
              <a:gd name="adj1" fmla="val 920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Multiplication Sign 35">
            <a:extLst>
              <a:ext uri="{FF2B5EF4-FFF2-40B4-BE49-F238E27FC236}">
                <a16:creationId xmlns:a16="http://schemas.microsoft.com/office/drawing/2014/main" id="{AF6747F5-A3F8-1296-4DB5-E5DC78F45ABA}"/>
              </a:ext>
            </a:extLst>
          </p:cNvPr>
          <p:cNvSpPr/>
          <p:nvPr/>
        </p:nvSpPr>
        <p:spPr>
          <a:xfrm rot="619801">
            <a:off x="4529963" y="4588130"/>
            <a:ext cx="1082987" cy="1527260"/>
          </a:xfrm>
          <a:prstGeom prst="mathMultiply">
            <a:avLst>
              <a:gd name="adj1" fmla="val 920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ZoneTexte 7">
            <a:extLst>
              <a:ext uri="{FF2B5EF4-FFF2-40B4-BE49-F238E27FC236}">
                <a16:creationId xmlns:a16="http://schemas.microsoft.com/office/drawing/2014/main" id="{570DE6E0-97E7-E696-286C-E019B4DF8F3A}"/>
              </a:ext>
            </a:extLst>
          </p:cNvPr>
          <p:cNvSpPr txBox="1"/>
          <p:nvPr/>
        </p:nvSpPr>
        <p:spPr>
          <a:xfrm>
            <a:off x="733643" y="1513155"/>
            <a:ext cx="66002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troisième étape : Réalisation du dessin.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8EEC77-CFCE-2642-2C38-F67409A4446C}"/>
              </a:ext>
            </a:extLst>
          </p:cNvPr>
          <p:cNvGrpSpPr/>
          <p:nvPr/>
        </p:nvGrpSpPr>
        <p:grpSpPr>
          <a:xfrm>
            <a:off x="613103" y="1014228"/>
            <a:ext cx="10326997" cy="510733"/>
            <a:chOff x="674377" y="1225112"/>
            <a:chExt cx="10326997" cy="510733"/>
          </a:xfrm>
        </p:grpSpPr>
        <p:sp>
          <p:nvSpPr>
            <p:cNvPr id="28" name="Google Shape;443;p19">
              <a:extLst>
                <a:ext uri="{FF2B5EF4-FFF2-40B4-BE49-F238E27FC236}">
                  <a16:creationId xmlns:a16="http://schemas.microsoft.com/office/drawing/2014/main" id="{08ACDC69-4766-2F24-CFDA-6C01D1A6F300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</a:t>
              </a:r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Dessinez la cellule encadrée.</a:t>
              </a:r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C11BE532-F82C-C65E-303E-21C8C66A344E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ZoneTexte 7">
            <a:extLst>
              <a:ext uri="{FF2B5EF4-FFF2-40B4-BE49-F238E27FC236}">
                <a16:creationId xmlns:a16="http://schemas.microsoft.com/office/drawing/2014/main" id="{663C82CA-2D37-F700-B98A-9239FCF1D05C}"/>
              </a:ext>
            </a:extLst>
          </p:cNvPr>
          <p:cNvSpPr txBox="1"/>
          <p:nvPr/>
        </p:nvSpPr>
        <p:spPr>
          <a:xfrm>
            <a:off x="850453" y="311605"/>
            <a:ext cx="103899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fin on réalise notre dessin. Pour le faire je dois respecter les instructions suivantes : </a:t>
            </a:r>
          </a:p>
        </p:txBody>
      </p:sp>
    </p:spTree>
    <p:extLst>
      <p:ext uri="{BB962C8B-B14F-4D97-AF65-F5344CB8AC3E}">
        <p14:creationId xmlns:p14="http://schemas.microsoft.com/office/powerpoint/2010/main" val="37550616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E23A07-C902-81F8-800B-848FFD308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AF67CA41-0C16-5E3D-9CD4-D8AB36BA01A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DF24CF87-2594-0025-52DD-27215A26F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34BA48F4-7CF5-D797-05F1-F326F763B298}"/>
              </a:ext>
            </a:extLst>
          </p:cNvPr>
          <p:cNvGrpSpPr/>
          <p:nvPr/>
        </p:nvGrpSpPr>
        <p:grpSpPr>
          <a:xfrm>
            <a:off x="7431090" y="3849270"/>
            <a:ext cx="1529091" cy="1629074"/>
            <a:chOff x="8028225" y="2288992"/>
            <a:chExt cx="1529091" cy="1629074"/>
          </a:xfrm>
        </p:grpSpPr>
        <p:sp>
          <p:nvSpPr>
            <p:cNvPr id="5" name="Freeform: Shape 6">
              <a:extLst>
                <a:ext uri="{FF2B5EF4-FFF2-40B4-BE49-F238E27FC236}">
                  <a16:creationId xmlns:a16="http://schemas.microsoft.com/office/drawing/2014/main" id="{50FD4F33-9EC5-3BDE-7530-41846208C50A}"/>
                </a:ext>
              </a:extLst>
            </p:cNvPr>
            <p:cNvSpPr/>
            <p:nvPr/>
          </p:nvSpPr>
          <p:spPr>
            <a:xfrm>
              <a:off x="8028225" y="2288992"/>
              <a:ext cx="1529091" cy="1629074"/>
            </a:xfrm>
            <a:custGeom>
              <a:avLst/>
              <a:gdLst>
                <a:gd name="connsiteX0" fmla="*/ 1575402 w 1581260"/>
                <a:gd name="connsiteY0" fmla="*/ 667034 h 1714834"/>
                <a:gd name="connsiteX1" fmla="*/ 1359092 w 1581260"/>
                <a:gd name="connsiteY1" fmla="*/ 86931 h 1714834"/>
                <a:gd name="connsiteX2" fmla="*/ 425028 w 1581260"/>
                <a:gd name="connsiteY2" fmla="*/ 37769 h 1714834"/>
                <a:gd name="connsiteX3" fmla="*/ 12073 w 1581260"/>
                <a:gd name="connsiteY3" fmla="*/ 431060 h 1714834"/>
                <a:gd name="connsiteX4" fmla="*/ 110396 w 1581260"/>
                <a:gd name="connsiteY4" fmla="*/ 804686 h 1714834"/>
                <a:gd name="connsiteX5" fmla="*/ 110396 w 1581260"/>
                <a:gd name="connsiteY5" fmla="*/ 1227473 h 1714834"/>
                <a:gd name="connsiteX6" fmla="*/ 543015 w 1581260"/>
                <a:gd name="connsiteY6" fmla="*/ 1492944 h 1714834"/>
                <a:gd name="connsiteX7" fmla="*/ 926473 w 1581260"/>
                <a:gd name="connsiteY7" fmla="*/ 1699421 h 1714834"/>
                <a:gd name="connsiteX8" fmla="*/ 1211609 w 1581260"/>
                <a:gd name="connsiteY8" fmla="*/ 1060324 h 1714834"/>
                <a:gd name="connsiteX9" fmla="*/ 1575402 w 1581260"/>
                <a:gd name="connsiteY9" fmla="*/ 667034 h 1714834"/>
                <a:gd name="connsiteX0" fmla="*/ 1580025 w 1585161"/>
                <a:gd name="connsiteY0" fmla="*/ 667034 h 1714834"/>
                <a:gd name="connsiteX1" fmla="*/ 1363715 w 1585161"/>
                <a:gd name="connsiteY1" fmla="*/ 86931 h 1714834"/>
                <a:gd name="connsiteX2" fmla="*/ 508309 w 1585161"/>
                <a:gd name="connsiteY2" fmla="*/ 37769 h 1714834"/>
                <a:gd name="connsiteX3" fmla="*/ 16696 w 1585161"/>
                <a:gd name="connsiteY3" fmla="*/ 431060 h 1714834"/>
                <a:gd name="connsiteX4" fmla="*/ 115019 w 1585161"/>
                <a:gd name="connsiteY4" fmla="*/ 804686 h 1714834"/>
                <a:gd name="connsiteX5" fmla="*/ 115019 w 1585161"/>
                <a:gd name="connsiteY5" fmla="*/ 1227473 h 1714834"/>
                <a:gd name="connsiteX6" fmla="*/ 547638 w 1585161"/>
                <a:gd name="connsiteY6" fmla="*/ 1492944 h 1714834"/>
                <a:gd name="connsiteX7" fmla="*/ 931096 w 1585161"/>
                <a:gd name="connsiteY7" fmla="*/ 1699421 h 1714834"/>
                <a:gd name="connsiteX8" fmla="*/ 1216232 w 1585161"/>
                <a:gd name="connsiteY8" fmla="*/ 1060324 h 1714834"/>
                <a:gd name="connsiteX9" fmla="*/ 1580025 w 1585161"/>
                <a:gd name="connsiteY9" fmla="*/ 667034 h 1714834"/>
                <a:gd name="connsiteX0" fmla="*/ 1580025 w 1585161"/>
                <a:gd name="connsiteY0" fmla="*/ 714107 h 1761907"/>
                <a:gd name="connsiteX1" fmla="*/ 1363715 w 1585161"/>
                <a:gd name="connsiteY1" fmla="*/ 134004 h 1761907"/>
                <a:gd name="connsiteX2" fmla="*/ 508309 w 1585161"/>
                <a:gd name="connsiteY2" fmla="*/ 84842 h 1761907"/>
                <a:gd name="connsiteX3" fmla="*/ 16696 w 1585161"/>
                <a:gd name="connsiteY3" fmla="*/ 478133 h 1761907"/>
                <a:gd name="connsiteX4" fmla="*/ 115019 w 1585161"/>
                <a:gd name="connsiteY4" fmla="*/ 851759 h 1761907"/>
                <a:gd name="connsiteX5" fmla="*/ 115019 w 1585161"/>
                <a:gd name="connsiteY5" fmla="*/ 1274546 h 1761907"/>
                <a:gd name="connsiteX6" fmla="*/ 547638 w 1585161"/>
                <a:gd name="connsiteY6" fmla="*/ 1540017 h 1761907"/>
                <a:gd name="connsiteX7" fmla="*/ 931096 w 1585161"/>
                <a:gd name="connsiteY7" fmla="*/ 1746494 h 1761907"/>
                <a:gd name="connsiteX8" fmla="*/ 1216232 w 1585161"/>
                <a:gd name="connsiteY8" fmla="*/ 1107397 h 1761907"/>
                <a:gd name="connsiteX9" fmla="*/ 1580025 w 1585161"/>
                <a:gd name="connsiteY9" fmla="*/ 714107 h 1761907"/>
                <a:gd name="connsiteX0" fmla="*/ 1580025 w 1585161"/>
                <a:gd name="connsiteY0" fmla="*/ 701625 h 1749425"/>
                <a:gd name="connsiteX1" fmla="*/ 1363715 w 1585161"/>
                <a:gd name="connsiteY1" fmla="*/ 121522 h 1749425"/>
                <a:gd name="connsiteX2" fmla="*/ 970426 w 1585161"/>
                <a:gd name="connsiteY2" fmla="*/ 3536 h 1749425"/>
                <a:gd name="connsiteX3" fmla="*/ 508309 w 1585161"/>
                <a:gd name="connsiteY3" fmla="*/ 72360 h 1749425"/>
                <a:gd name="connsiteX4" fmla="*/ 16696 w 1585161"/>
                <a:gd name="connsiteY4" fmla="*/ 465651 h 1749425"/>
                <a:gd name="connsiteX5" fmla="*/ 115019 w 1585161"/>
                <a:gd name="connsiteY5" fmla="*/ 839277 h 1749425"/>
                <a:gd name="connsiteX6" fmla="*/ 115019 w 1585161"/>
                <a:gd name="connsiteY6" fmla="*/ 1262064 h 1749425"/>
                <a:gd name="connsiteX7" fmla="*/ 547638 w 1585161"/>
                <a:gd name="connsiteY7" fmla="*/ 1527535 h 1749425"/>
                <a:gd name="connsiteX8" fmla="*/ 931096 w 1585161"/>
                <a:gd name="connsiteY8" fmla="*/ 1734012 h 1749425"/>
                <a:gd name="connsiteX9" fmla="*/ 1216232 w 1585161"/>
                <a:gd name="connsiteY9" fmla="*/ 1094915 h 1749425"/>
                <a:gd name="connsiteX10" fmla="*/ 1580025 w 1585161"/>
                <a:gd name="connsiteY10" fmla="*/ 701625 h 1749425"/>
                <a:gd name="connsiteX0" fmla="*/ 1580025 w 1602199"/>
                <a:gd name="connsiteY0" fmla="*/ 701625 h 1749425"/>
                <a:gd name="connsiteX1" fmla="*/ 1540697 w 1602199"/>
                <a:gd name="connsiteY1" fmla="*/ 367329 h 1749425"/>
                <a:gd name="connsiteX2" fmla="*/ 1363715 w 1602199"/>
                <a:gd name="connsiteY2" fmla="*/ 121522 h 1749425"/>
                <a:gd name="connsiteX3" fmla="*/ 970426 w 1602199"/>
                <a:gd name="connsiteY3" fmla="*/ 3536 h 1749425"/>
                <a:gd name="connsiteX4" fmla="*/ 508309 w 1602199"/>
                <a:gd name="connsiteY4" fmla="*/ 72360 h 1749425"/>
                <a:gd name="connsiteX5" fmla="*/ 16696 w 1602199"/>
                <a:gd name="connsiteY5" fmla="*/ 465651 h 1749425"/>
                <a:gd name="connsiteX6" fmla="*/ 115019 w 1602199"/>
                <a:gd name="connsiteY6" fmla="*/ 839277 h 1749425"/>
                <a:gd name="connsiteX7" fmla="*/ 115019 w 1602199"/>
                <a:gd name="connsiteY7" fmla="*/ 1262064 h 1749425"/>
                <a:gd name="connsiteX8" fmla="*/ 547638 w 1602199"/>
                <a:gd name="connsiteY8" fmla="*/ 1527535 h 1749425"/>
                <a:gd name="connsiteX9" fmla="*/ 931096 w 1602199"/>
                <a:gd name="connsiteY9" fmla="*/ 1734012 h 1749425"/>
                <a:gd name="connsiteX10" fmla="*/ 1216232 w 1602199"/>
                <a:gd name="connsiteY10" fmla="*/ 1094915 h 1749425"/>
                <a:gd name="connsiteX11" fmla="*/ 1580025 w 1602199"/>
                <a:gd name="connsiteY11" fmla="*/ 701625 h 1749425"/>
                <a:gd name="connsiteX0" fmla="*/ 1580025 w 1595320"/>
                <a:gd name="connsiteY0" fmla="*/ 701625 h 1749425"/>
                <a:gd name="connsiteX1" fmla="*/ 1511201 w 1595320"/>
                <a:gd name="connsiteY1" fmla="*/ 445987 h 1749425"/>
                <a:gd name="connsiteX2" fmla="*/ 1363715 w 1595320"/>
                <a:gd name="connsiteY2" fmla="*/ 121522 h 1749425"/>
                <a:gd name="connsiteX3" fmla="*/ 970426 w 1595320"/>
                <a:gd name="connsiteY3" fmla="*/ 3536 h 1749425"/>
                <a:gd name="connsiteX4" fmla="*/ 508309 w 1595320"/>
                <a:gd name="connsiteY4" fmla="*/ 72360 h 1749425"/>
                <a:gd name="connsiteX5" fmla="*/ 16696 w 1595320"/>
                <a:gd name="connsiteY5" fmla="*/ 465651 h 1749425"/>
                <a:gd name="connsiteX6" fmla="*/ 115019 w 1595320"/>
                <a:gd name="connsiteY6" fmla="*/ 839277 h 1749425"/>
                <a:gd name="connsiteX7" fmla="*/ 115019 w 1595320"/>
                <a:gd name="connsiteY7" fmla="*/ 1262064 h 1749425"/>
                <a:gd name="connsiteX8" fmla="*/ 547638 w 1595320"/>
                <a:gd name="connsiteY8" fmla="*/ 1527535 h 1749425"/>
                <a:gd name="connsiteX9" fmla="*/ 931096 w 1595320"/>
                <a:gd name="connsiteY9" fmla="*/ 1734012 h 1749425"/>
                <a:gd name="connsiteX10" fmla="*/ 1216232 w 1595320"/>
                <a:gd name="connsiteY10" fmla="*/ 1094915 h 1749425"/>
                <a:gd name="connsiteX11" fmla="*/ 1580025 w 1595320"/>
                <a:gd name="connsiteY11" fmla="*/ 701625 h 1749425"/>
                <a:gd name="connsiteX0" fmla="*/ 1580025 w 1595320"/>
                <a:gd name="connsiteY0" fmla="*/ 654042 h 1701842"/>
                <a:gd name="connsiteX1" fmla="*/ 1511201 w 1595320"/>
                <a:gd name="connsiteY1" fmla="*/ 398404 h 1701842"/>
                <a:gd name="connsiteX2" fmla="*/ 1363715 w 1595320"/>
                <a:gd name="connsiteY2" fmla="*/ 73939 h 1701842"/>
                <a:gd name="connsiteX3" fmla="*/ 990090 w 1595320"/>
                <a:gd name="connsiteY3" fmla="*/ 44444 h 1701842"/>
                <a:gd name="connsiteX4" fmla="*/ 508309 w 1595320"/>
                <a:gd name="connsiteY4" fmla="*/ 24777 h 1701842"/>
                <a:gd name="connsiteX5" fmla="*/ 16696 w 1595320"/>
                <a:gd name="connsiteY5" fmla="*/ 418068 h 1701842"/>
                <a:gd name="connsiteX6" fmla="*/ 115019 w 1595320"/>
                <a:gd name="connsiteY6" fmla="*/ 791694 h 1701842"/>
                <a:gd name="connsiteX7" fmla="*/ 115019 w 1595320"/>
                <a:gd name="connsiteY7" fmla="*/ 1214481 h 1701842"/>
                <a:gd name="connsiteX8" fmla="*/ 547638 w 1595320"/>
                <a:gd name="connsiteY8" fmla="*/ 1479952 h 1701842"/>
                <a:gd name="connsiteX9" fmla="*/ 931096 w 1595320"/>
                <a:gd name="connsiteY9" fmla="*/ 1686429 h 1701842"/>
                <a:gd name="connsiteX10" fmla="*/ 1216232 w 1595320"/>
                <a:gd name="connsiteY10" fmla="*/ 1047332 h 1701842"/>
                <a:gd name="connsiteX11" fmla="*/ 1580025 w 1595320"/>
                <a:gd name="connsiteY11" fmla="*/ 654042 h 1701842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63715 w 1595320"/>
                <a:gd name="connsiteY2" fmla="*/ 52387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80025 w 1595320"/>
                <a:gd name="connsiteY0" fmla="*/ 632490 h 1680290"/>
                <a:gd name="connsiteX1" fmla="*/ 1511201 w 1595320"/>
                <a:gd name="connsiteY1" fmla="*/ 376852 h 1680290"/>
                <a:gd name="connsiteX2" fmla="*/ 1353883 w 1595320"/>
                <a:gd name="connsiteY2" fmla="*/ 131045 h 1680290"/>
                <a:gd name="connsiteX3" fmla="*/ 990090 w 1595320"/>
                <a:gd name="connsiteY3" fmla="*/ 22892 h 1680290"/>
                <a:gd name="connsiteX4" fmla="*/ 508309 w 1595320"/>
                <a:gd name="connsiteY4" fmla="*/ 32722 h 1680290"/>
                <a:gd name="connsiteX5" fmla="*/ 16696 w 1595320"/>
                <a:gd name="connsiteY5" fmla="*/ 396516 h 1680290"/>
                <a:gd name="connsiteX6" fmla="*/ 115019 w 1595320"/>
                <a:gd name="connsiteY6" fmla="*/ 770142 h 1680290"/>
                <a:gd name="connsiteX7" fmla="*/ 115019 w 1595320"/>
                <a:gd name="connsiteY7" fmla="*/ 1192929 h 1680290"/>
                <a:gd name="connsiteX8" fmla="*/ 547638 w 1595320"/>
                <a:gd name="connsiteY8" fmla="*/ 1458400 h 1680290"/>
                <a:gd name="connsiteX9" fmla="*/ 931096 w 1595320"/>
                <a:gd name="connsiteY9" fmla="*/ 1664877 h 1680290"/>
                <a:gd name="connsiteX10" fmla="*/ 1216232 w 1595320"/>
                <a:gd name="connsiteY10" fmla="*/ 1025780 h 1680290"/>
                <a:gd name="connsiteX11" fmla="*/ 1580025 w 1595320"/>
                <a:gd name="connsiteY11" fmla="*/ 632490 h 1680290"/>
                <a:gd name="connsiteX0" fmla="*/ 1535383 w 1550678"/>
                <a:gd name="connsiteY0" fmla="*/ 633198 h 1680998"/>
                <a:gd name="connsiteX1" fmla="*/ 1466559 w 1550678"/>
                <a:gd name="connsiteY1" fmla="*/ 377560 h 1680998"/>
                <a:gd name="connsiteX2" fmla="*/ 1309241 w 1550678"/>
                <a:gd name="connsiteY2" fmla="*/ 131753 h 1680998"/>
                <a:gd name="connsiteX3" fmla="*/ 945448 w 1550678"/>
                <a:gd name="connsiteY3" fmla="*/ 23600 h 1680998"/>
                <a:gd name="connsiteX4" fmla="*/ 463667 w 1550678"/>
                <a:gd name="connsiteY4" fmla="*/ 33430 h 1680998"/>
                <a:gd name="connsiteX5" fmla="*/ 21215 w 1550678"/>
                <a:gd name="connsiteY5" fmla="*/ 407056 h 1680998"/>
                <a:gd name="connsiteX6" fmla="*/ 70377 w 1550678"/>
                <a:gd name="connsiteY6" fmla="*/ 770850 h 1680998"/>
                <a:gd name="connsiteX7" fmla="*/ 70377 w 1550678"/>
                <a:gd name="connsiteY7" fmla="*/ 1193637 h 1680998"/>
                <a:gd name="connsiteX8" fmla="*/ 502996 w 1550678"/>
                <a:gd name="connsiteY8" fmla="*/ 1459108 h 1680998"/>
                <a:gd name="connsiteX9" fmla="*/ 886454 w 1550678"/>
                <a:gd name="connsiteY9" fmla="*/ 1665585 h 1680998"/>
                <a:gd name="connsiteX10" fmla="*/ 1171590 w 1550678"/>
                <a:gd name="connsiteY10" fmla="*/ 1026488 h 1680998"/>
                <a:gd name="connsiteX11" fmla="*/ 1535383 w 1550678"/>
                <a:gd name="connsiteY11" fmla="*/ 633198 h 1680998"/>
                <a:gd name="connsiteX0" fmla="*/ 1536013 w 1551308"/>
                <a:gd name="connsiteY0" fmla="*/ 633198 h 1680998"/>
                <a:gd name="connsiteX1" fmla="*/ 1467189 w 1551308"/>
                <a:gd name="connsiteY1" fmla="*/ 377560 h 1680998"/>
                <a:gd name="connsiteX2" fmla="*/ 1309871 w 1551308"/>
                <a:gd name="connsiteY2" fmla="*/ 131753 h 1680998"/>
                <a:gd name="connsiteX3" fmla="*/ 946078 w 1551308"/>
                <a:gd name="connsiteY3" fmla="*/ 23600 h 1680998"/>
                <a:gd name="connsiteX4" fmla="*/ 464297 w 1551308"/>
                <a:gd name="connsiteY4" fmla="*/ 33430 h 1680998"/>
                <a:gd name="connsiteX5" fmla="*/ 21845 w 1551308"/>
                <a:gd name="connsiteY5" fmla="*/ 407056 h 1680998"/>
                <a:gd name="connsiteX6" fmla="*/ 71007 w 1551308"/>
                <a:gd name="connsiteY6" fmla="*/ 770850 h 1680998"/>
                <a:gd name="connsiteX7" fmla="*/ 100503 w 1551308"/>
                <a:gd name="connsiteY7" fmla="*/ 1193637 h 1680998"/>
                <a:gd name="connsiteX8" fmla="*/ 503626 w 1551308"/>
                <a:gd name="connsiteY8" fmla="*/ 1459108 h 1680998"/>
                <a:gd name="connsiteX9" fmla="*/ 887084 w 1551308"/>
                <a:gd name="connsiteY9" fmla="*/ 1665585 h 1680998"/>
                <a:gd name="connsiteX10" fmla="*/ 1172220 w 1551308"/>
                <a:gd name="connsiteY10" fmla="*/ 1026488 h 1680998"/>
                <a:gd name="connsiteX11" fmla="*/ 1536013 w 1551308"/>
                <a:gd name="connsiteY11" fmla="*/ 633198 h 1680998"/>
                <a:gd name="connsiteX0" fmla="*/ 1536013 w 1548060"/>
                <a:gd name="connsiteY0" fmla="*/ 633198 h 1680998"/>
                <a:gd name="connsiteX1" fmla="*/ 1467189 w 1548060"/>
                <a:gd name="connsiteY1" fmla="*/ 377560 h 1680998"/>
                <a:gd name="connsiteX2" fmla="*/ 1309871 w 1548060"/>
                <a:gd name="connsiteY2" fmla="*/ 131753 h 1680998"/>
                <a:gd name="connsiteX3" fmla="*/ 946078 w 1548060"/>
                <a:gd name="connsiteY3" fmla="*/ 23600 h 1680998"/>
                <a:gd name="connsiteX4" fmla="*/ 464297 w 1548060"/>
                <a:gd name="connsiteY4" fmla="*/ 33430 h 1680998"/>
                <a:gd name="connsiteX5" fmla="*/ 21845 w 1548060"/>
                <a:gd name="connsiteY5" fmla="*/ 407056 h 1680998"/>
                <a:gd name="connsiteX6" fmla="*/ 71007 w 1548060"/>
                <a:gd name="connsiteY6" fmla="*/ 770850 h 1680998"/>
                <a:gd name="connsiteX7" fmla="*/ 100503 w 1548060"/>
                <a:gd name="connsiteY7" fmla="*/ 1193637 h 1680998"/>
                <a:gd name="connsiteX8" fmla="*/ 503626 w 1548060"/>
                <a:gd name="connsiteY8" fmla="*/ 1459108 h 1680998"/>
                <a:gd name="connsiteX9" fmla="*/ 887084 w 1548060"/>
                <a:gd name="connsiteY9" fmla="*/ 1665585 h 1680998"/>
                <a:gd name="connsiteX10" fmla="*/ 1221382 w 1548060"/>
                <a:gd name="connsiteY10" fmla="*/ 1046153 h 1680998"/>
                <a:gd name="connsiteX11" fmla="*/ 1536013 w 1548060"/>
                <a:gd name="connsiteY11" fmla="*/ 633198 h 1680998"/>
                <a:gd name="connsiteX0" fmla="*/ 1536013 w 1548060"/>
                <a:gd name="connsiteY0" fmla="*/ 633198 h 1653136"/>
                <a:gd name="connsiteX1" fmla="*/ 1467189 w 1548060"/>
                <a:gd name="connsiteY1" fmla="*/ 377560 h 1653136"/>
                <a:gd name="connsiteX2" fmla="*/ 1309871 w 1548060"/>
                <a:gd name="connsiteY2" fmla="*/ 131753 h 1653136"/>
                <a:gd name="connsiteX3" fmla="*/ 946078 w 1548060"/>
                <a:gd name="connsiteY3" fmla="*/ 23600 h 1653136"/>
                <a:gd name="connsiteX4" fmla="*/ 464297 w 1548060"/>
                <a:gd name="connsiteY4" fmla="*/ 33430 h 1653136"/>
                <a:gd name="connsiteX5" fmla="*/ 21845 w 1548060"/>
                <a:gd name="connsiteY5" fmla="*/ 407056 h 1653136"/>
                <a:gd name="connsiteX6" fmla="*/ 71007 w 1548060"/>
                <a:gd name="connsiteY6" fmla="*/ 770850 h 1653136"/>
                <a:gd name="connsiteX7" fmla="*/ 100503 w 1548060"/>
                <a:gd name="connsiteY7" fmla="*/ 1193637 h 1653136"/>
                <a:gd name="connsiteX8" fmla="*/ 503626 w 1548060"/>
                <a:gd name="connsiteY8" fmla="*/ 1459108 h 1653136"/>
                <a:gd name="connsiteX9" fmla="*/ 857587 w 1548060"/>
                <a:gd name="connsiteY9" fmla="*/ 1636088 h 1653136"/>
                <a:gd name="connsiteX10" fmla="*/ 1221382 w 1548060"/>
                <a:gd name="connsiteY10" fmla="*/ 1046153 h 1653136"/>
                <a:gd name="connsiteX11" fmla="*/ 1536013 w 1548060"/>
                <a:gd name="connsiteY11" fmla="*/ 633198 h 1653136"/>
                <a:gd name="connsiteX0" fmla="*/ 1531290 w 1543337"/>
                <a:gd name="connsiteY0" fmla="*/ 639914 h 1659852"/>
                <a:gd name="connsiteX1" fmla="*/ 1462466 w 1543337"/>
                <a:gd name="connsiteY1" fmla="*/ 384276 h 1659852"/>
                <a:gd name="connsiteX2" fmla="*/ 1305148 w 1543337"/>
                <a:gd name="connsiteY2" fmla="*/ 138469 h 1659852"/>
                <a:gd name="connsiteX3" fmla="*/ 941355 w 1543337"/>
                <a:gd name="connsiteY3" fmla="*/ 30316 h 1659852"/>
                <a:gd name="connsiteX4" fmla="*/ 390749 w 1543337"/>
                <a:gd name="connsiteY4" fmla="*/ 30313 h 1659852"/>
                <a:gd name="connsiteX5" fmla="*/ 17122 w 1543337"/>
                <a:gd name="connsiteY5" fmla="*/ 413772 h 1659852"/>
                <a:gd name="connsiteX6" fmla="*/ 66284 w 1543337"/>
                <a:gd name="connsiteY6" fmla="*/ 777566 h 1659852"/>
                <a:gd name="connsiteX7" fmla="*/ 95780 w 1543337"/>
                <a:gd name="connsiteY7" fmla="*/ 1200353 h 1659852"/>
                <a:gd name="connsiteX8" fmla="*/ 498903 w 1543337"/>
                <a:gd name="connsiteY8" fmla="*/ 1465824 h 1659852"/>
                <a:gd name="connsiteX9" fmla="*/ 852864 w 1543337"/>
                <a:gd name="connsiteY9" fmla="*/ 1642804 h 1659852"/>
                <a:gd name="connsiteX10" fmla="*/ 1216659 w 1543337"/>
                <a:gd name="connsiteY10" fmla="*/ 1052869 h 1659852"/>
                <a:gd name="connsiteX11" fmla="*/ 1531290 w 1543337"/>
                <a:gd name="connsiteY11" fmla="*/ 639914 h 1659852"/>
                <a:gd name="connsiteX0" fmla="*/ 1516828 w 1528875"/>
                <a:gd name="connsiteY0" fmla="*/ 623296 h 1643234"/>
                <a:gd name="connsiteX1" fmla="*/ 1448004 w 1528875"/>
                <a:gd name="connsiteY1" fmla="*/ 367658 h 1643234"/>
                <a:gd name="connsiteX2" fmla="*/ 1290686 w 1528875"/>
                <a:gd name="connsiteY2" fmla="*/ 121851 h 1643234"/>
                <a:gd name="connsiteX3" fmla="*/ 926893 w 1528875"/>
                <a:gd name="connsiteY3" fmla="*/ 13698 h 1643234"/>
                <a:gd name="connsiteX4" fmla="*/ 376287 w 1528875"/>
                <a:gd name="connsiteY4" fmla="*/ 13695 h 1643234"/>
                <a:gd name="connsiteX5" fmla="*/ 140313 w 1528875"/>
                <a:gd name="connsiteY5" fmla="*/ 171012 h 1643234"/>
                <a:gd name="connsiteX6" fmla="*/ 2660 w 1528875"/>
                <a:gd name="connsiteY6" fmla="*/ 397154 h 1643234"/>
                <a:gd name="connsiteX7" fmla="*/ 51822 w 1528875"/>
                <a:gd name="connsiteY7" fmla="*/ 760948 h 1643234"/>
                <a:gd name="connsiteX8" fmla="*/ 81318 w 1528875"/>
                <a:gd name="connsiteY8" fmla="*/ 1183735 h 1643234"/>
                <a:gd name="connsiteX9" fmla="*/ 484441 w 1528875"/>
                <a:gd name="connsiteY9" fmla="*/ 1449206 h 1643234"/>
                <a:gd name="connsiteX10" fmla="*/ 838402 w 1528875"/>
                <a:gd name="connsiteY10" fmla="*/ 1626186 h 1643234"/>
                <a:gd name="connsiteX11" fmla="*/ 1202197 w 1528875"/>
                <a:gd name="connsiteY11" fmla="*/ 1036251 h 1643234"/>
                <a:gd name="connsiteX12" fmla="*/ 1516828 w 1528875"/>
                <a:gd name="connsiteY12" fmla="*/ 623296 h 1643234"/>
                <a:gd name="connsiteX0" fmla="*/ 1519972 w 1532019"/>
                <a:gd name="connsiteY0" fmla="*/ 626163 h 1646101"/>
                <a:gd name="connsiteX1" fmla="*/ 1451148 w 1532019"/>
                <a:gd name="connsiteY1" fmla="*/ 370525 h 1646101"/>
                <a:gd name="connsiteX2" fmla="*/ 1293830 w 1532019"/>
                <a:gd name="connsiteY2" fmla="*/ 124718 h 1646101"/>
                <a:gd name="connsiteX3" fmla="*/ 930037 w 1532019"/>
                <a:gd name="connsiteY3" fmla="*/ 16565 h 1646101"/>
                <a:gd name="connsiteX4" fmla="*/ 379431 w 1532019"/>
                <a:gd name="connsiteY4" fmla="*/ 16562 h 1646101"/>
                <a:gd name="connsiteX5" fmla="*/ 202450 w 1532019"/>
                <a:gd name="connsiteY5" fmla="*/ 213208 h 1646101"/>
                <a:gd name="connsiteX6" fmla="*/ 5804 w 1532019"/>
                <a:gd name="connsiteY6" fmla="*/ 400021 h 1646101"/>
                <a:gd name="connsiteX7" fmla="*/ 54966 w 1532019"/>
                <a:gd name="connsiteY7" fmla="*/ 763815 h 1646101"/>
                <a:gd name="connsiteX8" fmla="*/ 84462 w 1532019"/>
                <a:gd name="connsiteY8" fmla="*/ 1186602 h 1646101"/>
                <a:gd name="connsiteX9" fmla="*/ 487585 w 1532019"/>
                <a:gd name="connsiteY9" fmla="*/ 1452073 h 1646101"/>
                <a:gd name="connsiteX10" fmla="*/ 841546 w 1532019"/>
                <a:gd name="connsiteY10" fmla="*/ 1629053 h 1646101"/>
                <a:gd name="connsiteX11" fmla="*/ 1205341 w 1532019"/>
                <a:gd name="connsiteY11" fmla="*/ 1039118 h 1646101"/>
                <a:gd name="connsiteX12" fmla="*/ 1519972 w 1532019"/>
                <a:gd name="connsiteY12" fmla="*/ 626163 h 1646101"/>
                <a:gd name="connsiteX0" fmla="*/ 1519972 w 1532019"/>
                <a:gd name="connsiteY0" fmla="*/ 615878 h 1635816"/>
                <a:gd name="connsiteX1" fmla="*/ 1451148 w 1532019"/>
                <a:gd name="connsiteY1" fmla="*/ 360240 h 1635816"/>
                <a:gd name="connsiteX2" fmla="*/ 1293830 w 1532019"/>
                <a:gd name="connsiteY2" fmla="*/ 114433 h 1635816"/>
                <a:gd name="connsiteX3" fmla="*/ 930037 w 1532019"/>
                <a:gd name="connsiteY3" fmla="*/ 6280 h 1635816"/>
                <a:gd name="connsiteX4" fmla="*/ 406101 w 1532019"/>
                <a:gd name="connsiteY4" fmla="*/ 25327 h 1635816"/>
                <a:gd name="connsiteX5" fmla="*/ 202450 w 1532019"/>
                <a:gd name="connsiteY5" fmla="*/ 202923 h 1635816"/>
                <a:gd name="connsiteX6" fmla="*/ 5804 w 1532019"/>
                <a:gd name="connsiteY6" fmla="*/ 389736 h 1635816"/>
                <a:gd name="connsiteX7" fmla="*/ 54966 w 1532019"/>
                <a:gd name="connsiteY7" fmla="*/ 753530 h 1635816"/>
                <a:gd name="connsiteX8" fmla="*/ 84462 w 1532019"/>
                <a:gd name="connsiteY8" fmla="*/ 1176317 h 1635816"/>
                <a:gd name="connsiteX9" fmla="*/ 487585 w 1532019"/>
                <a:gd name="connsiteY9" fmla="*/ 1441788 h 1635816"/>
                <a:gd name="connsiteX10" fmla="*/ 841546 w 1532019"/>
                <a:gd name="connsiteY10" fmla="*/ 1618768 h 1635816"/>
                <a:gd name="connsiteX11" fmla="*/ 1205341 w 1532019"/>
                <a:gd name="connsiteY11" fmla="*/ 1028833 h 1635816"/>
                <a:gd name="connsiteX12" fmla="*/ 1519972 w 1532019"/>
                <a:gd name="connsiteY12" fmla="*/ 615878 h 1635816"/>
                <a:gd name="connsiteX0" fmla="*/ 1518897 w 1530944"/>
                <a:gd name="connsiteY0" fmla="*/ 615878 h 1635816"/>
                <a:gd name="connsiteX1" fmla="*/ 1450073 w 1530944"/>
                <a:gd name="connsiteY1" fmla="*/ 360240 h 1635816"/>
                <a:gd name="connsiteX2" fmla="*/ 1292755 w 1530944"/>
                <a:gd name="connsiteY2" fmla="*/ 114433 h 1635816"/>
                <a:gd name="connsiteX3" fmla="*/ 928962 w 1530944"/>
                <a:gd name="connsiteY3" fmla="*/ 6280 h 1635816"/>
                <a:gd name="connsiteX4" fmla="*/ 405026 w 1530944"/>
                <a:gd name="connsiteY4" fmla="*/ 25327 h 1635816"/>
                <a:gd name="connsiteX5" fmla="*/ 182325 w 1530944"/>
                <a:gd name="connsiteY5" fmla="*/ 202923 h 1635816"/>
                <a:gd name="connsiteX6" fmla="*/ 4729 w 1530944"/>
                <a:gd name="connsiteY6" fmla="*/ 389736 h 1635816"/>
                <a:gd name="connsiteX7" fmla="*/ 53891 w 1530944"/>
                <a:gd name="connsiteY7" fmla="*/ 753530 h 1635816"/>
                <a:gd name="connsiteX8" fmla="*/ 83387 w 1530944"/>
                <a:gd name="connsiteY8" fmla="*/ 1176317 h 1635816"/>
                <a:gd name="connsiteX9" fmla="*/ 486510 w 1530944"/>
                <a:gd name="connsiteY9" fmla="*/ 1441788 h 1635816"/>
                <a:gd name="connsiteX10" fmla="*/ 840471 w 1530944"/>
                <a:gd name="connsiteY10" fmla="*/ 1618768 h 1635816"/>
                <a:gd name="connsiteX11" fmla="*/ 1204266 w 1530944"/>
                <a:gd name="connsiteY11" fmla="*/ 1028833 h 1635816"/>
                <a:gd name="connsiteX12" fmla="*/ 1518897 w 1530944"/>
                <a:gd name="connsiteY12" fmla="*/ 615878 h 1635816"/>
                <a:gd name="connsiteX0" fmla="*/ 1518897 w 1530944"/>
                <a:gd name="connsiteY0" fmla="*/ 609136 h 1629074"/>
                <a:gd name="connsiteX1" fmla="*/ 1450073 w 1530944"/>
                <a:gd name="connsiteY1" fmla="*/ 353498 h 1629074"/>
                <a:gd name="connsiteX2" fmla="*/ 1292755 w 1530944"/>
                <a:gd name="connsiteY2" fmla="*/ 107691 h 1629074"/>
                <a:gd name="connsiteX3" fmla="*/ 887052 w 1530944"/>
                <a:gd name="connsiteY3" fmla="*/ 10968 h 1629074"/>
                <a:gd name="connsiteX4" fmla="*/ 405026 w 1530944"/>
                <a:gd name="connsiteY4" fmla="*/ 18585 h 1629074"/>
                <a:gd name="connsiteX5" fmla="*/ 182325 w 1530944"/>
                <a:gd name="connsiteY5" fmla="*/ 196181 h 1629074"/>
                <a:gd name="connsiteX6" fmla="*/ 4729 w 1530944"/>
                <a:gd name="connsiteY6" fmla="*/ 382994 h 1629074"/>
                <a:gd name="connsiteX7" fmla="*/ 53891 w 1530944"/>
                <a:gd name="connsiteY7" fmla="*/ 746788 h 1629074"/>
                <a:gd name="connsiteX8" fmla="*/ 83387 w 1530944"/>
                <a:gd name="connsiteY8" fmla="*/ 1169575 h 1629074"/>
                <a:gd name="connsiteX9" fmla="*/ 486510 w 1530944"/>
                <a:gd name="connsiteY9" fmla="*/ 1435046 h 1629074"/>
                <a:gd name="connsiteX10" fmla="*/ 840471 w 1530944"/>
                <a:gd name="connsiteY10" fmla="*/ 1612026 h 1629074"/>
                <a:gd name="connsiteX11" fmla="*/ 1204266 w 1530944"/>
                <a:gd name="connsiteY11" fmla="*/ 1022091 h 1629074"/>
                <a:gd name="connsiteX12" fmla="*/ 1518897 w 1530944"/>
                <a:gd name="connsiteY12" fmla="*/ 609136 h 1629074"/>
                <a:gd name="connsiteX0" fmla="*/ 1518897 w 1529091"/>
                <a:gd name="connsiteY0" fmla="*/ 609136 h 1629074"/>
                <a:gd name="connsiteX1" fmla="*/ 1438643 w 1529091"/>
                <a:gd name="connsiteY1" fmla="*/ 387788 h 1629074"/>
                <a:gd name="connsiteX2" fmla="*/ 1292755 w 1529091"/>
                <a:gd name="connsiteY2" fmla="*/ 107691 h 1629074"/>
                <a:gd name="connsiteX3" fmla="*/ 887052 w 1529091"/>
                <a:gd name="connsiteY3" fmla="*/ 10968 h 1629074"/>
                <a:gd name="connsiteX4" fmla="*/ 405026 w 1529091"/>
                <a:gd name="connsiteY4" fmla="*/ 18585 h 1629074"/>
                <a:gd name="connsiteX5" fmla="*/ 182325 w 1529091"/>
                <a:gd name="connsiteY5" fmla="*/ 196181 h 1629074"/>
                <a:gd name="connsiteX6" fmla="*/ 4729 w 1529091"/>
                <a:gd name="connsiteY6" fmla="*/ 382994 h 1629074"/>
                <a:gd name="connsiteX7" fmla="*/ 53891 w 1529091"/>
                <a:gd name="connsiteY7" fmla="*/ 746788 h 1629074"/>
                <a:gd name="connsiteX8" fmla="*/ 83387 w 1529091"/>
                <a:gd name="connsiteY8" fmla="*/ 1169575 h 1629074"/>
                <a:gd name="connsiteX9" fmla="*/ 486510 w 1529091"/>
                <a:gd name="connsiteY9" fmla="*/ 1435046 h 1629074"/>
                <a:gd name="connsiteX10" fmla="*/ 840471 w 1529091"/>
                <a:gd name="connsiteY10" fmla="*/ 1612026 h 1629074"/>
                <a:gd name="connsiteX11" fmla="*/ 1204266 w 1529091"/>
                <a:gd name="connsiteY11" fmla="*/ 1022091 h 1629074"/>
                <a:gd name="connsiteX12" fmla="*/ 1518897 w 1529091"/>
                <a:gd name="connsiteY12" fmla="*/ 609136 h 162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9091" h="1629074">
                  <a:moveTo>
                    <a:pt x="1518897" y="609136"/>
                  </a:moveTo>
                  <a:cubicBezTo>
                    <a:pt x="1557960" y="503419"/>
                    <a:pt x="1474695" y="484472"/>
                    <a:pt x="1438643" y="387788"/>
                  </a:cubicBezTo>
                  <a:cubicBezTo>
                    <a:pt x="1402591" y="291104"/>
                    <a:pt x="1384687" y="170494"/>
                    <a:pt x="1292755" y="107691"/>
                  </a:cubicBezTo>
                  <a:cubicBezTo>
                    <a:pt x="1200823" y="44888"/>
                    <a:pt x="1029620" y="19162"/>
                    <a:pt x="887052" y="10968"/>
                  </a:cubicBezTo>
                  <a:cubicBezTo>
                    <a:pt x="744484" y="2774"/>
                    <a:pt x="522481" y="-12284"/>
                    <a:pt x="405026" y="18585"/>
                  </a:cubicBezTo>
                  <a:cubicBezTo>
                    <a:pt x="287572" y="49454"/>
                    <a:pt x="244596" y="132271"/>
                    <a:pt x="182325" y="196181"/>
                  </a:cubicBezTo>
                  <a:cubicBezTo>
                    <a:pt x="120054" y="260091"/>
                    <a:pt x="26135" y="291226"/>
                    <a:pt x="4729" y="382994"/>
                  </a:cubicBezTo>
                  <a:cubicBezTo>
                    <a:pt x="-16677" y="474762"/>
                    <a:pt x="40781" y="615691"/>
                    <a:pt x="53891" y="746788"/>
                  </a:cubicBezTo>
                  <a:cubicBezTo>
                    <a:pt x="67001" y="877885"/>
                    <a:pt x="11284" y="1054865"/>
                    <a:pt x="83387" y="1169575"/>
                  </a:cubicBezTo>
                  <a:cubicBezTo>
                    <a:pt x="155490" y="1284285"/>
                    <a:pt x="360329" y="1361304"/>
                    <a:pt x="486510" y="1435046"/>
                  </a:cubicBezTo>
                  <a:cubicBezTo>
                    <a:pt x="612691" y="1508788"/>
                    <a:pt x="729039" y="1684129"/>
                    <a:pt x="840471" y="1612026"/>
                  </a:cubicBezTo>
                  <a:cubicBezTo>
                    <a:pt x="951903" y="1539923"/>
                    <a:pt x="1091195" y="1189239"/>
                    <a:pt x="1204266" y="1022091"/>
                  </a:cubicBezTo>
                  <a:cubicBezTo>
                    <a:pt x="1317337" y="854943"/>
                    <a:pt x="1479834" y="714853"/>
                    <a:pt x="1518897" y="609136"/>
                  </a:cubicBezTo>
                  <a:close/>
                </a:path>
              </a:pathLst>
            </a:custGeom>
            <a:pattFill prst="pct70">
              <a:fgClr>
                <a:schemeClr val="accent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7">
              <a:extLst>
                <a:ext uri="{FF2B5EF4-FFF2-40B4-BE49-F238E27FC236}">
                  <a16:creationId xmlns:a16="http://schemas.microsoft.com/office/drawing/2014/main" id="{2D94A950-1189-CEEA-CF22-E2B5D531D489}"/>
                </a:ext>
              </a:extLst>
            </p:cNvPr>
            <p:cNvSpPr/>
            <p:nvPr/>
          </p:nvSpPr>
          <p:spPr>
            <a:xfrm>
              <a:off x="8577094" y="2572949"/>
              <a:ext cx="631876" cy="573248"/>
            </a:xfrm>
            <a:custGeom>
              <a:avLst/>
              <a:gdLst>
                <a:gd name="connsiteX0" fmla="*/ 396071 w 631876"/>
                <a:gd name="connsiteY0" fmla="*/ 2558 h 573248"/>
                <a:gd name="connsiteX1" fmla="*/ 190331 w 631876"/>
                <a:gd name="connsiteY1" fmla="*/ 40658 h 573248"/>
                <a:gd name="connsiteX2" fmla="*/ 45551 w 631876"/>
                <a:gd name="connsiteY2" fmla="*/ 143528 h 573248"/>
                <a:gd name="connsiteX3" fmla="*/ 7451 w 631876"/>
                <a:gd name="connsiteY3" fmla="*/ 345458 h 573248"/>
                <a:gd name="connsiteX4" fmla="*/ 175091 w 631876"/>
                <a:gd name="connsiteY4" fmla="*/ 532148 h 573248"/>
                <a:gd name="connsiteX5" fmla="*/ 487511 w 631876"/>
                <a:gd name="connsiteY5" fmla="*/ 555008 h 573248"/>
                <a:gd name="connsiteX6" fmla="*/ 628481 w 631876"/>
                <a:gd name="connsiteY6" fmla="*/ 311168 h 573248"/>
                <a:gd name="connsiteX7" fmla="*/ 571331 w 631876"/>
                <a:gd name="connsiteY7" fmla="*/ 105428 h 573248"/>
                <a:gd name="connsiteX8" fmla="*/ 396071 w 631876"/>
                <a:gd name="connsiteY8" fmla="*/ 2558 h 57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1876" h="573248">
                  <a:moveTo>
                    <a:pt x="396071" y="2558"/>
                  </a:moveTo>
                  <a:cubicBezTo>
                    <a:pt x="332571" y="-8237"/>
                    <a:pt x="248751" y="17163"/>
                    <a:pt x="190331" y="40658"/>
                  </a:cubicBezTo>
                  <a:cubicBezTo>
                    <a:pt x="131911" y="64153"/>
                    <a:pt x="76031" y="92728"/>
                    <a:pt x="45551" y="143528"/>
                  </a:cubicBezTo>
                  <a:cubicBezTo>
                    <a:pt x="15071" y="194328"/>
                    <a:pt x="-14139" y="280688"/>
                    <a:pt x="7451" y="345458"/>
                  </a:cubicBezTo>
                  <a:cubicBezTo>
                    <a:pt x="29041" y="410228"/>
                    <a:pt x="95081" y="497223"/>
                    <a:pt x="175091" y="532148"/>
                  </a:cubicBezTo>
                  <a:cubicBezTo>
                    <a:pt x="255101" y="567073"/>
                    <a:pt x="411946" y="591838"/>
                    <a:pt x="487511" y="555008"/>
                  </a:cubicBezTo>
                  <a:cubicBezTo>
                    <a:pt x="563076" y="518178"/>
                    <a:pt x="614511" y="386098"/>
                    <a:pt x="628481" y="311168"/>
                  </a:cubicBezTo>
                  <a:cubicBezTo>
                    <a:pt x="642451" y="236238"/>
                    <a:pt x="611336" y="155593"/>
                    <a:pt x="571331" y="105428"/>
                  </a:cubicBezTo>
                  <a:cubicBezTo>
                    <a:pt x="531326" y="55263"/>
                    <a:pt x="459571" y="13353"/>
                    <a:pt x="396071" y="255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Picture 10" descr="A close-up of a cell&#10;&#10;Description automatically generated">
            <a:extLst>
              <a:ext uri="{FF2B5EF4-FFF2-40B4-BE49-F238E27FC236}">
                <a16:creationId xmlns:a16="http://schemas.microsoft.com/office/drawing/2014/main" id="{E0FEE871-341D-D5A3-5165-6073C4A456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28288" r="75081" b="34336"/>
          <a:stretch/>
        </p:blipFill>
        <p:spPr>
          <a:xfrm>
            <a:off x="1344366" y="3317467"/>
            <a:ext cx="2464606" cy="2492158"/>
          </a:xfrm>
          <a:prstGeom prst="rect">
            <a:avLst/>
          </a:prstGeom>
          <a:ln w="12700">
            <a:solidFill>
              <a:schemeClr val="accent3"/>
            </a:solidFill>
          </a:ln>
        </p:spPr>
      </p:pic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5282A708-3422-F2AE-5B36-1CFC18A949B4}"/>
              </a:ext>
            </a:extLst>
          </p:cNvPr>
          <p:cNvSpPr/>
          <p:nvPr/>
        </p:nvSpPr>
        <p:spPr>
          <a:xfrm>
            <a:off x="1939807" y="3953062"/>
            <a:ext cx="1529091" cy="1629074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id="{1AFDC098-5BA8-DFAD-0FF4-73DF86CA2CCC}"/>
              </a:ext>
            </a:extLst>
          </p:cNvPr>
          <p:cNvSpPr/>
          <p:nvPr/>
        </p:nvSpPr>
        <p:spPr>
          <a:xfrm>
            <a:off x="2488676" y="4237019"/>
            <a:ext cx="631876" cy="573248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Arrow Connector 13">
            <a:extLst>
              <a:ext uri="{FF2B5EF4-FFF2-40B4-BE49-F238E27FC236}">
                <a16:creationId xmlns:a16="http://schemas.microsoft.com/office/drawing/2014/main" id="{5CCC8D04-8033-B029-343B-47EED56268F1}"/>
              </a:ext>
            </a:extLst>
          </p:cNvPr>
          <p:cNvCxnSpPr>
            <a:cxnSpLocks/>
          </p:cNvCxnSpPr>
          <p:nvPr/>
        </p:nvCxnSpPr>
        <p:spPr>
          <a:xfrm>
            <a:off x="4017767" y="4735925"/>
            <a:ext cx="3085519" cy="0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ultiplication Sign 14">
            <a:extLst>
              <a:ext uri="{FF2B5EF4-FFF2-40B4-BE49-F238E27FC236}">
                <a16:creationId xmlns:a16="http://schemas.microsoft.com/office/drawing/2014/main" id="{F215C871-81AB-45B0-A512-8D1965F59C83}"/>
              </a:ext>
            </a:extLst>
          </p:cNvPr>
          <p:cNvSpPr/>
          <p:nvPr/>
        </p:nvSpPr>
        <p:spPr>
          <a:xfrm rot="21436791">
            <a:off x="4916655" y="3991182"/>
            <a:ext cx="1082987" cy="1527260"/>
          </a:xfrm>
          <a:prstGeom prst="mathMultiply">
            <a:avLst>
              <a:gd name="adj1" fmla="val 920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20">
            <a:extLst>
              <a:ext uri="{FF2B5EF4-FFF2-40B4-BE49-F238E27FC236}">
                <a16:creationId xmlns:a16="http://schemas.microsoft.com/office/drawing/2014/main" id="{D46BD5C3-9173-2012-2B9D-9FD29E4235AD}"/>
              </a:ext>
            </a:extLst>
          </p:cNvPr>
          <p:cNvSpPr txBox="1"/>
          <p:nvPr/>
        </p:nvSpPr>
        <p:spPr>
          <a:xfrm>
            <a:off x="9160704" y="4563546"/>
            <a:ext cx="2035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Dessin grisé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EDDA5187-B507-01BF-D7EA-78DF56265636}"/>
              </a:ext>
            </a:extLst>
          </p:cNvPr>
          <p:cNvSpPr txBox="1"/>
          <p:nvPr/>
        </p:nvSpPr>
        <p:spPr>
          <a:xfrm>
            <a:off x="960787" y="2189170"/>
            <a:ext cx="10148971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 algn="just">
              <a:buFont typeface="Wingdings" panose="05000000000000000000" pitchFamily="2" charset="2"/>
              <a:buChar char="§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3-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Mon dessin ne doit pas être grisé même pour rendre compte de la couleur ou du relief.</a:t>
            </a:r>
          </a:p>
        </p:txBody>
      </p:sp>
      <p:sp>
        <p:nvSpPr>
          <p:cNvPr id="17" name="ZoneTexte 7">
            <a:extLst>
              <a:ext uri="{FF2B5EF4-FFF2-40B4-BE49-F238E27FC236}">
                <a16:creationId xmlns:a16="http://schemas.microsoft.com/office/drawing/2014/main" id="{17D7AF67-ECE0-7B13-ADA7-C52A2857236D}"/>
              </a:ext>
            </a:extLst>
          </p:cNvPr>
          <p:cNvSpPr txBox="1"/>
          <p:nvPr/>
        </p:nvSpPr>
        <p:spPr>
          <a:xfrm>
            <a:off x="733643" y="1637547"/>
            <a:ext cx="66002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troisième étape : Réalisation du dessin. 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B5A59FD-5F0D-EA38-DC2B-83B91CBFDA91}"/>
              </a:ext>
            </a:extLst>
          </p:cNvPr>
          <p:cNvGrpSpPr/>
          <p:nvPr/>
        </p:nvGrpSpPr>
        <p:grpSpPr>
          <a:xfrm>
            <a:off x="613103" y="1014228"/>
            <a:ext cx="10326997" cy="510733"/>
            <a:chOff x="674377" y="1225112"/>
            <a:chExt cx="10326997" cy="510733"/>
          </a:xfrm>
        </p:grpSpPr>
        <p:sp>
          <p:nvSpPr>
            <p:cNvPr id="20" name="Google Shape;443;p19">
              <a:extLst>
                <a:ext uri="{FF2B5EF4-FFF2-40B4-BE49-F238E27FC236}">
                  <a16:creationId xmlns:a16="http://schemas.microsoft.com/office/drawing/2014/main" id="{D38EE87B-0FCA-F225-7BD8-950BDD929550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</a:t>
              </a:r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Dessinez la cellule encadrée.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BC935E33-EDB5-3C5E-35DC-83D60AC266E4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ZoneTexte 7">
            <a:extLst>
              <a:ext uri="{FF2B5EF4-FFF2-40B4-BE49-F238E27FC236}">
                <a16:creationId xmlns:a16="http://schemas.microsoft.com/office/drawing/2014/main" id="{8E8DF6A6-4A91-B2E6-2240-9075F20742FF}"/>
              </a:ext>
            </a:extLst>
          </p:cNvPr>
          <p:cNvSpPr txBox="1"/>
          <p:nvPr/>
        </p:nvSpPr>
        <p:spPr>
          <a:xfrm>
            <a:off x="850453" y="311605"/>
            <a:ext cx="80280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d’autres instructions à respecter.</a:t>
            </a:r>
          </a:p>
        </p:txBody>
      </p:sp>
    </p:spTree>
    <p:extLst>
      <p:ext uri="{BB962C8B-B14F-4D97-AF65-F5344CB8AC3E}">
        <p14:creationId xmlns:p14="http://schemas.microsoft.com/office/powerpoint/2010/main" val="3407648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6F7E23-1AD5-13DE-1387-266F7A480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E119BC38-5B16-EE74-FBCE-10B9616A673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BC934376-725C-FEF4-8946-E3F338533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15B3F431-BF17-9684-BAAF-B40ABF45CA58}"/>
              </a:ext>
            </a:extLst>
          </p:cNvPr>
          <p:cNvSpPr txBox="1"/>
          <p:nvPr/>
        </p:nvSpPr>
        <p:spPr>
          <a:xfrm>
            <a:off x="1018976" y="353834"/>
            <a:ext cx="970563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Maintenant je passe à la réalisation </a:t>
            </a:r>
            <a:r>
              <a:rPr lang="fr-FR" sz="22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du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dessin d’une cellule végétale.</a:t>
            </a:r>
          </a:p>
        </p:txBody>
      </p:sp>
      <p:pic>
        <p:nvPicPr>
          <p:cNvPr id="7" name="Picture 9" descr="A close-up of a cell&#10;&#10;Description automatically generated">
            <a:extLst>
              <a:ext uri="{FF2B5EF4-FFF2-40B4-BE49-F238E27FC236}">
                <a16:creationId xmlns:a16="http://schemas.microsoft.com/office/drawing/2014/main" id="{A15769A5-24B1-9699-1C22-25EE917549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7" t="60519" r="17125" b="7716"/>
          <a:stretch>
            <a:fillRect/>
          </a:stretch>
        </p:blipFill>
        <p:spPr>
          <a:xfrm rot="16200000">
            <a:off x="1303167" y="3157124"/>
            <a:ext cx="3403340" cy="1884780"/>
          </a:xfrm>
          <a:prstGeom prst="rect">
            <a:avLst/>
          </a:prstGeom>
          <a:ln w="12700">
            <a:solidFill>
              <a:schemeClr val="accent3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0458A29-9F24-3517-7433-5E08453C2122}"/>
              </a:ext>
            </a:extLst>
          </p:cNvPr>
          <p:cNvSpPr/>
          <p:nvPr/>
        </p:nvSpPr>
        <p:spPr>
          <a:xfrm>
            <a:off x="2238567" y="2627432"/>
            <a:ext cx="1390809" cy="29441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:a16="http://schemas.microsoft.com/office/drawing/2014/main" id="{77148C26-DD03-65A8-C079-0FA15D5252C4}"/>
              </a:ext>
            </a:extLst>
          </p:cNvPr>
          <p:cNvGrpSpPr/>
          <p:nvPr/>
        </p:nvGrpSpPr>
        <p:grpSpPr>
          <a:xfrm>
            <a:off x="6504222" y="2068434"/>
            <a:ext cx="4435878" cy="4415497"/>
            <a:chOff x="3948113" y="2037123"/>
            <a:chExt cx="4178144" cy="4268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C602F3B-F703-8557-B3F5-B7BE97CBF242}"/>
                </a:ext>
              </a:extLst>
            </p:cNvPr>
            <p:cNvSpPr/>
            <p:nvPr/>
          </p:nvSpPr>
          <p:spPr>
            <a:xfrm>
              <a:off x="3948113" y="2037124"/>
              <a:ext cx="4178144" cy="4268090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9081F3-BB11-23CF-B6B3-B04A15368D25}"/>
                </a:ext>
              </a:extLst>
            </p:cNvPr>
            <p:cNvSpPr/>
            <p:nvPr/>
          </p:nvSpPr>
          <p:spPr>
            <a:xfrm>
              <a:off x="6724650" y="2037123"/>
              <a:ext cx="1401607" cy="3782652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920073-559F-2FC6-0E08-BDBDCA31E1B1}"/>
                </a:ext>
              </a:extLst>
            </p:cNvPr>
            <p:cNvSpPr/>
            <p:nvPr/>
          </p:nvSpPr>
          <p:spPr>
            <a:xfrm>
              <a:off x="3948113" y="5819775"/>
              <a:ext cx="4178144" cy="485440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8">
            <a:extLst>
              <a:ext uri="{FF2B5EF4-FFF2-40B4-BE49-F238E27FC236}">
                <a16:creationId xmlns:a16="http://schemas.microsoft.com/office/drawing/2014/main" id="{1A88A38D-1758-5389-C6BC-E88DDBDD430C}"/>
              </a:ext>
            </a:extLst>
          </p:cNvPr>
          <p:cNvSpPr/>
          <p:nvPr/>
        </p:nvSpPr>
        <p:spPr>
          <a:xfrm>
            <a:off x="2613692" y="2786209"/>
            <a:ext cx="802764" cy="2545027"/>
          </a:xfrm>
          <a:custGeom>
            <a:avLst/>
            <a:gdLst>
              <a:gd name="connsiteX0" fmla="*/ 492668 w 797468"/>
              <a:gd name="connsiteY0" fmla="*/ 96039 h 2580317"/>
              <a:gd name="connsiteX1" fmla="*/ 192948 w 797468"/>
              <a:gd name="connsiteY1" fmla="*/ 4599 h 2580317"/>
              <a:gd name="connsiteX2" fmla="*/ 4988 w 797468"/>
              <a:gd name="connsiteY2" fmla="*/ 141759 h 2580317"/>
              <a:gd name="connsiteX3" fmla="*/ 60868 w 797468"/>
              <a:gd name="connsiteY3" fmla="*/ 1172999 h 2580317"/>
              <a:gd name="connsiteX4" fmla="*/ 131988 w 797468"/>
              <a:gd name="connsiteY4" fmla="*/ 1823239 h 2580317"/>
              <a:gd name="connsiteX5" fmla="*/ 223428 w 797468"/>
              <a:gd name="connsiteY5" fmla="*/ 2056919 h 2580317"/>
              <a:gd name="connsiteX6" fmla="*/ 279308 w 797468"/>
              <a:gd name="connsiteY6" fmla="*/ 2468399 h 2580317"/>
              <a:gd name="connsiteX7" fmla="*/ 375828 w 797468"/>
              <a:gd name="connsiteY7" fmla="*/ 2580159 h 2580317"/>
              <a:gd name="connsiteX8" fmla="*/ 507908 w 797468"/>
              <a:gd name="connsiteY8" fmla="*/ 2493799 h 2580317"/>
              <a:gd name="connsiteX9" fmla="*/ 685708 w 797468"/>
              <a:gd name="connsiteY9" fmla="*/ 2529359 h 2580317"/>
              <a:gd name="connsiteX10" fmla="*/ 711108 w 797468"/>
              <a:gd name="connsiteY10" fmla="*/ 2092479 h 2580317"/>
              <a:gd name="connsiteX11" fmla="*/ 736508 w 797468"/>
              <a:gd name="connsiteY11" fmla="*/ 1762279 h 2580317"/>
              <a:gd name="connsiteX12" fmla="*/ 797468 w 797468"/>
              <a:gd name="connsiteY12" fmla="*/ 1691159 h 2580317"/>
              <a:gd name="connsiteX13" fmla="*/ 736508 w 797468"/>
              <a:gd name="connsiteY13" fmla="*/ 1457479 h 2580317"/>
              <a:gd name="connsiteX14" fmla="*/ 660308 w 797468"/>
              <a:gd name="connsiteY14" fmla="*/ 761519 h 2580317"/>
              <a:gd name="connsiteX15" fmla="*/ 568868 w 797468"/>
              <a:gd name="connsiteY15" fmla="*/ 304319 h 2580317"/>
              <a:gd name="connsiteX16" fmla="*/ 492668 w 797468"/>
              <a:gd name="connsiteY16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36508 w 797479"/>
              <a:gd name="connsiteY14" fmla="*/ 145747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06028 w 797479"/>
              <a:gd name="connsiteY14" fmla="*/ 119839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23428 w 797479"/>
              <a:gd name="connsiteY5" fmla="*/ 205729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10728 w 797479"/>
              <a:gd name="connsiteY5" fmla="*/ 205983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57874"/>
              <a:gd name="connsiteX1" fmla="*/ 193112 w 797643"/>
              <a:gd name="connsiteY1" fmla="*/ 4971 h 2557874"/>
              <a:gd name="connsiteX2" fmla="*/ 5152 w 797643"/>
              <a:gd name="connsiteY2" fmla="*/ 142131 h 2557874"/>
              <a:gd name="connsiteX3" fmla="*/ 61032 w 797643"/>
              <a:gd name="connsiteY3" fmla="*/ 1173371 h 2557874"/>
              <a:gd name="connsiteX4" fmla="*/ 147392 w 797643"/>
              <a:gd name="connsiteY4" fmla="*/ 1851551 h 2557874"/>
              <a:gd name="connsiteX5" fmla="*/ 210892 w 797643"/>
              <a:gd name="connsiteY5" fmla="*/ 2059831 h 2557874"/>
              <a:gd name="connsiteX6" fmla="*/ 279472 w 797643"/>
              <a:gd name="connsiteY6" fmla="*/ 2468771 h 2557874"/>
              <a:gd name="connsiteX7" fmla="*/ 360752 w 797643"/>
              <a:gd name="connsiteY7" fmla="*/ 2557671 h 2557874"/>
              <a:gd name="connsiteX8" fmla="*/ 508072 w 797643"/>
              <a:gd name="connsiteY8" fmla="*/ 2494171 h 2557874"/>
              <a:gd name="connsiteX9" fmla="*/ 685872 w 797643"/>
              <a:gd name="connsiteY9" fmla="*/ 2529731 h 2557874"/>
              <a:gd name="connsiteX10" fmla="*/ 711272 w 797643"/>
              <a:gd name="connsiteY10" fmla="*/ 2092851 h 2557874"/>
              <a:gd name="connsiteX11" fmla="*/ 736672 w 797643"/>
              <a:gd name="connsiteY11" fmla="*/ 1762651 h 2557874"/>
              <a:gd name="connsiteX12" fmla="*/ 797632 w 797643"/>
              <a:gd name="connsiteY12" fmla="*/ 1691531 h 2557874"/>
              <a:gd name="connsiteX13" fmla="*/ 741752 w 797643"/>
              <a:gd name="connsiteY13" fmla="*/ 1600091 h 2557874"/>
              <a:gd name="connsiteX14" fmla="*/ 706192 w 797643"/>
              <a:gd name="connsiteY14" fmla="*/ 1198771 h 2557874"/>
              <a:gd name="connsiteX15" fmla="*/ 660472 w 797643"/>
              <a:gd name="connsiteY15" fmla="*/ 761891 h 2557874"/>
              <a:gd name="connsiteX16" fmla="*/ 569032 w 797643"/>
              <a:gd name="connsiteY16" fmla="*/ 304691 h 2557874"/>
              <a:gd name="connsiteX17" fmla="*/ 472512 w 797643"/>
              <a:gd name="connsiteY17" fmla="*/ 101491 h 2557874"/>
              <a:gd name="connsiteX0" fmla="*/ 472512 w 797643"/>
              <a:gd name="connsiteY0" fmla="*/ 101491 h 2557897"/>
              <a:gd name="connsiteX1" fmla="*/ 193112 w 797643"/>
              <a:gd name="connsiteY1" fmla="*/ 4971 h 2557897"/>
              <a:gd name="connsiteX2" fmla="*/ 5152 w 797643"/>
              <a:gd name="connsiteY2" fmla="*/ 142131 h 2557897"/>
              <a:gd name="connsiteX3" fmla="*/ 61032 w 797643"/>
              <a:gd name="connsiteY3" fmla="*/ 1173371 h 2557897"/>
              <a:gd name="connsiteX4" fmla="*/ 147392 w 797643"/>
              <a:gd name="connsiteY4" fmla="*/ 1851551 h 2557897"/>
              <a:gd name="connsiteX5" fmla="*/ 210892 w 797643"/>
              <a:gd name="connsiteY5" fmla="*/ 2059831 h 2557897"/>
              <a:gd name="connsiteX6" fmla="*/ 279472 w 797643"/>
              <a:gd name="connsiteY6" fmla="*/ 2468771 h 2557897"/>
              <a:gd name="connsiteX7" fmla="*/ 360752 w 797643"/>
              <a:gd name="connsiteY7" fmla="*/ 2557671 h 2557897"/>
              <a:gd name="connsiteX8" fmla="*/ 508072 w 797643"/>
              <a:gd name="connsiteY8" fmla="*/ 2494171 h 2557897"/>
              <a:gd name="connsiteX9" fmla="*/ 685872 w 797643"/>
              <a:gd name="connsiteY9" fmla="*/ 2489091 h 2557897"/>
              <a:gd name="connsiteX10" fmla="*/ 711272 w 797643"/>
              <a:gd name="connsiteY10" fmla="*/ 2092851 h 2557897"/>
              <a:gd name="connsiteX11" fmla="*/ 736672 w 797643"/>
              <a:gd name="connsiteY11" fmla="*/ 1762651 h 2557897"/>
              <a:gd name="connsiteX12" fmla="*/ 797632 w 797643"/>
              <a:gd name="connsiteY12" fmla="*/ 1691531 h 2557897"/>
              <a:gd name="connsiteX13" fmla="*/ 741752 w 797643"/>
              <a:gd name="connsiteY13" fmla="*/ 1600091 h 2557897"/>
              <a:gd name="connsiteX14" fmla="*/ 706192 w 797643"/>
              <a:gd name="connsiteY14" fmla="*/ 1198771 h 2557897"/>
              <a:gd name="connsiteX15" fmla="*/ 660472 w 797643"/>
              <a:gd name="connsiteY15" fmla="*/ 761891 h 2557897"/>
              <a:gd name="connsiteX16" fmla="*/ 569032 w 797643"/>
              <a:gd name="connsiteY16" fmla="*/ 304691 h 2557897"/>
              <a:gd name="connsiteX17" fmla="*/ 472512 w 797643"/>
              <a:gd name="connsiteY17" fmla="*/ 101491 h 2557897"/>
              <a:gd name="connsiteX0" fmla="*/ 472512 w 797643"/>
              <a:gd name="connsiteY0" fmla="*/ 101491 h 2558381"/>
              <a:gd name="connsiteX1" fmla="*/ 193112 w 797643"/>
              <a:gd name="connsiteY1" fmla="*/ 4971 h 2558381"/>
              <a:gd name="connsiteX2" fmla="*/ 5152 w 797643"/>
              <a:gd name="connsiteY2" fmla="*/ 142131 h 2558381"/>
              <a:gd name="connsiteX3" fmla="*/ 61032 w 797643"/>
              <a:gd name="connsiteY3" fmla="*/ 1173371 h 2558381"/>
              <a:gd name="connsiteX4" fmla="*/ 147392 w 797643"/>
              <a:gd name="connsiteY4" fmla="*/ 1851551 h 2558381"/>
              <a:gd name="connsiteX5" fmla="*/ 210892 w 797643"/>
              <a:gd name="connsiteY5" fmla="*/ 2059831 h 2558381"/>
              <a:gd name="connsiteX6" fmla="*/ 279472 w 797643"/>
              <a:gd name="connsiteY6" fmla="*/ 2468771 h 2558381"/>
              <a:gd name="connsiteX7" fmla="*/ 360752 w 797643"/>
              <a:gd name="connsiteY7" fmla="*/ 2557671 h 2558381"/>
              <a:gd name="connsiteX8" fmla="*/ 513152 w 797643"/>
              <a:gd name="connsiteY8" fmla="*/ 2509411 h 2558381"/>
              <a:gd name="connsiteX9" fmla="*/ 685872 w 797643"/>
              <a:gd name="connsiteY9" fmla="*/ 2489091 h 2558381"/>
              <a:gd name="connsiteX10" fmla="*/ 711272 w 797643"/>
              <a:gd name="connsiteY10" fmla="*/ 2092851 h 2558381"/>
              <a:gd name="connsiteX11" fmla="*/ 736672 w 797643"/>
              <a:gd name="connsiteY11" fmla="*/ 1762651 h 2558381"/>
              <a:gd name="connsiteX12" fmla="*/ 797632 w 797643"/>
              <a:gd name="connsiteY12" fmla="*/ 1691531 h 2558381"/>
              <a:gd name="connsiteX13" fmla="*/ 741752 w 797643"/>
              <a:gd name="connsiteY13" fmla="*/ 1600091 h 2558381"/>
              <a:gd name="connsiteX14" fmla="*/ 706192 w 797643"/>
              <a:gd name="connsiteY14" fmla="*/ 1198771 h 2558381"/>
              <a:gd name="connsiteX15" fmla="*/ 660472 w 797643"/>
              <a:gd name="connsiteY15" fmla="*/ 761891 h 2558381"/>
              <a:gd name="connsiteX16" fmla="*/ 569032 w 797643"/>
              <a:gd name="connsiteY16" fmla="*/ 304691 h 2558381"/>
              <a:gd name="connsiteX17" fmla="*/ 472512 w 797643"/>
              <a:gd name="connsiteY17" fmla="*/ 101491 h 2558381"/>
              <a:gd name="connsiteX0" fmla="*/ 472512 w 797643"/>
              <a:gd name="connsiteY0" fmla="*/ 101491 h 2558432"/>
              <a:gd name="connsiteX1" fmla="*/ 193112 w 797643"/>
              <a:gd name="connsiteY1" fmla="*/ 4971 h 2558432"/>
              <a:gd name="connsiteX2" fmla="*/ 5152 w 797643"/>
              <a:gd name="connsiteY2" fmla="*/ 142131 h 2558432"/>
              <a:gd name="connsiteX3" fmla="*/ 61032 w 797643"/>
              <a:gd name="connsiteY3" fmla="*/ 1173371 h 2558432"/>
              <a:gd name="connsiteX4" fmla="*/ 147392 w 797643"/>
              <a:gd name="connsiteY4" fmla="*/ 1851551 h 2558432"/>
              <a:gd name="connsiteX5" fmla="*/ 210892 w 797643"/>
              <a:gd name="connsiteY5" fmla="*/ 2059831 h 2558432"/>
              <a:gd name="connsiteX6" fmla="*/ 279472 w 797643"/>
              <a:gd name="connsiteY6" fmla="*/ 2468771 h 2558432"/>
              <a:gd name="connsiteX7" fmla="*/ 360752 w 797643"/>
              <a:gd name="connsiteY7" fmla="*/ 2557671 h 2558432"/>
              <a:gd name="connsiteX8" fmla="*/ 513152 w 797643"/>
              <a:gd name="connsiteY8" fmla="*/ 2509411 h 2558432"/>
              <a:gd name="connsiteX9" fmla="*/ 688412 w 797643"/>
              <a:gd name="connsiteY9" fmla="*/ 2468771 h 2558432"/>
              <a:gd name="connsiteX10" fmla="*/ 711272 w 797643"/>
              <a:gd name="connsiteY10" fmla="*/ 2092851 h 2558432"/>
              <a:gd name="connsiteX11" fmla="*/ 736672 w 797643"/>
              <a:gd name="connsiteY11" fmla="*/ 1762651 h 2558432"/>
              <a:gd name="connsiteX12" fmla="*/ 797632 w 797643"/>
              <a:gd name="connsiteY12" fmla="*/ 1691531 h 2558432"/>
              <a:gd name="connsiteX13" fmla="*/ 741752 w 797643"/>
              <a:gd name="connsiteY13" fmla="*/ 1600091 h 2558432"/>
              <a:gd name="connsiteX14" fmla="*/ 706192 w 797643"/>
              <a:gd name="connsiteY14" fmla="*/ 1198771 h 2558432"/>
              <a:gd name="connsiteX15" fmla="*/ 660472 w 797643"/>
              <a:gd name="connsiteY15" fmla="*/ 761891 h 2558432"/>
              <a:gd name="connsiteX16" fmla="*/ 569032 w 797643"/>
              <a:gd name="connsiteY16" fmla="*/ 304691 h 2558432"/>
              <a:gd name="connsiteX17" fmla="*/ 472512 w 797643"/>
              <a:gd name="connsiteY17" fmla="*/ 101491 h 2558432"/>
              <a:gd name="connsiteX0" fmla="*/ 472512 w 797643"/>
              <a:gd name="connsiteY0" fmla="*/ 101491 h 2548447"/>
              <a:gd name="connsiteX1" fmla="*/ 193112 w 797643"/>
              <a:gd name="connsiteY1" fmla="*/ 4971 h 2548447"/>
              <a:gd name="connsiteX2" fmla="*/ 5152 w 797643"/>
              <a:gd name="connsiteY2" fmla="*/ 142131 h 2548447"/>
              <a:gd name="connsiteX3" fmla="*/ 61032 w 797643"/>
              <a:gd name="connsiteY3" fmla="*/ 1173371 h 2548447"/>
              <a:gd name="connsiteX4" fmla="*/ 147392 w 797643"/>
              <a:gd name="connsiteY4" fmla="*/ 1851551 h 2548447"/>
              <a:gd name="connsiteX5" fmla="*/ 210892 w 797643"/>
              <a:gd name="connsiteY5" fmla="*/ 2059831 h 2548447"/>
              <a:gd name="connsiteX6" fmla="*/ 279472 w 797643"/>
              <a:gd name="connsiteY6" fmla="*/ 2468771 h 2548447"/>
              <a:gd name="connsiteX7" fmla="*/ 370912 w 797643"/>
              <a:gd name="connsiteY7" fmla="*/ 2547511 h 2548447"/>
              <a:gd name="connsiteX8" fmla="*/ 513152 w 797643"/>
              <a:gd name="connsiteY8" fmla="*/ 2509411 h 2548447"/>
              <a:gd name="connsiteX9" fmla="*/ 688412 w 797643"/>
              <a:gd name="connsiteY9" fmla="*/ 2468771 h 2548447"/>
              <a:gd name="connsiteX10" fmla="*/ 711272 w 797643"/>
              <a:gd name="connsiteY10" fmla="*/ 2092851 h 2548447"/>
              <a:gd name="connsiteX11" fmla="*/ 736672 w 797643"/>
              <a:gd name="connsiteY11" fmla="*/ 1762651 h 2548447"/>
              <a:gd name="connsiteX12" fmla="*/ 797632 w 797643"/>
              <a:gd name="connsiteY12" fmla="*/ 1691531 h 2548447"/>
              <a:gd name="connsiteX13" fmla="*/ 741752 w 797643"/>
              <a:gd name="connsiteY13" fmla="*/ 1600091 h 2548447"/>
              <a:gd name="connsiteX14" fmla="*/ 706192 w 797643"/>
              <a:gd name="connsiteY14" fmla="*/ 1198771 h 2548447"/>
              <a:gd name="connsiteX15" fmla="*/ 660472 w 797643"/>
              <a:gd name="connsiteY15" fmla="*/ 761891 h 2548447"/>
              <a:gd name="connsiteX16" fmla="*/ 569032 w 797643"/>
              <a:gd name="connsiteY16" fmla="*/ 304691 h 2548447"/>
              <a:gd name="connsiteX17" fmla="*/ 472512 w 797643"/>
              <a:gd name="connsiteY17" fmla="*/ 101491 h 2548447"/>
              <a:gd name="connsiteX0" fmla="*/ 472512 w 797634"/>
              <a:gd name="connsiteY0" fmla="*/ 101491 h 2548447"/>
              <a:gd name="connsiteX1" fmla="*/ 193112 w 797634"/>
              <a:gd name="connsiteY1" fmla="*/ 4971 h 2548447"/>
              <a:gd name="connsiteX2" fmla="*/ 5152 w 797634"/>
              <a:gd name="connsiteY2" fmla="*/ 142131 h 2548447"/>
              <a:gd name="connsiteX3" fmla="*/ 61032 w 797634"/>
              <a:gd name="connsiteY3" fmla="*/ 1173371 h 2548447"/>
              <a:gd name="connsiteX4" fmla="*/ 147392 w 797634"/>
              <a:gd name="connsiteY4" fmla="*/ 1851551 h 2548447"/>
              <a:gd name="connsiteX5" fmla="*/ 210892 w 797634"/>
              <a:gd name="connsiteY5" fmla="*/ 2059831 h 2548447"/>
              <a:gd name="connsiteX6" fmla="*/ 279472 w 797634"/>
              <a:gd name="connsiteY6" fmla="*/ 2468771 h 2548447"/>
              <a:gd name="connsiteX7" fmla="*/ 370912 w 797634"/>
              <a:gd name="connsiteY7" fmla="*/ 2547511 h 2548447"/>
              <a:gd name="connsiteX8" fmla="*/ 513152 w 797634"/>
              <a:gd name="connsiteY8" fmla="*/ 2509411 h 2548447"/>
              <a:gd name="connsiteX9" fmla="*/ 688412 w 797634"/>
              <a:gd name="connsiteY9" fmla="*/ 2468771 h 2548447"/>
              <a:gd name="connsiteX10" fmla="*/ 711272 w 797634"/>
              <a:gd name="connsiteY10" fmla="*/ 2092851 h 2548447"/>
              <a:gd name="connsiteX11" fmla="*/ 739212 w 797634"/>
              <a:gd name="connsiteY11" fmla="*/ 1782971 h 2548447"/>
              <a:gd name="connsiteX12" fmla="*/ 797632 w 797634"/>
              <a:gd name="connsiteY12" fmla="*/ 1691531 h 2548447"/>
              <a:gd name="connsiteX13" fmla="*/ 741752 w 797634"/>
              <a:gd name="connsiteY13" fmla="*/ 1600091 h 2548447"/>
              <a:gd name="connsiteX14" fmla="*/ 706192 w 797634"/>
              <a:gd name="connsiteY14" fmla="*/ 1198771 h 2548447"/>
              <a:gd name="connsiteX15" fmla="*/ 660472 w 797634"/>
              <a:gd name="connsiteY15" fmla="*/ 761891 h 2548447"/>
              <a:gd name="connsiteX16" fmla="*/ 569032 w 797634"/>
              <a:gd name="connsiteY16" fmla="*/ 304691 h 2548447"/>
              <a:gd name="connsiteX17" fmla="*/ 472512 w 797634"/>
              <a:gd name="connsiteY17" fmla="*/ 101491 h 2548447"/>
              <a:gd name="connsiteX0" fmla="*/ 472512 w 815414"/>
              <a:gd name="connsiteY0" fmla="*/ 101491 h 2548447"/>
              <a:gd name="connsiteX1" fmla="*/ 193112 w 815414"/>
              <a:gd name="connsiteY1" fmla="*/ 4971 h 2548447"/>
              <a:gd name="connsiteX2" fmla="*/ 5152 w 815414"/>
              <a:gd name="connsiteY2" fmla="*/ 142131 h 2548447"/>
              <a:gd name="connsiteX3" fmla="*/ 61032 w 815414"/>
              <a:gd name="connsiteY3" fmla="*/ 1173371 h 2548447"/>
              <a:gd name="connsiteX4" fmla="*/ 147392 w 815414"/>
              <a:gd name="connsiteY4" fmla="*/ 1851551 h 2548447"/>
              <a:gd name="connsiteX5" fmla="*/ 210892 w 815414"/>
              <a:gd name="connsiteY5" fmla="*/ 2059831 h 2548447"/>
              <a:gd name="connsiteX6" fmla="*/ 279472 w 815414"/>
              <a:gd name="connsiteY6" fmla="*/ 2468771 h 2548447"/>
              <a:gd name="connsiteX7" fmla="*/ 370912 w 815414"/>
              <a:gd name="connsiteY7" fmla="*/ 2547511 h 2548447"/>
              <a:gd name="connsiteX8" fmla="*/ 513152 w 815414"/>
              <a:gd name="connsiteY8" fmla="*/ 2509411 h 2548447"/>
              <a:gd name="connsiteX9" fmla="*/ 688412 w 815414"/>
              <a:gd name="connsiteY9" fmla="*/ 2468771 h 2548447"/>
              <a:gd name="connsiteX10" fmla="*/ 711272 w 815414"/>
              <a:gd name="connsiteY10" fmla="*/ 2092851 h 2548447"/>
              <a:gd name="connsiteX11" fmla="*/ 739212 w 815414"/>
              <a:gd name="connsiteY11" fmla="*/ 1782971 h 2548447"/>
              <a:gd name="connsiteX12" fmla="*/ 815412 w 815414"/>
              <a:gd name="connsiteY12" fmla="*/ 1699151 h 2548447"/>
              <a:gd name="connsiteX13" fmla="*/ 741752 w 815414"/>
              <a:gd name="connsiteY13" fmla="*/ 1600091 h 2548447"/>
              <a:gd name="connsiteX14" fmla="*/ 706192 w 815414"/>
              <a:gd name="connsiteY14" fmla="*/ 1198771 h 2548447"/>
              <a:gd name="connsiteX15" fmla="*/ 660472 w 815414"/>
              <a:gd name="connsiteY15" fmla="*/ 761891 h 2548447"/>
              <a:gd name="connsiteX16" fmla="*/ 569032 w 815414"/>
              <a:gd name="connsiteY16" fmla="*/ 304691 h 2548447"/>
              <a:gd name="connsiteX17" fmla="*/ 472512 w 815414"/>
              <a:gd name="connsiteY17" fmla="*/ 101491 h 2548447"/>
              <a:gd name="connsiteX0" fmla="*/ 473849 w 816751"/>
              <a:gd name="connsiteY0" fmla="*/ 101491 h 2548447"/>
              <a:gd name="connsiteX1" fmla="*/ 217309 w 816751"/>
              <a:gd name="connsiteY1" fmla="*/ 4971 h 2548447"/>
              <a:gd name="connsiteX2" fmla="*/ 6489 w 816751"/>
              <a:gd name="connsiteY2" fmla="*/ 142131 h 2548447"/>
              <a:gd name="connsiteX3" fmla="*/ 62369 w 816751"/>
              <a:gd name="connsiteY3" fmla="*/ 1173371 h 2548447"/>
              <a:gd name="connsiteX4" fmla="*/ 148729 w 816751"/>
              <a:gd name="connsiteY4" fmla="*/ 1851551 h 2548447"/>
              <a:gd name="connsiteX5" fmla="*/ 212229 w 816751"/>
              <a:gd name="connsiteY5" fmla="*/ 2059831 h 2548447"/>
              <a:gd name="connsiteX6" fmla="*/ 280809 w 816751"/>
              <a:gd name="connsiteY6" fmla="*/ 2468771 h 2548447"/>
              <a:gd name="connsiteX7" fmla="*/ 372249 w 816751"/>
              <a:gd name="connsiteY7" fmla="*/ 2547511 h 2548447"/>
              <a:gd name="connsiteX8" fmla="*/ 514489 w 816751"/>
              <a:gd name="connsiteY8" fmla="*/ 2509411 h 2548447"/>
              <a:gd name="connsiteX9" fmla="*/ 689749 w 816751"/>
              <a:gd name="connsiteY9" fmla="*/ 2468771 h 2548447"/>
              <a:gd name="connsiteX10" fmla="*/ 712609 w 816751"/>
              <a:gd name="connsiteY10" fmla="*/ 2092851 h 2548447"/>
              <a:gd name="connsiteX11" fmla="*/ 740549 w 816751"/>
              <a:gd name="connsiteY11" fmla="*/ 1782971 h 2548447"/>
              <a:gd name="connsiteX12" fmla="*/ 816749 w 816751"/>
              <a:gd name="connsiteY12" fmla="*/ 1699151 h 2548447"/>
              <a:gd name="connsiteX13" fmla="*/ 743089 w 816751"/>
              <a:gd name="connsiteY13" fmla="*/ 1600091 h 2548447"/>
              <a:gd name="connsiteX14" fmla="*/ 707529 w 816751"/>
              <a:gd name="connsiteY14" fmla="*/ 1198771 h 2548447"/>
              <a:gd name="connsiteX15" fmla="*/ 661809 w 816751"/>
              <a:gd name="connsiteY15" fmla="*/ 761891 h 2548447"/>
              <a:gd name="connsiteX16" fmla="*/ 570369 w 816751"/>
              <a:gd name="connsiteY16" fmla="*/ 304691 h 2548447"/>
              <a:gd name="connsiteX17" fmla="*/ 473849 w 816751"/>
              <a:gd name="connsiteY17" fmla="*/ 101491 h 2548447"/>
              <a:gd name="connsiteX0" fmla="*/ 459862 w 802764"/>
              <a:gd name="connsiteY0" fmla="*/ 98071 h 2545027"/>
              <a:gd name="connsiteX1" fmla="*/ 203322 w 802764"/>
              <a:gd name="connsiteY1" fmla="*/ 1551 h 2545027"/>
              <a:gd name="connsiteX2" fmla="*/ 7742 w 802764"/>
              <a:gd name="connsiteY2" fmla="*/ 169191 h 2545027"/>
              <a:gd name="connsiteX3" fmla="*/ 48382 w 802764"/>
              <a:gd name="connsiteY3" fmla="*/ 1169951 h 2545027"/>
              <a:gd name="connsiteX4" fmla="*/ 134742 w 802764"/>
              <a:gd name="connsiteY4" fmla="*/ 1848131 h 2545027"/>
              <a:gd name="connsiteX5" fmla="*/ 198242 w 802764"/>
              <a:gd name="connsiteY5" fmla="*/ 2056411 h 2545027"/>
              <a:gd name="connsiteX6" fmla="*/ 266822 w 802764"/>
              <a:gd name="connsiteY6" fmla="*/ 2465351 h 2545027"/>
              <a:gd name="connsiteX7" fmla="*/ 358262 w 802764"/>
              <a:gd name="connsiteY7" fmla="*/ 2544091 h 2545027"/>
              <a:gd name="connsiteX8" fmla="*/ 500502 w 802764"/>
              <a:gd name="connsiteY8" fmla="*/ 2505991 h 2545027"/>
              <a:gd name="connsiteX9" fmla="*/ 675762 w 802764"/>
              <a:gd name="connsiteY9" fmla="*/ 2465351 h 2545027"/>
              <a:gd name="connsiteX10" fmla="*/ 698622 w 802764"/>
              <a:gd name="connsiteY10" fmla="*/ 2089431 h 2545027"/>
              <a:gd name="connsiteX11" fmla="*/ 726562 w 802764"/>
              <a:gd name="connsiteY11" fmla="*/ 1779551 h 2545027"/>
              <a:gd name="connsiteX12" fmla="*/ 802762 w 802764"/>
              <a:gd name="connsiteY12" fmla="*/ 1695731 h 2545027"/>
              <a:gd name="connsiteX13" fmla="*/ 729102 w 802764"/>
              <a:gd name="connsiteY13" fmla="*/ 1596671 h 2545027"/>
              <a:gd name="connsiteX14" fmla="*/ 693542 w 802764"/>
              <a:gd name="connsiteY14" fmla="*/ 1195351 h 2545027"/>
              <a:gd name="connsiteX15" fmla="*/ 647822 w 802764"/>
              <a:gd name="connsiteY15" fmla="*/ 758471 h 2545027"/>
              <a:gd name="connsiteX16" fmla="*/ 556382 w 802764"/>
              <a:gd name="connsiteY16" fmla="*/ 301271 h 2545027"/>
              <a:gd name="connsiteX17" fmla="*/ 459862 w 802764"/>
              <a:gd name="connsiteY17" fmla="*/ 98071 h 254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2764" h="2545027">
                <a:moveTo>
                  <a:pt x="459862" y="98071"/>
                </a:moveTo>
                <a:cubicBezTo>
                  <a:pt x="401019" y="48118"/>
                  <a:pt x="278675" y="-10302"/>
                  <a:pt x="203322" y="1551"/>
                </a:cubicBezTo>
                <a:cubicBezTo>
                  <a:pt x="127969" y="13404"/>
                  <a:pt x="33565" y="-25542"/>
                  <a:pt x="7742" y="169191"/>
                </a:cubicBezTo>
                <a:cubicBezTo>
                  <a:pt x="-18081" y="363924"/>
                  <a:pt x="27215" y="890128"/>
                  <a:pt x="48382" y="1169951"/>
                </a:cubicBezTo>
                <a:cubicBezTo>
                  <a:pt x="69549" y="1449774"/>
                  <a:pt x="94525" y="1697848"/>
                  <a:pt x="134742" y="1848131"/>
                </a:cubicBezTo>
                <a:cubicBezTo>
                  <a:pt x="174959" y="1998414"/>
                  <a:pt x="176229" y="1953541"/>
                  <a:pt x="198242" y="2056411"/>
                </a:cubicBezTo>
                <a:cubicBezTo>
                  <a:pt x="220255" y="2159281"/>
                  <a:pt x="240152" y="2384071"/>
                  <a:pt x="266822" y="2465351"/>
                </a:cubicBezTo>
                <a:cubicBezTo>
                  <a:pt x="293492" y="2546631"/>
                  <a:pt x="319315" y="2537318"/>
                  <a:pt x="358262" y="2544091"/>
                </a:cubicBezTo>
                <a:cubicBezTo>
                  <a:pt x="397209" y="2550864"/>
                  <a:pt x="447585" y="2519114"/>
                  <a:pt x="500502" y="2505991"/>
                </a:cubicBezTo>
                <a:cubicBezTo>
                  <a:pt x="553419" y="2492868"/>
                  <a:pt x="642742" y="2534778"/>
                  <a:pt x="675762" y="2465351"/>
                </a:cubicBezTo>
                <a:cubicBezTo>
                  <a:pt x="708782" y="2395924"/>
                  <a:pt x="690155" y="2203731"/>
                  <a:pt x="698622" y="2089431"/>
                </a:cubicBezTo>
                <a:cubicBezTo>
                  <a:pt x="707089" y="1975131"/>
                  <a:pt x="709205" y="1845168"/>
                  <a:pt x="726562" y="1779551"/>
                </a:cubicBezTo>
                <a:cubicBezTo>
                  <a:pt x="743919" y="1713934"/>
                  <a:pt x="802339" y="1726211"/>
                  <a:pt x="802762" y="1695731"/>
                </a:cubicBezTo>
                <a:cubicBezTo>
                  <a:pt x="803185" y="1665251"/>
                  <a:pt x="739262" y="1635618"/>
                  <a:pt x="729102" y="1596671"/>
                </a:cubicBezTo>
                <a:cubicBezTo>
                  <a:pt x="718942" y="1557724"/>
                  <a:pt x="707089" y="1335051"/>
                  <a:pt x="693542" y="1195351"/>
                </a:cubicBezTo>
                <a:cubicBezTo>
                  <a:pt x="679995" y="1055651"/>
                  <a:pt x="675762" y="950664"/>
                  <a:pt x="647822" y="758471"/>
                </a:cubicBezTo>
                <a:cubicBezTo>
                  <a:pt x="619882" y="566278"/>
                  <a:pt x="587709" y="411338"/>
                  <a:pt x="556382" y="301271"/>
                </a:cubicBezTo>
                <a:cubicBezTo>
                  <a:pt x="525055" y="191204"/>
                  <a:pt x="518705" y="148024"/>
                  <a:pt x="459862" y="98071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9">
            <a:extLst>
              <a:ext uri="{FF2B5EF4-FFF2-40B4-BE49-F238E27FC236}">
                <a16:creationId xmlns:a16="http://schemas.microsoft.com/office/drawing/2014/main" id="{91C92730-8CDF-E1C1-D9DE-2D1896856861}"/>
              </a:ext>
            </a:extLst>
          </p:cNvPr>
          <p:cNvSpPr/>
          <p:nvPr/>
        </p:nvSpPr>
        <p:spPr>
          <a:xfrm>
            <a:off x="2636649" y="2786547"/>
            <a:ext cx="779808" cy="2544690"/>
          </a:xfrm>
          <a:custGeom>
            <a:avLst/>
            <a:gdLst>
              <a:gd name="connsiteX0" fmla="*/ 492668 w 797468"/>
              <a:gd name="connsiteY0" fmla="*/ 96039 h 2580317"/>
              <a:gd name="connsiteX1" fmla="*/ 192948 w 797468"/>
              <a:gd name="connsiteY1" fmla="*/ 4599 h 2580317"/>
              <a:gd name="connsiteX2" fmla="*/ 4988 w 797468"/>
              <a:gd name="connsiteY2" fmla="*/ 141759 h 2580317"/>
              <a:gd name="connsiteX3" fmla="*/ 60868 w 797468"/>
              <a:gd name="connsiteY3" fmla="*/ 1172999 h 2580317"/>
              <a:gd name="connsiteX4" fmla="*/ 131988 w 797468"/>
              <a:gd name="connsiteY4" fmla="*/ 1823239 h 2580317"/>
              <a:gd name="connsiteX5" fmla="*/ 223428 w 797468"/>
              <a:gd name="connsiteY5" fmla="*/ 2056919 h 2580317"/>
              <a:gd name="connsiteX6" fmla="*/ 279308 w 797468"/>
              <a:gd name="connsiteY6" fmla="*/ 2468399 h 2580317"/>
              <a:gd name="connsiteX7" fmla="*/ 375828 w 797468"/>
              <a:gd name="connsiteY7" fmla="*/ 2580159 h 2580317"/>
              <a:gd name="connsiteX8" fmla="*/ 507908 w 797468"/>
              <a:gd name="connsiteY8" fmla="*/ 2493799 h 2580317"/>
              <a:gd name="connsiteX9" fmla="*/ 685708 w 797468"/>
              <a:gd name="connsiteY9" fmla="*/ 2529359 h 2580317"/>
              <a:gd name="connsiteX10" fmla="*/ 711108 w 797468"/>
              <a:gd name="connsiteY10" fmla="*/ 2092479 h 2580317"/>
              <a:gd name="connsiteX11" fmla="*/ 736508 w 797468"/>
              <a:gd name="connsiteY11" fmla="*/ 1762279 h 2580317"/>
              <a:gd name="connsiteX12" fmla="*/ 797468 w 797468"/>
              <a:gd name="connsiteY12" fmla="*/ 1691159 h 2580317"/>
              <a:gd name="connsiteX13" fmla="*/ 736508 w 797468"/>
              <a:gd name="connsiteY13" fmla="*/ 1457479 h 2580317"/>
              <a:gd name="connsiteX14" fmla="*/ 660308 w 797468"/>
              <a:gd name="connsiteY14" fmla="*/ 761519 h 2580317"/>
              <a:gd name="connsiteX15" fmla="*/ 568868 w 797468"/>
              <a:gd name="connsiteY15" fmla="*/ 304319 h 2580317"/>
              <a:gd name="connsiteX16" fmla="*/ 492668 w 797468"/>
              <a:gd name="connsiteY16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36508 w 797479"/>
              <a:gd name="connsiteY14" fmla="*/ 145747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06028 w 797479"/>
              <a:gd name="connsiteY14" fmla="*/ 119839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23428 w 797479"/>
              <a:gd name="connsiteY5" fmla="*/ 205729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10728 w 797479"/>
              <a:gd name="connsiteY5" fmla="*/ 205983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57874"/>
              <a:gd name="connsiteX1" fmla="*/ 193112 w 797643"/>
              <a:gd name="connsiteY1" fmla="*/ 4971 h 2557874"/>
              <a:gd name="connsiteX2" fmla="*/ 5152 w 797643"/>
              <a:gd name="connsiteY2" fmla="*/ 142131 h 2557874"/>
              <a:gd name="connsiteX3" fmla="*/ 61032 w 797643"/>
              <a:gd name="connsiteY3" fmla="*/ 1173371 h 2557874"/>
              <a:gd name="connsiteX4" fmla="*/ 147392 w 797643"/>
              <a:gd name="connsiteY4" fmla="*/ 1851551 h 2557874"/>
              <a:gd name="connsiteX5" fmla="*/ 210892 w 797643"/>
              <a:gd name="connsiteY5" fmla="*/ 2059831 h 2557874"/>
              <a:gd name="connsiteX6" fmla="*/ 279472 w 797643"/>
              <a:gd name="connsiteY6" fmla="*/ 2468771 h 2557874"/>
              <a:gd name="connsiteX7" fmla="*/ 360752 w 797643"/>
              <a:gd name="connsiteY7" fmla="*/ 2557671 h 2557874"/>
              <a:gd name="connsiteX8" fmla="*/ 508072 w 797643"/>
              <a:gd name="connsiteY8" fmla="*/ 2494171 h 2557874"/>
              <a:gd name="connsiteX9" fmla="*/ 685872 w 797643"/>
              <a:gd name="connsiteY9" fmla="*/ 2529731 h 2557874"/>
              <a:gd name="connsiteX10" fmla="*/ 711272 w 797643"/>
              <a:gd name="connsiteY10" fmla="*/ 2092851 h 2557874"/>
              <a:gd name="connsiteX11" fmla="*/ 736672 w 797643"/>
              <a:gd name="connsiteY11" fmla="*/ 1762651 h 2557874"/>
              <a:gd name="connsiteX12" fmla="*/ 797632 w 797643"/>
              <a:gd name="connsiteY12" fmla="*/ 1691531 h 2557874"/>
              <a:gd name="connsiteX13" fmla="*/ 741752 w 797643"/>
              <a:gd name="connsiteY13" fmla="*/ 1600091 h 2557874"/>
              <a:gd name="connsiteX14" fmla="*/ 706192 w 797643"/>
              <a:gd name="connsiteY14" fmla="*/ 1198771 h 2557874"/>
              <a:gd name="connsiteX15" fmla="*/ 660472 w 797643"/>
              <a:gd name="connsiteY15" fmla="*/ 761891 h 2557874"/>
              <a:gd name="connsiteX16" fmla="*/ 569032 w 797643"/>
              <a:gd name="connsiteY16" fmla="*/ 304691 h 2557874"/>
              <a:gd name="connsiteX17" fmla="*/ 472512 w 797643"/>
              <a:gd name="connsiteY17" fmla="*/ 101491 h 2557874"/>
              <a:gd name="connsiteX0" fmla="*/ 472512 w 797643"/>
              <a:gd name="connsiteY0" fmla="*/ 101491 h 2557897"/>
              <a:gd name="connsiteX1" fmla="*/ 193112 w 797643"/>
              <a:gd name="connsiteY1" fmla="*/ 4971 h 2557897"/>
              <a:gd name="connsiteX2" fmla="*/ 5152 w 797643"/>
              <a:gd name="connsiteY2" fmla="*/ 142131 h 2557897"/>
              <a:gd name="connsiteX3" fmla="*/ 61032 w 797643"/>
              <a:gd name="connsiteY3" fmla="*/ 1173371 h 2557897"/>
              <a:gd name="connsiteX4" fmla="*/ 147392 w 797643"/>
              <a:gd name="connsiteY4" fmla="*/ 1851551 h 2557897"/>
              <a:gd name="connsiteX5" fmla="*/ 210892 w 797643"/>
              <a:gd name="connsiteY5" fmla="*/ 2059831 h 2557897"/>
              <a:gd name="connsiteX6" fmla="*/ 279472 w 797643"/>
              <a:gd name="connsiteY6" fmla="*/ 2468771 h 2557897"/>
              <a:gd name="connsiteX7" fmla="*/ 360752 w 797643"/>
              <a:gd name="connsiteY7" fmla="*/ 2557671 h 2557897"/>
              <a:gd name="connsiteX8" fmla="*/ 508072 w 797643"/>
              <a:gd name="connsiteY8" fmla="*/ 2494171 h 2557897"/>
              <a:gd name="connsiteX9" fmla="*/ 685872 w 797643"/>
              <a:gd name="connsiteY9" fmla="*/ 2489091 h 2557897"/>
              <a:gd name="connsiteX10" fmla="*/ 711272 w 797643"/>
              <a:gd name="connsiteY10" fmla="*/ 2092851 h 2557897"/>
              <a:gd name="connsiteX11" fmla="*/ 736672 w 797643"/>
              <a:gd name="connsiteY11" fmla="*/ 1762651 h 2557897"/>
              <a:gd name="connsiteX12" fmla="*/ 797632 w 797643"/>
              <a:gd name="connsiteY12" fmla="*/ 1691531 h 2557897"/>
              <a:gd name="connsiteX13" fmla="*/ 741752 w 797643"/>
              <a:gd name="connsiteY13" fmla="*/ 1600091 h 2557897"/>
              <a:gd name="connsiteX14" fmla="*/ 706192 w 797643"/>
              <a:gd name="connsiteY14" fmla="*/ 1198771 h 2557897"/>
              <a:gd name="connsiteX15" fmla="*/ 660472 w 797643"/>
              <a:gd name="connsiteY15" fmla="*/ 761891 h 2557897"/>
              <a:gd name="connsiteX16" fmla="*/ 569032 w 797643"/>
              <a:gd name="connsiteY16" fmla="*/ 304691 h 2557897"/>
              <a:gd name="connsiteX17" fmla="*/ 472512 w 797643"/>
              <a:gd name="connsiteY17" fmla="*/ 101491 h 2557897"/>
              <a:gd name="connsiteX0" fmla="*/ 472512 w 797643"/>
              <a:gd name="connsiteY0" fmla="*/ 101491 h 2558381"/>
              <a:gd name="connsiteX1" fmla="*/ 193112 w 797643"/>
              <a:gd name="connsiteY1" fmla="*/ 4971 h 2558381"/>
              <a:gd name="connsiteX2" fmla="*/ 5152 w 797643"/>
              <a:gd name="connsiteY2" fmla="*/ 142131 h 2558381"/>
              <a:gd name="connsiteX3" fmla="*/ 61032 w 797643"/>
              <a:gd name="connsiteY3" fmla="*/ 1173371 h 2558381"/>
              <a:gd name="connsiteX4" fmla="*/ 147392 w 797643"/>
              <a:gd name="connsiteY4" fmla="*/ 1851551 h 2558381"/>
              <a:gd name="connsiteX5" fmla="*/ 210892 w 797643"/>
              <a:gd name="connsiteY5" fmla="*/ 2059831 h 2558381"/>
              <a:gd name="connsiteX6" fmla="*/ 279472 w 797643"/>
              <a:gd name="connsiteY6" fmla="*/ 2468771 h 2558381"/>
              <a:gd name="connsiteX7" fmla="*/ 360752 w 797643"/>
              <a:gd name="connsiteY7" fmla="*/ 2557671 h 2558381"/>
              <a:gd name="connsiteX8" fmla="*/ 513152 w 797643"/>
              <a:gd name="connsiteY8" fmla="*/ 2509411 h 2558381"/>
              <a:gd name="connsiteX9" fmla="*/ 685872 w 797643"/>
              <a:gd name="connsiteY9" fmla="*/ 2489091 h 2558381"/>
              <a:gd name="connsiteX10" fmla="*/ 711272 w 797643"/>
              <a:gd name="connsiteY10" fmla="*/ 2092851 h 2558381"/>
              <a:gd name="connsiteX11" fmla="*/ 736672 w 797643"/>
              <a:gd name="connsiteY11" fmla="*/ 1762651 h 2558381"/>
              <a:gd name="connsiteX12" fmla="*/ 797632 w 797643"/>
              <a:gd name="connsiteY12" fmla="*/ 1691531 h 2558381"/>
              <a:gd name="connsiteX13" fmla="*/ 741752 w 797643"/>
              <a:gd name="connsiteY13" fmla="*/ 1600091 h 2558381"/>
              <a:gd name="connsiteX14" fmla="*/ 706192 w 797643"/>
              <a:gd name="connsiteY14" fmla="*/ 1198771 h 2558381"/>
              <a:gd name="connsiteX15" fmla="*/ 660472 w 797643"/>
              <a:gd name="connsiteY15" fmla="*/ 761891 h 2558381"/>
              <a:gd name="connsiteX16" fmla="*/ 569032 w 797643"/>
              <a:gd name="connsiteY16" fmla="*/ 304691 h 2558381"/>
              <a:gd name="connsiteX17" fmla="*/ 472512 w 797643"/>
              <a:gd name="connsiteY17" fmla="*/ 101491 h 2558381"/>
              <a:gd name="connsiteX0" fmla="*/ 472512 w 797643"/>
              <a:gd name="connsiteY0" fmla="*/ 101491 h 2558432"/>
              <a:gd name="connsiteX1" fmla="*/ 193112 w 797643"/>
              <a:gd name="connsiteY1" fmla="*/ 4971 h 2558432"/>
              <a:gd name="connsiteX2" fmla="*/ 5152 w 797643"/>
              <a:gd name="connsiteY2" fmla="*/ 142131 h 2558432"/>
              <a:gd name="connsiteX3" fmla="*/ 61032 w 797643"/>
              <a:gd name="connsiteY3" fmla="*/ 1173371 h 2558432"/>
              <a:gd name="connsiteX4" fmla="*/ 147392 w 797643"/>
              <a:gd name="connsiteY4" fmla="*/ 1851551 h 2558432"/>
              <a:gd name="connsiteX5" fmla="*/ 210892 w 797643"/>
              <a:gd name="connsiteY5" fmla="*/ 2059831 h 2558432"/>
              <a:gd name="connsiteX6" fmla="*/ 279472 w 797643"/>
              <a:gd name="connsiteY6" fmla="*/ 2468771 h 2558432"/>
              <a:gd name="connsiteX7" fmla="*/ 360752 w 797643"/>
              <a:gd name="connsiteY7" fmla="*/ 2557671 h 2558432"/>
              <a:gd name="connsiteX8" fmla="*/ 513152 w 797643"/>
              <a:gd name="connsiteY8" fmla="*/ 2509411 h 2558432"/>
              <a:gd name="connsiteX9" fmla="*/ 688412 w 797643"/>
              <a:gd name="connsiteY9" fmla="*/ 2468771 h 2558432"/>
              <a:gd name="connsiteX10" fmla="*/ 711272 w 797643"/>
              <a:gd name="connsiteY10" fmla="*/ 2092851 h 2558432"/>
              <a:gd name="connsiteX11" fmla="*/ 736672 w 797643"/>
              <a:gd name="connsiteY11" fmla="*/ 1762651 h 2558432"/>
              <a:gd name="connsiteX12" fmla="*/ 797632 w 797643"/>
              <a:gd name="connsiteY12" fmla="*/ 1691531 h 2558432"/>
              <a:gd name="connsiteX13" fmla="*/ 741752 w 797643"/>
              <a:gd name="connsiteY13" fmla="*/ 1600091 h 2558432"/>
              <a:gd name="connsiteX14" fmla="*/ 706192 w 797643"/>
              <a:gd name="connsiteY14" fmla="*/ 1198771 h 2558432"/>
              <a:gd name="connsiteX15" fmla="*/ 660472 w 797643"/>
              <a:gd name="connsiteY15" fmla="*/ 761891 h 2558432"/>
              <a:gd name="connsiteX16" fmla="*/ 569032 w 797643"/>
              <a:gd name="connsiteY16" fmla="*/ 304691 h 2558432"/>
              <a:gd name="connsiteX17" fmla="*/ 472512 w 797643"/>
              <a:gd name="connsiteY17" fmla="*/ 101491 h 2558432"/>
              <a:gd name="connsiteX0" fmla="*/ 472512 w 797643"/>
              <a:gd name="connsiteY0" fmla="*/ 101491 h 2548447"/>
              <a:gd name="connsiteX1" fmla="*/ 193112 w 797643"/>
              <a:gd name="connsiteY1" fmla="*/ 4971 h 2548447"/>
              <a:gd name="connsiteX2" fmla="*/ 5152 w 797643"/>
              <a:gd name="connsiteY2" fmla="*/ 142131 h 2548447"/>
              <a:gd name="connsiteX3" fmla="*/ 61032 w 797643"/>
              <a:gd name="connsiteY3" fmla="*/ 1173371 h 2548447"/>
              <a:gd name="connsiteX4" fmla="*/ 147392 w 797643"/>
              <a:gd name="connsiteY4" fmla="*/ 1851551 h 2548447"/>
              <a:gd name="connsiteX5" fmla="*/ 210892 w 797643"/>
              <a:gd name="connsiteY5" fmla="*/ 2059831 h 2548447"/>
              <a:gd name="connsiteX6" fmla="*/ 279472 w 797643"/>
              <a:gd name="connsiteY6" fmla="*/ 2468771 h 2548447"/>
              <a:gd name="connsiteX7" fmla="*/ 370912 w 797643"/>
              <a:gd name="connsiteY7" fmla="*/ 2547511 h 2548447"/>
              <a:gd name="connsiteX8" fmla="*/ 513152 w 797643"/>
              <a:gd name="connsiteY8" fmla="*/ 2509411 h 2548447"/>
              <a:gd name="connsiteX9" fmla="*/ 688412 w 797643"/>
              <a:gd name="connsiteY9" fmla="*/ 2468771 h 2548447"/>
              <a:gd name="connsiteX10" fmla="*/ 711272 w 797643"/>
              <a:gd name="connsiteY10" fmla="*/ 2092851 h 2548447"/>
              <a:gd name="connsiteX11" fmla="*/ 736672 w 797643"/>
              <a:gd name="connsiteY11" fmla="*/ 1762651 h 2548447"/>
              <a:gd name="connsiteX12" fmla="*/ 797632 w 797643"/>
              <a:gd name="connsiteY12" fmla="*/ 1691531 h 2548447"/>
              <a:gd name="connsiteX13" fmla="*/ 741752 w 797643"/>
              <a:gd name="connsiteY13" fmla="*/ 1600091 h 2548447"/>
              <a:gd name="connsiteX14" fmla="*/ 706192 w 797643"/>
              <a:gd name="connsiteY14" fmla="*/ 1198771 h 2548447"/>
              <a:gd name="connsiteX15" fmla="*/ 660472 w 797643"/>
              <a:gd name="connsiteY15" fmla="*/ 761891 h 2548447"/>
              <a:gd name="connsiteX16" fmla="*/ 569032 w 797643"/>
              <a:gd name="connsiteY16" fmla="*/ 304691 h 2548447"/>
              <a:gd name="connsiteX17" fmla="*/ 472512 w 797643"/>
              <a:gd name="connsiteY17" fmla="*/ 101491 h 2548447"/>
              <a:gd name="connsiteX0" fmla="*/ 472512 w 797634"/>
              <a:gd name="connsiteY0" fmla="*/ 101491 h 2548447"/>
              <a:gd name="connsiteX1" fmla="*/ 193112 w 797634"/>
              <a:gd name="connsiteY1" fmla="*/ 4971 h 2548447"/>
              <a:gd name="connsiteX2" fmla="*/ 5152 w 797634"/>
              <a:gd name="connsiteY2" fmla="*/ 142131 h 2548447"/>
              <a:gd name="connsiteX3" fmla="*/ 61032 w 797634"/>
              <a:gd name="connsiteY3" fmla="*/ 1173371 h 2548447"/>
              <a:gd name="connsiteX4" fmla="*/ 147392 w 797634"/>
              <a:gd name="connsiteY4" fmla="*/ 1851551 h 2548447"/>
              <a:gd name="connsiteX5" fmla="*/ 210892 w 797634"/>
              <a:gd name="connsiteY5" fmla="*/ 2059831 h 2548447"/>
              <a:gd name="connsiteX6" fmla="*/ 279472 w 797634"/>
              <a:gd name="connsiteY6" fmla="*/ 2468771 h 2548447"/>
              <a:gd name="connsiteX7" fmla="*/ 370912 w 797634"/>
              <a:gd name="connsiteY7" fmla="*/ 2547511 h 2548447"/>
              <a:gd name="connsiteX8" fmla="*/ 513152 w 797634"/>
              <a:gd name="connsiteY8" fmla="*/ 2509411 h 2548447"/>
              <a:gd name="connsiteX9" fmla="*/ 688412 w 797634"/>
              <a:gd name="connsiteY9" fmla="*/ 2468771 h 2548447"/>
              <a:gd name="connsiteX10" fmla="*/ 711272 w 797634"/>
              <a:gd name="connsiteY10" fmla="*/ 2092851 h 2548447"/>
              <a:gd name="connsiteX11" fmla="*/ 739212 w 797634"/>
              <a:gd name="connsiteY11" fmla="*/ 1782971 h 2548447"/>
              <a:gd name="connsiteX12" fmla="*/ 797632 w 797634"/>
              <a:gd name="connsiteY12" fmla="*/ 1691531 h 2548447"/>
              <a:gd name="connsiteX13" fmla="*/ 741752 w 797634"/>
              <a:gd name="connsiteY13" fmla="*/ 1600091 h 2548447"/>
              <a:gd name="connsiteX14" fmla="*/ 706192 w 797634"/>
              <a:gd name="connsiteY14" fmla="*/ 1198771 h 2548447"/>
              <a:gd name="connsiteX15" fmla="*/ 660472 w 797634"/>
              <a:gd name="connsiteY15" fmla="*/ 761891 h 2548447"/>
              <a:gd name="connsiteX16" fmla="*/ 569032 w 797634"/>
              <a:gd name="connsiteY16" fmla="*/ 304691 h 2548447"/>
              <a:gd name="connsiteX17" fmla="*/ 472512 w 797634"/>
              <a:gd name="connsiteY17" fmla="*/ 101491 h 2548447"/>
              <a:gd name="connsiteX0" fmla="*/ 472512 w 815414"/>
              <a:gd name="connsiteY0" fmla="*/ 101491 h 2548447"/>
              <a:gd name="connsiteX1" fmla="*/ 193112 w 815414"/>
              <a:gd name="connsiteY1" fmla="*/ 4971 h 2548447"/>
              <a:gd name="connsiteX2" fmla="*/ 5152 w 815414"/>
              <a:gd name="connsiteY2" fmla="*/ 142131 h 2548447"/>
              <a:gd name="connsiteX3" fmla="*/ 61032 w 815414"/>
              <a:gd name="connsiteY3" fmla="*/ 1173371 h 2548447"/>
              <a:gd name="connsiteX4" fmla="*/ 147392 w 815414"/>
              <a:gd name="connsiteY4" fmla="*/ 1851551 h 2548447"/>
              <a:gd name="connsiteX5" fmla="*/ 210892 w 815414"/>
              <a:gd name="connsiteY5" fmla="*/ 2059831 h 2548447"/>
              <a:gd name="connsiteX6" fmla="*/ 279472 w 815414"/>
              <a:gd name="connsiteY6" fmla="*/ 2468771 h 2548447"/>
              <a:gd name="connsiteX7" fmla="*/ 370912 w 815414"/>
              <a:gd name="connsiteY7" fmla="*/ 2547511 h 2548447"/>
              <a:gd name="connsiteX8" fmla="*/ 513152 w 815414"/>
              <a:gd name="connsiteY8" fmla="*/ 2509411 h 2548447"/>
              <a:gd name="connsiteX9" fmla="*/ 688412 w 815414"/>
              <a:gd name="connsiteY9" fmla="*/ 2468771 h 2548447"/>
              <a:gd name="connsiteX10" fmla="*/ 711272 w 815414"/>
              <a:gd name="connsiteY10" fmla="*/ 2092851 h 2548447"/>
              <a:gd name="connsiteX11" fmla="*/ 739212 w 815414"/>
              <a:gd name="connsiteY11" fmla="*/ 1782971 h 2548447"/>
              <a:gd name="connsiteX12" fmla="*/ 815412 w 815414"/>
              <a:gd name="connsiteY12" fmla="*/ 1699151 h 2548447"/>
              <a:gd name="connsiteX13" fmla="*/ 741752 w 815414"/>
              <a:gd name="connsiteY13" fmla="*/ 1600091 h 2548447"/>
              <a:gd name="connsiteX14" fmla="*/ 706192 w 815414"/>
              <a:gd name="connsiteY14" fmla="*/ 1198771 h 2548447"/>
              <a:gd name="connsiteX15" fmla="*/ 660472 w 815414"/>
              <a:gd name="connsiteY15" fmla="*/ 761891 h 2548447"/>
              <a:gd name="connsiteX16" fmla="*/ 569032 w 815414"/>
              <a:gd name="connsiteY16" fmla="*/ 304691 h 2548447"/>
              <a:gd name="connsiteX17" fmla="*/ 472512 w 815414"/>
              <a:gd name="connsiteY17" fmla="*/ 101491 h 2548447"/>
              <a:gd name="connsiteX0" fmla="*/ 473849 w 816751"/>
              <a:gd name="connsiteY0" fmla="*/ 101491 h 2548447"/>
              <a:gd name="connsiteX1" fmla="*/ 217309 w 816751"/>
              <a:gd name="connsiteY1" fmla="*/ 4971 h 2548447"/>
              <a:gd name="connsiteX2" fmla="*/ 6489 w 816751"/>
              <a:gd name="connsiteY2" fmla="*/ 142131 h 2548447"/>
              <a:gd name="connsiteX3" fmla="*/ 62369 w 816751"/>
              <a:gd name="connsiteY3" fmla="*/ 1173371 h 2548447"/>
              <a:gd name="connsiteX4" fmla="*/ 148729 w 816751"/>
              <a:gd name="connsiteY4" fmla="*/ 1851551 h 2548447"/>
              <a:gd name="connsiteX5" fmla="*/ 212229 w 816751"/>
              <a:gd name="connsiteY5" fmla="*/ 2059831 h 2548447"/>
              <a:gd name="connsiteX6" fmla="*/ 280809 w 816751"/>
              <a:gd name="connsiteY6" fmla="*/ 2468771 h 2548447"/>
              <a:gd name="connsiteX7" fmla="*/ 372249 w 816751"/>
              <a:gd name="connsiteY7" fmla="*/ 2547511 h 2548447"/>
              <a:gd name="connsiteX8" fmla="*/ 514489 w 816751"/>
              <a:gd name="connsiteY8" fmla="*/ 2509411 h 2548447"/>
              <a:gd name="connsiteX9" fmla="*/ 689749 w 816751"/>
              <a:gd name="connsiteY9" fmla="*/ 2468771 h 2548447"/>
              <a:gd name="connsiteX10" fmla="*/ 712609 w 816751"/>
              <a:gd name="connsiteY10" fmla="*/ 2092851 h 2548447"/>
              <a:gd name="connsiteX11" fmla="*/ 740549 w 816751"/>
              <a:gd name="connsiteY11" fmla="*/ 1782971 h 2548447"/>
              <a:gd name="connsiteX12" fmla="*/ 816749 w 816751"/>
              <a:gd name="connsiteY12" fmla="*/ 1699151 h 2548447"/>
              <a:gd name="connsiteX13" fmla="*/ 743089 w 816751"/>
              <a:gd name="connsiteY13" fmla="*/ 1600091 h 2548447"/>
              <a:gd name="connsiteX14" fmla="*/ 707529 w 816751"/>
              <a:gd name="connsiteY14" fmla="*/ 1198771 h 2548447"/>
              <a:gd name="connsiteX15" fmla="*/ 661809 w 816751"/>
              <a:gd name="connsiteY15" fmla="*/ 761891 h 2548447"/>
              <a:gd name="connsiteX16" fmla="*/ 570369 w 816751"/>
              <a:gd name="connsiteY16" fmla="*/ 304691 h 2548447"/>
              <a:gd name="connsiteX17" fmla="*/ 473849 w 816751"/>
              <a:gd name="connsiteY17" fmla="*/ 101491 h 2548447"/>
              <a:gd name="connsiteX0" fmla="*/ 459862 w 802764"/>
              <a:gd name="connsiteY0" fmla="*/ 98071 h 2545027"/>
              <a:gd name="connsiteX1" fmla="*/ 203322 w 802764"/>
              <a:gd name="connsiteY1" fmla="*/ 1551 h 2545027"/>
              <a:gd name="connsiteX2" fmla="*/ 7742 w 802764"/>
              <a:gd name="connsiteY2" fmla="*/ 169191 h 2545027"/>
              <a:gd name="connsiteX3" fmla="*/ 48382 w 802764"/>
              <a:gd name="connsiteY3" fmla="*/ 1169951 h 2545027"/>
              <a:gd name="connsiteX4" fmla="*/ 134742 w 802764"/>
              <a:gd name="connsiteY4" fmla="*/ 1848131 h 2545027"/>
              <a:gd name="connsiteX5" fmla="*/ 198242 w 802764"/>
              <a:gd name="connsiteY5" fmla="*/ 2056411 h 2545027"/>
              <a:gd name="connsiteX6" fmla="*/ 266822 w 802764"/>
              <a:gd name="connsiteY6" fmla="*/ 2465351 h 2545027"/>
              <a:gd name="connsiteX7" fmla="*/ 358262 w 802764"/>
              <a:gd name="connsiteY7" fmla="*/ 2544091 h 2545027"/>
              <a:gd name="connsiteX8" fmla="*/ 500502 w 802764"/>
              <a:gd name="connsiteY8" fmla="*/ 2505991 h 2545027"/>
              <a:gd name="connsiteX9" fmla="*/ 675762 w 802764"/>
              <a:gd name="connsiteY9" fmla="*/ 2465351 h 2545027"/>
              <a:gd name="connsiteX10" fmla="*/ 698622 w 802764"/>
              <a:gd name="connsiteY10" fmla="*/ 2089431 h 2545027"/>
              <a:gd name="connsiteX11" fmla="*/ 726562 w 802764"/>
              <a:gd name="connsiteY11" fmla="*/ 1779551 h 2545027"/>
              <a:gd name="connsiteX12" fmla="*/ 802762 w 802764"/>
              <a:gd name="connsiteY12" fmla="*/ 1695731 h 2545027"/>
              <a:gd name="connsiteX13" fmla="*/ 729102 w 802764"/>
              <a:gd name="connsiteY13" fmla="*/ 1596671 h 2545027"/>
              <a:gd name="connsiteX14" fmla="*/ 693542 w 802764"/>
              <a:gd name="connsiteY14" fmla="*/ 1195351 h 2545027"/>
              <a:gd name="connsiteX15" fmla="*/ 647822 w 802764"/>
              <a:gd name="connsiteY15" fmla="*/ 758471 h 2545027"/>
              <a:gd name="connsiteX16" fmla="*/ 556382 w 802764"/>
              <a:gd name="connsiteY16" fmla="*/ 301271 h 2545027"/>
              <a:gd name="connsiteX17" fmla="*/ 459862 w 802764"/>
              <a:gd name="connsiteY17" fmla="*/ 98071 h 2545027"/>
              <a:gd name="connsiteX0" fmla="*/ 455246 w 798148"/>
              <a:gd name="connsiteY0" fmla="*/ 98071 h 2545027"/>
              <a:gd name="connsiteX1" fmla="*/ 198706 w 798148"/>
              <a:gd name="connsiteY1" fmla="*/ 1551 h 2545027"/>
              <a:gd name="connsiteX2" fmla="*/ 3126 w 798148"/>
              <a:gd name="connsiteY2" fmla="*/ 169191 h 2545027"/>
              <a:gd name="connsiteX3" fmla="*/ 81866 w 798148"/>
              <a:gd name="connsiteY3" fmla="*/ 1175031 h 2545027"/>
              <a:gd name="connsiteX4" fmla="*/ 130126 w 798148"/>
              <a:gd name="connsiteY4" fmla="*/ 1848131 h 2545027"/>
              <a:gd name="connsiteX5" fmla="*/ 193626 w 798148"/>
              <a:gd name="connsiteY5" fmla="*/ 2056411 h 2545027"/>
              <a:gd name="connsiteX6" fmla="*/ 262206 w 798148"/>
              <a:gd name="connsiteY6" fmla="*/ 2465351 h 2545027"/>
              <a:gd name="connsiteX7" fmla="*/ 353646 w 798148"/>
              <a:gd name="connsiteY7" fmla="*/ 2544091 h 2545027"/>
              <a:gd name="connsiteX8" fmla="*/ 495886 w 798148"/>
              <a:gd name="connsiteY8" fmla="*/ 2505991 h 2545027"/>
              <a:gd name="connsiteX9" fmla="*/ 671146 w 798148"/>
              <a:gd name="connsiteY9" fmla="*/ 2465351 h 2545027"/>
              <a:gd name="connsiteX10" fmla="*/ 694006 w 798148"/>
              <a:gd name="connsiteY10" fmla="*/ 2089431 h 2545027"/>
              <a:gd name="connsiteX11" fmla="*/ 721946 w 798148"/>
              <a:gd name="connsiteY11" fmla="*/ 1779551 h 2545027"/>
              <a:gd name="connsiteX12" fmla="*/ 798146 w 798148"/>
              <a:gd name="connsiteY12" fmla="*/ 1695731 h 2545027"/>
              <a:gd name="connsiteX13" fmla="*/ 724486 w 798148"/>
              <a:gd name="connsiteY13" fmla="*/ 1596671 h 2545027"/>
              <a:gd name="connsiteX14" fmla="*/ 688926 w 798148"/>
              <a:gd name="connsiteY14" fmla="*/ 1195351 h 2545027"/>
              <a:gd name="connsiteX15" fmla="*/ 643206 w 798148"/>
              <a:gd name="connsiteY15" fmla="*/ 758471 h 2545027"/>
              <a:gd name="connsiteX16" fmla="*/ 551766 w 798148"/>
              <a:gd name="connsiteY16" fmla="*/ 301271 h 2545027"/>
              <a:gd name="connsiteX17" fmla="*/ 455246 w 798148"/>
              <a:gd name="connsiteY17" fmla="*/ 98071 h 2545027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67133 w 771275"/>
              <a:gd name="connsiteY10" fmla="*/ 208907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616333 w 771275"/>
              <a:gd name="connsiteY15" fmla="*/ 75811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26493 w 771275"/>
              <a:gd name="connsiteY10" fmla="*/ 208145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616333 w 771275"/>
              <a:gd name="connsiteY15" fmla="*/ 75811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26493 w 771275"/>
              <a:gd name="connsiteY10" fmla="*/ 208145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580773 w 771275"/>
              <a:gd name="connsiteY15" fmla="*/ 76827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34 h 2544690"/>
              <a:gd name="connsiteX1" fmla="*/ 171833 w 771275"/>
              <a:gd name="connsiteY1" fmla="*/ 1214 h 2544690"/>
              <a:gd name="connsiteX2" fmla="*/ 4193 w 771275"/>
              <a:gd name="connsiteY2" fmla="*/ 158694 h 2544690"/>
              <a:gd name="connsiteX3" fmla="*/ 54993 w 771275"/>
              <a:gd name="connsiteY3" fmla="*/ 1174694 h 2544690"/>
              <a:gd name="connsiteX4" fmla="*/ 103253 w 771275"/>
              <a:gd name="connsiteY4" fmla="*/ 1847794 h 2544690"/>
              <a:gd name="connsiteX5" fmla="*/ 166753 w 771275"/>
              <a:gd name="connsiteY5" fmla="*/ 2056074 h 2544690"/>
              <a:gd name="connsiteX6" fmla="*/ 235333 w 771275"/>
              <a:gd name="connsiteY6" fmla="*/ 2465014 h 2544690"/>
              <a:gd name="connsiteX7" fmla="*/ 326773 w 771275"/>
              <a:gd name="connsiteY7" fmla="*/ 2543754 h 2544690"/>
              <a:gd name="connsiteX8" fmla="*/ 469013 w 771275"/>
              <a:gd name="connsiteY8" fmla="*/ 2505654 h 2544690"/>
              <a:gd name="connsiteX9" fmla="*/ 644273 w 771275"/>
              <a:gd name="connsiteY9" fmla="*/ 2465014 h 2544690"/>
              <a:gd name="connsiteX10" fmla="*/ 626493 w 771275"/>
              <a:gd name="connsiteY10" fmla="*/ 2081474 h 2544690"/>
              <a:gd name="connsiteX11" fmla="*/ 695073 w 771275"/>
              <a:gd name="connsiteY11" fmla="*/ 1779214 h 2544690"/>
              <a:gd name="connsiteX12" fmla="*/ 771273 w 771275"/>
              <a:gd name="connsiteY12" fmla="*/ 1695394 h 2544690"/>
              <a:gd name="connsiteX13" fmla="*/ 697613 w 771275"/>
              <a:gd name="connsiteY13" fmla="*/ 1596334 h 2544690"/>
              <a:gd name="connsiteX14" fmla="*/ 662053 w 771275"/>
              <a:gd name="connsiteY14" fmla="*/ 1195014 h 2544690"/>
              <a:gd name="connsiteX15" fmla="*/ 580773 w 771275"/>
              <a:gd name="connsiteY15" fmla="*/ 768294 h 2544690"/>
              <a:gd name="connsiteX16" fmla="*/ 499493 w 771275"/>
              <a:gd name="connsiteY16" fmla="*/ 308554 h 2544690"/>
              <a:gd name="connsiteX17" fmla="*/ 428373 w 771275"/>
              <a:gd name="connsiteY17" fmla="*/ 97734 h 2544690"/>
              <a:gd name="connsiteX0" fmla="*/ 439945 w 782847"/>
              <a:gd name="connsiteY0" fmla="*/ 97734 h 2544690"/>
              <a:gd name="connsiteX1" fmla="*/ 183405 w 782847"/>
              <a:gd name="connsiteY1" fmla="*/ 1214 h 2544690"/>
              <a:gd name="connsiteX2" fmla="*/ 15765 w 782847"/>
              <a:gd name="connsiteY2" fmla="*/ 158694 h 2544690"/>
              <a:gd name="connsiteX3" fmla="*/ 18305 w 782847"/>
              <a:gd name="connsiteY3" fmla="*/ 1169614 h 2544690"/>
              <a:gd name="connsiteX4" fmla="*/ 114825 w 782847"/>
              <a:gd name="connsiteY4" fmla="*/ 1847794 h 2544690"/>
              <a:gd name="connsiteX5" fmla="*/ 178325 w 782847"/>
              <a:gd name="connsiteY5" fmla="*/ 2056074 h 2544690"/>
              <a:gd name="connsiteX6" fmla="*/ 246905 w 782847"/>
              <a:gd name="connsiteY6" fmla="*/ 2465014 h 2544690"/>
              <a:gd name="connsiteX7" fmla="*/ 338345 w 782847"/>
              <a:gd name="connsiteY7" fmla="*/ 2543754 h 2544690"/>
              <a:gd name="connsiteX8" fmla="*/ 480585 w 782847"/>
              <a:gd name="connsiteY8" fmla="*/ 2505654 h 2544690"/>
              <a:gd name="connsiteX9" fmla="*/ 655845 w 782847"/>
              <a:gd name="connsiteY9" fmla="*/ 2465014 h 2544690"/>
              <a:gd name="connsiteX10" fmla="*/ 638065 w 782847"/>
              <a:gd name="connsiteY10" fmla="*/ 2081474 h 2544690"/>
              <a:gd name="connsiteX11" fmla="*/ 706645 w 782847"/>
              <a:gd name="connsiteY11" fmla="*/ 1779214 h 2544690"/>
              <a:gd name="connsiteX12" fmla="*/ 782845 w 782847"/>
              <a:gd name="connsiteY12" fmla="*/ 1695394 h 2544690"/>
              <a:gd name="connsiteX13" fmla="*/ 709185 w 782847"/>
              <a:gd name="connsiteY13" fmla="*/ 1596334 h 2544690"/>
              <a:gd name="connsiteX14" fmla="*/ 673625 w 782847"/>
              <a:gd name="connsiteY14" fmla="*/ 1195014 h 2544690"/>
              <a:gd name="connsiteX15" fmla="*/ 592345 w 782847"/>
              <a:gd name="connsiteY15" fmla="*/ 768294 h 2544690"/>
              <a:gd name="connsiteX16" fmla="*/ 511065 w 782847"/>
              <a:gd name="connsiteY16" fmla="*/ 308554 h 2544690"/>
              <a:gd name="connsiteX17" fmla="*/ 439945 w 782847"/>
              <a:gd name="connsiteY17" fmla="*/ 97734 h 2544690"/>
              <a:gd name="connsiteX0" fmla="*/ 436906 w 779808"/>
              <a:gd name="connsiteY0" fmla="*/ 97734 h 2544690"/>
              <a:gd name="connsiteX1" fmla="*/ 180366 w 779808"/>
              <a:gd name="connsiteY1" fmla="*/ 1214 h 2544690"/>
              <a:gd name="connsiteX2" fmla="*/ 12726 w 779808"/>
              <a:gd name="connsiteY2" fmla="*/ 158694 h 2544690"/>
              <a:gd name="connsiteX3" fmla="*/ 22886 w 779808"/>
              <a:gd name="connsiteY3" fmla="*/ 1169614 h 2544690"/>
              <a:gd name="connsiteX4" fmla="*/ 111786 w 779808"/>
              <a:gd name="connsiteY4" fmla="*/ 1847794 h 2544690"/>
              <a:gd name="connsiteX5" fmla="*/ 175286 w 779808"/>
              <a:gd name="connsiteY5" fmla="*/ 2056074 h 2544690"/>
              <a:gd name="connsiteX6" fmla="*/ 243866 w 779808"/>
              <a:gd name="connsiteY6" fmla="*/ 2465014 h 2544690"/>
              <a:gd name="connsiteX7" fmla="*/ 335306 w 779808"/>
              <a:gd name="connsiteY7" fmla="*/ 2543754 h 2544690"/>
              <a:gd name="connsiteX8" fmla="*/ 477546 w 779808"/>
              <a:gd name="connsiteY8" fmla="*/ 2505654 h 2544690"/>
              <a:gd name="connsiteX9" fmla="*/ 652806 w 779808"/>
              <a:gd name="connsiteY9" fmla="*/ 2465014 h 2544690"/>
              <a:gd name="connsiteX10" fmla="*/ 635026 w 779808"/>
              <a:gd name="connsiteY10" fmla="*/ 2081474 h 2544690"/>
              <a:gd name="connsiteX11" fmla="*/ 703606 w 779808"/>
              <a:gd name="connsiteY11" fmla="*/ 1779214 h 2544690"/>
              <a:gd name="connsiteX12" fmla="*/ 779806 w 779808"/>
              <a:gd name="connsiteY12" fmla="*/ 1695394 h 2544690"/>
              <a:gd name="connsiteX13" fmla="*/ 706146 w 779808"/>
              <a:gd name="connsiteY13" fmla="*/ 1596334 h 2544690"/>
              <a:gd name="connsiteX14" fmla="*/ 670586 w 779808"/>
              <a:gd name="connsiteY14" fmla="*/ 1195014 h 2544690"/>
              <a:gd name="connsiteX15" fmla="*/ 589306 w 779808"/>
              <a:gd name="connsiteY15" fmla="*/ 768294 h 2544690"/>
              <a:gd name="connsiteX16" fmla="*/ 508026 w 779808"/>
              <a:gd name="connsiteY16" fmla="*/ 308554 h 2544690"/>
              <a:gd name="connsiteX17" fmla="*/ 436906 w 779808"/>
              <a:gd name="connsiteY17" fmla="*/ 97734 h 2544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79808" h="2544690">
                <a:moveTo>
                  <a:pt x="436906" y="97734"/>
                </a:moveTo>
                <a:cubicBezTo>
                  <a:pt x="382296" y="46511"/>
                  <a:pt x="251063" y="-8946"/>
                  <a:pt x="180366" y="1214"/>
                </a:cubicBezTo>
                <a:cubicBezTo>
                  <a:pt x="109669" y="11374"/>
                  <a:pt x="38973" y="-36039"/>
                  <a:pt x="12726" y="158694"/>
                </a:cubicBezTo>
                <a:cubicBezTo>
                  <a:pt x="-13521" y="353427"/>
                  <a:pt x="6376" y="888097"/>
                  <a:pt x="22886" y="1169614"/>
                </a:cubicBezTo>
                <a:cubicBezTo>
                  <a:pt x="39396" y="1451131"/>
                  <a:pt x="86386" y="1700051"/>
                  <a:pt x="111786" y="1847794"/>
                </a:cubicBezTo>
                <a:cubicBezTo>
                  <a:pt x="137186" y="1995537"/>
                  <a:pt x="153273" y="1953204"/>
                  <a:pt x="175286" y="2056074"/>
                </a:cubicBezTo>
                <a:cubicBezTo>
                  <a:pt x="197299" y="2158944"/>
                  <a:pt x="217196" y="2383734"/>
                  <a:pt x="243866" y="2465014"/>
                </a:cubicBezTo>
                <a:cubicBezTo>
                  <a:pt x="270536" y="2546294"/>
                  <a:pt x="296359" y="2536981"/>
                  <a:pt x="335306" y="2543754"/>
                </a:cubicBezTo>
                <a:cubicBezTo>
                  <a:pt x="374253" y="2550527"/>
                  <a:pt x="424629" y="2518777"/>
                  <a:pt x="477546" y="2505654"/>
                </a:cubicBezTo>
                <a:cubicBezTo>
                  <a:pt x="530463" y="2492531"/>
                  <a:pt x="626559" y="2535711"/>
                  <a:pt x="652806" y="2465014"/>
                </a:cubicBezTo>
                <a:cubicBezTo>
                  <a:pt x="679053" y="2394317"/>
                  <a:pt x="626559" y="2195774"/>
                  <a:pt x="635026" y="2081474"/>
                </a:cubicBezTo>
                <a:cubicBezTo>
                  <a:pt x="643493" y="1967174"/>
                  <a:pt x="679476" y="1843561"/>
                  <a:pt x="703606" y="1779214"/>
                </a:cubicBezTo>
                <a:cubicBezTo>
                  <a:pt x="727736" y="1714867"/>
                  <a:pt x="779383" y="1725874"/>
                  <a:pt x="779806" y="1695394"/>
                </a:cubicBezTo>
                <a:cubicBezTo>
                  <a:pt x="780229" y="1664914"/>
                  <a:pt x="716306" y="1635281"/>
                  <a:pt x="706146" y="1596334"/>
                </a:cubicBezTo>
                <a:cubicBezTo>
                  <a:pt x="695986" y="1557387"/>
                  <a:pt x="690059" y="1333021"/>
                  <a:pt x="670586" y="1195014"/>
                </a:cubicBezTo>
                <a:cubicBezTo>
                  <a:pt x="651113" y="1057007"/>
                  <a:pt x="617246" y="960487"/>
                  <a:pt x="589306" y="768294"/>
                </a:cubicBezTo>
                <a:cubicBezTo>
                  <a:pt x="561366" y="576101"/>
                  <a:pt x="533426" y="420314"/>
                  <a:pt x="508026" y="308554"/>
                </a:cubicBezTo>
                <a:cubicBezTo>
                  <a:pt x="482626" y="196794"/>
                  <a:pt x="491516" y="148957"/>
                  <a:pt x="436906" y="97734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22">
            <a:extLst>
              <a:ext uri="{FF2B5EF4-FFF2-40B4-BE49-F238E27FC236}">
                <a16:creationId xmlns:a16="http://schemas.microsoft.com/office/drawing/2014/main" id="{BD876D9A-E808-AF6B-F983-7BE6962A772A}"/>
              </a:ext>
            </a:extLst>
          </p:cNvPr>
          <p:cNvSpPr/>
          <p:nvPr/>
        </p:nvSpPr>
        <p:spPr>
          <a:xfrm>
            <a:off x="3091334" y="2664570"/>
            <a:ext cx="35857" cy="220980"/>
          </a:xfrm>
          <a:custGeom>
            <a:avLst/>
            <a:gdLst>
              <a:gd name="connsiteX0" fmla="*/ 0 w 35857"/>
              <a:gd name="connsiteY0" fmla="*/ 220980 h 220980"/>
              <a:gd name="connsiteX1" fmla="*/ 34290 w 35857"/>
              <a:gd name="connsiteY1" fmla="*/ 156210 h 220980"/>
              <a:gd name="connsiteX2" fmla="*/ 30480 w 35857"/>
              <a:gd name="connsiteY2" fmla="*/ 0 h 220980"/>
              <a:gd name="connsiteX3" fmla="*/ 30480 w 35857"/>
              <a:gd name="connsiteY3" fmla="*/ 0 h 22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57" h="220980">
                <a:moveTo>
                  <a:pt x="0" y="220980"/>
                </a:moveTo>
                <a:cubicBezTo>
                  <a:pt x="14605" y="207010"/>
                  <a:pt x="29210" y="193040"/>
                  <a:pt x="34290" y="156210"/>
                </a:cubicBezTo>
                <a:cubicBezTo>
                  <a:pt x="39370" y="119380"/>
                  <a:pt x="30480" y="0"/>
                  <a:pt x="30480" y="0"/>
                </a:cubicBezTo>
                <a:lnTo>
                  <a:pt x="3048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23">
            <a:extLst>
              <a:ext uri="{FF2B5EF4-FFF2-40B4-BE49-F238E27FC236}">
                <a16:creationId xmlns:a16="http://schemas.microsoft.com/office/drawing/2014/main" id="{6B010064-109A-56F9-2705-1AA808CCDE39}"/>
              </a:ext>
            </a:extLst>
          </p:cNvPr>
          <p:cNvSpPr/>
          <p:nvPr/>
        </p:nvSpPr>
        <p:spPr>
          <a:xfrm>
            <a:off x="2641754" y="2660760"/>
            <a:ext cx="49530" cy="137160"/>
          </a:xfrm>
          <a:custGeom>
            <a:avLst/>
            <a:gdLst>
              <a:gd name="connsiteX0" fmla="*/ 49530 w 49530"/>
              <a:gd name="connsiteY0" fmla="*/ 137160 h 137160"/>
              <a:gd name="connsiteX1" fmla="*/ 19050 w 49530"/>
              <a:gd name="connsiteY1" fmla="*/ 72390 h 137160"/>
              <a:gd name="connsiteX2" fmla="*/ 0 w 49530"/>
              <a:gd name="connsiteY2" fmla="*/ 0 h 137160"/>
              <a:gd name="connsiteX3" fmla="*/ 0 w 49530"/>
              <a:gd name="connsiteY3" fmla="*/ 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" h="137160">
                <a:moveTo>
                  <a:pt x="49530" y="137160"/>
                </a:moveTo>
                <a:cubicBezTo>
                  <a:pt x="38417" y="116205"/>
                  <a:pt x="27305" y="95250"/>
                  <a:pt x="19050" y="72390"/>
                </a:cubicBezTo>
                <a:cubicBezTo>
                  <a:pt x="10795" y="4953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6">
            <a:extLst>
              <a:ext uri="{FF2B5EF4-FFF2-40B4-BE49-F238E27FC236}">
                <a16:creationId xmlns:a16="http://schemas.microsoft.com/office/drawing/2014/main" id="{70D8C21F-87ED-F857-34A7-C05E28E04E6D}"/>
              </a:ext>
            </a:extLst>
          </p:cNvPr>
          <p:cNvSpPr/>
          <p:nvPr/>
        </p:nvSpPr>
        <p:spPr>
          <a:xfrm>
            <a:off x="2709471" y="2819091"/>
            <a:ext cx="641118" cy="2491526"/>
          </a:xfrm>
          <a:custGeom>
            <a:avLst/>
            <a:gdLst>
              <a:gd name="connsiteX0" fmla="*/ 499110 w 655517"/>
              <a:gd name="connsiteY0" fmla="*/ 617194 h 2516480"/>
              <a:gd name="connsiteX1" fmla="*/ 392430 w 655517"/>
              <a:gd name="connsiteY1" fmla="*/ 167614 h 2516480"/>
              <a:gd name="connsiteX2" fmla="*/ 293370 w 655517"/>
              <a:gd name="connsiteY2" fmla="*/ 72364 h 2516480"/>
              <a:gd name="connsiteX3" fmla="*/ 121920 w 655517"/>
              <a:gd name="connsiteY3" fmla="*/ 26644 h 2516480"/>
              <a:gd name="connsiteX4" fmla="*/ 3810 w 655517"/>
              <a:gd name="connsiteY4" fmla="*/ 38074 h 2516480"/>
              <a:gd name="connsiteX5" fmla="*/ 30480 w 655517"/>
              <a:gd name="connsiteY5" fmla="*/ 476224 h 2516480"/>
              <a:gd name="connsiteX6" fmla="*/ 45720 w 655517"/>
              <a:gd name="connsiteY6" fmla="*/ 796264 h 2516480"/>
              <a:gd name="connsiteX7" fmla="*/ 72390 w 655517"/>
              <a:gd name="connsiteY7" fmla="*/ 1135354 h 2516480"/>
              <a:gd name="connsiteX8" fmla="*/ 64770 w 655517"/>
              <a:gd name="connsiteY8" fmla="*/ 1424914 h 2516480"/>
              <a:gd name="connsiteX9" fmla="*/ 87630 w 655517"/>
              <a:gd name="connsiteY9" fmla="*/ 1615414 h 2516480"/>
              <a:gd name="connsiteX10" fmla="*/ 68580 w 655517"/>
              <a:gd name="connsiteY10" fmla="*/ 1847824 h 2516480"/>
              <a:gd name="connsiteX11" fmla="*/ 182880 w 655517"/>
              <a:gd name="connsiteY11" fmla="*/ 2045944 h 2516480"/>
              <a:gd name="connsiteX12" fmla="*/ 190500 w 655517"/>
              <a:gd name="connsiteY12" fmla="*/ 2335504 h 2516480"/>
              <a:gd name="connsiteX13" fmla="*/ 247650 w 655517"/>
              <a:gd name="connsiteY13" fmla="*/ 2487904 h 2516480"/>
              <a:gd name="connsiteX14" fmla="*/ 281940 w 655517"/>
              <a:gd name="connsiteY14" fmla="*/ 2514574 h 2516480"/>
              <a:gd name="connsiteX15" fmla="*/ 392430 w 655517"/>
              <a:gd name="connsiteY15" fmla="*/ 2461234 h 2516480"/>
              <a:gd name="connsiteX16" fmla="*/ 510540 w 655517"/>
              <a:gd name="connsiteY16" fmla="*/ 2465044 h 2516480"/>
              <a:gd name="connsiteX17" fmla="*/ 579120 w 655517"/>
              <a:gd name="connsiteY17" fmla="*/ 2461234 h 2516480"/>
              <a:gd name="connsiteX18" fmla="*/ 590550 w 655517"/>
              <a:gd name="connsiteY18" fmla="*/ 2255494 h 2516480"/>
              <a:gd name="connsiteX19" fmla="*/ 556260 w 655517"/>
              <a:gd name="connsiteY19" fmla="*/ 1927834 h 2516480"/>
              <a:gd name="connsiteX20" fmla="*/ 628650 w 655517"/>
              <a:gd name="connsiteY20" fmla="*/ 1725904 h 2516480"/>
              <a:gd name="connsiteX21" fmla="*/ 655320 w 655517"/>
              <a:gd name="connsiteY21" fmla="*/ 1680184 h 2516480"/>
              <a:gd name="connsiteX22" fmla="*/ 617220 w 655517"/>
              <a:gd name="connsiteY22" fmla="*/ 1638274 h 2516480"/>
              <a:gd name="connsiteX23" fmla="*/ 605790 w 655517"/>
              <a:gd name="connsiteY23" fmla="*/ 1463014 h 2516480"/>
              <a:gd name="connsiteX24" fmla="*/ 594360 w 655517"/>
              <a:gd name="connsiteY24" fmla="*/ 1203934 h 2516480"/>
              <a:gd name="connsiteX25" fmla="*/ 560070 w 655517"/>
              <a:gd name="connsiteY25" fmla="*/ 1009624 h 2516480"/>
              <a:gd name="connsiteX26" fmla="*/ 529590 w 655517"/>
              <a:gd name="connsiteY26" fmla="*/ 857224 h 2516480"/>
              <a:gd name="connsiteX27" fmla="*/ 502920 w 655517"/>
              <a:gd name="connsiteY27" fmla="*/ 685774 h 2516480"/>
              <a:gd name="connsiteX28" fmla="*/ 499110 w 655517"/>
              <a:gd name="connsiteY28" fmla="*/ 617194 h 2516480"/>
              <a:gd name="connsiteX0" fmla="*/ 485329 w 641736"/>
              <a:gd name="connsiteY0" fmla="*/ 606884 h 2506170"/>
              <a:gd name="connsiteX1" fmla="*/ 378649 w 641736"/>
              <a:gd name="connsiteY1" fmla="*/ 157304 h 2506170"/>
              <a:gd name="connsiteX2" fmla="*/ 279589 w 641736"/>
              <a:gd name="connsiteY2" fmla="*/ 62054 h 2506170"/>
              <a:gd name="connsiteX3" fmla="*/ 108139 w 641736"/>
              <a:gd name="connsiteY3" fmla="*/ 16334 h 2506170"/>
              <a:gd name="connsiteX4" fmla="*/ 5269 w 641736"/>
              <a:gd name="connsiteY4" fmla="*/ 43004 h 2506170"/>
              <a:gd name="connsiteX5" fmla="*/ 16699 w 641736"/>
              <a:gd name="connsiteY5" fmla="*/ 465914 h 2506170"/>
              <a:gd name="connsiteX6" fmla="*/ 31939 w 641736"/>
              <a:gd name="connsiteY6" fmla="*/ 785954 h 2506170"/>
              <a:gd name="connsiteX7" fmla="*/ 58609 w 641736"/>
              <a:gd name="connsiteY7" fmla="*/ 1125044 h 2506170"/>
              <a:gd name="connsiteX8" fmla="*/ 50989 w 641736"/>
              <a:gd name="connsiteY8" fmla="*/ 1414604 h 2506170"/>
              <a:gd name="connsiteX9" fmla="*/ 73849 w 641736"/>
              <a:gd name="connsiteY9" fmla="*/ 1605104 h 2506170"/>
              <a:gd name="connsiteX10" fmla="*/ 54799 w 641736"/>
              <a:gd name="connsiteY10" fmla="*/ 1837514 h 2506170"/>
              <a:gd name="connsiteX11" fmla="*/ 169099 w 641736"/>
              <a:gd name="connsiteY11" fmla="*/ 2035634 h 2506170"/>
              <a:gd name="connsiteX12" fmla="*/ 176719 w 641736"/>
              <a:gd name="connsiteY12" fmla="*/ 2325194 h 2506170"/>
              <a:gd name="connsiteX13" fmla="*/ 233869 w 641736"/>
              <a:gd name="connsiteY13" fmla="*/ 2477594 h 2506170"/>
              <a:gd name="connsiteX14" fmla="*/ 268159 w 641736"/>
              <a:gd name="connsiteY14" fmla="*/ 2504264 h 2506170"/>
              <a:gd name="connsiteX15" fmla="*/ 378649 w 641736"/>
              <a:gd name="connsiteY15" fmla="*/ 2450924 h 2506170"/>
              <a:gd name="connsiteX16" fmla="*/ 496759 w 641736"/>
              <a:gd name="connsiteY16" fmla="*/ 2454734 h 2506170"/>
              <a:gd name="connsiteX17" fmla="*/ 565339 w 641736"/>
              <a:gd name="connsiteY17" fmla="*/ 2450924 h 2506170"/>
              <a:gd name="connsiteX18" fmla="*/ 576769 w 641736"/>
              <a:gd name="connsiteY18" fmla="*/ 2245184 h 2506170"/>
              <a:gd name="connsiteX19" fmla="*/ 542479 w 641736"/>
              <a:gd name="connsiteY19" fmla="*/ 1917524 h 2506170"/>
              <a:gd name="connsiteX20" fmla="*/ 614869 w 641736"/>
              <a:gd name="connsiteY20" fmla="*/ 1715594 h 2506170"/>
              <a:gd name="connsiteX21" fmla="*/ 641539 w 641736"/>
              <a:gd name="connsiteY21" fmla="*/ 1669874 h 2506170"/>
              <a:gd name="connsiteX22" fmla="*/ 603439 w 641736"/>
              <a:gd name="connsiteY22" fmla="*/ 1627964 h 2506170"/>
              <a:gd name="connsiteX23" fmla="*/ 592009 w 641736"/>
              <a:gd name="connsiteY23" fmla="*/ 1452704 h 2506170"/>
              <a:gd name="connsiteX24" fmla="*/ 580579 w 641736"/>
              <a:gd name="connsiteY24" fmla="*/ 1193624 h 2506170"/>
              <a:gd name="connsiteX25" fmla="*/ 546289 w 641736"/>
              <a:gd name="connsiteY25" fmla="*/ 999314 h 2506170"/>
              <a:gd name="connsiteX26" fmla="*/ 515809 w 641736"/>
              <a:gd name="connsiteY26" fmla="*/ 846914 h 2506170"/>
              <a:gd name="connsiteX27" fmla="*/ 489139 w 641736"/>
              <a:gd name="connsiteY27" fmla="*/ 675464 h 2506170"/>
              <a:gd name="connsiteX28" fmla="*/ 485329 w 641736"/>
              <a:gd name="connsiteY28" fmla="*/ 606884 h 2506170"/>
              <a:gd name="connsiteX0" fmla="*/ 490429 w 646836"/>
              <a:gd name="connsiteY0" fmla="*/ 606884 h 2506170"/>
              <a:gd name="connsiteX1" fmla="*/ 383749 w 646836"/>
              <a:gd name="connsiteY1" fmla="*/ 157304 h 2506170"/>
              <a:gd name="connsiteX2" fmla="*/ 284689 w 646836"/>
              <a:gd name="connsiteY2" fmla="*/ 62054 h 2506170"/>
              <a:gd name="connsiteX3" fmla="*/ 113239 w 646836"/>
              <a:gd name="connsiteY3" fmla="*/ 16334 h 2506170"/>
              <a:gd name="connsiteX4" fmla="*/ 10369 w 646836"/>
              <a:gd name="connsiteY4" fmla="*/ 43004 h 2506170"/>
              <a:gd name="connsiteX5" fmla="*/ 6559 w 646836"/>
              <a:gd name="connsiteY5" fmla="*/ 465914 h 2506170"/>
              <a:gd name="connsiteX6" fmla="*/ 37039 w 646836"/>
              <a:gd name="connsiteY6" fmla="*/ 785954 h 2506170"/>
              <a:gd name="connsiteX7" fmla="*/ 63709 w 646836"/>
              <a:gd name="connsiteY7" fmla="*/ 1125044 h 2506170"/>
              <a:gd name="connsiteX8" fmla="*/ 56089 w 646836"/>
              <a:gd name="connsiteY8" fmla="*/ 1414604 h 2506170"/>
              <a:gd name="connsiteX9" fmla="*/ 78949 w 646836"/>
              <a:gd name="connsiteY9" fmla="*/ 1605104 h 2506170"/>
              <a:gd name="connsiteX10" fmla="*/ 59899 w 646836"/>
              <a:gd name="connsiteY10" fmla="*/ 1837514 h 2506170"/>
              <a:gd name="connsiteX11" fmla="*/ 174199 w 646836"/>
              <a:gd name="connsiteY11" fmla="*/ 2035634 h 2506170"/>
              <a:gd name="connsiteX12" fmla="*/ 181819 w 646836"/>
              <a:gd name="connsiteY12" fmla="*/ 2325194 h 2506170"/>
              <a:gd name="connsiteX13" fmla="*/ 238969 w 646836"/>
              <a:gd name="connsiteY13" fmla="*/ 2477594 h 2506170"/>
              <a:gd name="connsiteX14" fmla="*/ 273259 w 646836"/>
              <a:gd name="connsiteY14" fmla="*/ 2504264 h 2506170"/>
              <a:gd name="connsiteX15" fmla="*/ 383749 w 646836"/>
              <a:gd name="connsiteY15" fmla="*/ 2450924 h 2506170"/>
              <a:gd name="connsiteX16" fmla="*/ 501859 w 646836"/>
              <a:gd name="connsiteY16" fmla="*/ 2454734 h 2506170"/>
              <a:gd name="connsiteX17" fmla="*/ 570439 w 646836"/>
              <a:gd name="connsiteY17" fmla="*/ 2450924 h 2506170"/>
              <a:gd name="connsiteX18" fmla="*/ 581869 w 646836"/>
              <a:gd name="connsiteY18" fmla="*/ 2245184 h 2506170"/>
              <a:gd name="connsiteX19" fmla="*/ 547579 w 646836"/>
              <a:gd name="connsiteY19" fmla="*/ 1917524 h 2506170"/>
              <a:gd name="connsiteX20" fmla="*/ 619969 w 646836"/>
              <a:gd name="connsiteY20" fmla="*/ 1715594 h 2506170"/>
              <a:gd name="connsiteX21" fmla="*/ 646639 w 646836"/>
              <a:gd name="connsiteY21" fmla="*/ 1669874 h 2506170"/>
              <a:gd name="connsiteX22" fmla="*/ 608539 w 646836"/>
              <a:gd name="connsiteY22" fmla="*/ 1627964 h 2506170"/>
              <a:gd name="connsiteX23" fmla="*/ 597109 w 646836"/>
              <a:gd name="connsiteY23" fmla="*/ 1452704 h 2506170"/>
              <a:gd name="connsiteX24" fmla="*/ 585679 w 646836"/>
              <a:gd name="connsiteY24" fmla="*/ 1193624 h 2506170"/>
              <a:gd name="connsiteX25" fmla="*/ 551389 w 646836"/>
              <a:gd name="connsiteY25" fmla="*/ 999314 h 2506170"/>
              <a:gd name="connsiteX26" fmla="*/ 520909 w 646836"/>
              <a:gd name="connsiteY26" fmla="*/ 846914 h 2506170"/>
              <a:gd name="connsiteX27" fmla="*/ 494239 w 646836"/>
              <a:gd name="connsiteY27" fmla="*/ 675464 h 2506170"/>
              <a:gd name="connsiteX28" fmla="*/ 490429 w 646836"/>
              <a:gd name="connsiteY28" fmla="*/ 606884 h 2506170"/>
              <a:gd name="connsiteX0" fmla="*/ 492027 w 648434"/>
              <a:gd name="connsiteY0" fmla="*/ 600153 h 2499439"/>
              <a:gd name="connsiteX1" fmla="*/ 385347 w 648434"/>
              <a:gd name="connsiteY1" fmla="*/ 150573 h 2499439"/>
              <a:gd name="connsiteX2" fmla="*/ 286287 w 648434"/>
              <a:gd name="connsiteY2" fmla="*/ 55323 h 2499439"/>
              <a:gd name="connsiteX3" fmla="*/ 137697 w 648434"/>
              <a:gd name="connsiteY3" fmla="*/ 24843 h 2499439"/>
              <a:gd name="connsiteX4" fmla="*/ 11967 w 648434"/>
              <a:gd name="connsiteY4" fmla="*/ 36273 h 2499439"/>
              <a:gd name="connsiteX5" fmla="*/ 8157 w 648434"/>
              <a:gd name="connsiteY5" fmla="*/ 459183 h 2499439"/>
              <a:gd name="connsiteX6" fmla="*/ 38637 w 648434"/>
              <a:gd name="connsiteY6" fmla="*/ 779223 h 2499439"/>
              <a:gd name="connsiteX7" fmla="*/ 65307 w 648434"/>
              <a:gd name="connsiteY7" fmla="*/ 1118313 h 2499439"/>
              <a:gd name="connsiteX8" fmla="*/ 57687 w 648434"/>
              <a:gd name="connsiteY8" fmla="*/ 1407873 h 2499439"/>
              <a:gd name="connsiteX9" fmla="*/ 80547 w 648434"/>
              <a:gd name="connsiteY9" fmla="*/ 1598373 h 2499439"/>
              <a:gd name="connsiteX10" fmla="*/ 61497 w 648434"/>
              <a:gd name="connsiteY10" fmla="*/ 1830783 h 2499439"/>
              <a:gd name="connsiteX11" fmla="*/ 175797 w 648434"/>
              <a:gd name="connsiteY11" fmla="*/ 2028903 h 2499439"/>
              <a:gd name="connsiteX12" fmla="*/ 183417 w 648434"/>
              <a:gd name="connsiteY12" fmla="*/ 2318463 h 2499439"/>
              <a:gd name="connsiteX13" fmla="*/ 240567 w 648434"/>
              <a:gd name="connsiteY13" fmla="*/ 2470863 h 2499439"/>
              <a:gd name="connsiteX14" fmla="*/ 274857 w 648434"/>
              <a:gd name="connsiteY14" fmla="*/ 2497533 h 2499439"/>
              <a:gd name="connsiteX15" fmla="*/ 385347 w 648434"/>
              <a:gd name="connsiteY15" fmla="*/ 2444193 h 2499439"/>
              <a:gd name="connsiteX16" fmla="*/ 503457 w 648434"/>
              <a:gd name="connsiteY16" fmla="*/ 2448003 h 2499439"/>
              <a:gd name="connsiteX17" fmla="*/ 572037 w 648434"/>
              <a:gd name="connsiteY17" fmla="*/ 2444193 h 2499439"/>
              <a:gd name="connsiteX18" fmla="*/ 583467 w 648434"/>
              <a:gd name="connsiteY18" fmla="*/ 2238453 h 2499439"/>
              <a:gd name="connsiteX19" fmla="*/ 549177 w 648434"/>
              <a:gd name="connsiteY19" fmla="*/ 1910793 h 2499439"/>
              <a:gd name="connsiteX20" fmla="*/ 621567 w 648434"/>
              <a:gd name="connsiteY20" fmla="*/ 1708863 h 2499439"/>
              <a:gd name="connsiteX21" fmla="*/ 648237 w 648434"/>
              <a:gd name="connsiteY21" fmla="*/ 1663143 h 2499439"/>
              <a:gd name="connsiteX22" fmla="*/ 610137 w 648434"/>
              <a:gd name="connsiteY22" fmla="*/ 1621233 h 2499439"/>
              <a:gd name="connsiteX23" fmla="*/ 598707 w 648434"/>
              <a:gd name="connsiteY23" fmla="*/ 1445973 h 2499439"/>
              <a:gd name="connsiteX24" fmla="*/ 587277 w 648434"/>
              <a:gd name="connsiteY24" fmla="*/ 1186893 h 2499439"/>
              <a:gd name="connsiteX25" fmla="*/ 552987 w 648434"/>
              <a:gd name="connsiteY25" fmla="*/ 992583 h 2499439"/>
              <a:gd name="connsiteX26" fmla="*/ 522507 w 648434"/>
              <a:gd name="connsiteY26" fmla="*/ 840183 h 2499439"/>
              <a:gd name="connsiteX27" fmla="*/ 495837 w 648434"/>
              <a:gd name="connsiteY27" fmla="*/ 668733 h 2499439"/>
              <a:gd name="connsiteX28" fmla="*/ 492027 w 648434"/>
              <a:gd name="connsiteY28" fmla="*/ 600153 h 2499439"/>
              <a:gd name="connsiteX0" fmla="*/ 484734 w 641141"/>
              <a:gd name="connsiteY0" fmla="*/ 592240 h 2491526"/>
              <a:gd name="connsiteX1" fmla="*/ 378054 w 641141"/>
              <a:gd name="connsiteY1" fmla="*/ 14266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8544 w 641141"/>
              <a:gd name="connsiteY27" fmla="*/ 660820 h 2491526"/>
              <a:gd name="connsiteX28" fmla="*/ 484734 w 641141"/>
              <a:gd name="connsiteY28" fmla="*/ 592240 h 2491526"/>
              <a:gd name="connsiteX0" fmla="*/ 484734 w 641141"/>
              <a:gd name="connsiteY0" fmla="*/ 59224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8544 w 641141"/>
              <a:gd name="connsiteY27" fmla="*/ 660820 h 2491526"/>
              <a:gd name="connsiteX28" fmla="*/ 484734 w 641141"/>
              <a:gd name="connsiteY28" fmla="*/ 592240 h 2491526"/>
              <a:gd name="connsiteX0" fmla="*/ 484734 w 641141"/>
              <a:gd name="connsiteY0" fmla="*/ 59224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84734 w 641141"/>
              <a:gd name="connsiteY28" fmla="*/ 59224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45694 w 641141"/>
              <a:gd name="connsiteY17" fmla="*/ 242104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57124 w 641141"/>
              <a:gd name="connsiteY17" fmla="*/ 242104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57124 w 641141"/>
              <a:gd name="connsiteY17" fmla="*/ 2421040 h 2491526"/>
              <a:gd name="connsiteX18" fmla="*/ 545694 w 641141"/>
              <a:gd name="connsiteY18" fmla="*/ 223435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49504 w 641141"/>
              <a:gd name="connsiteY17" fmla="*/ 2405800 h 2491526"/>
              <a:gd name="connsiteX18" fmla="*/ 545694 w 641141"/>
              <a:gd name="connsiteY18" fmla="*/ 223435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18"/>
              <a:gd name="connsiteY0" fmla="*/ 588430 h 2491526"/>
              <a:gd name="connsiteX1" fmla="*/ 362814 w 641118"/>
              <a:gd name="connsiteY1" fmla="*/ 173140 h 2491526"/>
              <a:gd name="connsiteX2" fmla="*/ 278994 w 641118"/>
              <a:gd name="connsiteY2" fmla="*/ 47410 h 2491526"/>
              <a:gd name="connsiteX3" fmla="*/ 130404 w 641118"/>
              <a:gd name="connsiteY3" fmla="*/ 16930 h 2491526"/>
              <a:gd name="connsiteX4" fmla="*/ 19914 w 641118"/>
              <a:gd name="connsiteY4" fmla="*/ 39790 h 2491526"/>
              <a:gd name="connsiteX5" fmla="*/ 864 w 641118"/>
              <a:gd name="connsiteY5" fmla="*/ 451270 h 2491526"/>
              <a:gd name="connsiteX6" fmla="*/ 31344 w 641118"/>
              <a:gd name="connsiteY6" fmla="*/ 771310 h 2491526"/>
              <a:gd name="connsiteX7" fmla="*/ 58014 w 641118"/>
              <a:gd name="connsiteY7" fmla="*/ 1110400 h 2491526"/>
              <a:gd name="connsiteX8" fmla="*/ 50394 w 641118"/>
              <a:gd name="connsiteY8" fmla="*/ 1399960 h 2491526"/>
              <a:gd name="connsiteX9" fmla="*/ 73254 w 641118"/>
              <a:gd name="connsiteY9" fmla="*/ 1590460 h 2491526"/>
              <a:gd name="connsiteX10" fmla="*/ 88494 w 641118"/>
              <a:gd name="connsiteY10" fmla="*/ 1815250 h 2491526"/>
              <a:gd name="connsiteX11" fmla="*/ 168504 w 641118"/>
              <a:gd name="connsiteY11" fmla="*/ 2020990 h 2491526"/>
              <a:gd name="connsiteX12" fmla="*/ 195174 w 641118"/>
              <a:gd name="connsiteY12" fmla="*/ 2310550 h 2491526"/>
              <a:gd name="connsiteX13" fmla="*/ 233274 w 641118"/>
              <a:gd name="connsiteY13" fmla="*/ 2462950 h 2491526"/>
              <a:gd name="connsiteX14" fmla="*/ 267564 w 641118"/>
              <a:gd name="connsiteY14" fmla="*/ 2489620 h 2491526"/>
              <a:gd name="connsiteX15" fmla="*/ 378054 w 641118"/>
              <a:gd name="connsiteY15" fmla="*/ 2436280 h 2491526"/>
              <a:gd name="connsiteX16" fmla="*/ 496164 w 641118"/>
              <a:gd name="connsiteY16" fmla="*/ 2440090 h 2491526"/>
              <a:gd name="connsiteX17" fmla="*/ 549504 w 641118"/>
              <a:gd name="connsiteY17" fmla="*/ 2405800 h 2491526"/>
              <a:gd name="connsiteX18" fmla="*/ 545694 w 641118"/>
              <a:gd name="connsiteY18" fmla="*/ 2234350 h 2491526"/>
              <a:gd name="connsiteX19" fmla="*/ 553314 w 641118"/>
              <a:gd name="connsiteY19" fmla="*/ 1902880 h 2491526"/>
              <a:gd name="connsiteX20" fmla="*/ 614274 w 641118"/>
              <a:gd name="connsiteY20" fmla="*/ 1700950 h 2491526"/>
              <a:gd name="connsiteX21" fmla="*/ 640944 w 641118"/>
              <a:gd name="connsiteY21" fmla="*/ 1655230 h 2491526"/>
              <a:gd name="connsiteX22" fmla="*/ 602844 w 641118"/>
              <a:gd name="connsiteY22" fmla="*/ 1613320 h 2491526"/>
              <a:gd name="connsiteX23" fmla="*/ 591414 w 641118"/>
              <a:gd name="connsiteY23" fmla="*/ 1438060 h 2491526"/>
              <a:gd name="connsiteX24" fmla="*/ 579984 w 641118"/>
              <a:gd name="connsiteY24" fmla="*/ 1178980 h 2491526"/>
              <a:gd name="connsiteX25" fmla="*/ 545694 w 641118"/>
              <a:gd name="connsiteY25" fmla="*/ 984670 h 2491526"/>
              <a:gd name="connsiteX26" fmla="*/ 515214 w 641118"/>
              <a:gd name="connsiteY26" fmla="*/ 832270 h 2491526"/>
              <a:gd name="connsiteX27" fmla="*/ 480924 w 641118"/>
              <a:gd name="connsiteY27" fmla="*/ 679870 h 2491526"/>
              <a:gd name="connsiteX28" fmla="*/ 465684 w 641118"/>
              <a:gd name="connsiteY28" fmla="*/ 588430 h 2491526"/>
              <a:gd name="connsiteX0" fmla="*/ 465684 w 641118"/>
              <a:gd name="connsiteY0" fmla="*/ 588430 h 2491526"/>
              <a:gd name="connsiteX1" fmla="*/ 362814 w 641118"/>
              <a:gd name="connsiteY1" fmla="*/ 173140 h 2491526"/>
              <a:gd name="connsiteX2" fmla="*/ 278994 w 641118"/>
              <a:gd name="connsiteY2" fmla="*/ 47410 h 2491526"/>
              <a:gd name="connsiteX3" fmla="*/ 130404 w 641118"/>
              <a:gd name="connsiteY3" fmla="*/ 16930 h 2491526"/>
              <a:gd name="connsiteX4" fmla="*/ 19914 w 641118"/>
              <a:gd name="connsiteY4" fmla="*/ 39790 h 2491526"/>
              <a:gd name="connsiteX5" fmla="*/ 864 w 641118"/>
              <a:gd name="connsiteY5" fmla="*/ 451270 h 2491526"/>
              <a:gd name="connsiteX6" fmla="*/ 31344 w 641118"/>
              <a:gd name="connsiteY6" fmla="*/ 771310 h 2491526"/>
              <a:gd name="connsiteX7" fmla="*/ 58014 w 641118"/>
              <a:gd name="connsiteY7" fmla="*/ 1110400 h 2491526"/>
              <a:gd name="connsiteX8" fmla="*/ 50394 w 641118"/>
              <a:gd name="connsiteY8" fmla="*/ 1399960 h 2491526"/>
              <a:gd name="connsiteX9" fmla="*/ 73254 w 641118"/>
              <a:gd name="connsiteY9" fmla="*/ 1590460 h 2491526"/>
              <a:gd name="connsiteX10" fmla="*/ 88494 w 641118"/>
              <a:gd name="connsiteY10" fmla="*/ 1815250 h 2491526"/>
              <a:gd name="connsiteX11" fmla="*/ 168504 w 641118"/>
              <a:gd name="connsiteY11" fmla="*/ 2020990 h 2491526"/>
              <a:gd name="connsiteX12" fmla="*/ 195174 w 641118"/>
              <a:gd name="connsiteY12" fmla="*/ 2310550 h 2491526"/>
              <a:gd name="connsiteX13" fmla="*/ 233274 w 641118"/>
              <a:gd name="connsiteY13" fmla="*/ 2462950 h 2491526"/>
              <a:gd name="connsiteX14" fmla="*/ 267564 w 641118"/>
              <a:gd name="connsiteY14" fmla="*/ 2489620 h 2491526"/>
              <a:gd name="connsiteX15" fmla="*/ 378054 w 641118"/>
              <a:gd name="connsiteY15" fmla="*/ 2436280 h 2491526"/>
              <a:gd name="connsiteX16" fmla="*/ 496164 w 641118"/>
              <a:gd name="connsiteY16" fmla="*/ 2440090 h 2491526"/>
              <a:gd name="connsiteX17" fmla="*/ 549504 w 641118"/>
              <a:gd name="connsiteY17" fmla="*/ 2405800 h 2491526"/>
              <a:gd name="connsiteX18" fmla="*/ 545694 w 641118"/>
              <a:gd name="connsiteY18" fmla="*/ 2234350 h 2491526"/>
              <a:gd name="connsiteX19" fmla="*/ 553314 w 641118"/>
              <a:gd name="connsiteY19" fmla="*/ 1902880 h 2491526"/>
              <a:gd name="connsiteX20" fmla="*/ 614274 w 641118"/>
              <a:gd name="connsiteY20" fmla="*/ 1700950 h 2491526"/>
              <a:gd name="connsiteX21" fmla="*/ 640944 w 641118"/>
              <a:gd name="connsiteY21" fmla="*/ 1655230 h 2491526"/>
              <a:gd name="connsiteX22" fmla="*/ 602844 w 641118"/>
              <a:gd name="connsiteY22" fmla="*/ 1613320 h 2491526"/>
              <a:gd name="connsiteX23" fmla="*/ 591414 w 641118"/>
              <a:gd name="connsiteY23" fmla="*/ 1438060 h 2491526"/>
              <a:gd name="connsiteX24" fmla="*/ 568554 w 641118"/>
              <a:gd name="connsiteY24" fmla="*/ 1178980 h 2491526"/>
              <a:gd name="connsiteX25" fmla="*/ 545694 w 641118"/>
              <a:gd name="connsiteY25" fmla="*/ 984670 h 2491526"/>
              <a:gd name="connsiteX26" fmla="*/ 515214 w 641118"/>
              <a:gd name="connsiteY26" fmla="*/ 832270 h 2491526"/>
              <a:gd name="connsiteX27" fmla="*/ 480924 w 641118"/>
              <a:gd name="connsiteY27" fmla="*/ 679870 h 2491526"/>
              <a:gd name="connsiteX28" fmla="*/ 465684 w 641118"/>
              <a:gd name="connsiteY28" fmla="*/ 588430 h 249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41118" h="2491526">
                <a:moveTo>
                  <a:pt x="465684" y="588430"/>
                </a:moveTo>
                <a:cubicBezTo>
                  <a:pt x="445999" y="503975"/>
                  <a:pt x="393929" y="263310"/>
                  <a:pt x="362814" y="173140"/>
                </a:cubicBezTo>
                <a:cubicBezTo>
                  <a:pt x="331699" y="82970"/>
                  <a:pt x="317729" y="73445"/>
                  <a:pt x="278994" y="47410"/>
                </a:cubicBezTo>
                <a:cubicBezTo>
                  <a:pt x="240259" y="21375"/>
                  <a:pt x="173584" y="18200"/>
                  <a:pt x="130404" y="16930"/>
                </a:cubicBezTo>
                <a:cubicBezTo>
                  <a:pt x="87224" y="15660"/>
                  <a:pt x="41504" y="-32600"/>
                  <a:pt x="19914" y="39790"/>
                </a:cubicBezTo>
                <a:cubicBezTo>
                  <a:pt x="-1676" y="112180"/>
                  <a:pt x="-1041" y="329350"/>
                  <a:pt x="864" y="451270"/>
                </a:cubicBezTo>
                <a:cubicBezTo>
                  <a:pt x="2769" y="573190"/>
                  <a:pt x="21819" y="661455"/>
                  <a:pt x="31344" y="771310"/>
                </a:cubicBezTo>
                <a:cubicBezTo>
                  <a:pt x="40869" y="881165"/>
                  <a:pt x="54839" y="1005625"/>
                  <a:pt x="58014" y="1110400"/>
                </a:cubicBezTo>
                <a:cubicBezTo>
                  <a:pt x="61189" y="1215175"/>
                  <a:pt x="47854" y="1319950"/>
                  <a:pt x="50394" y="1399960"/>
                </a:cubicBezTo>
                <a:cubicBezTo>
                  <a:pt x="52934" y="1479970"/>
                  <a:pt x="66904" y="1521245"/>
                  <a:pt x="73254" y="1590460"/>
                </a:cubicBezTo>
                <a:cubicBezTo>
                  <a:pt x="79604" y="1659675"/>
                  <a:pt x="72619" y="1743495"/>
                  <a:pt x="88494" y="1815250"/>
                </a:cubicBezTo>
                <a:cubicBezTo>
                  <a:pt x="104369" y="1887005"/>
                  <a:pt x="150724" y="1938440"/>
                  <a:pt x="168504" y="2020990"/>
                </a:cubicBezTo>
                <a:cubicBezTo>
                  <a:pt x="186284" y="2103540"/>
                  <a:pt x="184379" y="2236890"/>
                  <a:pt x="195174" y="2310550"/>
                </a:cubicBezTo>
                <a:cubicBezTo>
                  <a:pt x="205969" y="2384210"/>
                  <a:pt x="221209" y="2433105"/>
                  <a:pt x="233274" y="2462950"/>
                </a:cubicBezTo>
                <a:cubicBezTo>
                  <a:pt x="245339" y="2492795"/>
                  <a:pt x="243434" y="2494065"/>
                  <a:pt x="267564" y="2489620"/>
                </a:cubicBezTo>
                <a:cubicBezTo>
                  <a:pt x="291694" y="2485175"/>
                  <a:pt x="339954" y="2444535"/>
                  <a:pt x="378054" y="2436280"/>
                </a:cubicBezTo>
                <a:cubicBezTo>
                  <a:pt x="416154" y="2428025"/>
                  <a:pt x="467589" y="2445170"/>
                  <a:pt x="496164" y="2440090"/>
                </a:cubicBezTo>
                <a:cubicBezTo>
                  <a:pt x="524739" y="2435010"/>
                  <a:pt x="541249" y="2440090"/>
                  <a:pt x="549504" y="2405800"/>
                </a:cubicBezTo>
                <a:cubicBezTo>
                  <a:pt x="557759" y="2371510"/>
                  <a:pt x="545059" y="2318170"/>
                  <a:pt x="545694" y="2234350"/>
                </a:cubicBezTo>
                <a:cubicBezTo>
                  <a:pt x="546329" y="2150530"/>
                  <a:pt x="541884" y="1991780"/>
                  <a:pt x="553314" y="1902880"/>
                </a:cubicBezTo>
                <a:cubicBezTo>
                  <a:pt x="564744" y="1813980"/>
                  <a:pt x="599669" y="1742225"/>
                  <a:pt x="614274" y="1700950"/>
                </a:cubicBezTo>
                <a:cubicBezTo>
                  <a:pt x="628879" y="1659675"/>
                  <a:pt x="642849" y="1669835"/>
                  <a:pt x="640944" y="1655230"/>
                </a:cubicBezTo>
                <a:cubicBezTo>
                  <a:pt x="639039" y="1640625"/>
                  <a:pt x="611099" y="1649515"/>
                  <a:pt x="602844" y="1613320"/>
                </a:cubicBezTo>
                <a:cubicBezTo>
                  <a:pt x="594589" y="1577125"/>
                  <a:pt x="597129" y="1510450"/>
                  <a:pt x="591414" y="1438060"/>
                </a:cubicBezTo>
                <a:cubicBezTo>
                  <a:pt x="585699" y="1365670"/>
                  <a:pt x="576174" y="1254545"/>
                  <a:pt x="568554" y="1178980"/>
                </a:cubicBezTo>
                <a:cubicBezTo>
                  <a:pt x="560934" y="1103415"/>
                  <a:pt x="554584" y="1042455"/>
                  <a:pt x="545694" y="984670"/>
                </a:cubicBezTo>
                <a:cubicBezTo>
                  <a:pt x="536804" y="926885"/>
                  <a:pt x="524739" y="886245"/>
                  <a:pt x="515214" y="832270"/>
                </a:cubicBezTo>
                <a:cubicBezTo>
                  <a:pt x="505689" y="778295"/>
                  <a:pt x="489179" y="720510"/>
                  <a:pt x="480924" y="679870"/>
                </a:cubicBezTo>
                <a:cubicBezTo>
                  <a:pt x="472669" y="639230"/>
                  <a:pt x="485369" y="672885"/>
                  <a:pt x="465684" y="58843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4">
            <a:extLst>
              <a:ext uri="{FF2B5EF4-FFF2-40B4-BE49-F238E27FC236}">
                <a16:creationId xmlns:a16="http://schemas.microsoft.com/office/drawing/2014/main" id="{7CA281AA-2A21-B0AB-CAB6-54BA4888A3FF}"/>
              </a:ext>
            </a:extLst>
          </p:cNvPr>
          <p:cNvSpPr/>
          <p:nvPr/>
        </p:nvSpPr>
        <p:spPr>
          <a:xfrm>
            <a:off x="2706424" y="3613192"/>
            <a:ext cx="274056" cy="176303"/>
          </a:xfrm>
          <a:custGeom>
            <a:avLst/>
            <a:gdLst>
              <a:gd name="connsiteX0" fmla="*/ 251560 w 274056"/>
              <a:gd name="connsiteY0" fmla="*/ 38168 h 176303"/>
              <a:gd name="connsiteX1" fmla="*/ 114400 w 274056"/>
              <a:gd name="connsiteY1" fmla="*/ 68 h 176303"/>
              <a:gd name="connsiteX2" fmla="*/ 22960 w 274056"/>
              <a:gd name="connsiteY2" fmla="*/ 30548 h 176303"/>
              <a:gd name="connsiteX3" fmla="*/ 3910 w 274056"/>
              <a:gd name="connsiteY3" fmla="*/ 91508 h 176303"/>
              <a:gd name="connsiteX4" fmla="*/ 83920 w 274056"/>
              <a:gd name="connsiteY4" fmla="*/ 160088 h 176303"/>
              <a:gd name="connsiteX5" fmla="*/ 141070 w 274056"/>
              <a:gd name="connsiteY5" fmla="*/ 175328 h 176303"/>
              <a:gd name="connsiteX6" fmla="*/ 262990 w 274056"/>
              <a:gd name="connsiteY6" fmla="*/ 141038 h 176303"/>
              <a:gd name="connsiteX7" fmla="*/ 251560 w 274056"/>
              <a:gd name="connsiteY7" fmla="*/ 38168 h 17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056" h="176303">
                <a:moveTo>
                  <a:pt x="251560" y="38168"/>
                </a:moveTo>
                <a:cubicBezTo>
                  <a:pt x="226795" y="14673"/>
                  <a:pt x="152500" y="1338"/>
                  <a:pt x="114400" y="68"/>
                </a:cubicBezTo>
                <a:cubicBezTo>
                  <a:pt x="76300" y="-1202"/>
                  <a:pt x="41375" y="15308"/>
                  <a:pt x="22960" y="30548"/>
                </a:cubicBezTo>
                <a:cubicBezTo>
                  <a:pt x="4545" y="45788"/>
                  <a:pt x="-6250" y="69918"/>
                  <a:pt x="3910" y="91508"/>
                </a:cubicBezTo>
                <a:cubicBezTo>
                  <a:pt x="14070" y="113098"/>
                  <a:pt x="61060" y="146118"/>
                  <a:pt x="83920" y="160088"/>
                </a:cubicBezTo>
                <a:cubicBezTo>
                  <a:pt x="106780" y="174058"/>
                  <a:pt x="111225" y="178503"/>
                  <a:pt x="141070" y="175328"/>
                </a:cubicBezTo>
                <a:cubicBezTo>
                  <a:pt x="170915" y="172153"/>
                  <a:pt x="244575" y="161993"/>
                  <a:pt x="262990" y="141038"/>
                </a:cubicBezTo>
                <a:cubicBezTo>
                  <a:pt x="281405" y="120083"/>
                  <a:pt x="276325" y="61663"/>
                  <a:pt x="251560" y="3816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8">
            <a:extLst>
              <a:ext uri="{FF2B5EF4-FFF2-40B4-BE49-F238E27FC236}">
                <a16:creationId xmlns:a16="http://schemas.microsoft.com/office/drawing/2014/main" id="{E8EDDB97-2BDB-859D-DF28-12A41EBCCA26}"/>
              </a:ext>
            </a:extLst>
          </p:cNvPr>
          <p:cNvSpPr/>
          <p:nvPr/>
        </p:nvSpPr>
        <p:spPr>
          <a:xfrm>
            <a:off x="2559271" y="4471217"/>
            <a:ext cx="165952" cy="270105"/>
          </a:xfrm>
          <a:custGeom>
            <a:avLst/>
            <a:gdLst>
              <a:gd name="connsiteX0" fmla="*/ 147231 w 170037"/>
              <a:gd name="connsiteY0" fmla="*/ 0 h 251745"/>
              <a:gd name="connsiteX1" fmla="*/ 159423 w 170037"/>
              <a:gd name="connsiteY1" fmla="*/ 79248 h 251745"/>
              <a:gd name="connsiteX2" fmla="*/ 13119 w 170037"/>
              <a:gd name="connsiteY2" fmla="*/ 237744 h 251745"/>
              <a:gd name="connsiteX3" fmla="*/ 7023 w 170037"/>
              <a:gd name="connsiteY3" fmla="*/ 243840 h 251745"/>
              <a:gd name="connsiteX4" fmla="*/ 7023 w 170037"/>
              <a:gd name="connsiteY4" fmla="*/ 243840 h 251745"/>
              <a:gd name="connsiteX0" fmla="*/ 152946 w 172189"/>
              <a:gd name="connsiteY0" fmla="*/ 0 h 270795"/>
              <a:gd name="connsiteX1" fmla="*/ 159423 w 172189"/>
              <a:gd name="connsiteY1" fmla="*/ 98298 h 270795"/>
              <a:gd name="connsiteX2" fmla="*/ 13119 w 172189"/>
              <a:gd name="connsiteY2" fmla="*/ 256794 h 270795"/>
              <a:gd name="connsiteX3" fmla="*/ 7023 w 172189"/>
              <a:gd name="connsiteY3" fmla="*/ 262890 h 270795"/>
              <a:gd name="connsiteX4" fmla="*/ 7023 w 172189"/>
              <a:gd name="connsiteY4" fmla="*/ 262890 h 270795"/>
              <a:gd name="connsiteX0" fmla="*/ 152260 w 165952"/>
              <a:gd name="connsiteY0" fmla="*/ 0 h 270105"/>
              <a:gd name="connsiteX1" fmla="*/ 149212 w 165952"/>
              <a:gd name="connsiteY1" fmla="*/ 107823 h 270105"/>
              <a:gd name="connsiteX2" fmla="*/ 12433 w 165952"/>
              <a:gd name="connsiteY2" fmla="*/ 256794 h 270105"/>
              <a:gd name="connsiteX3" fmla="*/ 6337 w 165952"/>
              <a:gd name="connsiteY3" fmla="*/ 262890 h 270105"/>
              <a:gd name="connsiteX4" fmla="*/ 6337 w 165952"/>
              <a:gd name="connsiteY4" fmla="*/ 262890 h 27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952" h="270105">
                <a:moveTo>
                  <a:pt x="152260" y="0"/>
                </a:moveTo>
                <a:cubicBezTo>
                  <a:pt x="169532" y="19812"/>
                  <a:pt x="172517" y="65024"/>
                  <a:pt x="149212" y="107823"/>
                </a:cubicBezTo>
                <a:cubicBezTo>
                  <a:pt x="125907" y="150622"/>
                  <a:pt x="36245" y="230950"/>
                  <a:pt x="12433" y="256794"/>
                </a:cubicBezTo>
                <a:cubicBezTo>
                  <a:pt x="-11379" y="282638"/>
                  <a:pt x="6337" y="262890"/>
                  <a:pt x="6337" y="262890"/>
                </a:cubicBezTo>
                <a:lnTo>
                  <a:pt x="6337" y="26289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9">
            <a:extLst>
              <a:ext uri="{FF2B5EF4-FFF2-40B4-BE49-F238E27FC236}">
                <a16:creationId xmlns:a16="http://schemas.microsoft.com/office/drawing/2014/main" id="{4B75A24B-EBC3-C4F7-E603-F993160DAABC}"/>
              </a:ext>
            </a:extLst>
          </p:cNvPr>
          <p:cNvSpPr/>
          <p:nvPr/>
        </p:nvSpPr>
        <p:spPr>
          <a:xfrm>
            <a:off x="3404561" y="4455270"/>
            <a:ext cx="109728" cy="109728"/>
          </a:xfrm>
          <a:custGeom>
            <a:avLst/>
            <a:gdLst>
              <a:gd name="connsiteX0" fmla="*/ 0 w 109728"/>
              <a:gd name="connsiteY0" fmla="*/ 0 h 109728"/>
              <a:gd name="connsiteX1" fmla="*/ 109728 w 109728"/>
              <a:gd name="connsiteY1" fmla="*/ 109728 h 109728"/>
              <a:gd name="connsiteX2" fmla="*/ 109728 w 109728"/>
              <a:gd name="connsiteY2" fmla="*/ 109728 h 109728"/>
              <a:gd name="connsiteX3" fmla="*/ 109728 w 109728"/>
              <a:gd name="connsiteY3" fmla="*/ 109728 h 109728"/>
              <a:gd name="connsiteX0" fmla="*/ 0 w 109728"/>
              <a:gd name="connsiteY0" fmla="*/ 0 h 109728"/>
              <a:gd name="connsiteX1" fmla="*/ 60153 w 109728"/>
              <a:gd name="connsiteY1" fmla="*/ 45720 h 109728"/>
              <a:gd name="connsiteX2" fmla="*/ 109728 w 109728"/>
              <a:gd name="connsiteY2" fmla="*/ 109728 h 109728"/>
              <a:gd name="connsiteX3" fmla="*/ 109728 w 109728"/>
              <a:gd name="connsiteY3" fmla="*/ 109728 h 109728"/>
              <a:gd name="connsiteX4" fmla="*/ 109728 w 109728"/>
              <a:gd name="connsiteY4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728" h="109728">
                <a:moveTo>
                  <a:pt x="0" y="0"/>
                </a:moveTo>
                <a:cubicBezTo>
                  <a:pt x="16876" y="17145"/>
                  <a:pt x="43277" y="28575"/>
                  <a:pt x="60153" y="45720"/>
                </a:cubicBezTo>
                <a:lnTo>
                  <a:pt x="109728" y="109728"/>
                </a:lnTo>
                <a:lnTo>
                  <a:pt x="109728" y="109728"/>
                </a:lnTo>
                <a:lnTo>
                  <a:pt x="109728" y="109728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31">
            <a:extLst>
              <a:ext uri="{FF2B5EF4-FFF2-40B4-BE49-F238E27FC236}">
                <a16:creationId xmlns:a16="http://schemas.microsoft.com/office/drawing/2014/main" id="{78AB13A4-52B5-E075-8A94-4B55B70C8EC0}"/>
              </a:ext>
            </a:extLst>
          </p:cNvPr>
          <p:cNvSpPr/>
          <p:nvPr/>
        </p:nvSpPr>
        <p:spPr>
          <a:xfrm>
            <a:off x="2626513" y="4578154"/>
            <a:ext cx="127635" cy="92381"/>
          </a:xfrm>
          <a:custGeom>
            <a:avLst/>
            <a:gdLst>
              <a:gd name="connsiteX0" fmla="*/ 118110 w 118110"/>
              <a:gd name="connsiteY0" fmla="*/ 75236 h 92381"/>
              <a:gd name="connsiteX1" fmla="*/ 102870 w 118110"/>
              <a:gd name="connsiteY1" fmla="*/ 18086 h 92381"/>
              <a:gd name="connsiteX2" fmla="*/ 100965 w 118110"/>
              <a:gd name="connsiteY2" fmla="*/ 12371 h 92381"/>
              <a:gd name="connsiteX3" fmla="*/ 74295 w 118110"/>
              <a:gd name="connsiteY3" fmla="*/ 4751 h 92381"/>
              <a:gd name="connsiteX4" fmla="*/ 0 w 118110"/>
              <a:gd name="connsiteY4" fmla="*/ 92381 h 92381"/>
              <a:gd name="connsiteX5" fmla="*/ 0 w 118110"/>
              <a:gd name="connsiteY5" fmla="*/ 92381 h 92381"/>
              <a:gd name="connsiteX0" fmla="*/ 127635 w 127635"/>
              <a:gd name="connsiteY0" fmla="*/ 75236 h 92381"/>
              <a:gd name="connsiteX1" fmla="*/ 112395 w 127635"/>
              <a:gd name="connsiteY1" fmla="*/ 18086 h 92381"/>
              <a:gd name="connsiteX2" fmla="*/ 110490 w 127635"/>
              <a:gd name="connsiteY2" fmla="*/ 12371 h 92381"/>
              <a:gd name="connsiteX3" fmla="*/ 83820 w 127635"/>
              <a:gd name="connsiteY3" fmla="*/ 4751 h 92381"/>
              <a:gd name="connsiteX4" fmla="*/ 9525 w 127635"/>
              <a:gd name="connsiteY4" fmla="*/ 92381 h 92381"/>
              <a:gd name="connsiteX5" fmla="*/ 0 w 127635"/>
              <a:gd name="connsiteY5" fmla="*/ 92381 h 9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635" h="92381">
                <a:moveTo>
                  <a:pt x="127635" y="75236"/>
                </a:moveTo>
                <a:lnTo>
                  <a:pt x="112395" y="18086"/>
                </a:lnTo>
                <a:cubicBezTo>
                  <a:pt x="109537" y="7608"/>
                  <a:pt x="115252" y="14593"/>
                  <a:pt x="110490" y="12371"/>
                </a:cubicBezTo>
                <a:cubicBezTo>
                  <a:pt x="105728" y="10149"/>
                  <a:pt x="100647" y="-8584"/>
                  <a:pt x="83820" y="4751"/>
                </a:cubicBezTo>
                <a:cubicBezTo>
                  <a:pt x="66992" y="18086"/>
                  <a:pt x="9525" y="92381"/>
                  <a:pt x="9525" y="92381"/>
                </a:cubicBezTo>
                <a:lnTo>
                  <a:pt x="0" y="92381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32">
            <a:extLst>
              <a:ext uri="{FF2B5EF4-FFF2-40B4-BE49-F238E27FC236}">
                <a16:creationId xmlns:a16="http://schemas.microsoft.com/office/drawing/2014/main" id="{C200CF51-9A80-C5B7-EDDE-FD59D3784512}"/>
              </a:ext>
            </a:extLst>
          </p:cNvPr>
          <p:cNvSpPr/>
          <p:nvPr/>
        </p:nvSpPr>
        <p:spPr>
          <a:xfrm>
            <a:off x="3399944" y="4490718"/>
            <a:ext cx="86553" cy="40424"/>
          </a:xfrm>
          <a:custGeom>
            <a:avLst/>
            <a:gdLst>
              <a:gd name="connsiteX0" fmla="*/ 0 w 86553"/>
              <a:gd name="connsiteY0" fmla="*/ 15987 h 40424"/>
              <a:gd name="connsiteX1" fmla="*/ 49530 w 86553"/>
              <a:gd name="connsiteY1" fmla="*/ 747 h 40424"/>
              <a:gd name="connsiteX2" fmla="*/ 83820 w 86553"/>
              <a:gd name="connsiteY2" fmla="*/ 36942 h 40424"/>
              <a:gd name="connsiteX3" fmla="*/ 81915 w 86553"/>
              <a:gd name="connsiteY3" fmla="*/ 36942 h 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553" h="40424">
                <a:moveTo>
                  <a:pt x="0" y="15987"/>
                </a:moveTo>
                <a:cubicBezTo>
                  <a:pt x="17780" y="6621"/>
                  <a:pt x="35560" y="-2745"/>
                  <a:pt x="49530" y="747"/>
                </a:cubicBezTo>
                <a:cubicBezTo>
                  <a:pt x="63500" y="4239"/>
                  <a:pt x="78423" y="30910"/>
                  <a:pt x="83820" y="36942"/>
                </a:cubicBezTo>
                <a:cubicBezTo>
                  <a:pt x="89218" y="42975"/>
                  <a:pt x="85566" y="39958"/>
                  <a:pt x="81915" y="3694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34">
            <a:extLst>
              <a:ext uri="{FF2B5EF4-FFF2-40B4-BE49-F238E27FC236}">
                <a16:creationId xmlns:a16="http://schemas.microsoft.com/office/drawing/2014/main" id="{2898BACF-0BDB-C314-EA75-A1595EDA81E6}"/>
              </a:ext>
            </a:extLst>
          </p:cNvPr>
          <p:cNvSpPr/>
          <p:nvPr/>
        </p:nvSpPr>
        <p:spPr>
          <a:xfrm>
            <a:off x="2928563" y="5331570"/>
            <a:ext cx="52281" cy="198120"/>
          </a:xfrm>
          <a:custGeom>
            <a:avLst/>
            <a:gdLst>
              <a:gd name="connsiteX0" fmla="*/ 52281 w 52281"/>
              <a:gd name="connsiteY0" fmla="*/ 0 h 198120"/>
              <a:gd name="connsiteX1" fmla="*/ 12276 w 52281"/>
              <a:gd name="connsiteY1" fmla="*/ 70485 h 198120"/>
              <a:gd name="connsiteX2" fmla="*/ 846 w 52281"/>
              <a:gd name="connsiteY2" fmla="*/ 144780 h 198120"/>
              <a:gd name="connsiteX3" fmla="*/ 846 w 52281"/>
              <a:gd name="connsiteY3" fmla="*/ 198120 h 198120"/>
              <a:gd name="connsiteX4" fmla="*/ 846 w 52281"/>
              <a:gd name="connsiteY4" fmla="*/ 19812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81" h="198120">
                <a:moveTo>
                  <a:pt x="52281" y="0"/>
                </a:moveTo>
                <a:cubicBezTo>
                  <a:pt x="36564" y="23177"/>
                  <a:pt x="20848" y="46355"/>
                  <a:pt x="12276" y="70485"/>
                </a:cubicBezTo>
                <a:cubicBezTo>
                  <a:pt x="3703" y="94615"/>
                  <a:pt x="2751" y="123507"/>
                  <a:pt x="846" y="144780"/>
                </a:cubicBezTo>
                <a:cubicBezTo>
                  <a:pt x="-1059" y="166053"/>
                  <a:pt x="846" y="198120"/>
                  <a:pt x="846" y="198120"/>
                </a:cubicBezTo>
                <a:lnTo>
                  <a:pt x="846" y="19812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36">
            <a:extLst>
              <a:ext uri="{FF2B5EF4-FFF2-40B4-BE49-F238E27FC236}">
                <a16:creationId xmlns:a16="http://schemas.microsoft.com/office/drawing/2014/main" id="{482C695F-BA15-6F62-9B25-6167F7A449B4}"/>
              </a:ext>
            </a:extLst>
          </p:cNvPr>
          <p:cNvSpPr/>
          <p:nvPr/>
        </p:nvSpPr>
        <p:spPr>
          <a:xfrm>
            <a:off x="2923694" y="5314425"/>
            <a:ext cx="32516" cy="135255"/>
          </a:xfrm>
          <a:custGeom>
            <a:avLst/>
            <a:gdLst>
              <a:gd name="connsiteX0" fmla="*/ 0 w 30887"/>
              <a:gd name="connsiteY0" fmla="*/ 0 h 131445"/>
              <a:gd name="connsiteX1" fmla="*/ 30480 w 30887"/>
              <a:gd name="connsiteY1" fmla="*/ 49530 h 131445"/>
              <a:gd name="connsiteX2" fmla="*/ 17145 w 30887"/>
              <a:gd name="connsiteY2" fmla="*/ 81915 h 131445"/>
              <a:gd name="connsiteX3" fmla="*/ 11430 w 30887"/>
              <a:gd name="connsiteY3" fmla="*/ 131445 h 131445"/>
              <a:gd name="connsiteX4" fmla="*/ 11430 w 30887"/>
              <a:gd name="connsiteY4" fmla="*/ 131445 h 131445"/>
              <a:gd name="connsiteX0" fmla="*/ 0 w 32753"/>
              <a:gd name="connsiteY0" fmla="*/ 0 h 131445"/>
              <a:gd name="connsiteX1" fmla="*/ 32385 w 32753"/>
              <a:gd name="connsiteY1" fmla="*/ 34290 h 131445"/>
              <a:gd name="connsiteX2" fmla="*/ 17145 w 32753"/>
              <a:gd name="connsiteY2" fmla="*/ 81915 h 131445"/>
              <a:gd name="connsiteX3" fmla="*/ 11430 w 32753"/>
              <a:gd name="connsiteY3" fmla="*/ 131445 h 131445"/>
              <a:gd name="connsiteX4" fmla="*/ 11430 w 32753"/>
              <a:gd name="connsiteY4" fmla="*/ 131445 h 131445"/>
              <a:gd name="connsiteX0" fmla="*/ 0 w 32516"/>
              <a:gd name="connsiteY0" fmla="*/ 0 h 131445"/>
              <a:gd name="connsiteX1" fmla="*/ 32385 w 32516"/>
              <a:gd name="connsiteY1" fmla="*/ 34290 h 131445"/>
              <a:gd name="connsiteX2" fmla="*/ 11430 w 32516"/>
              <a:gd name="connsiteY2" fmla="*/ 80010 h 131445"/>
              <a:gd name="connsiteX3" fmla="*/ 11430 w 32516"/>
              <a:gd name="connsiteY3" fmla="*/ 131445 h 131445"/>
              <a:gd name="connsiteX4" fmla="*/ 11430 w 32516"/>
              <a:gd name="connsiteY4" fmla="*/ 131445 h 131445"/>
              <a:gd name="connsiteX0" fmla="*/ 0 w 32516"/>
              <a:gd name="connsiteY0" fmla="*/ 0 h 135255"/>
              <a:gd name="connsiteX1" fmla="*/ 32385 w 32516"/>
              <a:gd name="connsiteY1" fmla="*/ 34290 h 135255"/>
              <a:gd name="connsiteX2" fmla="*/ 11430 w 32516"/>
              <a:gd name="connsiteY2" fmla="*/ 80010 h 135255"/>
              <a:gd name="connsiteX3" fmla="*/ 11430 w 32516"/>
              <a:gd name="connsiteY3" fmla="*/ 131445 h 135255"/>
              <a:gd name="connsiteX4" fmla="*/ 1905 w 32516"/>
              <a:gd name="connsiteY4" fmla="*/ 135255 h 135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6" h="135255">
                <a:moveTo>
                  <a:pt x="0" y="0"/>
                </a:moveTo>
                <a:cubicBezTo>
                  <a:pt x="13811" y="17938"/>
                  <a:pt x="30480" y="20955"/>
                  <a:pt x="32385" y="34290"/>
                </a:cubicBezTo>
                <a:cubicBezTo>
                  <a:pt x="34290" y="47625"/>
                  <a:pt x="14922" y="63818"/>
                  <a:pt x="11430" y="80010"/>
                </a:cubicBezTo>
                <a:cubicBezTo>
                  <a:pt x="7938" y="96202"/>
                  <a:pt x="11430" y="131445"/>
                  <a:pt x="11430" y="131445"/>
                </a:cubicBezTo>
                <a:lnTo>
                  <a:pt x="1905" y="13525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37">
            <a:extLst>
              <a:ext uri="{FF2B5EF4-FFF2-40B4-BE49-F238E27FC236}">
                <a16:creationId xmlns:a16="http://schemas.microsoft.com/office/drawing/2014/main" id="{289C1659-8034-670C-A95F-CD3792CC8FB3}"/>
              </a:ext>
            </a:extLst>
          </p:cNvPr>
          <p:cNvSpPr/>
          <p:nvPr/>
        </p:nvSpPr>
        <p:spPr>
          <a:xfrm>
            <a:off x="3232304" y="5291565"/>
            <a:ext cx="106750" cy="207645"/>
          </a:xfrm>
          <a:custGeom>
            <a:avLst/>
            <a:gdLst>
              <a:gd name="connsiteX0" fmla="*/ 0 w 106750"/>
              <a:gd name="connsiteY0" fmla="*/ 0 h 207645"/>
              <a:gd name="connsiteX1" fmla="*/ 55245 w 106750"/>
              <a:gd name="connsiteY1" fmla="*/ 9525 h 207645"/>
              <a:gd name="connsiteX2" fmla="*/ 78105 w 106750"/>
              <a:gd name="connsiteY2" fmla="*/ 49530 h 207645"/>
              <a:gd name="connsiteX3" fmla="*/ 91440 w 106750"/>
              <a:gd name="connsiteY3" fmla="*/ 110490 h 207645"/>
              <a:gd name="connsiteX4" fmla="*/ 104775 w 106750"/>
              <a:gd name="connsiteY4" fmla="*/ 182880 h 207645"/>
              <a:gd name="connsiteX5" fmla="*/ 106680 w 106750"/>
              <a:gd name="connsiteY5" fmla="*/ 207645 h 207645"/>
              <a:gd name="connsiteX6" fmla="*/ 106680 w 106750"/>
              <a:gd name="connsiteY6" fmla="*/ 207645 h 207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50" h="207645">
                <a:moveTo>
                  <a:pt x="0" y="0"/>
                </a:moveTo>
                <a:cubicBezTo>
                  <a:pt x="21113" y="635"/>
                  <a:pt x="42227" y="1270"/>
                  <a:pt x="55245" y="9525"/>
                </a:cubicBezTo>
                <a:cubicBezTo>
                  <a:pt x="68263" y="17780"/>
                  <a:pt x="72072" y="32702"/>
                  <a:pt x="78105" y="49530"/>
                </a:cubicBezTo>
                <a:cubicBezTo>
                  <a:pt x="84138" y="66358"/>
                  <a:pt x="86995" y="88265"/>
                  <a:pt x="91440" y="110490"/>
                </a:cubicBezTo>
                <a:cubicBezTo>
                  <a:pt x="95885" y="132715"/>
                  <a:pt x="102235" y="166688"/>
                  <a:pt x="104775" y="182880"/>
                </a:cubicBezTo>
                <a:cubicBezTo>
                  <a:pt x="107315" y="199072"/>
                  <a:pt x="106680" y="207645"/>
                  <a:pt x="106680" y="207645"/>
                </a:cubicBezTo>
                <a:lnTo>
                  <a:pt x="106680" y="20764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39">
            <a:extLst>
              <a:ext uri="{FF2B5EF4-FFF2-40B4-BE49-F238E27FC236}">
                <a16:creationId xmlns:a16="http://schemas.microsoft.com/office/drawing/2014/main" id="{15915347-F9AA-4E24-33FF-0F58D5A7F142}"/>
              </a:ext>
            </a:extLst>
          </p:cNvPr>
          <p:cNvSpPr/>
          <p:nvPr/>
        </p:nvSpPr>
        <p:spPr>
          <a:xfrm>
            <a:off x="7701165" y="2735039"/>
            <a:ext cx="802764" cy="2545027"/>
          </a:xfrm>
          <a:custGeom>
            <a:avLst/>
            <a:gdLst>
              <a:gd name="connsiteX0" fmla="*/ 492668 w 797468"/>
              <a:gd name="connsiteY0" fmla="*/ 96039 h 2580317"/>
              <a:gd name="connsiteX1" fmla="*/ 192948 w 797468"/>
              <a:gd name="connsiteY1" fmla="*/ 4599 h 2580317"/>
              <a:gd name="connsiteX2" fmla="*/ 4988 w 797468"/>
              <a:gd name="connsiteY2" fmla="*/ 141759 h 2580317"/>
              <a:gd name="connsiteX3" fmla="*/ 60868 w 797468"/>
              <a:gd name="connsiteY3" fmla="*/ 1172999 h 2580317"/>
              <a:gd name="connsiteX4" fmla="*/ 131988 w 797468"/>
              <a:gd name="connsiteY4" fmla="*/ 1823239 h 2580317"/>
              <a:gd name="connsiteX5" fmla="*/ 223428 w 797468"/>
              <a:gd name="connsiteY5" fmla="*/ 2056919 h 2580317"/>
              <a:gd name="connsiteX6" fmla="*/ 279308 w 797468"/>
              <a:gd name="connsiteY6" fmla="*/ 2468399 h 2580317"/>
              <a:gd name="connsiteX7" fmla="*/ 375828 w 797468"/>
              <a:gd name="connsiteY7" fmla="*/ 2580159 h 2580317"/>
              <a:gd name="connsiteX8" fmla="*/ 507908 w 797468"/>
              <a:gd name="connsiteY8" fmla="*/ 2493799 h 2580317"/>
              <a:gd name="connsiteX9" fmla="*/ 685708 w 797468"/>
              <a:gd name="connsiteY9" fmla="*/ 2529359 h 2580317"/>
              <a:gd name="connsiteX10" fmla="*/ 711108 w 797468"/>
              <a:gd name="connsiteY10" fmla="*/ 2092479 h 2580317"/>
              <a:gd name="connsiteX11" fmla="*/ 736508 w 797468"/>
              <a:gd name="connsiteY11" fmla="*/ 1762279 h 2580317"/>
              <a:gd name="connsiteX12" fmla="*/ 797468 w 797468"/>
              <a:gd name="connsiteY12" fmla="*/ 1691159 h 2580317"/>
              <a:gd name="connsiteX13" fmla="*/ 736508 w 797468"/>
              <a:gd name="connsiteY13" fmla="*/ 1457479 h 2580317"/>
              <a:gd name="connsiteX14" fmla="*/ 660308 w 797468"/>
              <a:gd name="connsiteY14" fmla="*/ 761519 h 2580317"/>
              <a:gd name="connsiteX15" fmla="*/ 568868 w 797468"/>
              <a:gd name="connsiteY15" fmla="*/ 304319 h 2580317"/>
              <a:gd name="connsiteX16" fmla="*/ 492668 w 797468"/>
              <a:gd name="connsiteY16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36508 w 797479"/>
              <a:gd name="connsiteY14" fmla="*/ 145747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06028 w 797479"/>
              <a:gd name="connsiteY14" fmla="*/ 119839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23428 w 797479"/>
              <a:gd name="connsiteY5" fmla="*/ 205729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10728 w 797479"/>
              <a:gd name="connsiteY5" fmla="*/ 205983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57874"/>
              <a:gd name="connsiteX1" fmla="*/ 193112 w 797643"/>
              <a:gd name="connsiteY1" fmla="*/ 4971 h 2557874"/>
              <a:gd name="connsiteX2" fmla="*/ 5152 w 797643"/>
              <a:gd name="connsiteY2" fmla="*/ 142131 h 2557874"/>
              <a:gd name="connsiteX3" fmla="*/ 61032 w 797643"/>
              <a:gd name="connsiteY3" fmla="*/ 1173371 h 2557874"/>
              <a:gd name="connsiteX4" fmla="*/ 147392 w 797643"/>
              <a:gd name="connsiteY4" fmla="*/ 1851551 h 2557874"/>
              <a:gd name="connsiteX5" fmla="*/ 210892 w 797643"/>
              <a:gd name="connsiteY5" fmla="*/ 2059831 h 2557874"/>
              <a:gd name="connsiteX6" fmla="*/ 279472 w 797643"/>
              <a:gd name="connsiteY6" fmla="*/ 2468771 h 2557874"/>
              <a:gd name="connsiteX7" fmla="*/ 360752 w 797643"/>
              <a:gd name="connsiteY7" fmla="*/ 2557671 h 2557874"/>
              <a:gd name="connsiteX8" fmla="*/ 508072 w 797643"/>
              <a:gd name="connsiteY8" fmla="*/ 2494171 h 2557874"/>
              <a:gd name="connsiteX9" fmla="*/ 685872 w 797643"/>
              <a:gd name="connsiteY9" fmla="*/ 2529731 h 2557874"/>
              <a:gd name="connsiteX10" fmla="*/ 711272 w 797643"/>
              <a:gd name="connsiteY10" fmla="*/ 2092851 h 2557874"/>
              <a:gd name="connsiteX11" fmla="*/ 736672 w 797643"/>
              <a:gd name="connsiteY11" fmla="*/ 1762651 h 2557874"/>
              <a:gd name="connsiteX12" fmla="*/ 797632 w 797643"/>
              <a:gd name="connsiteY12" fmla="*/ 1691531 h 2557874"/>
              <a:gd name="connsiteX13" fmla="*/ 741752 w 797643"/>
              <a:gd name="connsiteY13" fmla="*/ 1600091 h 2557874"/>
              <a:gd name="connsiteX14" fmla="*/ 706192 w 797643"/>
              <a:gd name="connsiteY14" fmla="*/ 1198771 h 2557874"/>
              <a:gd name="connsiteX15" fmla="*/ 660472 w 797643"/>
              <a:gd name="connsiteY15" fmla="*/ 761891 h 2557874"/>
              <a:gd name="connsiteX16" fmla="*/ 569032 w 797643"/>
              <a:gd name="connsiteY16" fmla="*/ 304691 h 2557874"/>
              <a:gd name="connsiteX17" fmla="*/ 472512 w 797643"/>
              <a:gd name="connsiteY17" fmla="*/ 101491 h 2557874"/>
              <a:gd name="connsiteX0" fmla="*/ 472512 w 797643"/>
              <a:gd name="connsiteY0" fmla="*/ 101491 h 2557897"/>
              <a:gd name="connsiteX1" fmla="*/ 193112 w 797643"/>
              <a:gd name="connsiteY1" fmla="*/ 4971 h 2557897"/>
              <a:gd name="connsiteX2" fmla="*/ 5152 w 797643"/>
              <a:gd name="connsiteY2" fmla="*/ 142131 h 2557897"/>
              <a:gd name="connsiteX3" fmla="*/ 61032 w 797643"/>
              <a:gd name="connsiteY3" fmla="*/ 1173371 h 2557897"/>
              <a:gd name="connsiteX4" fmla="*/ 147392 w 797643"/>
              <a:gd name="connsiteY4" fmla="*/ 1851551 h 2557897"/>
              <a:gd name="connsiteX5" fmla="*/ 210892 w 797643"/>
              <a:gd name="connsiteY5" fmla="*/ 2059831 h 2557897"/>
              <a:gd name="connsiteX6" fmla="*/ 279472 w 797643"/>
              <a:gd name="connsiteY6" fmla="*/ 2468771 h 2557897"/>
              <a:gd name="connsiteX7" fmla="*/ 360752 w 797643"/>
              <a:gd name="connsiteY7" fmla="*/ 2557671 h 2557897"/>
              <a:gd name="connsiteX8" fmla="*/ 508072 w 797643"/>
              <a:gd name="connsiteY8" fmla="*/ 2494171 h 2557897"/>
              <a:gd name="connsiteX9" fmla="*/ 685872 w 797643"/>
              <a:gd name="connsiteY9" fmla="*/ 2489091 h 2557897"/>
              <a:gd name="connsiteX10" fmla="*/ 711272 w 797643"/>
              <a:gd name="connsiteY10" fmla="*/ 2092851 h 2557897"/>
              <a:gd name="connsiteX11" fmla="*/ 736672 w 797643"/>
              <a:gd name="connsiteY11" fmla="*/ 1762651 h 2557897"/>
              <a:gd name="connsiteX12" fmla="*/ 797632 w 797643"/>
              <a:gd name="connsiteY12" fmla="*/ 1691531 h 2557897"/>
              <a:gd name="connsiteX13" fmla="*/ 741752 w 797643"/>
              <a:gd name="connsiteY13" fmla="*/ 1600091 h 2557897"/>
              <a:gd name="connsiteX14" fmla="*/ 706192 w 797643"/>
              <a:gd name="connsiteY14" fmla="*/ 1198771 h 2557897"/>
              <a:gd name="connsiteX15" fmla="*/ 660472 w 797643"/>
              <a:gd name="connsiteY15" fmla="*/ 761891 h 2557897"/>
              <a:gd name="connsiteX16" fmla="*/ 569032 w 797643"/>
              <a:gd name="connsiteY16" fmla="*/ 304691 h 2557897"/>
              <a:gd name="connsiteX17" fmla="*/ 472512 w 797643"/>
              <a:gd name="connsiteY17" fmla="*/ 101491 h 2557897"/>
              <a:gd name="connsiteX0" fmla="*/ 472512 w 797643"/>
              <a:gd name="connsiteY0" fmla="*/ 101491 h 2558381"/>
              <a:gd name="connsiteX1" fmla="*/ 193112 w 797643"/>
              <a:gd name="connsiteY1" fmla="*/ 4971 h 2558381"/>
              <a:gd name="connsiteX2" fmla="*/ 5152 w 797643"/>
              <a:gd name="connsiteY2" fmla="*/ 142131 h 2558381"/>
              <a:gd name="connsiteX3" fmla="*/ 61032 w 797643"/>
              <a:gd name="connsiteY3" fmla="*/ 1173371 h 2558381"/>
              <a:gd name="connsiteX4" fmla="*/ 147392 w 797643"/>
              <a:gd name="connsiteY4" fmla="*/ 1851551 h 2558381"/>
              <a:gd name="connsiteX5" fmla="*/ 210892 w 797643"/>
              <a:gd name="connsiteY5" fmla="*/ 2059831 h 2558381"/>
              <a:gd name="connsiteX6" fmla="*/ 279472 w 797643"/>
              <a:gd name="connsiteY6" fmla="*/ 2468771 h 2558381"/>
              <a:gd name="connsiteX7" fmla="*/ 360752 w 797643"/>
              <a:gd name="connsiteY7" fmla="*/ 2557671 h 2558381"/>
              <a:gd name="connsiteX8" fmla="*/ 513152 w 797643"/>
              <a:gd name="connsiteY8" fmla="*/ 2509411 h 2558381"/>
              <a:gd name="connsiteX9" fmla="*/ 685872 w 797643"/>
              <a:gd name="connsiteY9" fmla="*/ 2489091 h 2558381"/>
              <a:gd name="connsiteX10" fmla="*/ 711272 w 797643"/>
              <a:gd name="connsiteY10" fmla="*/ 2092851 h 2558381"/>
              <a:gd name="connsiteX11" fmla="*/ 736672 w 797643"/>
              <a:gd name="connsiteY11" fmla="*/ 1762651 h 2558381"/>
              <a:gd name="connsiteX12" fmla="*/ 797632 w 797643"/>
              <a:gd name="connsiteY12" fmla="*/ 1691531 h 2558381"/>
              <a:gd name="connsiteX13" fmla="*/ 741752 w 797643"/>
              <a:gd name="connsiteY13" fmla="*/ 1600091 h 2558381"/>
              <a:gd name="connsiteX14" fmla="*/ 706192 w 797643"/>
              <a:gd name="connsiteY14" fmla="*/ 1198771 h 2558381"/>
              <a:gd name="connsiteX15" fmla="*/ 660472 w 797643"/>
              <a:gd name="connsiteY15" fmla="*/ 761891 h 2558381"/>
              <a:gd name="connsiteX16" fmla="*/ 569032 w 797643"/>
              <a:gd name="connsiteY16" fmla="*/ 304691 h 2558381"/>
              <a:gd name="connsiteX17" fmla="*/ 472512 w 797643"/>
              <a:gd name="connsiteY17" fmla="*/ 101491 h 2558381"/>
              <a:gd name="connsiteX0" fmla="*/ 472512 w 797643"/>
              <a:gd name="connsiteY0" fmla="*/ 101491 h 2558432"/>
              <a:gd name="connsiteX1" fmla="*/ 193112 w 797643"/>
              <a:gd name="connsiteY1" fmla="*/ 4971 h 2558432"/>
              <a:gd name="connsiteX2" fmla="*/ 5152 w 797643"/>
              <a:gd name="connsiteY2" fmla="*/ 142131 h 2558432"/>
              <a:gd name="connsiteX3" fmla="*/ 61032 w 797643"/>
              <a:gd name="connsiteY3" fmla="*/ 1173371 h 2558432"/>
              <a:gd name="connsiteX4" fmla="*/ 147392 w 797643"/>
              <a:gd name="connsiteY4" fmla="*/ 1851551 h 2558432"/>
              <a:gd name="connsiteX5" fmla="*/ 210892 w 797643"/>
              <a:gd name="connsiteY5" fmla="*/ 2059831 h 2558432"/>
              <a:gd name="connsiteX6" fmla="*/ 279472 w 797643"/>
              <a:gd name="connsiteY6" fmla="*/ 2468771 h 2558432"/>
              <a:gd name="connsiteX7" fmla="*/ 360752 w 797643"/>
              <a:gd name="connsiteY7" fmla="*/ 2557671 h 2558432"/>
              <a:gd name="connsiteX8" fmla="*/ 513152 w 797643"/>
              <a:gd name="connsiteY8" fmla="*/ 2509411 h 2558432"/>
              <a:gd name="connsiteX9" fmla="*/ 688412 w 797643"/>
              <a:gd name="connsiteY9" fmla="*/ 2468771 h 2558432"/>
              <a:gd name="connsiteX10" fmla="*/ 711272 w 797643"/>
              <a:gd name="connsiteY10" fmla="*/ 2092851 h 2558432"/>
              <a:gd name="connsiteX11" fmla="*/ 736672 w 797643"/>
              <a:gd name="connsiteY11" fmla="*/ 1762651 h 2558432"/>
              <a:gd name="connsiteX12" fmla="*/ 797632 w 797643"/>
              <a:gd name="connsiteY12" fmla="*/ 1691531 h 2558432"/>
              <a:gd name="connsiteX13" fmla="*/ 741752 w 797643"/>
              <a:gd name="connsiteY13" fmla="*/ 1600091 h 2558432"/>
              <a:gd name="connsiteX14" fmla="*/ 706192 w 797643"/>
              <a:gd name="connsiteY14" fmla="*/ 1198771 h 2558432"/>
              <a:gd name="connsiteX15" fmla="*/ 660472 w 797643"/>
              <a:gd name="connsiteY15" fmla="*/ 761891 h 2558432"/>
              <a:gd name="connsiteX16" fmla="*/ 569032 w 797643"/>
              <a:gd name="connsiteY16" fmla="*/ 304691 h 2558432"/>
              <a:gd name="connsiteX17" fmla="*/ 472512 w 797643"/>
              <a:gd name="connsiteY17" fmla="*/ 101491 h 2558432"/>
              <a:gd name="connsiteX0" fmla="*/ 472512 w 797643"/>
              <a:gd name="connsiteY0" fmla="*/ 101491 h 2548447"/>
              <a:gd name="connsiteX1" fmla="*/ 193112 w 797643"/>
              <a:gd name="connsiteY1" fmla="*/ 4971 h 2548447"/>
              <a:gd name="connsiteX2" fmla="*/ 5152 w 797643"/>
              <a:gd name="connsiteY2" fmla="*/ 142131 h 2548447"/>
              <a:gd name="connsiteX3" fmla="*/ 61032 w 797643"/>
              <a:gd name="connsiteY3" fmla="*/ 1173371 h 2548447"/>
              <a:gd name="connsiteX4" fmla="*/ 147392 w 797643"/>
              <a:gd name="connsiteY4" fmla="*/ 1851551 h 2548447"/>
              <a:gd name="connsiteX5" fmla="*/ 210892 w 797643"/>
              <a:gd name="connsiteY5" fmla="*/ 2059831 h 2548447"/>
              <a:gd name="connsiteX6" fmla="*/ 279472 w 797643"/>
              <a:gd name="connsiteY6" fmla="*/ 2468771 h 2548447"/>
              <a:gd name="connsiteX7" fmla="*/ 370912 w 797643"/>
              <a:gd name="connsiteY7" fmla="*/ 2547511 h 2548447"/>
              <a:gd name="connsiteX8" fmla="*/ 513152 w 797643"/>
              <a:gd name="connsiteY8" fmla="*/ 2509411 h 2548447"/>
              <a:gd name="connsiteX9" fmla="*/ 688412 w 797643"/>
              <a:gd name="connsiteY9" fmla="*/ 2468771 h 2548447"/>
              <a:gd name="connsiteX10" fmla="*/ 711272 w 797643"/>
              <a:gd name="connsiteY10" fmla="*/ 2092851 h 2548447"/>
              <a:gd name="connsiteX11" fmla="*/ 736672 w 797643"/>
              <a:gd name="connsiteY11" fmla="*/ 1762651 h 2548447"/>
              <a:gd name="connsiteX12" fmla="*/ 797632 w 797643"/>
              <a:gd name="connsiteY12" fmla="*/ 1691531 h 2548447"/>
              <a:gd name="connsiteX13" fmla="*/ 741752 w 797643"/>
              <a:gd name="connsiteY13" fmla="*/ 1600091 h 2548447"/>
              <a:gd name="connsiteX14" fmla="*/ 706192 w 797643"/>
              <a:gd name="connsiteY14" fmla="*/ 1198771 h 2548447"/>
              <a:gd name="connsiteX15" fmla="*/ 660472 w 797643"/>
              <a:gd name="connsiteY15" fmla="*/ 761891 h 2548447"/>
              <a:gd name="connsiteX16" fmla="*/ 569032 w 797643"/>
              <a:gd name="connsiteY16" fmla="*/ 304691 h 2548447"/>
              <a:gd name="connsiteX17" fmla="*/ 472512 w 797643"/>
              <a:gd name="connsiteY17" fmla="*/ 101491 h 2548447"/>
              <a:gd name="connsiteX0" fmla="*/ 472512 w 797634"/>
              <a:gd name="connsiteY0" fmla="*/ 101491 h 2548447"/>
              <a:gd name="connsiteX1" fmla="*/ 193112 w 797634"/>
              <a:gd name="connsiteY1" fmla="*/ 4971 h 2548447"/>
              <a:gd name="connsiteX2" fmla="*/ 5152 w 797634"/>
              <a:gd name="connsiteY2" fmla="*/ 142131 h 2548447"/>
              <a:gd name="connsiteX3" fmla="*/ 61032 w 797634"/>
              <a:gd name="connsiteY3" fmla="*/ 1173371 h 2548447"/>
              <a:gd name="connsiteX4" fmla="*/ 147392 w 797634"/>
              <a:gd name="connsiteY4" fmla="*/ 1851551 h 2548447"/>
              <a:gd name="connsiteX5" fmla="*/ 210892 w 797634"/>
              <a:gd name="connsiteY5" fmla="*/ 2059831 h 2548447"/>
              <a:gd name="connsiteX6" fmla="*/ 279472 w 797634"/>
              <a:gd name="connsiteY6" fmla="*/ 2468771 h 2548447"/>
              <a:gd name="connsiteX7" fmla="*/ 370912 w 797634"/>
              <a:gd name="connsiteY7" fmla="*/ 2547511 h 2548447"/>
              <a:gd name="connsiteX8" fmla="*/ 513152 w 797634"/>
              <a:gd name="connsiteY8" fmla="*/ 2509411 h 2548447"/>
              <a:gd name="connsiteX9" fmla="*/ 688412 w 797634"/>
              <a:gd name="connsiteY9" fmla="*/ 2468771 h 2548447"/>
              <a:gd name="connsiteX10" fmla="*/ 711272 w 797634"/>
              <a:gd name="connsiteY10" fmla="*/ 2092851 h 2548447"/>
              <a:gd name="connsiteX11" fmla="*/ 739212 w 797634"/>
              <a:gd name="connsiteY11" fmla="*/ 1782971 h 2548447"/>
              <a:gd name="connsiteX12" fmla="*/ 797632 w 797634"/>
              <a:gd name="connsiteY12" fmla="*/ 1691531 h 2548447"/>
              <a:gd name="connsiteX13" fmla="*/ 741752 w 797634"/>
              <a:gd name="connsiteY13" fmla="*/ 1600091 h 2548447"/>
              <a:gd name="connsiteX14" fmla="*/ 706192 w 797634"/>
              <a:gd name="connsiteY14" fmla="*/ 1198771 h 2548447"/>
              <a:gd name="connsiteX15" fmla="*/ 660472 w 797634"/>
              <a:gd name="connsiteY15" fmla="*/ 761891 h 2548447"/>
              <a:gd name="connsiteX16" fmla="*/ 569032 w 797634"/>
              <a:gd name="connsiteY16" fmla="*/ 304691 h 2548447"/>
              <a:gd name="connsiteX17" fmla="*/ 472512 w 797634"/>
              <a:gd name="connsiteY17" fmla="*/ 101491 h 2548447"/>
              <a:gd name="connsiteX0" fmla="*/ 472512 w 815414"/>
              <a:gd name="connsiteY0" fmla="*/ 101491 h 2548447"/>
              <a:gd name="connsiteX1" fmla="*/ 193112 w 815414"/>
              <a:gd name="connsiteY1" fmla="*/ 4971 h 2548447"/>
              <a:gd name="connsiteX2" fmla="*/ 5152 w 815414"/>
              <a:gd name="connsiteY2" fmla="*/ 142131 h 2548447"/>
              <a:gd name="connsiteX3" fmla="*/ 61032 w 815414"/>
              <a:gd name="connsiteY3" fmla="*/ 1173371 h 2548447"/>
              <a:gd name="connsiteX4" fmla="*/ 147392 w 815414"/>
              <a:gd name="connsiteY4" fmla="*/ 1851551 h 2548447"/>
              <a:gd name="connsiteX5" fmla="*/ 210892 w 815414"/>
              <a:gd name="connsiteY5" fmla="*/ 2059831 h 2548447"/>
              <a:gd name="connsiteX6" fmla="*/ 279472 w 815414"/>
              <a:gd name="connsiteY6" fmla="*/ 2468771 h 2548447"/>
              <a:gd name="connsiteX7" fmla="*/ 370912 w 815414"/>
              <a:gd name="connsiteY7" fmla="*/ 2547511 h 2548447"/>
              <a:gd name="connsiteX8" fmla="*/ 513152 w 815414"/>
              <a:gd name="connsiteY8" fmla="*/ 2509411 h 2548447"/>
              <a:gd name="connsiteX9" fmla="*/ 688412 w 815414"/>
              <a:gd name="connsiteY9" fmla="*/ 2468771 h 2548447"/>
              <a:gd name="connsiteX10" fmla="*/ 711272 w 815414"/>
              <a:gd name="connsiteY10" fmla="*/ 2092851 h 2548447"/>
              <a:gd name="connsiteX11" fmla="*/ 739212 w 815414"/>
              <a:gd name="connsiteY11" fmla="*/ 1782971 h 2548447"/>
              <a:gd name="connsiteX12" fmla="*/ 815412 w 815414"/>
              <a:gd name="connsiteY12" fmla="*/ 1699151 h 2548447"/>
              <a:gd name="connsiteX13" fmla="*/ 741752 w 815414"/>
              <a:gd name="connsiteY13" fmla="*/ 1600091 h 2548447"/>
              <a:gd name="connsiteX14" fmla="*/ 706192 w 815414"/>
              <a:gd name="connsiteY14" fmla="*/ 1198771 h 2548447"/>
              <a:gd name="connsiteX15" fmla="*/ 660472 w 815414"/>
              <a:gd name="connsiteY15" fmla="*/ 761891 h 2548447"/>
              <a:gd name="connsiteX16" fmla="*/ 569032 w 815414"/>
              <a:gd name="connsiteY16" fmla="*/ 304691 h 2548447"/>
              <a:gd name="connsiteX17" fmla="*/ 472512 w 815414"/>
              <a:gd name="connsiteY17" fmla="*/ 101491 h 2548447"/>
              <a:gd name="connsiteX0" fmla="*/ 473849 w 816751"/>
              <a:gd name="connsiteY0" fmla="*/ 101491 h 2548447"/>
              <a:gd name="connsiteX1" fmla="*/ 217309 w 816751"/>
              <a:gd name="connsiteY1" fmla="*/ 4971 h 2548447"/>
              <a:gd name="connsiteX2" fmla="*/ 6489 w 816751"/>
              <a:gd name="connsiteY2" fmla="*/ 142131 h 2548447"/>
              <a:gd name="connsiteX3" fmla="*/ 62369 w 816751"/>
              <a:gd name="connsiteY3" fmla="*/ 1173371 h 2548447"/>
              <a:gd name="connsiteX4" fmla="*/ 148729 w 816751"/>
              <a:gd name="connsiteY4" fmla="*/ 1851551 h 2548447"/>
              <a:gd name="connsiteX5" fmla="*/ 212229 w 816751"/>
              <a:gd name="connsiteY5" fmla="*/ 2059831 h 2548447"/>
              <a:gd name="connsiteX6" fmla="*/ 280809 w 816751"/>
              <a:gd name="connsiteY6" fmla="*/ 2468771 h 2548447"/>
              <a:gd name="connsiteX7" fmla="*/ 372249 w 816751"/>
              <a:gd name="connsiteY7" fmla="*/ 2547511 h 2548447"/>
              <a:gd name="connsiteX8" fmla="*/ 514489 w 816751"/>
              <a:gd name="connsiteY8" fmla="*/ 2509411 h 2548447"/>
              <a:gd name="connsiteX9" fmla="*/ 689749 w 816751"/>
              <a:gd name="connsiteY9" fmla="*/ 2468771 h 2548447"/>
              <a:gd name="connsiteX10" fmla="*/ 712609 w 816751"/>
              <a:gd name="connsiteY10" fmla="*/ 2092851 h 2548447"/>
              <a:gd name="connsiteX11" fmla="*/ 740549 w 816751"/>
              <a:gd name="connsiteY11" fmla="*/ 1782971 h 2548447"/>
              <a:gd name="connsiteX12" fmla="*/ 816749 w 816751"/>
              <a:gd name="connsiteY12" fmla="*/ 1699151 h 2548447"/>
              <a:gd name="connsiteX13" fmla="*/ 743089 w 816751"/>
              <a:gd name="connsiteY13" fmla="*/ 1600091 h 2548447"/>
              <a:gd name="connsiteX14" fmla="*/ 707529 w 816751"/>
              <a:gd name="connsiteY14" fmla="*/ 1198771 h 2548447"/>
              <a:gd name="connsiteX15" fmla="*/ 661809 w 816751"/>
              <a:gd name="connsiteY15" fmla="*/ 761891 h 2548447"/>
              <a:gd name="connsiteX16" fmla="*/ 570369 w 816751"/>
              <a:gd name="connsiteY16" fmla="*/ 304691 h 2548447"/>
              <a:gd name="connsiteX17" fmla="*/ 473849 w 816751"/>
              <a:gd name="connsiteY17" fmla="*/ 101491 h 2548447"/>
              <a:gd name="connsiteX0" fmla="*/ 459862 w 802764"/>
              <a:gd name="connsiteY0" fmla="*/ 98071 h 2545027"/>
              <a:gd name="connsiteX1" fmla="*/ 203322 w 802764"/>
              <a:gd name="connsiteY1" fmla="*/ 1551 h 2545027"/>
              <a:gd name="connsiteX2" fmla="*/ 7742 w 802764"/>
              <a:gd name="connsiteY2" fmla="*/ 169191 h 2545027"/>
              <a:gd name="connsiteX3" fmla="*/ 48382 w 802764"/>
              <a:gd name="connsiteY3" fmla="*/ 1169951 h 2545027"/>
              <a:gd name="connsiteX4" fmla="*/ 134742 w 802764"/>
              <a:gd name="connsiteY4" fmla="*/ 1848131 h 2545027"/>
              <a:gd name="connsiteX5" fmla="*/ 198242 w 802764"/>
              <a:gd name="connsiteY5" fmla="*/ 2056411 h 2545027"/>
              <a:gd name="connsiteX6" fmla="*/ 266822 w 802764"/>
              <a:gd name="connsiteY6" fmla="*/ 2465351 h 2545027"/>
              <a:gd name="connsiteX7" fmla="*/ 358262 w 802764"/>
              <a:gd name="connsiteY7" fmla="*/ 2544091 h 2545027"/>
              <a:gd name="connsiteX8" fmla="*/ 500502 w 802764"/>
              <a:gd name="connsiteY8" fmla="*/ 2505991 h 2545027"/>
              <a:gd name="connsiteX9" fmla="*/ 675762 w 802764"/>
              <a:gd name="connsiteY9" fmla="*/ 2465351 h 2545027"/>
              <a:gd name="connsiteX10" fmla="*/ 698622 w 802764"/>
              <a:gd name="connsiteY10" fmla="*/ 2089431 h 2545027"/>
              <a:gd name="connsiteX11" fmla="*/ 726562 w 802764"/>
              <a:gd name="connsiteY11" fmla="*/ 1779551 h 2545027"/>
              <a:gd name="connsiteX12" fmla="*/ 802762 w 802764"/>
              <a:gd name="connsiteY12" fmla="*/ 1695731 h 2545027"/>
              <a:gd name="connsiteX13" fmla="*/ 729102 w 802764"/>
              <a:gd name="connsiteY13" fmla="*/ 1596671 h 2545027"/>
              <a:gd name="connsiteX14" fmla="*/ 693542 w 802764"/>
              <a:gd name="connsiteY14" fmla="*/ 1195351 h 2545027"/>
              <a:gd name="connsiteX15" fmla="*/ 647822 w 802764"/>
              <a:gd name="connsiteY15" fmla="*/ 758471 h 2545027"/>
              <a:gd name="connsiteX16" fmla="*/ 556382 w 802764"/>
              <a:gd name="connsiteY16" fmla="*/ 301271 h 2545027"/>
              <a:gd name="connsiteX17" fmla="*/ 459862 w 802764"/>
              <a:gd name="connsiteY17" fmla="*/ 98071 h 254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2764" h="2545027">
                <a:moveTo>
                  <a:pt x="459862" y="98071"/>
                </a:moveTo>
                <a:cubicBezTo>
                  <a:pt x="401019" y="48118"/>
                  <a:pt x="278675" y="-10302"/>
                  <a:pt x="203322" y="1551"/>
                </a:cubicBezTo>
                <a:cubicBezTo>
                  <a:pt x="127969" y="13404"/>
                  <a:pt x="33565" y="-25542"/>
                  <a:pt x="7742" y="169191"/>
                </a:cubicBezTo>
                <a:cubicBezTo>
                  <a:pt x="-18081" y="363924"/>
                  <a:pt x="27215" y="890128"/>
                  <a:pt x="48382" y="1169951"/>
                </a:cubicBezTo>
                <a:cubicBezTo>
                  <a:pt x="69549" y="1449774"/>
                  <a:pt x="94525" y="1697848"/>
                  <a:pt x="134742" y="1848131"/>
                </a:cubicBezTo>
                <a:cubicBezTo>
                  <a:pt x="174959" y="1998414"/>
                  <a:pt x="176229" y="1953541"/>
                  <a:pt x="198242" y="2056411"/>
                </a:cubicBezTo>
                <a:cubicBezTo>
                  <a:pt x="220255" y="2159281"/>
                  <a:pt x="240152" y="2384071"/>
                  <a:pt x="266822" y="2465351"/>
                </a:cubicBezTo>
                <a:cubicBezTo>
                  <a:pt x="293492" y="2546631"/>
                  <a:pt x="319315" y="2537318"/>
                  <a:pt x="358262" y="2544091"/>
                </a:cubicBezTo>
                <a:cubicBezTo>
                  <a:pt x="397209" y="2550864"/>
                  <a:pt x="447585" y="2519114"/>
                  <a:pt x="500502" y="2505991"/>
                </a:cubicBezTo>
                <a:cubicBezTo>
                  <a:pt x="553419" y="2492868"/>
                  <a:pt x="642742" y="2534778"/>
                  <a:pt x="675762" y="2465351"/>
                </a:cubicBezTo>
                <a:cubicBezTo>
                  <a:pt x="708782" y="2395924"/>
                  <a:pt x="690155" y="2203731"/>
                  <a:pt x="698622" y="2089431"/>
                </a:cubicBezTo>
                <a:cubicBezTo>
                  <a:pt x="707089" y="1975131"/>
                  <a:pt x="709205" y="1845168"/>
                  <a:pt x="726562" y="1779551"/>
                </a:cubicBezTo>
                <a:cubicBezTo>
                  <a:pt x="743919" y="1713934"/>
                  <a:pt x="802339" y="1726211"/>
                  <a:pt x="802762" y="1695731"/>
                </a:cubicBezTo>
                <a:cubicBezTo>
                  <a:pt x="803185" y="1665251"/>
                  <a:pt x="739262" y="1635618"/>
                  <a:pt x="729102" y="1596671"/>
                </a:cubicBezTo>
                <a:cubicBezTo>
                  <a:pt x="718942" y="1557724"/>
                  <a:pt x="707089" y="1335051"/>
                  <a:pt x="693542" y="1195351"/>
                </a:cubicBezTo>
                <a:cubicBezTo>
                  <a:pt x="679995" y="1055651"/>
                  <a:pt x="675762" y="950664"/>
                  <a:pt x="647822" y="758471"/>
                </a:cubicBezTo>
                <a:cubicBezTo>
                  <a:pt x="619882" y="566278"/>
                  <a:pt x="587709" y="411338"/>
                  <a:pt x="556382" y="301271"/>
                </a:cubicBezTo>
                <a:cubicBezTo>
                  <a:pt x="525055" y="191204"/>
                  <a:pt x="518705" y="148024"/>
                  <a:pt x="459862" y="98071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: Shape 40">
            <a:extLst>
              <a:ext uri="{FF2B5EF4-FFF2-40B4-BE49-F238E27FC236}">
                <a16:creationId xmlns:a16="http://schemas.microsoft.com/office/drawing/2014/main" id="{DFBD727B-8D32-682A-C5BB-2C6CF9A9F32D}"/>
              </a:ext>
            </a:extLst>
          </p:cNvPr>
          <p:cNvSpPr/>
          <p:nvPr/>
        </p:nvSpPr>
        <p:spPr>
          <a:xfrm>
            <a:off x="7724122" y="2735377"/>
            <a:ext cx="779808" cy="2544690"/>
          </a:xfrm>
          <a:custGeom>
            <a:avLst/>
            <a:gdLst>
              <a:gd name="connsiteX0" fmla="*/ 492668 w 797468"/>
              <a:gd name="connsiteY0" fmla="*/ 96039 h 2580317"/>
              <a:gd name="connsiteX1" fmla="*/ 192948 w 797468"/>
              <a:gd name="connsiteY1" fmla="*/ 4599 h 2580317"/>
              <a:gd name="connsiteX2" fmla="*/ 4988 w 797468"/>
              <a:gd name="connsiteY2" fmla="*/ 141759 h 2580317"/>
              <a:gd name="connsiteX3" fmla="*/ 60868 w 797468"/>
              <a:gd name="connsiteY3" fmla="*/ 1172999 h 2580317"/>
              <a:gd name="connsiteX4" fmla="*/ 131988 w 797468"/>
              <a:gd name="connsiteY4" fmla="*/ 1823239 h 2580317"/>
              <a:gd name="connsiteX5" fmla="*/ 223428 w 797468"/>
              <a:gd name="connsiteY5" fmla="*/ 2056919 h 2580317"/>
              <a:gd name="connsiteX6" fmla="*/ 279308 w 797468"/>
              <a:gd name="connsiteY6" fmla="*/ 2468399 h 2580317"/>
              <a:gd name="connsiteX7" fmla="*/ 375828 w 797468"/>
              <a:gd name="connsiteY7" fmla="*/ 2580159 h 2580317"/>
              <a:gd name="connsiteX8" fmla="*/ 507908 w 797468"/>
              <a:gd name="connsiteY8" fmla="*/ 2493799 h 2580317"/>
              <a:gd name="connsiteX9" fmla="*/ 685708 w 797468"/>
              <a:gd name="connsiteY9" fmla="*/ 2529359 h 2580317"/>
              <a:gd name="connsiteX10" fmla="*/ 711108 w 797468"/>
              <a:gd name="connsiteY10" fmla="*/ 2092479 h 2580317"/>
              <a:gd name="connsiteX11" fmla="*/ 736508 w 797468"/>
              <a:gd name="connsiteY11" fmla="*/ 1762279 h 2580317"/>
              <a:gd name="connsiteX12" fmla="*/ 797468 w 797468"/>
              <a:gd name="connsiteY12" fmla="*/ 1691159 h 2580317"/>
              <a:gd name="connsiteX13" fmla="*/ 736508 w 797468"/>
              <a:gd name="connsiteY13" fmla="*/ 1457479 h 2580317"/>
              <a:gd name="connsiteX14" fmla="*/ 660308 w 797468"/>
              <a:gd name="connsiteY14" fmla="*/ 761519 h 2580317"/>
              <a:gd name="connsiteX15" fmla="*/ 568868 w 797468"/>
              <a:gd name="connsiteY15" fmla="*/ 304319 h 2580317"/>
              <a:gd name="connsiteX16" fmla="*/ 492668 w 797468"/>
              <a:gd name="connsiteY16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36508 w 797479"/>
              <a:gd name="connsiteY14" fmla="*/ 145747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06028 w 797479"/>
              <a:gd name="connsiteY14" fmla="*/ 119839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23428 w 797479"/>
              <a:gd name="connsiteY5" fmla="*/ 205729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10728 w 797479"/>
              <a:gd name="connsiteY5" fmla="*/ 205983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57874"/>
              <a:gd name="connsiteX1" fmla="*/ 193112 w 797643"/>
              <a:gd name="connsiteY1" fmla="*/ 4971 h 2557874"/>
              <a:gd name="connsiteX2" fmla="*/ 5152 w 797643"/>
              <a:gd name="connsiteY2" fmla="*/ 142131 h 2557874"/>
              <a:gd name="connsiteX3" fmla="*/ 61032 w 797643"/>
              <a:gd name="connsiteY3" fmla="*/ 1173371 h 2557874"/>
              <a:gd name="connsiteX4" fmla="*/ 147392 w 797643"/>
              <a:gd name="connsiteY4" fmla="*/ 1851551 h 2557874"/>
              <a:gd name="connsiteX5" fmla="*/ 210892 w 797643"/>
              <a:gd name="connsiteY5" fmla="*/ 2059831 h 2557874"/>
              <a:gd name="connsiteX6" fmla="*/ 279472 w 797643"/>
              <a:gd name="connsiteY6" fmla="*/ 2468771 h 2557874"/>
              <a:gd name="connsiteX7" fmla="*/ 360752 w 797643"/>
              <a:gd name="connsiteY7" fmla="*/ 2557671 h 2557874"/>
              <a:gd name="connsiteX8" fmla="*/ 508072 w 797643"/>
              <a:gd name="connsiteY8" fmla="*/ 2494171 h 2557874"/>
              <a:gd name="connsiteX9" fmla="*/ 685872 w 797643"/>
              <a:gd name="connsiteY9" fmla="*/ 2529731 h 2557874"/>
              <a:gd name="connsiteX10" fmla="*/ 711272 w 797643"/>
              <a:gd name="connsiteY10" fmla="*/ 2092851 h 2557874"/>
              <a:gd name="connsiteX11" fmla="*/ 736672 w 797643"/>
              <a:gd name="connsiteY11" fmla="*/ 1762651 h 2557874"/>
              <a:gd name="connsiteX12" fmla="*/ 797632 w 797643"/>
              <a:gd name="connsiteY12" fmla="*/ 1691531 h 2557874"/>
              <a:gd name="connsiteX13" fmla="*/ 741752 w 797643"/>
              <a:gd name="connsiteY13" fmla="*/ 1600091 h 2557874"/>
              <a:gd name="connsiteX14" fmla="*/ 706192 w 797643"/>
              <a:gd name="connsiteY14" fmla="*/ 1198771 h 2557874"/>
              <a:gd name="connsiteX15" fmla="*/ 660472 w 797643"/>
              <a:gd name="connsiteY15" fmla="*/ 761891 h 2557874"/>
              <a:gd name="connsiteX16" fmla="*/ 569032 w 797643"/>
              <a:gd name="connsiteY16" fmla="*/ 304691 h 2557874"/>
              <a:gd name="connsiteX17" fmla="*/ 472512 w 797643"/>
              <a:gd name="connsiteY17" fmla="*/ 101491 h 2557874"/>
              <a:gd name="connsiteX0" fmla="*/ 472512 w 797643"/>
              <a:gd name="connsiteY0" fmla="*/ 101491 h 2557897"/>
              <a:gd name="connsiteX1" fmla="*/ 193112 w 797643"/>
              <a:gd name="connsiteY1" fmla="*/ 4971 h 2557897"/>
              <a:gd name="connsiteX2" fmla="*/ 5152 w 797643"/>
              <a:gd name="connsiteY2" fmla="*/ 142131 h 2557897"/>
              <a:gd name="connsiteX3" fmla="*/ 61032 w 797643"/>
              <a:gd name="connsiteY3" fmla="*/ 1173371 h 2557897"/>
              <a:gd name="connsiteX4" fmla="*/ 147392 w 797643"/>
              <a:gd name="connsiteY4" fmla="*/ 1851551 h 2557897"/>
              <a:gd name="connsiteX5" fmla="*/ 210892 w 797643"/>
              <a:gd name="connsiteY5" fmla="*/ 2059831 h 2557897"/>
              <a:gd name="connsiteX6" fmla="*/ 279472 w 797643"/>
              <a:gd name="connsiteY6" fmla="*/ 2468771 h 2557897"/>
              <a:gd name="connsiteX7" fmla="*/ 360752 w 797643"/>
              <a:gd name="connsiteY7" fmla="*/ 2557671 h 2557897"/>
              <a:gd name="connsiteX8" fmla="*/ 508072 w 797643"/>
              <a:gd name="connsiteY8" fmla="*/ 2494171 h 2557897"/>
              <a:gd name="connsiteX9" fmla="*/ 685872 w 797643"/>
              <a:gd name="connsiteY9" fmla="*/ 2489091 h 2557897"/>
              <a:gd name="connsiteX10" fmla="*/ 711272 w 797643"/>
              <a:gd name="connsiteY10" fmla="*/ 2092851 h 2557897"/>
              <a:gd name="connsiteX11" fmla="*/ 736672 w 797643"/>
              <a:gd name="connsiteY11" fmla="*/ 1762651 h 2557897"/>
              <a:gd name="connsiteX12" fmla="*/ 797632 w 797643"/>
              <a:gd name="connsiteY12" fmla="*/ 1691531 h 2557897"/>
              <a:gd name="connsiteX13" fmla="*/ 741752 w 797643"/>
              <a:gd name="connsiteY13" fmla="*/ 1600091 h 2557897"/>
              <a:gd name="connsiteX14" fmla="*/ 706192 w 797643"/>
              <a:gd name="connsiteY14" fmla="*/ 1198771 h 2557897"/>
              <a:gd name="connsiteX15" fmla="*/ 660472 w 797643"/>
              <a:gd name="connsiteY15" fmla="*/ 761891 h 2557897"/>
              <a:gd name="connsiteX16" fmla="*/ 569032 w 797643"/>
              <a:gd name="connsiteY16" fmla="*/ 304691 h 2557897"/>
              <a:gd name="connsiteX17" fmla="*/ 472512 w 797643"/>
              <a:gd name="connsiteY17" fmla="*/ 101491 h 2557897"/>
              <a:gd name="connsiteX0" fmla="*/ 472512 w 797643"/>
              <a:gd name="connsiteY0" fmla="*/ 101491 h 2558381"/>
              <a:gd name="connsiteX1" fmla="*/ 193112 w 797643"/>
              <a:gd name="connsiteY1" fmla="*/ 4971 h 2558381"/>
              <a:gd name="connsiteX2" fmla="*/ 5152 w 797643"/>
              <a:gd name="connsiteY2" fmla="*/ 142131 h 2558381"/>
              <a:gd name="connsiteX3" fmla="*/ 61032 w 797643"/>
              <a:gd name="connsiteY3" fmla="*/ 1173371 h 2558381"/>
              <a:gd name="connsiteX4" fmla="*/ 147392 w 797643"/>
              <a:gd name="connsiteY4" fmla="*/ 1851551 h 2558381"/>
              <a:gd name="connsiteX5" fmla="*/ 210892 w 797643"/>
              <a:gd name="connsiteY5" fmla="*/ 2059831 h 2558381"/>
              <a:gd name="connsiteX6" fmla="*/ 279472 w 797643"/>
              <a:gd name="connsiteY6" fmla="*/ 2468771 h 2558381"/>
              <a:gd name="connsiteX7" fmla="*/ 360752 w 797643"/>
              <a:gd name="connsiteY7" fmla="*/ 2557671 h 2558381"/>
              <a:gd name="connsiteX8" fmla="*/ 513152 w 797643"/>
              <a:gd name="connsiteY8" fmla="*/ 2509411 h 2558381"/>
              <a:gd name="connsiteX9" fmla="*/ 685872 w 797643"/>
              <a:gd name="connsiteY9" fmla="*/ 2489091 h 2558381"/>
              <a:gd name="connsiteX10" fmla="*/ 711272 w 797643"/>
              <a:gd name="connsiteY10" fmla="*/ 2092851 h 2558381"/>
              <a:gd name="connsiteX11" fmla="*/ 736672 w 797643"/>
              <a:gd name="connsiteY11" fmla="*/ 1762651 h 2558381"/>
              <a:gd name="connsiteX12" fmla="*/ 797632 w 797643"/>
              <a:gd name="connsiteY12" fmla="*/ 1691531 h 2558381"/>
              <a:gd name="connsiteX13" fmla="*/ 741752 w 797643"/>
              <a:gd name="connsiteY13" fmla="*/ 1600091 h 2558381"/>
              <a:gd name="connsiteX14" fmla="*/ 706192 w 797643"/>
              <a:gd name="connsiteY14" fmla="*/ 1198771 h 2558381"/>
              <a:gd name="connsiteX15" fmla="*/ 660472 w 797643"/>
              <a:gd name="connsiteY15" fmla="*/ 761891 h 2558381"/>
              <a:gd name="connsiteX16" fmla="*/ 569032 w 797643"/>
              <a:gd name="connsiteY16" fmla="*/ 304691 h 2558381"/>
              <a:gd name="connsiteX17" fmla="*/ 472512 w 797643"/>
              <a:gd name="connsiteY17" fmla="*/ 101491 h 2558381"/>
              <a:gd name="connsiteX0" fmla="*/ 472512 w 797643"/>
              <a:gd name="connsiteY0" fmla="*/ 101491 h 2558432"/>
              <a:gd name="connsiteX1" fmla="*/ 193112 w 797643"/>
              <a:gd name="connsiteY1" fmla="*/ 4971 h 2558432"/>
              <a:gd name="connsiteX2" fmla="*/ 5152 w 797643"/>
              <a:gd name="connsiteY2" fmla="*/ 142131 h 2558432"/>
              <a:gd name="connsiteX3" fmla="*/ 61032 w 797643"/>
              <a:gd name="connsiteY3" fmla="*/ 1173371 h 2558432"/>
              <a:gd name="connsiteX4" fmla="*/ 147392 w 797643"/>
              <a:gd name="connsiteY4" fmla="*/ 1851551 h 2558432"/>
              <a:gd name="connsiteX5" fmla="*/ 210892 w 797643"/>
              <a:gd name="connsiteY5" fmla="*/ 2059831 h 2558432"/>
              <a:gd name="connsiteX6" fmla="*/ 279472 w 797643"/>
              <a:gd name="connsiteY6" fmla="*/ 2468771 h 2558432"/>
              <a:gd name="connsiteX7" fmla="*/ 360752 w 797643"/>
              <a:gd name="connsiteY7" fmla="*/ 2557671 h 2558432"/>
              <a:gd name="connsiteX8" fmla="*/ 513152 w 797643"/>
              <a:gd name="connsiteY8" fmla="*/ 2509411 h 2558432"/>
              <a:gd name="connsiteX9" fmla="*/ 688412 w 797643"/>
              <a:gd name="connsiteY9" fmla="*/ 2468771 h 2558432"/>
              <a:gd name="connsiteX10" fmla="*/ 711272 w 797643"/>
              <a:gd name="connsiteY10" fmla="*/ 2092851 h 2558432"/>
              <a:gd name="connsiteX11" fmla="*/ 736672 w 797643"/>
              <a:gd name="connsiteY11" fmla="*/ 1762651 h 2558432"/>
              <a:gd name="connsiteX12" fmla="*/ 797632 w 797643"/>
              <a:gd name="connsiteY12" fmla="*/ 1691531 h 2558432"/>
              <a:gd name="connsiteX13" fmla="*/ 741752 w 797643"/>
              <a:gd name="connsiteY13" fmla="*/ 1600091 h 2558432"/>
              <a:gd name="connsiteX14" fmla="*/ 706192 w 797643"/>
              <a:gd name="connsiteY14" fmla="*/ 1198771 h 2558432"/>
              <a:gd name="connsiteX15" fmla="*/ 660472 w 797643"/>
              <a:gd name="connsiteY15" fmla="*/ 761891 h 2558432"/>
              <a:gd name="connsiteX16" fmla="*/ 569032 w 797643"/>
              <a:gd name="connsiteY16" fmla="*/ 304691 h 2558432"/>
              <a:gd name="connsiteX17" fmla="*/ 472512 w 797643"/>
              <a:gd name="connsiteY17" fmla="*/ 101491 h 2558432"/>
              <a:gd name="connsiteX0" fmla="*/ 472512 w 797643"/>
              <a:gd name="connsiteY0" fmla="*/ 101491 h 2548447"/>
              <a:gd name="connsiteX1" fmla="*/ 193112 w 797643"/>
              <a:gd name="connsiteY1" fmla="*/ 4971 h 2548447"/>
              <a:gd name="connsiteX2" fmla="*/ 5152 w 797643"/>
              <a:gd name="connsiteY2" fmla="*/ 142131 h 2548447"/>
              <a:gd name="connsiteX3" fmla="*/ 61032 w 797643"/>
              <a:gd name="connsiteY3" fmla="*/ 1173371 h 2548447"/>
              <a:gd name="connsiteX4" fmla="*/ 147392 w 797643"/>
              <a:gd name="connsiteY4" fmla="*/ 1851551 h 2548447"/>
              <a:gd name="connsiteX5" fmla="*/ 210892 w 797643"/>
              <a:gd name="connsiteY5" fmla="*/ 2059831 h 2548447"/>
              <a:gd name="connsiteX6" fmla="*/ 279472 w 797643"/>
              <a:gd name="connsiteY6" fmla="*/ 2468771 h 2548447"/>
              <a:gd name="connsiteX7" fmla="*/ 370912 w 797643"/>
              <a:gd name="connsiteY7" fmla="*/ 2547511 h 2548447"/>
              <a:gd name="connsiteX8" fmla="*/ 513152 w 797643"/>
              <a:gd name="connsiteY8" fmla="*/ 2509411 h 2548447"/>
              <a:gd name="connsiteX9" fmla="*/ 688412 w 797643"/>
              <a:gd name="connsiteY9" fmla="*/ 2468771 h 2548447"/>
              <a:gd name="connsiteX10" fmla="*/ 711272 w 797643"/>
              <a:gd name="connsiteY10" fmla="*/ 2092851 h 2548447"/>
              <a:gd name="connsiteX11" fmla="*/ 736672 w 797643"/>
              <a:gd name="connsiteY11" fmla="*/ 1762651 h 2548447"/>
              <a:gd name="connsiteX12" fmla="*/ 797632 w 797643"/>
              <a:gd name="connsiteY12" fmla="*/ 1691531 h 2548447"/>
              <a:gd name="connsiteX13" fmla="*/ 741752 w 797643"/>
              <a:gd name="connsiteY13" fmla="*/ 1600091 h 2548447"/>
              <a:gd name="connsiteX14" fmla="*/ 706192 w 797643"/>
              <a:gd name="connsiteY14" fmla="*/ 1198771 h 2548447"/>
              <a:gd name="connsiteX15" fmla="*/ 660472 w 797643"/>
              <a:gd name="connsiteY15" fmla="*/ 761891 h 2548447"/>
              <a:gd name="connsiteX16" fmla="*/ 569032 w 797643"/>
              <a:gd name="connsiteY16" fmla="*/ 304691 h 2548447"/>
              <a:gd name="connsiteX17" fmla="*/ 472512 w 797643"/>
              <a:gd name="connsiteY17" fmla="*/ 101491 h 2548447"/>
              <a:gd name="connsiteX0" fmla="*/ 472512 w 797634"/>
              <a:gd name="connsiteY0" fmla="*/ 101491 h 2548447"/>
              <a:gd name="connsiteX1" fmla="*/ 193112 w 797634"/>
              <a:gd name="connsiteY1" fmla="*/ 4971 h 2548447"/>
              <a:gd name="connsiteX2" fmla="*/ 5152 w 797634"/>
              <a:gd name="connsiteY2" fmla="*/ 142131 h 2548447"/>
              <a:gd name="connsiteX3" fmla="*/ 61032 w 797634"/>
              <a:gd name="connsiteY3" fmla="*/ 1173371 h 2548447"/>
              <a:gd name="connsiteX4" fmla="*/ 147392 w 797634"/>
              <a:gd name="connsiteY4" fmla="*/ 1851551 h 2548447"/>
              <a:gd name="connsiteX5" fmla="*/ 210892 w 797634"/>
              <a:gd name="connsiteY5" fmla="*/ 2059831 h 2548447"/>
              <a:gd name="connsiteX6" fmla="*/ 279472 w 797634"/>
              <a:gd name="connsiteY6" fmla="*/ 2468771 h 2548447"/>
              <a:gd name="connsiteX7" fmla="*/ 370912 w 797634"/>
              <a:gd name="connsiteY7" fmla="*/ 2547511 h 2548447"/>
              <a:gd name="connsiteX8" fmla="*/ 513152 w 797634"/>
              <a:gd name="connsiteY8" fmla="*/ 2509411 h 2548447"/>
              <a:gd name="connsiteX9" fmla="*/ 688412 w 797634"/>
              <a:gd name="connsiteY9" fmla="*/ 2468771 h 2548447"/>
              <a:gd name="connsiteX10" fmla="*/ 711272 w 797634"/>
              <a:gd name="connsiteY10" fmla="*/ 2092851 h 2548447"/>
              <a:gd name="connsiteX11" fmla="*/ 739212 w 797634"/>
              <a:gd name="connsiteY11" fmla="*/ 1782971 h 2548447"/>
              <a:gd name="connsiteX12" fmla="*/ 797632 w 797634"/>
              <a:gd name="connsiteY12" fmla="*/ 1691531 h 2548447"/>
              <a:gd name="connsiteX13" fmla="*/ 741752 w 797634"/>
              <a:gd name="connsiteY13" fmla="*/ 1600091 h 2548447"/>
              <a:gd name="connsiteX14" fmla="*/ 706192 w 797634"/>
              <a:gd name="connsiteY14" fmla="*/ 1198771 h 2548447"/>
              <a:gd name="connsiteX15" fmla="*/ 660472 w 797634"/>
              <a:gd name="connsiteY15" fmla="*/ 761891 h 2548447"/>
              <a:gd name="connsiteX16" fmla="*/ 569032 w 797634"/>
              <a:gd name="connsiteY16" fmla="*/ 304691 h 2548447"/>
              <a:gd name="connsiteX17" fmla="*/ 472512 w 797634"/>
              <a:gd name="connsiteY17" fmla="*/ 101491 h 2548447"/>
              <a:gd name="connsiteX0" fmla="*/ 472512 w 815414"/>
              <a:gd name="connsiteY0" fmla="*/ 101491 h 2548447"/>
              <a:gd name="connsiteX1" fmla="*/ 193112 w 815414"/>
              <a:gd name="connsiteY1" fmla="*/ 4971 h 2548447"/>
              <a:gd name="connsiteX2" fmla="*/ 5152 w 815414"/>
              <a:gd name="connsiteY2" fmla="*/ 142131 h 2548447"/>
              <a:gd name="connsiteX3" fmla="*/ 61032 w 815414"/>
              <a:gd name="connsiteY3" fmla="*/ 1173371 h 2548447"/>
              <a:gd name="connsiteX4" fmla="*/ 147392 w 815414"/>
              <a:gd name="connsiteY4" fmla="*/ 1851551 h 2548447"/>
              <a:gd name="connsiteX5" fmla="*/ 210892 w 815414"/>
              <a:gd name="connsiteY5" fmla="*/ 2059831 h 2548447"/>
              <a:gd name="connsiteX6" fmla="*/ 279472 w 815414"/>
              <a:gd name="connsiteY6" fmla="*/ 2468771 h 2548447"/>
              <a:gd name="connsiteX7" fmla="*/ 370912 w 815414"/>
              <a:gd name="connsiteY7" fmla="*/ 2547511 h 2548447"/>
              <a:gd name="connsiteX8" fmla="*/ 513152 w 815414"/>
              <a:gd name="connsiteY8" fmla="*/ 2509411 h 2548447"/>
              <a:gd name="connsiteX9" fmla="*/ 688412 w 815414"/>
              <a:gd name="connsiteY9" fmla="*/ 2468771 h 2548447"/>
              <a:gd name="connsiteX10" fmla="*/ 711272 w 815414"/>
              <a:gd name="connsiteY10" fmla="*/ 2092851 h 2548447"/>
              <a:gd name="connsiteX11" fmla="*/ 739212 w 815414"/>
              <a:gd name="connsiteY11" fmla="*/ 1782971 h 2548447"/>
              <a:gd name="connsiteX12" fmla="*/ 815412 w 815414"/>
              <a:gd name="connsiteY12" fmla="*/ 1699151 h 2548447"/>
              <a:gd name="connsiteX13" fmla="*/ 741752 w 815414"/>
              <a:gd name="connsiteY13" fmla="*/ 1600091 h 2548447"/>
              <a:gd name="connsiteX14" fmla="*/ 706192 w 815414"/>
              <a:gd name="connsiteY14" fmla="*/ 1198771 h 2548447"/>
              <a:gd name="connsiteX15" fmla="*/ 660472 w 815414"/>
              <a:gd name="connsiteY15" fmla="*/ 761891 h 2548447"/>
              <a:gd name="connsiteX16" fmla="*/ 569032 w 815414"/>
              <a:gd name="connsiteY16" fmla="*/ 304691 h 2548447"/>
              <a:gd name="connsiteX17" fmla="*/ 472512 w 815414"/>
              <a:gd name="connsiteY17" fmla="*/ 101491 h 2548447"/>
              <a:gd name="connsiteX0" fmla="*/ 473849 w 816751"/>
              <a:gd name="connsiteY0" fmla="*/ 101491 h 2548447"/>
              <a:gd name="connsiteX1" fmla="*/ 217309 w 816751"/>
              <a:gd name="connsiteY1" fmla="*/ 4971 h 2548447"/>
              <a:gd name="connsiteX2" fmla="*/ 6489 w 816751"/>
              <a:gd name="connsiteY2" fmla="*/ 142131 h 2548447"/>
              <a:gd name="connsiteX3" fmla="*/ 62369 w 816751"/>
              <a:gd name="connsiteY3" fmla="*/ 1173371 h 2548447"/>
              <a:gd name="connsiteX4" fmla="*/ 148729 w 816751"/>
              <a:gd name="connsiteY4" fmla="*/ 1851551 h 2548447"/>
              <a:gd name="connsiteX5" fmla="*/ 212229 w 816751"/>
              <a:gd name="connsiteY5" fmla="*/ 2059831 h 2548447"/>
              <a:gd name="connsiteX6" fmla="*/ 280809 w 816751"/>
              <a:gd name="connsiteY6" fmla="*/ 2468771 h 2548447"/>
              <a:gd name="connsiteX7" fmla="*/ 372249 w 816751"/>
              <a:gd name="connsiteY7" fmla="*/ 2547511 h 2548447"/>
              <a:gd name="connsiteX8" fmla="*/ 514489 w 816751"/>
              <a:gd name="connsiteY8" fmla="*/ 2509411 h 2548447"/>
              <a:gd name="connsiteX9" fmla="*/ 689749 w 816751"/>
              <a:gd name="connsiteY9" fmla="*/ 2468771 h 2548447"/>
              <a:gd name="connsiteX10" fmla="*/ 712609 w 816751"/>
              <a:gd name="connsiteY10" fmla="*/ 2092851 h 2548447"/>
              <a:gd name="connsiteX11" fmla="*/ 740549 w 816751"/>
              <a:gd name="connsiteY11" fmla="*/ 1782971 h 2548447"/>
              <a:gd name="connsiteX12" fmla="*/ 816749 w 816751"/>
              <a:gd name="connsiteY12" fmla="*/ 1699151 h 2548447"/>
              <a:gd name="connsiteX13" fmla="*/ 743089 w 816751"/>
              <a:gd name="connsiteY13" fmla="*/ 1600091 h 2548447"/>
              <a:gd name="connsiteX14" fmla="*/ 707529 w 816751"/>
              <a:gd name="connsiteY14" fmla="*/ 1198771 h 2548447"/>
              <a:gd name="connsiteX15" fmla="*/ 661809 w 816751"/>
              <a:gd name="connsiteY15" fmla="*/ 761891 h 2548447"/>
              <a:gd name="connsiteX16" fmla="*/ 570369 w 816751"/>
              <a:gd name="connsiteY16" fmla="*/ 304691 h 2548447"/>
              <a:gd name="connsiteX17" fmla="*/ 473849 w 816751"/>
              <a:gd name="connsiteY17" fmla="*/ 101491 h 2548447"/>
              <a:gd name="connsiteX0" fmla="*/ 459862 w 802764"/>
              <a:gd name="connsiteY0" fmla="*/ 98071 h 2545027"/>
              <a:gd name="connsiteX1" fmla="*/ 203322 w 802764"/>
              <a:gd name="connsiteY1" fmla="*/ 1551 h 2545027"/>
              <a:gd name="connsiteX2" fmla="*/ 7742 w 802764"/>
              <a:gd name="connsiteY2" fmla="*/ 169191 h 2545027"/>
              <a:gd name="connsiteX3" fmla="*/ 48382 w 802764"/>
              <a:gd name="connsiteY3" fmla="*/ 1169951 h 2545027"/>
              <a:gd name="connsiteX4" fmla="*/ 134742 w 802764"/>
              <a:gd name="connsiteY4" fmla="*/ 1848131 h 2545027"/>
              <a:gd name="connsiteX5" fmla="*/ 198242 w 802764"/>
              <a:gd name="connsiteY5" fmla="*/ 2056411 h 2545027"/>
              <a:gd name="connsiteX6" fmla="*/ 266822 w 802764"/>
              <a:gd name="connsiteY6" fmla="*/ 2465351 h 2545027"/>
              <a:gd name="connsiteX7" fmla="*/ 358262 w 802764"/>
              <a:gd name="connsiteY7" fmla="*/ 2544091 h 2545027"/>
              <a:gd name="connsiteX8" fmla="*/ 500502 w 802764"/>
              <a:gd name="connsiteY8" fmla="*/ 2505991 h 2545027"/>
              <a:gd name="connsiteX9" fmla="*/ 675762 w 802764"/>
              <a:gd name="connsiteY9" fmla="*/ 2465351 h 2545027"/>
              <a:gd name="connsiteX10" fmla="*/ 698622 w 802764"/>
              <a:gd name="connsiteY10" fmla="*/ 2089431 h 2545027"/>
              <a:gd name="connsiteX11" fmla="*/ 726562 w 802764"/>
              <a:gd name="connsiteY11" fmla="*/ 1779551 h 2545027"/>
              <a:gd name="connsiteX12" fmla="*/ 802762 w 802764"/>
              <a:gd name="connsiteY12" fmla="*/ 1695731 h 2545027"/>
              <a:gd name="connsiteX13" fmla="*/ 729102 w 802764"/>
              <a:gd name="connsiteY13" fmla="*/ 1596671 h 2545027"/>
              <a:gd name="connsiteX14" fmla="*/ 693542 w 802764"/>
              <a:gd name="connsiteY14" fmla="*/ 1195351 h 2545027"/>
              <a:gd name="connsiteX15" fmla="*/ 647822 w 802764"/>
              <a:gd name="connsiteY15" fmla="*/ 758471 h 2545027"/>
              <a:gd name="connsiteX16" fmla="*/ 556382 w 802764"/>
              <a:gd name="connsiteY16" fmla="*/ 301271 h 2545027"/>
              <a:gd name="connsiteX17" fmla="*/ 459862 w 802764"/>
              <a:gd name="connsiteY17" fmla="*/ 98071 h 2545027"/>
              <a:gd name="connsiteX0" fmla="*/ 455246 w 798148"/>
              <a:gd name="connsiteY0" fmla="*/ 98071 h 2545027"/>
              <a:gd name="connsiteX1" fmla="*/ 198706 w 798148"/>
              <a:gd name="connsiteY1" fmla="*/ 1551 h 2545027"/>
              <a:gd name="connsiteX2" fmla="*/ 3126 w 798148"/>
              <a:gd name="connsiteY2" fmla="*/ 169191 h 2545027"/>
              <a:gd name="connsiteX3" fmla="*/ 81866 w 798148"/>
              <a:gd name="connsiteY3" fmla="*/ 1175031 h 2545027"/>
              <a:gd name="connsiteX4" fmla="*/ 130126 w 798148"/>
              <a:gd name="connsiteY4" fmla="*/ 1848131 h 2545027"/>
              <a:gd name="connsiteX5" fmla="*/ 193626 w 798148"/>
              <a:gd name="connsiteY5" fmla="*/ 2056411 h 2545027"/>
              <a:gd name="connsiteX6" fmla="*/ 262206 w 798148"/>
              <a:gd name="connsiteY6" fmla="*/ 2465351 h 2545027"/>
              <a:gd name="connsiteX7" fmla="*/ 353646 w 798148"/>
              <a:gd name="connsiteY7" fmla="*/ 2544091 h 2545027"/>
              <a:gd name="connsiteX8" fmla="*/ 495886 w 798148"/>
              <a:gd name="connsiteY8" fmla="*/ 2505991 h 2545027"/>
              <a:gd name="connsiteX9" fmla="*/ 671146 w 798148"/>
              <a:gd name="connsiteY9" fmla="*/ 2465351 h 2545027"/>
              <a:gd name="connsiteX10" fmla="*/ 694006 w 798148"/>
              <a:gd name="connsiteY10" fmla="*/ 2089431 h 2545027"/>
              <a:gd name="connsiteX11" fmla="*/ 721946 w 798148"/>
              <a:gd name="connsiteY11" fmla="*/ 1779551 h 2545027"/>
              <a:gd name="connsiteX12" fmla="*/ 798146 w 798148"/>
              <a:gd name="connsiteY12" fmla="*/ 1695731 h 2545027"/>
              <a:gd name="connsiteX13" fmla="*/ 724486 w 798148"/>
              <a:gd name="connsiteY13" fmla="*/ 1596671 h 2545027"/>
              <a:gd name="connsiteX14" fmla="*/ 688926 w 798148"/>
              <a:gd name="connsiteY14" fmla="*/ 1195351 h 2545027"/>
              <a:gd name="connsiteX15" fmla="*/ 643206 w 798148"/>
              <a:gd name="connsiteY15" fmla="*/ 758471 h 2545027"/>
              <a:gd name="connsiteX16" fmla="*/ 551766 w 798148"/>
              <a:gd name="connsiteY16" fmla="*/ 301271 h 2545027"/>
              <a:gd name="connsiteX17" fmla="*/ 455246 w 798148"/>
              <a:gd name="connsiteY17" fmla="*/ 98071 h 2545027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67133 w 771275"/>
              <a:gd name="connsiteY10" fmla="*/ 208907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616333 w 771275"/>
              <a:gd name="connsiteY15" fmla="*/ 75811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26493 w 771275"/>
              <a:gd name="connsiteY10" fmla="*/ 208145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616333 w 771275"/>
              <a:gd name="connsiteY15" fmla="*/ 75811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26493 w 771275"/>
              <a:gd name="connsiteY10" fmla="*/ 208145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580773 w 771275"/>
              <a:gd name="connsiteY15" fmla="*/ 76827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34 h 2544690"/>
              <a:gd name="connsiteX1" fmla="*/ 171833 w 771275"/>
              <a:gd name="connsiteY1" fmla="*/ 1214 h 2544690"/>
              <a:gd name="connsiteX2" fmla="*/ 4193 w 771275"/>
              <a:gd name="connsiteY2" fmla="*/ 158694 h 2544690"/>
              <a:gd name="connsiteX3" fmla="*/ 54993 w 771275"/>
              <a:gd name="connsiteY3" fmla="*/ 1174694 h 2544690"/>
              <a:gd name="connsiteX4" fmla="*/ 103253 w 771275"/>
              <a:gd name="connsiteY4" fmla="*/ 1847794 h 2544690"/>
              <a:gd name="connsiteX5" fmla="*/ 166753 w 771275"/>
              <a:gd name="connsiteY5" fmla="*/ 2056074 h 2544690"/>
              <a:gd name="connsiteX6" fmla="*/ 235333 w 771275"/>
              <a:gd name="connsiteY6" fmla="*/ 2465014 h 2544690"/>
              <a:gd name="connsiteX7" fmla="*/ 326773 w 771275"/>
              <a:gd name="connsiteY7" fmla="*/ 2543754 h 2544690"/>
              <a:gd name="connsiteX8" fmla="*/ 469013 w 771275"/>
              <a:gd name="connsiteY8" fmla="*/ 2505654 h 2544690"/>
              <a:gd name="connsiteX9" fmla="*/ 644273 w 771275"/>
              <a:gd name="connsiteY9" fmla="*/ 2465014 h 2544690"/>
              <a:gd name="connsiteX10" fmla="*/ 626493 w 771275"/>
              <a:gd name="connsiteY10" fmla="*/ 2081474 h 2544690"/>
              <a:gd name="connsiteX11" fmla="*/ 695073 w 771275"/>
              <a:gd name="connsiteY11" fmla="*/ 1779214 h 2544690"/>
              <a:gd name="connsiteX12" fmla="*/ 771273 w 771275"/>
              <a:gd name="connsiteY12" fmla="*/ 1695394 h 2544690"/>
              <a:gd name="connsiteX13" fmla="*/ 697613 w 771275"/>
              <a:gd name="connsiteY13" fmla="*/ 1596334 h 2544690"/>
              <a:gd name="connsiteX14" fmla="*/ 662053 w 771275"/>
              <a:gd name="connsiteY14" fmla="*/ 1195014 h 2544690"/>
              <a:gd name="connsiteX15" fmla="*/ 580773 w 771275"/>
              <a:gd name="connsiteY15" fmla="*/ 768294 h 2544690"/>
              <a:gd name="connsiteX16" fmla="*/ 499493 w 771275"/>
              <a:gd name="connsiteY16" fmla="*/ 308554 h 2544690"/>
              <a:gd name="connsiteX17" fmla="*/ 428373 w 771275"/>
              <a:gd name="connsiteY17" fmla="*/ 97734 h 2544690"/>
              <a:gd name="connsiteX0" fmla="*/ 439945 w 782847"/>
              <a:gd name="connsiteY0" fmla="*/ 97734 h 2544690"/>
              <a:gd name="connsiteX1" fmla="*/ 183405 w 782847"/>
              <a:gd name="connsiteY1" fmla="*/ 1214 h 2544690"/>
              <a:gd name="connsiteX2" fmla="*/ 15765 w 782847"/>
              <a:gd name="connsiteY2" fmla="*/ 158694 h 2544690"/>
              <a:gd name="connsiteX3" fmla="*/ 18305 w 782847"/>
              <a:gd name="connsiteY3" fmla="*/ 1169614 h 2544690"/>
              <a:gd name="connsiteX4" fmla="*/ 114825 w 782847"/>
              <a:gd name="connsiteY4" fmla="*/ 1847794 h 2544690"/>
              <a:gd name="connsiteX5" fmla="*/ 178325 w 782847"/>
              <a:gd name="connsiteY5" fmla="*/ 2056074 h 2544690"/>
              <a:gd name="connsiteX6" fmla="*/ 246905 w 782847"/>
              <a:gd name="connsiteY6" fmla="*/ 2465014 h 2544690"/>
              <a:gd name="connsiteX7" fmla="*/ 338345 w 782847"/>
              <a:gd name="connsiteY7" fmla="*/ 2543754 h 2544690"/>
              <a:gd name="connsiteX8" fmla="*/ 480585 w 782847"/>
              <a:gd name="connsiteY8" fmla="*/ 2505654 h 2544690"/>
              <a:gd name="connsiteX9" fmla="*/ 655845 w 782847"/>
              <a:gd name="connsiteY9" fmla="*/ 2465014 h 2544690"/>
              <a:gd name="connsiteX10" fmla="*/ 638065 w 782847"/>
              <a:gd name="connsiteY10" fmla="*/ 2081474 h 2544690"/>
              <a:gd name="connsiteX11" fmla="*/ 706645 w 782847"/>
              <a:gd name="connsiteY11" fmla="*/ 1779214 h 2544690"/>
              <a:gd name="connsiteX12" fmla="*/ 782845 w 782847"/>
              <a:gd name="connsiteY12" fmla="*/ 1695394 h 2544690"/>
              <a:gd name="connsiteX13" fmla="*/ 709185 w 782847"/>
              <a:gd name="connsiteY13" fmla="*/ 1596334 h 2544690"/>
              <a:gd name="connsiteX14" fmla="*/ 673625 w 782847"/>
              <a:gd name="connsiteY14" fmla="*/ 1195014 h 2544690"/>
              <a:gd name="connsiteX15" fmla="*/ 592345 w 782847"/>
              <a:gd name="connsiteY15" fmla="*/ 768294 h 2544690"/>
              <a:gd name="connsiteX16" fmla="*/ 511065 w 782847"/>
              <a:gd name="connsiteY16" fmla="*/ 308554 h 2544690"/>
              <a:gd name="connsiteX17" fmla="*/ 439945 w 782847"/>
              <a:gd name="connsiteY17" fmla="*/ 97734 h 2544690"/>
              <a:gd name="connsiteX0" fmla="*/ 436906 w 779808"/>
              <a:gd name="connsiteY0" fmla="*/ 97734 h 2544690"/>
              <a:gd name="connsiteX1" fmla="*/ 180366 w 779808"/>
              <a:gd name="connsiteY1" fmla="*/ 1214 h 2544690"/>
              <a:gd name="connsiteX2" fmla="*/ 12726 w 779808"/>
              <a:gd name="connsiteY2" fmla="*/ 158694 h 2544690"/>
              <a:gd name="connsiteX3" fmla="*/ 22886 w 779808"/>
              <a:gd name="connsiteY3" fmla="*/ 1169614 h 2544690"/>
              <a:gd name="connsiteX4" fmla="*/ 111786 w 779808"/>
              <a:gd name="connsiteY4" fmla="*/ 1847794 h 2544690"/>
              <a:gd name="connsiteX5" fmla="*/ 175286 w 779808"/>
              <a:gd name="connsiteY5" fmla="*/ 2056074 h 2544690"/>
              <a:gd name="connsiteX6" fmla="*/ 243866 w 779808"/>
              <a:gd name="connsiteY6" fmla="*/ 2465014 h 2544690"/>
              <a:gd name="connsiteX7" fmla="*/ 335306 w 779808"/>
              <a:gd name="connsiteY7" fmla="*/ 2543754 h 2544690"/>
              <a:gd name="connsiteX8" fmla="*/ 477546 w 779808"/>
              <a:gd name="connsiteY8" fmla="*/ 2505654 h 2544690"/>
              <a:gd name="connsiteX9" fmla="*/ 652806 w 779808"/>
              <a:gd name="connsiteY9" fmla="*/ 2465014 h 2544690"/>
              <a:gd name="connsiteX10" fmla="*/ 635026 w 779808"/>
              <a:gd name="connsiteY10" fmla="*/ 2081474 h 2544690"/>
              <a:gd name="connsiteX11" fmla="*/ 703606 w 779808"/>
              <a:gd name="connsiteY11" fmla="*/ 1779214 h 2544690"/>
              <a:gd name="connsiteX12" fmla="*/ 779806 w 779808"/>
              <a:gd name="connsiteY12" fmla="*/ 1695394 h 2544690"/>
              <a:gd name="connsiteX13" fmla="*/ 706146 w 779808"/>
              <a:gd name="connsiteY13" fmla="*/ 1596334 h 2544690"/>
              <a:gd name="connsiteX14" fmla="*/ 670586 w 779808"/>
              <a:gd name="connsiteY14" fmla="*/ 1195014 h 2544690"/>
              <a:gd name="connsiteX15" fmla="*/ 589306 w 779808"/>
              <a:gd name="connsiteY15" fmla="*/ 768294 h 2544690"/>
              <a:gd name="connsiteX16" fmla="*/ 508026 w 779808"/>
              <a:gd name="connsiteY16" fmla="*/ 308554 h 2544690"/>
              <a:gd name="connsiteX17" fmla="*/ 436906 w 779808"/>
              <a:gd name="connsiteY17" fmla="*/ 97734 h 2544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79808" h="2544690">
                <a:moveTo>
                  <a:pt x="436906" y="97734"/>
                </a:moveTo>
                <a:cubicBezTo>
                  <a:pt x="382296" y="46511"/>
                  <a:pt x="251063" y="-8946"/>
                  <a:pt x="180366" y="1214"/>
                </a:cubicBezTo>
                <a:cubicBezTo>
                  <a:pt x="109669" y="11374"/>
                  <a:pt x="38973" y="-36039"/>
                  <a:pt x="12726" y="158694"/>
                </a:cubicBezTo>
                <a:cubicBezTo>
                  <a:pt x="-13521" y="353427"/>
                  <a:pt x="6376" y="888097"/>
                  <a:pt x="22886" y="1169614"/>
                </a:cubicBezTo>
                <a:cubicBezTo>
                  <a:pt x="39396" y="1451131"/>
                  <a:pt x="86386" y="1700051"/>
                  <a:pt x="111786" y="1847794"/>
                </a:cubicBezTo>
                <a:cubicBezTo>
                  <a:pt x="137186" y="1995537"/>
                  <a:pt x="153273" y="1953204"/>
                  <a:pt x="175286" y="2056074"/>
                </a:cubicBezTo>
                <a:cubicBezTo>
                  <a:pt x="197299" y="2158944"/>
                  <a:pt x="217196" y="2383734"/>
                  <a:pt x="243866" y="2465014"/>
                </a:cubicBezTo>
                <a:cubicBezTo>
                  <a:pt x="270536" y="2546294"/>
                  <a:pt x="296359" y="2536981"/>
                  <a:pt x="335306" y="2543754"/>
                </a:cubicBezTo>
                <a:cubicBezTo>
                  <a:pt x="374253" y="2550527"/>
                  <a:pt x="424629" y="2518777"/>
                  <a:pt x="477546" y="2505654"/>
                </a:cubicBezTo>
                <a:cubicBezTo>
                  <a:pt x="530463" y="2492531"/>
                  <a:pt x="626559" y="2535711"/>
                  <a:pt x="652806" y="2465014"/>
                </a:cubicBezTo>
                <a:cubicBezTo>
                  <a:pt x="679053" y="2394317"/>
                  <a:pt x="626559" y="2195774"/>
                  <a:pt x="635026" y="2081474"/>
                </a:cubicBezTo>
                <a:cubicBezTo>
                  <a:pt x="643493" y="1967174"/>
                  <a:pt x="679476" y="1843561"/>
                  <a:pt x="703606" y="1779214"/>
                </a:cubicBezTo>
                <a:cubicBezTo>
                  <a:pt x="727736" y="1714867"/>
                  <a:pt x="779383" y="1725874"/>
                  <a:pt x="779806" y="1695394"/>
                </a:cubicBezTo>
                <a:cubicBezTo>
                  <a:pt x="780229" y="1664914"/>
                  <a:pt x="716306" y="1635281"/>
                  <a:pt x="706146" y="1596334"/>
                </a:cubicBezTo>
                <a:cubicBezTo>
                  <a:pt x="695986" y="1557387"/>
                  <a:pt x="690059" y="1333021"/>
                  <a:pt x="670586" y="1195014"/>
                </a:cubicBezTo>
                <a:cubicBezTo>
                  <a:pt x="651113" y="1057007"/>
                  <a:pt x="617246" y="960487"/>
                  <a:pt x="589306" y="768294"/>
                </a:cubicBezTo>
                <a:cubicBezTo>
                  <a:pt x="561366" y="576101"/>
                  <a:pt x="533426" y="420314"/>
                  <a:pt x="508026" y="308554"/>
                </a:cubicBezTo>
                <a:cubicBezTo>
                  <a:pt x="482626" y="196794"/>
                  <a:pt x="491516" y="148957"/>
                  <a:pt x="436906" y="97734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41">
            <a:extLst>
              <a:ext uri="{FF2B5EF4-FFF2-40B4-BE49-F238E27FC236}">
                <a16:creationId xmlns:a16="http://schemas.microsoft.com/office/drawing/2014/main" id="{0E5B4919-F983-A664-55F3-08C5863549AD}"/>
              </a:ext>
            </a:extLst>
          </p:cNvPr>
          <p:cNvSpPr/>
          <p:nvPr/>
        </p:nvSpPr>
        <p:spPr>
          <a:xfrm>
            <a:off x="8178807" y="2613400"/>
            <a:ext cx="35857" cy="220980"/>
          </a:xfrm>
          <a:custGeom>
            <a:avLst/>
            <a:gdLst>
              <a:gd name="connsiteX0" fmla="*/ 0 w 35857"/>
              <a:gd name="connsiteY0" fmla="*/ 220980 h 220980"/>
              <a:gd name="connsiteX1" fmla="*/ 34290 w 35857"/>
              <a:gd name="connsiteY1" fmla="*/ 156210 h 220980"/>
              <a:gd name="connsiteX2" fmla="*/ 30480 w 35857"/>
              <a:gd name="connsiteY2" fmla="*/ 0 h 220980"/>
              <a:gd name="connsiteX3" fmla="*/ 30480 w 35857"/>
              <a:gd name="connsiteY3" fmla="*/ 0 h 22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57" h="220980">
                <a:moveTo>
                  <a:pt x="0" y="220980"/>
                </a:moveTo>
                <a:cubicBezTo>
                  <a:pt x="14605" y="207010"/>
                  <a:pt x="29210" y="193040"/>
                  <a:pt x="34290" y="156210"/>
                </a:cubicBezTo>
                <a:cubicBezTo>
                  <a:pt x="39370" y="119380"/>
                  <a:pt x="30480" y="0"/>
                  <a:pt x="30480" y="0"/>
                </a:cubicBezTo>
                <a:lnTo>
                  <a:pt x="3048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42">
            <a:extLst>
              <a:ext uri="{FF2B5EF4-FFF2-40B4-BE49-F238E27FC236}">
                <a16:creationId xmlns:a16="http://schemas.microsoft.com/office/drawing/2014/main" id="{7A497681-EF7B-6FDA-257B-BBA3C2F9EF9A}"/>
              </a:ext>
            </a:extLst>
          </p:cNvPr>
          <p:cNvSpPr/>
          <p:nvPr/>
        </p:nvSpPr>
        <p:spPr>
          <a:xfrm>
            <a:off x="7729227" y="2609590"/>
            <a:ext cx="49530" cy="137160"/>
          </a:xfrm>
          <a:custGeom>
            <a:avLst/>
            <a:gdLst>
              <a:gd name="connsiteX0" fmla="*/ 49530 w 49530"/>
              <a:gd name="connsiteY0" fmla="*/ 137160 h 137160"/>
              <a:gd name="connsiteX1" fmla="*/ 19050 w 49530"/>
              <a:gd name="connsiteY1" fmla="*/ 72390 h 137160"/>
              <a:gd name="connsiteX2" fmla="*/ 0 w 49530"/>
              <a:gd name="connsiteY2" fmla="*/ 0 h 137160"/>
              <a:gd name="connsiteX3" fmla="*/ 0 w 49530"/>
              <a:gd name="connsiteY3" fmla="*/ 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" h="137160">
                <a:moveTo>
                  <a:pt x="49530" y="137160"/>
                </a:moveTo>
                <a:cubicBezTo>
                  <a:pt x="38417" y="116205"/>
                  <a:pt x="27305" y="95250"/>
                  <a:pt x="19050" y="72390"/>
                </a:cubicBezTo>
                <a:cubicBezTo>
                  <a:pt x="10795" y="4953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43">
            <a:extLst>
              <a:ext uri="{FF2B5EF4-FFF2-40B4-BE49-F238E27FC236}">
                <a16:creationId xmlns:a16="http://schemas.microsoft.com/office/drawing/2014/main" id="{0C71C96B-D0C4-84CB-1B32-BED9A01685FA}"/>
              </a:ext>
            </a:extLst>
          </p:cNvPr>
          <p:cNvSpPr/>
          <p:nvPr/>
        </p:nvSpPr>
        <p:spPr>
          <a:xfrm>
            <a:off x="7796944" y="2767921"/>
            <a:ext cx="641118" cy="2491526"/>
          </a:xfrm>
          <a:custGeom>
            <a:avLst/>
            <a:gdLst>
              <a:gd name="connsiteX0" fmla="*/ 499110 w 655517"/>
              <a:gd name="connsiteY0" fmla="*/ 617194 h 2516480"/>
              <a:gd name="connsiteX1" fmla="*/ 392430 w 655517"/>
              <a:gd name="connsiteY1" fmla="*/ 167614 h 2516480"/>
              <a:gd name="connsiteX2" fmla="*/ 293370 w 655517"/>
              <a:gd name="connsiteY2" fmla="*/ 72364 h 2516480"/>
              <a:gd name="connsiteX3" fmla="*/ 121920 w 655517"/>
              <a:gd name="connsiteY3" fmla="*/ 26644 h 2516480"/>
              <a:gd name="connsiteX4" fmla="*/ 3810 w 655517"/>
              <a:gd name="connsiteY4" fmla="*/ 38074 h 2516480"/>
              <a:gd name="connsiteX5" fmla="*/ 30480 w 655517"/>
              <a:gd name="connsiteY5" fmla="*/ 476224 h 2516480"/>
              <a:gd name="connsiteX6" fmla="*/ 45720 w 655517"/>
              <a:gd name="connsiteY6" fmla="*/ 796264 h 2516480"/>
              <a:gd name="connsiteX7" fmla="*/ 72390 w 655517"/>
              <a:gd name="connsiteY7" fmla="*/ 1135354 h 2516480"/>
              <a:gd name="connsiteX8" fmla="*/ 64770 w 655517"/>
              <a:gd name="connsiteY8" fmla="*/ 1424914 h 2516480"/>
              <a:gd name="connsiteX9" fmla="*/ 87630 w 655517"/>
              <a:gd name="connsiteY9" fmla="*/ 1615414 h 2516480"/>
              <a:gd name="connsiteX10" fmla="*/ 68580 w 655517"/>
              <a:gd name="connsiteY10" fmla="*/ 1847824 h 2516480"/>
              <a:gd name="connsiteX11" fmla="*/ 182880 w 655517"/>
              <a:gd name="connsiteY11" fmla="*/ 2045944 h 2516480"/>
              <a:gd name="connsiteX12" fmla="*/ 190500 w 655517"/>
              <a:gd name="connsiteY12" fmla="*/ 2335504 h 2516480"/>
              <a:gd name="connsiteX13" fmla="*/ 247650 w 655517"/>
              <a:gd name="connsiteY13" fmla="*/ 2487904 h 2516480"/>
              <a:gd name="connsiteX14" fmla="*/ 281940 w 655517"/>
              <a:gd name="connsiteY14" fmla="*/ 2514574 h 2516480"/>
              <a:gd name="connsiteX15" fmla="*/ 392430 w 655517"/>
              <a:gd name="connsiteY15" fmla="*/ 2461234 h 2516480"/>
              <a:gd name="connsiteX16" fmla="*/ 510540 w 655517"/>
              <a:gd name="connsiteY16" fmla="*/ 2465044 h 2516480"/>
              <a:gd name="connsiteX17" fmla="*/ 579120 w 655517"/>
              <a:gd name="connsiteY17" fmla="*/ 2461234 h 2516480"/>
              <a:gd name="connsiteX18" fmla="*/ 590550 w 655517"/>
              <a:gd name="connsiteY18" fmla="*/ 2255494 h 2516480"/>
              <a:gd name="connsiteX19" fmla="*/ 556260 w 655517"/>
              <a:gd name="connsiteY19" fmla="*/ 1927834 h 2516480"/>
              <a:gd name="connsiteX20" fmla="*/ 628650 w 655517"/>
              <a:gd name="connsiteY20" fmla="*/ 1725904 h 2516480"/>
              <a:gd name="connsiteX21" fmla="*/ 655320 w 655517"/>
              <a:gd name="connsiteY21" fmla="*/ 1680184 h 2516480"/>
              <a:gd name="connsiteX22" fmla="*/ 617220 w 655517"/>
              <a:gd name="connsiteY22" fmla="*/ 1638274 h 2516480"/>
              <a:gd name="connsiteX23" fmla="*/ 605790 w 655517"/>
              <a:gd name="connsiteY23" fmla="*/ 1463014 h 2516480"/>
              <a:gd name="connsiteX24" fmla="*/ 594360 w 655517"/>
              <a:gd name="connsiteY24" fmla="*/ 1203934 h 2516480"/>
              <a:gd name="connsiteX25" fmla="*/ 560070 w 655517"/>
              <a:gd name="connsiteY25" fmla="*/ 1009624 h 2516480"/>
              <a:gd name="connsiteX26" fmla="*/ 529590 w 655517"/>
              <a:gd name="connsiteY26" fmla="*/ 857224 h 2516480"/>
              <a:gd name="connsiteX27" fmla="*/ 502920 w 655517"/>
              <a:gd name="connsiteY27" fmla="*/ 685774 h 2516480"/>
              <a:gd name="connsiteX28" fmla="*/ 499110 w 655517"/>
              <a:gd name="connsiteY28" fmla="*/ 617194 h 2516480"/>
              <a:gd name="connsiteX0" fmla="*/ 485329 w 641736"/>
              <a:gd name="connsiteY0" fmla="*/ 606884 h 2506170"/>
              <a:gd name="connsiteX1" fmla="*/ 378649 w 641736"/>
              <a:gd name="connsiteY1" fmla="*/ 157304 h 2506170"/>
              <a:gd name="connsiteX2" fmla="*/ 279589 w 641736"/>
              <a:gd name="connsiteY2" fmla="*/ 62054 h 2506170"/>
              <a:gd name="connsiteX3" fmla="*/ 108139 w 641736"/>
              <a:gd name="connsiteY3" fmla="*/ 16334 h 2506170"/>
              <a:gd name="connsiteX4" fmla="*/ 5269 w 641736"/>
              <a:gd name="connsiteY4" fmla="*/ 43004 h 2506170"/>
              <a:gd name="connsiteX5" fmla="*/ 16699 w 641736"/>
              <a:gd name="connsiteY5" fmla="*/ 465914 h 2506170"/>
              <a:gd name="connsiteX6" fmla="*/ 31939 w 641736"/>
              <a:gd name="connsiteY6" fmla="*/ 785954 h 2506170"/>
              <a:gd name="connsiteX7" fmla="*/ 58609 w 641736"/>
              <a:gd name="connsiteY7" fmla="*/ 1125044 h 2506170"/>
              <a:gd name="connsiteX8" fmla="*/ 50989 w 641736"/>
              <a:gd name="connsiteY8" fmla="*/ 1414604 h 2506170"/>
              <a:gd name="connsiteX9" fmla="*/ 73849 w 641736"/>
              <a:gd name="connsiteY9" fmla="*/ 1605104 h 2506170"/>
              <a:gd name="connsiteX10" fmla="*/ 54799 w 641736"/>
              <a:gd name="connsiteY10" fmla="*/ 1837514 h 2506170"/>
              <a:gd name="connsiteX11" fmla="*/ 169099 w 641736"/>
              <a:gd name="connsiteY11" fmla="*/ 2035634 h 2506170"/>
              <a:gd name="connsiteX12" fmla="*/ 176719 w 641736"/>
              <a:gd name="connsiteY12" fmla="*/ 2325194 h 2506170"/>
              <a:gd name="connsiteX13" fmla="*/ 233869 w 641736"/>
              <a:gd name="connsiteY13" fmla="*/ 2477594 h 2506170"/>
              <a:gd name="connsiteX14" fmla="*/ 268159 w 641736"/>
              <a:gd name="connsiteY14" fmla="*/ 2504264 h 2506170"/>
              <a:gd name="connsiteX15" fmla="*/ 378649 w 641736"/>
              <a:gd name="connsiteY15" fmla="*/ 2450924 h 2506170"/>
              <a:gd name="connsiteX16" fmla="*/ 496759 w 641736"/>
              <a:gd name="connsiteY16" fmla="*/ 2454734 h 2506170"/>
              <a:gd name="connsiteX17" fmla="*/ 565339 w 641736"/>
              <a:gd name="connsiteY17" fmla="*/ 2450924 h 2506170"/>
              <a:gd name="connsiteX18" fmla="*/ 576769 w 641736"/>
              <a:gd name="connsiteY18" fmla="*/ 2245184 h 2506170"/>
              <a:gd name="connsiteX19" fmla="*/ 542479 w 641736"/>
              <a:gd name="connsiteY19" fmla="*/ 1917524 h 2506170"/>
              <a:gd name="connsiteX20" fmla="*/ 614869 w 641736"/>
              <a:gd name="connsiteY20" fmla="*/ 1715594 h 2506170"/>
              <a:gd name="connsiteX21" fmla="*/ 641539 w 641736"/>
              <a:gd name="connsiteY21" fmla="*/ 1669874 h 2506170"/>
              <a:gd name="connsiteX22" fmla="*/ 603439 w 641736"/>
              <a:gd name="connsiteY22" fmla="*/ 1627964 h 2506170"/>
              <a:gd name="connsiteX23" fmla="*/ 592009 w 641736"/>
              <a:gd name="connsiteY23" fmla="*/ 1452704 h 2506170"/>
              <a:gd name="connsiteX24" fmla="*/ 580579 w 641736"/>
              <a:gd name="connsiteY24" fmla="*/ 1193624 h 2506170"/>
              <a:gd name="connsiteX25" fmla="*/ 546289 w 641736"/>
              <a:gd name="connsiteY25" fmla="*/ 999314 h 2506170"/>
              <a:gd name="connsiteX26" fmla="*/ 515809 w 641736"/>
              <a:gd name="connsiteY26" fmla="*/ 846914 h 2506170"/>
              <a:gd name="connsiteX27" fmla="*/ 489139 w 641736"/>
              <a:gd name="connsiteY27" fmla="*/ 675464 h 2506170"/>
              <a:gd name="connsiteX28" fmla="*/ 485329 w 641736"/>
              <a:gd name="connsiteY28" fmla="*/ 606884 h 2506170"/>
              <a:gd name="connsiteX0" fmla="*/ 490429 w 646836"/>
              <a:gd name="connsiteY0" fmla="*/ 606884 h 2506170"/>
              <a:gd name="connsiteX1" fmla="*/ 383749 w 646836"/>
              <a:gd name="connsiteY1" fmla="*/ 157304 h 2506170"/>
              <a:gd name="connsiteX2" fmla="*/ 284689 w 646836"/>
              <a:gd name="connsiteY2" fmla="*/ 62054 h 2506170"/>
              <a:gd name="connsiteX3" fmla="*/ 113239 w 646836"/>
              <a:gd name="connsiteY3" fmla="*/ 16334 h 2506170"/>
              <a:gd name="connsiteX4" fmla="*/ 10369 w 646836"/>
              <a:gd name="connsiteY4" fmla="*/ 43004 h 2506170"/>
              <a:gd name="connsiteX5" fmla="*/ 6559 w 646836"/>
              <a:gd name="connsiteY5" fmla="*/ 465914 h 2506170"/>
              <a:gd name="connsiteX6" fmla="*/ 37039 w 646836"/>
              <a:gd name="connsiteY6" fmla="*/ 785954 h 2506170"/>
              <a:gd name="connsiteX7" fmla="*/ 63709 w 646836"/>
              <a:gd name="connsiteY7" fmla="*/ 1125044 h 2506170"/>
              <a:gd name="connsiteX8" fmla="*/ 56089 w 646836"/>
              <a:gd name="connsiteY8" fmla="*/ 1414604 h 2506170"/>
              <a:gd name="connsiteX9" fmla="*/ 78949 w 646836"/>
              <a:gd name="connsiteY9" fmla="*/ 1605104 h 2506170"/>
              <a:gd name="connsiteX10" fmla="*/ 59899 w 646836"/>
              <a:gd name="connsiteY10" fmla="*/ 1837514 h 2506170"/>
              <a:gd name="connsiteX11" fmla="*/ 174199 w 646836"/>
              <a:gd name="connsiteY11" fmla="*/ 2035634 h 2506170"/>
              <a:gd name="connsiteX12" fmla="*/ 181819 w 646836"/>
              <a:gd name="connsiteY12" fmla="*/ 2325194 h 2506170"/>
              <a:gd name="connsiteX13" fmla="*/ 238969 w 646836"/>
              <a:gd name="connsiteY13" fmla="*/ 2477594 h 2506170"/>
              <a:gd name="connsiteX14" fmla="*/ 273259 w 646836"/>
              <a:gd name="connsiteY14" fmla="*/ 2504264 h 2506170"/>
              <a:gd name="connsiteX15" fmla="*/ 383749 w 646836"/>
              <a:gd name="connsiteY15" fmla="*/ 2450924 h 2506170"/>
              <a:gd name="connsiteX16" fmla="*/ 501859 w 646836"/>
              <a:gd name="connsiteY16" fmla="*/ 2454734 h 2506170"/>
              <a:gd name="connsiteX17" fmla="*/ 570439 w 646836"/>
              <a:gd name="connsiteY17" fmla="*/ 2450924 h 2506170"/>
              <a:gd name="connsiteX18" fmla="*/ 581869 w 646836"/>
              <a:gd name="connsiteY18" fmla="*/ 2245184 h 2506170"/>
              <a:gd name="connsiteX19" fmla="*/ 547579 w 646836"/>
              <a:gd name="connsiteY19" fmla="*/ 1917524 h 2506170"/>
              <a:gd name="connsiteX20" fmla="*/ 619969 w 646836"/>
              <a:gd name="connsiteY20" fmla="*/ 1715594 h 2506170"/>
              <a:gd name="connsiteX21" fmla="*/ 646639 w 646836"/>
              <a:gd name="connsiteY21" fmla="*/ 1669874 h 2506170"/>
              <a:gd name="connsiteX22" fmla="*/ 608539 w 646836"/>
              <a:gd name="connsiteY22" fmla="*/ 1627964 h 2506170"/>
              <a:gd name="connsiteX23" fmla="*/ 597109 w 646836"/>
              <a:gd name="connsiteY23" fmla="*/ 1452704 h 2506170"/>
              <a:gd name="connsiteX24" fmla="*/ 585679 w 646836"/>
              <a:gd name="connsiteY24" fmla="*/ 1193624 h 2506170"/>
              <a:gd name="connsiteX25" fmla="*/ 551389 w 646836"/>
              <a:gd name="connsiteY25" fmla="*/ 999314 h 2506170"/>
              <a:gd name="connsiteX26" fmla="*/ 520909 w 646836"/>
              <a:gd name="connsiteY26" fmla="*/ 846914 h 2506170"/>
              <a:gd name="connsiteX27" fmla="*/ 494239 w 646836"/>
              <a:gd name="connsiteY27" fmla="*/ 675464 h 2506170"/>
              <a:gd name="connsiteX28" fmla="*/ 490429 w 646836"/>
              <a:gd name="connsiteY28" fmla="*/ 606884 h 2506170"/>
              <a:gd name="connsiteX0" fmla="*/ 492027 w 648434"/>
              <a:gd name="connsiteY0" fmla="*/ 600153 h 2499439"/>
              <a:gd name="connsiteX1" fmla="*/ 385347 w 648434"/>
              <a:gd name="connsiteY1" fmla="*/ 150573 h 2499439"/>
              <a:gd name="connsiteX2" fmla="*/ 286287 w 648434"/>
              <a:gd name="connsiteY2" fmla="*/ 55323 h 2499439"/>
              <a:gd name="connsiteX3" fmla="*/ 137697 w 648434"/>
              <a:gd name="connsiteY3" fmla="*/ 24843 h 2499439"/>
              <a:gd name="connsiteX4" fmla="*/ 11967 w 648434"/>
              <a:gd name="connsiteY4" fmla="*/ 36273 h 2499439"/>
              <a:gd name="connsiteX5" fmla="*/ 8157 w 648434"/>
              <a:gd name="connsiteY5" fmla="*/ 459183 h 2499439"/>
              <a:gd name="connsiteX6" fmla="*/ 38637 w 648434"/>
              <a:gd name="connsiteY6" fmla="*/ 779223 h 2499439"/>
              <a:gd name="connsiteX7" fmla="*/ 65307 w 648434"/>
              <a:gd name="connsiteY7" fmla="*/ 1118313 h 2499439"/>
              <a:gd name="connsiteX8" fmla="*/ 57687 w 648434"/>
              <a:gd name="connsiteY8" fmla="*/ 1407873 h 2499439"/>
              <a:gd name="connsiteX9" fmla="*/ 80547 w 648434"/>
              <a:gd name="connsiteY9" fmla="*/ 1598373 h 2499439"/>
              <a:gd name="connsiteX10" fmla="*/ 61497 w 648434"/>
              <a:gd name="connsiteY10" fmla="*/ 1830783 h 2499439"/>
              <a:gd name="connsiteX11" fmla="*/ 175797 w 648434"/>
              <a:gd name="connsiteY11" fmla="*/ 2028903 h 2499439"/>
              <a:gd name="connsiteX12" fmla="*/ 183417 w 648434"/>
              <a:gd name="connsiteY12" fmla="*/ 2318463 h 2499439"/>
              <a:gd name="connsiteX13" fmla="*/ 240567 w 648434"/>
              <a:gd name="connsiteY13" fmla="*/ 2470863 h 2499439"/>
              <a:gd name="connsiteX14" fmla="*/ 274857 w 648434"/>
              <a:gd name="connsiteY14" fmla="*/ 2497533 h 2499439"/>
              <a:gd name="connsiteX15" fmla="*/ 385347 w 648434"/>
              <a:gd name="connsiteY15" fmla="*/ 2444193 h 2499439"/>
              <a:gd name="connsiteX16" fmla="*/ 503457 w 648434"/>
              <a:gd name="connsiteY16" fmla="*/ 2448003 h 2499439"/>
              <a:gd name="connsiteX17" fmla="*/ 572037 w 648434"/>
              <a:gd name="connsiteY17" fmla="*/ 2444193 h 2499439"/>
              <a:gd name="connsiteX18" fmla="*/ 583467 w 648434"/>
              <a:gd name="connsiteY18" fmla="*/ 2238453 h 2499439"/>
              <a:gd name="connsiteX19" fmla="*/ 549177 w 648434"/>
              <a:gd name="connsiteY19" fmla="*/ 1910793 h 2499439"/>
              <a:gd name="connsiteX20" fmla="*/ 621567 w 648434"/>
              <a:gd name="connsiteY20" fmla="*/ 1708863 h 2499439"/>
              <a:gd name="connsiteX21" fmla="*/ 648237 w 648434"/>
              <a:gd name="connsiteY21" fmla="*/ 1663143 h 2499439"/>
              <a:gd name="connsiteX22" fmla="*/ 610137 w 648434"/>
              <a:gd name="connsiteY22" fmla="*/ 1621233 h 2499439"/>
              <a:gd name="connsiteX23" fmla="*/ 598707 w 648434"/>
              <a:gd name="connsiteY23" fmla="*/ 1445973 h 2499439"/>
              <a:gd name="connsiteX24" fmla="*/ 587277 w 648434"/>
              <a:gd name="connsiteY24" fmla="*/ 1186893 h 2499439"/>
              <a:gd name="connsiteX25" fmla="*/ 552987 w 648434"/>
              <a:gd name="connsiteY25" fmla="*/ 992583 h 2499439"/>
              <a:gd name="connsiteX26" fmla="*/ 522507 w 648434"/>
              <a:gd name="connsiteY26" fmla="*/ 840183 h 2499439"/>
              <a:gd name="connsiteX27" fmla="*/ 495837 w 648434"/>
              <a:gd name="connsiteY27" fmla="*/ 668733 h 2499439"/>
              <a:gd name="connsiteX28" fmla="*/ 492027 w 648434"/>
              <a:gd name="connsiteY28" fmla="*/ 600153 h 2499439"/>
              <a:gd name="connsiteX0" fmla="*/ 484734 w 641141"/>
              <a:gd name="connsiteY0" fmla="*/ 592240 h 2491526"/>
              <a:gd name="connsiteX1" fmla="*/ 378054 w 641141"/>
              <a:gd name="connsiteY1" fmla="*/ 14266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8544 w 641141"/>
              <a:gd name="connsiteY27" fmla="*/ 660820 h 2491526"/>
              <a:gd name="connsiteX28" fmla="*/ 484734 w 641141"/>
              <a:gd name="connsiteY28" fmla="*/ 592240 h 2491526"/>
              <a:gd name="connsiteX0" fmla="*/ 484734 w 641141"/>
              <a:gd name="connsiteY0" fmla="*/ 59224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8544 w 641141"/>
              <a:gd name="connsiteY27" fmla="*/ 660820 h 2491526"/>
              <a:gd name="connsiteX28" fmla="*/ 484734 w 641141"/>
              <a:gd name="connsiteY28" fmla="*/ 592240 h 2491526"/>
              <a:gd name="connsiteX0" fmla="*/ 484734 w 641141"/>
              <a:gd name="connsiteY0" fmla="*/ 59224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84734 w 641141"/>
              <a:gd name="connsiteY28" fmla="*/ 59224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45694 w 641141"/>
              <a:gd name="connsiteY17" fmla="*/ 242104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57124 w 641141"/>
              <a:gd name="connsiteY17" fmla="*/ 242104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57124 w 641141"/>
              <a:gd name="connsiteY17" fmla="*/ 2421040 h 2491526"/>
              <a:gd name="connsiteX18" fmla="*/ 545694 w 641141"/>
              <a:gd name="connsiteY18" fmla="*/ 223435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49504 w 641141"/>
              <a:gd name="connsiteY17" fmla="*/ 2405800 h 2491526"/>
              <a:gd name="connsiteX18" fmla="*/ 545694 w 641141"/>
              <a:gd name="connsiteY18" fmla="*/ 223435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18"/>
              <a:gd name="connsiteY0" fmla="*/ 588430 h 2491526"/>
              <a:gd name="connsiteX1" fmla="*/ 362814 w 641118"/>
              <a:gd name="connsiteY1" fmla="*/ 173140 h 2491526"/>
              <a:gd name="connsiteX2" fmla="*/ 278994 w 641118"/>
              <a:gd name="connsiteY2" fmla="*/ 47410 h 2491526"/>
              <a:gd name="connsiteX3" fmla="*/ 130404 w 641118"/>
              <a:gd name="connsiteY3" fmla="*/ 16930 h 2491526"/>
              <a:gd name="connsiteX4" fmla="*/ 19914 w 641118"/>
              <a:gd name="connsiteY4" fmla="*/ 39790 h 2491526"/>
              <a:gd name="connsiteX5" fmla="*/ 864 w 641118"/>
              <a:gd name="connsiteY5" fmla="*/ 451270 h 2491526"/>
              <a:gd name="connsiteX6" fmla="*/ 31344 w 641118"/>
              <a:gd name="connsiteY6" fmla="*/ 771310 h 2491526"/>
              <a:gd name="connsiteX7" fmla="*/ 58014 w 641118"/>
              <a:gd name="connsiteY7" fmla="*/ 1110400 h 2491526"/>
              <a:gd name="connsiteX8" fmla="*/ 50394 w 641118"/>
              <a:gd name="connsiteY8" fmla="*/ 1399960 h 2491526"/>
              <a:gd name="connsiteX9" fmla="*/ 73254 w 641118"/>
              <a:gd name="connsiteY9" fmla="*/ 1590460 h 2491526"/>
              <a:gd name="connsiteX10" fmla="*/ 88494 w 641118"/>
              <a:gd name="connsiteY10" fmla="*/ 1815250 h 2491526"/>
              <a:gd name="connsiteX11" fmla="*/ 168504 w 641118"/>
              <a:gd name="connsiteY11" fmla="*/ 2020990 h 2491526"/>
              <a:gd name="connsiteX12" fmla="*/ 195174 w 641118"/>
              <a:gd name="connsiteY12" fmla="*/ 2310550 h 2491526"/>
              <a:gd name="connsiteX13" fmla="*/ 233274 w 641118"/>
              <a:gd name="connsiteY13" fmla="*/ 2462950 h 2491526"/>
              <a:gd name="connsiteX14" fmla="*/ 267564 w 641118"/>
              <a:gd name="connsiteY14" fmla="*/ 2489620 h 2491526"/>
              <a:gd name="connsiteX15" fmla="*/ 378054 w 641118"/>
              <a:gd name="connsiteY15" fmla="*/ 2436280 h 2491526"/>
              <a:gd name="connsiteX16" fmla="*/ 496164 w 641118"/>
              <a:gd name="connsiteY16" fmla="*/ 2440090 h 2491526"/>
              <a:gd name="connsiteX17" fmla="*/ 549504 w 641118"/>
              <a:gd name="connsiteY17" fmla="*/ 2405800 h 2491526"/>
              <a:gd name="connsiteX18" fmla="*/ 545694 w 641118"/>
              <a:gd name="connsiteY18" fmla="*/ 2234350 h 2491526"/>
              <a:gd name="connsiteX19" fmla="*/ 553314 w 641118"/>
              <a:gd name="connsiteY19" fmla="*/ 1902880 h 2491526"/>
              <a:gd name="connsiteX20" fmla="*/ 614274 w 641118"/>
              <a:gd name="connsiteY20" fmla="*/ 1700950 h 2491526"/>
              <a:gd name="connsiteX21" fmla="*/ 640944 w 641118"/>
              <a:gd name="connsiteY21" fmla="*/ 1655230 h 2491526"/>
              <a:gd name="connsiteX22" fmla="*/ 602844 w 641118"/>
              <a:gd name="connsiteY22" fmla="*/ 1613320 h 2491526"/>
              <a:gd name="connsiteX23" fmla="*/ 591414 w 641118"/>
              <a:gd name="connsiteY23" fmla="*/ 1438060 h 2491526"/>
              <a:gd name="connsiteX24" fmla="*/ 579984 w 641118"/>
              <a:gd name="connsiteY24" fmla="*/ 1178980 h 2491526"/>
              <a:gd name="connsiteX25" fmla="*/ 545694 w 641118"/>
              <a:gd name="connsiteY25" fmla="*/ 984670 h 2491526"/>
              <a:gd name="connsiteX26" fmla="*/ 515214 w 641118"/>
              <a:gd name="connsiteY26" fmla="*/ 832270 h 2491526"/>
              <a:gd name="connsiteX27" fmla="*/ 480924 w 641118"/>
              <a:gd name="connsiteY27" fmla="*/ 679870 h 2491526"/>
              <a:gd name="connsiteX28" fmla="*/ 465684 w 641118"/>
              <a:gd name="connsiteY28" fmla="*/ 588430 h 2491526"/>
              <a:gd name="connsiteX0" fmla="*/ 465684 w 641118"/>
              <a:gd name="connsiteY0" fmla="*/ 588430 h 2491526"/>
              <a:gd name="connsiteX1" fmla="*/ 362814 w 641118"/>
              <a:gd name="connsiteY1" fmla="*/ 173140 h 2491526"/>
              <a:gd name="connsiteX2" fmla="*/ 278994 w 641118"/>
              <a:gd name="connsiteY2" fmla="*/ 47410 h 2491526"/>
              <a:gd name="connsiteX3" fmla="*/ 130404 w 641118"/>
              <a:gd name="connsiteY3" fmla="*/ 16930 h 2491526"/>
              <a:gd name="connsiteX4" fmla="*/ 19914 w 641118"/>
              <a:gd name="connsiteY4" fmla="*/ 39790 h 2491526"/>
              <a:gd name="connsiteX5" fmla="*/ 864 w 641118"/>
              <a:gd name="connsiteY5" fmla="*/ 451270 h 2491526"/>
              <a:gd name="connsiteX6" fmla="*/ 31344 w 641118"/>
              <a:gd name="connsiteY6" fmla="*/ 771310 h 2491526"/>
              <a:gd name="connsiteX7" fmla="*/ 58014 w 641118"/>
              <a:gd name="connsiteY7" fmla="*/ 1110400 h 2491526"/>
              <a:gd name="connsiteX8" fmla="*/ 50394 w 641118"/>
              <a:gd name="connsiteY8" fmla="*/ 1399960 h 2491526"/>
              <a:gd name="connsiteX9" fmla="*/ 73254 w 641118"/>
              <a:gd name="connsiteY9" fmla="*/ 1590460 h 2491526"/>
              <a:gd name="connsiteX10" fmla="*/ 88494 w 641118"/>
              <a:gd name="connsiteY10" fmla="*/ 1815250 h 2491526"/>
              <a:gd name="connsiteX11" fmla="*/ 168504 w 641118"/>
              <a:gd name="connsiteY11" fmla="*/ 2020990 h 2491526"/>
              <a:gd name="connsiteX12" fmla="*/ 195174 w 641118"/>
              <a:gd name="connsiteY12" fmla="*/ 2310550 h 2491526"/>
              <a:gd name="connsiteX13" fmla="*/ 233274 w 641118"/>
              <a:gd name="connsiteY13" fmla="*/ 2462950 h 2491526"/>
              <a:gd name="connsiteX14" fmla="*/ 267564 w 641118"/>
              <a:gd name="connsiteY14" fmla="*/ 2489620 h 2491526"/>
              <a:gd name="connsiteX15" fmla="*/ 378054 w 641118"/>
              <a:gd name="connsiteY15" fmla="*/ 2436280 h 2491526"/>
              <a:gd name="connsiteX16" fmla="*/ 496164 w 641118"/>
              <a:gd name="connsiteY16" fmla="*/ 2440090 h 2491526"/>
              <a:gd name="connsiteX17" fmla="*/ 549504 w 641118"/>
              <a:gd name="connsiteY17" fmla="*/ 2405800 h 2491526"/>
              <a:gd name="connsiteX18" fmla="*/ 545694 w 641118"/>
              <a:gd name="connsiteY18" fmla="*/ 2234350 h 2491526"/>
              <a:gd name="connsiteX19" fmla="*/ 553314 w 641118"/>
              <a:gd name="connsiteY19" fmla="*/ 1902880 h 2491526"/>
              <a:gd name="connsiteX20" fmla="*/ 614274 w 641118"/>
              <a:gd name="connsiteY20" fmla="*/ 1700950 h 2491526"/>
              <a:gd name="connsiteX21" fmla="*/ 640944 w 641118"/>
              <a:gd name="connsiteY21" fmla="*/ 1655230 h 2491526"/>
              <a:gd name="connsiteX22" fmla="*/ 602844 w 641118"/>
              <a:gd name="connsiteY22" fmla="*/ 1613320 h 2491526"/>
              <a:gd name="connsiteX23" fmla="*/ 591414 w 641118"/>
              <a:gd name="connsiteY23" fmla="*/ 1438060 h 2491526"/>
              <a:gd name="connsiteX24" fmla="*/ 568554 w 641118"/>
              <a:gd name="connsiteY24" fmla="*/ 1178980 h 2491526"/>
              <a:gd name="connsiteX25" fmla="*/ 545694 w 641118"/>
              <a:gd name="connsiteY25" fmla="*/ 984670 h 2491526"/>
              <a:gd name="connsiteX26" fmla="*/ 515214 w 641118"/>
              <a:gd name="connsiteY26" fmla="*/ 832270 h 2491526"/>
              <a:gd name="connsiteX27" fmla="*/ 480924 w 641118"/>
              <a:gd name="connsiteY27" fmla="*/ 679870 h 2491526"/>
              <a:gd name="connsiteX28" fmla="*/ 465684 w 641118"/>
              <a:gd name="connsiteY28" fmla="*/ 588430 h 249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41118" h="2491526">
                <a:moveTo>
                  <a:pt x="465684" y="588430"/>
                </a:moveTo>
                <a:cubicBezTo>
                  <a:pt x="445999" y="503975"/>
                  <a:pt x="393929" y="263310"/>
                  <a:pt x="362814" y="173140"/>
                </a:cubicBezTo>
                <a:cubicBezTo>
                  <a:pt x="331699" y="82970"/>
                  <a:pt x="317729" y="73445"/>
                  <a:pt x="278994" y="47410"/>
                </a:cubicBezTo>
                <a:cubicBezTo>
                  <a:pt x="240259" y="21375"/>
                  <a:pt x="173584" y="18200"/>
                  <a:pt x="130404" y="16930"/>
                </a:cubicBezTo>
                <a:cubicBezTo>
                  <a:pt x="87224" y="15660"/>
                  <a:pt x="41504" y="-32600"/>
                  <a:pt x="19914" y="39790"/>
                </a:cubicBezTo>
                <a:cubicBezTo>
                  <a:pt x="-1676" y="112180"/>
                  <a:pt x="-1041" y="329350"/>
                  <a:pt x="864" y="451270"/>
                </a:cubicBezTo>
                <a:cubicBezTo>
                  <a:pt x="2769" y="573190"/>
                  <a:pt x="21819" y="661455"/>
                  <a:pt x="31344" y="771310"/>
                </a:cubicBezTo>
                <a:cubicBezTo>
                  <a:pt x="40869" y="881165"/>
                  <a:pt x="54839" y="1005625"/>
                  <a:pt x="58014" y="1110400"/>
                </a:cubicBezTo>
                <a:cubicBezTo>
                  <a:pt x="61189" y="1215175"/>
                  <a:pt x="47854" y="1319950"/>
                  <a:pt x="50394" y="1399960"/>
                </a:cubicBezTo>
                <a:cubicBezTo>
                  <a:pt x="52934" y="1479970"/>
                  <a:pt x="66904" y="1521245"/>
                  <a:pt x="73254" y="1590460"/>
                </a:cubicBezTo>
                <a:cubicBezTo>
                  <a:pt x="79604" y="1659675"/>
                  <a:pt x="72619" y="1743495"/>
                  <a:pt x="88494" y="1815250"/>
                </a:cubicBezTo>
                <a:cubicBezTo>
                  <a:pt x="104369" y="1887005"/>
                  <a:pt x="150724" y="1938440"/>
                  <a:pt x="168504" y="2020990"/>
                </a:cubicBezTo>
                <a:cubicBezTo>
                  <a:pt x="186284" y="2103540"/>
                  <a:pt x="184379" y="2236890"/>
                  <a:pt x="195174" y="2310550"/>
                </a:cubicBezTo>
                <a:cubicBezTo>
                  <a:pt x="205969" y="2384210"/>
                  <a:pt x="221209" y="2433105"/>
                  <a:pt x="233274" y="2462950"/>
                </a:cubicBezTo>
                <a:cubicBezTo>
                  <a:pt x="245339" y="2492795"/>
                  <a:pt x="243434" y="2494065"/>
                  <a:pt x="267564" y="2489620"/>
                </a:cubicBezTo>
                <a:cubicBezTo>
                  <a:pt x="291694" y="2485175"/>
                  <a:pt x="339954" y="2444535"/>
                  <a:pt x="378054" y="2436280"/>
                </a:cubicBezTo>
                <a:cubicBezTo>
                  <a:pt x="416154" y="2428025"/>
                  <a:pt x="467589" y="2445170"/>
                  <a:pt x="496164" y="2440090"/>
                </a:cubicBezTo>
                <a:cubicBezTo>
                  <a:pt x="524739" y="2435010"/>
                  <a:pt x="541249" y="2440090"/>
                  <a:pt x="549504" y="2405800"/>
                </a:cubicBezTo>
                <a:cubicBezTo>
                  <a:pt x="557759" y="2371510"/>
                  <a:pt x="545059" y="2318170"/>
                  <a:pt x="545694" y="2234350"/>
                </a:cubicBezTo>
                <a:cubicBezTo>
                  <a:pt x="546329" y="2150530"/>
                  <a:pt x="541884" y="1991780"/>
                  <a:pt x="553314" y="1902880"/>
                </a:cubicBezTo>
                <a:cubicBezTo>
                  <a:pt x="564744" y="1813980"/>
                  <a:pt x="599669" y="1742225"/>
                  <a:pt x="614274" y="1700950"/>
                </a:cubicBezTo>
                <a:cubicBezTo>
                  <a:pt x="628879" y="1659675"/>
                  <a:pt x="642849" y="1669835"/>
                  <a:pt x="640944" y="1655230"/>
                </a:cubicBezTo>
                <a:cubicBezTo>
                  <a:pt x="639039" y="1640625"/>
                  <a:pt x="611099" y="1649515"/>
                  <a:pt x="602844" y="1613320"/>
                </a:cubicBezTo>
                <a:cubicBezTo>
                  <a:pt x="594589" y="1577125"/>
                  <a:pt x="597129" y="1510450"/>
                  <a:pt x="591414" y="1438060"/>
                </a:cubicBezTo>
                <a:cubicBezTo>
                  <a:pt x="585699" y="1365670"/>
                  <a:pt x="576174" y="1254545"/>
                  <a:pt x="568554" y="1178980"/>
                </a:cubicBezTo>
                <a:cubicBezTo>
                  <a:pt x="560934" y="1103415"/>
                  <a:pt x="554584" y="1042455"/>
                  <a:pt x="545694" y="984670"/>
                </a:cubicBezTo>
                <a:cubicBezTo>
                  <a:pt x="536804" y="926885"/>
                  <a:pt x="524739" y="886245"/>
                  <a:pt x="515214" y="832270"/>
                </a:cubicBezTo>
                <a:cubicBezTo>
                  <a:pt x="505689" y="778295"/>
                  <a:pt x="489179" y="720510"/>
                  <a:pt x="480924" y="679870"/>
                </a:cubicBezTo>
                <a:cubicBezTo>
                  <a:pt x="472669" y="639230"/>
                  <a:pt x="485369" y="672885"/>
                  <a:pt x="465684" y="58843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44">
            <a:extLst>
              <a:ext uri="{FF2B5EF4-FFF2-40B4-BE49-F238E27FC236}">
                <a16:creationId xmlns:a16="http://schemas.microsoft.com/office/drawing/2014/main" id="{13144451-B0F5-6CE0-59A0-E7A83FE24107}"/>
              </a:ext>
            </a:extLst>
          </p:cNvPr>
          <p:cNvSpPr/>
          <p:nvPr/>
        </p:nvSpPr>
        <p:spPr>
          <a:xfrm>
            <a:off x="7793897" y="3562022"/>
            <a:ext cx="274056" cy="176303"/>
          </a:xfrm>
          <a:custGeom>
            <a:avLst/>
            <a:gdLst>
              <a:gd name="connsiteX0" fmla="*/ 251560 w 274056"/>
              <a:gd name="connsiteY0" fmla="*/ 38168 h 176303"/>
              <a:gd name="connsiteX1" fmla="*/ 114400 w 274056"/>
              <a:gd name="connsiteY1" fmla="*/ 68 h 176303"/>
              <a:gd name="connsiteX2" fmla="*/ 22960 w 274056"/>
              <a:gd name="connsiteY2" fmla="*/ 30548 h 176303"/>
              <a:gd name="connsiteX3" fmla="*/ 3910 w 274056"/>
              <a:gd name="connsiteY3" fmla="*/ 91508 h 176303"/>
              <a:gd name="connsiteX4" fmla="*/ 83920 w 274056"/>
              <a:gd name="connsiteY4" fmla="*/ 160088 h 176303"/>
              <a:gd name="connsiteX5" fmla="*/ 141070 w 274056"/>
              <a:gd name="connsiteY5" fmla="*/ 175328 h 176303"/>
              <a:gd name="connsiteX6" fmla="*/ 262990 w 274056"/>
              <a:gd name="connsiteY6" fmla="*/ 141038 h 176303"/>
              <a:gd name="connsiteX7" fmla="*/ 251560 w 274056"/>
              <a:gd name="connsiteY7" fmla="*/ 38168 h 17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056" h="176303">
                <a:moveTo>
                  <a:pt x="251560" y="38168"/>
                </a:moveTo>
                <a:cubicBezTo>
                  <a:pt x="226795" y="14673"/>
                  <a:pt x="152500" y="1338"/>
                  <a:pt x="114400" y="68"/>
                </a:cubicBezTo>
                <a:cubicBezTo>
                  <a:pt x="76300" y="-1202"/>
                  <a:pt x="41375" y="15308"/>
                  <a:pt x="22960" y="30548"/>
                </a:cubicBezTo>
                <a:cubicBezTo>
                  <a:pt x="4545" y="45788"/>
                  <a:pt x="-6250" y="69918"/>
                  <a:pt x="3910" y="91508"/>
                </a:cubicBezTo>
                <a:cubicBezTo>
                  <a:pt x="14070" y="113098"/>
                  <a:pt x="61060" y="146118"/>
                  <a:pt x="83920" y="160088"/>
                </a:cubicBezTo>
                <a:cubicBezTo>
                  <a:pt x="106780" y="174058"/>
                  <a:pt x="111225" y="178503"/>
                  <a:pt x="141070" y="175328"/>
                </a:cubicBezTo>
                <a:cubicBezTo>
                  <a:pt x="170915" y="172153"/>
                  <a:pt x="244575" y="161993"/>
                  <a:pt x="262990" y="141038"/>
                </a:cubicBezTo>
                <a:cubicBezTo>
                  <a:pt x="281405" y="120083"/>
                  <a:pt x="276325" y="61663"/>
                  <a:pt x="251560" y="3816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45">
            <a:extLst>
              <a:ext uri="{FF2B5EF4-FFF2-40B4-BE49-F238E27FC236}">
                <a16:creationId xmlns:a16="http://schemas.microsoft.com/office/drawing/2014/main" id="{5DD0DE11-D9D0-79E2-DC00-64F74BD92309}"/>
              </a:ext>
            </a:extLst>
          </p:cNvPr>
          <p:cNvSpPr/>
          <p:nvPr/>
        </p:nvSpPr>
        <p:spPr>
          <a:xfrm>
            <a:off x="7646744" y="4420047"/>
            <a:ext cx="165952" cy="270105"/>
          </a:xfrm>
          <a:custGeom>
            <a:avLst/>
            <a:gdLst>
              <a:gd name="connsiteX0" fmla="*/ 147231 w 170037"/>
              <a:gd name="connsiteY0" fmla="*/ 0 h 251745"/>
              <a:gd name="connsiteX1" fmla="*/ 159423 w 170037"/>
              <a:gd name="connsiteY1" fmla="*/ 79248 h 251745"/>
              <a:gd name="connsiteX2" fmla="*/ 13119 w 170037"/>
              <a:gd name="connsiteY2" fmla="*/ 237744 h 251745"/>
              <a:gd name="connsiteX3" fmla="*/ 7023 w 170037"/>
              <a:gd name="connsiteY3" fmla="*/ 243840 h 251745"/>
              <a:gd name="connsiteX4" fmla="*/ 7023 w 170037"/>
              <a:gd name="connsiteY4" fmla="*/ 243840 h 251745"/>
              <a:gd name="connsiteX0" fmla="*/ 152946 w 172189"/>
              <a:gd name="connsiteY0" fmla="*/ 0 h 270795"/>
              <a:gd name="connsiteX1" fmla="*/ 159423 w 172189"/>
              <a:gd name="connsiteY1" fmla="*/ 98298 h 270795"/>
              <a:gd name="connsiteX2" fmla="*/ 13119 w 172189"/>
              <a:gd name="connsiteY2" fmla="*/ 256794 h 270795"/>
              <a:gd name="connsiteX3" fmla="*/ 7023 w 172189"/>
              <a:gd name="connsiteY3" fmla="*/ 262890 h 270795"/>
              <a:gd name="connsiteX4" fmla="*/ 7023 w 172189"/>
              <a:gd name="connsiteY4" fmla="*/ 262890 h 270795"/>
              <a:gd name="connsiteX0" fmla="*/ 152260 w 165952"/>
              <a:gd name="connsiteY0" fmla="*/ 0 h 270105"/>
              <a:gd name="connsiteX1" fmla="*/ 149212 w 165952"/>
              <a:gd name="connsiteY1" fmla="*/ 107823 h 270105"/>
              <a:gd name="connsiteX2" fmla="*/ 12433 w 165952"/>
              <a:gd name="connsiteY2" fmla="*/ 256794 h 270105"/>
              <a:gd name="connsiteX3" fmla="*/ 6337 w 165952"/>
              <a:gd name="connsiteY3" fmla="*/ 262890 h 270105"/>
              <a:gd name="connsiteX4" fmla="*/ 6337 w 165952"/>
              <a:gd name="connsiteY4" fmla="*/ 262890 h 27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952" h="270105">
                <a:moveTo>
                  <a:pt x="152260" y="0"/>
                </a:moveTo>
                <a:cubicBezTo>
                  <a:pt x="169532" y="19812"/>
                  <a:pt x="172517" y="65024"/>
                  <a:pt x="149212" y="107823"/>
                </a:cubicBezTo>
                <a:cubicBezTo>
                  <a:pt x="125907" y="150622"/>
                  <a:pt x="36245" y="230950"/>
                  <a:pt x="12433" y="256794"/>
                </a:cubicBezTo>
                <a:cubicBezTo>
                  <a:pt x="-11379" y="282638"/>
                  <a:pt x="6337" y="262890"/>
                  <a:pt x="6337" y="262890"/>
                </a:cubicBezTo>
                <a:lnTo>
                  <a:pt x="6337" y="26289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46">
            <a:extLst>
              <a:ext uri="{FF2B5EF4-FFF2-40B4-BE49-F238E27FC236}">
                <a16:creationId xmlns:a16="http://schemas.microsoft.com/office/drawing/2014/main" id="{1F47549D-5878-D842-199C-8C487377AB93}"/>
              </a:ext>
            </a:extLst>
          </p:cNvPr>
          <p:cNvSpPr/>
          <p:nvPr/>
        </p:nvSpPr>
        <p:spPr>
          <a:xfrm>
            <a:off x="8492034" y="4404100"/>
            <a:ext cx="109728" cy="109728"/>
          </a:xfrm>
          <a:custGeom>
            <a:avLst/>
            <a:gdLst>
              <a:gd name="connsiteX0" fmla="*/ 0 w 109728"/>
              <a:gd name="connsiteY0" fmla="*/ 0 h 109728"/>
              <a:gd name="connsiteX1" fmla="*/ 109728 w 109728"/>
              <a:gd name="connsiteY1" fmla="*/ 109728 h 109728"/>
              <a:gd name="connsiteX2" fmla="*/ 109728 w 109728"/>
              <a:gd name="connsiteY2" fmla="*/ 109728 h 109728"/>
              <a:gd name="connsiteX3" fmla="*/ 109728 w 109728"/>
              <a:gd name="connsiteY3" fmla="*/ 109728 h 109728"/>
              <a:gd name="connsiteX0" fmla="*/ 0 w 109728"/>
              <a:gd name="connsiteY0" fmla="*/ 0 h 109728"/>
              <a:gd name="connsiteX1" fmla="*/ 60153 w 109728"/>
              <a:gd name="connsiteY1" fmla="*/ 45720 h 109728"/>
              <a:gd name="connsiteX2" fmla="*/ 109728 w 109728"/>
              <a:gd name="connsiteY2" fmla="*/ 109728 h 109728"/>
              <a:gd name="connsiteX3" fmla="*/ 109728 w 109728"/>
              <a:gd name="connsiteY3" fmla="*/ 109728 h 109728"/>
              <a:gd name="connsiteX4" fmla="*/ 109728 w 109728"/>
              <a:gd name="connsiteY4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728" h="109728">
                <a:moveTo>
                  <a:pt x="0" y="0"/>
                </a:moveTo>
                <a:cubicBezTo>
                  <a:pt x="16876" y="17145"/>
                  <a:pt x="43277" y="28575"/>
                  <a:pt x="60153" y="45720"/>
                </a:cubicBezTo>
                <a:lnTo>
                  <a:pt x="109728" y="109728"/>
                </a:lnTo>
                <a:lnTo>
                  <a:pt x="109728" y="109728"/>
                </a:lnTo>
                <a:lnTo>
                  <a:pt x="109728" y="109728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47">
            <a:extLst>
              <a:ext uri="{FF2B5EF4-FFF2-40B4-BE49-F238E27FC236}">
                <a16:creationId xmlns:a16="http://schemas.microsoft.com/office/drawing/2014/main" id="{7D583CE4-92DC-1985-81D0-F7C0C0E3BF02}"/>
              </a:ext>
            </a:extLst>
          </p:cNvPr>
          <p:cNvSpPr/>
          <p:nvPr/>
        </p:nvSpPr>
        <p:spPr>
          <a:xfrm>
            <a:off x="7713986" y="4526984"/>
            <a:ext cx="127635" cy="92381"/>
          </a:xfrm>
          <a:custGeom>
            <a:avLst/>
            <a:gdLst>
              <a:gd name="connsiteX0" fmla="*/ 118110 w 118110"/>
              <a:gd name="connsiteY0" fmla="*/ 75236 h 92381"/>
              <a:gd name="connsiteX1" fmla="*/ 102870 w 118110"/>
              <a:gd name="connsiteY1" fmla="*/ 18086 h 92381"/>
              <a:gd name="connsiteX2" fmla="*/ 100965 w 118110"/>
              <a:gd name="connsiteY2" fmla="*/ 12371 h 92381"/>
              <a:gd name="connsiteX3" fmla="*/ 74295 w 118110"/>
              <a:gd name="connsiteY3" fmla="*/ 4751 h 92381"/>
              <a:gd name="connsiteX4" fmla="*/ 0 w 118110"/>
              <a:gd name="connsiteY4" fmla="*/ 92381 h 92381"/>
              <a:gd name="connsiteX5" fmla="*/ 0 w 118110"/>
              <a:gd name="connsiteY5" fmla="*/ 92381 h 92381"/>
              <a:gd name="connsiteX0" fmla="*/ 127635 w 127635"/>
              <a:gd name="connsiteY0" fmla="*/ 75236 h 92381"/>
              <a:gd name="connsiteX1" fmla="*/ 112395 w 127635"/>
              <a:gd name="connsiteY1" fmla="*/ 18086 h 92381"/>
              <a:gd name="connsiteX2" fmla="*/ 110490 w 127635"/>
              <a:gd name="connsiteY2" fmla="*/ 12371 h 92381"/>
              <a:gd name="connsiteX3" fmla="*/ 83820 w 127635"/>
              <a:gd name="connsiteY3" fmla="*/ 4751 h 92381"/>
              <a:gd name="connsiteX4" fmla="*/ 9525 w 127635"/>
              <a:gd name="connsiteY4" fmla="*/ 92381 h 92381"/>
              <a:gd name="connsiteX5" fmla="*/ 0 w 127635"/>
              <a:gd name="connsiteY5" fmla="*/ 92381 h 9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635" h="92381">
                <a:moveTo>
                  <a:pt x="127635" y="75236"/>
                </a:moveTo>
                <a:lnTo>
                  <a:pt x="112395" y="18086"/>
                </a:lnTo>
                <a:cubicBezTo>
                  <a:pt x="109537" y="7608"/>
                  <a:pt x="115252" y="14593"/>
                  <a:pt x="110490" y="12371"/>
                </a:cubicBezTo>
                <a:cubicBezTo>
                  <a:pt x="105728" y="10149"/>
                  <a:pt x="100647" y="-8584"/>
                  <a:pt x="83820" y="4751"/>
                </a:cubicBezTo>
                <a:cubicBezTo>
                  <a:pt x="66992" y="18086"/>
                  <a:pt x="9525" y="92381"/>
                  <a:pt x="9525" y="92381"/>
                </a:cubicBezTo>
                <a:lnTo>
                  <a:pt x="0" y="92381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eform: Shape 48">
            <a:extLst>
              <a:ext uri="{FF2B5EF4-FFF2-40B4-BE49-F238E27FC236}">
                <a16:creationId xmlns:a16="http://schemas.microsoft.com/office/drawing/2014/main" id="{C37AC7E6-136B-DE37-62EC-6E3681350D0F}"/>
              </a:ext>
            </a:extLst>
          </p:cNvPr>
          <p:cNvSpPr/>
          <p:nvPr/>
        </p:nvSpPr>
        <p:spPr>
          <a:xfrm>
            <a:off x="8487417" y="4439548"/>
            <a:ext cx="86553" cy="40424"/>
          </a:xfrm>
          <a:custGeom>
            <a:avLst/>
            <a:gdLst>
              <a:gd name="connsiteX0" fmla="*/ 0 w 86553"/>
              <a:gd name="connsiteY0" fmla="*/ 15987 h 40424"/>
              <a:gd name="connsiteX1" fmla="*/ 49530 w 86553"/>
              <a:gd name="connsiteY1" fmla="*/ 747 h 40424"/>
              <a:gd name="connsiteX2" fmla="*/ 83820 w 86553"/>
              <a:gd name="connsiteY2" fmla="*/ 36942 h 40424"/>
              <a:gd name="connsiteX3" fmla="*/ 81915 w 86553"/>
              <a:gd name="connsiteY3" fmla="*/ 36942 h 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553" h="40424">
                <a:moveTo>
                  <a:pt x="0" y="15987"/>
                </a:moveTo>
                <a:cubicBezTo>
                  <a:pt x="17780" y="6621"/>
                  <a:pt x="35560" y="-2745"/>
                  <a:pt x="49530" y="747"/>
                </a:cubicBezTo>
                <a:cubicBezTo>
                  <a:pt x="63500" y="4239"/>
                  <a:pt x="78423" y="30910"/>
                  <a:pt x="83820" y="36942"/>
                </a:cubicBezTo>
                <a:cubicBezTo>
                  <a:pt x="89218" y="42975"/>
                  <a:pt x="85566" y="39958"/>
                  <a:pt x="81915" y="3694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reeform: Shape 49">
            <a:extLst>
              <a:ext uri="{FF2B5EF4-FFF2-40B4-BE49-F238E27FC236}">
                <a16:creationId xmlns:a16="http://schemas.microsoft.com/office/drawing/2014/main" id="{14E8C856-F157-9687-B8F0-3CD9847EEE49}"/>
              </a:ext>
            </a:extLst>
          </p:cNvPr>
          <p:cNvSpPr/>
          <p:nvPr/>
        </p:nvSpPr>
        <p:spPr>
          <a:xfrm>
            <a:off x="8016036" y="5280400"/>
            <a:ext cx="52281" cy="198120"/>
          </a:xfrm>
          <a:custGeom>
            <a:avLst/>
            <a:gdLst>
              <a:gd name="connsiteX0" fmla="*/ 52281 w 52281"/>
              <a:gd name="connsiteY0" fmla="*/ 0 h 198120"/>
              <a:gd name="connsiteX1" fmla="*/ 12276 w 52281"/>
              <a:gd name="connsiteY1" fmla="*/ 70485 h 198120"/>
              <a:gd name="connsiteX2" fmla="*/ 846 w 52281"/>
              <a:gd name="connsiteY2" fmla="*/ 144780 h 198120"/>
              <a:gd name="connsiteX3" fmla="*/ 846 w 52281"/>
              <a:gd name="connsiteY3" fmla="*/ 198120 h 198120"/>
              <a:gd name="connsiteX4" fmla="*/ 846 w 52281"/>
              <a:gd name="connsiteY4" fmla="*/ 19812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81" h="198120">
                <a:moveTo>
                  <a:pt x="52281" y="0"/>
                </a:moveTo>
                <a:cubicBezTo>
                  <a:pt x="36564" y="23177"/>
                  <a:pt x="20848" y="46355"/>
                  <a:pt x="12276" y="70485"/>
                </a:cubicBezTo>
                <a:cubicBezTo>
                  <a:pt x="3703" y="94615"/>
                  <a:pt x="2751" y="123507"/>
                  <a:pt x="846" y="144780"/>
                </a:cubicBezTo>
                <a:cubicBezTo>
                  <a:pt x="-1059" y="166053"/>
                  <a:pt x="846" y="198120"/>
                  <a:pt x="846" y="198120"/>
                </a:cubicBezTo>
                <a:lnTo>
                  <a:pt x="846" y="19812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: Shape 50">
            <a:extLst>
              <a:ext uri="{FF2B5EF4-FFF2-40B4-BE49-F238E27FC236}">
                <a16:creationId xmlns:a16="http://schemas.microsoft.com/office/drawing/2014/main" id="{1D2E57A8-82A6-FA2F-1C0D-D756A07E035E}"/>
              </a:ext>
            </a:extLst>
          </p:cNvPr>
          <p:cNvSpPr/>
          <p:nvPr/>
        </p:nvSpPr>
        <p:spPr>
          <a:xfrm>
            <a:off x="8011167" y="5263255"/>
            <a:ext cx="32516" cy="135255"/>
          </a:xfrm>
          <a:custGeom>
            <a:avLst/>
            <a:gdLst>
              <a:gd name="connsiteX0" fmla="*/ 0 w 30887"/>
              <a:gd name="connsiteY0" fmla="*/ 0 h 131445"/>
              <a:gd name="connsiteX1" fmla="*/ 30480 w 30887"/>
              <a:gd name="connsiteY1" fmla="*/ 49530 h 131445"/>
              <a:gd name="connsiteX2" fmla="*/ 17145 w 30887"/>
              <a:gd name="connsiteY2" fmla="*/ 81915 h 131445"/>
              <a:gd name="connsiteX3" fmla="*/ 11430 w 30887"/>
              <a:gd name="connsiteY3" fmla="*/ 131445 h 131445"/>
              <a:gd name="connsiteX4" fmla="*/ 11430 w 30887"/>
              <a:gd name="connsiteY4" fmla="*/ 131445 h 131445"/>
              <a:gd name="connsiteX0" fmla="*/ 0 w 32753"/>
              <a:gd name="connsiteY0" fmla="*/ 0 h 131445"/>
              <a:gd name="connsiteX1" fmla="*/ 32385 w 32753"/>
              <a:gd name="connsiteY1" fmla="*/ 34290 h 131445"/>
              <a:gd name="connsiteX2" fmla="*/ 17145 w 32753"/>
              <a:gd name="connsiteY2" fmla="*/ 81915 h 131445"/>
              <a:gd name="connsiteX3" fmla="*/ 11430 w 32753"/>
              <a:gd name="connsiteY3" fmla="*/ 131445 h 131445"/>
              <a:gd name="connsiteX4" fmla="*/ 11430 w 32753"/>
              <a:gd name="connsiteY4" fmla="*/ 131445 h 131445"/>
              <a:gd name="connsiteX0" fmla="*/ 0 w 32516"/>
              <a:gd name="connsiteY0" fmla="*/ 0 h 131445"/>
              <a:gd name="connsiteX1" fmla="*/ 32385 w 32516"/>
              <a:gd name="connsiteY1" fmla="*/ 34290 h 131445"/>
              <a:gd name="connsiteX2" fmla="*/ 11430 w 32516"/>
              <a:gd name="connsiteY2" fmla="*/ 80010 h 131445"/>
              <a:gd name="connsiteX3" fmla="*/ 11430 w 32516"/>
              <a:gd name="connsiteY3" fmla="*/ 131445 h 131445"/>
              <a:gd name="connsiteX4" fmla="*/ 11430 w 32516"/>
              <a:gd name="connsiteY4" fmla="*/ 131445 h 131445"/>
              <a:gd name="connsiteX0" fmla="*/ 0 w 32516"/>
              <a:gd name="connsiteY0" fmla="*/ 0 h 135255"/>
              <a:gd name="connsiteX1" fmla="*/ 32385 w 32516"/>
              <a:gd name="connsiteY1" fmla="*/ 34290 h 135255"/>
              <a:gd name="connsiteX2" fmla="*/ 11430 w 32516"/>
              <a:gd name="connsiteY2" fmla="*/ 80010 h 135255"/>
              <a:gd name="connsiteX3" fmla="*/ 11430 w 32516"/>
              <a:gd name="connsiteY3" fmla="*/ 131445 h 135255"/>
              <a:gd name="connsiteX4" fmla="*/ 1905 w 32516"/>
              <a:gd name="connsiteY4" fmla="*/ 135255 h 135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6" h="135255">
                <a:moveTo>
                  <a:pt x="0" y="0"/>
                </a:moveTo>
                <a:cubicBezTo>
                  <a:pt x="13811" y="17938"/>
                  <a:pt x="30480" y="20955"/>
                  <a:pt x="32385" y="34290"/>
                </a:cubicBezTo>
                <a:cubicBezTo>
                  <a:pt x="34290" y="47625"/>
                  <a:pt x="14922" y="63818"/>
                  <a:pt x="11430" y="80010"/>
                </a:cubicBezTo>
                <a:cubicBezTo>
                  <a:pt x="7938" y="96202"/>
                  <a:pt x="11430" y="131445"/>
                  <a:pt x="11430" y="131445"/>
                </a:cubicBezTo>
                <a:lnTo>
                  <a:pt x="1905" y="13525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: Shape 51">
            <a:extLst>
              <a:ext uri="{FF2B5EF4-FFF2-40B4-BE49-F238E27FC236}">
                <a16:creationId xmlns:a16="http://schemas.microsoft.com/office/drawing/2014/main" id="{99752440-FB15-F981-A90D-13D384534FCA}"/>
              </a:ext>
            </a:extLst>
          </p:cNvPr>
          <p:cNvSpPr/>
          <p:nvPr/>
        </p:nvSpPr>
        <p:spPr>
          <a:xfrm>
            <a:off x="8319777" y="5240395"/>
            <a:ext cx="106750" cy="207645"/>
          </a:xfrm>
          <a:custGeom>
            <a:avLst/>
            <a:gdLst>
              <a:gd name="connsiteX0" fmla="*/ 0 w 106750"/>
              <a:gd name="connsiteY0" fmla="*/ 0 h 207645"/>
              <a:gd name="connsiteX1" fmla="*/ 55245 w 106750"/>
              <a:gd name="connsiteY1" fmla="*/ 9525 h 207645"/>
              <a:gd name="connsiteX2" fmla="*/ 78105 w 106750"/>
              <a:gd name="connsiteY2" fmla="*/ 49530 h 207645"/>
              <a:gd name="connsiteX3" fmla="*/ 91440 w 106750"/>
              <a:gd name="connsiteY3" fmla="*/ 110490 h 207645"/>
              <a:gd name="connsiteX4" fmla="*/ 104775 w 106750"/>
              <a:gd name="connsiteY4" fmla="*/ 182880 h 207645"/>
              <a:gd name="connsiteX5" fmla="*/ 106680 w 106750"/>
              <a:gd name="connsiteY5" fmla="*/ 207645 h 207645"/>
              <a:gd name="connsiteX6" fmla="*/ 106680 w 106750"/>
              <a:gd name="connsiteY6" fmla="*/ 207645 h 207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50" h="207645">
                <a:moveTo>
                  <a:pt x="0" y="0"/>
                </a:moveTo>
                <a:cubicBezTo>
                  <a:pt x="21113" y="635"/>
                  <a:pt x="42227" y="1270"/>
                  <a:pt x="55245" y="9525"/>
                </a:cubicBezTo>
                <a:cubicBezTo>
                  <a:pt x="68263" y="17780"/>
                  <a:pt x="72072" y="32702"/>
                  <a:pt x="78105" y="49530"/>
                </a:cubicBezTo>
                <a:cubicBezTo>
                  <a:pt x="84138" y="66358"/>
                  <a:pt x="86995" y="88265"/>
                  <a:pt x="91440" y="110490"/>
                </a:cubicBezTo>
                <a:cubicBezTo>
                  <a:pt x="95885" y="132715"/>
                  <a:pt x="102235" y="166688"/>
                  <a:pt x="104775" y="182880"/>
                </a:cubicBezTo>
                <a:cubicBezTo>
                  <a:pt x="107315" y="199072"/>
                  <a:pt x="106680" y="207645"/>
                  <a:pt x="106680" y="207645"/>
                </a:cubicBezTo>
                <a:lnTo>
                  <a:pt x="106680" y="20764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1B07994-A3C0-6ED7-A95E-8251D81045B6}"/>
              </a:ext>
            </a:extLst>
          </p:cNvPr>
          <p:cNvSpPr/>
          <p:nvPr/>
        </p:nvSpPr>
        <p:spPr>
          <a:xfrm>
            <a:off x="6504185" y="2068436"/>
            <a:ext cx="2947848" cy="39132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6AE1A69-5C5B-4236-1B1C-E99FCB47AA8A}"/>
              </a:ext>
            </a:extLst>
          </p:cNvPr>
          <p:cNvSpPr/>
          <p:nvPr/>
        </p:nvSpPr>
        <p:spPr>
          <a:xfrm>
            <a:off x="7332020" y="2585250"/>
            <a:ext cx="1390809" cy="29441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lèche : droite 49">
            <a:extLst>
              <a:ext uri="{FF2B5EF4-FFF2-40B4-BE49-F238E27FC236}">
                <a16:creationId xmlns:a16="http://schemas.microsoft.com/office/drawing/2014/main" id="{C58030D8-CCF0-223F-ECD8-32215E87F681}"/>
              </a:ext>
            </a:extLst>
          </p:cNvPr>
          <p:cNvSpPr/>
          <p:nvPr/>
        </p:nvSpPr>
        <p:spPr>
          <a:xfrm>
            <a:off x="5278129" y="3659717"/>
            <a:ext cx="231530" cy="84207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ZoneTexte 7">
            <a:extLst>
              <a:ext uri="{FF2B5EF4-FFF2-40B4-BE49-F238E27FC236}">
                <a16:creationId xmlns:a16="http://schemas.microsoft.com/office/drawing/2014/main" id="{AD33939A-1799-97C9-8E12-F9C3A985FE64}"/>
              </a:ext>
            </a:extLst>
          </p:cNvPr>
          <p:cNvSpPr txBox="1"/>
          <p:nvPr/>
        </p:nvSpPr>
        <p:spPr>
          <a:xfrm>
            <a:off x="733643" y="1637547"/>
            <a:ext cx="66002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troisième étape : Réalisation du dessin. 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35BFB457-0DA1-B64B-F078-3F97B48676F5}"/>
              </a:ext>
            </a:extLst>
          </p:cNvPr>
          <p:cNvGrpSpPr/>
          <p:nvPr/>
        </p:nvGrpSpPr>
        <p:grpSpPr>
          <a:xfrm>
            <a:off x="613103" y="1014228"/>
            <a:ext cx="10326997" cy="510733"/>
            <a:chOff x="674377" y="1225112"/>
            <a:chExt cx="10326997" cy="510733"/>
          </a:xfrm>
        </p:grpSpPr>
        <p:sp>
          <p:nvSpPr>
            <p:cNvPr id="53" name="Google Shape;443;p19">
              <a:extLst>
                <a:ext uri="{FF2B5EF4-FFF2-40B4-BE49-F238E27FC236}">
                  <a16:creationId xmlns:a16="http://schemas.microsoft.com/office/drawing/2014/main" id="{C47A91DF-33AF-8EED-1D79-B9FA99F3C574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</a:t>
              </a:r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Dessinez la cellule encadrée.</a:t>
              </a:r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1A503C7F-51ED-FF0E-FD13-CED2A9FAFB59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0641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673DB-C012-8920-B0FE-032283DA8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8F894EB3-E24B-3B53-8A45-4D63D380B5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7AF33CDE-CA79-DC78-F5BF-0CFF86F2C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ZoneTexte 7">
            <a:extLst>
              <a:ext uri="{FF2B5EF4-FFF2-40B4-BE49-F238E27FC236}">
                <a16:creationId xmlns:a16="http://schemas.microsoft.com/office/drawing/2014/main" id="{7B401C2A-FAE5-7374-462B-297605B60373}"/>
              </a:ext>
            </a:extLst>
          </p:cNvPr>
          <p:cNvSpPr txBox="1"/>
          <p:nvPr/>
        </p:nvSpPr>
        <p:spPr>
          <a:xfrm>
            <a:off x="867988" y="328662"/>
            <a:ext cx="98622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passe maintenant à la deuxième consigne.</a:t>
            </a:r>
          </a:p>
        </p:txBody>
      </p:sp>
      <p:grpSp>
        <p:nvGrpSpPr>
          <p:cNvPr id="6" name="Group 13">
            <a:extLst>
              <a:ext uri="{FF2B5EF4-FFF2-40B4-BE49-F238E27FC236}">
                <a16:creationId xmlns:a16="http://schemas.microsoft.com/office/drawing/2014/main" id="{A58D0CE7-6718-5FE7-8D0C-675139BE2C63}"/>
              </a:ext>
            </a:extLst>
          </p:cNvPr>
          <p:cNvGrpSpPr/>
          <p:nvPr/>
        </p:nvGrpSpPr>
        <p:grpSpPr>
          <a:xfrm>
            <a:off x="7262628" y="1953037"/>
            <a:ext cx="4096191" cy="4228590"/>
            <a:chOff x="4456432" y="1852405"/>
            <a:chExt cx="3669826" cy="40874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1F4B315-9D96-C6FE-A552-483F228CBA0A}"/>
                </a:ext>
              </a:extLst>
            </p:cNvPr>
            <p:cNvSpPr/>
            <p:nvPr/>
          </p:nvSpPr>
          <p:spPr>
            <a:xfrm>
              <a:off x="4456432" y="1856959"/>
              <a:ext cx="3669824" cy="4082870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B6C5222-22E2-98CB-3D65-03D77E07C5A2}"/>
                </a:ext>
              </a:extLst>
            </p:cNvPr>
            <p:cNvSpPr/>
            <p:nvPr/>
          </p:nvSpPr>
          <p:spPr>
            <a:xfrm>
              <a:off x="6602292" y="1852405"/>
              <a:ext cx="1523966" cy="3415905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1DA306A-126F-59C9-96B6-24BDBF29F5FB}"/>
                </a:ext>
              </a:extLst>
            </p:cNvPr>
            <p:cNvSpPr/>
            <p:nvPr/>
          </p:nvSpPr>
          <p:spPr>
            <a:xfrm>
              <a:off x="4456434" y="5256211"/>
              <a:ext cx="3669823" cy="683618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Freeform: Shape 39">
            <a:extLst>
              <a:ext uri="{FF2B5EF4-FFF2-40B4-BE49-F238E27FC236}">
                <a16:creationId xmlns:a16="http://schemas.microsoft.com/office/drawing/2014/main" id="{9D0775E1-693E-8DF5-9A98-81D7D38C2C5E}"/>
              </a:ext>
            </a:extLst>
          </p:cNvPr>
          <p:cNvSpPr/>
          <p:nvPr/>
        </p:nvSpPr>
        <p:spPr>
          <a:xfrm>
            <a:off x="7897508" y="2496869"/>
            <a:ext cx="802764" cy="2545027"/>
          </a:xfrm>
          <a:custGeom>
            <a:avLst/>
            <a:gdLst>
              <a:gd name="connsiteX0" fmla="*/ 492668 w 797468"/>
              <a:gd name="connsiteY0" fmla="*/ 96039 h 2580317"/>
              <a:gd name="connsiteX1" fmla="*/ 192948 w 797468"/>
              <a:gd name="connsiteY1" fmla="*/ 4599 h 2580317"/>
              <a:gd name="connsiteX2" fmla="*/ 4988 w 797468"/>
              <a:gd name="connsiteY2" fmla="*/ 141759 h 2580317"/>
              <a:gd name="connsiteX3" fmla="*/ 60868 w 797468"/>
              <a:gd name="connsiteY3" fmla="*/ 1172999 h 2580317"/>
              <a:gd name="connsiteX4" fmla="*/ 131988 w 797468"/>
              <a:gd name="connsiteY4" fmla="*/ 1823239 h 2580317"/>
              <a:gd name="connsiteX5" fmla="*/ 223428 w 797468"/>
              <a:gd name="connsiteY5" fmla="*/ 2056919 h 2580317"/>
              <a:gd name="connsiteX6" fmla="*/ 279308 w 797468"/>
              <a:gd name="connsiteY6" fmla="*/ 2468399 h 2580317"/>
              <a:gd name="connsiteX7" fmla="*/ 375828 w 797468"/>
              <a:gd name="connsiteY7" fmla="*/ 2580159 h 2580317"/>
              <a:gd name="connsiteX8" fmla="*/ 507908 w 797468"/>
              <a:gd name="connsiteY8" fmla="*/ 2493799 h 2580317"/>
              <a:gd name="connsiteX9" fmla="*/ 685708 w 797468"/>
              <a:gd name="connsiteY9" fmla="*/ 2529359 h 2580317"/>
              <a:gd name="connsiteX10" fmla="*/ 711108 w 797468"/>
              <a:gd name="connsiteY10" fmla="*/ 2092479 h 2580317"/>
              <a:gd name="connsiteX11" fmla="*/ 736508 w 797468"/>
              <a:gd name="connsiteY11" fmla="*/ 1762279 h 2580317"/>
              <a:gd name="connsiteX12" fmla="*/ 797468 w 797468"/>
              <a:gd name="connsiteY12" fmla="*/ 1691159 h 2580317"/>
              <a:gd name="connsiteX13" fmla="*/ 736508 w 797468"/>
              <a:gd name="connsiteY13" fmla="*/ 1457479 h 2580317"/>
              <a:gd name="connsiteX14" fmla="*/ 660308 w 797468"/>
              <a:gd name="connsiteY14" fmla="*/ 761519 h 2580317"/>
              <a:gd name="connsiteX15" fmla="*/ 568868 w 797468"/>
              <a:gd name="connsiteY15" fmla="*/ 304319 h 2580317"/>
              <a:gd name="connsiteX16" fmla="*/ 492668 w 797468"/>
              <a:gd name="connsiteY16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36508 w 797479"/>
              <a:gd name="connsiteY14" fmla="*/ 145747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06028 w 797479"/>
              <a:gd name="connsiteY14" fmla="*/ 119839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23428 w 797479"/>
              <a:gd name="connsiteY5" fmla="*/ 205729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10728 w 797479"/>
              <a:gd name="connsiteY5" fmla="*/ 205983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57874"/>
              <a:gd name="connsiteX1" fmla="*/ 193112 w 797643"/>
              <a:gd name="connsiteY1" fmla="*/ 4971 h 2557874"/>
              <a:gd name="connsiteX2" fmla="*/ 5152 w 797643"/>
              <a:gd name="connsiteY2" fmla="*/ 142131 h 2557874"/>
              <a:gd name="connsiteX3" fmla="*/ 61032 w 797643"/>
              <a:gd name="connsiteY3" fmla="*/ 1173371 h 2557874"/>
              <a:gd name="connsiteX4" fmla="*/ 147392 w 797643"/>
              <a:gd name="connsiteY4" fmla="*/ 1851551 h 2557874"/>
              <a:gd name="connsiteX5" fmla="*/ 210892 w 797643"/>
              <a:gd name="connsiteY5" fmla="*/ 2059831 h 2557874"/>
              <a:gd name="connsiteX6" fmla="*/ 279472 w 797643"/>
              <a:gd name="connsiteY6" fmla="*/ 2468771 h 2557874"/>
              <a:gd name="connsiteX7" fmla="*/ 360752 w 797643"/>
              <a:gd name="connsiteY7" fmla="*/ 2557671 h 2557874"/>
              <a:gd name="connsiteX8" fmla="*/ 508072 w 797643"/>
              <a:gd name="connsiteY8" fmla="*/ 2494171 h 2557874"/>
              <a:gd name="connsiteX9" fmla="*/ 685872 w 797643"/>
              <a:gd name="connsiteY9" fmla="*/ 2529731 h 2557874"/>
              <a:gd name="connsiteX10" fmla="*/ 711272 w 797643"/>
              <a:gd name="connsiteY10" fmla="*/ 2092851 h 2557874"/>
              <a:gd name="connsiteX11" fmla="*/ 736672 w 797643"/>
              <a:gd name="connsiteY11" fmla="*/ 1762651 h 2557874"/>
              <a:gd name="connsiteX12" fmla="*/ 797632 w 797643"/>
              <a:gd name="connsiteY12" fmla="*/ 1691531 h 2557874"/>
              <a:gd name="connsiteX13" fmla="*/ 741752 w 797643"/>
              <a:gd name="connsiteY13" fmla="*/ 1600091 h 2557874"/>
              <a:gd name="connsiteX14" fmla="*/ 706192 w 797643"/>
              <a:gd name="connsiteY14" fmla="*/ 1198771 h 2557874"/>
              <a:gd name="connsiteX15" fmla="*/ 660472 w 797643"/>
              <a:gd name="connsiteY15" fmla="*/ 761891 h 2557874"/>
              <a:gd name="connsiteX16" fmla="*/ 569032 w 797643"/>
              <a:gd name="connsiteY16" fmla="*/ 304691 h 2557874"/>
              <a:gd name="connsiteX17" fmla="*/ 472512 w 797643"/>
              <a:gd name="connsiteY17" fmla="*/ 101491 h 2557874"/>
              <a:gd name="connsiteX0" fmla="*/ 472512 w 797643"/>
              <a:gd name="connsiteY0" fmla="*/ 101491 h 2557897"/>
              <a:gd name="connsiteX1" fmla="*/ 193112 w 797643"/>
              <a:gd name="connsiteY1" fmla="*/ 4971 h 2557897"/>
              <a:gd name="connsiteX2" fmla="*/ 5152 w 797643"/>
              <a:gd name="connsiteY2" fmla="*/ 142131 h 2557897"/>
              <a:gd name="connsiteX3" fmla="*/ 61032 w 797643"/>
              <a:gd name="connsiteY3" fmla="*/ 1173371 h 2557897"/>
              <a:gd name="connsiteX4" fmla="*/ 147392 w 797643"/>
              <a:gd name="connsiteY4" fmla="*/ 1851551 h 2557897"/>
              <a:gd name="connsiteX5" fmla="*/ 210892 w 797643"/>
              <a:gd name="connsiteY5" fmla="*/ 2059831 h 2557897"/>
              <a:gd name="connsiteX6" fmla="*/ 279472 w 797643"/>
              <a:gd name="connsiteY6" fmla="*/ 2468771 h 2557897"/>
              <a:gd name="connsiteX7" fmla="*/ 360752 w 797643"/>
              <a:gd name="connsiteY7" fmla="*/ 2557671 h 2557897"/>
              <a:gd name="connsiteX8" fmla="*/ 508072 w 797643"/>
              <a:gd name="connsiteY8" fmla="*/ 2494171 h 2557897"/>
              <a:gd name="connsiteX9" fmla="*/ 685872 w 797643"/>
              <a:gd name="connsiteY9" fmla="*/ 2489091 h 2557897"/>
              <a:gd name="connsiteX10" fmla="*/ 711272 w 797643"/>
              <a:gd name="connsiteY10" fmla="*/ 2092851 h 2557897"/>
              <a:gd name="connsiteX11" fmla="*/ 736672 w 797643"/>
              <a:gd name="connsiteY11" fmla="*/ 1762651 h 2557897"/>
              <a:gd name="connsiteX12" fmla="*/ 797632 w 797643"/>
              <a:gd name="connsiteY12" fmla="*/ 1691531 h 2557897"/>
              <a:gd name="connsiteX13" fmla="*/ 741752 w 797643"/>
              <a:gd name="connsiteY13" fmla="*/ 1600091 h 2557897"/>
              <a:gd name="connsiteX14" fmla="*/ 706192 w 797643"/>
              <a:gd name="connsiteY14" fmla="*/ 1198771 h 2557897"/>
              <a:gd name="connsiteX15" fmla="*/ 660472 w 797643"/>
              <a:gd name="connsiteY15" fmla="*/ 761891 h 2557897"/>
              <a:gd name="connsiteX16" fmla="*/ 569032 w 797643"/>
              <a:gd name="connsiteY16" fmla="*/ 304691 h 2557897"/>
              <a:gd name="connsiteX17" fmla="*/ 472512 w 797643"/>
              <a:gd name="connsiteY17" fmla="*/ 101491 h 2557897"/>
              <a:gd name="connsiteX0" fmla="*/ 472512 w 797643"/>
              <a:gd name="connsiteY0" fmla="*/ 101491 h 2558381"/>
              <a:gd name="connsiteX1" fmla="*/ 193112 w 797643"/>
              <a:gd name="connsiteY1" fmla="*/ 4971 h 2558381"/>
              <a:gd name="connsiteX2" fmla="*/ 5152 w 797643"/>
              <a:gd name="connsiteY2" fmla="*/ 142131 h 2558381"/>
              <a:gd name="connsiteX3" fmla="*/ 61032 w 797643"/>
              <a:gd name="connsiteY3" fmla="*/ 1173371 h 2558381"/>
              <a:gd name="connsiteX4" fmla="*/ 147392 w 797643"/>
              <a:gd name="connsiteY4" fmla="*/ 1851551 h 2558381"/>
              <a:gd name="connsiteX5" fmla="*/ 210892 w 797643"/>
              <a:gd name="connsiteY5" fmla="*/ 2059831 h 2558381"/>
              <a:gd name="connsiteX6" fmla="*/ 279472 w 797643"/>
              <a:gd name="connsiteY6" fmla="*/ 2468771 h 2558381"/>
              <a:gd name="connsiteX7" fmla="*/ 360752 w 797643"/>
              <a:gd name="connsiteY7" fmla="*/ 2557671 h 2558381"/>
              <a:gd name="connsiteX8" fmla="*/ 513152 w 797643"/>
              <a:gd name="connsiteY8" fmla="*/ 2509411 h 2558381"/>
              <a:gd name="connsiteX9" fmla="*/ 685872 w 797643"/>
              <a:gd name="connsiteY9" fmla="*/ 2489091 h 2558381"/>
              <a:gd name="connsiteX10" fmla="*/ 711272 w 797643"/>
              <a:gd name="connsiteY10" fmla="*/ 2092851 h 2558381"/>
              <a:gd name="connsiteX11" fmla="*/ 736672 w 797643"/>
              <a:gd name="connsiteY11" fmla="*/ 1762651 h 2558381"/>
              <a:gd name="connsiteX12" fmla="*/ 797632 w 797643"/>
              <a:gd name="connsiteY12" fmla="*/ 1691531 h 2558381"/>
              <a:gd name="connsiteX13" fmla="*/ 741752 w 797643"/>
              <a:gd name="connsiteY13" fmla="*/ 1600091 h 2558381"/>
              <a:gd name="connsiteX14" fmla="*/ 706192 w 797643"/>
              <a:gd name="connsiteY14" fmla="*/ 1198771 h 2558381"/>
              <a:gd name="connsiteX15" fmla="*/ 660472 w 797643"/>
              <a:gd name="connsiteY15" fmla="*/ 761891 h 2558381"/>
              <a:gd name="connsiteX16" fmla="*/ 569032 w 797643"/>
              <a:gd name="connsiteY16" fmla="*/ 304691 h 2558381"/>
              <a:gd name="connsiteX17" fmla="*/ 472512 w 797643"/>
              <a:gd name="connsiteY17" fmla="*/ 101491 h 2558381"/>
              <a:gd name="connsiteX0" fmla="*/ 472512 w 797643"/>
              <a:gd name="connsiteY0" fmla="*/ 101491 h 2558432"/>
              <a:gd name="connsiteX1" fmla="*/ 193112 w 797643"/>
              <a:gd name="connsiteY1" fmla="*/ 4971 h 2558432"/>
              <a:gd name="connsiteX2" fmla="*/ 5152 w 797643"/>
              <a:gd name="connsiteY2" fmla="*/ 142131 h 2558432"/>
              <a:gd name="connsiteX3" fmla="*/ 61032 w 797643"/>
              <a:gd name="connsiteY3" fmla="*/ 1173371 h 2558432"/>
              <a:gd name="connsiteX4" fmla="*/ 147392 w 797643"/>
              <a:gd name="connsiteY4" fmla="*/ 1851551 h 2558432"/>
              <a:gd name="connsiteX5" fmla="*/ 210892 w 797643"/>
              <a:gd name="connsiteY5" fmla="*/ 2059831 h 2558432"/>
              <a:gd name="connsiteX6" fmla="*/ 279472 w 797643"/>
              <a:gd name="connsiteY6" fmla="*/ 2468771 h 2558432"/>
              <a:gd name="connsiteX7" fmla="*/ 360752 w 797643"/>
              <a:gd name="connsiteY7" fmla="*/ 2557671 h 2558432"/>
              <a:gd name="connsiteX8" fmla="*/ 513152 w 797643"/>
              <a:gd name="connsiteY8" fmla="*/ 2509411 h 2558432"/>
              <a:gd name="connsiteX9" fmla="*/ 688412 w 797643"/>
              <a:gd name="connsiteY9" fmla="*/ 2468771 h 2558432"/>
              <a:gd name="connsiteX10" fmla="*/ 711272 w 797643"/>
              <a:gd name="connsiteY10" fmla="*/ 2092851 h 2558432"/>
              <a:gd name="connsiteX11" fmla="*/ 736672 w 797643"/>
              <a:gd name="connsiteY11" fmla="*/ 1762651 h 2558432"/>
              <a:gd name="connsiteX12" fmla="*/ 797632 w 797643"/>
              <a:gd name="connsiteY12" fmla="*/ 1691531 h 2558432"/>
              <a:gd name="connsiteX13" fmla="*/ 741752 w 797643"/>
              <a:gd name="connsiteY13" fmla="*/ 1600091 h 2558432"/>
              <a:gd name="connsiteX14" fmla="*/ 706192 w 797643"/>
              <a:gd name="connsiteY14" fmla="*/ 1198771 h 2558432"/>
              <a:gd name="connsiteX15" fmla="*/ 660472 w 797643"/>
              <a:gd name="connsiteY15" fmla="*/ 761891 h 2558432"/>
              <a:gd name="connsiteX16" fmla="*/ 569032 w 797643"/>
              <a:gd name="connsiteY16" fmla="*/ 304691 h 2558432"/>
              <a:gd name="connsiteX17" fmla="*/ 472512 w 797643"/>
              <a:gd name="connsiteY17" fmla="*/ 101491 h 2558432"/>
              <a:gd name="connsiteX0" fmla="*/ 472512 w 797643"/>
              <a:gd name="connsiteY0" fmla="*/ 101491 h 2548447"/>
              <a:gd name="connsiteX1" fmla="*/ 193112 w 797643"/>
              <a:gd name="connsiteY1" fmla="*/ 4971 h 2548447"/>
              <a:gd name="connsiteX2" fmla="*/ 5152 w 797643"/>
              <a:gd name="connsiteY2" fmla="*/ 142131 h 2548447"/>
              <a:gd name="connsiteX3" fmla="*/ 61032 w 797643"/>
              <a:gd name="connsiteY3" fmla="*/ 1173371 h 2548447"/>
              <a:gd name="connsiteX4" fmla="*/ 147392 w 797643"/>
              <a:gd name="connsiteY4" fmla="*/ 1851551 h 2548447"/>
              <a:gd name="connsiteX5" fmla="*/ 210892 w 797643"/>
              <a:gd name="connsiteY5" fmla="*/ 2059831 h 2548447"/>
              <a:gd name="connsiteX6" fmla="*/ 279472 w 797643"/>
              <a:gd name="connsiteY6" fmla="*/ 2468771 h 2548447"/>
              <a:gd name="connsiteX7" fmla="*/ 370912 w 797643"/>
              <a:gd name="connsiteY7" fmla="*/ 2547511 h 2548447"/>
              <a:gd name="connsiteX8" fmla="*/ 513152 w 797643"/>
              <a:gd name="connsiteY8" fmla="*/ 2509411 h 2548447"/>
              <a:gd name="connsiteX9" fmla="*/ 688412 w 797643"/>
              <a:gd name="connsiteY9" fmla="*/ 2468771 h 2548447"/>
              <a:gd name="connsiteX10" fmla="*/ 711272 w 797643"/>
              <a:gd name="connsiteY10" fmla="*/ 2092851 h 2548447"/>
              <a:gd name="connsiteX11" fmla="*/ 736672 w 797643"/>
              <a:gd name="connsiteY11" fmla="*/ 1762651 h 2548447"/>
              <a:gd name="connsiteX12" fmla="*/ 797632 w 797643"/>
              <a:gd name="connsiteY12" fmla="*/ 1691531 h 2548447"/>
              <a:gd name="connsiteX13" fmla="*/ 741752 w 797643"/>
              <a:gd name="connsiteY13" fmla="*/ 1600091 h 2548447"/>
              <a:gd name="connsiteX14" fmla="*/ 706192 w 797643"/>
              <a:gd name="connsiteY14" fmla="*/ 1198771 h 2548447"/>
              <a:gd name="connsiteX15" fmla="*/ 660472 w 797643"/>
              <a:gd name="connsiteY15" fmla="*/ 761891 h 2548447"/>
              <a:gd name="connsiteX16" fmla="*/ 569032 w 797643"/>
              <a:gd name="connsiteY16" fmla="*/ 304691 h 2548447"/>
              <a:gd name="connsiteX17" fmla="*/ 472512 w 797643"/>
              <a:gd name="connsiteY17" fmla="*/ 101491 h 2548447"/>
              <a:gd name="connsiteX0" fmla="*/ 472512 w 797634"/>
              <a:gd name="connsiteY0" fmla="*/ 101491 h 2548447"/>
              <a:gd name="connsiteX1" fmla="*/ 193112 w 797634"/>
              <a:gd name="connsiteY1" fmla="*/ 4971 h 2548447"/>
              <a:gd name="connsiteX2" fmla="*/ 5152 w 797634"/>
              <a:gd name="connsiteY2" fmla="*/ 142131 h 2548447"/>
              <a:gd name="connsiteX3" fmla="*/ 61032 w 797634"/>
              <a:gd name="connsiteY3" fmla="*/ 1173371 h 2548447"/>
              <a:gd name="connsiteX4" fmla="*/ 147392 w 797634"/>
              <a:gd name="connsiteY4" fmla="*/ 1851551 h 2548447"/>
              <a:gd name="connsiteX5" fmla="*/ 210892 w 797634"/>
              <a:gd name="connsiteY5" fmla="*/ 2059831 h 2548447"/>
              <a:gd name="connsiteX6" fmla="*/ 279472 w 797634"/>
              <a:gd name="connsiteY6" fmla="*/ 2468771 h 2548447"/>
              <a:gd name="connsiteX7" fmla="*/ 370912 w 797634"/>
              <a:gd name="connsiteY7" fmla="*/ 2547511 h 2548447"/>
              <a:gd name="connsiteX8" fmla="*/ 513152 w 797634"/>
              <a:gd name="connsiteY8" fmla="*/ 2509411 h 2548447"/>
              <a:gd name="connsiteX9" fmla="*/ 688412 w 797634"/>
              <a:gd name="connsiteY9" fmla="*/ 2468771 h 2548447"/>
              <a:gd name="connsiteX10" fmla="*/ 711272 w 797634"/>
              <a:gd name="connsiteY10" fmla="*/ 2092851 h 2548447"/>
              <a:gd name="connsiteX11" fmla="*/ 739212 w 797634"/>
              <a:gd name="connsiteY11" fmla="*/ 1782971 h 2548447"/>
              <a:gd name="connsiteX12" fmla="*/ 797632 w 797634"/>
              <a:gd name="connsiteY12" fmla="*/ 1691531 h 2548447"/>
              <a:gd name="connsiteX13" fmla="*/ 741752 w 797634"/>
              <a:gd name="connsiteY13" fmla="*/ 1600091 h 2548447"/>
              <a:gd name="connsiteX14" fmla="*/ 706192 w 797634"/>
              <a:gd name="connsiteY14" fmla="*/ 1198771 h 2548447"/>
              <a:gd name="connsiteX15" fmla="*/ 660472 w 797634"/>
              <a:gd name="connsiteY15" fmla="*/ 761891 h 2548447"/>
              <a:gd name="connsiteX16" fmla="*/ 569032 w 797634"/>
              <a:gd name="connsiteY16" fmla="*/ 304691 h 2548447"/>
              <a:gd name="connsiteX17" fmla="*/ 472512 w 797634"/>
              <a:gd name="connsiteY17" fmla="*/ 101491 h 2548447"/>
              <a:gd name="connsiteX0" fmla="*/ 472512 w 815414"/>
              <a:gd name="connsiteY0" fmla="*/ 101491 h 2548447"/>
              <a:gd name="connsiteX1" fmla="*/ 193112 w 815414"/>
              <a:gd name="connsiteY1" fmla="*/ 4971 h 2548447"/>
              <a:gd name="connsiteX2" fmla="*/ 5152 w 815414"/>
              <a:gd name="connsiteY2" fmla="*/ 142131 h 2548447"/>
              <a:gd name="connsiteX3" fmla="*/ 61032 w 815414"/>
              <a:gd name="connsiteY3" fmla="*/ 1173371 h 2548447"/>
              <a:gd name="connsiteX4" fmla="*/ 147392 w 815414"/>
              <a:gd name="connsiteY4" fmla="*/ 1851551 h 2548447"/>
              <a:gd name="connsiteX5" fmla="*/ 210892 w 815414"/>
              <a:gd name="connsiteY5" fmla="*/ 2059831 h 2548447"/>
              <a:gd name="connsiteX6" fmla="*/ 279472 w 815414"/>
              <a:gd name="connsiteY6" fmla="*/ 2468771 h 2548447"/>
              <a:gd name="connsiteX7" fmla="*/ 370912 w 815414"/>
              <a:gd name="connsiteY7" fmla="*/ 2547511 h 2548447"/>
              <a:gd name="connsiteX8" fmla="*/ 513152 w 815414"/>
              <a:gd name="connsiteY8" fmla="*/ 2509411 h 2548447"/>
              <a:gd name="connsiteX9" fmla="*/ 688412 w 815414"/>
              <a:gd name="connsiteY9" fmla="*/ 2468771 h 2548447"/>
              <a:gd name="connsiteX10" fmla="*/ 711272 w 815414"/>
              <a:gd name="connsiteY10" fmla="*/ 2092851 h 2548447"/>
              <a:gd name="connsiteX11" fmla="*/ 739212 w 815414"/>
              <a:gd name="connsiteY11" fmla="*/ 1782971 h 2548447"/>
              <a:gd name="connsiteX12" fmla="*/ 815412 w 815414"/>
              <a:gd name="connsiteY12" fmla="*/ 1699151 h 2548447"/>
              <a:gd name="connsiteX13" fmla="*/ 741752 w 815414"/>
              <a:gd name="connsiteY13" fmla="*/ 1600091 h 2548447"/>
              <a:gd name="connsiteX14" fmla="*/ 706192 w 815414"/>
              <a:gd name="connsiteY14" fmla="*/ 1198771 h 2548447"/>
              <a:gd name="connsiteX15" fmla="*/ 660472 w 815414"/>
              <a:gd name="connsiteY15" fmla="*/ 761891 h 2548447"/>
              <a:gd name="connsiteX16" fmla="*/ 569032 w 815414"/>
              <a:gd name="connsiteY16" fmla="*/ 304691 h 2548447"/>
              <a:gd name="connsiteX17" fmla="*/ 472512 w 815414"/>
              <a:gd name="connsiteY17" fmla="*/ 101491 h 2548447"/>
              <a:gd name="connsiteX0" fmla="*/ 473849 w 816751"/>
              <a:gd name="connsiteY0" fmla="*/ 101491 h 2548447"/>
              <a:gd name="connsiteX1" fmla="*/ 217309 w 816751"/>
              <a:gd name="connsiteY1" fmla="*/ 4971 h 2548447"/>
              <a:gd name="connsiteX2" fmla="*/ 6489 w 816751"/>
              <a:gd name="connsiteY2" fmla="*/ 142131 h 2548447"/>
              <a:gd name="connsiteX3" fmla="*/ 62369 w 816751"/>
              <a:gd name="connsiteY3" fmla="*/ 1173371 h 2548447"/>
              <a:gd name="connsiteX4" fmla="*/ 148729 w 816751"/>
              <a:gd name="connsiteY4" fmla="*/ 1851551 h 2548447"/>
              <a:gd name="connsiteX5" fmla="*/ 212229 w 816751"/>
              <a:gd name="connsiteY5" fmla="*/ 2059831 h 2548447"/>
              <a:gd name="connsiteX6" fmla="*/ 280809 w 816751"/>
              <a:gd name="connsiteY6" fmla="*/ 2468771 h 2548447"/>
              <a:gd name="connsiteX7" fmla="*/ 372249 w 816751"/>
              <a:gd name="connsiteY7" fmla="*/ 2547511 h 2548447"/>
              <a:gd name="connsiteX8" fmla="*/ 514489 w 816751"/>
              <a:gd name="connsiteY8" fmla="*/ 2509411 h 2548447"/>
              <a:gd name="connsiteX9" fmla="*/ 689749 w 816751"/>
              <a:gd name="connsiteY9" fmla="*/ 2468771 h 2548447"/>
              <a:gd name="connsiteX10" fmla="*/ 712609 w 816751"/>
              <a:gd name="connsiteY10" fmla="*/ 2092851 h 2548447"/>
              <a:gd name="connsiteX11" fmla="*/ 740549 w 816751"/>
              <a:gd name="connsiteY11" fmla="*/ 1782971 h 2548447"/>
              <a:gd name="connsiteX12" fmla="*/ 816749 w 816751"/>
              <a:gd name="connsiteY12" fmla="*/ 1699151 h 2548447"/>
              <a:gd name="connsiteX13" fmla="*/ 743089 w 816751"/>
              <a:gd name="connsiteY13" fmla="*/ 1600091 h 2548447"/>
              <a:gd name="connsiteX14" fmla="*/ 707529 w 816751"/>
              <a:gd name="connsiteY14" fmla="*/ 1198771 h 2548447"/>
              <a:gd name="connsiteX15" fmla="*/ 661809 w 816751"/>
              <a:gd name="connsiteY15" fmla="*/ 761891 h 2548447"/>
              <a:gd name="connsiteX16" fmla="*/ 570369 w 816751"/>
              <a:gd name="connsiteY16" fmla="*/ 304691 h 2548447"/>
              <a:gd name="connsiteX17" fmla="*/ 473849 w 816751"/>
              <a:gd name="connsiteY17" fmla="*/ 101491 h 2548447"/>
              <a:gd name="connsiteX0" fmla="*/ 459862 w 802764"/>
              <a:gd name="connsiteY0" fmla="*/ 98071 h 2545027"/>
              <a:gd name="connsiteX1" fmla="*/ 203322 w 802764"/>
              <a:gd name="connsiteY1" fmla="*/ 1551 h 2545027"/>
              <a:gd name="connsiteX2" fmla="*/ 7742 w 802764"/>
              <a:gd name="connsiteY2" fmla="*/ 169191 h 2545027"/>
              <a:gd name="connsiteX3" fmla="*/ 48382 w 802764"/>
              <a:gd name="connsiteY3" fmla="*/ 1169951 h 2545027"/>
              <a:gd name="connsiteX4" fmla="*/ 134742 w 802764"/>
              <a:gd name="connsiteY4" fmla="*/ 1848131 h 2545027"/>
              <a:gd name="connsiteX5" fmla="*/ 198242 w 802764"/>
              <a:gd name="connsiteY5" fmla="*/ 2056411 h 2545027"/>
              <a:gd name="connsiteX6" fmla="*/ 266822 w 802764"/>
              <a:gd name="connsiteY6" fmla="*/ 2465351 h 2545027"/>
              <a:gd name="connsiteX7" fmla="*/ 358262 w 802764"/>
              <a:gd name="connsiteY7" fmla="*/ 2544091 h 2545027"/>
              <a:gd name="connsiteX8" fmla="*/ 500502 w 802764"/>
              <a:gd name="connsiteY8" fmla="*/ 2505991 h 2545027"/>
              <a:gd name="connsiteX9" fmla="*/ 675762 w 802764"/>
              <a:gd name="connsiteY9" fmla="*/ 2465351 h 2545027"/>
              <a:gd name="connsiteX10" fmla="*/ 698622 w 802764"/>
              <a:gd name="connsiteY10" fmla="*/ 2089431 h 2545027"/>
              <a:gd name="connsiteX11" fmla="*/ 726562 w 802764"/>
              <a:gd name="connsiteY11" fmla="*/ 1779551 h 2545027"/>
              <a:gd name="connsiteX12" fmla="*/ 802762 w 802764"/>
              <a:gd name="connsiteY12" fmla="*/ 1695731 h 2545027"/>
              <a:gd name="connsiteX13" fmla="*/ 729102 w 802764"/>
              <a:gd name="connsiteY13" fmla="*/ 1596671 h 2545027"/>
              <a:gd name="connsiteX14" fmla="*/ 693542 w 802764"/>
              <a:gd name="connsiteY14" fmla="*/ 1195351 h 2545027"/>
              <a:gd name="connsiteX15" fmla="*/ 647822 w 802764"/>
              <a:gd name="connsiteY15" fmla="*/ 758471 h 2545027"/>
              <a:gd name="connsiteX16" fmla="*/ 556382 w 802764"/>
              <a:gd name="connsiteY16" fmla="*/ 301271 h 2545027"/>
              <a:gd name="connsiteX17" fmla="*/ 459862 w 802764"/>
              <a:gd name="connsiteY17" fmla="*/ 98071 h 254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2764" h="2545027">
                <a:moveTo>
                  <a:pt x="459862" y="98071"/>
                </a:moveTo>
                <a:cubicBezTo>
                  <a:pt x="401019" y="48118"/>
                  <a:pt x="278675" y="-10302"/>
                  <a:pt x="203322" y="1551"/>
                </a:cubicBezTo>
                <a:cubicBezTo>
                  <a:pt x="127969" y="13404"/>
                  <a:pt x="33565" y="-25542"/>
                  <a:pt x="7742" y="169191"/>
                </a:cubicBezTo>
                <a:cubicBezTo>
                  <a:pt x="-18081" y="363924"/>
                  <a:pt x="27215" y="890128"/>
                  <a:pt x="48382" y="1169951"/>
                </a:cubicBezTo>
                <a:cubicBezTo>
                  <a:pt x="69549" y="1449774"/>
                  <a:pt x="94525" y="1697848"/>
                  <a:pt x="134742" y="1848131"/>
                </a:cubicBezTo>
                <a:cubicBezTo>
                  <a:pt x="174959" y="1998414"/>
                  <a:pt x="176229" y="1953541"/>
                  <a:pt x="198242" y="2056411"/>
                </a:cubicBezTo>
                <a:cubicBezTo>
                  <a:pt x="220255" y="2159281"/>
                  <a:pt x="240152" y="2384071"/>
                  <a:pt x="266822" y="2465351"/>
                </a:cubicBezTo>
                <a:cubicBezTo>
                  <a:pt x="293492" y="2546631"/>
                  <a:pt x="319315" y="2537318"/>
                  <a:pt x="358262" y="2544091"/>
                </a:cubicBezTo>
                <a:cubicBezTo>
                  <a:pt x="397209" y="2550864"/>
                  <a:pt x="447585" y="2519114"/>
                  <a:pt x="500502" y="2505991"/>
                </a:cubicBezTo>
                <a:cubicBezTo>
                  <a:pt x="553419" y="2492868"/>
                  <a:pt x="642742" y="2534778"/>
                  <a:pt x="675762" y="2465351"/>
                </a:cubicBezTo>
                <a:cubicBezTo>
                  <a:pt x="708782" y="2395924"/>
                  <a:pt x="690155" y="2203731"/>
                  <a:pt x="698622" y="2089431"/>
                </a:cubicBezTo>
                <a:cubicBezTo>
                  <a:pt x="707089" y="1975131"/>
                  <a:pt x="709205" y="1845168"/>
                  <a:pt x="726562" y="1779551"/>
                </a:cubicBezTo>
                <a:cubicBezTo>
                  <a:pt x="743919" y="1713934"/>
                  <a:pt x="802339" y="1726211"/>
                  <a:pt x="802762" y="1695731"/>
                </a:cubicBezTo>
                <a:cubicBezTo>
                  <a:pt x="803185" y="1665251"/>
                  <a:pt x="739262" y="1635618"/>
                  <a:pt x="729102" y="1596671"/>
                </a:cubicBezTo>
                <a:cubicBezTo>
                  <a:pt x="718942" y="1557724"/>
                  <a:pt x="707089" y="1335051"/>
                  <a:pt x="693542" y="1195351"/>
                </a:cubicBezTo>
                <a:cubicBezTo>
                  <a:pt x="679995" y="1055651"/>
                  <a:pt x="675762" y="950664"/>
                  <a:pt x="647822" y="758471"/>
                </a:cubicBezTo>
                <a:cubicBezTo>
                  <a:pt x="619882" y="566278"/>
                  <a:pt x="587709" y="411338"/>
                  <a:pt x="556382" y="301271"/>
                </a:cubicBezTo>
                <a:cubicBezTo>
                  <a:pt x="525055" y="191204"/>
                  <a:pt x="518705" y="148024"/>
                  <a:pt x="459862" y="98071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40">
            <a:extLst>
              <a:ext uri="{FF2B5EF4-FFF2-40B4-BE49-F238E27FC236}">
                <a16:creationId xmlns:a16="http://schemas.microsoft.com/office/drawing/2014/main" id="{784E7606-FBC2-81D4-22B6-E847DFD5A9DC}"/>
              </a:ext>
            </a:extLst>
          </p:cNvPr>
          <p:cNvSpPr/>
          <p:nvPr/>
        </p:nvSpPr>
        <p:spPr>
          <a:xfrm>
            <a:off x="7920465" y="2497207"/>
            <a:ext cx="779808" cy="2544690"/>
          </a:xfrm>
          <a:custGeom>
            <a:avLst/>
            <a:gdLst>
              <a:gd name="connsiteX0" fmla="*/ 492668 w 797468"/>
              <a:gd name="connsiteY0" fmla="*/ 96039 h 2580317"/>
              <a:gd name="connsiteX1" fmla="*/ 192948 w 797468"/>
              <a:gd name="connsiteY1" fmla="*/ 4599 h 2580317"/>
              <a:gd name="connsiteX2" fmla="*/ 4988 w 797468"/>
              <a:gd name="connsiteY2" fmla="*/ 141759 h 2580317"/>
              <a:gd name="connsiteX3" fmla="*/ 60868 w 797468"/>
              <a:gd name="connsiteY3" fmla="*/ 1172999 h 2580317"/>
              <a:gd name="connsiteX4" fmla="*/ 131988 w 797468"/>
              <a:gd name="connsiteY4" fmla="*/ 1823239 h 2580317"/>
              <a:gd name="connsiteX5" fmla="*/ 223428 w 797468"/>
              <a:gd name="connsiteY5" fmla="*/ 2056919 h 2580317"/>
              <a:gd name="connsiteX6" fmla="*/ 279308 w 797468"/>
              <a:gd name="connsiteY6" fmla="*/ 2468399 h 2580317"/>
              <a:gd name="connsiteX7" fmla="*/ 375828 w 797468"/>
              <a:gd name="connsiteY7" fmla="*/ 2580159 h 2580317"/>
              <a:gd name="connsiteX8" fmla="*/ 507908 w 797468"/>
              <a:gd name="connsiteY8" fmla="*/ 2493799 h 2580317"/>
              <a:gd name="connsiteX9" fmla="*/ 685708 w 797468"/>
              <a:gd name="connsiteY9" fmla="*/ 2529359 h 2580317"/>
              <a:gd name="connsiteX10" fmla="*/ 711108 w 797468"/>
              <a:gd name="connsiteY10" fmla="*/ 2092479 h 2580317"/>
              <a:gd name="connsiteX11" fmla="*/ 736508 w 797468"/>
              <a:gd name="connsiteY11" fmla="*/ 1762279 h 2580317"/>
              <a:gd name="connsiteX12" fmla="*/ 797468 w 797468"/>
              <a:gd name="connsiteY12" fmla="*/ 1691159 h 2580317"/>
              <a:gd name="connsiteX13" fmla="*/ 736508 w 797468"/>
              <a:gd name="connsiteY13" fmla="*/ 1457479 h 2580317"/>
              <a:gd name="connsiteX14" fmla="*/ 660308 w 797468"/>
              <a:gd name="connsiteY14" fmla="*/ 761519 h 2580317"/>
              <a:gd name="connsiteX15" fmla="*/ 568868 w 797468"/>
              <a:gd name="connsiteY15" fmla="*/ 304319 h 2580317"/>
              <a:gd name="connsiteX16" fmla="*/ 492668 w 797468"/>
              <a:gd name="connsiteY16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36508 w 797479"/>
              <a:gd name="connsiteY14" fmla="*/ 145747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06028 w 797479"/>
              <a:gd name="connsiteY14" fmla="*/ 119839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23428 w 797479"/>
              <a:gd name="connsiteY5" fmla="*/ 205729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10728 w 797479"/>
              <a:gd name="connsiteY5" fmla="*/ 205983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57874"/>
              <a:gd name="connsiteX1" fmla="*/ 193112 w 797643"/>
              <a:gd name="connsiteY1" fmla="*/ 4971 h 2557874"/>
              <a:gd name="connsiteX2" fmla="*/ 5152 w 797643"/>
              <a:gd name="connsiteY2" fmla="*/ 142131 h 2557874"/>
              <a:gd name="connsiteX3" fmla="*/ 61032 w 797643"/>
              <a:gd name="connsiteY3" fmla="*/ 1173371 h 2557874"/>
              <a:gd name="connsiteX4" fmla="*/ 147392 w 797643"/>
              <a:gd name="connsiteY4" fmla="*/ 1851551 h 2557874"/>
              <a:gd name="connsiteX5" fmla="*/ 210892 w 797643"/>
              <a:gd name="connsiteY5" fmla="*/ 2059831 h 2557874"/>
              <a:gd name="connsiteX6" fmla="*/ 279472 w 797643"/>
              <a:gd name="connsiteY6" fmla="*/ 2468771 h 2557874"/>
              <a:gd name="connsiteX7" fmla="*/ 360752 w 797643"/>
              <a:gd name="connsiteY7" fmla="*/ 2557671 h 2557874"/>
              <a:gd name="connsiteX8" fmla="*/ 508072 w 797643"/>
              <a:gd name="connsiteY8" fmla="*/ 2494171 h 2557874"/>
              <a:gd name="connsiteX9" fmla="*/ 685872 w 797643"/>
              <a:gd name="connsiteY9" fmla="*/ 2529731 h 2557874"/>
              <a:gd name="connsiteX10" fmla="*/ 711272 w 797643"/>
              <a:gd name="connsiteY10" fmla="*/ 2092851 h 2557874"/>
              <a:gd name="connsiteX11" fmla="*/ 736672 w 797643"/>
              <a:gd name="connsiteY11" fmla="*/ 1762651 h 2557874"/>
              <a:gd name="connsiteX12" fmla="*/ 797632 w 797643"/>
              <a:gd name="connsiteY12" fmla="*/ 1691531 h 2557874"/>
              <a:gd name="connsiteX13" fmla="*/ 741752 w 797643"/>
              <a:gd name="connsiteY13" fmla="*/ 1600091 h 2557874"/>
              <a:gd name="connsiteX14" fmla="*/ 706192 w 797643"/>
              <a:gd name="connsiteY14" fmla="*/ 1198771 h 2557874"/>
              <a:gd name="connsiteX15" fmla="*/ 660472 w 797643"/>
              <a:gd name="connsiteY15" fmla="*/ 761891 h 2557874"/>
              <a:gd name="connsiteX16" fmla="*/ 569032 w 797643"/>
              <a:gd name="connsiteY16" fmla="*/ 304691 h 2557874"/>
              <a:gd name="connsiteX17" fmla="*/ 472512 w 797643"/>
              <a:gd name="connsiteY17" fmla="*/ 101491 h 2557874"/>
              <a:gd name="connsiteX0" fmla="*/ 472512 w 797643"/>
              <a:gd name="connsiteY0" fmla="*/ 101491 h 2557897"/>
              <a:gd name="connsiteX1" fmla="*/ 193112 w 797643"/>
              <a:gd name="connsiteY1" fmla="*/ 4971 h 2557897"/>
              <a:gd name="connsiteX2" fmla="*/ 5152 w 797643"/>
              <a:gd name="connsiteY2" fmla="*/ 142131 h 2557897"/>
              <a:gd name="connsiteX3" fmla="*/ 61032 w 797643"/>
              <a:gd name="connsiteY3" fmla="*/ 1173371 h 2557897"/>
              <a:gd name="connsiteX4" fmla="*/ 147392 w 797643"/>
              <a:gd name="connsiteY4" fmla="*/ 1851551 h 2557897"/>
              <a:gd name="connsiteX5" fmla="*/ 210892 w 797643"/>
              <a:gd name="connsiteY5" fmla="*/ 2059831 h 2557897"/>
              <a:gd name="connsiteX6" fmla="*/ 279472 w 797643"/>
              <a:gd name="connsiteY6" fmla="*/ 2468771 h 2557897"/>
              <a:gd name="connsiteX7" fmla="*/ 360752 w 797643"/>
              <a:gd name="connsiteY7" fmla="*/ 2557671 h 2557897"/>
              <a:gd name="connsiteX8" fmla="*/ 508072 w 797643"/>
              <a:gd name="connsiteY8" fmla="*/ 2494171 h 2557897"/>
              <a:gd name="connsiteX9" fmla="*/ 685872 w 797643"/>
              <a:gd name="connsiteY9" fmla="*/ 2489091 h 2557897"/>
              <a:gd name="connsiteX10" fmla="*/ 711272 w 797643"/>
              <a:gd name="connsiteY10" fmla="*/ 2092851 h 2557897"/>
              <a:gd name="connsiteX11" fmla="*/ 736672 w 797643"/>
              <a:gd name="connsiteY11" fmla="*/ 1762651 h 2557897"/>
              <a:gd name="connsiteX12" fmla="*/ 797632 w 797643"/>
              <a:gd name="connsiteY12" fmla="*/ 1691531 h 2557897"/>
              <a:gd name="connsiteX13" fmla="*/ 741752 w 797643"/>
              <a:gd name="connsiteY13" fmla="*/ 1600091 h 2557897"/>
              <a:gd name="connsiteX14" fmla="*/ 706192 w 797643"/>
              <a:gd name="connsiteY14" fmla="*/ 1198771 h 2557897"/>
              <a:gd name="connsiteX15" fmla="*/ 660472 w 797643"/>
              <a:gd name="connsiteY15" fmla="*/ 761891 h 2557897"/>
              <a:gd name="connsiteX16" fmla="*/ 569032 w 797643"/>
              <a:gd name="connsiteY16" fmla="*/ 304691 h 2557897"/>
              <a:gd name="connsiteX17" fmla="*/ 472512 w 797643"/>
              <a:gd name="connsiteY17" fmla="*/ 101491 h 2557897"/>
              <a:gd name="connsiteX0" fmla="*/ 472512 w 797643"/>
              <a:gd name="connsiteY0" fmla="*/ 101491 h 2558381"/>
              <a:gd name="connsiteX1" fmla="*/ 193112 w 797643"/>
              <a:gd name="connsiteY1" fmla="*/ 4971 h 2558381"/>
              <a:gd name="connsiteX2" fmla="*/ 5152 w 797643"/>
              <a:gd name="connsiteY2" fmla="*/ 142131 h 2558381"/>
              <a:gd name="connsiteX3" fmla="*/ 61032 w 797643"/>
              <a:gd name="connsiteY3" fmla="*/ 1173371 h 2558381"/>
              <a:gd name="connsiteX4" fmla="*/ 147392 w 797643"/>
              <a:gd name="connsiteY4" fmla="*/ 1851551 h 2558381"/>
              <a:gd name="connsiteX5" fmla="*/ 210892 w 797643"/>
              <a:gd name="connsiteY5" fmla="*/ 2059831 h 2558381"/>
              <a:gd name="connsiteX6" fmla="*/ 279472 w 797643"/>
              <a:gd name="connsiteY6" fmla="*/ 2468771 h 2558381"/>
              <a:gd name="connsiteX7" fmla="*/ 360752 w 797643"/>
              <a:gd name="connsiteY7" fmla="*/ 2557671 h 2558381"/>
              <a:gd name="connsiteX8" fmla="*/ 513152 w 797643"/>
              <a:gd name="connsiteY8" fmla="*/ 2509411 h 2558381"/>
              <a:gd name="connsiteX9" fmla="*/ 685872 w 797643"/>
              <a:gd name="connsiteY9" fmla="*/ 2489091 h 2558381"/>
              <a:gd name="connsiteX10" fmla="*/ 711272 w 797643"/>
              <a:gd name="connsiteY10" fmla="*/ 2092851 h 2558381"/>
              <a:gd name="connsiteX11" fmla="*/ 736672 w 797643"/>
              <a:gd name="connsiteY11" fmla="*/ 1762651 h 2558381"/>
              <a:gd name="connsiteX12" fmla="*/ 797632 w 797643"/>
              <a:gd name="connsiteY12" fmla="*/ 1691531 h 2558381"/>
              <a:gd name="connsiteX13" fmla="*/ 741752 w 797643"/>
              <a:gd name="connsiteY13" fmla="*/ 1600091 h 2558381"/>
              <a:gd name="connsiteX14" fmla="*/ 706192 w 797643"/>
              <a:gd name="connsiteY14" fmla="*/ 1198771 h 2558381"/>
              <a:gd name="connsiteX15" fmla="*/ 660472 w 797643"/>
              <a:gd name="connsiteY15" fmla="*/ 761891 h 2558381"/>
              <a:gd name="connsiteX16" fmla="*/ 569032 w 797643"/>
              <a:gd name="connsiteY16" fmla="*/ 304691 h 2558381"/>
              <a:gd name="connsiteX17" fmla="*/ 472512 w 797643"/>
              <a:gd name="connsiteY17" fmla="*/ 101491 h 2558381"/>
              <a:gd name="connsiteX0" fmla="*/ 472512 w 797643"/>
              <a:gd name="connsiteY0" fmla="*/ 101491 h 2558432"/>
              <a:gd name="connsiteX1" fmla="*/ 193112 w 797643"/>
              <a:gd name="connsiteY1" fmla="*/ 4971 h 2558432"/>
              <a:gd name="connsiteX2" fmla="*/ 5152 w 797643"/>
              <a:gd name="connsiteY2" fmla="*/ 142131 h 2558432"/>
              <a:gd name="connsiteX3" fmla="*/ 61032 w 797643"/>
              <a:gd name="connsiteY3" fmla="*/ 1173371 h 2558432"/>
              <a:gd name="connsiteX4" fmla="*/ 147392 w 797643"/>
              <a:gd name="connsiteY4" fmla="*/ 1851551 h 2558432"/>
              <a:gd name="connsiteX5" fmla="*/ 210892 w 797643"/>
              <a:gd name="connsiteY5" fmla="*/ 2059831 h 2558432"/>
              <a:gd name="connsiteX6" fmla="*/ 279472 w 797643"/>
              <a:gd name="connsiteY6" fmla="*/ 2468771 h 2558432"/>
              <a:gd name="connsiteX7" fmla="*/ 360752 w 797643"/>
              <a:gd name="connsiteY7" fmla="*/ 2557671 h 2558432"/>
              <a:gd name="connsiteX8" fmla="*/ 513152 w 797643"/>
              <a:gd name="connsiteY8" fmla="*/ 2509411 h 2558432"/>
              <a:gd name="connsiteX9" fmla="*/ 688412 w 797643"/>
              <a:gd name="connsiteY9" fmla="*/ 2468771 h 2558432"/>
              <a:gd name="connsiteX10" fmla="*/ 711272 w 797643"/>
              <a:gd name="connsiteY10" fmla="*/ 2092851 h 2558432"/>
              <a:gd name="connsiteX11" fmla="*/ 736672 w 797643"/>
              <a:gd name="connsiteY11" fmla="*/ 1762651 h 2558432"/>
              <a:gd name="connsiteX12" fmla="*/ 797632 w 797643"/>
              <a:gd name="connsiteY12" fmla="*/ 1691531 h 2558432"/>
              <a:gd name="connsiteX13" fmla="*/ 741752 w 797643"/>
              <a:gd name="connsiteY13" fmla="*/ 1600091 h 2558432"/>
              <a:gd name="connsiteX14" fmla="*/ 706192 w 797643"/>
              <a:gd name="connsiteY14" fmla="*/ 1198771 h 2558432"/>
              <a:gd name="connsiteX15" fmla="*/ 660472 w 797643"/>
              <a:gd name="connsiteY15" fmla="*/ 761891 h 2558432"/>
              <a:gd name="connsiteX16" fmla="*/ 569032 w 797643"/>
              <a:gd name="connsiteY16" fmla="*/ 304691 h 2558432"/>
              <a:gd name="connsiteX17" fmla="*/ 472512 w 797643"/>
              <a:gd name="connsiteY17" fmla="*/ 101491 h 2558432"/>
              <a:gd name="connsiteX0" fmla="*/ 472512 w 797643"/>
              <a:gd name="connsiteY0" fmla="*/ 101491 h 2548447"/>
              <a:gd name="connsiteX1" fmla="*/ 193112 w 797643"/>
              <a:gd name="connsiteY1" fmla="*/ 4971 h 2548447"/>
              <a:gd name="connsiteX2" fmla="*/ 5152 w 797643"/>
              <a:gd name="connsiteY2" fmla="*/ 142131 h 2548447"/>
              <a:gd name="connsiteX3" fmla="*/ 61032 w 797643"/>
              <a:gd name="connsiteY3" fmla="*/ 1173371 h 2548447"/>
              <a:gd name="connsiteX4" fmla="*/ 147392 w 797643"/>
              <a:gd name="connsiteY4" fmla="*/ 1851551 h 2548447"/>
              <a:gd name="connsiteX5" fmla="*/ 210892 w 797643"/>
              <a:gd name="connsiteY5" fmla="*/ 2059831 h 2548447"/>
              <a:gd name="connsiteX6" fmla="*/ 279472 w 797643"/>
              <a:gd name="connsiteY6" fmla="*/ 2468771 h 2548447"/>
              <a:gd name="connsiteX7" fmla="*/ 370912 w 797643"/>
              <a:gd name="connsiteY7" fmla="*/ 2547511 h 2548447"/>
              <a:gd name="connsiteX8" fmla="*/ 513152 w 797643"/>
              <a:gd name="connsiteY8" fmla="*/ 2509411 h 2548447"/>
              <a:gd name="connsiteX9" fmla="*/ 688412 w 797643"/>
              <a:gd name="connsiteY9" fmla="*/ 2468771 h 2548447"/>
              <a:gd name="connsiteX10" fmla="*/ 711272 w 797643"/>
              <a:gd name="connsiteY10" fmla="*/ 2092851 h 2548447"/>
              <a:gd name="connsiteX11" fmla="*/ 736672 w 797643"/>
              <a:gd name="connsiteY11" fmla="*/ 1762651 h 2548447"/>
              <a:gd name="connsiteX12" fmla="*/ 797632 w 797643"/>
              <a:gd name="connsiteY12" fmla="*/ 1691531 h 2548447"/>
              <a:gd name="connsiteX13" fmla="*/ 741752 w 797643"/>
              <a:gd name="connsiteY13" fmla="*/ 1600091 h 2548447"/>
              <a:gd name="connsiteX14" fmla="*/ 706192 w 797643"/>
              <a:gd name="connsiteY14" fmla="*/ 1198771 h 2548447"/>
              <a:gd name="connsiteX15" fmla="*/ 660472 w 797643"/>
              <a:gd name="connsiteY15" fmla="*/ 761891 h 2548447"/>
              <a:gd name="connsiteX16" fmla="*/ 569032 w 797643"/>
              <a:gd name="connsiteY16" fmla="*/ 304691 h 2548447"/>
              <a:gd name="connsiteX17" fmla="*/ 472512 w 797643"/>
              <a:gd name="connsiteY17" fmla="*/ 101491 h 2548447"/>
              <a:gd name="connsiteX0" fmla="*/ 472512 w 797634"/>
              <a:gd name="connsiteY0" fmla="*/ 101491 h 2548447"/>
              <a:gd name="connsiteX1" fmla="*/ 193112 w 797634"/>
              <a:gd name="connsiteY1" fmla="*/ 4971 h 2548447"/>
              <a:gd name="connsiteX2" fmla="*/ 5152 w 797634"/>
              <a:gd name="connsiteY2" fmla="*/ 142131 h 2548447"/>
              <a:gd name="connsiteX3" fmla="*/ 61032 w 797634"/>
              <a:gd name="connsiteY3" fmla="*/ 1173371 h 2548447"/>
              <a:gd name="connsiteX4" fmla="*/ 147392 w 797634"/>
              <a:gd name="connsiteY4" fmla="*/ 1851551 h 2548447"/>
              <a:gd name="connsiteX5" fmla="*/ 210892 w 797634"/>
              <a:gd name="connsiteY5" fmla="*/ 2059831 h 2548447"/>
              <a:gd name="connsiteX6" fmla="*/ 279472 w 797634"/>
              <a:gd name="connsiteY6" fmla="*/ 2468771 h 2548447"/>
              <a:gd name="connsiteX7" fmla="*/ 370912 w 797634"/>
              <a:gd name="connsiteY7" fmla="*/ 2547511 h 2548447"/>
              <a:gd name="connsiteX8" fmla="*/ 513152 w 797634"/>
              <a:gd name="connsiteY8" fmla="*/ 2509411 h 2548447"/>
              <a:gd name="connsiteX9" fmla="*/ 688412 w 797634"/>
              <a:gd name="connsiteY9" fmla="*/ 2468771 h 2548447"/>
              <a:gd name="connsiteX10" fmla="*/ 711272 w 797634"/>
              <a:gd name="connsiteY10" fmla="*/ 2092851 h 2548447"/>
              <a:gd name="connsiteX11" fmla="*/ 739212 w 797634"/>
              <a:gd name="connsiteY11" fmla="*/ 1782971 h 2548447"/>
              <a:gd name="connsiteX12" fmla="*/ 797632 w 797634"/>
              <a:gd name="connsiteY12" fmla="*/ 1691531 h 2548447"/>
              <a:gd name="connsiteX13" fmla="*/ 741752 w 797634"/>
              <a:gd name="connsiteY13" fmla="*/ 1600091 h 2548447"/>
              <a:gd name="connsiteX14" fmla="*/ 706192 w 797634"/>
              <a:gd name="connsiteY14" fmla="*/ 1198771 h 2548447"/>
              <a:gd name="connsiteX15" fmla="*/ 660472 w 797634"/>
              <a:gd name="connsiteY15" fmla="*/ 761891 h 2548447"/>
              <a:gd name="connsiteX16" fmla="*/ 569032 w 797634"/>
              <a:gd name="connsiteY16" fmla="*/ 304691 h 2548447"/>
              <a:gd name="connsiteX17" fmla="*/ 472512 w 797634"/>
              <a:gd name="connsiteY17" fmla="*/ 101491 h 2548447"/>
              <a:gd name="connsiteX0" fmla="*/ 472512 w 815414"/>
              <a:gd name="connsiteY0" fmla="*/ 101491 h 2548447"/>
              <a:gd name="connsiteX1" fmla="*/ 193112 w 815414"/>
              <a:gd name="connsiteY1" fmla="*/ 4971 h 2548447"/>
              <a:gd name="connsiteX2" fmla="*/ 5152 w 815414"/>
              <a:gd name="connsiteY2" fmla="*/ 142131 h 2548447"/>
              <a:gd name="connsiteX3" fmla="*/ 61032 w 815414"/>
              <a:gd name="connsiteY3" fmla="*/ 1173371 h 2548447"/>
              <a:gd name="connsiteX4" fmla="*/ 147392 w 815414"/>
              <a:gd name="connsiteY4" fmla="*/ 1851551 h 2548447"/>
              <a:gd name="connsiteX5" fmla="*/ 210892 w 815414"/>
              <a:gd name="connsiteY5" fmla="*/ 2059831 h 2548447"/>
              <a:gd name="connsiteX6" fmla="*/ 279472 w 815414"/>
              <a:gd name="connsiteY6" fmla="*/ 2468771 h 2548447"/>
              <a:gd name="connsiteX7" fmla="*/ 370912 w 815414"/>
              <a:gd name="connsiteY7" fmla="*/ 2547511 h 2548447"/>
              <a:gd name="connsiteX8" fmla="*/ 513152 w 815414"/>
              <a:gd name="connsiteY8" fmla="*/ 2509411 h 2548447"/>
              <a:gd name="connsiteX9" fmla="*/ 688412 w 815414"/>
              <a:gd name="connsiteY9" fmla="*/ 2468771 h 2548447"/>
              <a:gd name="connsiteX10" fmla="*/ 711272 w 815414"/>
              <a:gd name="connsiteY10" fmla="*/ 2092851 h 2548447"/>
              <a:gd name="connsiteX11" fmla="*/ 739212 w 815414"/>
              <a:gd name="connsiteY11" fmla="*/ 1782971 h 2548447"/>
              <a:gd name="connsiteX12" fmla="*/ 815412 w 815414"/>
              <a:gd name="connsiteY12" fmla="*/ 1699151 h 2548447"/>
              <a:gd name="connsiteX13" fmla="*/ 741752 w 815414"/>
              <a:gd name="connsiteY13" fmla="*/ 1600091 h 2548447"/>
              <a:gd name="connsiteX14" fmla="*/ 706192 w 815414"/>
              <a:gd name="connsiteY14" fmla="*/ 1198771 h 2548447"/>
              <a:gd name="connsiteX15" fmla="*/ 660472 w 815414"/>
              <a:gd name="connsiteY15" fmla="*/ 761891 h 2548447"/>
              <a:gd name="connsiteX16" fmla="*/ 569032 w 815414"/>
              <a:gd name="connsiteY16" fmla="*/ 304691 h 2548447"/>
              <a:gd name="connsiteX17" fmla="*/ 472512 w 815414"/>
              <a:gd name="connsiteY17" fmla="*/ 101491 h 2548447"/>
              <a:gd name="connsiteX0" fmla="*/ 473849 w 816751"/>
              <a:gd name="connsiteY0" fmla="*/ 101491 h 2548447"/>
              <a:gd name="connsiteX1" fmla="*/ 217309 w 816751"/>
              <a:gd name="connsiteY1" fmla="*/ 4971 h 2548447"/>
              <a:gd name="connsiteX2" fmla="*/ 6489 w 816751"/>
              <a:gd name="connsiteY2" fmla="*/ 142131 h 2548447"/>
              <a:gd name="connsiteX3" fmla="*/ 62369 w 816751"/>
              <a:gd name="connsiteY3" fmla="*/ 1173371 h 2548447"/>
              <a:gd name="connsiteX4" fmla="*/ 148729 w 816751"/>
              <a:gd name="connsiteY4" fmla="*/ 1851551 h 2548447"/>
              <a:gd name="connsiteX5" fmla="*/ 212229 w 816751"/>
              <a:gd name="connsiteY5" fmla="*/ 2059831 h 2548447"/>
              <a:gd name="connsiteX6" fmla="*/ 280809 w 816751"/>
              <a:gd name="connsiteY6" fmla="*/ 2468771 h 2548447"/>
              <a:gd name="connsiteX7" fmla="*/ 372249 w 816751"/>
              <a:gd name="connsiteY7" fmla="*/ 2547511 h 2548447"/>
              <a:gd name="connsiteX8" fmla="*/ 514489 w 816751"/>
              <a:gd name="connsiteY8" fmla="*/ 2509411 h 2548447"/>
              <a:gd name="connsiteX9" fmla="*/ 689749 w 816751"/>
              <a:gd name="connsiteY9" fmla="*/ 2468771 h 2548447"/>
              <a:gd name="connsiteX10" fmla="*/ 712609 w 816751"/>
              <a:gd name="connsiteY10" fmla="*/ 2092851 h 2548447"/>
              <a:gd name="connsiteX11" fmla="*/ 740549 w 816751"/>
              <a:gd name="connsiteY11" fmla="*/ 1782971 h 2548447"/>
              <a:gd name="connsiteX12" fmla="*/ 816749 w 816751"/>
              <a:gd name="connsiteY12" fmla="*/ 1699151 h 2548447"/>
              <a:gd name="connsiteX13" fmla="*/ 743089 w 816751"/>
              <a:gd name="connsiteY13" fmla="*/ 1600091 h 2548447"/>
              <a:gd name="connsiteX14" fmla="*/ 707529 w 816751"/>
              <a:gd name="connsiteY14" fmla="*/ 1198771 h 2548447"/>
              <a:gd name="connsiteX15" fmla="*/ 661809 w 816751"/>
              <a:gd name="connsiteY15" fmla="*/ 761891 h 2548447"/>
              <a:gd name="connsiteX16" fmla="*/ 570369 w 816751"/>
              <a:gd name="connsiteY16" fmla="*/ 304691 h 2548447"/>
              <a:gd name="connsiteX17" fmla="*/ 473849 w 816751"/>
              <a:gd name="connsiteY17" fmla="*/ 101491 h 2548447"/>
              <a:gd name="connsiteX0" fmla="*/ 459862 w 802764"/>
              <a:gd name="connsiteY0" fmla="*/ 98071 h 2545027"/>
              <a:gd name="connsiteX1" fmla="*/ 203322 w 802764"/>
              <a:gd name="connsiteY1" fmla="*/ 1551 h 2545027"/>
              <a:gd name="connsiteX2" fmla="*/ 7742 w 802764"/>
              <a:gd name="connsiteY2" fmla="*/ 169191 h 2545027"/>
              <a:gd name="connsiteX3" fmla="*/ 48382 w 802764"/>
              <a:gd name="connsiteY3" fmla="*/ 1169951 h 2545027"/>
              <a:gd name="connsiteX4" fmla="*/ 134742 w 802764"/>
              <a:gd name="connsiteY4" fmla="*/ 1848131 h 2545027"/>
              <a:gd name="connsiteX5" fmla="*/ 198242 w 802764"/>
              <a:gd name="connsiteY5" fmla="*/ 2056411 h 2545027"/>
              <a:gd name="connsiteX6" fmla="*/ 266822 w 802764"/>
              <a:gd name="connsiteY6" fmla="*/ 2465351 h 2545027"/>
              <a:gd name="connsiteX7" fmla="*/ 358262 w 802764"/>
              <a:gd name="connsiteY7" fmla="*/ 2544091 h 2545027"/>
              <a:gd name="connsiteX8" fmla="*/ 500502 w 802764"/>
              <a:gd name="connsiteY8" fmla="*/ 2505991 h 2545027"/>
              <a:gd name="connsiteX9" fmla="*/ 675762 w 802764"/>
              <a:gd name="connsiteY9" fmla="*/ 2465351 h 2545027"/>
              <a:gd name="connsiteX10" fmla="*/ 698622 w 802764"/>
              <a:gd name="connsiteY10" fmla="*/ 2089431 h 2545027"/>
              <a:gd name="connsiteX11" fmla="*/ 726562 w 802764"/>
              <a:gd name="connsiteY11" fmla="*/ 1779551 h 2545027"/>
              <a:gd name="connsiteX12" fmla="*/ 802762 w 802764"/>
              <a:gd name="connsiteY12" fmla="*/ 1695731 h 2545027"/>
              <a:gd name="connsiteX13" fmla="*/ 729102 w 802764"/>
              <a:gd name="connsiteY13" fmla="*/ 1596671 h 2545027"/>
              <a:gd name="connsiteX14" fmla="*/ 693542 w 802764"/>
              <a:gd name="connsiteY14" fmla="*/ 1195351 h 2545027"/>
              <a:gd name="connsiteX15" fmla="*/ 647822 w 802764"/>
              <a:gd name="connsiteY15" fmla="*/ 758471 h 2545027"/>
              <a:gd name="connsiteX16" fmla="*/ 556382 w 802764"/>
              <a:gd name="connsiteY16" fmla="*/ 301271 h 2545027"/>
              <a:gd name="connsiteX17" fmla="*/ 459862 w 802764"/>
              <a:gd name="connsiteY17" fmla="*/ 98071 h 2545027"/>
              <a:gd name="connsiteX0" fmla="*/ 455246 w 798148"/>
              <a:gd name="connsiteY0" fmla="*/ 98071 h 2545027"/>
              <a:gd name="connsiteX1" fmla="*/ 198706 w 798148"/>
              <a:gd name="connsiteY1" fmla="*/ 1551 h 2545027"/>
              <a:gd name="connsiteX2" fmla="*/ 3126 w 798148"/>
              <a:gd name="connsiteY2" fmla="*/ 169191 h 2545027"/>
              <a:gd name="connsiteX3" fmla="*/ 81866 w 798148"/>
              <a:gd name="connsiteY3" fmla="*/ 1175031 h 2545027"/>
              <a:gd name="connsiteX4" fmla="*/ 130126 w 798148"/>
              <a:gd name="connsiteY4" fmla="*/ 1848131 h 2545027"/>
              <a:gd name="connsiteX5" fmla="*/ 193626 w 798148"/>
              <a:gd name="connsiteY5" fmla="*/ 2056411 h 2545027"/>
              <a:gd name="connsiteX6" fmla="*/ 262206 w 798148"/>
              <a:gd name="connsiteY6" fmla="*/ 2465351 h 2545027"/>
              <a:gd name="connsiteX7" fmla="*/ 353646 w 798148"/>
              <a:gd name="connsiteY7" fmla="*/ 2544091 h 2545027"/>
              <a:gd name="connsiteX8" fmla="*/ 495886 w 798148"/>
              <a:gd name="connsiteY8" fmla="*/ 2505991 h 2545027"/>
              <a:gd name="connsiteX9" fmla="*/ 671146 w 798148"/>
              <a:gd name="connsiteY9" fmla="*/ 2465351 h 2545027"/>
              <a:gd name="connsiteX10" fmla="*/ 694006 w 798148"/>
              <a:gd name="connsiteY10" fmla="*/ 2089431 h 2545027"/>
              <a:gd name="connsiteX11" fmla="*/ 721946 w 798148"/>
              <a:gd name="connsiteY11" fmla="*/ 1779551 h 2545027"/>
              <a:gd name="connsiteX12" fmla="*/ 798146 w 798148"/>
              <a:gd name="connsiteY12" fmla="*/ 1695731 h 2545027"/>
              <a:gd name="connsiteX13" fmla="*/ 724486 w 798148"/>
              <a:gd name="connsiteY13" fmla="*/ 1596671 h 2545027"/>
              <a:gd name="connsiteX14" fmla="*/ 688926 w 798148"/>
              <a:gd name="connsiteY14" fmla="*/ 1195351 h 2545027"/>
              <a:gd name="connsiteX15" fmla="*/ 643206 w 798148"/>
              <a:gd name="connsiteY15" fmla="*/ 758471 h 2545027"/>
              <a:gd name="connsiteX16" fmla="*/ 551766 w 798148"/>
              <a:gd name="connsiteY16" fmla="*/ 301271 h 2545027"/>
              <a:gd name="connsiteX17" fmla="*/ 455246 w 798148"/>
              <a:gd name="connsiteY17" fmla="*/ 98071 h 2545027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67133 w 771275"/>
              <a:gd name="connsiteY10" fmla="*/ 208907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616333 w 771275"/>
              <a:gd name="connsiteY15" fmla="*/ 75811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26493 w 771275"/>
              <a:gd name="connsiteY10" fmla="*/ 208145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616333 w 771275"/>
              <a:gd name="connsiteY15" fmla="*/ 75811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26493 w 771275"/>
              <a:gd name="connsiteY10" fmla="*/ 208145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580773 w 771275"/>
              <a:gd name="connsiteY15" fmla="*/ 76827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34 h 2544690"/>
              <a:gd name="connsiteX1" fmla="*/ 171833 w 771275"/>
              <a:gd name="connsiteY1" fmla="*/ 1214 h 2544690"/>
              <a:gd name="connsiteX2" fmla="*/ 4193 w 771275"/>
              <a:gd name="connsiteY2" fmla="*/ 158694 h 2544690"/>
              <a:gd name="connsiteX3" fmla="*/ 54993 w 771275"/>
              <a:gd name="connsiteY3" fmla="*/ 1174694 h 2544690"/>
              <a:gd name="connsiteX4" fmla="*/ 103253 w 771275"/>
              <a:gd name="connsiteY4" fmla="*/ 1847794 h 2544690"/>
              <a:gd name="connsiteX5" fmla="*/ 166753 w 771275"/>
              <a:gd name="connsiteY5" fmla="*/ 2056074 h 2544690"/>
              <a:gd name="connsiteX6" fmla="*/ 235333 w 771275"/>
              <a:gd name="connsiteY6" fmla="*/ 2465014 h 2544690"/>
              <a:gd name="connsiteX7" fmla="*/ 326773 w 771275"/>
              <a:gd name="connsiteY7" fmla="*/ 2543754 h 2544690"/>
              <a:gd name="connsiteX8" fmla="*/ 469013 w 771275"/>
              <a:gd name="connsiteY8" fmla="*/ 2505654 h 2544690"/>
              <a:gd name="connsiteX9" fmla="*/ 644273 w 771275"/>
              <a:gd name="connsiteY9" fmla="*/ 2465014 h 2544690"/>
              <a:gd name="connsiteX10" fmla="*/ 626493 w 771275"/>
              <a:gd name="connsiteY10" fmla="*/ 2081474 h 2544690"/>
              <a:gd name="connsiteX11" fmla="*/ 695073 w 771275"/>
              <a:gd name="connsiteY11" fmla="*/ 1779214 h 2544690"/>
              <a:gd name="connsiteX12" fmla="*/ 771273 w 771275"/>
              <a:gd name="connsiteY12" fmla="*/ 1695394 h 2544690"/>
              <a:gd name="connsiteX13" fmla="*/ 697613 w 771275"/>
              <a:gd name="connsiteY13" fmla="*/ 1596334 h 2544690"/>
              <a:gd name="connsiteX14" fmla="*/ 662053 w 771275"/>
              <a:gd name="connsiteY14" fmla="*/ 1195014 h 2544690"/>
              <a:gd name="connsiteX15" fmla="*/ 580773 w 771275"/>
              <a:gd name="connsiteY15" fmla="*/ 768294 h 2544690"/>
              <a:gd name="connsiteX16" fmla="*/ 499493 w 771275"/>
              <a:gd name="connsiteY16" fmla="*/ 308554 h 2544690"/>
              <a:gd name="connsiteX17" fmla="*/ 428373 w 771275"/>
              <a:gd name="connsiteY17" fmla="*/ 97734 h 2544690"/>
              <a:gd name="connsiteX0" fmla="*/ 439945 w 782847"/>
              <a:gd name="connsiteY0" fmla="*/ 97734 h 2544690"/>
              <a:gd name="connsiteX1" fmla="*/ 183405 w 782847"/>
              <a:gd name="connsiteY1" fmla="*/ 1214 h 2544690"/>
              <a:gd name="connsiteX2" fmla="*/ 15765 w 782847"/>
              <a:gd name="connsiteY2" fmla="*/ 158694 h 2544690"/>
              <a:gd name="connsiteX3" fmla="*/ 18305 w 782847"/>
              <a:gd name="connsiteY3" fmla="*/ 1169614 h 2544690"/>
              <a:gd name="connsiteX4" fmla="*/ 114825 w 782847"/>
              <a:gd name="connsiteY4" fmla="*/ 1847794 h 2544690"/>
              <a:gd name="connsiteX5" fmla="*/ 178325 w 782847"/>
              <a:gd name="connsiteY5" fmla="*/ 2056074 h 2544690"/>
              <a:gd name="connsiteX6" fmla="*/ 246905 w 782847"/>
              <a:gd name="connsiteY6" fmla="*/ 2465014 h 2544690"/>
              <a:gd name="connsiteX7" fmla="*/ 338345 w 782847"/>
              <a:gd name="connsiteY7" fmla="*/ 2543754 h 2544690"/>
              <a:gd name="connsiteX8" fmla="*/ 480585 w 782847"/>
              <a:gd name="connsiteY8" fmla="*/ 2505654 h 2544690"/>
              <a:gd name="connsiteX9" fmla="*/ 655845 w 782847"/>
              <a:gd name="connsiteY9" fmla="*/ 2465014 h 2544690"/>
              <a:gd name="connsiteX10" fmla="*/ 638065 w 782847"/>
              <a:gd name="connsiteY10" fmla="*/ 2081474 h 2544690"/>
              <a:gd name="connsiteX11" fmla="*/ 706645 w 782847"/>
              <a:gd name="connsiteY11" fmla="*/ 1779214 h 2544690"/>
              <a:gd name="connsiteX12" fmla="*/ 782845 w 782847"/>
              <a:gd name="connsiteY12" fmla="*/ 1695394 h 2544690"/>
              <a:gd name="connsiteX13" fmla="*/ 709185 w 782847"/>
              <a:gd name="connsiteY13" fmla="*/ 1596334 h 2544690"/>
              <a:gd name="connsiteX14" fmla="*/ 673625 w 782847"/>
              <a:gd name="connsiteY14" fmla="*/ 1195014 h 2544690"/>
              <a:gd name="connsiteX15" fmla="*/ 592345 w 782847"/>
              <a:gd name="connsiteY15" fmla="*/ 768294 h 2544690"/>
              <a:gd name="connsiteX16" fmla="*/ 511065 w 782847"/>
              <a:gd name="connsiteY16" fmla="*/ 308554 h 2544690"/>
              <a:gd name="connsiteX17" fmla="*/ 439945 w 782847"/>
              <a:gd name="connsiteY17" fmla="*/ 97734 h 2544690"/>
              <a:gd name="connsiteX0" fmla="*/ 436906 w 779808"/>
              <a:gd name="connsiteY0" fmla="*/ 97734 h 2544690"/>
              <a:gd name="connsiteX1" fmla="*/ 180366 w 779808"/>
              <a:gd name="connsiteY1" fmla="*/ 1214 h 2544690"/>
              <a:gd name="connsiteX2" fmla="*/ 12726 w 779808"/>
              <a:gd name="connsiteY2" fmla="*/ 158694 h 2544690"/>
              <a:gd name="connsiteX3" fmla="*/ 22886 w 779808"/>
              <a:gd name="connsiteY3" fmla="*/ 1169614 h 2544690"/>
              <a:gd name="connsiteX4" fmla="*/ 111786 w 779808"/>
              <a:gd name="connsiteY4" fmla="*/ 1847794 h 2544690"/>
              <a:gd name="connsiteX5" fmla="*/ 175286 w 779808"/>
              <a:gd name="connsiteY5" fmla="*/ 2056074 h 2544690"/>
              <a:gd name="connsiteX6" fmla="*/ 243866 w 779808"/>
              <a:gd name="connsiteY6" fmla="*/ 2465014 h 2544690"/>
              <a:gd name="connsiteX7" fmla="*/ 335306 w 779808"/>
              <a:gd name="connsiteY7" fmla="*/ 2543754 h 2544690"/>
              <a:gd name="connsiteX8" fmla="*/ 477546 w 779808"/>
              <a:gd name="connsiteY8" fmla="*/ 2505654 h 2544690"/>
              <a:gd name="connsiteX9" fmla="*/ 652806 w 779808"/>
              <a:gd name="connsiteY9" fmla="*/ 2465014 h 2544690"/>
              <a:gd name="connsiteX10" fmla="*/ 635026 w 779808"/>
              <a:gd name="connsiteY10" fmla="*/ 2081474 h 2544690"/>
              <a:gd name="connsiteX11" fmla="*/ 703606 w 779808"/>
              <a:gd name="connsiteY11" fmla="*/ 1779214 h 2544690"/>
              <a:gd name="connsiteX12" fmla="*/ 779806 w 779808"/>
              <a:gd name="connsiteY12" fmla="*/ 1695394 h 2544690"/>
              <a:gd name="connsiteX13" fmla="*/ 706146 w 779808"/>
              <a:gd name="connsiteY13" fmla="*/ 1596334 h 2544690"/>
              <a:gd name="connsiteX14" fmla="*/ 670586 w 779808"/>
              <a:gd name="connsiteY14" fmla="*/ 1195014 h 2544690"/>
              <a:gd name="connsiteX15" fmla="*/ 589306 w 779808"/>
              <a:gd name="connsiteY15" fmla="*/ 768294 h 2544690"/>
              <a:gd name="connsiteX16" fmla="*/ 508026 w 779808"/>
              <a:gd name="connsiteY16" fmla="*/ 308554 h 2544690"/>
              <a:gd name="connsiteX17" fmla="*/ 436906 w 779808"/>
              <a:gd name="connsiteY17" fmla="*/ 97734 h 2544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79808" h="2544690">
                <a:moveTo>
                  <a:pt x="436906" y="97734"/>
                </a:moveTo>
                <a:cubicBezTo>
                  <a:pt x="382296" y="46511"/>
                  <a:pt x="251063" y="-8946"/>
                  <a:pt x="180366" y="1214"/>
                </a:cubicBezTo>
                <a:cubicBezTo>
                  <a:pt x="109669" y="11374"/>
                  <a:pt x="38973" y="-36039"/>
                  <a:pt x="12726" y="158694"/>
                </a:cubicBezTo>
                <a:cubicBezTo>
                  <a:pt x="-13521" y="353427"/>
                  <a:pt x="6376" y="888097"/>
                  <a:pt x="22886" y="1169614"/>
                </a:cubicBezTo>
                <a:cubicBezTo>
                  <a:pt x="39396" y="1451131"/>
                  <a:pt x="86386" y="1700051"/>
                  <a:pt x="111786" y="1847794"/>
                </a:cubicBezTo>
                <a:cubicBezTo>
                  <a:pt x="137186" y="1995537"/>
                  <a:pt x="153273" y="1953204"/>
                  <a:pt x="175286" y="2056074"/>
                </a:cubicBezTo>
                <a:cubicBezTo>
                  <a:pt x="197299" y="2158944"/>
                  <a:pt x="217196" y="2383734"/>
                  <a:pt x="243866" y="2465014"/>
                </a:cubicBezTo>
                <a:cubicBezTo>
                  <a:pt x="270536" y="2546294"/>
                  <a:pt x="296359" y="2536981"/>
                  <a:pt x="335306" y="2543754"/>
                </a:cubicBezTo>
                <a:cubicBezTo>
                  <a:pt x="374253" y="2550527"/>
                  <a:pt x="424629" y="2518777"/>
                  <a:pt x="477546" y="2505654"/>
                </a:cubicBezTo>
                <a:cubicBezTo>
                  <a:pt x="530463" y="2492531"/>
                  <a:pt x="626559" y="2535711"/>
                  <a:pt x="652806" y="2465014"/>
                </a:cubicBezTo>
                <a:cubicBezTo>
                  <a:pt x="679053" y="2394317"/>
                  <a:pt x="626559" y="2195774"/>
                  <a:pt x="635026" y="2081474"/>
                </a:cubicBezTo>
                <a:cubicBezTo>
                  <a:pt x="643493" y="1967174"/>
                  <a:pt x="679476" y="1843561"/>
                  <a:pt x="703606" y="1779214"/>
                </a:cubicBezTo>
                <a:cubicBezTo>
                  <a:pt x="727736" y="1714867"/>
                  <a:pt x="779383" y="1725874"/>
                  <a:pt x="779806" y="1695394"/>
                </a:cubicBezTo>
                <a:cubicBezTo>
                  <a:pt x="780229" y="1664914"/>
                  <a:pt x="716306" y="1635281"/>
                  <a:pt x="706146" y="1596334"/>
                </a:cubicBezTo>
                <a:cubicBezTo>
                  <a:pt x="695986" y="1557387"/>
                  <a:pt x="690059" y="1333021"/>
                  <a:pt x="670586" y="1195014"/>
                </a:cubicBezTo>
                <a:cubicBezTo>
                  <a:pt x="651113" y="1057007"/>
                  <a:pt x="617246" y="960487"/>
                  <a:pt x="589306" y="768294"/>
                </a:cubicBezTo>
                <a:cubicBezTo>
                  <a:pt x="561366" y="576101"/>
                  <a:pt x="533426" y="420314"/>
                  <a:pt x="508026" y="308554"/>
                </a:cubicBezTo>
                <a:cubicBezTo>
                  <a:pt x="482626" y="196794"/>
                  <a:pt x="491516" y="148957"/>
                  <a:pt x="436906" y="97734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41">
            <a:extLst>
              <a:ext uri="{FF2B5EF4-FFF2-40B4-BE49-F238E27FC236}">
                <a16:creationId xmlns:a16="http://schemas.microsoft.com/office/drawing/2014/main" id="{594B5224-F2C2-1936-E33E-3CE4351709D3}"/>
              </a:ext>
            </a:extLst>
          </p:cNvPr>
          <p:cNvSpPr/>
          <p:nvPr/>
        </p:nvSpPr>
        <p:spPr>
          <a:xfrm>
            <a:off x="8375150" y="2375230"/>
            <a:ext cx="35857" cy="220980"/>
          </a:xfrm>
          <a:custGeom>
            <a:avLst/>
            <a:gdLst>
              <a:gd name="connsiteX0" fmla="*/ 0 w 35857"/>
              <a:gd name="connsiteY0" fmla="*/ 220980 h 220980"/>
              <a:gd name="connsiteX1" fmla="*/ 34290 w 35857"/>
              <a:gd name="connsiteY1" fmla="*/ 156210 h 220980"/>
              <a:gd name="connsiteX2" fmla="*/ 30480 w 35857"/>
              <a:gd name="connsiteY2" fmla="*/ 0 h 220980"/>
              <a:gd name="connsiteX3" fmla="*/ 30480 w 35857"/>
              <a:gd name="connsiteY3" fmla="*/ 0 h 22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57" h="220980">
                <a:moveTo>
                  <a:pt x="0" y="220980"/>
                </a:moveTo>
                <a:cubicBezTo>
                  <a:pt x="14605" y="207010"/>
                  <a:pt x="29210" y="193040"/>
                  <a:pt x="34290" y="156210"/>
                </a:cubicBezTo>
                <a:cubicBezTo>
                  <a:pt x="39370" y="119380"/>
                  <a:pt x="30480" y="0"/>
                  <a:pt x="30480" y="0"/>
                </a:cubicBezTo>
                <a:lnTo>
                  <a:pt x="3048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42">
            <a:extLst>
              <a:ext uri="{FF2B5EF4-FFF2-40B4-BE49-F238E27FC236}">
                <a16:creationId xmlns:a16="http://schemas.microsoft.com/office/drawing/2014/main" id="{4D504CC3-DCB2-F17A-0693-3F482EF9FB24}"/>
              </a:ext>
            </a:extLst>
          </p:cNvPr>
          <p:cNvSpPr/>
          <p:nvPr/>
        </p:nvSpPr>
        <p:spPr>
          <a:xfrm>
            <a:off x="7925570" y="2371420"/>
            <a:ext cx="49530" cy="137160"/>
          </a:xfrm>
          <a:custGeom>
            <a:avLst/>
            <a:gdLst>
              <a:gd name="connsiteX0" fmla="*/ 49530 w 49530"/>
              <a:gd name="connsiteY0" fmla="*/ 137160 h 137160"/>
              <a:gd name="connsiteX1" fmla="*/ 19050 w 49530"/>
              <a:gd name="connsiteY1" fmla="*/ 72390 h 137160"/>
              <a:gd name="connsiteX2" fmla="*/ 0 w 49530"/>
              <a:gd name="connsiteY2" fmla="*/ 0 h 137160"/>
              <a:gd name="connsiteX3" fmla="*/ 0 w 49530"/>
              <a:gd name="connsiteY3" fmla="*/ 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" h="137160">
                <a:moveTo>
                  <a:pt x="49530" y="137160"/>
                </a:moveTo>
                <a:cubicBezTo>
                  <a:pt x="38417" y="116205"/>
                  <a:pt x="27305" y="95250"/>
                  <a:pt x="19050" y="72390"/>
                </a:cubicBezTo>
                <a:cubicBezTo>
                  <a:pt x="10795" y="4953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43">
            <a:extLst>
              <a:ext uri="{FF2B5EF4-FFF2-40B4-BE49-F238E27FC236}">
                <a16:creationId xmlns:a16="http://schemas.microsoft.com/office/drawing/2014/main" id="{286D856B-8CE8-B4C7-469E-A8A7404D7249}"/>
              </a:ext>
            </a:extLst>
          </p:cNvPr>
          <p:cNvSpPr/>
          <p:nvPr/>
        </p:nvSpPr>
        <p:spPr>
          <a:xfrm>
            <a:off x="7993287" y="2529751"/>
            <a:ext cx="641118" cy="2491526"/>
          </a:xfrm>
          <a:custGeom>
            <a:avLst/>
            <a:gdLst>
              <a:gd name="connsiteX0" fmla="*/ 499110 w 655517"/>
              <a:gd name="connsiteY0" fmla="*/ 617194 h 2516480"/>
              <a:gd name="connsiteX1" fmla="*/ 392430 w 655517"/>
              <a:gd name="connsiteY1" fmla="*/ 167614 h 2516480"/>
              <a:gd name="connsiteX2" fmla="*/ 293370 w 655517"/>
              <a:gd name="connsiteY2" fmla="*/ 72364 h 2516480"/>
              <a:gd name="connsiteX3" fmla="*/ 121920 w 655517"/>
              <a:gd name="connsiteY3" fmla="*/ 26644 h 2516480"/>
              <a:gd name="connsiteX4" fmla="*/ 3810 w 655517"/>
              <a:gd name="connsiteY4" fmla="*/ 38074 h 2516480"/>
              <a:gd name="connsiteX5" fmla="*/ 30480 w 655517"/>
              <a:gd name="connsiteY5" fmla="*/ 476224 h 2516480"/>
              <a:gd name="connsiteX6" fmla="*/ 45720 w 655517"/>
              <a:gd name="connsiteY6" fmla="*/ 796264 h 2516480"/>
              <a:gd name="connsiteX7" fmla="*/ 72390 w 655517"/>
              <a:gd name="connsiteY7" fmla="*/ 1135354 h 2516480"/>
              <a:gd name="connsiteX8" fmla="*/ 64770 w 655517"/>
              <a:gd name="connsiteY8" fmla="*/ 1424914 h 2516480"/>
              <a:gd name="connsiteX9" fmla="*/ 87630 w 655517"/>
              <a:gd name="connsiteY9" fmla="*/ 1615414 h 2516480"/>
              <a:gd name="connsiteX10" fmla="*/ 68580 w 655517"/>
              <a:gd name="connsiteY10" fmla="*/ 1847824 h 2516480"/>
              <a:gd name="connsiteX11" fmla="*/ 182880 w 655517"/>
              <a:gd name="connsiteY11" fmla="*/ 2045944 h 2516480"/>
              <a:gd name="connsiteX12" fmla="*/ 190500 w 655517"/>
              <a:gd name="connsiteY12" fmla="*/ 2335504 h 2516480"/>
              <a:gd name="connsiteX13" fmla="*/ 247650 w 655517"/>
              <a:gd name="connsiteY13" fmla="*/ 2487904 h 2516480"/>
              <a:gd name="connsiteX14" fmla="*/ 281940 w 655517"/>
              <a:gd name="connsiteY14" fmla="*/ 2514574 h 2516480"/>
              <a:gd name="connsiteX15" fmla="*/ 392430 w 655517"/>
              <a:gd name="connsiteY15" fmla="*/ 2461234 h 2516480"/>
              <a:gd name="connsiteX16" fmla="*/ 510540 w 655517"/>
              <a:gd name="connsiteY16" fmla="*/ 2465044 h 2516480"/>
              <a:gd name="connsiteX17" fmla="*/ 579120 w 655517"/>
              <a:gd name="connsiteY17" fmla="*/ 2461234 h 2516480"/>
              <a:gd name="connsiteX18" fmla="*/ 590550 w 655517"/>
              <a:gd name="connsiteY18" fmla="*/ 2255494 h 2516480"/>
              <a:gd name="connsiteX19" fmla="*/ 556260 w 655517"/>
              <a:gd name="connsiteY19" fmla="*/ 1927834 h 2516480"/>
              <a:gd name="connsiteX20" fmla="*/ 628650 w 655517"/>
              <a:gd name="connsiteY20" fmla="*/ 1725904 h 2516480"/>
              <a:gd name="connsiteX21" fmla="*/ 655320 w 655517"/>
              <a:gd name="connsiteY21" fmla="*/ 1680184 h 2516480"/>
              <a:gd name="connsiteX22" fmla="*/ 617220 w 655517"/>
              <a:gd name="connsiteY22" fmla="*/ 1638274 h 2516480"/>
              <a:gd name="connsiteX23" fmla="*/ 605790 w 655517"/>
              <a:gd name="connsiteY23" fmla="*/ 1463014 h 2516480"/>
              <a:gd name="connsiteX24" fmla="*/ 594360 w 655517"/>
              <a:gd name="connsiteY24" fmla="*/ 1203934 h 2516480"/>
              <a:gd name="connsiteX25" fmla="*/ 560070 w 655517"/>
              <a:gd name="connsiteY25" fmla="*/ 1009624 h 2516480"/>
              <a:gd name="connsiteX26" fmla="*/ 529590 w 655517"/>
              <a:gd name="connsiteY26" fmla="*/ 857224 h 2516480"/>
              <a:gd name="connsiteX27" fmla="*/ 502920 w 655517"/>
              <a:gd name="connsiteY27" fmla="*/ 685774 h 2516480"/>
              <a:gd name="connsiteX28" fmla="*/ 499110 w 655517"/>
              <a:gd name="connsiteY28" fmla="*/ 617194 h 2516480"/>
              <a:gd name="connsiteX0" fmla="*/ 485329 w 641736"/>
              <a:gd name="connsiteY0" fmla="*/ 606884 h 2506170"/>
              <a:gd name="connsiteX1" fmla="*/ 378649 w 641736"/>
              <a:gd name="connsiteY1" fmla="*/ 157304 h 2506170"/>
              <a:gd name="connsiteX2" fmla="*/ 279589 w 641736"/>
              <a:gd name="connsiteY2" fmla="*/ 62054 h 2506170"/>
              <a:gd name="connsiteX3" fmla="*/ 108139 w 641736"/>
              <a:gd name="connsiteY3" fmla="*/ 16334 h 2506170"/>
              <a:gd name="connsiteX4" fmla="*/ 5269 w 641736"/>
              <a:gd name="connsiteY4" fmla="*/ 43004 h 2506170"/>
              <a:gd name="connsiteX5" fmla="*/ 16699 w 641736"/>
              <a:gd name="connsiteY5" fmla="*/ 465914 h 2506170"/>
              <a:gd name="connsiteX6" fmla="*/ 31939 w 641736"/>
              <a:gd name="connsiteY6" fmla="*/ 785954 h 2506170"/>
              <a:gd name="connsiteX7" fmla="*/ 58609 w 641736"/>
              <a:gd name="connsiteY7" fmla="*/ 1125044 h 2506170"/>
              <a:gd name="connsiteX8" fmla="*/ 50989 w 641736"/>
              <a:gd name="connsiteY8" fmla="*/ 1414604 h 2506170"/>
              <a:gd name="connsiteX9" fmla="*/ 73849 w 641736"/>
              <a:gd name="connsiteY9" fmla="*/ 1605104 h 2506170"/>
              <a:gd name="connsiteX10" fmla="*/ 54799 w 641736"/>
              <a:gd name="connsiteY10" fmla="*/ 1837514 h 2506170"/>
              <a:gd name="connsiteX11" fmla="*/ 169099 w 641736"/>
              <a:gd name="connsiteY11" fmla="*/ 2035634 h 2506170"/>
              <a:gd name="connsiteX12" fmla="*/ 176719 w 641736"/>
              <a:gd name="connsiteY12" fmla="*/ 2325194 h 2506170"/>
              <a:gd name="connsiteX13" fmla="*/ 233869 w 641736"/>
              <a:gd name="connsiteY13" fmla="*/ 2477594 h 2506170"/>
              <a:gd name="connsiteX14" fmla="*/ 268159 w 641736"/>
              <a:gd name="connsiteY14" fmla="*/ 2504264 h 2506170"/>
              <a:gd name="connsiteX15" fmla="*/ 378649 w 641736"/>
              <a:gd name="connsiteY15" fmla="*/ 2450924 h 2506170"/>
              <a:gd name="connsiteX16" fmla="*/ 496759 w 641736"/>
              <a:gd name="connsiteY16" fmla="*/ 2454734 h 2506170"/>
              <a:gd name="connsiteX17" fmla="*/ 565339 w 641736"/>
              <a:gd name="connsiteY17" fmla="*/ 2450924 h 2506170"/>
              <a:gd name="connsiteX18" fmla="*/ 576769 w 641736"/>
              <a:gd name="connsiteY18" fmla="*/ 2245184 h 2506170"/>
              <a:gd name="connsiteX19" fmla="*/ 542479 w 641736"/>
              <a:gd name="connsiteY19" fmla="*/ 1917524 h 2506170"/>
              <a:gd name="connsiteX20" fmla="*/ 614869 w 641736"/>
              <a:gd name="connsiteY20" fmla="*/ 1715594 h 2506170"/>
              <a:gd name="connsiteX21" fmla="*/ 641539 w 641736"/>
              <a:gd name="connsiteY21" fmla="*/ 1669874 h 2506170"/>
              <a:gd name="connsiteX22" fmla="*/ 603439 w 641736"/>
              <a:gd name="connsiteY22" fmla="*/ 1627964 h 2506170"/>
              <a:gd name="connsiteX23" fmla="*/ 592009 w 641736"/>
              <a:gd name="connsiteY23" fmla="*/ 1452704 h 2506170"/>
              <a:gd name="connsiteX24" fmla="*/ 580579 w 641736"/>
              <a:gd name="connsiteY24" fmla="*/ 1193624 h 2506170"/>
              <a:gd name="connsiteX25" fmla="*/ 546289 w 641736"/>
              <a:gd name="connsiteY25" fmla="*/ 999314 h 2506170"/>
              <a:gd name="connsiteX26" fmla="*/ 515809 w 641736"/>
              <a:gd name="connsiteY26" fmla="*/ 846914 h 2506170"/>
              <a:gd name="connsiteX27" fmla="*/ 489139 w 641736"/>
              <a:gd name="connsiteY27" fmla="*/ 675464 h 2506170"/>
              <a:gd name="connsiteX28" fmla="*/ 485329 w 641736"/>
              <a:gd name="connsiteY28" fmla="*/ 606884 h 2506170"/>
              <a:gd name="connsiteX0" fmla="*/ 490429 w 646836"/>
              <a:gd name="connsiteY0" fmla="*/ 606884 h 2506170"/>
              <a:gd name="connsiteX1" fmla="*/ 383749 w 646836"/>
              <a:gd name="connsiteY1" fmla="*/ 157304 h 2506170"/>
              <a:gd name="connsiteX2" fmla="*/ 284689 w 646836"/>
              <a:gd name="connsiteY2" fmla="*/ 62054 h 2506170"/>
              <a:gd name="connsiteX3" fmla="*/ 113239 w 646836"/>
              <a:gd name="connsiteY3" fmla="*/ 16334 h 2506170"/>
              <a:gd name="connsiteX4" fmla="*/ 10369 w 646836"/>
              <a:gd name="connsiteY4" fmla="*/ 43004 h 2506170"/>
              <a:gd name="connsiteX5" fmla="*/ 6559 w 646836"/>
              <a:gd name="connsiteY5" fmla="*/ 465914 h 2506170"/>
              <a:gd name="connsiteX6" fmla="*/ 37039 w 646836"/>
              <a:gd name="connsiteY6" fmla="*/ 785954 h 2506170"/>
              <a:gd name="connsiteX7" fmla="*/ 63709 w 646836"/>
              <a:gd name="connsiteY7" fmla="*/ 1125044 h 2506170"/>
              <a:gd name="connsiteX8" fmla="*/ 56089 w 646836"/>
              <a:gd name="connsiteY8" fmla="*/ 1414604 h 2506170"/>
              <a:gd name="connsiteX9" fmla="*/ 78949 w 646836"/>
              <a:gd name="connsiteY9" fmla="*/ 1605104 h 2506170"/>
              <a:gd name="connsiteX10" fmla="*/ 59899 w 646836"/>
              <a:gd name="connsiteY10" fmla="*/ 1837514 h 2506170"/>
              <a:gd name="connsiteX11" fmla="*/ 174199 w 646836"/>
              <a:gd name="connsiteY11" fmla="*/ 2035634 h 2506170"/>
              <a:gd name="connsiteX12" fmla="*/ 181819 w 646836"/>
              <a:gd name="connsiteY12" fmla="*/ 2325194 h 2506170"/>
              <a:gd name="connsiteX13" fmla="*/ 238969 w 646836"/>
              <a:gd name="connsiteY13" fmla="*/ 2477594 h 2506170"/>
              <a:gd name="connsiteX14" fmla="*/ 273259 w 646836"/>
              <a:gd name="connsiteY14" fmla="*/ 2504264 h 2506170"/>
              <a:gd name="connsiteX15" fmla="*/ 383749 w 646836"/>
              <a:gd name="connsiteY15" fmla="*/ 2450924 h 2506170"/>
              <a:gd name="connsiteX16" fmla="*/ 501859 w 646836"/>
              <a:gd name="connsiteY16" fmla="*/ 2454734 h 2506170"/>
              <a:gd name="connsiteX17" fmla="*/ 570439 w 646836"/>
              <a:gd name="connsiteY17" fmla="*/ 2450924 h 2506170"/>
              <a:gd name="connsiteX18" fmla="*/ 581869 w 646836"/>
              <a:gd name="connsiteY18" fmla="*/ 2245184 h 2506170"/>
              <a:gd name="connsiteX19" fmla="*/ 547579 w 646836"/>
              <a:gd name="connsiteY19" fmla="*/ 1917524 h 2506170"/>
              <a:gd name="connsiteX20" fmla="*/ 619969 w 646836"/>
              <a:gd name="connsiteY20" fmla="*/ 1715594 h 2506170"/>
              <a:gd name="connsiteX21" fmla="*/ 646639 w 646836"/>
              <a:gd name="connsiteY21" fmla="*/ 1669874 h 2506170"/>
              <a:gd name="connsiteX22" fmla="*/ 608539 w 646836"/>
              <a:gd name="connsiteY22" fmla="*/ 1627964 h 2506170"/>
              <a:gd name="connsiteX23" fmla="*/ 597109 w 646836"/>
              <a:gd name="connsiteY23" fmla="*/ 1452704 h 2506170"/>
              <a:gd name="connsiteX24" fmla="*/ 585679 w 646836"/>
              <a:gd name="connsiteY24" fmla="*/ 1193624 h 2506170"/>
              <a:gd name="connsiteX25" fmla="*/ 551389 w 646836"/>
              <a:gd name="connsiteY25" fmla="*/ 999314 h 2506170"/>
              <a:gd name="connsiteX26" fmla="*/ 520909 w 646836"/>
              <a:gd name="connsiteY26" fmla="*/ 846914 h 2506170"/>
              <a:gd name="connsiteX27" fmla="*/ 494239 w 646836"/>
              <a:gd name="connsiteY27" fmla="*/ 675464 h 2506170"/>
              <a:gd name="connsiteX28" fmla="*/ 490429 w 646836"/>
              <a:gd name="connsiteY28" fmla="*/ 606884 h 2506170"/>
              <a:gd name="connsiteX0" fmla="*/ 492027 w 648434"/>
              <a:gd name="connsiteY0" fmla="*/ 600153 h 2499439"/>
              <a:gd name="connsiteX1" fmla="*/ 385347 w 648434"/>
              <a:gd name="connsiteY1" fmla="*/ 150573 h 2499439"/>
              <a:gd name="connsiteX2" fmla="*/ 286287 w 648434"/>
              <a:gd name="connsiteY2" fmla="*/ 55323 h 2499439"/>
              <a:gd name="connsiteX3" fmla="*/ 137697 w 648434"/>
              <a:gd name="connsiteY3" fmla="*/ 24843 h 2499439"/>
              <a:gd name="connsiteX4" fmla="*/ 11967 w 648434"/>
              <a:gd name="connsiteY4" fmla="*/ 36273 h 2499439"/>
              <a:gd name="connsiteX5" fmla="*/ 8157 w 648434"/>
              <a:gd name="connsiteY5" fmla="*/ 459183 h 2499439"/>
              <a:gd name="connsiteX6" fmla="*/ 38637 w 648434"/>
              <a:gd name="connsiteY6" fmla="*/ 779223 h 2499439"/>
              <a:gd name="connsiteX7" fmla="*/ 65307 w 648434"/>
              <a:gd name="connsiteY7" fmla="*/ 1118313 h 2499439"/>
              <a:gd name="connsiteX8" fmla="*/ 57687 w 648434"/>
              <a:gd name="connsiteY8" fmla="*/ 1407873 h 2499439"/>
              <a:gd name="connsiteX9" fmla="*/ 80547 w 648434"/>
              <a:gd name="connsiteY9" fmla="*/ 1598373 h 2499439"/>
              <a:gd name="connsiteX10" fmla="*/ 61497 w 648434"/>
              <a:gd name="connsiteY10" fmla="*/ 1830783 h 2499439"/>
              <a:gd name="connsiteX11" fmla="*/ 175797 w 648434"/>
              <a:gd name="connsiteY11" fmla="*/ 2028903 h 2499439"/>
              <a:gd name="connsiteX12" fmla="*/ 183417 w 648434"/>
              <a:gd name="connsiteY12" fmla="*/ 2318463 h 2499439"/>
              <a:gd name="connsiteX13" fmla="*/ 240567 w 648434"/>
              <a:gd name="connsiteY13" fmla="*/ 2470863 h 2499439"/>
              <a:gd name="connsiteX14" fmla="*/ 274857 w 648434"/>
              <a:gd name="connsiteY14" fmla="*/ 2497533 h 2499439"/>
              <a:gd name="connsiteX15" fmla="*/ 385347 w 648434"/>
              <a:gd name="connsiteY15" fmla="*/ 2444193 h 2499439"/>
              <a:gd name="connsiteX16" fmla="*/ 503457 w 648434"/>
              <a:gd name="connsiteY16" fmla="*/ 2448003 h 2499439"/>
              <a:gd name="connsiteX17" fmla="*/ 572037 w 648434"/>
              <a:gd name="connsiteY17" fmla="*/ 2444193 h 2499439"/>
              <a:gd name="connsiteX18" fmla="*/ 583467 w 648434"/>
              <a:gd name="connsiteY18" fmla="*/ 2238453 h 2499439"/>
              <a:gd name="connsiteX19" fmla="*/ 549177 w 648434"/>
              <a:gd name="connsiteY19" fmla="*/ 1910793 h 2499439"/>
              <a:gd name="connsiteX20" fmla="*/ 621567 w 648434"/>
              <a:gd name="connsiteY20" fmla="*/ 1708863 h 2499439"/>
              <a:gd name="connsiteX21" fmla="*/ 648237 w 648434"/>
              <a:gd name="connsiteY21" fmla="*/ 1663143 h 2499439"/>
              <a:gd name="connsiteX22" fmla="*/ 610137 w 648434"/>
              <a:gd name="connsiteY22" fmla="*/ 1621233 h 2499439"/>
              <a:gd name="connsiteX23" fmla="*/ 598707 w 648434"/>
              <a:gd name="connsiteY23" fmla="*/ 1445973 h 2499439"/>
              <a:gd name="connsiteX24" fmla="*/ 587277 w 648434"/>
              <a:gd name="connsiteY24" fmla="*/ 1186893 h 2499439"/>
              <a:gd name="connsiteX25" fmla="*/ 552987 w 648434"/>
              <a:gd name="connsiteY25" fmla="*/ 992583 h 2499439"/>
              <a:gd name="connsiteX26" fmla="*/ 522507 w 648434"/>
              <a:gd name="connsiteY26" fmla="*/ 840183 h 2499439"/>
              <a:gd name="connsiteX27" fmla="*/ 495837 w 648434"/>
              <a:gd name="connsiteY27" fmla="*/ 668733 h 2499439"/>
              <a:gd name="connsiteX28" fmla="*/ 492027 w 648434"/>
              <a:gd name="connsiteY28" fmla="*/ 600153 h 2499439"/>
              <a:gd name="connsiteX0" fmla="*/ 484734 w 641141"/>
              <a:gd name="connsiteY0" fmla="*/ 592240 h 2491526"/>
              <a:gd name="connsiteX1" fmla="*/ 378054 w 641141"/>
              <a:gd name="connsiteY1" fmla="*/ 14266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8544 w 641141"/>
              <a:gd name="connsiteY27" fmla="*/ 660820 h 2491526"/>
              <a:gd name="connsiteX28" fmla="*/ 484734 w 641141"/>
              <a:gd name="connsiteY28" fmla="*/ 592240 h 2491526"/>
              <a:gd name="connsiteX0" fmla="*/ 484734 w 641141"/>
              <a:gd name="connsiteY0" fmla="*/ 59224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8544 w 641141"/>
              <a:gd name="connsiteY27" fmla="*/ 660820 h 2491526"/>
              <a:gd name="connsiteX28" fmla="*/ 484734 w 641141"/>
              <a:gd name="connsiteY28" fmla="*/ 592240 h 2491526"/>
              <a:gd name="connsiteX0" fmla="*/ 484734 w 641141"/>
              <a:gd name="connsiteY0" fmla="*/ 59224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84734 w 641141"/>
              <a:gd name="connsiteY28" fmla="*/ 59224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45694 w 641141"/>
              <a:gd name="connsiteY17" fmla="*/ 242104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57124 w 641141"/>
              <a:gd name="connsiteY17" fmla="*/ 242104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57124 w 641141"/>
              <a:gd name="connsiteY17" fmla="*/ 2421040 h 2491526"/>
              <a:gd name="connsiteX18" fmla="*/ 545694 w 641141"/>
              <a:gd name="connsiteY18" fmla="*/ 223435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49504 w 641141"/>
              <a:gd name="connsiteY17" fmla="*/ 2405800 h 2491526"/>
              <a:gd name="connsiteX18" fmla="*/ 545694 w 641141"/>
              <a:gd name="connsiteY18" fmla="*/ 223435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18"/>
              <a:gd name="connsiteY0" fmla="*/ 588430 h 2491526"/>
              <a:gd name="connsiteX1" fmla="*/ 362814 w 641118"/>
              <a:gd name="connsiteY1" fmla="*/ 173140 h 2491526"/>
              <a:gd name="connsiteX2" fmla="*/ 278994 w 641118"/>
              <a:gd name="connsiteY2" fmla="*/ 47410 h 2491526"/>
              <a:gd name="connsiteX3" fmla="*/ 130404 w 641118"/>
              <a:gd name="connsiteY3" fmla="*/ 16930 h 2491526"/>
              <a:gd name="connsiteX4" fmla="*/ 19914 w 641118"/>
              <a:gd name="connsiteY4" fmla="*/ 39790 h 2491526"/>
              <a:gd name="connsiteX5" fmla="*/ 864 w 641118"/>
              <a:gd name="connsiteY5" fmla="*/ 451270 h 2491526"/>
              <a:gd name="connsiteX6" fmla="*/ 31344 w 641118"/>
              <a:gd name="connsiteY6" fmla="*/ 771310 h 2491526"/>
              <a:gd name="connsiteX7" fmla="*/ 58014 w 641118"/>
              <a:gd name="connsiteY7" fmla="*/ 1110400 h 2491526"/>
              <a:gd name="connsiteX8" fmla="*/ 50394 w 641118"/>
              <a:gd name="connsiteY8" fmla="*/ 1399960 h 2491526"/>
              <a:gd name="connsiteX9" fmla="*/ 73254 w 641118"/>
              <a:gd name="connsiteY9" fmla="*/ 1590460 h 2491526"/>
              <a:gd name="connsiteX10" fmla="*/ 88494 w 641118"/>
              <a:gd name="connsiteY10" fmla="*/ 1815250 h 2491526"/>
              <a:gd name="connsiteX11" fmla="*/ 168504 w 641118"/>
              <a:gd name="connsiteY11" fmla="*/ 2020990 h 2491526"/>
              <a:gd name="connsiteX12" fmla="*/ 195174 w 641118"/>
              <a:gd name="connsiteY12" fmla="*/ 2310550 h 2491526"/>
              <a:gd name="connsiteX13" fmla="*/ 233274 w 641118"/>
              <a:gd name="connsiteY13" fmla="*/ 2462950 h 2491526"/>
              <a:gd name="connsiteX14" fmla="*/ 267564 w 641118"/>
              <a:gd name="connsiteY14" fmla="*/ 2489620 h 2491526"/>
              <a:gd name="connsiteX15" fmla="*/ 378054 w 641118"/>
              <a:gd name="connsiteY15" fmla="*/ 2436280 h 2491526"/>
              <a:gd name="connsiteX16" fmla="*/ 496164 w 641118"/>
              <a:gd name="connsiteY16" fmla="*/ 2440090 h 2491526"/>
              <a:gd name="connsiteX17" fmla="*/ 549504 w 641118"/>
              <a:gd name="connsiteY17" fmla="*/ 2405800 h 2491526"/>
              <a:gd name="connsiteX18" fmla="*/ 545694 w 641118"/>
              <a:gd name="connsiteY18" fmla="*/ 2234350 h 2491526"/>
              <a:gd name="connsiteX19" fmla="*/ 553314 w 641118"/>
              <a:gd name="connsiteY19" fmla="*/ 1902880 h 2491526"/>
              <a:gd name="connsiteX20" fmla="*/ 614274 w 641118"/>
              <a:gd name="connsiteY20" fmla="*/ 1700950 h 2491526"/>
              <a:gd name="connsiteX21" fmla="*/ 640944 w 641118"/>
              <a:gd name="connsiteY21" fmla="*/ 1655230 h 2491526"/>
              <a:gd name="connsiteX22" fmla="*/ 602844 w 641118"/>
              <a:gd name="connsiteY22" fmla="*/ 1613320 h 2491526"/>
              <a:gd name="connsiteX23" fmla="*/ 591414 w 641118"/>
              <a:gd name="connsiteY23" fmla="*/ 1438060 h 2491526"/>
              <a:gd name="connsiteX24" fmla="*/ 579984 w 641118"/>
              <a:gd name="connsiteY24" fmla="*/ 1178980 h 2491526"/>
              <a:gd name="connsiteX25" fmla="*/ 545694 w 641118"/>
              <a:gd name="connsiteY25" fmla="*/ 984670 h 2491526"/>
              <a:gd name="connsiteX26" fmla="*/ 515214 w 641118"/>
              <a:gd name="connsiteY26" fmla="*/ 832270 h 2491526"/>
              <a:gd name="connsiteX27" fmla="*/ 480924 w 641118"/>
              <a:gd name="connsiteY27" fmla="*/ 679870 h 2491526"/>
              <a:gd name="connsiteX28" fmla="*/ 465684 w 641118"/>
              <a:gd name="connsiteY28" fmla="*/ 588430 h 2491526"/>
              <a:gd name="connsiteX0" fmla="*/ 465684 w 641118"/>
              <a:gd name="connsiteY0" fmla="*/ 588430 h 2491526"/>
              <a:gd name="connsiteX1" fmla="*/ 362814 w 641118"/>
              <a:gd name="connsiteY1" fmla="*/ 173140 h 2491526"/>
              <a:gd name="connsiteX2" fmla="*/ 278994 w 641118"/>
              <a:gd name="connsiteY2" fmla="*/ 47410 h 2491526"/>
              <a:gd name="connsiteX3" fmla="*/ 130404 w 641118"/>
              <a:gd name="connsiteY3" fmla="*/ 16930 h 2491526"/>
              <a:gd name="connsiteX4" fmla="*/ 19914 w 641118"/>
              <a:gd name="connsiteY4" fmla="*/ 39790 h 2491526"/>
              <a:gd name="connsiteX5" fmla="*/ 864 w 641118"/>
              <a:gd name="connsiteY5" fmla="*/ 451270 h 2491526"/>
              <a:gd name="connsiteX6" fmla="*/ 31344 w 641118"/>
              <a:gd name="connsiteY6" fmla="*/ 771310 h 2491526"/>
              <a:gd name="connsiteX7" fmla="*/ 58014 w 641118"/>
              <a:gd name="connsiteY7" fmla="*/ 1110400 h 2491526"/>
              <a:gd name="connsiteX8" fmla="*/ 50394 w 641118"/>
              <a:gd name="connsiteY8" fmla="*/ 1399960 h 2491526"/>
              <a:gd name="connsiteX9" fmla="*/ 73254 w 641118"/>
              <a:gd name="connsiteY9" fmla="*/ 1590460 h 2491526"/>
              <a:gd name="connsiteX10" fmla="*/ 88494 w 641118"/>
              <a:gd name="connsiteY10" fmla="*/ 1815250 h 2491526"/>
              <a:gd name="connsiteX11" fmla="*/ 168504 w 641118"/>
              <a:gd name="connsiteY11" fmla="*/ 2020990 h 2491526"/>
              <a:gd name="connsiteX12" fmla="*/ 195174 w 641118"/>
              <a:gd name="connsiteY12" fmla="*/ 2310550 h 2491526"/>
              <a:gd name="connsiteX13" fmla="*/ 233274 w 641118"/>
              <a:gd name="connsiteY13" fmla="*/ 2462950 h 2491526"/>
              <a:gd name="connsiteX14" fmla="*/ 267564 w 641118"/>
              <a:gd name="connsiteY14" fmla="*/ 2489620 h 2491526"/>
              <a:gd name="connsiteX15" fmla="*/ 378054 w 641118"/>
              <a:gd name="connsiteY15" fmla="*/ 2436280 h 2491526"/>
              <a:gd name="connsiteX16" fmla="*/ 496164 w 641118"/>
              <a:gd name="connsiteY16" fmla="*/ 2440090 h 2491526"/>
              <a:gd name="connsiteX17" fmla="*/ 549504 w 641118"/>
              <a:gd name="connsiteY17" fmla="*/ 2405800 h 2491526"/>
              <a:gd name="connsiteX18" fmla="*/ 545694 w 641118"/>
              <a:gd name="connsiteY18" fmla="*/ 2234350 h 2491526"/>
              <a:gd name="connsiteX19" fmla="*/ 553314 w 641118"/>
              <a:gd name="connsiteY19" fmla="*/ 1902880 h 2491526"/>
              <a:gd name="connsiteX20" fmla="*/ 614274 w 641118"/>
              <a:gd name="connsiteY20" fmla="*/ 1700950 h 2491526"/>
              <a:gd name="connsiteX21" fmla="*/ 640944 w 641118"/>
              <a:gd name="connsiteY21" fmla="*/ 1655230 h 2491526"/>
              <a:gd name="connsiteX22" fmla="*/ 602844 w 641118"/>
              <a:gd name="connsiteY22" fmla="*/ 1613320 h 2491526"/>
              <a:gd name="connsiteX23" fmla="*/ 591414 w 641118"/>
              <a:gd name="connsiteY23" fmla="*/ 1438060 h 2491526"/>
              <a:gd name="connsiteX24" fmla="*/ 568554 w 641118"/>
              <a:gd name="connsiteY24" fmla="*/ 1178980 h 2491526"/>
              <a:gd name="connsiteX25" fmla="*/ 545694 w 641118"/>
              <a:gd name="connsiteY25" fmla="*/ 984670 h 2491526"/>
              <a:gd name="connsiteX26" fmla="*/ 515214 w 641118"/>
              <a:gd name="connsiteY26" fmla="*/ 832270 h 2491526"/>
              <a:gd name="connsiteX27" fmla="*/ 480924 w 641118"/>
              <a:gd name="connsiteY27" fmla="*/ 679870 h 2491526"/>
              <a:gd name="connsiteX28" fmla="*/ 465684 w 641118"/>
              <a:gd name="connsiteY28" fmla="*/ 588430 h 249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41118" h="2491526">
                <a:moveTo>
                  <a:pt x="465684" y="588430"/>
                </a:moveTo>
                <a:cubicBezTo>
                  <a:pt x="445999" y="503975"/>
                  <a:pt x="393929" y="263310"/>
                  <a:pt x="362814" y="173140"/>
                </a:cubicBezTo>
                <a:cubicBezTo>
                  <a:pt x="331699" y="82970"/>
                  <a:pt x="317729" y="73445"/>
                  <a:pt x="278994" y="47410"/>
                </a:cubicBezTo>
                <a:cubicBezTo>
                  <a:pt x="240259" y="21375"/>
                  <a:pt x="173584" y="18200"/>
                  <a:pt x="130404" y="16930"/>
                </a:cubicBezTo>
                <a:cubicBezTo>
                  <a:pt x="87224" y="15660"/>
                  <a:pt x="41504" y="-32600"/>
                  <a:pt x="19914" y="39790"/>
                </a:cubicBezTo>
                <a:cubicBezTo>
                  <a:pt x="-1676" y="112180"/>
                  <a:pt x="-1041" y="329350"/>
                  <a:pt x="864" y="451270"/>
                </a:cubicBezTo>
                <a:cubicBezTo>
                  <a:pt x="2769" y="573190"/>
                  <a:pt x="21819" y="661455"/>
                  <a:pt x="31344" y="771310"/>
                </a:cubicBezTo>
                <a:cubicBezTo>
                  <a:pt x="40869" y="881165"/>
                  <a:pt x="54839" y="1005625"/>
                  <a:pt x="58014" y="1110400"/>
                </a:cubicBezTo>
                <a:cubicBezTo>
                  <a:pt x="61189" y="1215175"/>
                  <a:pt x="47854" y="1319950"/>
                  <a:pt x="50394" y="1399960"/>
                </a:cubicBezTo>
                <a:cubicBezTo>
                  <a:pt x="52934" y="1479970"/>
                  <a:pt x="66904" y="1521245"/>
                  <a:pt x="73254" y="1590460"/>
                </a:cubicBezTo>
                <a:cubicBezTo>
                  <a:pt x="79604" y="1659675"/>
                  <a:pt x="72619" y="1743495"/>
                  <a:pt x="88494" y="1815250"/>
                </a:cubicBezTo>
                <a:cubicBezTo>
                  <a:pt x="104369" y="1887005"/>
                  <a:pt x="150724" y="1938440"/>
                  <a:pt x="168504" y="2020990"/>
                </a:cubicBezTo>
                <a:cubicBezTo>
                  <a:pt x="186284" y="2103540"/>
                  <a:pt x="184379" y="2236890"/>
                  <a:pt x="195174" y="2310550"/>
                </a:cubicBezTo>
                <a:cubicBezTo>
                  <a:pt x="205969" y="2384210"/>
                  <a:pt x="221209" y="2433105"/>
                  <a:pt x="233274" y="2462950"/>
                </a:cubicBezTo>
                <a:cubicBezTo>
                  <a:pt x="245339" y="2492795"/>
                  <a:pt x="243434" y="2494065"/>
                  <a:pt x="267564" y="2489620"/>
                </a:cubicBezTo>
                <a:cubicBezTo>
                  <a:pt x="291694" y="2485175"/>
                  <a:pt x="339954" y="2444535"/>
                  <a:pt x="378054" y="2436280"/>
                </a:cubicBezTo>
                <a:cubicBezTo>
                  <a:pt x="416154" y="2428025"/>
                  <a:pt x="467589" y="2445170"/>
                  <a:pt x="496164" y="2440090"/>
                </a:cubicBezTo>
                <a:cubicBezTo>
                  <a:pt x="524739" y="2435010"/>
                  <a:pt x="541249" y="2440090"/>
                  <a:pt x="549504" y="2405800"/>
                </a:cubicBezTo>
                <a:cubicBezTo>
                  <a:pt x="557759" y="2371510"/>
                  <a:pt x="545059" y="2318170"/>
                  <a:pt x="545694" y="2234350"/>
                </a:cubicBezTo>
                <a:cubicBezTo>
                  <a:pt x="546329" y="2150530"/>
                  <a:pt x="541884" y="1991780"/>
                  <a:pt x="553314" y="1902880"/>
                </a:cubicBezTo>
                <a:cubicBezTo>
                  <a:pt x="564744" y="1813980"/>
                  <a:pt x="599669" y="1742225"/>
                  <a:pt x="614274" y="1700950"/>
                </a:cubicBezTo>
                <a:cubicBezTo>
                  <a:pt x="628879" y="1659675"/>
                  <a:pt x="642849" y="1669835"/>
                  <a:pt x="640944" y="1655230"/>
                </a:cubicBezTo>
                <a:cubicBezTo>
                  <a:pt x="639039" y="1640625"/>
                  <a:pt x="611099" y="1649515"/>
                  <a:pt x="602844" y="1613320"/>
                </a:cubicBezTo>
                <a:cubicBezTo>
                  <a:pt x="594589" y="1577125"/>
                  <a:pt x="597129" y="1510450"/>
                  <a:pt x="591414" y="1438060"/>
                </a:cubicBezTo>
                <a:cubicBezTo>
                  <a:pt x="585699" y="1365670"/>
                  <a:pt x="576174" y="1254545"/>
                  <a:pt x="568554" y="1178980"/>
                </a:cubicBezTo>
                <a:cubicBezTo>
                  <a:pt x="560934" y="1103415"/>
                  <a:pt x="554584" y="1042455"/>
                  <a:pt x="545694" y="984670"/>
                </a:cubicBezTo>
                <a:cubicBezTo>
                  <a:pt x="536804" y="926885"/>
                  <a:pt x="524739" y="886245"/>
                  <a:pt x="515214" y="832270"/>
                </a:cubicBezTo>
                <a:cubicBezTo>
                  <a:pt x="505689" y="778295"/>
                  <a:pt x="489179" y="720510"/>
                  <a:pt x="480924" y="679870"/>
                </a:cubicBezTo>
                <a:cubicBezTo>
                  <a:pt x="472669" y="639230"/>
                  <a:pt x="485369" y="672885"/>
                  <a:pt x="465684" y="58843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44">
            <a:extLst>
              <a:ext uri="{FF2B5EF4-FFF2-40B4-BE49-F238E27FC236}">
                <a16:creationId xmlns:a16="http://schemas.microsoft.com/office/drawing/2014/main" id="{1D974237-2864-8002-992B-031D7CD817B8}"/>
              </a:ext>
            </a:extLst>
          </p:cNvPr>
          <p:cNvSpPr/>
          <p:nvPr/>
        </p:nvSpPr>
        <p:spPr>
          <a:xfrm>
            <a:off x="7990240" y="3323852"/>
            <a:ext cx="274056" cy="176303"/>
          </a:xfrm>
          <a:custGeom>
            <a:avLst/>
            <a:gdLst>
              <a:gd name="connsiteX0" fmla="*/ 251560 w 274056"/>
              <a:gd name="connsiteY0" fmla="*/ 38168 h 176303"/>
              <a:gd name="connsiteX1" fmla="*/ 114400 w 274056"/>
              <a:gd name="connsiteY1" fmla="*/ 68 h 176303"/>
              <a:gd name="connsiteX2" fmla="*/ 22960 w 274056"/>
              <a:gd name="connsiteY2" fmla="*/ 30548 h 176303"/>
              <a:gd name="connsiteX3" fmla="*/ 3910 w 274056"/>
              <a:gd name="connsiteY3" fmla="*/ 91508 h 176303"/>
              <a:gd name="connsiteX4" fmla="*/ 83920 w 274056"/>
              <a:gd name="connsiteY4" fmla="*/ 160088 h 176303"/>
              <a:gd name="connsiteX5" fmla="*/ 141070 w 274056"/>
              <a:gd name="connsiteY5" fmla="*/ 175328 h 176303"/>
              <a:gd name="connsiteX6" fmla="*/ 262990 w 274056"/>
              <a:gd name="connsiteY6" fmla="*/ 141038 h 176303"/>
              <a:gd name="connsiteX7" fmla="*/ 251560 w 274056"/>
              <a:gd name="connsiteY7" fmla="*/ 38168 h 17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056" h="176303">
                <a:moveTo>
                  <a:pt x="251560" y="38168"/>
                </a:moveTo>
                <a:cubicBezTo>
                  <a:pt x="226795" y="14673"/>
                  <a:pt x="152500" y="1338"/>
                  <a:pt x="114400" y="68"/>
                </a:cubicBezTo>
                <a:cubicBezTo>
                  <a:pt x="76300" y="-1202"/>
                  <a:pt x="41375" y="15308"/>
                  <a:pt x="22960" y="30548"/>
                </a:cubicBezTo>
                <a:cubicBezTo>
                  <a:pt x="4545" y="45788"/>
                  <a:pt x="-6250" y="69918"/>
                  <a:pt x="3910" y="91508"/>
                </a:cubicBezTo>
                <a:cubicBezTo>
                  <a:pt x="14070" y="113098"/>
                  <a:pt x="61060" y="146118"/>
                  <a:pt x="83920" y="160088"/>
                </a:cubicBezTo>
                <a:cubicBezTo>
                  <a:pt x="106780" y="174058"/>
                  <a:pt x="111225" y="178503"/>
                  <a:pt x="141070" y="175328"/>
                </a:cubicBezTo>
                <a:cubicBezTo>
                  <a:pt x="170915" y="172153"/>
                  <a:pt x="244575" y="161993"/>
                  <a:pt x="262990" y="141038"/>
                </a:cubicBezTo>
                <a:cubicBezTo>
                  <a:pt x="281405" y="120083"/>
                  <a:pt x="276325" y="61663"/>
                  <a:pt x="251560" y="3816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45">
            <a:extLst>
              <a:ext uri="{FF2B5EF4-FFF2-40B4-BE49-F238E27FC236}">
                <a16:creationId xmlns:a16="http://schemas.microsoft.com/office/drawing/2014/main" id="{B9366523-2193-CE20-FDD3-C8131A2513FA}"/>
              </a:ext>
            </a:extLst>
          </p:cNvPr>
          <p:cNvSpPr/>
          <p:nvPr/>
        </p:nvSpPr>
        <p:spPr>
          <a:xfrm>
            <a:off x="7843087" y="4181877"/>
            <a:ext cx="165952" cy="270105"/>
          </a:xfrm>
          <a:custGeom>
            <a:avLst/>
            <a:gdLst>
              <a:gd name="connsiteX0" fmla="*/ 147231 w 170037"/>
              <a:gd name="connsiteY0" fmla="*/ 0 h 251745"/>
              <a:gd name="connsiteX1" fmla="*/ 159423 w 170037"/>
              <a:gd name="connsiteY1" fmla="*/ 79248 h 251745"/>
              <a:gd name="connsiteX2" fmla="*/ 13119 w 170037"/>
              <a:gd name="connsiteY2" fmla="*/ 237744 h 251745"/>
              <a:gd name="connsiteX3" fmla="*/ 7023 w 170037"/>
              <a:gd name="connsiteY3" fmla="*/ 243840 h 251745"/>
              <a:gd name="connsiteX4" fmla="*/ 7023 w 170037"/>
              <a:gd name="connsiteY4" fmla="*/ 243840 h 251745"/>
              <a:gd name="connsiteX0" fmla="*/ 152946 w 172189"/>
              <a:gd name="connsiteY0" fmla="*/ 0 h 270795"/>
              <a:gd name="connsiteX1" fmla="*/ 159423 w 172189"/>
              <a:gd name="connsiteY1" fmla="*/ 98298 h 270795"/>
              <a:gd name="connsiteX2" fmla="*/ 13119 w 172189"/>
              <a:gd name="connsiteY2" fmla="*/ 256794 h 270795"/>
              <a:gd name="connsiteX3" fmla="*/ 7023 w 172189"/>
              <a:gd name="connsiteY3" fmla="*/ 262890 h 270795"/>
              <a:gd name="connsiteX4" fmla="*/ 7023 w 172189"/>
              <a:gd name="connsiteY4" fmla="*/ 262890 h 270795"/>
              <a:gd name="connsiteX0" fmla="*/ 152260 w 165952"/>
              <a:gd name="connsiteY0" fmla="*/ 0 h 270105"/>
              <a:gd name="connsiteX1" fmla="*/ 149212 w 165952"/>
              <a:gd name="connsiteY1" fmla="*/ 107823 h 270105"/>
              <a:gd name="connsiteX2" fmla="*/ 12433 w 165952"/>
              <a:gd name="connsiteY2" fmla="*/ 256794 h 270105"/>
              <a:gd name="connsiteX3" fmla="*/ 6337 w 165952"/>
              <a:gd name="connsiteY3" fmla="*/ 262890 h 270105"/>
              <a:gd name="connsiteX4" fmla="*/ 6337 w 165952"/>
              <a:gd name="connsiteY4" fmla="*/ 262890 h 27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952" h="270105">
                <a:moveTo>
                  <a:pt x="152260" y="0"/>
                </a:moveTo>
                <a:cubicBezTo>
                  <a:pt x="169532" y="19812"/>
                  <a:pt x="172517" y="65024"/>
                  <a:pt x="149212" y="107823"/>
                </a:cubicBezTo>
                <a:cubicBezTo>
                  <a:pt x="125907" y="150622"/>
                  <a:pt x="36245" y="230950"/>
                  <a:pt x="12433" y="256794"/>
                </a:cubicBezTo>
                <a:cubicBezTo>
                  <a:pt x="-11379" y="282638"/>
                  <a:pt x="6337" y="262890"/>
                  <a:pt x="6337" y="262890"/>
                </a:cubicBezTo>
                <a:lnTo>
                  <a:pt x="6337" y="26289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46">
            <a:extLst>
              <a:ext uri="{FF2B5EF4-FFF2-40B4-BE49-F238E27FC236}">
                <a16:creationId xmlns:a16="http://schemas.microsoft.com/office/drawing/2014/main" id="{9CC54ED5-86E7-86E0-F0BF-E9E6852F573A}"/>
              </a:ext>
            </a:extLst>
          </p:cNvPr>
          <p:cNvSpPr/>
          <p:nvPr/>
        </p:nvSpPr>
        <p:spPr>
          <a:xfrm>
            <a:off x="8688377" y="4165930"/>
            <a:ext cx="109728" cy="109728"/>
          </a:xfrm>
          <a:custGeom>
            <a:avLst/>
            <a:gdLst>
              <a:gd name="connsiteX0" fmla="*/ 0 w 109728"/>
              <a:gd name="connsiteY0" fmla="*/ 0 h 109728"/>
              <a:gd name="connsiteX1" fmla="*/ 109728 w 109728"/>
              <a:gd name="connsiteY1" fmla="*/ 109728 h 109728"/>
              <a:gd name="connsiteX2" fmla="*/ 109728 w 109728"/>
              <a:gd name="connsiteY2" fmla="*/ 109728 h 109728"/>
              <a:gd name="connsiteX3" fmla="*/ 109728 w 109728"/>
              <a:gd name="connsiteY3" fmla="*/ 109728 h 109728"/>
              <a:gd name="connsiteX0" fmla="*/ 0 w 109728"/>
              <a:gd name="connsiteY0" fmla="*/ 0 h 109728"/>
              <a:gd name="connsiteX1" fmla="*/ 60153 w 109728"/>
              <a:gd name="connsiteY1" fmla="*/ 45720 h 109728"/>
              <a:gd name="connsiteX2" fmla="*/ 109728 w 109728"/>
              <a:gd name="connsiteY2" fmla="*/ 109728 h 109728"/>
              <a:gd name="connsiteX3" fmla="*/ 109728 w 109728"/>
              <a:gd name="connsiteY3" fmla="*/ 109728 h 109728"/>
              <a:gd name="connsiteX4" fmla="*/ 109728 w 109728"/>
              <a:gd name="connsiteY4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728" h="109728">
                <a:moveTo>
                  <a:pt x="0" y="0"/>
                </a:moveTo>
                <a:cubicBezTo>
                  <a:pt x="16876" y="17145"/>
                  <a:pt x="43277" y="28575"/>
                  <a:pt x="60153" y="45720"/>
                </a:cubicBezTo>
                <a:lnTo>
                  <a:pt x="109728" y="109728"/>
                </a:lnTo>
                <a:lnTo>
                  <a:pt x="109728" y="109728"/>
                </a:lnTo>
                <a:lnTo>
                  <a:pt x="109728" y="109728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47">
            <a:extLst>
              <a:ext uri="{FF2B5EF4-FFF2-40B4-BE49-F238E27FC236}">
                <a16:creationId xmlns:a16="http://schemas.microsoft.com/office/drawing/2014/main" id="{B23EBFDE-C9A0-120F-F816-89F71FB0D76F}"/>
              </a:ext>
            </a:extLst>
          </p:cNvPr>
          <p:cNvSpPr/>
          <p:nvPr/>
        </p:nvSpPr>
        <p:spPr>
          <a:xfrm>
            <a:off x="7910329" y="4288814"/>
            <a:ext cx="127635" cy="92381"/>
          </a:xfrm>
          <a:custGeom>
            <a:avLst/>
            <a:gdLst>
              <a:gd name="connsiteX0" fmla="*/ 118110 w 118110"/>
              <a:gd name="connsiteY0" fmla="*/ 75236 h 92381"/>
              <a:gd name="connsiteX1" fmla="*/ 102870 w 118110"/>
              <a:gd name="connsiteY1" fmla="*/ 18086 h 92381"/>
              <a:gd name="connsiteX2" fmla="*/ 100965 w 118110"/>
              <a:gd name="connsiteY2" fmla="*/ 12371 h 92381"/>
              <a:gd name="connsiteX3" fmla="*/ 74295 w 118110"/>
              <a:gd name="connsiteY3" fmla="*/ 4751 h 92381"/>
              <a:gd name="connsiteX4" fmla="*/ 0 w 118110"/>
              <a:gd name="connsiteY4" fmla="*/ 92381 h 92381"/>
              <a:gd name="connsiteX5" fmla="*/ 0 w 118110"/>
              <a:gd name="connsiteY5" fmla="*/ 92381 h 92381"/>
              <a:gd name="connsiteX0" fmla="*/ 127635 w 127635"/>
              <a:gd name="connsiteY0" fmla="*/ 75236 h 92381"/>
              <a:gd name="connsiteX1" fmla="*/ 112395 w 127635"/>
              <a:gd name="connsiteY1" fmla="*/ 18086 h 92381"/>
              <a:gd name="connsiteX2" fmla="*/ 110490 w 127635"/>
              <a:gd name="connsiteY2" fmla="*/ 12371 h 92381"/>
              <a:gd name="connsiteX3" fmla="*/ 83820 w 127635"/>
              <a:gd name="connsiteY3" fmla="*/ 4751 h 92381"/>
              <a:gd name="connsiteX4" fmla="*/ 9525 w 127635"/>
              <a:gd name="connsiteY4" fmla="*/ 92381 h 92381"/>
              <a:gd name="connsiteX5" fmla="*/ 0 w 127635"/>
              <a:gd name="connsiteY5" fmla="*/ 92381 h 9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635" h="92381">
                <a:moveTo>
                  <a:pt x="127635" y="75236"/>
                </a:moveTo>
                <a:lnTo>
                  <a:pt x="112395" y="18086"/>
                </a:lnTo>
                <a:cubicBezTo>
                  <a:pt x="109537" y="7608"/>
                  <a:pt x="115252" y="14593"/>
                  <a:pt x="110490" y="12371"/>
                </a:cubicBezTo>
                <a:cubicBezTo>
                  <a:pt x="105728" y="10149"/>
                  <a:pt x="100647" y="-8584"/>
                  <a:pt x="83820" y="4751"/>
                </a:cubicBezTo>
                <a:cubicBezTo>
                  <a:pt x="66992" y="18086"/>
                  <a:pt x="9525" y="92381"/>
                  <a:pt x="9525" y="92381"/>
                </a:cubicBezTo>
                <a:lnTo>
                  <a:pt x="0" y="92381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48">
            <a:extLst>
              <a:ext uri="{FF2B5EF4-FFF2-40B4-BE49-F238E27FC236}">
                <a16:creationId xmlns:a16="http://schemas.microsoft.com/office/drawing/2014/main" id="{C59B9C8F-33E3-F290-5221-B746516FB0CF}"/>
              </a:ext>
            </a:extLst>
          </p:cNvPr>
          <p:cNvSpPr/>
          <p:nvPr/>
        </p:nvSpPr>
        <p:spPr>
          <a:xfrm>
            <a:off x="8683760" y="4201378"/>
            <a:ext cx="86553" cy="40424"/>
          </a:xfrm>
          <a:custGeom>
            <a:avLst/>
            <a:gdLst>
              <a:gd name="connsiteX0" fmla="*/ 0 w 86553"/>
              <a:gd name="connsiteY0" fmla="*/ 15987 h 40424"/>
              <a:gd name="connsiteX1" fmla="*/ 49530 w 86553"/>
              <a:gd name="connsiteY1" fmla="*/ 747 h 40424"/>
              <a:gd name="connsiteX2" fmla="*/ 83820 w 86553"/>
              <a:gd name="connsiteY2" fmla="*/ 36942 h 40424"/>
              <a:gd name="connsiteX3" fmla="*/ 81915 w 86553"/>
              <a:gd name="connsiteY3" fmla="*/ 36942 h 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553" h="40424">
                <a:moveTo>
                  <a:pt x="0" y="15987"/>
                </a:moveTo>
                <a:cubicBezTo>
                  <a:pt x="17780" y="6621"/>
                  <a:pt x="35560" y="-2745"/>
                  <a:pt x="49530" y="747"/>
                </a:cubicBezTo>
                <a:cubicBezTo>
                  <a:pt x="63500" y="4239"/>
                  <a:pt x="78423" y="30910"/>
                  <a:pt x="83820" y="36942"/>
                </a:cubicBezTo>
                <a:cubicBezTo>
                  <a:pt x="89218" y="42975"/>
                  <a:pt x="85566" y="39958"/>
                  <a:pt x="81915" y="3694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49">
            <a:extLst>
              <a:ext uri="{FF2B5EF4-FFF2-40B4-BE49-F238E27FC236}">
                <a16:creationId xmlns:a16="http://schemas.microsoft.com/office/drawing/2014/main" id="{B90619E9-7263-9249-5A89-D439A9032183}"/>
              </a:ext>
            </a:extLst>
          </p:cNvPr>
          <p:cNvSpPr/>
          <p:nvPr/>
        </p:nvSpPr>
        <p:spPr>
          <a:xfrm>
            <a:off x="8212379" y="5042230"/>
            <a:ext cx="52281" cy="198120"/>
          </a:xfrm>
          <a:custGeom>
            <a:avLst/>
            <a:gdLst>
              <a:gd name="connsiteX0" fmla="*/ 52281 w 52281"/>
              <a:gd name="connsiteY0" fmla="*/ 0 h 198120"/>
              <a:gd name="connsiteX1" fmla="*/ 12276 w 52281"/>
              <a:gd name="connsiteY1" fmla="*/ 70485 h 198120"/>
              <a:gd name="connsiteX2" fmla="*/ 846 w 52281"/>
              <a:gd name="connsiteY2" fmla="*/ 144780 h 198120"/>
              <a:gd name="connsiteX3" fmla="*/ 846 w 52281"/>
              <a:gd name="connsiteY3" fmla="*/ 198120 h 198120"/>
              <a:gd name="connsiteX4" fmla="*/ 846 w 52281"/>
              <a:gd name="connsiteY4" fmla="*/ 19812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81" h="198120">
                <a:moveTo>
                  <a:pt x="52281" y="0"/>
                </a:moveTo>
                <a:cubicBezTo>
                  <a:pt x="36564" y="23177"/>
                  <a:pt x="20848" y="46355"/>
                  <a:pt x="12276" y="70485"/>
                </a:cubicBezTo>
                <a:cubicBezTo>
                  <a:pt x="3703" y="94615"/>
                  <a:pt x="2751" y="123507"/>
                  <a:pt x="846" y="144780"/>
                </a:cubicBezTo>
                <a:cubicBezTo>
                  <a:pt x="-1059" y="166053"/>
                  <a:pt x="846" y="198120"/>
                  <a:pt x="846" y="198120"/>
                </a:cubicBezTo>
                <a:lnTo>
                  <a:pt x="846" y="19812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50">
            <a:extLst>
              <a:ext uri="{FF2B5EF4-FFF2-40B4-BE49-F238E27FC236}">
                <a16:creationId xmlns:a16="http://schemas.microsoft.com/office/drawing/2014/main" id="{89EEBA2B-038F-688B-DCFB-7A99C3D541D7}"/>
              </a:ext>
            </a:extLst>
          </p:cNvPr>
          <p:cNvSpPr/>
          <p:nvPr/>
        </p:nvSpPr>
        <p:spPr>
          <a:xfrm>
            <a:off x="8207510" y="5025085"/>
            <a:ext cx="32516" cy="135255"/>
          </a:xfrm>
          <a:custGeom>
            <a:avLst/>
            <a:gdLst>
              <a:gd name="connsiteX0" fmla="*/ 0 w 30887"/>
              <a:gd name="connsiteY0" fmla="*/ 0 h 131445"/>
              <a:gd name="connsiteX1" fmla="*/ 30480 w 30887"/>
              <a:gd name="connsiteY1" fmla="*/ 49530 h 131445"/>
              <a:gd name="connsiteX2" fmla="*/ 17145 w 30887"/>
              <a:gd name="connsiteY2" fmla="*/ 81915 h 131445"/>
              <a:gd name="connsiteX3" fmla="*/ 11430 w 30887"/>
              <a:gd name="connsiteY3" fmla="*/ 131445 h 131445"/>
              <a:gd name="connsiteX4" fmla="*/ 11430 w 30887"/>
              <a:gd name="connsiteY4" fmla="*/ 131445 h 131445"/>
              <a:gd name="connsiteX0" fmla="*/ 0 w 32753"/>
              <a:gd name="connsiteY0" fmla="*/ 0 h 131445"/>
              <a:gd name="connsiteX1" fmla="*/ 32385 w 32753"/>
              <a:gd name="connsiteY1" fmla="*/ 34290 h 131445"/>
              <a:gd name="connsiteX2" fmla="*/ 17145 w 32753"/>
              <a:gd name="connsiteY2" fmla="*/ 81915 h 131445"/>
              <a:gd name="connsiteX3" fmla="*/ 11430 w 32753"/>
              <a:gd name="connsiteY3" fmla="*/ 131445 h 131445"/>
              <a:gd name="connsiteX4" fmla="*/ 11430 w 32753"/>
              <a:gd name="connsiteY4" fmla="*/ 131445 h 131445"/>
              <a:gd name="connsiteX0" fmla="*/ 0 w 32516"/>
              <a:gd name="connsiteY0" fmla="*/ 0 h 131445"/>
              <a:gd name="connsiteX1" fmla="*/ 32385 w 32516"/>
              <a:gd name="connsiteY1" fmla="*/ 34290 h 131445"/>
              <a:gd name="connsiteX2" fmla="*/ 11430 w 32516"/>
              <a:gd name="connsiteY2" fmla="*/ 80010 h 131445"/>
              <a:gd name="connsiteX3" fmla="*/ 11430 w 32516"/>
              <a:gd name="connsiteY3" fmla="*/ 131445 h 131445"/>
              <a:gd name="connsiteX4" fmla="*/ 11430 w 32516"/>
              <a:gd name="connsiteY4" fmla="*/ 131445 h 131445"/>
              <a:gd name="connsiteX0" fmla="*/ 0 w 32516"/>
              <a:gd name="connsiteY0" fmla="*/ 0 h 135255"/>
              <a:gd name="connsiteX1" fmla="*/ 32385 w 32516"/>
              <a:gd name="connsiteY1" fmla="*/ 34290 h 135255"/>
              <a:gd name="connsiteX2" fmla="*/ 11430 w 32516"/>
              <a:gd name="connsiteY2" fmla="*/ 80010 h 135255"/>
              <a:gd name="connsiteX3" fmla="*/ 11430 w 32516"/>
              <a:gd name="connsiteY3" fmla="*/ 131445 h 135255"/>
              <a:gd name="connsiteX4" fmla="*/ 1905 w 32516"/>
              <a:gd name="connsiteY4" fmla="*/ 135255 h 135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6" h="135255">
                <a:moveTo>
                  <a:pt x="0" y="0"/>
                </a:moveTo>
                <a:cubicBezTo>
                  <a:pt x="13811" y="17938"/>
                  <a:pt x="30480" y="20955"/>
                  <a:pt x="32385" y="34290"/>
                </a:cubicBezTo>
                <a:cubicBezTo>
                  <a:pt x="34290" y="47625"/>
                  <a:pt x="14922" y="63818"/>
                  <a:pt x="11430" y="80010"/>
                </a:cubicBezTo>
                <a:cubicBezTo>
                  <a:pt x="7938" y="96202"/>
                  <a:pt x="11430" y="131445"/>
                  <a:pt x="11430" y="131445"/>
                </a:cubicBezTo>
                <a:lnTo>
                  <a:pt x="1905" y="13525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51">
            <a:extLst>
              <a:ext uri="{FF2B5EF4-FFF2-40B4-BE49-F238E27FC236}">
                <a16:creationId xmlns:a16="http://schemas.microsoft.com/office/drawing/2014/main" id="{FBF8AA98-069B-44BE-05A5-197D342B5280}"/>
              </a:ext>
            </a:extLst>
          </p:cNvPr>
          <p:cNvSpPr/>
          <p:nvPr/>
        </p:nvSpPr>
        <p:spPr>
          <a:xfrm>
            <a:off x="8516120" y="5002225"/>
            <a:ext cx="106750" cy="207645"/>
          </a:xfrm>
          <a:custGeom>
            <a:avLst/>
            <a:gdLst>
              <a:gd name="connsiteX0" fmla="*/ 0 w 106750"/>
              <a:gd name="connsiteY0" fmla="*/ 0 h 207645"/>
              <a:gd name="connsiteX1" fmla="*/ 55245 w 106750"/>
              <a:gd name="connsiteY1" fmla="*/ 9525 h 207645"/>
              <a:gd name="connsiteX2" fmla="*/ 78105 w 106750"/>
              <a:gd name="connsiteY2" fmla="*/ 49530 h 207645"/>
              <a:gd name="connsiteX3" fmla="*/ 91440 w 106750"/>
              <a:gd name="connsiteY3" fmla="*/ 110490 h 207645"/>
              <a:gd name="connsiteX4" fmla="*/ 104775 w 106750"/>
              <a:gd name="connsiteY4" fmla="*/ 182880 h 207645"/>
              <a:gd name="connsiteX5" fmla="*/ 106680 w 106750"/>
              <a:gd name="connsiteY5" fmla="*/ 207645 h 207645"/>
              <a:gd name="connsiteX6" fmla="*/ 106680 w 106750"/>
              <a:gd name="connsiteY6" fmla="*/ 207645 h 207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50" h="207645">
                <a:moveTo>
                  <a:pt x="0" y="0"/>
                </a:moveTo>
                <a:cubicBezTo>
                  <a:pt x="21113" y="635"/>
                  <a:pt x="42227" y="1270"/>
                  <a:pt x="55245" y="9525"/>
                </a:cubicBezTo>
                <a:cubicBezTo>
                  <a:pt x="68263" y="17780"/>
                  <a:pt x="72072" y="32702"/>
                  <a:pt x="78105" y="49530"/>
                </a:cubicBezTo>
                <a:cubicBezTo>
                  <a:pt x="84138" y="66358"/>
                  <a:pt x="86995" y="88265"/>
                  <a:pt x="91440" y="110490"/>
                </a:cubicBezTo>
                <a:cubicBezTo>
                  <a:pt x="95885" y="132715"/>
                  <a:pt x="102235" y="166688"/>
                  <a:pt x="104775" y="182880"/>
                </a:cubicBezTo>
                <a:cubicBezTo>
                  <a:pt x="107315" y="199072"/>
                  <a:pt x="106680" y="207645"/>
                  <a:pt x="106680" y="207645"/>
                </a:cubicBezTo>
                <a:lnTo>
                  <a:pt x="106680" y="20764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2" name="Connecteur droit avec flèche 18">
            <a:extLst>
              <a:ext uri="{FF2B5EF4-FFF2-40B4-BE49-F238E27FC236}">
                <a16:creationId xmlns:a16="http://schemas.microsoft.com/office/drawing/2014/main" id="{A86CA2BB-0171-4877-5983-B2ABEFFFA955}"/>
              </a:ext>
            </a:extLst>
          </p:cNvPr>
          <p:cNvCxnSpPr>
            <a:cxnSpLocks/>
          </p:cNvCxnSpPr>
          <p:nvPr/>
        </p:nvCxnSpPr>
        <p:spPr>
          <a:xfrm flipH="1" flipV="1">
            <a:off x="8264296" y="3472162"/>
            <a:ext cx="1536244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6" name="Connecteur droit avec flèche 18">
            <a:extLst>
              <a:ext uri="{FF2B5EF4-FFF2-40B4-BE49-F238E27FC236}">
                <a16:creationId xmlns:a16="http://schemas.microsoft.com/office/drawing/2014/main" id="{5B80AC7C-7C3E-4FBD-9FE3-C30FA8750951}"/>
              </a:ext>
            </a:extLst>
          </p:cNvPr>
          <p:cNvCxnSpPr>
            <a:cxnSpLocks/>
          </p:cNvCxnSpPr>
          <p:nvPr/>
        </p:nvCxnSpPr>
        <p:spPr>
          <a:xfrm flipH="1">
            <a:off x="8375150" y="2608137"/>
            <a:ext cx="144063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8" name="Connecteur droit avec flèche 18">
            <a:extLst>
              <a:ext uri="{FF2B5EF4-FFF2-40B4-BE49-F238E27FC236}">
                <a16:creationId xmlns:a16="http://schemas.microsoft.com/office/drawing/2014/main" id="{1295B710-4D44-A11E-F225-61AD3B7209FB}"/>
              </a:ext>
            </a:extLst>
          </p:cNvPr>
          <p:cNvCxnSpPr>
            <a:cxnSpLocks/>
          </p:cNvCxnSpPr>
          <p:nvPr/>
        </p:nvCxnSpPr>
        <p:spPr>
          <a:xfrm flipH="1">
            <a:off x="8452917" y="2878090"/>
            <a:ext cx="1378103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0" name="Connecteur droit avec flèche 18">
            <a:extLst>
              <a:ext uri="{FF2B5EF4-FFF2-40B4-BE49-F238E27FC236}">
                <a16:creationId xmlns:a16="http://schemas.microsoft.com/office/drawing/2014/main" id="{CB80F78A-6A09-3366-E223-57172AB2702D}"/>
              </a:ext>
            </a:extLst>
          </p:cNvPr>
          <p:cNvCxnSpPr>
            <a:cxnSpLocks/>
          </p:cNvCxnSpPr>
          <p:nvPr/>
        </p:nvCxnSpPr>
        <p:spPr>
          <a:xfrm flipH="1">
            <a:off x="7974146" y="3728755"/>
            <a:ext cx="1826394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Connecteur droit avec flèche 18">
            <a:extLst>
              <a:ext uri="{FF2B5EF4-FFF2-40B4-BE49-F238E27FC236}">
                <a16:creationId xmlns:a16="http://schemas.microsoft.com/office/drawing/2014/main" id="{D6ABFED1-33F1-F59B-BF4D-AF12EECCBAE6}"/>
              </a:ext>
            </a:extLst>
          </p:cNvPr>
          <p:cNvCxnSpPr>
            <a:cxnSpLocks/>
          </p:cNvCxnSpPr>
          <p:nvPr/>
        </p:nvCxnSpPr>
        <p:spPr>
          <a:xfrm flipH="1" flipV="1">
            <a:off x="8347967" y="4423468"/>
            <a:ext cx="1452573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3" name="Google Shape;1403;p31">
            <a:extLst>
              <a:ext uri="{FF2B5EF4-FFF2-40B4-BE49-F238E27FC236}">
                <a16:creationId xmlns:a16="http://schemas.microsoft.com/office/drawing/2014/main" id="{BEB33758-90E6-0FD9-6DCD-7D7D99D01DAA}"/>
              </a:ext>
            </a:extLst>
          </p:cNvPr>
          <p:cNvSpPr/>
          <p:nvPr/>
        </p:nvSpPr>
        <p:spPr>
          <a:xfrm>
            <a:off x="9721641" y="3245052"/>
            <a:ext cx="914638" cy="333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Noyau</a:t>
            </a:r>
          </a:p>
        </p:txBody>
      </p:sp>
      <p:sp>
        <p:nvSpPr>
          <p:cNvPr id="47" name="Google Shape;1403;p31">
            <a:extLst>
              <a:ext uri="{FF2B5EF4-FFF2-40B4-BE49-F238E27FC236}">
                <a16:creationId xmlns:a16="http://schemas.microsoft.com/office/drawing/2014/main" id="{58851C0A-83BD-EC26-26BD-C34D6786FC35}"/>
              </a:ext>
            </a:extLst>
          </p:cNvPr>
          <p:cNvSpPr/>
          <p:nvPr/>
        </p:nvSpPr>
        <p:spPr>
          <a:xfrm>
            <a:off x="9657796" y="2335647"/>
            <a:ext cx="1072414" cy="32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Paroi</a:t>
            </a:r>
          </a:p>
        </p:txBody>
      </p:sp>
      <p:sp>
        <p:nvSpPr>
          <p:cNvPr id="48" name="Google Shape;1403;p31">
            <a:extLst>
              <a:ext uri="{FF2B5EF4-FFF2-40B4-BE49-F238E27FC236}">
                <a16:creationId xmlns:a16="http://schemas.microsoft.com/office/drawing/2014/main" id="{2D67E9DB-F9B0-FF9F-0734-65433D13D7B2}"/>
              </a:ext>
            </a:extLst>
          </p:cNvPr>
          <p:cNvSpPr/>
          <p:nvPr/>
        </p:nvSpPr>
        <p:spPr>
          <a:xfrm>
            <a:off x="9382549" y="2690203"/>
            <a:ext cx="2179758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Membrane cytoplasmique</a:t>
            </a:r>
          </a:p>
        </p:txBody>
      </p:sp>
      <p:sp>
        <p:nvSpPr>
          <p:cNvPr id="49" name="Google Shape;1403;p31">
            <a:extLst>
              <a:ext uri="{FF2B5EF4-FFF2-40B4-BE49-F238E27FC236}">
                <a16:creationId xmlns:a16="http://schemas.microsoft.com/office/drawing/2014/main" id="{06C016FD-A184-A3DE-FAD3-5829D4338D2E}"/>
              </a:ext>
            </a:extLst>
          </p:cNvPr>
          <p:cNvSpPr/>
          <p:nvPr/>
        </p:nvSpPr>
        <p:spPr>
          <a:xfrm>
            <a:off x="9657796" y="3584880"/>
            <a:ext cx="1671729" cy="26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Cytoplasme</a:t>
            </a:r>
          </a:p>
        </p:txBody>
      </p:sp>
      <p:sp>
        <p:nvSpPr>
          <p:cNvPr id="50" name="Google Shape;1403;p31">
            <a:extLst>
              <a:ext uri="{FF2B5EF4-FFF2-40B4-BE49-F238E27FC236}">
                <a16:creationId xmlns:a16="http://schemas.microsoft.com/office/drawing/2014/main" id="{3B87E9AF-EF0A-178B-917E-F919462A2B86}"/>
              </a:ext>
            </a:extLst>
          </p:cNvPr>
          <p:cNvSpPr/>
          <p:nvPr/>
        </p:nvSpPr>
        <p:spPr>
          <a:xfrm>
            <a:off x="9687089" y="4223895"/>
            <a:ext cx="1371799" cy="329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Vacuole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25A859-DB2F-9B3F-CBAC-F93C6A194FCD}"/>
              </a:ext>
            </a:extLst>
          </p:cNvPr>
          <p:cNvSpPr/>
          <p:nvPr/>
        </p:nvSpPr>
        <p:spPr>
          <a:xfrm>
            <a:off x="9649177" y="1976599"/>
            <a:ext cx="1709641" cy="35103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3">
            <a:extLst>
              <a:ext uri="{FF2B5EF4-FFF2-40B4-BE49-F238E27FC236}">
                <a16:creationId xmlns:a16="http://schemas.microsoft.com/office/drawing/2014/main" id="{44F817DF-1BF5-0BA8-83FA-90396BBF17EB}"/>
              </a:ext>
            </a:extLst>
          </p:cNvPr>
          <p:cNvSpPr txBox="1"/>
          <p:nvPr/>
        </p:nvSpPr>
        <p:spPr>
          <a:xfrm>
            <a:off x="757132" y="2224777"/>
            <a:ext cx="5600237" cy="3548479"/>
          </a:xfrm>
          <a:prstGeom prst="roundRect">
            <a:avLst>
              <a:gd name="adj" fmla="val 778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 algn="just">
              <a:buFont typeface="Wingdings" panose="05000000000000000000" pitchFamily="2" charset="2"/>
              <a:buChar char="§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instructions à suivre pour légender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1-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Les flèches doivent être horizontales, tracées à la règle.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2-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Elles doivent toucher les éléments qu’elles indiquent et ne se croisent pas.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3-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Les légendes doivent être alignées à droite du dessin.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4-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Les noms sont écrits sans fautes d’orthographe.</a:t>
            </a:r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DA09C04B-83EA-EEC3-8B0F-299540D72B81}"/>
              </a:ext>
            </a:extLst>
          </p:cNvPr>
          <p:cNvGrpSpPr/>
          <p:nvPr/>
        </p:nvGrpSpPr>
        <p:grpSpPr>
          <a:xfrm>
            <a:off x="458730" y="1084744"/>
            <a:ext cx="10326997" cy="510733"/>
            <a:chOff x="674377" y="1225112"/>
            <a:chExt cx="10326997" cy="510733"/>
          </a:xfrm>
        </p:grpSpPr>
        <p:sp>
          <p:nvSpPr>
            <p:cNvPr id="55" name="Google Shape;443;p19">
              <a:extLst>
                <a:ext uri="{FF2B5EF4-FFF2-40B4-BE49-F238E27FC236}">
                  <a16:creationId xmlns:a16="http://schemas.microsoft.com/office/drawing/2014/main" id="{B2CD7883-F4E2-4B0A-0B7C-EDD12ADA303F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3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Donnez une légende au dessin</a:t>
              </a:r>
              <a:r>
                <a:rPr lang="fr-FR" sz="23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.</a:t>
              </a:r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F9A6D3DE-FBD1-D4CD-E705-CD954C3CF1CC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0278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71F1B-5130-FB8E-F7F0-9EACAE3B5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784FAAD6-E4C6-0272-33D2-4A1117941DB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5B1477F4-442E-2474-7E7C-6EFC8B202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893E0C39-61BE-8F75-B4FD-260641E92F89}"/>
              </a:ext>
            </a:extLst>
          </p:cNvPr>
          <p:cNvSpPr txBox="1"/>
          <p:nvPr/>
        </p:nvSpPr>
        <p:spPr>
          <a:xfrm>
            <a:off x="609104" y="2352291"/>
            <a:ext cx="5599481" cy="3135392"/>
          </a:xfrm>
          <a:prstGeom prst="roundRect">
            <a:avLst>
              <a:gd name="adj" fmla="val 541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 algn="just">
              <a:buFont typeface="Wingdings" panose="05000000000000000000" pitchFamily="2" charset="2"/>
              <a:buChar char="§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1- Le titre doit être le plus précis possible.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2- Il doit contenir 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La nature de l’objet dessiné.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L’outil d’observation (œil nu, microscope optique..)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Le grossissement.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3- Le titre doit être écrit en-dessous du dessin, au crayon et souligné.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95C139-D637-2C15-CD55-0DFA34C577A9}"/>
              </a:ext>
            </a:extLst>
          </p:cNvPr>
          <p:cNvGrpSpPr/>
          <p:nvPr/>
        </p:nvGrpSpPr>
        <p:grpSpPr>
          <a:xfrm>
            <a:off x="6447857" y="2034071"/>
            <a:ext cx="4926224" cy="4283427"/>
            <a:chOff x="3948113" y="2253584"/>
            <a:chExt cx="4178144" cy="414043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316F3C-BFBE-E177-D7B5-A935679792B4}"/>
                </a:ext>
              </a:extLst>
            </p:cNvPr>
            <p:cNvSpPr/>
            <p:nvPr/>
          </p:nvSpPr>
          <p:spPr>
            <a:xfrm>
              <a:off x="3948113" y="2253585"/>
              <a:ext cx="4178144" cy="4140429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838ED7D-01AF-162D-D382-D27D8B094688}"/>
                </a:ext>
              </a:extLst>
            </p:cNvPr>
            <p:cNvSpPr/>
            <p:nvPr/>
          </p:nvSpPr>
          <p:spPr>
            <a:xfrm>
              <a:off x="6724650" y="2253584"/>
              <a:ext cx="1401607" cy="3566191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70515A-9862-D032-5E9E-9710655F6041}"/>
                </a:ext>
              </a:extLst>
            </p:cNvPr>
            <p:cNvSpPr/>
            <p:nvPr/>
          </p:nvSpPr>
          <p:spPr>
            <a:xfrm>
              <a:off x="3948113" y="5819775"/>
              <a:ext cx="4178144" cy="57423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3127E30-FDDB-F370-F8A4-E4B73EB5D249}"/>
              </a:ext>
            </a:extLst>
          </p:cNvPr>
          <p:cNvSpPr/>
          <p:nvPr/>
        </p:nvSpPr>
        <p:spPr>
          <a:xfrm>
            <a:off x="6447857" y="5600231"/>
            <a:ext cx="4926223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30">
            <a:extLst>
              <a:ext uri="{FF2B5EF4-FFF2-40B4-BE49-F238E27FC236}">
                <a16:creationId xmlns:a16="http://schemas.microsoft.com/office/drawing/2014/main" id="{B11437EF-D0D3-0F5D-F3BC-0A801F9F7C52}"/>
              </a:ext>
            </a:extLst>
          </p:cNvPr>
          <p:cNvSpPr txBox="1"/>
          <p:nvPr/>
        </p:nvSpPr>
        <p:spPr>
          <a:xfrm>
            <a:off x="6361231" y="5597346"/>
            <a:ext cx="50333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Dessin</a:t>
            </a:r>
            <a:r>
              <a:rPr kumimoji="0" lang="fr-FR" sz="2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[Objet observée] </a:t>
            </a:r>
            <a:r>
              <a:rPr kumimoji="0" lang="fr-FR" sz="2000" b="0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(cellule) </a:t>
            </a:r>
            <a:r>
              <a:rPr kumimoji="0" lang="fr-FR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au </a:t>
            </a:r>
            <a:r>
              <a:rPr kumimoji="0" lang="fr-FR" sz="2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[outil] </a:t>
            </a:r>
            <a:r>
              <a:rPr kumimoji="0" lang="fr-FR" sz="2000" b="0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(microscope optique) </a:t>
            </a:r>
            <a:r>
              <a:rPr kumimoji="0" lang="fr-FR" sz="2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[Grossissement] </a:t>
            </a:r>
            <a:r>
              <a:rPr kumimoji="0" lang="fr-FR" sz="2000" b="0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(X800)</a:t>
            </a:r>
            <a:endParaRPr kumimoji="0" lang="fr-FR" sz="20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39">
            <a:extLst>
              <a:ext uri="{FF2B5EF4-FFF2-40B4-BE49-F238E27FC236}">
                <a16:creationId xmlns:a16="http://schemas.microsoft.com/office/drawing/2014/main" id="{32E062C5-2E54-07B5-9EAB-A681203756C3}"/>
              </a:ext>
            </a:extLst>
          </p:cNvPr>
          <p:cNvSpPr/>
          <p:nvPr/>
        </p:nvSpPr>
        <p:spPr>
          <a:xfrm>
            <a:off x="7918097" y="2674149"/>
            <a:ext cx="802764" cy="2545027"/>
          </a:xfrm>
          <a:custGeom>
            <a:avLst/>
            <a:gdLst>
              <a:gd name="connsiteX0" fmla="*/ 492668 w 797468"/>
              <a:gd name="connsiteY0" fmla="*/ 96039 h 2580317"/>
              <a:gd name="connsiteX1" fmla="*/ 192948 w 797468"/>
              <a:gd name="connsiteY1" fmla="*/ 4599 h 2580317"/>
              <a:gd name="connsiteX2" fmla="*/ 4988 w 797468"/>
              <a:gd name="connsiteY2" fmla="*/ 141759 h 2580317"/>
              <a:gd name="connsiteX3" fmla="*/ 60868 w 797468"/>
              <a:gd name="connsiteY3" fmla="*/ 1172999 h 2580317"/>
              <a:gd name="connsiteX4" fmla="*/ 131988 w 797468"/>
              <a:gd name="connsiteY4" fmla="*/ 1823239 h 2580317"/>
              <a:gd name="connsiteX5" fmla="*/ 223428 w 797468"/>
              <a:gd name="connsiteY5" fmla="*/ 2056919 h 2580317"/>
              <a:gd name="connsiteX6" fmla="*/ 279308 w 797468"/>
              <a:gd name="connsiteY6" fmla="*/ 2468399 h 2580317"/>
              <a:gd name="connsiteX7" fmla="*/ 375828 w 797468"/>
              <a:gd name="connsiteY7" fmla="*/ 2580159 h 2580317"/>
              <a:gd name="connsiteX8" fmla="*/ 507908 w 797468"/>
              <a:gd name="connsiteY8" fmla="*/ 2493799 h 2580317"/>
              <a:gd name="connsiteX9" fmla="*/ 685708 w 797468"/>
              <a:gd name="connsiteY9" fmla="*/ 2529359 h 2580317"/>
              <a:gd name="connsiteX10" fmla="*/ 711108 w 797468"/>
              <a:gd name="connsiteY10" fmla="*/ 2092479 h 2580317"/>
              <a:gd name="connsiteX11" fmla="*/ 736508 w 797468"/>
              <a:gd name="connsiteY11" fmla="*/ 1762279 h 2580317"/>
              <a:gd name="connsiteX12" fmla="*/ 797468 w 797468"/>
              <a:gd name="connsiteY12" fmla="*/ 1691159 h 2580317"/>
              <a:gd name="connsiteX13" fmla="*/ 736508 w 797468"/>
              <a:gd name="connsiteY13" fmla="*/ 1457479 h 2580317"/>
              <a:gd name="connsiteX14" fmla="*/ 660308 w 797468"/>
              <a:gd name="connsiteY14" fmla="*/ 761519 h 2580317"/>
              <a:gd name="connsiteX15" fmla="*/ 568868 w 797468"/>
              <a:gd name="connsiteY15" fmla="*/ 304319 h 2580317"/>
              <a:gd name="connsiteX16" fmla="*/ 492668 w 797468"/>
              <a:gd name="connsiteY16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36508 w 797479"/>
              <a:gd name="connsiteY14" fmla="*/ 145747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06028 w 797479"/>
              <a:gd name="connsiteY14" fmla="*/ 119839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23428 w 797479"/>
              <a:gd name="connsiteY5" fmla="*/ 205729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10728 w 797479"/>
              <a:gd name="connsiteY5" fmla="*/ 205983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57874"/>
              <a:gd name="connsiteX1" fmla="*/ 193112 w 797643"/>
              <a:gd name="connsiteY1" fmla="*/ 4971 h 2557874"/>
              <a:gd name="connsiteX2" fmla="*/ 5152 w 797643"/>
              <a:gd name="connsiteY2" fmla="*/ 142131 h 2557874"/>
              <a:gd name="connsiteX3" fmla="*/ 61032 w 797643"/>
              <a:gd name="connsiteY3" fmla="*/ 1173371 h 2557874"/>
              <a:gd name="connsiteX4" fmla="*/ 147392 w 797643"/>
              <a:gd name="connsiteY4" fmla="*/ 1851551 h 2557874"/>
              <a:gd name="connsiteX5" fmla="*/ 210892 w 797643"/>
              <a:gd name="connsiteY5" fmla="*/ 2059831 h 2557874"/>
              <a:gd name="connsiteX6" fmla="*/ 279472 w 797643"/>
              <a:gd name="connsiteY6" fmla="*/ 2468771 h 2557874"/>
              <a:gd name="connsiteX7" fmla="*/ 360752 w 797643"/>
              <a:gd name="connsiteY7" fmla="*/ 2557671 h 2557874"/>
              <a:gd name="connsiteX8" fmla="*/ 508072 w 797643"/>
              <a:gd name="connsiteY8" fmla="*/ 2494171 h 2557874"/>
              <a:gd name="connsiteX9" fmla="*/ 685872 w 797643"/>
              <a:gd name="connsiteY9" fmla="*/ 2529731 h 2557874"/>
              <a:gd name="connsiteX10" fmla="*/ 711272 w 797643"/>
              <a:gd name="connsiteY10" fmla="*/ 2092851 h 2557874"/>
              <a:gd name="connsiteX11" fmla="*/ 736672 w 797643"/>
              <a:gd name="connsiteY11" fmla="*/ 1762651 h 2557874"/>
              <a:gd name="connsiteX12" fmla="*/ 797632 w 797643"/>
              <a:gd name="connsiteY12" fmla="*/ 1691531 h 2557874"/>
              <a:gd name="connsiteX13" fmla="*/ 741752 w 797643"/>
              <a:gd name="connsiteY13" fmla="*/ 1600091 h 2557874"/>
              <a:gd name="connsiteX14" fmla="*/ 706192 w 797643"/>
              <a:gd name="connsiteY14" fmla="*/ 1198771 h 2557874"/>
              <a:gd name="connsiteX15" fmla="*/ 660472 w 797643"/>
              <a:gd name="connsiteY15" fmla="*/ 761891 h 2557874"/>
              <a:gd name="connsiteX16" fmla="*/ 569032 w 797643"/>
              <a:gd name="connsiteY16" fmla="*/ 304691 h 2557874"/>
              <a:gd name="connsiteX17" fmla="*/ 472512 w 797643"/>
              <a:gd name="connsiteY17" fmla="*/ 101491 h 2557874"/>
              <a:gd name="connsiteX0" fmla="*/ 472512 w 797643"/>
              <a:gd name="connsiteY0" fmla="*/ 101491 h 2557897"/>
              <a:gd name="connsiteX1" fmla="*/ 193112 w 797643"/>
              <a:gd name="connsiteY1" fmla="*/ 4971 h 2557897"/>
              <a:gd name="connsiteX2" fmla="*/ 5152 w 797643"/>
              <a:gd name="connsiteY2" fmla="*/ 142131 h 2557897"/>
              <a:gd name="connsiteX3" fmla="*/ 61032 w 797643"/>
              <a:gd name="connsiteY3" fmla="*/ 1173371 h 2557897"/>
              <a:gd name="connsiteX4" fmla="*/ 147392 w 797643"/>
              <a:gd name="connsiteY4" fmla="*/ 1851551 h 2557897"/>
              <a:gd name="connsiteX5" fmla="*/ 210892 w 797643"/>
              <a:gd name="connsiteY5" fmla="*/ 2059831 h 2557897"/>
              <a:gd name="connsiteX6" fmla="*/ 279472 w 797643"/>
              <a:gd name="connsiteY6" fmla="*/ 2468771 h 2557897"/>
              <a:gd name="connsiteX7" fmla="*/ 360752 w 797643"/>
              <a:gd name="connsiteY7" fmla="*/ 2557671 h 2557897"/>
              <a:gd name="connsiteX8" fmla="*/ 508072 w 797643"/>
              <a:gd name="connsiteY8" fmla="*/ 2494171 h 2557897"/>
              <a:gd name="connsiteX9" fmla="*/ 685872 w 797643"/>
              <a:gd name="connsiteY9" fmla="*/ 2489091 h 2557897"/>
              <a:gd name="connsiteX10" fmla="*/ 711272 w 797643"/>
              <a:gd name="connsiteY10" fmla="*/ 2092851 h 2557897"/>
              <a:gd name="connsiteX11" fmla="*/ 736672 w 797643"/>
              <a:gd name="connsiteY11" fmla="*/ 1762651 h 2557897"/>
              <a:gd name="connsiteX12" fmla="*/ 797632 w 797643"/>
              <a:gd name="connsiteY12" fmla="*/ 1691531 h 2557897"/>
              <a:gd name="connsiteX13" fmla="*/ 741752 w 797643"/>
              <a:gd name="connsiteY13" fmla="*/ 1600091 h 2557897"/>
              <a:gd name="connsiteX14" fmla="*/ 706192 w 797643"/>
              <a:gd name="connsiteY14" fmla="*/ 1198771 h 2557897"/>
              <a:gd name="connsiteX15" fmla="*/ 660472 w 797643"/>
              <a:gd name="connsiteY15" fmla="*/ 761891 h 2557897"/>
              <a:gd name="connsiteX16" fmla="*/ 569032 w 797643"/>
              <a:gd name="connsiteY16" fmla="*/ 304691 h 2557897"/>
              <a:gd name="connsiteX17" fmla="*/ 472512 w 797643"/>
              <a:gd name="connsiteY17" fmla="*/ 101491 h 2557897"/>
              <a:gd name="connsiteX0" fmla="*/ 472512 w 797643"/>
              <a:gd name="connsiteY0" fmla="*/ 101491 h 2558381"/>
              <a:gd name="connsiteX1" fmla="*/ 193112 w 797643"/>
              <a:gd name="connsiteY1" fmla="*/ 4971 h 2558381"/>
              <a:gd name="connsiteX2" fmla="*/ 5152 w 797643"/>
              <a:gd name="connsiteY2" fmla="*/ 142131 h 2558381"/>
              <a:gd name="connsiteX3" fmla="*/ 61032 w 797643"/>
              <a:gd name="connsiteY3" fmla="*/ 1173371 h 2558381"/>
              <a:gd name="connsiteX4" fmla="*/ 147392 w 797643"/>
              <a:gd name="connsiteY4" fmla="*/ 1851551 h 2558381"/>
              <a:gd name="connsiteX5" fmla="*/ 210892 w 797643"/>
              <a:gd name="connsiteY5" fmla="*/ 2059831 h 2558381"/>
              <a:gd name="connsiteX6" fmla="*/ 279472 w 797643"/>
              <a:gd name="connsiteY6" fmla="*/ 2468771 h 2558381"/>
              <a:gd name="connsiteX7" fmla="*/ 360752 w 797643"/>
              <a:gd name="connsiteY7" fmla="*/ 2557671 h 2558381"/>
              <a:gd name="connsiteX8" fmla="*/ 513152 w 797643"/>
              <a:gd name="connsiteY8" fmla="*/ 2509411 h 2558381"/>
              <a:gd name="connsiteX9" fmla="*/ 685872 w 797643"/>
              <a:gd name="connsiteY9" fmla="*/ 2489091 h 2558381"/>
              <a:gd name="connsiteX10" fmla="*/ 711272 w 797643"/>
              <a:gd name="connsiteY10" fmla="*/ 2092851 h 2558381"/>
              <a:gd name="connsiteX11" fmla="*/ 736672 w 797643"/>
              <a:gd name="connsiteY11" fmla="*/ 1762651 h 2558381"/>
              <a:gd name="connsiteX12" fmla="*/ 797632 w 797643"/>
              <a:gd name="connsiteY12" fmla="*/ 1691531 h 2558381"/>
              <a:gd name="connsiteX13" fmla="*/ 741752 w 797643"/>
              <a:gd name="connsiteY13" fmla="*/ 1600091 h 2558381"/>
              <a:gd name="connsiteX14" fmla="*/ 706192 w 797643"/>
              <a:gd name="connsiteY14" fmla="*/ 1198771 h 2558381"/>
              <a:gd name="connsiteX15" fmla="*/ 660472 w 797643"/>
              <a:gd name="connsiteY15" fmla="*/ 761891 h 2558381"/>
              <a:gd name="connsiteX16" fmla="*/ 569032 w 797643"/>
              <a:gd name="connsiteY16" fmla="*/ 304691 h 2558381"/>
              <a:gd name="connsiteX17" fmla="*/ 472512 w 797643"/>
              <a:gd name="connsiteY17" fmla="*/ 101491 h 2558381"/>
              <a:gd name="connsiteX0" fmla="*/ 472512 w 797643"/>
              <a:gd name="connsiteY0" fmla="*/ 101491 h 2558432"/>
              <a:gd name="connsiteX1" fmla="*/ 193112 w 797643"/>
              <a:gd name="connsiteY1" fmla="*/ 4971 h 2558432"/>
              <a:gd name="connsiteX2" fmla="*/ 5152 w 797643"/>
              <a:gd name="connsiteY2" fmla="*/ 142131 h 2558432"/>
              <a:gd name="connsiteX3" fmla="*/ 61032 w 797643"/>
              <a:gd name="connsiteY3" fmla="*/ 1173371 h 2558432"/>
              <a:gd name="connsiteX4" fmla="*/ 147392 w 797643"/>
              <a:gd name="connsiteY4" fmla="*/ 1851551 h 2558432"/>
              <a:gd name="connsiteX5" fmla="*/ 210892 w 797643"/>
              <a:gd name="connsiteY5" fmla="*/ 2059831 h 2558432"/>
              <a:gd name="connsiteX6" fmla="*/ 279472 w 797643"/>
              <a:gd name="connsiteY6" fmla="*/ 2468771 h 2558432"/>
              <a:gd name="connsiteX7" fmla="*/ 360752 w 797643"/>
              <a:gd name="connsiteY7" fmla="*/ 2557671 h 2558432"/>
              <a:gd name="connsiteX8" fmla="*/ 513152 w 797643"/>
              <a:gd name="connsiteY8" fmla="*/ 2509411 h 2558432"/>
              <a:gd name="connsiteX9" fmla="*/ 688412 w 797643"/>
              <a:gd name="connsiteY9" fmla="*/ 2468771 h 2558432"/>
              <a:gd name="connsiteX10" fmla="*/ 711272 w 797643"/>
              <a:gd name="connsiteY10" fmla="*/ 2092851 h 2558432"/>
              <a:gd name="connsiteX11" fmla="*/ 736672 w 797643"/>
              <a:gd name="connsiteY11" fmla="*/ 1762651 h 2558432"/>
              <a:gd name="connsiteX12" fmla="*/ 797632 w 797643"/>
              <a:gd name="connsiteY12" fmla="*/ 1691531 h 2558432"/>
              <a:gd name="connsiteX13" fmla="*/ 741752 w 797643"/>
              <a:gd name="connsiteY13" fmla="*/ 1600091 h 2558432"/>
              <a:gd name="connsiteX14" fmla="*/ 706192 w 797643"/>
              <a:gd name="connsiteY14" fmla="*/ 1198771 h 2558432"/>
              <a:gd name="connsiteX15" fmla="*/ 660472 w 797643"/>
              <a:gd name="connsiteY15" fmla="*/ 761891 h 2558432"/>
              <a:gd name="connsiteX16" fmla="*/ 569032 w 797643"/>
              <a:gd name="connsiteY16" fmla="*/ 304691 h 2558432"/>
              <a:gd name="connsiteX17" fmla="*/ 472512 w 797643"/>
              <a:gd name="connsiteY17" fmla="*/ 101491 h 2558432"/>
              <a:gd name="connsiteX0" fmla="*/ 472512 w 797643"/>
              <a:gd name="connsiteY0" fmla="*/ 101491 h 2548447"/>
              <a:gd name="connsiteX1" fmla="*/ 193112 w 797643"/>
              <a:gd name="connsiteY1" fmla="*/ 4971 h 2548447"/>
              <a:gd name="connsiteX2" fmla="*/ 5152 w 797643"/>
              <a:gd name="connsiteY2" fmla="*/ 142131 h 2548447"/>
              <a:gd name="connsiteX3" fmla="*/ 61032 w 797643"/>
              <a:gd name="connsiteY3" fmla="*/ 1173371 h 2548447"/>
              <a:gd name="connsiteX4" fmla="*/ 147392 w 797643"/>
              <a:gd name="connsiteY4" fmla="*/ 1851551 h 2548447"/>
              <a:gd name="connsiteX5" fmla="*/ 210892 w 797643"/>
              <a:gd name="connsiteY5" fmla="*/ 2059831 h 2548447"/>
              <a:gd name="connsiteX6" fmla="*/ 279472 w 797643"/>
              <a:gd name="connsiteY6" fmla="*/ 2468771 h 2548447"/>
              <a:gd name="connsiteX7" fmla="*/ 370912 w 797643"/>
              <a:gd name="connsiteY7" fmla="*/ 2547511 h 2548447"/>
              <a:gd name="connsiteX8" fmla="*/ 513152 w 797643"/>
              <a:gd name="connsiteY8" fmla="*/ 2509411 h 2548447"/>
              <a:gd name="connsiteX9" fmla="*/ 688412 w 797643"/>
              <a:gd name="connsiteY9" fmla="*/ 2468771 h 2548447"/>
              <a:gd name="connsiteX10" fmla="*/ 711272 w 797643"/>
              <a:gd name="connsiteY10" fmla="*/ 2092851 h 2548447"/>
              <a:gd name="connsiteX11" fmla="*/ 736672 w 797643"/>
              <a:gd name="connsiteY11" fmla="*/ 1762651 h 2548447"/>
              <a:gd name="connsiteX12" fmla="*/ 797632 w 797643"/>
              <a:gd name="connsiteY12" fmla="*/ 1691531 h 2548447"/>
              <a:gd name="connsiteX13" fmla="*/ 741752 w 797643"/>
              <a:gd name="connsiteY13" fmla="*/ 1600091 h 2548447"/>
              <a:gd name="connsiteX14" fmla="*/ 706192 w 797643"/>
              <a:gd name="connsiteY14" fmla="*/ 1198771 h 2548447"/>
              <a:gd name="connsiteX15" fmla="*/ 660472 w 797643"/>
              <a:gd name="connsiteY15" fmla="*/ 761891 h 2548447"/>
              <a:gd name="connsiteX16" fmla="*/ 569032 w 797643"/>
              <a:gd name="connsiteY16" fmla="*/ 304691 h 2548447"/>
              <a:gd name="connsiteX17" fmla="*/ 472512 w 797643"/>
              <a:gd name="connsiteY17" fmla="*/ 101491 h 2548447"/>
              <a:gd name="connsiteX0" fmla="*/ 472512 w 797634"/>
              <a:gd name="connsiteY0" fmla="*/ 101491 h 2548447"/>
              <a:gd name="connsiteX1" fmla="*/ 193112 w 797634"/>
              <a:gd name="connsiteY1" fmla="*/ 4971 h 2548447"/>
              <a:gd name="connsiteX2" fmla="*/ 5152 w 797634"/>
              <a:gd name="connsiteY2" fmla="*/ 142131 h 2548447"/>
              <a:gd name="connsiteX3" fmla="*/ 61032 w 797634"/>
              <a:gd name="connsiteY3" fmla="*/ 1173371 h 2548447"/>
              <a:gd name="connsiteX4" fmla="*/ 147392 w 797634"/>
              <a:gd name="connsiteY4" fmla="*/ 1851551 h 2548447"/>
              <a:gd name="connsiteX5" fmla="*/ 210892 w 797634"/>
              <a:gd name="connsiteY5" fmla="*/ 2059831 h 2548447"/>
              <a:gd name="connsiteX6" fmla="*/ 279472 w 797634"/>
              <a:gd name="connsiteY6" fmla="*/ 2468771 h 2548447"/>
              <a:gd name="connsiteX7" fmla="*/ 370912 w 797634"/>
              <a:gd name="connsiteY7" fmla="*/ 2547511 h 2548447"/>
              <a:gd name="connsiteX8" fmla="*/ 513152 w 797634"/>
              <a:gd name="connsiteY8" fmla="*/ 2509411 h 2548447"/>
              <a:gd name="connsiteX9" fmla="*/ 688412 w 797634"/>
              <a:gd name="connsiteY9" fmla="*/ 2468771 h 2548447"/>
              <a:gd name="connsiteX10" fmla="*/ 711272 w 797634"/>
              <a:gd name="connsiteY10" fmla="*/ 2092851 h 2548447"/>
              <a:gd name="connsiteX11" fmla="*/ 739212 w 797634"/>
              <a:gd name="connsiteY11" fmla="*/ 1782971 h 2548447"/>
              <a:gd name="connsiteX12" fmla="*/ 797632 w 797634"/>
              <a:gd name="connsiteY12" fmla="*/ 1691531 h 2548447"/>
              <a:gd name="connsiteX13" fmla="*/ 741752 w 797634"/>
              <a:gd name="connsiteY13" fmla="*/ 1600091 h 2548447"/>
              <a:gd name="connsiteX14" fmla="*/ 706192 w 797634"/>
              <a:gd name="connsiteY14" fmla="*/ 1198771 h 2548447"/>
              <a:gd name="connsiteX15" fmla="*/ 660472 w 797634"/>
              <a:gd name="connsiteY15" fmla="*/ 761891 h 2548447"/>
              <a:gd name="connsiteX16" fmla="*/ 569032 w 797634"/>
              <a:gd name="connsiteY16" fmla="*/ 304691 h 2548447"/>
              <a:gd name="connsiteX17" fmla="*/ 472512 w 797634"/>
              <a:gd name="connsiteY17" fmla="*/ 101491 h 2548447"/>
              <a:gd name="connsiteX0" fmla="*/ 472512 w 815414"/>
              <a:gd name="connsiteY0" fmla="*/ 101491 h 2548447"/>
              <a:gd name="connsiteX1" fmla="*/ 193112 w 815414"/>
              <a:gd name="connsiteY1" fmla="*/ 4971 h 2548447"/>
              <a:gd name="connsiteX2" fmla="*/ 5152 w 815414"/>
              <a:gd name="connsiteY2" fmla="*/ 142131 h 2548447"/>
              <a:gd name="connsiteX3" fmla="*/ 61032 w 815414"/>
              <a:gd name="connsiteY3" fmla="*/ 1173371 h 2548447"/>
              <a:gd name="connsiteX4" fmla="*/ 147392 w 815414"/>
              <a:gd name="connsiteY4" fmla="*/ 1851551 h 2548447"/>
              <a:gd name="connsiteX5" fmla="*/ 210892 w 815414"/>
              <a:gd name="connsiteY5" fmla="*/ 2059831 h 2548447"/>
              <a:gd name="connsiteX6" fmla="*/ 279472 w 815414"/>
              <a:gd name="connsiteY6" fmla="*/ 2468771 h 2548447"/>
              <a:gd name="connsiteX7" fmla="*/ 370912 w 815414"/>
              <a:gd name="connsiteY7" fmla="*/ 2547511 h 2548447"/>
              <a:gd name="connsiteX8" fmla="*/ 513152 w 815414"/>
              <a:gd name="connsiteY8" fmla="*/ 2509411 h 2548447"/>
              <a:gd name="connsiteX9" fmla="*/ 688412 w 815414"/>
              <a:gd name="connsiteY9" fmla="*/ 2468771 h 2548447"/>
              <a:gd name="connsiteX10" fmla="*/ 711272 w 815414"/>
              <a:gd name="connsiteY10" fmla="*/ 2092851 h 2548447"/>
              <a:gd name="connsiteX11" fmla="*/ 739212 w 815414"/>
              <a:gd name="connsiteY11" fmla="*/ 1782971 h 2548447"/>
              <a:gd name="connsiteX12" fmla="*/ 815412 w 815414"/>
              <a:gd name="connsiteY12" fmla="*/ 1699151 h 2548447"/>
              <a:gd name="connsiteX13" fmla="*/ 741752 w 815414"/>
              <a:gd name="connsiteY13" fmla="*/ 1600091 h 2548447"/>
              <a:gd name="connsiteX14" fmla="*/ 706192 w 815414"/>
              <a:gd name="connsiteY14" fmla="*/ 1198771 h 2548447"/>
              <a:gd name="connsiteX15" fmla="*/ 660472 w 815414"/>
              <a:gd name="connsiteY15" fmla="*/ 761891 h 2548447"/>
              <a:gd name="connsiteX16" fmla="*/ 569032 w 815414"/>
              <a:gd name="connsiteY16" fmla="*/ 304691 h 2548447"/>
              <a:gd name="connsiteX17" fmla="*/ 472512 w 815414"/>
              <a:gd name="connsiteY17" fmla="*/ 101491 h 2548447"/>
              <a:gd name="connsiteX0" fmla="*/ 473849 w 816751"/>
              <a:gd name="connsiteY0" fmla="*/ 101491 h 2548447"/>
              <a:gd name="connsiteX1" fmla="*/ 217309 w 816751"/>
              <a:gd name="connsiteY1" fmla="*/ 4971 h 2548447"/>
              <a:gd name="connsiteX2" fmla="*/ 6489 w 816751"/>
              <a:gd name="connsiteY2" fmla="*/ 142131 h 2548447"/>
              <a:gd name="connsiteX3" fmla="*/ 62369 w 816751"/>
              <a:gd name="connsiteY3" fmla="*/ 1173371 h 2548447"/>
              <a:gd name="connsiteX4" fmla="*/ 148729 w 816751"/>
              <a:gd name="connsiteY4" fmla="*/ 1851551 h 2548447"/>
              <a:gd name="connsiteX5" fmla="*/ 212229 w 816751"/>
              <a:gd name="connsiteY5" fmla="*/ 2059831 h 2548447"/>
              <a:gd name="connsiteX6" fmla="*/ 280809 w 816751"/>
              <a:gd name="connsiteY6" fmla="*/ 2468771 h 2548447"/>
              <a:gd name="connsiteX7" fmla="*/ 372249 w 816751"/>
              <a:gd name="connsiteY7" fmla="*/ 2547511 h 2548447"/>
              <a:gd name="connsiteX8" fmla="*/ 514489 w 816751"/>
              <a:gd name="connsiteY8" fmla="*/ 2509411 h 2548447"/>
              <a:gd name="connsiteX9" fmla="*/ 689749 w 816751"/>
              <a:gd name="connsiteY9" fmla="*/ 2468771 h 2548447"/>
              <a:gd name="connsiteX10" fmla="*/ 712609 w 816751"/>
              <a:gd name="connsiteY10" fmla="*/ 2092851 h 2548447"/>
              <a:gd name="connsiteX11" fmla="*/ 740549 w 816751"/>
              <a:gd name="connsiteY11" fmla="*/ 1782971 h 2548447"/>
              <a:gd name="connsiteX12" fmla="*/ 816749 w 816751"/>
              <a:gd name="connsiteY12" fmla="*/ 1699151 h 2548447"/>
              <a:gd name="connsiteX13" fmla="*/ 743089 w 816751"/>
              <a:gd name="connsiteY13" fmla="*/ 1600091 h 2548447"/>
              <a:gd name="connsiteX14" fmla="*/ 707529 w 816751"/>
              <a:gd name="connsiteY14" fmla="*/ 1198771 h 2548447"/>
              <a:gd name="connsiteX15" fmla="*/ 661809 w 816751"/>
              <a:gd name="connsiteY15" fmla="*/ 761891 h 2548447"/>
              <a:gd name="connsiteX16" fmla="*/ 570369 w 816751"/>
              <a:gd name="connsiteY16" fmla="*/ 304691 h 2548447"/>
              <a:gd name="connsiteX17" fmla="*/ 473849 w 816751"/>
              <a:gd name="connsiteY17" fmla="*/ 101491 h 2548447"/>
              <a:gd name="connsiteX0" fmla="*/ 459862 w 802764"/>
              <a:gd name="connsiteY0" fmla="*/ 98071 h 2545027"/>
              <a:gd name="connsiteX1" fmla="*/ 203322 w 802764"/>
              <a:gd name="connsiteY1" fmla="*/ 1551 h 2545027"/>
              <a:gd name="connsiteX2" fmla="*/ 7742 w 802764"/>
              <a:gd name="connsiteY2" fmla="*/ 169191 h 2545027"/>
              <a:gd name="connsiteX3" fmla="*/ 48382 w 802764"/>
              <a:gd name="connsiteY3" fmla="*/ 1169951 h 2545027"/>
              <a:gd name="connsiteX4" fmla="*/ 134742 w 802764"/>
              <a:gd name="connsiteY4" fmla="*/ 1848131 h 2545027"/>
              <a:gd name="connsiteX5" fmla="*/ 198242 w 802764"/>
              <a:gd name="connsiteY5" fmla="*/ 2056411 h 2545027"/>
              <a:gd name="connsiteX6" fmla="*/ 266822 w 802764"/>
              <a:gd name="connsiteY6" fmla="*/ 2465351 h 2545027"/>
              <a:gd name="connsiteX7" fmla="*/ 358262 w 802764"/>
              <a:gd name="connsiteY7" fmla="*/ 2544091 h 2545027"/>
              <a:gd name="connsiteX8" fmla="*/ 500502 w 802764"/>
              <a:gd name="connsiteY8" fmla="*/ 2505991 h 2545027"/>
              <a:gd name="connsiteX9" fmla="*/ 675762 w 802764"/>
              <a:gd name="connsiteY9" fmla="*/ 2465351 h 2545027"/>
              <a:gd name="connsiteX10" fmla="*/ 698622 w 802764"/>
              <a:gd name="connsiteY10" fmla="*/ 2089431 h 2545027"/>
              <a:gd name="connsiteX11" fmla="*/ 726562 w 802764"/>
              <a:gd name="connsiteY11" fmla="*/ 1779551 h 2545027"/>
              <a:gd name="connsiteX12" fmla="*/ 802762 w 802764"/>
              <a:gd name="connsiteY12" fmla="*/ 1695731 h 2545027"/>
              <a:gd name="connsiteX13" fmla="*/ 729102 w 802764"/>
              <a:gd name="connsiteY13" fmla="*/ 1596671 h 2545027"/>
              <a:gd name="connsiteX14" fmla="*/ 693542 w 802764"/>
              <a:gd name="connsiteY14" fmla="*/ 1195351 h 2545027"/>
              <a:gd name="connsiteX15" fmla="*/ 647822 w 802764"/>
              <a:gd name="connsiteY15" fmla="*/ 758471 h 2545027"/>
              <a:gd name="connsiteX16" fmla="*/ 556382 w 802764"/>
              <a:gd name="connsiteY16" fmla="*/ 301271 h 2545027"/>
              <a:gd name="connsiteX17" fmla="*/ 459862 w 802764"/>
              <a:gd name="connsiteY17" fmla="*/ 98071 h 254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2764" h="2545027">
                <a:moveTo>
                  <a:pt x="459862" y="98071"/>
                </a:moveTo>
                <a:cubicBezTo>
                  <a:pt x="401019" y="48118"/>
                  <a:pt x="278675" y="-10302"/>
                  <a:pt x="203322" y="1551"/>
                </a:cubicBezTo>
                <a:cubicBezTo>
                  <a:pt x="127969" y="13404"/>
                  <a:pt x="33565" y="-25542"/>
                  <a:pt x="7742" y="169191"/>
                </a:cubicBezTo>
                <a:cubicBezTo>
                  <a:pt x="-18081" y="363924"/>
                  <a:pt x="27215" y="890128"/>
                  <a:pt x="48382" y="1169951"/>
                </a:cubicBezTo>
                <a:cubicBezTo>
                  <a:pt x="69549" y="1449774"/>
                  <a:pt x="94525" y="1697848"/>
                  <a:pt x="134742" y="1848131"/>
                </a:cubicBezTo>
                <a:cubicBezTo>
                  <a:pt x="174959" y="1998414"/>
                  <a:pt x="176229" y="1953541"/>
                  <a:pt x="198242" y="2056411"/>
                </a:cubicBezTo>
                <a:cubicBezTo>
                  <a:pt x="220255" y="2159281"/>
                  <a:pt x="240152" y="2384071"/>
                  <a:pt x="266822" y="2465351"/>
                </a:cubicBezTo>
                <a:cubicBezTo>
                  <a:pt x="293492" y="2546631"/>
                  <a:pt x="319315" y="2537318"/>
                  <a:pt x="358262" y="2544091"/>
                </a:cubicBezTo>
                <a:cubicBezTo>
                  <a:pt x="397209" y="2550864"/>
                  <a:pt x="447585" y="2519114"/>
                  <a:pt x="500502" y="2505991"/>
                </a:cubicBezTo>
                <a:cubicBezTo>
                  <a:pt x="553419" y="2492868"/>
                  <a:pt x="642742" y="2534778"/>
                  <a:pt x="675762" y="2465351"/>
                </a:cubicBezTo>
                <a:cubicBezTo>
                  <a:pt x="708782" y="2395924"/>
                  <a:pt x="690155" y="2203731"/>
                  <a:pt x="698622" y="2089431"/>
                </a:cubicBezTo>
                <a:cubicBezTo>
                  <a:pt x="707089" y="1975131"/>
                  <a:pt x="709205" y="1845168"/>
                  <a:pt x="726562" y="1779551"/>
                </a:cubicBezTo>
                <a:cubicBezTo>
                  <a:pt x="743919" y="1713934"/>
                  <a:pt x="802339" y="1726211"/>
                  <a:pt x="802762" y="1695731"/>
                </a:cubicBezTo>
                <a:cubicBezTo>
                  <a:pt x="803185" y="1665251"/>
                  <a:pt x="739262" y="1635618"/>
                  <a:pt x="729102" y="1596671"/>
                </a:cubicBezTo>
                <a:cubicBezTo>
                  <a:pt x="718942" y="1557724"/>
                  <a:pt x="707089" y="1335051"/>
                  <a:pt x="693542" y="1195351"/>
                </a:cubicBezTo>
                <a:cubicBezTo>
                  <a:pt x="679995" y="1055651"/>
                  <a:pt x="675762" y="950664"/>
                  <a:pt x="647822" y="758471"/>
                </a:cubicBezTo>
                <a:cubicBezTo>
                  <a:pt x="619882" y="566278"/>
                  <a:pt x="587709" y="411338"/>
                  <a:pt x="556382" y="301271"/>
                </a:cubicBezTo>
                <a:cubicBezTo>
                  <a:pt x="525055" y="191204"/>
                  <a:pt x="518705" y="148024"/>
                  <a:pt x="459862" y="98071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40">
            <a:extLst>
              <a:ext uri="{FF2B5EF4-FFF2-40B4-BE49-F238E27FC236}">
                <a16:creationId xmlns:a16="http://schemas.microsoft.com/office/drawing/2014/main" id="{DDFDE9A3-C6B3-A0F9-B6A6-A35CD21AD517}"/>
              </a:ext>
            </a:extLst>
          </p:cNvPr>
          <p:cNvSpPr/>
          <p:nvPr/>
        </p:nvSpPr>
        <p:spPr>
          <a:xfrm>
            <a:off x="7941054" y="2674487"/>
            <a:ext cx="779808" cy="2544690"/>
          </a:xfrm>
          <a:custGeom>
            <a:avLst/>
            <a:gdLst>
              <a:gd name="connsiteX0" fmla="*/ 492668 w 797468"/>
              <a:gd name="connsiteY0" fmla="*/ 96039 h 2580317"/>
              <a:gd name="connsiteX1" fmla="*/ 192948 w 797468"/>
              <a:gd name="connsiteY1" fmla="*/ 4599 h 2580317"/>
              <a:gd name="connsiteX2" fmla="*/ 4988 w 797468"/>
              <a:gd name="connsiteY2" fmla="*/ 141759 h 2580317"/>
              <a:gd name="connsiteX3" fmla="*/ 60868 w 797468"/>
              <a:gd name="connsiteY3" fmla="*/ 1172999 h 2580317"/>
              <a:gd name="connsiteX4" fmla="*/ 131988 w 797468"/>
              <a:gd name="connsiteY4" fmla="*/ 1823239 h 2580317"/>
              <a:gd name="connsiteX5" fmla="*/ 223428 w 797468"/>
              <a:gd name="connsiteY5" fmla="*/ 2056919 h 2580317"/>
              <a:gd name="connsiteX6" fmla="*/ 279308 w 797468"/>
              <a:gd name="connsiteY6" fmla="*/ 2468399 h 2580317"/>
              <a:gd name="connsiteX7" fmla="*/ 375828 w 797468"/>
              <a:gd name="connsiteY7" fmla="*/ 2580159 h 2580317"/>
              <a:gd name="connsiteX8" fmla="*/ 507908 w 797468"/>
              <a:gd name="connsiteY8" fmla="*/ 2493799 h 2580317"/>
              <a:gd name="connsiteX9" fmla="*/ 685708 w 797468"/>
              <a:gd name="connsiteY9" fmla="*/ 2529359 h 2580317"/>
              <a:gd name="connsiteX10" fmla="*/ 711108 w 797468"/>
              <a:gd name="connsiteY10" fmla="*/ 2092479 h 2580317"/>
              <a:gd name="connsiteX11" fmla="*/ 736508 w 797468"/>
              <a:gd name="connsiteY11" fmla="*/ 1762279 h 2580317"/>
              <a:gd name="connsiteX12" fmla="*/ 797468 w 797468"/>
              <a:gd name="connsiteY12" fmla="*/ 1691159 h 2580317"/>
              <a:gd name="connsiteX13" fmla="*/ 736508 w 797468"/>
              <a:gd name="connsiteY13" fmla="*/ 1457479 h 2580317"/>
              <a:gd name="connsiteX14" fmla="*/ 660308 w 797468"/>
              <a:gd name="connsiteY14" fmla="*/ 761519 h 2580317"/>
              <a:gd name="connsiteX15" fmla="*/ 568868 w 797468"/>
              <a:gd name="connsiteY15" fmla="*/ 304319 h 2580317"/>
              <a:gd name="connsiteX16" fmla="*/ 492668 w 797468"/>
              <a:gd name="connsiteY16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36508 w 797479"/>
              <a:gd name="connsiteY14" fmla="*/ 145747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92668 w 797479"/>
              <a:gd name="connsiteY0" fmla="*/ 96039 h 2580317"/>
              <a:gd name="connsiteX1" fmla="*/ 192948 w 797479"/>
              <a:gd name="connsiteY1" fmla="*/ 4599 h 2580317"/>
              <a:gd name="connsiteX2" fmla="*/ 4988 w 797479"/>
              <a:gd name="connsiteY2" fmla="*/ 141759 h 2580317"/>
              <a:gd name="connsiteX3" fmla="*/ 60868 w 797479"/>
              <a:gd name="connsiteY3" fmla="*/ 1172999 h 2580317"/>
              <a:gd name="connsiteX4" fmla="*/ 131988 w 797479"/>
              <a:gd name="connsiteY4" fmla="*/ 1823239 h 2580317"/>
              <a:gd name="connsiteX5" fmla="*/ 223428 w 797479"/>
              <a:gd name="connsiteY5" fmla="*/ 2056919 h 2580317"/>
              <a:gd name="connsiteX6" fmla="*/ 279308 w 797479"/>
              <a:gd name="connsiteY6" fmla="*/ 2468399 h 2580317"/>
              <a:gd name="connsiteX7" fmla="*/ 375828 w 797479"/>
              <a:gd name="connsiteY7" fmla="*/ 2580159 h 2580317"/>
              <a:gd name="connsiteX8" fmla="*/ 507908 w 797479"/>
              <a:gd name="connsiteY8" fmla="*/ 2493799 h 2580317"/>
              <a:gd name="connsiteX9" fmla="*/ 685708 w 797479"/>
              <a:gd name="connsiteY9" fmla="*/ 2529359 h 2580317"/>
              <a:gd name="connsiteX10" fmla="*/ 711108 w 797479"/>
              <a:gd name="connsiteY10" fmla="*/ 2092479 h 2580317"/>
              <a:gd name="connsiteX11" fmla="*/ 736508 w 797479"/>
              <a:gd name="connsiteY11" fmla="*/ 1762279 h 2580317"/>
              <a:gd name="connsiteX12" fmla="*/ 797468 w 797479"/>
              <a:gd name="connsiteY12" fmla="*/ 1691159 h 2580317"/>
              <a:gd name="connsiteX13" fmla="*/ 741588 w 797479"/>
              <a:gd name="connsiteY13" fmla="*/ 1599719 h 2580317"/>
              <a:gd name="connsiteX14" fmla="*/ 706028 w 797479"/>
              <a:gd name="connsiteY14" fmla="*/ 1198399 h 2580317"/>
              <a:gd name="connsiteX15" fmla="*/ 660308 w 797479"/>
              <a:gd name="connsiteY15" fmla="*/ 761519 h 2580317"/>
              <a:gd name="connsiteX16" fmla="*/ 568868 w 797479"/>
              <a:gd name="connsiteY16" fmla="*/ 304319 h 2580317"/>
              <a:gd name="connsiteX17" fmla="*/ 492668 w 797479"/>
              <a:gd name="connsiteY17" fmla="*/ 96039 h 2580317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23428 w 797479"/>
              <a:gd name="connsiteY5" fmla="*/ 205729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348 w 797479"/>
              <a:gd name="connsiteY0" fmla="*/ 101491 h 2580689"/>
              <a:gd name="connsiteX1" fmla="*/ 192948 w 797479"/>
              <a:gd name="connsiteY1" fmla="*/ 4971 h 2580689"/>
              <a:gd name="connsiteX2" fmla="*/ 4988 w 797479"/>
              <a:gd name="connsiteY2" fmla="*/ 142131 h 2580689"/>
              <a:gd name="connsiteX3" fmla="*/ 60868 w 797479"/>
              <a:gd name="connsiteY3" fmla="*/ 1173371 h 2580689"/>
              <a:gd name="connsiteX4" fmla="*/ 131988 w 797479"/>
              <a:gd name="connsiteY4" fmla="*/ 1823611 h 2580689"/>
              <a:gd name="connsiteX5" fmla="*/ 210728 w 797479"/>
              <a:gd name="connsiteY5" fmla="*/ 2059831 h 2580689"/>
              <a:gd name="connsiteX6" fmla="*/ 279308 w 797479"/>
              <a:gd name="connsiteY6" fmla="*/ 2468771 h 2580689"/>
              <a:gd name="connsiteX7" fmla="*/ 375828 w 797479"/>
              <a:gd name="connsiteY7" fmla="*/ 2580531 h 2580689"/>
              <a:gd name="connsiteX8" fmla="*/ 507908 w 797479"/>
              <a:gd name="connsiteY8" fmla="*/ 2494171 h 2580689"/>
              <a:gd name="connsiteX9" fmla="*/ 685708 w 797479"/>
              <a:gd name="connsiteY9" fmla="*/ 2529731 h 2580689"/>
              <a:gd name="connsiteX10" fmla="*/ 711108 w 797479"/>
              <a:gd name="connsiteY10" fmla="*/ 2092851 h 2580689"/>
              <a:gd name="connsiteX11" fmla="*/ 736508 w 797479"/>
              <a:gd name="connsiteY11" fmla="*/ 1762651 h 2580689"/>
              <a:gd name="connsiteX12" fmla="*/ 797468 w 797479"/>
              <a:gd name="connsiteY12" fmla="*/ 1691531 h 2580689"/>
              <a:gd name="connsiteX13" fmla="*/ 741588 w 797479"/>
              <a:gd name="connsiteY13" fmla="*/ 1600091 h 2580689"/>
              <a:gd name="connsiteX14" fmla="*/ 706028 w 797479"/>
              <a:gd name="connsiteY14" fmla="*/ 1198771 h 2580689"/>
              <a:gd name="connsiteX15" fmla="*/ 660308 w 797479"/>
              <a:gd name="connsiteY15" fmla="*/ 761891 h 2580689"/>
              <a:gd name="connsiteX16" fmla="*/ 568868 w 797479"/>
              <a:gd name="connsiteY16" fmla="*/ 304691 h 2580689"/>
              <a:gd name="connsiteX17" fmla="*/ 472348 w 797479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80689"/>
              <a:gd name="connsiteX1" fmla="*/ 193112 w 797643"/>
              <a:gd name="connsiteY1" fmla="*/ 4971 h 2580689"/>
              <a:gd name="connsiteX2" fmla="*/ 5152 w 797643"/>
              <a:gd name="connsiteY2" fmla="*/ 142131 h 2580689"/>
              <a:gd name="connsiteX3" fmla="*/ 61032 w 797643"/>
              <a:gd name="connsiteY3" fmla="*/ 1173371 h 2580689"/>
              <a:gd name="connsiteX4" fmla="*/ 147392 w 797643"/>
              <a:gd name="connsiteY4" fmla="*/ 1851551 h 2580689"/>
              <a:gd name="connsiteX5" fmla="*/ 210892 w 797643"/>
              <a:gd name="connsiteY5" fmla="*/ 2059831 h 2580689"/>
              <a:gd name="connsiteX6" fmla="*/ 279472 w 797643"/>
              <a:gd name="connsiteY6" fmla="*/ 2468771 h 2580689"/>
              <a:gd name="connsiteX7" fmla="*/ 375992 w 797643"/>
              <a:gd name="connsiteY7" fmla="*/ 2580531 h 2580689"/>
              <a:gd name="connsiteX8" fmla="*/ 508072 w 797643"/>
              <a:gd name="connsiteY8" fmla="*/ 2494171 h 2580689"/>
              <a:gd name="connsiteX9" fmla="*/ 685872 w 797643"/>
              <a:gd name="connsiteY9" fmla="*/ 2529731 h 2580689"/>
              <a:gd name="connsiteX10" fmla="*/ 711272 w 797643"/>
              <a:gd name="connsiteY10" fmla="*/ 2092851 h 2580689"/>
              <a:gd name="connsiteX11" fmla="*/ 736672 w 797643"/>
              <a:gd name="connsiteY11" fmla="*/ 1762651 h 2580689"/>
              <a:gd name="connsiteX12" fmla="*/ 797632 w 797643"/>
              <a:gd name="connsiteY12" fmla="*/ 1691531 h 2580689"/>
              <a:gd name="connsiteX13" fmla="*/ 741752 w 797643"/>
              <a:gd name="connsiteY13" fmla="*/ 1600091 h 2580689"/>
              <a:gd name="connsiteX14" fmla="*/ 706192 w 797643"/>
              <a:gd name="connsiteY14" fmla="*/ 1198771 h 2580689"/>
              <a:gd name="connsiteX15" fmla="*/ 660472 w 797643"/>
              <a:gd name="connsiteY15" fmla="*/ 761891 h 2580689"/>
              <a:gd name="connsiteX16" fmla="*/ 569032 w 797643"/>
              <a:gd name="connsiteY16" fmla="*/ 304691 h 2580689"/>
              <a:gd name="connsiteX17" fmla="*/ 472512 w 797643"/>
              <a:gd name="connsiteY17" fmla="*/ 101491 h 2580689"/>
              <a:gd name="connsiteX0" fmla="*/ 472512 w 797643"/>
              <a:gd name="connsiteY0" fmla="*/ 101491 h 2557874"/>
              <a:gd name="connsiteX1" fmla="*/ 193112 w 797643"/>
              <a:gd name="connsiteY1" fmla="*/ 4971 h 2557874"/>
              <a:gd name="connsiteX2" fmla="*/ 5152 w 797643"/>
              <a:gd name="connsiteY2" fmla="*/ 142131 h 2557874"/>
              <a:gd name="connsiteX3" fmla="*/ 61032 w 797643"/>
              <a:gd name="connsiteY3" fmla="*/ 1173371 h 2557874"/>
              <a:gd name="connsiteX4" fmla="*/ 147392 w 797643"/>
              <a:gd name="connsiteY4" fmla="*/ 1851551 h 2557874"/>
              <a:gd name="connsiteX5" fmla="*/ 210892 w 797643"/>
              <a:gd name="connsiteY5" fmla="*/ 2059831 h 2557874"/>
              <a:gd name="connsiteX6" fmla="*/ 279472 w 797643"/>
              <a:gd name="connsiteY6" fmla="*/ 2468771 h 2557874"/>
              <a:gd name="connsiteX7" fmla="*/ 360752 w 797643"/>
              <a:gd name="connsiteY7" fmla="*/ 2557671 h 2557874"/>
              <a:gd name="connsiteX8" fmla="*/ 508072 w 797643"/>
              <a:gd name="connsiteY8" fmla="*/ 2494171 h 2557874"/>
              <a:gd name="connsiteX9" fmla="*/ 685872 w 797643"/>
              <a:gd name="connsiteY9" fmla="*/ 2529731 h 2557874"/>
              <a:gd name="connsiteX10" fmla="*/ 711272 w 797643"/>
              <a:gd name="connsiteY10" fmla="*/ 2092851 h 2557874"/>
              <a:gd name="connsiteX11" fmla="*/ 736672 w 797643"/>
              <a:gd name="connsiteY11" fmla="*/ 1762651 h 2557874"/>
              <a:gd name="connsiteX12" fmla="*/ 797632 w 797643"/>
              <a:gd name="connsiteY12" fmla="*/ 1691531 h 2557874"/>
              <a:gd name="connsiteX13" fmla="*/ 741752 w 797643"/>
              <a:gd name="connsiteY13" fmla="*/ 1600091 h 2557874"/>
              <a:gd name="connsiteX14" fmla="*/ 706192 w 797643"/>
              <a:gd name="connsiteY14" fmla="*/ 1198771 h 2557874"/>
              <a:gd name="connsiteX15" fmla="*/ 660472 w 797643"/>
              <a:gd name="connsiteY15" fmla="*/ 761891 h 2557874"/>
              <a:gd name="connsiteX16" fmla="*/ 569032 w 797643"/>
              <a:gd name="connsiteY16" fmla="*/ 304691 h 2557874"/>
              <a:gd name="connsiteX17" fmla="*/ 472512 w 797643"/>
              <a:gd name="connsiteY17" fmla="*/ 101491 h 2557874"/>
              <a:gd name="connsiteX0" fmla="*/ 472512 w 797643"/>
              <a:gd name="connsiteY0" fmla="*/ 101491 h 2557897"/>
              <a:gd name="connsiteX1" fmla="*/ 193112 w 797643"/>
              <a:gd name="connsiteY1" fmla="*/ 4971 h 2557897"/>
              <a:gd name="connsiteX2" fmla="*/ 5152 w 797643"/>
              <a:gd name="connsiteY2" fmla="*/ 142131 h 2557897"/>
              <a:gd name="connsiteX3" fmla="*/ 61032 w 797643"/>
              <a:gd name="connsiteY3" fmla="*/ 1173371 h 2557897"/>
              <a:gd name="connsiteX4" fmla="*/ 147392 w 797643"/>
              <a:gd name="connsiteY4" fmla="*/ 1851551 h 2557897"/>
              <a:gd name="connsiteX5" fmla="*/ 210892 w 797643"/>
              <a:gd name="connsiteY5" fmla="*/ 2059831 h 2557897"/>
              <a:gd name="connsiteX6" fmla="*/ 279472 w 797643"/>
              <a:gd name="connsiteY6" fmla="*/ 2468771 h 2557897"/>
              <a:gd name="connsiteX7" fmla="*/ 360752 w 797643"/>
              <a:gd name="connsiteY7" fmla="*/ 2557671 h 2557897"/>
              <a:gd name="connsiteX8" fmla="*/ 508072 w 797643"/>
              <a:gd name="connsiteY8" fmla="*/ 2494171 h 2557897"/>
              <a:gd name="connsiteX9" fmla="*/ 685872 w 797643"/>
              <a:gd name="connsiteY9" fmla="*/ 2489091 h 2557897"/>
              <a:gd name="connsiteX10" fmla="*/ 711272 w 797643"/>
              <a:gd name="connsiteY10" fmla="*/ 2092851 h 2557897"/>
              <a:gd name="connsiteX11" fmla="*/ 736672 w 797643"/>
              <a:gd name="connsiteY11" fmla="*/ 1762651 h 2557897"/>
              <a:gd name="connsiteX12" fmla="*/ 797632 w 797643"/>
              <a:gd name="connsiteY12" fmla="*/ 1691531 h 2557897"/>
              <a:gd name="connsiteX13" fmla="*/ 741752 w 797643"/>
              <a:gd name="connsiteY13" fmla="*/ 1600091 h 2557897"/>
              <a:gd name="connsiteX14" fmla="*/ 706192 w 797643"/>
              <a:gd name="connsiteY14" fmla="*/ 1198771 h 2557897"/>
              <a:gd name="connsiteX15" fmla="*/ 660472 w 797643"/>
              <a:gd name="connsiteY15" fmla="*/ 761891 h 2557897"/>
              <a:gd name="connsiteX16" fmla="*/ 569032 w 797643"/>
              <a:gd name="connsiteY16" fmla="*/ 304691 h 2557897"/>
              <a:gd name="connsiteX17" fmla="*/ 472512 w 797643"/>
              <a:gd name="connsiteY17" fmla="*/ 101491 h 2557897"/>
              <a:gd name="connsiteX0" fmla="*/ 472512 w 797643"/>
              <a:gd name="connsiteY0" fmla="*/ 101491 h 2558381"/>
              <a:gd name="connsiteX1" fmla="*/ 193112 w 797643"/>
              <a:gd name="connsiteY1" fmla="*/ 4971 h 2558381"/>
              <a:gd name="connsiteX2" fmla="*/ 5152 w 797643"/>
              <a:gd name="connsiteY2" fmla="*/ 142131 h 2558381"/>
              <a:gd name="connsiteX3" fmla="*/ 61032 w 797643"/>
              <a:gd name="connsiteY3" fmla="*/ 1173371 h 2558381"/>
              <a:gd name="connsiteX4" fmla="*/ 147392 w 797643"/>
              <a:gd name="connsiteY4" fmla="*/ 1851551 h 2558381"/>
              <a:gd name="connsiteX5" fmla="*/ 210892 w 797643"/>
              <a:gd name="connsiteY5" fmla="*/ 2059831 h 2558381"/>
              <a:gd name="connsiteX6" fmla="*/ 279472 w 797643"/>
              <a:gd name="connsiteY6" fmla="*/ 2468771 h 2558381"/>
              <a:gd name="connsiteX7" fmla="*/ 360752 w 797643"/>
              <a:gd name="connsiteY7" fmla="*/ 2557671 h 2558381"/>
              <a:gd name="connsiteX8" fmla="*/ 513152 w 797643"/>
              <a:gd name="connsiteY8" fmla="*/ 2509411 h 2558381"/>
              <a:gd name="connsiteX9" fmla="*/ 685872 w 797643"/>
              <a:gd name="connsiteY9" fmla="*/ 2489091 h 2558381"/>
              <a:gd name="connsiteX10" fmla="*/ 711272 w 797643"/>
              <a:gd name="connsiteY10" fmla="*/ 2092851 h 2558381"/>
              <a:gd name="connsiteX11" fmla="*/ 736672 w 797643"/>
              <a:gd name="connsiteY11" fmla="*/ 1762651 h 2558381"/>
              <a:gd name="connsiteX12" fmla="*/ 797632 w 797643"/>
              <a:gd name="connsiteY12" fmla="*/ 1691531 h 2558381"/>
              <a:gd name="connsiteX13" fmla="*/ 741752 w 797643"/>
              <a:gd name="connsiteY13" fmla="*/ 1600091 h 2558381"/>
              <a:gd name="connsiteX14" fmla="*/ 706192 w 797643"/>
              <a:gd name="connsiteY14" fmla="*/ 1198771 h 2558381"/>
              <a:gd name="connsiteX15" fmla="*/ 660472 w 797643"/>
              <a:gd name="connsiteY15" fmla="*/ 761891 h 2558381"/>
              <a:gd name="connsiteX16" fmla="*/ 569032 w 797643"/>
              <a:gd name="connsiteY16" fmla="*/ 304691 h 2558381"/>
              <a:gd name="connsiteX17" fmla="*/ 472512 w 797643"/>
              <a:gd name="connsiteY17" fmla="*/ 101491 h 2558381"/>
              <a:gd name="connsiteX0" fmla="*/ 472512 w 797643"/>
              <a:gd name="connsiteY0" fmla="*/ 101491 h 2558432"/>
              <a:gd name="connsiteX1" fmla="*/ 193112 w 797643"/>
              <a:gd name="connsiteY1" fmla="*/ 4971 h 2558432"/>
              <a:gd name="connsiteX2" fmla="*/ 5152 w 797643"/>
              <a:gd name="connsiteY2" fmla="*/ 142131 h 2558432"/>
              <a:gd name="connsiteX3" fmla="*/ 61032 w 797643"/>
              <a:gd name="connsiteY3" fmla="*/ 1173371 h 2558432"/>
              <a:gd name="connsiteX4" fmla="*/ 147392 w 797643"/>
              <a:gd name="connsiteY4" fmla="*/ 1851551 h 2558432"/>
              <a:gd name="connsiteX5" fmla="*/ 210892 w 797643"/>
              <a:gd name="connsiteY5" fmla="*/ 2059831 h 2558432"/>
              <a:gd name="connsiteX6" fmla="*/ 279472 w 797643"/>
              <a:gd name="connsiteY6" fmla="*/ 2468771 h 2558432"/>
              <a:gd name="connsiteX7" fmla="*/ 360752 w 797643"/>
              <a:gd name="connsiteY7" fmla="*/ 2557671 h 2558432"/>
              <a:gd name="connsiteX8" fmla="*/ 513152 w 797643"/>
              <a:gd name="connsiteY8" fmla="*/ 2509411 h 2558432"/>
              <a:gd name="connsiteX9" fmla="*/ 688412 w 797643"/>
              <a:gd name="connsiteY9" fmla="*/ 2468771 h 2558432"/>
              <a:gd name="connsiteX10" fmla="*/ 711272 w 797643"/>
              <a:gd name="connsiteY10" fmla="*/ 2092851 h 2558432"/>
              <a:gd name="connsiteX11" fmla="*/ 736672 w 797643"/>
              <a:gd name="connsiteY11" fmla="*/ 1762651 h 2558432"/>
              <a:gd name="connsiteX12" fmla="*/ 797632 w 797643"/>
              <a:gd name="connsiteY12" fmla="*/ 1691531 h 2558432"/>
              <a:gd name="connsiteX13" fmla="*/ 741752 w 797643"/>
              <a:gd name="connsiteY13" fmla="*/ 1600091 h 2558432"/>
              <a:gd name="connsiteX14" fmla="*/ 706192 w 797643"/>
              <a:gd name="connsiteY14" fmla="*/ 1198771 h 2558432"/>
              <a:gd name="connsiteX15" fmla="*/ 660472 w 797643"/>
              <a:gd name="connsiteY15" fmla="*/ 761891 h 2558432"/>
              <a:gd name="connsiteX16" fmla="*/ 569032 w 797643"/>
              <a:gd name="connsiteY16" fmla="*/ 304691 h 2558432"/>
              <a:gd name="connsiteX17" fmla="*/ 472512 w 797643"/>
              <a:gd name="connsiteY17" fmla="*/ 101491 h 2558432"/>
              <a:gd name="connsiteX0" fmla="*/ 472512 w 797643"/>
              <a:gd name="connsiteY0" fmla="*/ 101491 h 2548447"/>
              <a:gd name="connsiteX1" fmla="*/ 193112 w 797643"/>
              <a:gd name="connsiteY1" fmla="*/ 4971 h 2548447"/>
              <a:gd name="connsiteX2" fmla="*/ 5152 w 797643"/>
              <a:gd name="connsiteY2" fmla="*/ 142131 h 2548447"/>
              <a:gd name="connsiteX3" fmla="*/ 61032 w 797643"/>
              <a:gd name="connsiteY3" fmla="*/ 1173371 h 2548447"/>
              <a:gd name="connsiteX4" fmla="*/ 147392 w 797643"/>
              <a:gd name="connsiteY4" fmla="*/ 1851551 h 2548447"/>
              <a:gd name="connsiteX5" fmla="*/ 210892 w 797643"/>
              <a:gd name="connsiteY5" fmla="*/ 2059831 h 2548447"/>
              <a:gd name="connsiteX6" fmla="*/ 279472 w 797643"/>
              <a:gd name="connsiteY6" fmla="*/ 2468771 h 2548447"/>
              <a:gd name="connsiteX7" fmla="*/ 370912 w 797643"/>
              <a:gd name="connsiteY7" fmla="*/ 2547511 h 2548447"/>
              <a:gd name="connsiteX8" fmla="*/ 513152 w 797643"/>
              <a:gd name="connsiteY8" fmla="*/ 2509411 h 2548447"/>
              <a:gd name="connsiteX9" fmla="*/ 688412 w 797643"/>
              <a:gd name="connsiteY9" fmla="*/ 2468771 h 2548447"/>
              <a:gd name="connsiteX10" fmla="*/ 711272 w 797643"/>
              <a:gd name="connsiteY10" fmla="*/ 2092851 h 2548447"/>
              <a:gd name="connsiteX11" fmla="*/ 736672 w 797643"/>
              <a:gd name="connsiteY11" fmla="*/ 1762651 h 2548447"/>
              <a:gd name="connsiteX12" fmla="*/ 797632 w 797643"/>
              <a:gd name="connsiteY12" fmla="*/ 1691531 h 2548447"/>
              <a:gd name="connsiteX13" fmla="*/ 741752 w 797643"/>
              <a:gd name="connsiteY13" fmla="*/ 1600091 h 2548447"/>
              <a:gd name="connsiteX14" fmla="*/ 706192 w 797643"/>
              <a:gd name="connsiteY14" fmla="*/ 1198771 h 2548447"/>
              <a:gd name="connsiteX15" fmla="*/ 660472 w 797643"/>
              <a:gd name="connsiteY15" fmla="*/ 761891 h 2548447"/>
              <a:gd name="connsiteX16" fmla="*/ 569032 w 797643"/>
              <a:gd name="connsiteY16" fmla="*/ 304691 h 2548447"/>
              <a:gd name="connsiteX17" fmla="*/ 472512 w 797643"/>
              <a:gd name="connsiteY17" fmla="*/ 101491 h 2548447"/>
              <a:gd name="connsiteX0" fmla="*/ 472512 w 797634"/>
              <a:gd name="connsiteY0" fmla="*/ 101491 h 2548447"/>
              <a:gd name="connsiteX1" fmla="*/ 193112 w 797634"/>
              <a:gd name="connsiteY1" fmla="*/ 4971 h 2548447"/>
              <a:gd name="connsiteX2" fmla="*/ 5152 w 797634"/>
              <a:gd name="connsiteY2" fmla="*/ 142131 h 2548447"/>
              <a:gd name="connsiteX3" fmla="*/ 61032 w 797634"/>
              <a:gd name="connsiteY3" fmla="*/ 1173371 h 2548447"/>
              <a:gd name="connsiteX4" fmla="*/ 147392 w 797634"/>
              <a:gd name="connsiteY4" fmla="*/ 1851551 h 2548447"/>
              <a:gd name="connsiteX5" fmla="*/ 210892 w 797634"/>
              <a:gd name="connsiteY5" fmla="*/ 2059831 h 2548447"/>
              <a:gd name="connsiteX6" fmla="*/ 279472 w 797634"/>
              <a:gd name="connsiteY6" fmla="*/ 2468771 h 2548447"/>
              <a:gd name="connsiteX7" fmla="*/ 370912 w 797634"/>
              <a:gd name="connsiteY7" fmla="*/ 2547511 h 2548447"/>
              <a:gd name="connsiteX8" fmla="*/ 513152 w 797634"/>
              <a:gd name="connsiteY8" fmla="*/ 2509411 h 2548447"/>
              <a:gd name="connsiteX9" fmla="*/ 688412 w 797634"/>
              <a:gd name="connsiteY9" fmla="*/ 2468771 h 2548447"/>
              <a:gd name="connsiteX10" fmla="*/ 711272 w 797634"/>
              <a:gd name="connsiteY10" fmla="*/ 2092851 h 2548447"/>
              <a:gd name="connsiteX11" fmla="*/ 739212 w 797634"/>
              <a:gd name="connsiteY11" fmla="*/ 1782971 h 2548447"/>
              <a:gd name="connsiteX12" fmla="*/ 797632 w 797634"/>
              <a:gd name="connsiteY12" fmla="*/ 1691531 h 2548447"/>
              <a:gd name="connsiteX13" fmla="*/ 741752 w 797634"/>
              <a:gd name="connsiteY13" fmla="*/ 1600091 h 2548447"/>
              <a:gd name="connsiteX14" fmla="*/ 706192 w 797634"/>
              <a:gd name="connsiteY14" fmla="*/ 1198771 h 2548447"/>
              <a:gd name="connsiteX15" fmla="*/ 660472 w 797634"/>
              <a:gd name="connsiteY15" fmla="*/ 761891 h 2548447"/>
              <a:gd name="connsiteX16" fmla="*/ 569032 w 797634"/>
              <a:gd name="connsiteY16" fmla="*/ 304691 h 2548447"/>
              <a:gd name="connsiteX17" fmla="*/ 472512 w 797634"/>
              <a:gd name="connsiteY17" fmla="*/ 101491 h 2548447"/>
              <a:gd name="connsiteX0" fmla="*/ 472512 w 815414"/>
              <a:gd name="connsiteY0" fmla="*/ 101491 h 2548447"/>
              <a:gd name="connsiteX1" fmla="*/ 193112 w 815414"/>
              <a:gd name="connsiteY1" fmla="*/ 4971 h 2548447"/>
              <a:gd name="connsiteX2" fmla="*/ 5152 w 815414"/>
              <a:gd name="connsiteY2" fmla="*/ 142131 h 2548447"/>
              <a:gd name="connsiteX3" fmla="*/ 61032 w 815414"/>
              <a:gd name="connsiteY3" fmla="*/ 1173371 h 2548447"/>
              <a:gd name="connsiteX4" fmla="*/ 147392 w 815414"/>
              <a:gd name="connsiteY4" fmla="*/ 1851551 h 2548447"/>
              <a:gd name="connsiteX5" fmla="*/ 210892 w 815414"/>
              <a:gd name="connsiteY5" fmla="*/ 2059831 h 2548447"/>
              <a:gd name="connsiteX6" fmla="*/ 279472 w 815414"/>
              <a:gd name="connsiteY6" fmla="*/ 2468771 h 2548447"/>
              <a:gd name="connsiteX7" fmla="*/ 370912 w 815414"/>
              <a:gd name="connsiteY7" fmla="*/ 2547511 h 2548447"/>
              <a:gd name="connsiteX8" fmla="*/ 513152 w 815414"/>
              <a:gd name="connsiteY8" fmla="*/ 2509411 h 2548447"/>
              <a:gd name="connsiteX9" fmla="*/ 688412 w 815414"/>
              <a:gd name="connsiteY9" fmla="*/ 2468771 h 2548447"/>
              <a:gd name="connsiteX10" fmla="*/ 711272 w 815414"/>
              <a:gd name="connsiteY10" fmla="*/ 2092851 h 2548447"/>
              <a:gd name="connsiteX11" fmla="*/ 739212 w 815414"/>
              <a:gd name="connsiteY11" fmla="*/ 1782971 h 2548447"/>
              <a:gd name="connsiteX12" fmla="*/ 815412 w 815414"/>
              <a:gd name="connsiteY12" fmla="*/ 1699151 h 2548447"/>
              <a:gd name="connsiteX13" fmla="*/ 741752 w 815414"/>
              <a:gd name="connsiteY13" fmla="*/ 1600091 h 2548447"/>
              <a:gd name="connsiteX14" fmla="*/ 706192 w 815414"/>
              <a:gd name="connsiteY14" fmla="*/ 1198771 h 2548447"/>
              <a:gd name="connsiteX15" fmla="*/ 660472 w 815414"/>
              <a:gd name="connsiteY15" fmla="*/ 761891 h 2548447"/>
              <a:gd name="connsiteX16" fmla="*/ 569032 w 815414"/>
              <a:gd name="connsiteY16" fmla="*/ 304691 h 2548447"/>
              <a:gd name="connsiteX17" fmla="*/ 472512 w 815414"/>
              <a:gd name="connsiteY17" fmla="*/ 101491 h 2548447"/>
              <a:gd name="connsiteX0" fmla="*/ 473849 w 816751"/>
              <a:gd name="connsiteY0" fmla="*/ 101491 h 2548447"/>
              <a:gd name="connsiteX1" fmla="*/ 217309 w 816751"/>
              <a:gd name="connsiteY1" fmla="*/ 4971 h 2548447"/>
              <a:gd name="connsiteX2" fmla="*/ 6489 w 816751"/>
              <a:gd name="connsiteY2" fmla="*/ 142131 h 2548447"/>
              <a:gd name="connsiteX3" fmla="*/ 62369 w 816751"/>
              <a:gd name="connsiteY3" fmla="*/ 1173371 h 2548447"/>
              <a:gd name="connsiteX4" fmla="*/ 148729 w 816751"/>
              <a:gd name="connsiteY4" fmla="*/ 1851551 h 2548447"/>
              <a:gd name="connsiteX5" fmla="*/ 212229 w 816751"/>
              <a:gd name="connsiteY5" fmla="*/ 2059831 h 2548447"/>
              <a:gd name="connsiteX6" fmla="*/ 280809 w 816751"/>
              <a:gd name="connsiteY6" fmla="*/ 2468771 h 2548447"/>
              <a:gd name="connsiteX7" fmla="*/ 372249 w 816751"/>
              <a:gd name="connsiteY7" fmla="*/ 2547511 h 2548447"/>
              <a:gd name="connsiteX8" fmla="*/ 514489 w 816751"/>
              <a:gd name="connsiteY8" fmla="*/ 2509411 h 2548447"/>
              <a:gd name="connsiteX9" fmla="*/ 689749 w 816751"/>
              <a:gd name="connsiteY9" fmla="*/ 2468771 h 2548447"/>
              <a:gd name="connsiteX10" fmla="*/ 712609 w 816751"/>
              <a:gd name="connsiteY10" fmla="*/ 2092851 h 2548447"/>
              <a:gd name="connsiteX11" fmla="*/ 740549 w 816751"/>
              <a:gd name="connsiteY11" fmla="*/ 1782971 h 2548447"/>
              <a:gd name="connsiteX12" fmla="*/ 816749 w 816751"/>
              <a:gd name="connsiteY12" fmla="*/ 1699151 h 2548447"/>
              <a:gd name="connsiteX13" fmla="*/ 743089 w 816751"/>
              <a:gd name="connsiteY13" fmla="*/ 1600091 h 2548447"/>
              <a:gd name="connsiteX14" fmla="*/ 707529 w 816751"/>
              <a:gd name="connsiteY14" fmla="*/ 1198771 h 2548447"/>
              <a:gd name="connsiteX15" fmla="*/ 661809 w 816751"/>
              <a:gd name="connsiteY15" fmla="*/ 761891 h 2548447"/>
              <a:gd name="connsiteX16" fmla="*/ 570369 w 816751"/>
              <a:gd name="connsiteY16" fmla="*/ 304691 h 2548447"/>
              <a:gd name="connsiteX17" fmla="*/ 473849 w 816751"/>
              <a:gd name="connsiteY17" fmla="*/ 101491 h 2548447"/>
              <a:gd name="connsiteX0" fmla="*/ 459862 w 802764"/>
              <a:gd name="connsiteY0" fmla="*/ 98071 h 2545027"/>
              <a:gd name="connsiteX1" fmla="*/ 203322 w 802764"/>
              <a:gd name="connsiteY1" fmla="*/ 1551 h 2545027"/>
              <a:gd name="connsiteX2" fmla="*/ 7742 w 802764"/>
              <a:gd name="connsiteY2" fmla="*/ 169191 h 2545027"/>
              <a:gd name="connsiteX3" fmla="*/ 48382 w 802764"/>
              <a:gd name="connsiteY3" fmla="*/ 1169951 h 2545027"/>
              <a:gd name="connsiteX4" fmla="*/ 134742 w 802764"/>
              <a:gd name="connsiteY4" fmla="*/ 1848131 h 2545027"/>
              <a:gd name="connsiteX5" fmla="*/ 198242 w 802764"/>
              <a:gd name="connsiteY5" fmla="*/ 2056411 h 2545027"/>
              <a:gd name="connsiteX6" fmla="*/ 266822 w 802764"/>
              <a:gd name="connsiteY6" fmla="*/ 2465351 h 2545027"/>
              <a:gd name="connsiteX7" fmla="*/ 358262 w 802764"/>
              <a:gd name="connsiteY7" fmla="*/ 2544091 h 2545027"/>
              <a:gd name="connsiteX8" fmla="*/ 500502 w 802764"/>
              <a:gd name="connsiteY8" fmla="*/ 2505991 h 2545027"/>
              <a:gd name="connsiteX9" fmla="*/ 675762 w 802764"/>
              <a:gd name="connsiteY9" fmla="*/ 2465351 h 2545027"/>
              <a:gd name="connsiteX10" fmla="*/ 698622 w 802764"/>
              <a:gd name="connsiteY10" fmla="*/ 2089431 h 2545027"/>
              <a:gd name="connsiteX11" fmla="*/ 726562 w 802764"/>
              <a:gd name="connsiteY11" fmla="*/ 1779551 h 2545027"/>
              <a:gd name="connsiteX12" fmla="*/ 802762 w 802764"/>
              <a:gd name="connsiteY12" fmla="*/ 1695731 h 2545027"/>
              <a:gd name="connsiteX13" fmla="*/ 729102 w 802764"/>
              <a:gd name="connsiteY13" fmla="*/ 1596671 h 2545027"/>
              <a:gd name="connsiteX14" fmla="*/ 693542 w 802764"/>
              <a:gd name="connsiteY14" fmla="*/ 1195351 h 2545027"/>
              <a:gd name="connsiteX15" fmla="*/ 647822 w 802764"/>
              <a:gd name="connsiteY15" fmla="*/ 758471 h 2545027"/>
              <a:gd name="connsiteX16" fmla="*/ 556382 w 802764"/>
              <a:gd name="connsiteY16" fmla="*/ 301271 h 2545027"/>
              <a:gd name="connsiteX17" fmla="*/ 459862 w 802764"/>
              <a:gd name="connsiteY17" fmla="*/ 98071 h 2545027"/>
              <a:gd name="connsiteX0" fmla="*/ 455246 w 798148"/>
              <a:gd name="connsiteY0" fmla="*/ 98071 h 2545027"/>
              <a:gd name="connsiteX1" fmla="*/ 198706 w 798148"/>
              <a:gd name="connsiteY1" fmla="*/ 1551 h 2545027"/>
              <a:gd name="connsiteX2" fmla="*/ 3126 w 798148"/>
              <a:gd name="connsiteY2" fmla="*/ 169191 h 2545027"/>
              <a:gd name="connsiteX3" fmla="*/ 81866 w 798148"/>
              <a:gd name="connsiteY3" fmla="*/ 1175031 h 2545027"/>
              <a:gd name="connsiteX4" fmla="*/ 130126 w 798148"/>
              <a:gd name="connsiteY4" fmla="*/ 1848131 h 2545027"/>
              <a:gd name="connsiteX5" fmla="*/ 193626 w 798148"/>
              <a:gd name="connsiteY5" fmla="*/ 2056411 h 2545027"/>
              <a:gd name="connsiteX6" fmla="*/ 262206 w 798148"/>
              <a:gd name="connsiteY6" fmla="*/ 2465351 h 2545027"/>
              <a:gd name="connsiteX7" fmla="*/ 353646 w 798148"/>
              <a:gd name="connsiteY7" fmla="*/ 2544091 h 2545027"/>
              <a:gd name="connsiteX8" fmla="*/ 495886 w 798148"/>
              <a:gd name="connsiteY8" fmla="*/ 2505991 h 2545027"/>
              <a:gd name="connsiteX9" fmla="*/ 671146 w 798148"/>
              <a:gd name="connsiteY9" fmla="*/ 2465351 h 2545027"/>
              <a:gd name="connsiteX10" fmla="*/ 694006 w 798148"/>
              <a:gd name="connsiteY10" fmla="*/ 2089431 h 2545027"/>
              <a:gd name="connsiteX11" fmla="*/ 721946 w 798148"/>
              <a:gd name="connsiteY11" fmla="*/ 1779551 h 2545027"/>
              <a:gd name="connsiteX12" fmla="*/ 798146 w 798148"/>
              <a:gd name="connsiteY12" fmla="*/ 1695731 h 2545027"/>
              <a:gd name="connsiteX13" fmla="*/ 724486 w 798148"/>
              <a:gd name="connsiteY13" fmla="*/ 1596671 h 2545027"/>
              <a:gd name="connsiteX14" fmla="*/ 688926 w 798148"/>
              <a:gd name="connsiteY14" fmla="*/ 1195351 h 2545027"/>
              <a:gd name="connsiteX15" fmla="*/ 643206 w 798148"/>
              <a:gd name="connsiteY15" fmla="*/ 758471 h 2545027"/>
              <a:gd name="connsiteX16" fmla="*/ 551766 w 798148"/>
              <a:gd name="connsiteY16" fmla="*/ 301271 h 2545027"/>
              <a:gd name="connsiteX17" fmla="*/ 455246 w 798148"/>
              <a:gd name="connsiteY17" fmla="*/ 98071 h 2545027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67133 w 771275"/>
              <a:gd name="connsiteY10" fmla="*/ 208907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616333 w 771275"/>
              <a:gd name="connsiteY15" fmla="*/ 75811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26493 w 771275"/>
              <a:gd name="connsiteY10" fmla="*/ 208145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616333 w 771275"/>
              <a:gd name="connsiteY15" fmla="*/ 75811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12 h 2544668"/>
              <a:gd name="connsiteX1" fmla="*/ 171833 w 771275"/>
              <a:gd name="connsiteY1" fmla="*/ 1192 h 2544668"/>
              <a:gd name="connsiteX2" fmla="*/ 4193 w 771275"/>
              <a:gd name="connsiteY2" fmla="*/ 158672 h 2544668"/>
              <a:gd name="connsiteX3" fmla="*/ 54993 w 771275"/>
              <a:gd name="connsiteY3" fmla="*/ 1174672 h 2544668"/>
              <a:gd name="connsiteX4" fmla="*/ 103253 w 771275"/>
              <a:gd name="connsiteY4" fmla="*/ 1847772 h 2544668"/>
              <a:gd name="connsiteX5" fmla="*/ 166753 w 771275"/>
              <a:gd name="connsiteY5" fmla="*/ 2056052 h 2544668"/>
              <a:gd name="connsiteX6" fmla="*/ 235333 w 771275"/>
              <a:gd name="connsiteY6" fmla="*/ 2464992 h 2544668"/>
              <a:gd name="connsiteX7" fmla="*/ 326773 w 771275"/>
              <a:gd name="connsiteY7" fmla="*/ 2543732 h 2544668"/>
              <a:gd name="connsiteX8" fmla="*/ 469013 w 771275"/>
              <a:gd name="connsiteY8" fmla="*/ 2505632 h 2544668"/>
              <a:gd name="connsiteX9" fmla="*/ 644273 w 771275"/>
              <a:gd name="connsiteY9" fmla="*/ 2464992 h 2544668"/>
              <a:gd name="connsiteX10" fmla="*/ 626493 w 771275"/>
              <a:gd name="connsiteY10" fmla="*/ 2081452 h 2544668"/>
              <a:gd name="connsiteX11" fmla="*/ 695073 w 771275"/>
              <a:gd name="connsiteY11" fmla="*/ 1779192 h 2544668"/>
              <a:gd name="connsiteX12" fmla="*/ 771273 w 771275"/>
              <a:gd name="connsiteY12" fmla="*/ 1695372 h 2544668"/>
              <a:gd name="connsiteX13" fmla="*/ 697613 w 771275"/>
              <a:gd name="connsiteY13" fmla="*/ 1596312 h 2544668"/>
              <a:gd name="connsiteX14" fmla="*/ 662053 w 771275"/>
              <a:gd name="connsiteY14" fmla="*/ 1194992 h 2544668"/>
              <a:gd name="connsiteX15" fmla="*/ 580773 w 771275"/>
              <a:gd name="connsiteY15" fmla="*/ 768272 h 2544668"/>
              <a:gd name="connsiteX16" fmla="*/ 524893 w 771275"/>
              <a:gd name="connsiteY16" fmla="*/ 300912 h 2544668"/>
              <a:gd name="connsiteX17" fmla="*/ 428373 w 771275"/>
              <a:gd name="connsiteY17" fmla="*/ 97712 h 2544668"/>
              <a:gd name="connsiteX0" fmla="*/ 428373 w 771275"/>
              <a:gd name="connsiteY0" fmla="*/ 97734 h 2544690"/>
              <a:gd name="connsiteX1" fmla="*/ 171833 w 771275"/>
              <a:gd name="connsiteY1" fmla="*/ 1214 h 2544690"/>
              <a:gd name="connsiteX2" fmla="*/ 4193 w 771275"/>
              <a:gd name="connsiteY2" fmla="*/ 158694 h 2544690"/>
              <a:gd name="connsiteX3" fmla="*/ 54993 w 771275"/>
              <a:gd name="connsiteY3" fmla="*/ 1174694 h 2544690"/>
              <a:gd name="connsiteX4" fmla="*/ 103253 w 771275"/>
              <a:gd name="connsiteY4" fmla="*/ 1847794 h 2544690"/>
              <a:gd name="connsiteX5" fmla="*/ 166753 w 771275"/>
              <a:gd name="connsiteY5" fmla="*/ 2056074 h 2544690"/>
              <a:gd name="connsiteX6" fmla="*/ 235333 w 771275"/>
              <a:gd name="connsiteY6" fmla="*/ 2465014 h 2544690"/>
              <a:gd name="connsiteX7" fmla="*/ 326773 w 771275"/>
              <a:gd name="connsiteY7" fmla="*/ 2543754 h 2544690"/>
              <a:gd name="connsiteX8" fmla="*/ 469013 w 771275"/>
              <a:gd name="connsiteY8" fmla="*/ 2505654 h 2544690"/>
              <a:gd name="connsiteX9" fmla="*/ 644273 w 771275"/>
              <a:gd name="connsiteY9" fmla="*/ 2465014 h 2544690"/>
              <a:gd name="connsiteX10" fmla="*/ 626493 w 771275"/>
              <a:gd name="connsiteY10" fmla="*/ 2081474 h 2544690"/>
              <a:gd name="connsiteX11" fmla="*/ 695073 w 771275"/>
              <a:gd name="connsiteY11" fmla="*/ 1779214 h 2544690"/>
              <a:gd name="connsiteX12" fmla="*/ 771273 w 771275"/>
              <a:gd name="connsiteY12" fmla="*/ 1695394 h 2544690"/>
              <a:gd name="connsiteX13" fmla="*/ 697613 w 771275"/>
              <a:gd name="connsiteY13" fmla="*/ 1596334 h 2544690"/>
              <a:gd name="connsiteX14" fmla="*/ 662053 w 771275"/>
              <a:gd name="connsiteY14" fmla="*/ 1195014 h 2544690"/>
              <a:gd name="connsiteX15" fmla="*/ 580773 w 771275"/>
              <a:gd name="connsiteY15" fmla="*/ 768294 h 2544690"/>
              <a:gd name="connsiteX16" fmla="*/ 499493 w 771275"/>
              <a:gd name="connsiteY16" fmla="*/ 308554 h 2544690"/>
              <a:gd name="connsiteX17" fmla="*/ 428373 w 771275"/>
              <a:gd name="connsiteY17" fmla="*/ 97734 h 2544690"/>
              <a:gd name="connsiteX0" fmla="*/ 439945 w 782847"/>
              <a:gd name="connsiteY0" fmla="*/ 97734 h 2544690"/>
              <a:gd name="connsiteX1" fmla="*/ 183405 w 782847"/>
              <a:gd name="connsiteY1" fmla="*/ 1214 h 2544690"/>
              <a:gd name="connsiteX2" fmla="*/ 15765 w 782847"/>
              <a:gd name="connsiteY2" fmla="*/ 158694 h 2544690"/>
              <a:gd name="connsiteX3" fmla="*/ 18305 w 782847"/>
              <a:gd name="connsiteY3" fmla="*/ 1169614 h 2544690"/>
              <a:gd name="connsiteX4" fmla="*/ 114825 w 782847"/>
              <a:gd name="connsiteY4" fmla="*/ 1847794 h 2544690"/>
              <a:gd name="connsiteX5" fmla="*/ 178325 w 782847"/>
              <a:gd name="connsiteY5" fmla="*/ 2056074 h 2544690"/>
              <a:gd name="connsiteX6" fmla="*/ 246905 w 782847"/>
              <a:gd name="connsiteY6" fmla="*/ 2465014 h 2544690"/>
              <a:gd name="connsiteX7" fmla="*/ 338345 w 782847"/>
              <a:gd name="connsiteY7" fmla="*/ 2543754 h 2544690"/>
              <a:gd name="connsiteX8" fmla="*/ 480585 w 782847"/>
              <a:gd name="connsiteY8" fmla="*/ 2505654 h 2544690"/>
              <a:gd name="connsiteX9" fmla="*/ 655845 w 782847"/>
              <a:gd name="connsiteY9" fmla="*/ 2465014 h 2544690"/>
              <a:gd name="connsiteX10" fmla="*/ 638065 w 782847"/>
              <a:gd name="connsiteY10" fmla="*/ 2081474 h 2544690"/>
              <a:gd name="connsiteX11" fmla="*/ 706645 w 782847"/>
              <a:gd name="connsiteY11" fmla="*/ 1779214 h 2544690"/>
              <a:gd name="connsiteX12" fmla="*/ 782845 w 782847"/>
              <a:gd name="connsiteY12" fmla="*/ 1695394 h 2544690"/>
              <a:gd name="connsiteX13" fmla="*/ 709185 w 782847"/>
              <a:gd name="connsiteY13" fmla="*/ 1596334 h 2544690"/>
              <a:gd name="connsiteX14" fmla="*/ 673625 w 782847"/>
              <a:gd name="connsiteY14" fmla="*/ 1195014 h 2544690"/>
              <a:gd name="connsiteX15" fmla="*/ 592345 w 782847"/>
              <a:gd name="connsiteY15" fmla="*/ 768294 h 2544690"/>
              <a:gd name="connsiteX16" fmla="*/ 511065 w 782847"/>
              <a:gd name="connsiteY16" fmla="*/ 308554 h 2544690"/>
              <a:gd name="connsiteX17" fmla="*/ 439945 w 782847"/>
              <a:gd name="connsiteY17" fmla="*/ 97734 h 2544690"/>
              <a:gd name="connsiteX0" fmla="*/ 436906 w 779808"/>
              <a:gd name="connsiteY0" fmla="*/ 97734 h 2544690"/>
              <a:gd name="connsiteX1" fmla="*/ 180366 w 779808"/>
              <a:gd name="connsiteY1" fmla="*/ 1214 h 2544690"/>
              <a:gd name="connsiteX2" fmla="*/ 12726 w 779808"/>
              <a:gd name="connsiteY2" fmla="*/ 158694 h 2544690"/>
              <a:gd name="connsiteX3" fmla="*/ 22886 w 779808"/>
              <a:gd name="connsiteY3" fmla="*/ 1169614 h 2544690"/>
              <a:gd name="connsiteX4" fmla="*/ 111786 w 779808"/>
              <a:gd name="connsiteY4" fmla="*/ 1847794 h 2544690"/>
              <a:gd name="connsiteX5" fmla="*/ 175286 w 779808"/>
              <a:gd name="connsiteY5" fmla="*/ 2056074 h 2544690"/>
              <a:gd name="connsiteX6" fmla="*/ 243866 w 779808"/>
              <a:gd name="connsiteY6" fmla="*/ 2465014 h 2544690"/>
              <a:gd name="connsiteX7" fmla="*/ 335306 w 779808"/>
              <a:gd name="connsiteY7" fmla="*/ 2543754 h 2544690"/>
              <a:gd name="connsiteX8" fmla="*/ 477546 w 779808"/>
              <a:gd name="connsiteY8" fmla="*/ 2505654 h 2544690"/>
              <a:gd name="connsiteX9" fmla="*/ 652806 w 779808"/>
              <a:gd name="connsiteY9" fmla="*/ 2465014 h 2544690"/>
              <a:gd name="connsiteX10" fmla="*/ 635026 w 779808"/>
              <a:gd name="connsiteY10" fmla="*/ 2081474 h 2544690"/>
              <a:gd name="connsiteX11" fmla="*/ 703606 w 779808"/>
              <a:gd name="connsiteY11" fmla="*/ 1779214 h 2544690"/>
              <a:gd name="connsiteX12" fmla="*/ 779806 w 779808"/>
              <a:gd name="connsiteY12" fmla="*/ 1695394 h 2544690"/>
              <a:gd name="connsiteX13" fmla="*/ 706146 w 779808"/>
              <a:gd name="connsiteY13" fmla="*/ 1596334 h 2544690"/>
              <a:gd name="connsiteX14" fmla="*/ 670586 w 779808"/>
              <a:gd name="connsiteY14" fmla="*/ 1195014 h 2544690"/>
              <a:gd name="connsiteX15" fmla="*/ 589306 w 779808"/>
              <a:gd name="connsiteY15" fmla="*/ 768294 h 2544690"/>
              <a:gd name="connsiteX16" fmla="*/ 508026 w 779808"/>
              <a:gd name="connsiteY16" fmla="*/ 308554 h 2544690"/>
              <a:gd name="connsiteX17" fmla="*/ 436906 w 779808"/>
              <a:gd name="connsiteY17" fmla="*/ 97734 h 2544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79808" h="2544690">
                <a:moveTo>
                  <a:pt x="436906" y="97734"/>
                </a:moveTo>
                <a:cubicBezTo>
                  <a:pt x="382296" y="46511"/>
                  <a:pt x="251063" y="-8946"/>
                  <a:pt x="180366" y="1214"/>
                </a:cubicBezTo>
                <a:cubicBezTo>
                  <a:pt x="109669" y="11374"/>
                  <a:pt x="38973" y="-36039"/>
                  <a:pt x="12726" y="158694"/>
                </a:cubicBezTo>
                <a:cubicBezTo>
                  <a:pt x="-13521" y="353427"/>
                  <a:pt x="6376" y="888097"/>
                  <a:pt x="22886" y="1169614"/>
                </a:cubicBezTo>
                <a:cubicBezTo>
                  <a:pt x="39396" y="1451131"/>
                  <a:pt x="86386" y="1700051"/>
                  <a:pt x="111786" y="1847794"/>
                </a:cubicBezTo>
                <a:cubicBezTo>
                  <a:pt x="137186" y="1995537"/>
                  <a:pt x="153273" y="1953204"/>
                  <a:pt x="175286" y="2056074"/>
                </a:cubicBezTo>
                <a:cubicBezTo>
                  <a:pt x="197299" y="2158944"/>
                  <a:pt x="217196" y="2383734"/>
                  <a:pt x="243866" y="2465014"/>
                </a:cubicBezTo>
                <a:cubicBezTo>
                  <a:pt x="270536" y="2546294"/>
                  <a:pt x="296359" y="2536981"/>
                  <a:pt x="335306" y="2543754"/>
                </a:cubicBezTo>
                <a:cubicBezTo>
                  <a:pt x="374253" y="2550527"/>
                  <a:pt x="424629" y="2518777"/>
                  <a:pt x="477546" y="2505654"/>
                </a:cubicBezTo>
                <a:cubicBezTo>
                  <a:pt x="530463" y="2492531"/>
                  <a:pt x="626559" y="2535711"/>
                  <a:pt x="652806" y="2465014"/>
                </a:cubicBezTo>
                <a:cubicBezTo>
                  <a:pt x="679053" y="2394317"/>
                  <a:pt x="626559" y="2195774"/>
                  <a:pt x="635026" y="2081474"/>
                </a:cubicBezTo>
                <a:cubicBezTo>
                  <a:pt x="643493" y="1967174"/>
                  <a:pt x="679476" y="1843561"/>
                  <a:pt x="703606" y="1779214"/>
                </a:cubicBezTo>
                <a:cubicBezTo>
                  <a:pt x="727736" y="1714867"/>
                  <a:pt x="779383" y="1725874"/>
                  <a:pt x="779806" y="1695394"/>
                </a:cubicBezTo>
                <a:cubicBezTo>
                  <a:pt x="780229" y="1664914"/>
                  <a:pt x="716306" y="1635281"/>
                  <a:pt x="706146" y="1596334"/>
                </a:cubicBezTo>
                <a:cubicBezTo>
                  <a:pt x="695986" y="1557387"/>
                  <a:pt x="690059" y="1333021"/>
                  <a:pt x="670586" y="1195014"/>
                </a:cubicBezTo>
                <a:cubicBezTo>
                  <a:pt x="651113" y="1057007"/>
                  <a:pt x="617246" y="960487"/>
                  <a:pt x="589306" y="768294"/>
                </a:cubicBezTo>
                <a:cubicBezTo>
                  <a:pt x="561366" y="576101"/>
                  <a:pt x="533426" y="420314"/>
                  <a:pt x="508026" y="308554"/>
                </a:cubicBezTo>
                <a:cubicBezTo>
                  <a:pt x="482626" y="196794"/>
                  <a:pt x="491516" y="148957"/>
                  <a:pt x="436906" y="97734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41">
            <a:extLst>
              <a:ext uri="{FF2B5EF4-FFF2-40B4-BE49-F238E27FC236}">
                <a16:creationId xmlns:a16="http://schemas.microsoft.com/office/drawing/2014/main" id="{1DD3641D-EAD1-D6C1-60B1-016EEB9C04CD}"/>
              </a:ext>
            </a:extLst>
          </p:cNvPr>
          <p:cNvSpPr/>
          <p:nvPr/>
        </p:nvSpPr>
        <p:spPr>
          <a:xfrm>
            <a:off x="8395739" y="2552510"/>
            <a:ext cx="35857" cy="220980"/>
          </a:xfrm>
          <a:custGeom>
            <a:avLst/>
            <a:gdLst>
              <a:gd name="connsiteX0" fmla="*/ 0 w 35857"/>
              <a:gd name="connsiteY0" fmla="*/ 220980 h 220980"/>
              <a:gd name="connsiteX1" fmla="*/ 34290 w 35857"/>
              <a:gd name="connsiteY1" fmla="*/ 156210 h 220980"/>
              <a:gd name="connsiteX2" fmla="*/ 30480 w 35857"/>
              <a:gd name="connsiteY2" fmla="*/ 0 h 220980"/>
              <a:gd name="connsiteX3" fmla="*/ 30480 w 35857"/>
              <a:gd name="connsiteY3" fmla="*/ 0 h 22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57" h="220980">
                <a:moveTo>
                  <a:pt x="0" y="220980"/>
                </a:moveTo>
                <a:cubicBezTo>
                  <a:pt x="14605" y="207010"/>
                  <a:pt x="29210" y="193040"/>
                  <a:pt x="34290" y="156210"/>
                </a:cubicBezTo>
                <a:cubicBezTo>
                  <a:pt x="39370" y="119380"/>
                  <a:pt x="30480" y="0"/>
                  <a:pt x="30480" y="0"/>
                </a:cubicBezTo>
                <a:lnTo>
                  <a:pt x="3048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42">
            <a:extLst>
              <a:ext uri="{FF2B5EF4-FFF2-40B4-BE49-F238E27FC236}">
                <a16:creationId xmlns:a16="http://schemas.microsoft.com/office/drawing/2014/main" id="{541A86A8-4EEB-2CEE-6E50-67C3C98A9641}"/>
              </a:ext>
            </a:extLst>
          </p:cNvPr>
          <p:cNvSpPr/>
          <p:nvPr/>
        </p:nvSpPr>
        <p:spPr>
          <a:xfrm>
            <a:off x="7946159" y="2548700"/>
            <a:ext cx="49530" cy="137160"/>
          </a:xfrm>
          <a:custGeom>
            <a:avLst/>
            <a:gdLst>
              <a:gd name="connsiteX0" fmla="*/ 49530 w 49530"/>
              <a:gd name="connsiteY0" fmla="*/ 137160 h 137160"/>
              <a:gd name="connsiteX1" fmla="*/ 19050 w 49530"/>
              <a:gd name="connsiteY1" fmla="*/ 72390 h 137160"/>
              <a:gd name="connsiteX2" fmla="*/ 0 w 49530"/>
              <a:gd name="connsiteY2" fmla="*/ 0 h 137160"/>
              <a:gd name="connsiteX3" fmla="*/ 0 w 49530"/>
              <a:gd name="connsiteY3" fmla="*/ 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" h="137160">
                <a:moveTo>
                  <a:pt x="49530" y="137160"/>
                </a:moveTo>
                <a:cubicBezTo>
                  <a:pt x="38417" y="116205"/>
                  <a:pt x="27305" y="95250"/>
                  <a:pt x="19050" y="72390"/>
                </a:cubicBezTo>
                <a:cubicBezTo>
                  <a:pt x="10795" y="4953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43">
            <a:extLst>
              <a:ext uri="{FF2B5EF4-FFF2-40B4-BE49-F238E27FC236}">
                <a16:creationId xmlns:a16="http://schemas.microsoft.com/office/drawing/2014/main" id="{72D25A01-7119-B195-0A2E-3523A3179CC6}"/>
              </a:ext>
            </a:extLst>
          </p:cNvPr>
          <p:cNvSpPr/>
          <p:nvPr/>
        </p:nvSpPr>
        <p:spPr>
          <a:xfrm>
            <a:off x="8013876" y="2707031"/>
            <a:ext cx="641118" cy="2491526"/>
          </a:xfrm>
          <a:custGeom>
            <a:avLst/>
            <a:gdLst>
              <a:gd name="connsiteX0" fmla="*/ 499110 w 655517"/>
              <a:gd name="connsiteY0" fmla="*/ 617194 h 2516480"/>
              <a:gd name="connsiteX1" fmla="*/ 392430 w 655517"/>
              <a:gd name="connsiteY1" fmla="*/ 167614 h 2516480"/>
              <a:gd name="connsiteX2" fmla="*/ 293370 w 655517"/>
              <a:gd name="connsiteY2" fmla="*/ 72364 h 2516480"/>
              <a:gd name="connsiteX3" fmla="*/ 121920 w 655517"/>
              <a:gd name="connsiteY3" fmla="*/ 26644 h 2516480"/>
              <a:gd name="connsiteX4" fmla="*/ 3810 w 655517"/>
              <a:gd name="connsiteY4" fmla="*/ 38074 h 2516480"/>
              <a:gd name="connsiteX5" fmla="*/ 30480 w 655517"/>
              <a:gd name="connsiteY5" fmla="*/ 476224 h 2516480"/>
              <a:gd name="connsiteX6" fmla="*/ 45720 w 655517"/>
              <a:gd name="connsiteY6" fmla="*/ 796264 h 2516480"/>
              <a:gd name="connsiteX7" fmla="*/ 72390 w 655517"/>
              <a:gd name="connsiteY7" fmla="*/ 1135354 h 2516480"/>
              <a:gd name="connsiteX8" fmla="*/ 64770 w 655517"/>
              <a:gd name="connsiteY8" fmla="*/ 1424914 h 2516480"/>
              <a:gd name="connsiteX9" fmla="*/ 87630 w 655517"/>
              <a:gd name="connsiteY9" fmla="*/ 1615414 h 2516480"/>
              <a:gd name="connsiteX10" fmla="*/ 68580 w 655517"/>
              <a:gd name="connsiteY10" fmla="*/ 1847824 h 2516480"/>
              <a:gd name="connsiteX11" fmla="*/ 182880 w 655517"/>
              <a:gd name="connsiteY11" fmla="*/ 2045944 h 2516480"/>
              <a:gd name="connsiteX12" fmla="*/ 190500 w 655517"/>
              <a:gd name="connsiteY12" fmla="*/ 2335504 h 2516480"/>
              <a:gd name="connsiteX13" fmla="*/ 247650 w 655517"/>
              <a:gd name="connsiteY13" fmla="*/ 2487904 h 2516480"/>
              <a:gd name="connsiteX14" fmla="*/ 281940 w 655517"/>
              <a:gd name="connsiteY14" fmla="*/ 2514574 h 2516480"/>
              <a:gd name="connsiteX15" fmla="*/ 392430 w 655517"/>
              <a:gd name="connsiteY15" fmla="*/ 2461234 h 2516480"/>
              <a:gd name="connsiteX16" fmla="*/ 510540 w 655517"/>
              <a:gd name="connsiteY16" fmla="*/ 2465044 h 2516480"/>
              <a:gd name="connsiteX17" fmla="*/ 579120 w 655517"/>
              <a:gd name="connsiteY17" fmla="*/ 2461234 h 2516480"/>
              <a:gd name="connsiteX18" fmla="*/ 590550 w 655517"/>
              <a:gd name="connsiteY18" fmla="*/ 2255494 h 2516480"/>
              <a:gd name="connsiteX19" fmla="*/ 556260 w 655517"/>
              <a:gd name="connsiteY19" fmla="*/ 1927834 h 2516480"/>
              <a:gd name="connsiteX20" fmla="*/ 628650 w 655517"/>
              <a:gd name="connsiteY20" fmla="*/ 1725904 h 2516480"/>
              <a:gd name="connsiteX21" fmla="*/ 655320 w 655517"/>
              <a:gd name="connsiteY21" fmla="*/ 1680184 h 2516480"/>
              <a:gd name="connsiteX22" fmla="*/ 617220 w 655517"/>
              <a:gd name="connsiteY22" fmla="*/ 1638274 h 2516480"/>
              <a:gd name="connsiteX23" fmla="*/ 605790 w 655517"/>
              <a:gd name="connsiteY23" fmla="*/ 1463014 h 2516480"/>
              <a:gd name="connsiteX24" fmla="*/ 594360 w 655517"/>
              <a:gd name="connsiteY24" fmla="*/ 1203934 h 2516480"/>
              <a:gd name="connsiteX25" fmla="*/ 560070 w 655517"/>
              <a:gd name="connsiteY25" fmla="*/ 1009624 h 2516480"/>
              <a:gd name="connsiteX26" fmla="*/ 529590 w 655517"/>
              <a:gd name="connsiteY26" fmla="*/ 857224 h 2516480"/>
              <a:gd name="connsiteX27" fmla="*/ 502920 w 655517"/>
              <a:gd name="connsiteY27" fmla="*/ 685774 h 2516480"/>
              <a:gd name="connsiteX28" fmla="*/ 499110 w 655517"/>
              <a:gd name="connsiteY28" fmla="*/ 617194 h 2516480"/>
              <a:gd name="connsiteX0" fmla="*/ 485329 w 641736"/>
              <a:gd name="connsiteY0" fmla="*/ 606884 h 2506170"/>
              <a:gd name="connsiteX1" fmla="*/ 378649 w 641736"/>
              <a:gd name="connsiteY1" fmla="*/ 157304 h 2506170"/>
              <a:gd name="connsiteX2" fmla="*/ 279589 w 641736"/>
              <a:gd name="connsiteY2" fmla="*/ 62054 h 2506170"/>
              <a:gd name="connsiteX3" fmla="*/ 108139 w 641736"/>
              <a:gd name="connsiteY3" fmla="*/ 16334 h 2506170"/>
              <a:gd name="connsiteX4" fmla="*/ 5269 w 641736"/>
              <a:gd name="connsiteY4" fmla="*/ 43004 h 2506170"/>
              <a:gd name="connsiteX5" fmla="*/ 16699 w 641736"/>
              <a:gd name="connsiteY5" fmla="*/ 465914 h 2506170"/>
              <a:gd name="connsiteX6" fmla="*/ 31939 w 641736"/>
              <a:gd name="connsiteY6" fmla="*/ 785954 h 2506170"/>
              <a:gd name="connsiteX7" fmla="*/ 58609 w 641736"/>
              <a:gd name="connsiteY7" fmla="*/ 1125044 h 2506170"/>
              <a:gd name="connsiteX8" fmla="*/ 50989 w 641736"/>
              <a:gd name="connsiteY8" fmla="*/ 1414604 h 2506170"/>
              <a:gd name="connsiteX9" fmla="*/ 73849 w 641736"/>
              <a:gd name="connsiteY9" fmla="*/ 1605104 h 2506170"/>
              <a:gd name="connsiteX10" fmla="*/ 54799 w 641736"/>
              <a:gd name="connsiteY10" fmla="*/ 1837514 h 2506170"/>
              <a:gd name="connsiteX11" fmla="*/ 169099 w 641736"/>
              <a:gd name="connsiteY11" fmla="*/ 2035634 h 2506170"/>
              <a:gd name="connsiteX12" fmla="*/ 176719 w 641736"/>
              <a:gd name="connsiteY12" fmla="*/ 2325194 h 2506170"/>
              <a:gd name="connsiteX13" fmla="*/ 233869 w 641736"/>
              <a:gd name="connsiteY13" fmla="*/ 2477594 h 2506170"/>
              <a:gd name="connsiteX14" fmla="*/ 268159 w 641736"/>
              <a:gd name="connsiteY14" fmla="*/ 2504264 h 2506170"/>
              <a:gd name="connsiteX15" fmla="*/ 378649 w 641736"/>
              <a:gd name="connsiteY15" fmla="*/ 2450924 h 2506170"/>
              <a:gd name="connsiteX16" fmla="*/ 496759 w 641736"/>
              <a:gd name="connsiteY16" fmla="*/ 2454734 h 2506170"/>
              <a:gd name="connsiteX17" fmla="*/ 565339 w 641736"/>
              <a:gd name="connsiteY17" fmla="*/ 2450924 h 2506170"/>
              <a:gd name="connsiteX18" fmla="*/ 576769 w 641736"/>
              <a:gd name="connsiteY18" fmla="*/ 2245184 h 2506170"/>
              <a:gd name="connsiteX19" fmla="*/ 542479 w 641736"/>
              <a:gd name="connsiteY19" fmla="*/ 1917524 h 2506170"/>
              <a:gd name="connsiteX20" fmla="*/ 614869 w 641736"/>
              <a:gd name="connsiteY20" fmla="*/ 1715594 h 2506170"/>
              <a:gd name="connsiteX21" fmla="*/ 641539 w 641736"/>
              <a:gd name="connsiteY21" fmla="*/ 1669874 h 2506170"/>
              <a:gd name="connsiteX22" fmla="*/ 603439 w 641736"/>
              <a:gd name="connsiteY22" fmla="*/ 1627964 h 2506170"/>
              <a:gd name="connsiteX23" fmla="*/ 592009 w 641736"/>
              <a:gd name="connsiteY23" fmla="*/ 1452704 h 2506170"/>
              <a:gd name="connsiteX24" fmla="*/ 580579 w 641736"/>
              <a:gd name="connsiteY24" fmla="*/ 1193624 h 2506170"/>
              <a:gd name="connsiteX25" fmla="*/ 546289 w 641736"/>
              <a:gd name="connsiteY25" fmla="*/ 999314 h 2506170"/>
              <a:gd name="connsiteX26" fmla="*/ 515809 w 641736"/>
              <a:gd name="connsiteY26" fmla="*/ 846914 h 2506170"/>
              <a:gd name="connsiteX27" fmla="*/ 489139 w 641736"/>
              <a:gd name="connsiteY27" fmla="*/ 675464 h 2506170"/>
              <a:gd name="connsiteX28" fmla="*/ 485329 w 641736"/>
              <a:gd name="connsiteY28" fmla="*/ 606884 h 2506170"/>
              <a:gd name="connsiteX0" fmla="*/ 490429 w 646836"/>
              <a:gd name="connsiteY0" fmla="*/ 606884 h 2506170"/>
              <a:gd name="connsiteX1" fmla="*/ 383749 w 646836"/>
              <a:gd name="connsiteY1" fmla="*/ 157304 h 2506170"/>
              <a:gd name="connsiteX2" fmla="*/ 284689 w 646836"/>
              <a:gd name="connsiteY2" fmla="*/ 62054 h 2506170"/>
              <a:gd name="connsiteX3" fmla="*/ 113239 w 646836"/>
              <a:gd name="connsiteY3" fmla="*/ 16334 h 2506170"/>
              <a:gd name="connsiteX4" fmla="*/ 10369 w 646836"/>
              <a:gd name="connsiteY4" fmla="*/ 43004 h 2506170"/>
              <a:gd name="connsiteX5" fmla="*/ 6559 w 646836"/>
              <a:gd name="connsiteY5" fmla="*/ 465914 h 2506170"/>
              <a:gd name="connsiteX6" fmla="*/ 37039 w 646836"/>
              <a:gd name="connsiteY6" fmla="*/ 785954 h 2506170"/>
              <a:gd name="connsiteX7" fmla="*/ 63709 w 646836"/>
              <a:gd name="connsiteY7" fmla="*/ 1125044 h 2506170"/>
              <a:gd name="connsiteX8" fmla="*/ 56089 w 646836"/>
              <a:gd name="connsiteY8" fmla="*/ 1414604 h 2506170"/>
              <a:gd name="connsiteX9" fmla="*/ 78949 w 646836"/>
              <a:gd name="connsiteY9" fmla="*/ 1605104 h 2506170"/>
              <a:gd name="connsiteX10" fmla="*/ 59899 w 646836"/>
              <a:gd name="connsiteY10" fmla="*/ 1837514 h 2506170"/>
              <a:gd name="connsiteX11" fmla="*/ 174199 w 646836"/>
              <a:gd name="connsiteY11" fmla="*/ 2035634 h 2506170"/>
              <a:gd name="connsiteX12" fmla="*/ 181819 w 646836"/>
              <a:gd name="connsiteY12" fmla="*/ 2325194 h 2506170"/>
              <a:gd name="connsiteX13" fmla="*/ 238969 w 646836"/>
              <a:gd name="connsiteY13" fmla="*/ 2477594 h 2506170"/>
              <a:gd name="connsiteX14" fmla="*/ 273259 w 646836"/>
              <a:gd name="connsiteY14" fmla="*/ 2504264 h 2506170"/>
              <a:gd name="connsiteX15" fmla="*/ 383749 w 646836"/>
              <a:gd name="connsiteY15" fmla="*/ 2450924 h 2506170"/>
              <a:gd name="connsiteX16" fmla="*/ 501859 w 646836"/>
              <a:gd name="connsiteY16" fmla="*/ 2454734 h 2506170"/>
              <a:gd name="connsiteX17" fmla="*/ 570439 w 646836"/>
              <a:gd name="connsiteY17" fmla="*/ 2450924 h 2506170"/>
              <a:gd name="connsiteX18" fmla="*/ 581869 w 646836"/>
              <a:gd name="connsiteY18" fmla="*/ 2245184 h 2506170"/>
              <a:gd name="connsiteX19" fmla="*/ 547579 w 646836"/>
              <a:gd name="connsiteY19" fmla="*/ 1917524 h 2506170"/>
              <a:gd name="connsiteX20" fmla="*/ 619969 w 646836"/>
              <a:gd name="connsiteY20" fmla="*/ 1715594 h 2506170"/>
              <a:gd name="connsiteX21" fmla="*/ 646639 w 646836"/>
              <a:gd name="connsiteY21" fmla="*/ 1669874 h 2506170"/>
              <a:gd name="connsiteX22" fmla="*/ 608539 w 646836"/>
              <a:gd name="connsiteY22" fmla="*/ 1627964 h 2506170"/>
              <a:gd name="connsiteX23" fmla="*/ 597109 w 646836"/>
              <a:gd name="connsiteY23" fmla="*/ 1452704 h 2506170"/>
              <a:gd name="connsiteX24" fmla="*/ 585679 w 646836"/>
              <a:gd name="connsiteY24" fmla="*/ 1193624 h 2506170"/>
              <a:gd name="connsiteX25" fmla="*/ 551389 w 646836"/>
              <a:gd name="connsiteY25" fmla="*/ 999314 h 2506170"/>
              <a:gd name="connsiteX26" fmla="*/ 520909 w 646836"/>
              <a:gd name="connsiteY26" fmla="*/ 846914 h 2506170"/>
              <a:gd name="connsiteX27" fmla="*/ 494239 w 646836"/>
              <a:gd name="connsiteY27" fmla="*/ 675464 h 2506170"/>
              <a:gd name="connsiteX28" fmla="*/ 490429 w 646836"/>
              <a:gd name="connsiteY28" fmla="*/ 606884 h 2506170"/>
              <a:gd name="connsiteX0" fmla="*/ 492027 w 648434"/>
              <a:gd name="connsiteY0" fmla="*/ 600153 h 2499439"/>
              <a:gd name="connsiteX1" fmla="*/ 385347 w 648434"/>
              <a:gd name="connsiteY1" fmla="*/ 150573 h 2499439"/>
              <a:gd name="connsiteX2" fmla="*/ 286287 w 648434"/>
              <a:gd name="connsiteY2" fmla="*/ 55323 h 2499439"/>
              <a:gd name="connsiteX3" fmla="*/ 137697 w 648434"/>
              <a:gd name="connsiteY3" fmla="*/ 24843 h 2499439"/>
              <a:gd name="connsiteX4" fmla="*/ 11967 w 648434"/>
              <a:gd name="connsiteY4" fmla="*/ 36273 h 2499439"/>
              <a:gd name="connsiteX5" fmla="*/ 8157 w 648434"/>
              <a:gd name="connsiteY5" fmla="*/ 459183 h 2499439"/>
              <a:gd name="connsiteX6" fmla="*/ 38637 w 648434"/>
              <a:gd name="connsiteY6" fmla="*/ 779223 h 2499439"/>
              <a:gd name="connsiteX7" fmla="*/ 65307 w 648434"/>
              <a:gd name="connsiteY7" fmla="*/ 1118313 h 2499439"/>
              <a:gd name="connsiteX8" fmla="*/ 57687 w 648434"/>
              <a:gd name="connsiteY8" fmla="*/ 1407873 h 2499439"/>
              <a:gd name="connsiteX9" fmla="*/ 80547 w 648434"/>
              <a:gd name="connsiteY9" fmla="*/ 1598373 h 2499439"/>
              <a:gd name="connsiteX10" fmla="*/ 61497 w 648434"/>
              <a:gd name="connsiteY10" fmla="*/ 1830783 h 2499439"/>
              <a:gd name="connsiteX11" fmla="*/ 175797 w 648434"/>
              <a:gd name="connsiteY11" fmla="*/ 2028903 h 2499439"/>
              <a:gd name="connsiteX12" fmla="*/ 183417 w 648434"/>
              <a:gd name="connsiteY12" fmla="*/ 2318463 h 2499439"/>
              <a:gd name="connsiteX13" fmla="*/ 240567 w 648434"/>
              <a:gd name="connsiteY13" fmla="*/ 2470863 h 2499439"/>
              <a:gd name="connsiteX14" fmla="*/ 274857 w 648434"/>
              <a:gd name="connsiteY14" fmla="*/ 2497533 h 2499439"/>
              <a:gd name="connsiteX15" fmla="*/ 385347 w 648434"/>
              <a:gd name="connsiteY15" fmla="*/ 2444193 h 2499439"/>
              <a:gd name="connsiteX16" fmla="*/ 503457 w 648434"/>
              <a:gd name="connsiteY16" fmla="*/ 2448003 h 2499439"/>
              <a:gd name="connsiteX17" fmla="*/ 572037 w 648434"/>
              <a:gd name="connsiteY17" fmla="*/ 2444193 h 2499439"/>
              <a:gd name="connsiteX18" fmla="*/ 583467 w 648434"/>
              <a:gd name="connsiteY18" fmla="*/ 2238453 h 2499439"/>
              <a:gd name="connsiteX19" fmla="*/ 549177 w 648434"/>
              <a:gd name="connsiteY19" fmla="*/ 1910793 h 2499439"/>
              <a:gd name="connsiteX20" fmla="*/ 621567 w 648434"/>
              <a:gd name="connsiteY20" fmla="*/ 1708863 h 2499439"/>
              <a:gd name="connsiteX21" fmla="*/ 648237 w 648434"/>
              <a:gd name="connsiteY21" fmla="*/ 1663143 h 2499439"/>
              <a:gd name="connsiteX22" fmla="*/ 610137 w 648434"/>
              <a:gd name="connsiteY22" fmla="*/ 1621233 h 2499439"/>
              <a:gd name="connsiteX23" fmla="*/ 598707 w 648434"/>
              <a:gd name="connsiteY23" fmla="*/ 1445973 h 2499439"/>
              <a:gd name="connsiteX24" fmla="*/ 587277 w 648434"/>
              <a:gd name="connsiteY24" fmla="*/ 1186893 h 2499439"/>
              <a:gd name="connsiteX25" fmla="*/ 552987 w 648434"/>
              <a:gd name="connsiteY25" fmla="*/ 992583 h 2499439"/>
              <a:gd name="connsiteX26" fmla="*/ 522507 w 648434"/>
              <a:gd name="connsiteY26" fmla="*/ 840183 h 2499439"/>
              <a:gd name="connsiteX27" fmla="*/ 495837 w 648434"/>
              <a:gd name="connsiteY27" fmla="*/ 668733 h 2499439"/>
              <a:gd name="connsiteX28" fmla="*/ 492027 w 648434"/>
              <a:gd name="connsiteY28" fmla="*/ 600153 h 2499439"/>
              <a:gd name="connsiteX0" fmla="*/ 484734 w 641141"/>
              <a:gd name="connsiteY0" fmla="*/ 592240 h 2491526"/>
              <a:gd name="connsiteX1" fmla="*/ 378054 w 641141"/>
              <a:gd name="connsiteY1" fmla="*/ 14266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8544 w 641141"/>
              <a:gd name="connsiteY27" fmla="*/ 660820 h 2491526"/>
              <a:gd name="connsiteX28" fmla="*/ 484734 w 641141"/>
              <a:gd name="connsiteY28" fmla="*/ 592240 h 2491526"/>
              <a:gd name="connsiteX0" fmla="*/ 484734 w 641141"/>
              <a:gd name="connsiteY0" fmla="*/ 59224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8544 w 641141"/>
              <a:gd name="connsiteY27" fmla="*/ 660820 h 2491526"/>
              <a:gd name="connsiteX28" fmla="*/ 484734 w 641141"/>
              <a:gd name="connsiteY28" fmla="*/ 592240 h 2491526"/>
              <a:gd name="connsiteX0" fmla="*/ 484734 w 641141"/>
              <a:gd name="connsiteY0" fmla="*/ 59224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84734 w 641141"/>
              <a:gd name="connsiteY28" fmla="*/ 59224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54204 w 641141"/>
              <a:gd name="connsiteY10" fmla="*/ 182287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7612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64744 w 641141"/>
              <a:gd name="connsiteY17" fmla="*/ 243628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45694 w 641141"/>
              <a:gd name="connsiteY17" fmla="*/ 242104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57124 w 641141"/>
              <a:gd name="connsiteY17" fmla="*/ 2421040 h 2491526"/>
              <a:gd name="connsiteX18" fmla="*/ 576174 w 641141"/>
              <a:gd name="connsiteY18" fmla="*/ 223054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57124 w 641141"/>
              <a:gd name="connsiteY17" fmla="*/ 2421040 h 2491526"/>
              <a:gd name="connsiteX18" fmla="*/ 545694 w 641141"/>
              <a:gd name="connsiteY18" fmla="*/ 223435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41"/>
              <a:gd name="connsiteY0" fmla="*/ 588430 h 2491526"/>
              <a:gd name="connsiteX1" fmla="*/ 362814 w 641141"/>
              <a:gd name="connsiteY1" fmla="*/ 173140 h 2491526"/>
              <a:gd name="connsiteX2" fmla="*/ 278994 w 641141"/>
              <a:gd name="connsiteY2" fmla="*/ 47410 h 2491526"/>
              <a:gd name="connsiteX3" fmla="*/ 130404 w 641141"/>
              <a:gd name="connsiteY3" fmla="*/ 16930 h 2491526"/>
              <a:gd name="connsiteX4" fmla="*/ 19914 w 641141"/>
              <a:gd name="connsiteY4" fmla="*/ 39790 h 2491526"/>
              <a:gd name="connsiteX5" fmla="*/ 864 w 641141"/>
              <a:gd name="connsiteY5" fmla="*/ 451270 h 2491526"/>
              <a:gd name="connsiteX6" fmla="*/ 31344 w 641141"/>
              <a:gd name="connsiteY6" fmla="*/ 771310 h 2491526"/>
              <a:gd name="connsiteX7" fmla="*/ 58014 w 641141"/>
              <a:gd name="connsiteY7" fmla="*/ 1110400 h 2491526"/>
              <a:gd name="connsiteX8" fmla="*/ 50394 w 641141"/>
              <a:gd name="connsiteY8" fmla="*/ 1399960 h 2491526"/>
              <a:gd name="connsiteX9" fmla="*/ 73254 w 641141"/>
              <a:gd name="connsiteY9" fmla="*/ 1590460 h 2491526"/>
              <a:gd name="connsiteX10" fmla="*/ 88494 w 641141"/>
              <a:gd name="connsiteY10" fmla="*/ 1815250 h 2491526"/>
              <a:gd name="connsiteX11" fmla="*/ 168504 w 641141"/>
              <a:gd name="connsiteY11" fmla="*/ 2020990 h 2491526"/>
              <a:gd name="connsiteX12" fmla="*/ 195174 w 641141"/>
              <a:gd name="connsiteY12" fmla="*/ 2310550 h 2491526"/>
              <a:gd name="connsiteX13" fmla="*/ 233274 w 641141"/>
              <a:gd name="connsiteY13" fmla="*/ 2462950 h 2491526"/>
              <a:gd name="connsiteX14" fmla="*/ 267564 w 641141"/>
              <a:gd name="connsiteY14" fmla="*/ 2489620 h 2491526"/>
              <a:gd name="connsiteX15" fmla="*/ 378054 w 641141"/>
              <a:gd name="connsiteY15" fmla="*/ 2436280 h 2491526"/>
              <a:gd name="connsiteX16" fmla="*/ 496164 w 641141"/>
              <a:gd name="connsiteY16" fmla="*/ 2440090 h 2491526"/>
              <a:gd name="connsiteX17" fmla="*/ 549504 w 641141"/>
              <a:gd name="connsiteY17" fmla="*/ 2405800 h 2491526"/>
              <a:gd name="connsiteX18" fmla="*/ 545694 w 641141"/>
              <a:gd name="connsiteY18" fmla="*/ 2234350 h 2491526"/>
              <a:gd name="connsiteX19" fmla="*/ 541884 w 641141"/>
              <a:gd name="connsiteY19" fmla="*/ 1902880 h 2491526"/>
              <a:gd name="connsiteX20" fmla="*/ 614274 w 641141"/>
              <a:gd name="connsiteY20" fmla="*/ 1700950 h 2491526"/>
              <a:gd name="connsiteX21" fmla="*/ 640944 w 641141"/>
              <a:gd name="connsiteY21" fmla="*/ 1655230 h 2491526"/>
              <a:gd name="connsiteX22" fmla="*/ 602844 w 641141"/>
              <a:gd name="connsiteY22" fmla="*/ 1613320 h 2491526"/>
              <a:gd name="connsiteX23" fmla="*/ 591414 w 641141"/>
              <a:gd name="connsiteY23" fmla="*/ 1438060 h 2491526"/>
              <a:gd name="connsiteX24" fmla="*/ 579984 w 641141"/>
              <a:gd name="connsiteY24" fmla="*/ 1178980 h 2491526"/>
              <a:gd name="connsiteX25" fmla="*/ 545694 w 641141"/>
              <a:gd name="connsiteY25" fmla="*/ 984670 h 2491526"/>
              <a:gd name="connsiteX26" fmla="*/ 515214 w 641141"/>
              <a:gd name="connsiteY26" fmla="*/ 832270 h 2491526"/>
              <a:gd name="connsiteX27" fmla="*/ 480924 w 641141"/>
              <a:gd name="connsiteY27" fmla="*/ 679870 h 2491526"/>
              <a:gd name="connsiteX28" fmla="*/ 465684 w 641141"/>
              <a:gd name="connsiteY28" fmla="*/ 588430 h 2491526"/>
              <a:gd name="connsiteX0" fmla="*/ 465684 w 641118"/>
              <a:gd name="connsiteY0" fmla="*/ 588430 h 2491526"/>
              <a:gd name="connsiteX1" fmla="*/ 362814 w 641118"/>
              <a:gd name="connsiteY1" fmla="*/ 173140 h 2491526"/>
              <a:gd name="connsiteX2" fmla="*/ 278994 w 641118"/>
              <a:gd name="connsiteY2" fmla="*/ 47410 h 2491526"/>
              <a:gd name="connsiteX3" fmla="*/ 130404 w 641118"/>
              <a:gd name="connsiteY3" fmla="*/ 16930 h 2491526"/>
              <a:gd name="connsiteX4" fmla="*/ 19914 w 641118"/>
              <a:gd name="connsiteY4" fmla="*/ 39790 h 2491526"/>
              <a:gd name="connsiteX5" fmla="*/ 864 w 641118"/>
              <a:gd name="connsiteY5" fmla="*/ 451270 h 2491526"/>
              <a:gd name="connsiteX6" fmla="*/ 31344 w 641118"/>
              <a:gd name="connsiteY6" fmla="*/ 771310 h 2491526"/>
              <a:gd name="connsiteX7" fmla="*/ 58014 w 641118"/>
              <a:gd name="connsiteY7" fmla="*/ 1110400 h 2491526"/>
              <a:gd name="connsiteX8" fmla="*/ 50394 w 641118"/>
              <a:gd name="connsiteY8" fmla="*/ 1399960 h 2491526"/>
              <a:gd name="connsiteX9" fmla="*/ 73254 w 641118"/>
              <a:gd name="connsiteY9" fmla="*/ 1590460 h 2491526"/>
              <a:gd name="connsiteX10" fmla="*/ 88494 w 641118"/>
              <a:gd name="connsiteY10" fmla="*/ 1815250 h 2491526"/>
              <a:gd name="connsiteX11" fmla="*/ 168504 w 641118"/>
              <a:gd name="connsiteY11" fmla="*/ 2020990 h 2491526"/>
              <a:gd name="connsiteX12" fmla="*/ 195174 w 641118"/>
              <a:gd name="connsiteY12" fmla="*/ 2310550 h 2491526"/>
              <a:gd name="connsiteX13" fmla="*/ 233274 w 641118"/>
              <a:gd name="connsiteY13" fmla="*/ 2462950 h 2491526"/>
              <a:gd name="connsiteX14" fmla="*/ 267564 w 641118"/>
              <a:gd name="connsiteY14" fmla="*/ 2489620 h 2491526"/>
              <a:gd name="connsiteX15" fmla="*/ 378054 w 641118"/>
              <a:gd name="connsiteY15" fmla="*/ 2436280 h 2491526"/>
              <a:gd name="connsiteX16" fmla="*/ 496164 w 641118"/>
              <a:gd name="connsiteY16" fmla="*/ 2440090 h 2491526"/>
              <a:gd name="connsiteX17" fmla="*/ 549504 w 641118"/>
              <a:gd name="connsiteY17" fmla="*/ 2405800 h 2491526"/>
              <a:gd name="connsiteX18" fmla="*/ 545694 w 641118"/>
              <a:gd name="connsiteY18" fmla="*/ 2234350 h 2491526"/>
              <a:gd name="connsiteX19" fmla="*/ 553314 w 641118"/>
              <a:gd name="connsiteY19" fmla="*/ 1902880 h 2491526"/>
              <a:gd name="connsiteX20" fmla="*/ 614274 w 641118"/>
              <a:gd name="connsiteY20" fmla="*/ 1700950 h 2491526"/>
              <a:gd name="connsiteX21" fmla="*/ 640944 w 641118"/>
              <a:gd name="connsiteY21" fmla="*/ 1655230 h 2491526"/>
              <a:gd name="connsiteX22" fmla="*/ 602844 w 641118"/>
              <a:gd name="connsiteY22" fmla="*/ 1613320 h 2491526"/>
              <a:gd name="connsiteX23" fmla="*/ 591414 w 641118"/>
              <a:gd name="connsiteY23" fmla="*/ 1438060 h 2491526"/>
              <a:gd name="connsiteX24" fmla="*/ 579984 w 641118"/>
              <a:gd name="connsiteY24" fmla="*/ 1178980 h 2491526"/>
              <a:gd name="connsiteX25" fmla="*/ 545694 w 641118"/>
              <a:gd name="connsiteY25" fmla="*/ 984670 h 2491526"/>
              <a:gd name="connsiteX26" fmla="*/ 515214 w 641118"/>
              <a:gd name="connsiteY26" fmla="*/ 832270 h 2491526"/>
              <a:gd name="connsiteX27" fmla="*/ 480924 w 641118"/>
              <a:gd name="connsiteY27" fmla="*/ 679870 h 2491526"/>
              <a:gd name="connsiteX28" fmla="*/ 465684 w 641118"/>
              <a:gd name="connsiteY28" fmla="*/ 588430 h 2491526"/>
              <a:gd name="connsiteX0" fmla="*/ 465684 w 641118"/>
              <a:gd name="connsiteY0" fmla="*/ 588430 h 2491526"/>
              <a:gd name="connsiteX1" fmla="*/ 362814 w 641118"/>
              <a:gd name="connsiteY1" fmla="*/ 173140 h 2491526"/>
              <a:gd name="connsiteX2" fmla="*/ 278994 w 641118"/>
              <a:gd name="connsiteY2" fmla="*/ 47410 h 2491526"/>
              <a:gd name="connsiteX3" fmla="*/ 130404 w 641118"/>
              <a:gd name="connsiteY3" fmla="*/ 16930 h 2491526"/>
              <a:gd name="connsiteX4" fmla="*/ 19914 w 641118"/>
              <a:gd name="connsiteY4" fmla="*/ 39790 h 2491526"/>
              <a:gd name="connsiteX5" fmla="*/ 864 w 641118"/>
              <a:gd name="connsiteY5" fmla="*/ 451270 h 2491526"/>
              <a:gd name="connsiteX6" fmla="*/ 31344 w 641118"/>
              <a:gd name="connsiteY6" fmla="*/ 771310 h 2491526"/>
              <a:gd name="connsiteX7" fmla="*/ 58014 w 641118"/>
              <a:gd name="connsiteY7" fmla="*/ 1110400 h 2491526"/>
              <a:gd name="connsiteX8" fmla="*/ 50394 w 641118"/>
              <a:gd name="connsiteY8" fmla="*/ 1399960 h 2491526"/>
              <a:gd name="connsiteX9" fmla="*/ 73254 w 641118"/>
              <a:gd name="connsiteY9" fmla="*/ 1590460 h 2491526"/>
              <a:gd name="connsiteX10" fmla="*/ 88494 w 641118"/>
              <a:gd name="connsiteY10" fmla="*/ 1815250 h 2491526"/>
              <a:gd name="connsiteX11" fmla="*/ 168504 w 641118"/>
              <a:gd name="connsiteY11" fmla="*/ 2020990 h 2491526"/>
              <a:gd name="connsiteX12" fmla="*/ 195174 w 641118"/>
              <a:gd name="connsiteY12" fmla="*/ 2310550 h 2491526"/>
              <a:gd name="connsiteX13" fmla="*/ 233274 w 641118"/>
              <a:gd name="connsiteY13" fmla="*/ 2462950 h 2491526"/>
              <a:gd name="connsiteX14" fmla="*/ 267564 w 641118"/>
              <a:gd name="connsiteY14" fmla="*/ 2489620 h 2491526"/>
              <a:gd name="connsiteX15" fmla="*/ 378054 w 641118"/>
              <a:gd name="connsiteY15" fmla="*/ 2436280 h 2491526"/>
              <a:gd name="connsiteX16" fmla="*/ 496164 w 641118"/>
              <a:gd name="connsiteY16" fmla="*/ 2440090 h 2491526"/>
              <a:gd name="connsiteX17" fmla="*/ 549504 w 641118"/>
              <a:gd name="connsiteY17" fmla="*/ 2405800 h 2491526"/>
              <a:gd name="connsiteX18" fmla="*/ 545694 w 641118"/>
              <a:gd name="connsiteY18" fmla="*/ 2234350 h 2491526"/>
              <a:gd name="connsiteX19" fmla="*/ 553314 w 641118"/>
              <a:gd name="connsiteY19" fmla="*/ 1902880 h 2491526"/>
              <a:gd name="connsiteX20" fmla="*/ 614274 w 641118"/>
              <a:gd name="connsiteY20" fmla="*/ 1700950 h 2491526"/>
              <a:gd name="connsiteX21" fmla="*/ 640944 w 641118"/>
              <a:gd name="connsiteY21" fmla="*/ 1655230 h 2491526"/>
              <a:gd name="connsiteX22" fmla="*/ 602844 w 641118"/>
              <a:gd name="connsiteY22" fmla="*/ 1613320 h 2491526"/>
              <a:gd name="connsiteX23" fmla="*/ 591414 w 641118"/>
              <a:gd name="connsiteY23" fmla="*/ 1438060 h 2491526"/>
              <a:gd name="connsiteX24" fmla="*/ 568554 w 641118"/>
              <a:gd name="connsiteY24" fmla="*/ 1178980 h 2491526"/>
              <a:gd name="connsiteX25" fmla="*/ 545694 w 641118"/>
              <a:gd name="connsiteY25" fmla="*/ 984670 h 2491526"/>
              <a:gd name="connsiteX26" fmla="*/ 515214 w 641118"/>
              <a:gd name="connsiteY26" fmla="*/ 832270 h 2491526"/>
              <a:gd name="connsiteX27" fmla="*/ 480924 w 641118"/>
              <a:gd name="connsiteY27" fmla="*/ 679870 h 2491526"/>
              <a:gd name="connsiteX28" fmla="*/ 465684 w 641118"/>
              <a:gd name="connsiteY28" fmla="*/ 588430 h 249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41118" h="2491526">
                <a:moveTo>
                  <a:pt x="465684" y="588430"/>
                </a:moveTo>
                <a:cubicBezTo>
                  <a:pt x="445999" y="503975"/>
                  <a:pt x="393929" y="263310"/>
                  <a:pt x="362814" y="173140"/>
                </a:cubicBezTo>
                <a:cubicBezTo>
                  <a:pt x="331699" y="82970"/>
                  <a:pt x="317729" y="73445"/>
                  <a:pt x="278994" y="47410"/>
                </a:cubicBezTo>
                <a:cubicBezTo>
                  <a:pt x="240259" y="21375"/>
                  <a:pt x="173584" y="18200"/>
                  <a:pt x="130404" y="16930"/>
                </a:cubicBezTo>
                <a:cubicBezTo>
                  <a:pt x="87224" y="15660"/>
                  <a:pt x="41504" y="-32600"/>
                  <a:pt x="19914" y="39790"/>
                </a:cubicBezTo>
                <a:cubicBezTo>
                  <a:pt x="-1676" y="112180"/>
                  <a:pt x="-1041" y="329350"/>
                  <a:pt x="864" y="451270"/>
                </a:cubicBezTo>
                <a:cubicBezTo>
                  <a:pt x="2769" y="573190"/>
                  <a:pt x="21819" y="661455"/>
                  <a:pt x="31344" y="771310"/>
                </a:cubicBezTo>
                <a:cubicBezTo>
                  <a:pt x="40869" y="881165"/>
                  <a:pt x="54839" y="1005625"/>
                  <a:pt x="58014" y="1110400"/>
                </a:cubicBezTo>
                <a:cubicBezTo>
                  <a:pt x="61189" y="1215175"/>
                  <a:pt x="47854" y="1319950"/>
                  <a:pt x="50394" y="1399960"/>
                </a:cubicBezTo>
                <a:cubicBezTo>
                  <a:pt x="52934" y="1479970"/>
                  <a:pt x="66904" y="1521245"/>
                  <a:pt x="73254" y="1590460"/>
                </a:cubicBezTo>
                <a:cubicBezTo>
                  <a:pt x="79604" y="1659675"/>
                  <a:pt x="72619" y="1743495"/>
                  <a:pt x="88494" y="1815250"/>
                </a:cubicBezTo>
                <a:cubicBezTo>
                  <a:pt x="104369" y="1887005"/>
                  <a:pt x="150724" y="1938440"/>
                  <a:pt x="168504" y="2020990"/>
                </a:cubicBezTo>
                <a:cubicBezTo>
                  <a:pt x="186284" y="2103540"/>
                  <a:pt x="184379" y="2236890"/>
                  <a:pt x="195174" y="2310550"/>
                </a:cubicBezTo>
                <a:cubicBezTo>
                  <a:pt x="205969" y="2384210"/>
                  <a:pt x="221209" y="2433105"/>
                  <a:pt x="233274" y="2462950"/>
                </a:cubicBezTo>
                <a:cubicBezTo>
                  <a:pt x="245339" y="2492795"/>
                  <a:pt x="243434" y="2494065"/>
                  <a:pt x="267564" y="2489620"/>
                </a:cubicBezTo>
                <a:cubicBezTo>
                  <a:pt x="291694" y="2485175"/>
                  <a:pt x="339954" y="2444535"/>
                  <a:pt x="378054" y="2436280"/>
                </a:cubicBezTo>
                <a:cubicBezTo>
                  <a:pt x="416154" y="2428025"/>
                  <a:pt x="467589" y="2445170"/>
                  <a:pt x="496164" y="2440090"/>
                </a:cubicBezTo>
                <a:cubicBezTo>
                  <a:pt x="524739" y="2435010"/>
                  <a:pt x="541249" y="2440090"/>
                  <a:pt x="549504" y="2405800"/>
                </a:cubicBezTo>
                <a:cubicBezTo>
                  <a:pt x="557759" y="2371510"/>
                  <a:pt x="545059" y="2318170"/>
                  <a:pt x="545694" y="2234350"/>
                </a:cubicBezTo>
                <a:cubicBezTo>
                  <a:pt x="546329" y="2150530"/>
                  <a:pt x="541884" y="1991780"/>
                  <a:pt x="553314" y="1902880"/>
                </a:cubicBezTo>
                <a:cubicBezTo>
                  <a:pt x="564744" y="1813980"/>
                  <a:pt x="599669" y="1742225"/>
                  <a:pt x="614274" y="1700950"/>
                </a:cubicBezTo>
                <a:cubicBezTo>
                  <a:pt x="628879" y="1659675"/>
                  <a:pt x="642849" y="1669835"/>
                  <a:pt x="640944" y="1655230"/>
                </a:cubicBezTo>
                <a:cubicBezTo>
                  <a:pt x="639039" y="1640625"/>
                  <a:pt x="611099" y="1649515"/>
                  <a:pt x="602844" y="1613320"/>
                </a:cubicBezTo>
                <a:cubicBezTo>
                  <a:pt x="594589" y="1577125"/>
                  <a:pt x="597129" y="1510450"/>
                  <a:pt x="591414" y="1438060"/>
                </a:cubicBezTo>
                <a:cubicBezTo>
                  <a:pt x="585699" y="1365670"/>
                  <a:pt x="576174" y="1254545"/>
                  <a:pt x="568554" y="1178980"/>
                </a:cubicBezTo>
                <a:cubicBezTo>
                  <a:pt x="560934" y="1103415"/>
                  <a:pt x="554584" y="1042455"/>
                  <a:pt x="545694" y="984670"/>
                </a:cubicBezTo>
                <a:cubicBezTo>
                  <a:pt x="536804" y="926885"/>
                  <a:pt x="524739" y="886245"/>
                  <a:pt x="515214" y="832270"/>
                </a:cubicBezTo>
                <a:cubicBezTo>
                  <a:pt x="505689" y="778295"/>
                  <a:pt x="489179" y="720510"/>
                  <a:pt x="480924" y="679870"/>
                </a:cubicBezTo>
                <a:cubicBezTo>
                  <a:pt x="472669" y="639230"/>
                  <a:pt x="485369" y="672885"/>
                  <a:pt x="465684" y="58843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44">
            <a:extLst>
              <a:ext uri="{FF2B5EF4-FFF2-40B4-BE49-F238E27FC236}">
                <a16:creationId xmlns:a16="http://schemas.microsoft.com/office/drawing/2014/main" id="{1BD1CF8A-3D67-5522-B566-DE9DF481701A}"/>
              </a:ext>
            </a:extLst>
          </p:cNvPr>
          <p:cNvSpPr/>
          <p:nvPr/>
        </p:nvSpPr>
        <p:spPr>
          <a:xfrm>
            <a:off x="8010829" y="3501132"/>
            <a:ext cx="274056" cy="176303"/>
          </a:xfrm>
          <a:custGeom>
            <a:avLst/>
            <a:gdLst>
              <a:gd name="connsiteX0" fmla="*/ 251560 w 274056"/>
              <a:gd name="connsiteY0" fmla="*/ 38168 h 176303"/>
              <a:gd name="connsiteX1" fmla="*/ 114400 w 274056"/>
              <a:gd name="connsiteY1" fmla="*/ 68 h 176303"/>
              <a:gd name="connsiteX2" fmla="*/ 22960 w 274056"/>
              <a:gd name="connsiteY2" fmla="*/ 30548 h 176303"/>
              <a:gd name="connsiteX3" fmla="*/ 3910 w 274056"/>
              <a:gd name="connsiteY3" fmla="*/ 91508 h 176303"/>
              <a:gd name="connsiteX4" fmla="*/ 83920 w 274056"/>
              <a:gd name="connsiteY4" fmla="*/ 160088 h 176303"/>
              <a:gd name="connsiteX5" fmla="*/ 141070 w 274056"/>
              <a:gd name="connsiteY5" fmla="*/ 175328 h 176303"/>
              <a:gd name="connsiteX6" fmla="*/ 262990 w 274056"/>
              <a:gd name="connsiteY6" fmla="*/ 141038 h 176303"/>
              <a:gd name="connsiteX7" fmla="*/ 251560 w 274056"/>
              <a:gd name="connsiteY7" fmla="*/ 38168 h 17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056" h="176303">
                <a:moveTo>
                  <a:pt x="251560" y="38168"/>
                </a:moveTo>
                <a:cubicBezTo>
                  <a:pt x="226795" y="14673"/>
                  <a:pt x="152500" y="1338"/>
                  <a:pt x="114400" y="68"/>
                </a:cubicBezTo>
                <a:cubicBezTo>
                  <a:pt x="76300" y="-1202"/>
                  <a:pt x="41375" y="15308"/>
                  <a:pt x="22960" y="30548"/>
                </a:cubicBezTo>
                <a:cubicBezTo>
                  <a:pt x="4545" y="45788"/>
                  <a:pt x="-6250" y="69918"/>
                  <a:pt x="3910" y="91508"/>
                </a:cubicBezTo>
                <a:cubicBezTo>
                  <a:pt x="14070" y="113098"/>
                  <a:pt x="61060" y="146118"/>
                  <a:pt x="83920" y="160088"/>
                </a:cubicBezTo>
                <a:cubicBezTo>
                  <a:pt x="106780" y="174058"/>
                  <a:pt x="111225" y="178503"/>
                  <a:pt x="141070" y="175328"/>
                </a:cubicBezTo>
                <a:cubicBezTo>
                  <a:pt x="170915" y="172153"/>
                  <a:pt x="244575" y="161993"/>
                  <a:pt x="262990" y="141038"/>
                </a:cubicBezTo>
                <a:cubicBezTo>
                  <a:pt x="281405" y="120083"/>
                  <a:pt x="276325" y="61663"/>
                  <a:pt x="251560" y="3816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45">
            <a:extLst>
              <a:ext uri="{FF2B5EF4-FFF2-40B4-BE49-F238E27FC236}">
                <a16:creationId xmlns:a16="http://schemas.microsoft.com/office/drawing/2014/main" id="{A2317100-3704-4BE5-CDAF-80CCF027BDA3}"/>
              </a:ext>
            </a:extLst>
          </p:cNvPr>
          <p:cNvSpPr/>
          <p:nvPr/>
        </p:nvSpPr>
        <p:spPr>
          <a:xfrm>
            <a:off x="7863676" y="4359157"/>
            <a:ext cx="165952" cy="270105"/>
          </a:xfrm>
          <a:custGeom>
            <a:avLst/>
            <a:gdLst>
              <a:gd name="connsiteX0" fmla="*/ 147231 w 170037"/>
              <a:gd name="connsiteY0" fmla="*/ 0 h 251745"/>
              <a:gd name="connsiteX1" fmla="*/ 159423 w 170037"/>
              <a:gd name="connsiteY1" fmla="*/ 79248 h 251745"/>
              <a:gd name="connsiteX2" fmla="*/ 13119 w 170037"/>
              <a:gd name="connsiteY2" fmla="*/ 237744 h 251745"/>
              <a:gd name="connsiteX3" fmla="*/ 7023 w 170037"/>
              <a:gd name="connsiteY3" fmla="*/ 243840 h 251745"/>
              <a:gd name="connsiteX4" fmla="*/ 7023 w 170037"/>
              <a:gd name="connsiteY4" fmla="*/ 243840 h 251745"/>
              <a:gd name="connsiteX0" fmla="*/ 152946 w 172189"/>
              <a:gd name="connsiteY0" fmla="*/ 0 h 270795"/>
              <a:gd name="connsiteX1" fmla="*/ 159423 w 172189"/>
              <a:gd name="connsiteY1" fmla="*/ 98298 h 270795"/>
              <a:gd name="connsiteX2" fmla="*/ 13119 w 172189"/>
              <a:gd name="connsiteY2" fmla="*/ 256794 h 270795"/>
              <a:gd name="connsiteX3" fmla="*/ 7023 w 172189"/>
              <a:gd name="connsiteY3" fmla="*/ 262890 h 270795"/>
              <a:gd name="connsiteX4" fmla="*/ 7023 w 172189"/>
              <a:gd name="connsiteY4" fmla="*/ 262890 h 270795"/>
              <a:gd name="connsiteX0" fmla="*/ 152260 w 165952"/>
              <a:gd name="connsiteY0" fmla="*/ 0 h 270105"/>
              <a:gd name="connsiteX1" fmla="*/ 149212 w 165952"/>
              <a:gd name="connsiteY1" fmla="*/ 107823 h 270105"/>
              <a:gd name="connsiteX2" fmla="*/ 12433 w 165952"/>
              <a:gd name="connsiteY2" fmla="*/ 256794 h 270105"/>
              <a:gd name="connsiteX3" fmla="*/ 6337 w 165952"/>
              <a:gd name="connsiteY3" fmla="*/ 262890 h 270105"/>
              <a:gd name="connsiteX4" fmla="*/ 6337 w 165952"/>
              <a:gd name="connsiteY4" fmla="*/ 262890 h 27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952" h="270105">
                <a:moveTo>
                  <a:pt x="152260" y="0"/>
                </a:moveTo>
                <a:cubicBezTo>
                  <a:pt x="169532" y="19812"/>
                  <a:pt x="172517" y="65024"/>
                  <a:pt x="149212" y="107823"/>
                </a:cubicBezTo>
                <a:cubicBezTo>
                  <a:pt x="125907" y="150622"/>
                  <a:pt x="36245" y="230950"/>
                  <a:pt x="12433" y="256794"/>
                </a:cubicBezTo>
                <a:cubicBezTo>
                  <a:pt x="-11379" y="282638"/>
                  <a:pt x="6337" y="262890"/>
                  <a:pt x="6337" y="262890"/>
                </a:cubicBezTo>
                <a:lnTo>
                  <a:pt x="6337" y="26289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: Shape 46">
            <a:extLst>
              <a:ext uri="{FF2B5EF4-FFF2-40B4-BE49-F238E27FC236}">
                <a16:creationId xmlns:a16="http://schemas.microsoft.com/office/drawing/2014/main" id="{35157958-DAB9-86AA-547B-FC927427023B}"/>
              </a:ext>
            </a:extLst>
          </p:cNvPr>
          <p:cNvSpPr/>
          <p:nvPr/>
        </p:nvSpPr>
        <p:spPr>
          <a:xfrm>
            <a:off x="8708966" y="4343210"/>
            <a:ext cx="109728" cy="109728"/>
          </a:xfrm>
          <a:custGeom>
            <a:avLst/>
            <a:gdLst>
              <a:gd name="connsiteX0" fmla="*/ 0 w 109728"/>
              <a:gd name="connsiteY0" fmla="*/ 0 h 109728"/>
              <a:gd name="connsiteX1" fmla="*/ 109728 w 109728"/>
              <a:gd name="connsiteY1" fmla="*/ 109728 h 109728"/>
              <a:gd name="connsiteX2" fmla="*/ 109728 w 109728"/>
              <a:gd name="connsiteY2" fmla="*/ 109728 h 109728"/>
              <a:gd name="connsiteX3" fmla="*/ 109728 w 109728"/>
              <a:gd name="connsiteY3" fmla="*/ 109728 h 109728"/>
              <a:gd name="connsiteX0" fmla="*/ 0 w 109728"/>
              <a:gd name="connsiteY0" fmla="*/ 0 h 109728"/>
              <a:gd name="connsiteX1" fmla="*/ 60153 w 109728"/>
              <a:gd name="connsiteY1" fmla="*/ 45720 h 109728"/>
              <a:gd name="connsiteX2" fmla="*/ 109728 w 109728"/>
              <a:gd name="connsiteY2" fmla="*/ 109728 h 109728"/>
              <a:gd name="connsiteX3" fmla="*/ 109728 w 109728"/>
              <a:gd name="connsiteY3" fmla="*/ 109728 h 109728"/>
              <a:gd name="connsiteX4" fmla="*/ 109728 w 109728"/>
              <a:gd name="connsiteY4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728" h="109728">
                <a:moveTo>
                  <a:pt x="0" y="0"/>
                </a:moveTo>
                <a:cubicBezTo>
                  <a:pt x="16876" y="17145"/>
                  <a:pt x="43277" y="28575"/>
                  <a:pt x="60153" y="45720"/>
                </a:cubicBezTo>
                <a:lnTo>
                  <a:pt x="109728" y="109728"/>
                </a:lnTo>
                <a:lnTo>
                  <a:pt x="109728" y="109728"/>
                </a:lnTo>
                <a:lnTo>
                  <a:pt x="109728" y="109728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47">
            <a:extLst>
              <a:ext uri="{FF2B5EF4-FFF2-40B4-BE49-F238E27FC236}">
                <a16:creationId xmlns:a16="http://schemas.microsoft.com/office/drawing/2014/main" id="{C4CFDD60-2D91-59D5-F2A2-C77AED19F126}"/>
              </a:ext>
            </a:extLst>
          </p:cNvPr>
          <p:cNvSpPr/>
          <p:nvPr/>
        </p:nvSpPr>
        <p:spPr>
          <a:xfrm>
            <a:off x="7930918" y="4466094"/>
            <a:ext cx="127635" cy="92381"/>
          </a:xfrm>
          <a:custGeom>
            <a:avLst/>
            <a:gdLst>
              <a:gd name="connsiteX0" fmla="*/ 118110 w 118110"/>
              <a:gd name="connsiteY0" fmla="*/ 75236 h 92381"/>
              <a:gd name="connsiteX1" fmla="*/ 102870 w 118110"/>
              <a:gd name="connsiteY1" fmla="*/ 18086 h 92381"/>
              <a:gd name="connsiteX2" fmla="*/ 100965 w 118110"/>
              <a:gd name="connsiteY2" fmla="*/ 12371 h 92381"/>
              <a:gd name="connsiteX3" fmla="*/ 74295 w 118110"/>
              <a:gd name="connsiteY3" fmla="*/ 4751 h 92381"/>
              <a:gd name="connsiteX4" fmla="*/ 0 w 118110"/>
              <a:gd name="connsiteY4" fmla="*/ 92381 h 92381"/>
              <a:gd name="connsiteX5" fmla="*/ 0 w 118110"/>
              <a:gd name="connsiteY5" fmla="*/ 92381 h 92381"/>
              <a:gd name="connsiteX0" fmla="*/ 127635 w 127635"/>
              <a:gd name="connsiteY0" fmla="*/ 75236 h 92381"/>
              <a:gd name="connsiteX1" fmla="*/ 112395 w 127635"/>
              <a:gd name="connsiteY1" fmla="*/ 18086 h 92381"/>
              <a:gd name="connsiteX2" fmla="*/ 110490 w 127635"/>
              <a:gd name="connsiteY2" fmla="*/ 12371 h 92381"/>
              <a:gd name="connsiteX3" fmla="*/ 83820 w 127635"/>
              <a:gd name="connsiteY3" fmla="*/ 4751 h 92381"/>
              <a:gd name="connsiteX4" fmla="*/ 9525 w 127635"/>
              <a:gd name="connsiteY4" fmla="*/ 92381 h 92381"/>
              <a:gd name="connsiteX5" fmla="*/ 0 w 127635"/>
              <a:gd name="connsiteY5" fmla="*/ 92381 h 9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635" h="92381">
                <a:moveTo>
                  <a:pt x="127635" y="75236"/>
                </a:moveTo>
                <a:lnTo>
                  <a:pt x="112395" y="18086"/>
                </a:lnTo>
                <a:cubicBezTo>
                  <a:pt x="109537" y="7608"/>
                  <a:pt x="115252" y="14593"/>
                  <a:pt x="110490" y="12371"/>
                </a:cubicBezTo>
                <a:cubicBezTo>
                  <a:pt x="105728" y="10149"/>
                  <a:pt x="100647" y="-8584"/>
                  <a:pt x="83820" y="4751"/>
                </a:cubicBezTo>
                <a:cubicBezTo>
                  <a:pt x="66992" y="18086"/>
                  <a:pt x="9525" y="92381"/>
                  <a:pt x="9525" y="92381"/>
                </a:cubicBezTo>
                <a:lnTo>
                  <a:pt x="0" y="92381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48">
            <a:extLst>
              <a:ext uri="{FF2B5EF4-FFF2-40B4-BE49-F238E27FC236}">
                <a16:creationId xmlns:a16="http://schemas.microsoft.com/office/drawing/2014/main" id="{AD423A5D-8326-2674-2906-3DF02EF49AC3}"/>
              </a:ext>
            </a:extLst>
          </p:cNvPr>
          <p:cNvSpPr/>
          <p:nvPr/>
        </p:nvSpPr>
        <p:spPr>
          <a:xfrm>
            <a:off x="8704349" y="4378658"/>
            <a:ext cx="86553" cy="40424"/>
          </a:xfrm>
          <a:custGeom>
            <a:avLst/>
            <a:gdLst>
              <a:gd name="connsiteX0" fmla="*/ 0 w 86553"/>
              <a:gd name="connsiteY0" fmla="*/ 15987 h 40424"/>
              <a:gd name="connsiteX1" fmla="*/ 49530 w 86553"/>
              <a:gd name="connsiteY1" fmla="*/ 747 h 40424"/>
              <a:gd name="connsiteX2" fmla="*/ 83820 w 86553"/>
              <a:gd name="connsiteY2" fmla="*/ 36942 h 40424"/>
              <a:gd name="connsiteX3" fmla="*/ 81915 w 86553"/>
              <a:gd name="connsiteY3" fmla="*/ 36942 h 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553" h="40424">
                <a:moveTo>
                  <a:pt x="0" y="15987"/>
                </a:moveTo>
                <a:cubicBezTo>
                  <a:pt x="17780" y="6621"/>
                  <a:pt x="35560" y="-2745"/>
                  <a:pt x="49530" y="747"/>
                </a:cubicBezTo>
                <a:cubicBezTo>
                  <a:pt x="63500" y="4239"/>
                  <a:pt x="78423" y="30910"/>
                  <a:pt x="83820" y="36942"/>
                </a:cubicBezTo>
                <a:cubicBezTo>
                  <a:pt x="89218" y="42975"/>
                  <a:pt x="85566" y="39958"/>
                  <a:pt x="81915" y="3694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49">
            <a:extLst>
              <a:ext uri="{FF2B5EF4-FFF2-40B4-BE49-F238E27FC236}">
                <a16:creationId xmlns:a16="http://schemas.microsoft.com/office/drawing/2014/main" id="{5788083B-E535-9B3C-FAA6-12CFC7D190C9}"/>
              </a:ext>
            </a:extLst>
          </p:cNvPr>
          <p:cNvSpPr/>
          <p:nvPr/>
        </p:nvSpPr>
        <p:spPr>
          <a:xfrm>
            <a:off x="8232968" y="5219510"/>
            <a:ext cx="52281" cy="198120"/>
          </a:xfrm>
          <a:custGeom>
            <a:avLst/>
            <a:gdLst>
              <a:gd name="connsiteX0" fmla="*/ 52281 w 52281"/>
              <a:gd name="connsiteY0" fmla="*/ 0 h 198120"/>
              <a:gd name="connsiteX1" fmla="*/ 12276 w 52281"/>
              <a:gd name="connsiteY1" fmla="*/ 70485 h 198120"/>
              <a:gd name="connsiteX2" fmla="*/ 846 w 52281"/>
              <a:gd name="connsiteY2" fmla="*/ 144780 h 198120"/>
              <a:gd name="connsiteX3" fmla="*/ 846 w 52281"/>
              <a:gd name="connsiteY3" fmla="*/ 198120 h 198120"/>
              <a:gd name="connsiteX4" fmla="*/ 846 w 52281"/>
              <a:gd name="connsiteY4" fmla="*/ 19812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81" h="198120">
                <a:moveTo>
                  <a:pt x="52281" y="0"/>
                </a:moveTo>
                <a:cubicBezTo>
                  <a:pt x="36564" y="23177"/>
                  <a:pt x="20848" y="46355"/>
                  <a:pt x="12276" y="70485"/>
                </a:cubicBezTo>
                <a:cubicBezTo>
                  <a:pt x="3703" y="94615"/>
                  <a:pt x="2751" y="123507"/>
                  <a:pt x="846" y="144780"/>
                </a:cubicBezTo>
                <a:cubicBezTo>
                  <a:pt x="-1059" y="166053"/>
                  <a:pt x="846" y="198120"/>
                  <a:pt x="846" y="198120"/>
                </a:cubicBezTo>
                <a:lnTo>
                  <a:pt x="846" y="19812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50">
            <a:extLst>
              <a:ext uri="{FF2B5EF4-FFF2-40B4-BE49-F238E27FC236}">
                <a16:creationId xmlns:a16="http://schemas.microsoft.com/office/drawing/2014/main" id="{F1D3ADF3-1ABA-CAED-1EBB-F234844AFA4D}"/>
              </a:ext>
            </a:extLst>
          </p:cNvPr>
          <p:cNvSpPr/>
          <p:nvPr/>
        </p:nvSpPr>
        <p:spPr>
          <a:xfrm>
            <a:off x="8228099" y="5202365"/>
            <a:ext cx="32516" cy="135255"/>
          </a:xfrm>
          <a:custGeom>
            <a:avLst/>
            <a:gdLst>
              <a:gd name="connsiteX0" fmla="*/ 0 w 30887"/>
              <a:gd name="connsiteY0" fmla="*/ 0 h 131445"/>
              <a:gd name="connsiteX1" fmla="*/ 30480 w 30887"/>
              <a:gd name="connsiteY1" fmla="*/ 49530 h 131445"/>
              <a:gd name="connsiteX2" fmla="*/ 17145 w 30887"/>
              <a:gd name="connsiteY2" fmla="*/ 81915 h 131445"/>
              <a:gd name="connsiteX3" fmla="*/ 11430 w 30887"/>
              <a:gd name="connsiteY3" fmla="*/ 131445 h 131445"/>
              <a:gd name="connsiteX4" fmla="*/ 11430 w 30887"/>
              <a:gd name="connsiteY4" fmla="*/ 131445 h 131445"/>
              <a:gd name="connsiteX0" fmla="*/ 0 w 32753"/>
              <a:gd name="connsiteY0" fmla="*/ 0 h 131445"/>
              <a:gd name="connsiteX1" fmla="*/ 32385 w 32753"/>
              <a:gd name="connsiteY1" fmla="*/ 34290 h 131445"/>
              <a:gd name="connsiteX2" fmla="*/ 17145 w 32753"/>
              <a:gd name="connsiteY2" fmla="*/ 81915 h 131445"/>
              <a:gd name="connsiteX3" fmla="*/ 11430 w 32753"/>
              <a:gd name="connsiteY3" fmla="*/ 131445 h 131445"/>
              <a:gd name="connsiteX4" fmla="*/ 11430 w 32753"/>
              <a:gd name="connsiteY4" fmla="*/ 131445 h 131445"/>
              <a:gd name="connsiteX0" fmla="*/ 0 w 32516"/>
              <a:gd name="connsiteY0" fmla="*/ 0 h 131445"/>
              <a:gd name="connsiteX1" fmla="*/ 32385 w 32516"/>
              <a:gd name="connsiteY1" fmla="*/ 34290 h 131445"/>
              <a:gd name="connsiteX2" fmla="*/ 11430 w 32516"/>
              <a:gd name="connsiteY2" fmla="*/ 80010 h 131445"/>
              <a:gd name="connsiteX3" fmla="*/ 11430 w 32516"/>
              <a:gd name="connsiteY3" fmla="*/ 131445 h 131445"/>
              <a:gd name="connsiteX4" fmla="*/ 11430 w 32516"/>
              <a:gd name="connsiteY4" fmla="*/ 131445 h 131445"/>
              <a:gd name="connsiteX0" fmla="*/ 0 w 32516"/>
              <a:gd name="connsiteY0" fmla="*/ 0 h 135255"/>
              <a:gd name="connsiteX1" fmla="*/ 32385 w 32516"/>
              <a:gd name="connsiteY1" fmla="*/ 34290 h 135255"/>
              <a:gd name="connsiteX2" fmla="*/ 11430 w 32516"/>
              <a:gd name="connsiteY2" fmla="*/ 80010 h 135255"/>
              <a:gd name="connsiteX3" fmla="*/ 11430 w 32516"/>
              <a:gd name="connsiteY3" fmla="*/ 131445 h 135255"/>
              <a:gd name="connsiteX4" fmla="*/ 1905 w 32516"/>
              <a:gd name="connsiteY4" fmla="*/ 135255 h 135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6" h="135255">
                <a:moveTo>
                  <a:pt x="0" y="0"/>
                </a:moveTo>
                <a:cubicBezTo>
                  <a:pt x="13811" y="17938"/>
                  <a:pt x="30480" y="20955"/>
                  <a:pt x="32385" y="34290"/>
                </a:cubicBezTo>
                <a:cubicBezTo>
                  <a:pt x="34290" y="47625"/>
                  <a:pt x="14922" y="63818"/>
                  <a:pt x="11430" y="80010"/>
                </a:cubicBezTo>
                <a:cubicBezTo>
                  <a:pt x="7938" y="96202"/>
                  <a:pt x="11430" y="131445"/>
                  <a:pt x="11430" y="131445"/>
                </a:cubicBezTo>
                <a:lnTo>
                  <a:pt x="1905" y="13525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51">
            <a:extLst>
              <a:ext uri="{FF2B5EF4-FFF2-40B4-BE49-F238E27FC236}">
                <a16:creationId xmlns:a16="http://schemas.microsoft.com/office/drawing/2014/main" id="{4D51328D-A595-8A17-816A-E66F4874FB09}"/>
              </a:ext>
            </a:extLst>
          </p:cNvPr>
          <p:cNvSpPr/>
          <p:nvPr/>
        </p:nvSpPr>
        <p:spPr>
          <a:xfrm>
            <a:off x="8536709" y="5179505"/>
            <a:ext cx="106750" cy="207645"/>
          </a:xfrm>
          <a:custGeom>
            <a:avLst/>
            <a:gdLst>
              <a:gd name="connsiteX0" fmla="*/ 0 w 106750"/>
              <a:gd name="connsiteY0" fmla="*/ 0 h 207645"/>
              <a:gd name="connsiteX1" fmla="*/ 55245 w 106750"/>
              <a:gd name="connsiteY1" fmla="*/ 9525 h 207645"/>
              <a:gd name="connsiteX2" fmla="*/ 78105 w 106750"/>
              <a:gd name="connsiteY2" fmla="*/ 49530 h 207645"/>
              <a:gd name="connsiteX3" fmla="*/ 91440 w 106750"/>
              <a:gd name="connsiteY3" fmla="*/ 110490 h 207645"/>
              <a:gd name="connsiteX4" fmla="*/ 104775 w 106750"/>
              <a:gd name="connsiteY4" fmla="*/ 182880 h 207645"/>
              <a:gd name="connsiteX5" fmla="*/ 106680 w 106750"/>
              <a:gd name="connsiteY5" fmla="*/ 207645 h 207645"/>
              <a:gd name="connsiteX6" fmla="*/ 106680 w 106750"/>
              <a:gd name="connsiteY6" fmla="*/ 207645 h 207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50" h="207645">
                <a:moveTo>
                  <a:pt x="0" y="0"/>
                </a:moveTo>
                <a:cubicBezTo>
                  <a:pt x="21113" y="635"/>
                  <a:pt x="42227" y="1270"/>
                  <a:pt x="55245" y="9525"/>
                </a:cubicBezTo>
                <a:cubicBezTo>
                  <a:pt x="68263" y="17780"/>
                  <a:pt x="72072" y="32702"/>
                  <a:pt x="78105" y="49530"/>
                </a:cubicBezTo>
                <a:cubicBezTo>
                  <a:pt x="84138" y="66358"/>
                  <a:pt x="86995" y="88265"/>
                  <a:pt x="91440" y="110490"/>
                </a:cubicBezTo>
                <a:cubicBezTo>
                  <a:pt x="95885" y="132715"/>
                  <a:pt x="102235" y="166688"/>
                  <a:pt x="104775" y="182880"/>
                </a:cubicBezTo>
                <a:cubicBezTo>
                  <a:pt x="107315" y="199072"/>
                  <a:pt x="106680" y="207645"/>
                  <a:pt x="106680" y="207645"/>
                </a:cubicBezTo>
                <a:lnTo>
                  <a:pt x="106680" y="20764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8" name="Connecteur droit avec flèche 18">
            <a:extLst>
              <a:ext uri="{FF2B5EF4-FFF2-40B4-BE49-F238E27FC236}">
                <a16:creationId xmlns:a16="http://schemas.microsoft.com/office/drawing/2014/main" id="{0DA055A8-4359-96BB-E8EB-6AE6DFA581F8}"/>
              </a:ext>
            </a:extLst>
          </p:cNvPr>
          <p:cNvCxnSpPr>
            <a:cxnSpLocks/>
          </p:cNvCxnSpPr>
          <p:nvPr/>
        </p:nvCxnSpPr>
        <p:spPr>
          <a:xfrm flipH="1" flipV="1">
            <a:off x="8284885" y="3649442"/>
            <a:ext cx="1536244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Connecteur droit avec flèche 18">
            <a:extLst>
              <a:ext uri="{FF2B5EF4-FFF2-40B4-BE49-F238E27FC236}">
                <a16:creationId xmlns:a16="http://schemas.microsoft.com/office/drawing/2014/main" id="{EE692EB5-41E1-07A5-AB38-64CA39D9B92C}"/>
              </a:ext>
            </a:extLst>
          </p:cNvPr>
          <p:cNvCxnSpPr>
            <a:cxnSpLocks/>
          </p:cNvCxnSpPr>
          <p:nvPr/>
        </p:nvCxnSpPr>
        <p:spPr>
          <a:xfrm flipH="1">
            <a:off x="8395739" y="2785417"/>
            <a:ext cx="144063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0" name="Connecteur droit avec flèche 18">
            <a:extLst>
              <a:ext uri="{FF2B5EF4-FFF2-40B4-BE49-F238E27FC236}">
                <a16:creationId xmlns:a16="http://schemas.microsoft.com/office/drawing/2014/main" id="{EA587BF5-1CDD-5DF6-802E-3515B4FF8985}"/>
              </a:ext>
            </a:extLst>
          </p:cNvPr>
          <p:cNvCxnSpPr>
            <a:cxnSpLocks/>
          </p:cNvCxnSpPr>
          <p:nvPr/>
        </p:nvCxnSpPr>
        <p:spPr>
          <a:xfrm flipH="1">
            <a:off x="8473506" y="3055370"/>
            <a:ext cx="1378103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Connecteur droit avec flèche 18">
            <a:extLst>
              <a:ext uri="{FF2B5EF4-FFF2-40B4-BE49-F238E27FC236}">
                <a16:creationId xmlns:a16="http://schemas.microsoft.com/office/drawing/2014/main" id="{97C6D816-151B-7603-B26E-F9C8FF504DE3}"/>
              </a:ext>
            </a:extLst>
          </p:cNvPr>
          <p:cNvCxnSpPr>
            <a:cxnSpLocks/>
          </p:cNvCxnSpPr>
          <p:nvPr/>
        </p:nvCxnSpPr>
        <p:spPr>
          <a:xfrm flipH="1">
            <a:off x="7994735" y="3906035"/>
            <a:ext cx="1826394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3" name="Connecteur droit avec flèche 18">
            <a:extLst>
              <a:ext uri="{FF2B5EF4-FFF2-40B4-BE49-F238E27FC236}">
                <a16:creationId xmlns:a16="http://schemas.microsoft.com/office/drawing/2014/main" id="{0D15A4FC-3A03-706E-2160-E46808506CA0}"/>
              </a:ext>
            </a:extLst>
          </p:cNvPr>
          <p:cNvCxnSpPr>
            <a:cxnSpLocks/>
          </p:cNvCxnSpPr>
          <p:nvPr/>
        </p:nvCxnSpPr>
        <p:spPr>
          <a:xfrm flipH="1" flipV="1">
            <a:off x="8368556" y="4600748"/>
            <a:ext cx="1452573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7" name="Google Shape;1403;p31">
            <a:extLst>
              <a:ext uri="{FF2B5EF4-FFF2-40B4-BE49-F238E27FC236}">
                <a16:creationId xmlns:a16="http://schemas.microsoft.com/office/drawing/2014/main" id="{67E332A7-2A51-A246-C089-29D28F7D789E}"/>
              </a:ext>
            </a:extLst>
          </p:cNvPr>
          <p:cNvSpPr/>
          <p:nvPr/>
        </p:nvSpPr>
        <p:spPr>
          <a:xfrm>
            <a:off x="9742230" y="3422332"/>
            <a:ext cx="914638" cy="333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Noyau</a:t>
            </a:r>
          </a:p>
        </p:txBody>
      </p:sp>
      <p:sp>
        <p:nvSpPr>
          <p:cNvPr id="48" name="Google Shape;1403;p31">
            <a:extLst>
              <a:ext uri="{FF2B5EF4-FFF2-40B4-BE49-F238E27FC236}">
                <a16:creationId xmlns:a16="http://schemas.microsoft.com/office/drawing/2014/main" id="{64DB1FDF-207B-A431-3EB6-77F9FDFD002F}"/>
              </a:ext>
            </a:extLst>
          </p:cNvPr>
          <p:cNvSpPr/>
          <p:nvPr/>
        </p:nvSpPr>
        <p:spPr>
          <a:xfrm>
            <a:off x="9678385" y="2512927"/>
            <a:ext cx="1072414" cy="32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Paroi</a:t>
            </a:r>
          </a:p>
        </p:txBody>
      </p:sp>
      <p:sp>
        <p:nvSpPr>
          <p:cNvPr id="49" name="Google Shape;1403;p31">
            <a:extLst>
              <a:ext uri="{FF2B5EF4-FFF2-40B4-BE49-F238E27FC236}">
                <a16:creationId xmlns:a16="http://schemas.microsoft.com/office/drawing/2014/main" id="{DBADE2E5-DBD5-7CFF-3FBF-24595865B002}"/>
              </a:ext>
            </a:extLst>
          </p:cNvPr>
          <p:cNvSpPr/>
          <p:nvPr/>
        </p:nvSpPr>
        <p:spPr>
          <a:xfrm>
            <a:off x="9403138" y="2867483"/>
            <a:ext cx="2179758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Membrane cytoplasmique</a:t>
            </a:r>
          </a:p>
        </p:txBody>
      </p:sp>
      <p:sp>
        <p:nvSpPr>
          <p:cNvPr id="50" name="Google Shape;1403;p31">
            <a:extLst>
              <a:ext uri="{FF2B5EF4-FFF2-40B4-BE49-F238E27FC236}">
                <a16:creationId xmlns:a16="http://schemas.microsoft.com/office/drawing/2014/main" id="{53445D5F-9B0B-7B5D-A5BB-7CE77E33D43D}"/>
              </a:ext>
            </a:extLst>
          </p:cNvPr>
          <p:cNvSpPr/>
          <p:nvPr/>
        </p:nvSpPr>
        <p:spPr>
          <a:xfrm>
            <a:off x="9678385" y="3762160"/>
            <a:ext cx="1671729" cy="26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Cytoplasme</a:t>
            </a:r>
          </a:p>
        </p:txBody>
      </p:sp>
      <p:sp>
        <p:nvSpPr>
          <p:cNvPr id="51" name="Google Shape;1403;p31">
            <a:extLst>
              <a:ext uri="{FF2B5EF4-FFF2-40B4-BE49-F238E27FC236}">
                <a16:creationId xmlns:a16="http://schemas.microsoft.com/office/drawing/2014/main" id="{8E091BB6-C16D-BB56-5127-001950BD5AC2}"/>
              </a:ext>
            </a:extLst>
          </p:cNvPr>
          <p:cNvSpPr/>
          <p:nvPr/>
        </p:nvSpPr>
        <p:spPr>
          <a:xfrm>
            <a:off x="9707678" y="4401175"/>
            <a:ext cx="1371799" cy="329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Vacuole</a:t>
            </a:r>
          </a:p>
        </p:txBody>
      </p:sp>
      <p:sp>
        <p:nvSpPr>
          <p:cNvPr id="52" name="ZoneTexte 7">
            <a:extLst>
              <a:ext uri="{FF2B5EF4-FFF2-40B4-BE49-F238E27FC236}">
                <a16:creationId xmlns:a16="http://schemas.microsoft.com/office/drawing/2014/main" id="{A038893F-BCB0-7577-AD1C-FA9CD72DD29B}"/>
              </a:ext>
            </a:extLst>
          </p:cNvPr>
          <p:cNvSpPr txBox="1"/>
          <p:nvPr/>
        </p:nvSpPr>
        <p:spPr>
          <a:xfrm>
            <a:off x="970619" y="324092"/>
            <a:ext cx="71492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fin la dernière consigne. </a:t>
            </a:r>
          </a:p>
        </p:txBody>
      </p: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CB7CC6BD-8866-1D07-11F0-C8CEF9176F27}"/>
              </a:ext>
            </a:extLst>
          </p:cNvPr>
          <p:cNvGrpSpPr/>
          <p:nvPr/>
        </p:nvGrpSpPr>
        <p:grpSpPr>
          <a:xfrm>
            <a:off x="458730" y="1084744"/>
            <a:ext cx="10326997" cy="510733"/>
            <a:chOff x="674377" y="1225112"/>
            <a:chExt cx="10326997" cy="510733"/>
          </a:xfrm>
        </p:grpSpPr>
        <p:sp>
          <p:nvSpPr>
            <p:cNvPr id="54" name="Google Shape;443;p19">
              <a:extLst>
                <a:ext uri="{FF2B5EF4-FFF2-40B4-BE49-F238E27FC236}">
                  <a16:creationId xmlns:a16="http://schemas.microsoft.com/office/drawing/2014/main" id="{655833EB-BBE5-C78B-8214-C5C1A6CF4131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3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Donnez un titre au dessin</a:t>
              </a:r>
              <a:r>
                <a:rPr lang="fr-FR" sz="23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.</a:t>
              </a:r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32BB9BA6-DACE-83FF-A515-83B73618DF61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5572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55C10-76FC-35CF-6BEC-5DFA7FCE3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24A7C88E-A71F-4B54-669E-0151196A1BC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B1E5E2A9-E4A9-FE8C-9E49-F4A3D813D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" name="ZoneTexte 7">
            <a:extLst>
              <a:ext uri="{FF2B5EF4-FFF2-40B4-BE49-F238E27FC236}">
                <a16:creationId xmlns:a16="http://schemas.microsoft.com/office/drawing/2014/main" id="{1D64B524-69A6-AAC4-FAF3-1D7B87AA0CDC}"/>
              </a:ext>
            </a:extLst>
          </p:cNvPr>
          <p:cNvSpPr txBox="1"/>
          <p:nvPr/>
        </p:nvSpPr>
        <p:spPr>
          <a:xfrm>
            <a:off x="932820" y="126154"/>
            <a:ext cx="71492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Récapitulons 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F52F7F7-9A3F-31A6-BABD-4D1CD8D1370D}"/>
              </a:ext>
            </a:extLst>
          </p:cNvPr>
          <p:cNvSpPr txBox="1"/>
          <p:nvPr/>
        </p:nvSpPr>
        <p:spPr>
          <a:xfrm>
            <a:off x="921457" y="436987"/>
            <a:ext cx="101115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</a:t>
            </a:r>
            <a:r>
              <a:rPr lang="fr-FR" sz="2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représenter la cellule par un dessin d’observation je dois :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F294CCA5-1D91-C0EE-FE4A-803CD1B5D32C}"/>
              </a:ext>
            </a:extLst>
          </p:cNvPr>
          <p:cNvGrpSpPr/>
          <p:nvPr/>
        </p:nvGrpSpPr>
        <p:grpSpPr>
          <a:xfrm>
            <a:off x="591591" y="1034578"/>
            <a:ext cx="4500045" cy="403938"/>
            <a:chOff x="674375" y="1225112"/>
            <a:chExt cx="4500045" cy="403938"/>
          </a:xfrm>
        </p:grpSpPr>
        <p:sp>
          <p:nvSpPr>
            <p:cNvPr id="29" name="Google Shape;443;p19">
              <a:extLst>
                <a:ext uri="{FF2B5EF4-FFF2-40B4-BE49-F238E27FC236}">
                  <a16:creationId xmlns:a16="http://schemas.microsoft.com/office/drawing/2014/main" id="{2201576F-00AD-28F7-8C28-08A52028421C}"/>
                </a:ext>
              </a:extLst>
            </p:cNvPr>
            <p:cNvSpPr/>
            <p:nvPr/>
          </p:nvSpPr>
          <p:spPr>
            <a:xfrm>
              <a:off x="674375" y="1225112"/>
              <a:ext cx="4500045" cy="403938"/>
            </a:xfrm>
            <a:prstGeom prst="roundRect">
              <a:avLst>
                <a:gd name="adj" fmla="val 2276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Wingdings" panose="05000000000000000000" pitchFamily="2" charset="2"/>
                </a:rPr>
                <a:t>        </a:t>
              </a:r>
              <a:r>
                <a:rPr lang="fr-FR" sz="2000" b="1" spc="-5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Wingdings" panose="05000000000000000000" pitchFamily="2" charset="2"/>
                </a:rPr>
                <a:t>Réaliser</a:t>
              </a:r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mon dessin </a:t>
              </a:r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55144B2D-DF3B-5A1D-3970-BD9A1638A605}"/>
                </a:ext>
              </a:extLst>
            </p:cNvPr>
            <p:cNvSpPr/>
            <p:nvPr/>
          </p:nvSpPr>
          <p:spPr>
            <a:xfrm>
              <a:off x="674375" y="1225112"/>
              <a:ext cx="395762" cy="392959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noProof="0" dirty="0"/>
                <a:t>1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0A168B15-F438-77CB-2F2A-5CA0DDDBF68C}"/>
              </a:ext>
            </a:extLst>
          </p:cNvPr>
          <p:cNvGrpSpPr/>
          <p:nvPr/>
        </p:nvGrpSpPr>
        <p:grpSpPr>
          <a:xfrm>
            <a:off x="6869099" y="1046120"/>
            <a:ext cx="4318270" cy="403938"/>
            <a:chOff x="216967" y="1112330"/>
            <a:chExt cx="4318270" cy="403938"/>
          </a:xfrm>
        </p:grpSpPr>
        <p:sp>
          <p:nvSpPr>
            <p:cNvPr id="34" name="Google Shape;443;p19">
              <a:extLst>
                <a:ext uri="{FF2B5EF4-FFF2-40B4-BE49-F238E27FC236}">
                  <a16:creationId xmlns:a16="http://schemas.microsoft.com/office/drawing/2014/main" id="{0BAAB28F-5EBC-2C5B-9376-55173B0D6F07}"/>
                </a:ext>
              </a:extLst>
            </p:cNvPr>
            <p:cNvSpPr/>
            <p:nvPr/>
          </p:nvSpPr>
          <p:spPr>
            <a:xfrm>
              <a:off x="299274" y="1112330"/>
              <a:ext cx="4235963" cy="403938"/>
            </a:xfrm>
            <a:prstGeom prst="roundRect">
              <a:avLst>
                <a:gd name="adj" fmla="val 2276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Wingdings" panose="05000000000000000000" pitchFamily="2" charset="2"/>
                </a:rPr>
                <a:t>      </a:t>
              </a:r>
              <a:r>
                <a:rPr lang="fr-FR" sz="2000" b="1" spc="-50" dirty="0">
                  <a:solidFill>
                    <a:srgbClr val="002060"/>
                  </a:solidFill>
                  <a:ea typeface="Calibri"/>
                  <a:cs typeface="Calibri"/>
                  <a:sym typeface="Wingdings" panose="05000000000000000000" pitchFamily="2" charset="2"/>
                </a:rPr>
                <a:t>D</a:t>
              </a:r>
              <a:r>
                <a:rPr lang="fr-FR" sz="2000" b="1" spc="-5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onner</a:t>
              </a:r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une légende à mon dessin.</a:t>
              </a:r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3B7C2BC0-C305-8830-6EF1-51AAB32D7A09}"/>
                </a:ext>
              </a:extLst>
            </p:cNvPr>
            <p:cNvSpPr/>
            <p:nvPr/>
          </p:nvSpPr>
          <p:spPr>
            <a:xfrm>
              <a:off x="216967" y="1122579"/>
              <a:ext cx="395763" cy="371168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/>
                <a:t>2</a:t>
              </a:r>
              <a:endParaRPr lang="fr-FR" b="1" noProof="0" dirty="0"/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4D16B2B9-D4A2-93CF-954D-4C04A05B991C}"/>
              </a:ext>
            </a:extLst>
          </p:cNvPr>
          <p:cNvGrpSpPr/>
          <p:nvPr/>
        </p:nvGrpSpPr>
        <p:grpSpPr>
          <a:xfrm>
            <a:off x="3702778" y="6112464"/>
            <a:ext cx="4641341" cy="403938"/>
            <a:chOff x="-1705030" y="440911"/>
            <a:chExt cx="4641341" cy="403938"/>
          </a:xfrm>
        </p:grpSpPr>
        <p:sp>
          <p:nvSpPr>
            <p:cNvPr id="37" name="Google Shape;443;p19">
              <a:extLst>
                <a:ext uri="{FF2B5EF4-FFF2-40B4-BE49-F238E27FC236}">
                  <a16:creationId xmlns:a16="http://schemas.microsoft.com/office/drawing/2014/main" id="{D996A691-C068-D2DE-7651-1E115EF01499}"/>
                </a:ext>
              </a:extLst>
            </p:cNvPr>
            <p:cNvSpPr/>
            <p:nvPr/>
          </p:nvSpPr>
          <p:spPr>
            <a:xfrm>
              <a:off x="-1563734" y="440911"/>
              <a:ext cx="4500045" cy="403938"/>
            </a:xfrm>
            <a:prstGeom prst="roundRect">
              <a:avLst>
                <a:gd name="adj" fmla="val 2276"/>
              </a:avLst>
            </a:prstGeom>
            <a:solidFill>
              <a:srgbClr val="D5E8CF"/>
            </a:solidFill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Wingdings" panose="05000000000000000000" pitchFamily="2" charset="2"/>
                </a:rPr>
                <a:t>       D</a:t>
              </a:r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onner un titre à mon dessin.</a:t>
              </a:r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5100008A-BD80-AB07-4C47-F84929981429}"/>
                </a:ext>
              </a:extLst>
            </p:cNvPr>
            <p:cNvSpPr/>
            <p:nvPr/>
          </p:nvSpPr>
          <p:spPr>
            <a:xfrm>
              <a:off x="-1705030" y="451890"/>
              <a:ext cx="395762" cy="392959"/>
            </a:xfrm>
            <a:prstGeom prst="ellipse">
              <a:avLst/>
            </a:prstGeom>
            <a:solidFill>
              <a:srgbClr val="46AF48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noProof="0" dirty="0"/>
                <a:t>3</a:t>
              </a:r>
            </a:p>
          </p:txBody>
        </p:sp>
      </p:grpSp>
      <p:pic>
        <p:nvPicPr>
          <p:cNvPr id="39" name="Image 38">
            <a:extLst>
              <a:ext uri="{FF2B5EF4-FFF2-40B4-BE49-F238E27FC236}">
                <a16:creationId xmlns:a16="http://schemas.microsoft.com/office/drawing/2014/main" id="{5B8522C0-41E6-D415-2E03-A160CDF13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6449" y="1865537"/>
            <a:ext cx="3905667" cy="3598965"/>
          </a:xfrm>
          <a:prstGeom prst="rect">
            <a:avLst/>
          </a:prstGeom>
        </p:spPr>
      </p:pic>
      <p:sp>
        <p:nvSpPr>
          <p:cNvPr id="40" name="TextBox 12">
            <a:extLst>
              <a:ext uri="{FF2B5EF4-FFF2-40B4-BE49-F238E27FC236}">
                <a16:creationId xmlns:a16="http://schemas.microsoft.com/office/drawing/2014/main" id="{4ED0E19A-55CD-A500-EDF8-5B03168A9072}"/>
              </a:ext>
            </a:extLst>
          </p:cNvPr>
          <p:cNvSpPr txBox="1"/>
          <p:nvPr/>
        </p:nvSpPr>
        <p:spPr>
          <a:xfrm>
            <a:off x="591591" y="2288447"/>
            <a:ext cx="3256391" cy="1804749"/>
          </a:xfrm>
          <a:prstGeom prst="roundRect">
            <a:avLst>
              <a:gd name="adj" fmla="val 1067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Avec un crayon, 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Dans l’espèce approprié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Avec des très continus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En respectant les dimensions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C891B89-DC0E-7DB2-657A-07FBD022E0CA}"/>
              </a:ext>
            </a:extLst>
          </p:cNvPr>
          <p:cNvSpPr/>
          <p:nvPr/>
        </p:nvSpPr>
        <p:spPr>
          <a:xfrm>
            <a:off x="4267200" y="1865537"/>
            <a:ext cx="2330245" cy="29227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B816AD4C-B733-72AA-11FE-C6FBF1883E13}"/>
              </a:ext>
            </a:extLst>
          </p:cNvPr>
          <p:cNvCxnSpPr>
            <a:cxnSpLocks/>
            <a:stCxn id="29" idx="2"/>
            <a:endCxn id="41" idx="0"/>
          </p:cNvCxnSpPr>
          <p:nvPr/>
        </p:nvCxnSpPr>
        <p:spPr>
          <a:xfrm rot="16200000" flipH="1">
            <a:off x="3923458" y="356671"/>
            <a:ext cx="427021" cy="2590709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5BEEC720-B2ED-336D-603C-FE1F20BC9B60}"/>
              </a:ext>
            </a:extLst>
          </p:cNvPr>
          <p:cNvSpPr/>
          <p:nvPr/>
        </p:nvSpPr>
        <p:spPr>
          <a:xfrm>
            <a:off x="6597445" y="1858183"/>
            <a:ext cx="1334835" cy="292277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Connecteur : en angle 43">
            <a:extLst>
              <a:ext uri="{FF2B5EF4-FFF2-40B4-BE49-F238E27FC236}">
                <a16:creationId xmlns:a16="http://schemas.microsoft.com/office/drawing/2014/main" id="{4551A72C-00E5-F2A0-9DD5-9F130A692B12}"/>
              </a:ext>
            </a:extLst>
          </p:cNvPr>
          <p:cNvCxnSpPr>
            <a:cxnSpLocks/>
            <a:stCxn id="34" idx="2"/>
            <a:endCxn id="43" idx="0"/>
          </p:cNvCxnSpPr>
          <p:nvPr/>
        </p:nvCxnSpPr>
        <p:spPr>
          <a:xfrm rot="5400000">
            <a:off x="7963064" y="751858"/>
            <a:ext cx="408125" cy="1804525"/>
          </a:xfrm>
          <a:prstGeom prst="bentConnector3">
            <a:avLst>
              <a:gd name="adj1" fmla="val 50000"/>
            </a:avLst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0AD94359-62FC-DD28-886E-B03330EB460B}"/>
              </a:ext>
            </a:extLst>
          </p:cNvPr>
          <p:cNvSpPr/>
          <p:nvPr/>
        </p:nvSpPr>
        <p:spPr>
          <a:xfrm>
            <a:off x="4267200" y="4780957"/>
            <a:ext cx="3665080" cy="6385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Connecteur : en angle 45">
            <a:extLst>
              <a:ext uri="{FF2B5EF4-FFF2-40B4-BE49-F238E27FC236}">
                <a16:creationId xmlns:a16="http://schemas.microsoft.com/office/drawing/2014/main" id="{EBBD1161-5E00-22D3-50C0-6C07FDF12D78}"/>
              </a:ext>
            </a:extLst>
          </p:cNvPr>
          <p:cNvCxnSpPr>
            <a:cxnSpLocks/>
            <a:stCxn id="45" idx="2"/>
            <a:endCxn id="37" idx="0"/>
          </p:cNvCxnSpPr>
          <p:nvPr/>
        </p:nvCxnSpPr>
        <p:spPr>
          <a:xfrm rot="5400000">
            <a:off x="5750431" y="5763154"/>
            <a:ext cx="692977" cy="5643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761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77854" y="2730809"/>
            <a:ext cx="4401901" cy="13003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Pratique guidée</a:t>
            </a:r>
          </a:p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collective 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2578E6F7-4ABC-ACE4-0476-D7842CD4373F}"/>
              </a:ext>
            </a:extLst>
          </p:cNvPr>
          <p:cNvSpPr txBox="1"/>
          <p:nvPr/>
        </p:nvSpPr>
        <p:spPr>
          <a:xfrm>
            <a:off x="844732" y="179974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55" name="D_A_02">
            <a:extLst>
              <a:ext uri="{FF2B5EF4-FFF2-40B4-BE49-F238E27FC236}">
                <a16:creationId xmlns:a16="http://schemas.microsoft.com/office/drawing/2014/main" id="{4B5818FA-7BE7-7B30-720D-7F88F0438700}"/>
              </a:ext>
            </a:extLst>
          </p:cNvPr>
          <p:cNvSpPr txBox="1"/>
          <p:nvPr/>
        </p:nvSpPr>
        <p:spPr>
          <a:xfrm>
            <a:off x="742397" y="602216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sp>
        <p:nvSpPr>
          <p:cNvPr id="2" name="Google Shape;1376;p31">
            <a:extLst>
              <a:ext uri="{FF2B5EF4-FFF2-40B4-BE49-F238E27FC236}">
                <a16:creationId xmlns:a16="http://schemas.microsoft.com/office/drawing/2014/main" id="{4FF5FB47-6708-029B-A611-3C81C0632DA6}"/>
              </a:ext>
            </a:extLst>
          </p:cNvPr>
          <p:cNvSpPr/>
          <p:nvPr/>
        </p:nvSpPr>
        <p:spPr>
          <a:xfrm>
            <a:off x="1143352" y="1430859"/>
            <a:ext cx="9905295" cy="807714"/>
          </a:xfrm>
          <a:prstGeom prst="round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2400"/>
              <a:defRPr/>
            </a:pP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1. </a:t>
            </a: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Pour réaliser un dessin d’observation microscopique, on oura besoin d’un:  </a:t>
            </a:r>
          </a:p>
        </p:txBody>
      </p:sp>
      <p:sp>
        <p:nvSpPr>
          <p:cNvPr id="3" name="Google Shape;1403;p31">
            <a:extLst>
              <a:ext uri="{FF2B5EF4-FFF2-40B4-BE49-F238E27FC236}">
                <a16:creationId xmlns:a16="http://schemas.microsoft.com/office/drawing/2014/main" id="{E15FFECC-0825-D67D-9BA8-D0999930EFD7}"/>
              </a:ext>
            </a:extLst>
          </p:cNvPr>
          <p:cNvSpPr/>
          <p:nvPr/>
        </p:nvSpPr>
        <p:spPr>
          <a:xfrm>
            <a:off x="8475427" y="2744265"/>
            <a:ext cx="2541227" cy="9931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c. Papier coloré avec carreaux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4" name="Google Shape;1403;p31">
            <a:extLst>
              <a:ext uri="{FF2B5EF4-FFF2-40B4-BE49-F238E27FC236}">
                <a16:creationId xmlns:a16="http://schemas.microsoft.com/office/drawing/2014/main" id="{80337BD4-4ED9-C4B4-6E7C-260FB18E8A6C}"/>
              </a:ext>
            </a:extLst>
          </p:cNvPr>
          <p:cNvSpPr/>
          <p:nvPr/>
        </p:nvSpPr>
        <p:spPr>
          <a:xfrm>
            <a:off x="4798155" y="2744265"/>
            <a:ext cx="2541227" cy="9931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b. Papier blanc avec carreaux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C062C008-FB47-839B-1EB8-21F7013EE36F}"/>
              </a:ext>
            </a:extLst>
          </p:cNvPr>
          <p:cNvSpPr/>
          <p:nvPr/>
        </p:nvSpPr>
        <p:spPr>
          <a:xfrm>
            <a:off x="1120883" y="2744266"/>
            <a:ext cx="2541227" cy="9931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a. Papier blanc sans carreaux 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9DDB-ED2B-B73C-58BA-F1DC54630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153FAA3E-452F-AB1B-5F47-A42405B89DC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702B35D8-6E95-D8B7-ED71-E58EA3D40674}"/>
              </a:ext>
            </a:extLst>
          </p:cNvPr>
          <p:cNvSpPr txBox="1"/>
          <p:nvPr/>
        </p:nvSpPr>
        <p:spPr>
          <a:xfrm>
            <a:off x="838042" y="600397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Afficher et expliquer la réponse.</a:t>
            </a:r>
          </a:p>
        </p:txBody>
      </p:sp>
      <p:pic>
        <p:nvPicPr>
          <p:cNvPr id="20" name="Picture 1" descr="A clipboard with a white paper on it&#10;&#10;Description automatically generated">
            <a:extLst>
              <a:ext uri="{FF2B5EF4-FFF2-40B4-BE49-F238E27FC236}">
                <a16:creationId xmlns:a16="http://schemas.microsoft.com/office/drawing/2014/main" id="{2840B785-4C70-A782-8354-B52C9E4CD4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8" t="1769" r="18480" b="1769"/>
          <a:stretch/>
        </p:blipFill>
        <p:spPr>
          <a:xfrm>
            <a:off x="1429100" y="3737401"/>
            <a:ext cx="1924792" cy="2809838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560754F6-EF03-27BD-E6AD-86755A9B56E4}"/>
              </a:ext>
            </a:extLst>
          </p:cNvPr>
          <p:cNvSpPr txBox="1"/>
          <p:nvPr/>
        </p:nvSpPr>
        <p:spPr>
          <a:xfrm>
            <a:off x="838042" y="252070"/>
            <a:ext cx="10446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Excellent! Pour réaliser un dessin d’observation microscopique on doit avoir un papier blanc sans carreaux. </a:t>
            </a:r>
          </a:p>
        </p:txBody>
      </p:sp>
      <p:sp>
        <p:nvSpPr>
          <p:cNvPr id="22" name="Google Shape;1376;p31">
            <a:extLst>
              <a:ext uri="{FF2B5EF4-FFF2-40B4-BE49-F238E27FC236}">
                <a16:creationId xmlns:a16="http://schemas.microsoft.com/office/drawing/2014/main" id="{1D403BF1-9EFA-FA8E-2140-5E22E4A4BA80}"/>
              </a:ext>
            </a:extLst>
          </p:cNvPr>
          <p:cNvSpPr/>
          <p:nvPr/>
        </p:nvSpPr>
        <p:spPr>
          <a:xfrm>
            <a:off x="1143352" y="1430859"/>
            <a:ext cx="9905295" cy="742070"/>
          </a:xfrm>
          <a:prstGeom prst="round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2400"/>
              <a:defRPr/>
            </a:pP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 La réalisation d’un dessin d’observation microscopique, se fait sur un: </a:t>
            </a:r>
          </a:p>
        </p:txBody>
      </p:sp>
      <p:sp>
        <p:nvSpPr>
          <p:cNvPr id="23" name="Google Shape;1403;p31">
            <a:extLst>
              <a:ext uri="{FF2B5EF4-FFF2-40B4-BE49-F238E27FC236}">
                <a16:creationId xmlns:a16="http://schemas.microsoft.com/office/drawing/2014/main" id="{F6EB92EE-8AC1-B15E-C0E8-74F02E6A77E6}"/>
              </a:ext>
            </a:extLst>
          </p:cNvPr>
          <p:cNvSpPr/>
          <p:nvPr/>
        </p:nvSpPr>
        <p:spPr>
          <a:xfrm>
            <a:off x="8475427" y="2744265"/>
            <a:ext cx="2541227" cy="9931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c. Papier coloré avec carreaux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4" name="Google Shape;1403;p31">
            <a:extLst>
              <a:ext uri="{FF2B5EF4-FFF2-40B4-BE49-F238E27FC236}">
                <a16:creationId xmlns:a16="http://schemas.microsoft.com/office/drawing/2014/main" id="{DB5119C3-82AA-D51D-4FB3-28A45694537B}"/>
              </a:ext>
            </a:extLst>
          </p:cNvPr>
          <p:cNvSpPr/>
          <p:nvPr/>
        </p:nvSpPr>
        <p:spPr>
          <a:xfrm>
            <a:off x="4798155" y="2744265"/>
            <a:ext cx="2541227" cy="9931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b. Papier blanc avec carreaux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5" name="Google Shape;1403;p31">
            <a:extLst>
              <a:ext uri="{FF2B5EF4-FFF2-40B4-BE49-F238E27FC236}">
                <a16:creationId xmlns:a16="http://schemas.microsoft.com/office/drawing/2014/main" id="{C7E928AD-6AB4-52CE-F467-DDD085571031}"/>
              </a:ext>
            </a:extLst>
          </p:cNvPr>
          <p:cNvSpPr/>
          <p:nvPr/>
        </p:nvSpPr>
        <p:spPr>
          <a:xfrm>
            <a:off x="1120883" y="2744266"/>
            <a:ext cx="2541227" cy="993135"/>
          </a:xfrm>
          <a:prstGeom prst="roundRect">
            <a:avLst/>
          </a:prstGeom>
          <a:solidFill>
            <a:srgbClr val="003399"/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/>
                <a:cs typeface="Poppins ExtraBold" panose="020B0604020202020204" charset="0"/>
                <a:sym typeface="Abel"/>
              </a:rPr>
              <a:t> a. Papier blanc sans carreaux </a:t>
            </a:r>
            <a:endParaRPr sz="2400" b="1" dirty="0">
              <a:solidFill>
                <a:schemeClr val="bg1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78483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85;p29">
            <a:extLst>
              <a:ext uri="{FF2B5EF4-FFF2-40B4-BE49-F238E27FC236}">
                <a16:creationId xmlns:a16="http://schemas.microsoft.com/office/drawing/2014/main" id="{93E58BA9-3364-706B-F53E-8065A6181845}"/>
              </a:ext>
            </a:extLst>
          </p:cNvPr>
          <p:cNvSpPr/>
          <p:nvPr/>
        </p:nvSpPr>
        <p:spPr>
          <a:xfrm>
            <a:off x="948074" y="351425"/>
            <a:ext cx="10526171" cy="47383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le chapitre</a:t>
            </a:r>
            <a:endParaRPr lang="fr-FR" sz="2400" b="1" noProof="0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B9A311E-B38A-B08C-43D9-43F12356592B}"/>
              </a:ext>
            </a:extLst>
          </p:cNvPr>
          <p:cNvGrpSpPr/>
          <p:nvPr/>
        </p:nvGrpSpPr>
        <p:grpSpPr>
          <a:xfrm>
            <a:off x="2196063" y="3858776"/>
            <a:ext cx="8030191" cy="1857315"/>
            <a:chOff x="1429707" y="3023670"/>
            <a:chExt cx="9336506" cy="2594184"/>
          </a:xfrm>
        </p:grpSpPr>
        <p:sp>
          <p:nvSpPr>
            <p:cNvPr id="10" name="Rectangle : coins arrondis 18 - 3">
              <a:extLst>
                <a:ext uri="{FF2B5EF4-FFF2-40B4-BE49-F238E27FC236}">
                  <a16:creationId xmlns:a16="http://schemas.microsoft.com/office/drawing/2014/main" id="{CBA97992-0ED7-E3A4-2A5A-1E4D7C3F748A}"/>
                </a:ext>
              </a:extLst>
            </p:cNvPr>
            <p:cNvSpPr/>
            <p:nvPr/>
          </p:nvSpPr>
          <p:spPr>
            <a:xfrm>
              <a:off x="3493446" y="3023670"/>
              <a:ext cx="7047729" cy="990258"/>
            </a:xfrm>
            <a:prstGeom prst="roundRect">
              <a:avLst/>
            </a:prstGeom>
            <a:solidFill>
              <a:srgbClr val="00B0F0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sz="1600" b="1" noProof="0" dirty="0">
                  <a:solidFill>
                    <a:schemeClr val="bg1"/>
                  </a:solidFill>
                  <a:latin typeface="Arial"/>
                </a:rPr>
                <a:t>Identifier les constituants cellulaires et leurs fonctions.</a:t>
              </a:r>
            </a:p>
          </p:txBody>
        </p:sp>
        <p:sp>
          <p:nvSpPr>
            <p:cNvPr id="12" name="Rectangle : coins arrondis 18 - 3">
              <a:extLst>
                <a:ext uri="{FF2B5EF4-FFF2-40B4-BE49-F238E27FC236}">
                  <a16:creationId xmlns:a16="http://schemas.microsoft.com/office/drawing/2014/main" id="{F494377E-66BC-B03B-D911-AD0A7E8217B2}"/>
                </a:ext>
              </a:extLst>
            </p:cNvPr>
            <p:cNvSpPr/>
            <p:nvPr/>
          </p:nvSpPr>
          <p:spPr>
            <a:xfrm>
              <a:off x="1603302" y="3040547"/>
              <a:ext cx="1372361" cy="990258"/>
            </a:xfrm>
            <a:prstGeom prst="roundRect">
              <a:avLst/>
            </a:prstGeom>
            <a:solidFill>
              <a:srgbClr val="00B0F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Tâche 7</a:t>
              </a:r>
            </a:p>
          </p:txBody>
        </p:sp>
        <p:sp>
          <p:nvSpPr>
            <p:cNvPr id="14" name="Rectangle : coins arrondis 18 - 3">
              <a:extLst>
                <a:ext uri="{FF2B5EF4-FFF2-40B4-BE49-F238E27FC236}">
                  <a16:creationId xmlns:a16="http://schemas.microsoft.com/office/drawing/2014/main" id="{4E4074F8-BE16-7FBF-050C-AC319F3F23B7}"/>
                </a:ext>
              </a:extLst>
            </p:cNvPr>
            <p:cNvSpPr/>
            <p:nvPr/>
          </p:nvSpPr>
          <p:spPr>
            <a:xfrm>
              <a:off x="1603302" y="4545213"/>
              <a:ext cx="1372360" cy="990258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latin typeface="Calibri"/>
                  <a:ea typeface="Calibri"/>
                  <a:cs typeface="Calibri"/>
                </a:rPr>
                <a:t>Tâche 8</a:t>
              </a:r>
            </a:p>
          </p:txBody>
        </p:sp>
        <p:sp>
          <p:nvSpPr>
            <p:cNvPr id="15" name="Rectangle : coins arrondis 18 - 3">
              <a:extLst>
                <a:ext uri="{FF2B5EF4-FFF2-40B4-BE49-F238E27FC236}">
                  <a16:creationId xmlns:a16="http://schemas.microsoft.com/office/drawing/2014/main" id="{6B06EE81-16D6-2C82-FE33-5712F049FA7E}"/>
                </a:ext>
              </a:extLst>
            </p:cNvPr>
            <p:cNvSpPr/>
            <p:nvPr/>
          </p:nvSpPr>
          <p:spPr>
            <a:xfrm>
              <a:off x="3569645" y="4545534"/>
              <a:ext cx="7047729" cy="990258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latin typeface="Calibri"/>
                  <a:ea typeface="Calibri"/>
                  <a:cs typeface="Calibri"/>
                </a:rPr>
                <a:t>Réaliser un dessin d’observation des cellules animales et végétales.</a:t>
              </a:r>
            </a:p>
          </p:txBody>
        </p:sp>
        <p:sp>
          <p:nvSpPr>
            <p:cNvPr id="19" name="Rectangle: Rounded Corners 11">
              <a:extLst>
                <a:ext uri="{FF2B5EF4-FFF2-40B4-BE49-F238E27FC236}">
                  <a16:creationId xmlns:a16="http://schemas.microsoft.com/office/drawing/2014/main" id="{2C1094BC-A9FE-8C05-2084-D87A32A7075C}"/>
                </a:ext>
              </a:extLst>
            </p:cNvPr>
            <p:cNvSpPr/>
            <p:nvPr/>
          </p:nvSpPr>
          <p:spPr>
            <a:xfrm>
              <a:off x="1429707" y="4462829"/>
              <a:ext cx="9336506" cy="1155025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0F3A2217-C002-9E7B-2D72-E3B73C619588}"/>
              </a:ext>
            </a:extLst>
          </p:cNvPr>
          <p:cNvSpPr/>
          <p:nvPr/>
        </p:nvSpPr>
        <p:spPr>
          <a:xfrm>
            <a:off x="1831871" y="2302722"/>
            <a:ext cx="8528257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/>
                </a:solidFill>
              </a:rPr>
              <a:t>Séquence 1: Diversité des cellules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6B81E3-C03D-A3B5-5AB5-772CAD807107}"/>
              </a:ext>
            </a:extLst>
          </p:cNvPr>
          <p:cNvSpPr/>
          <p:nvPr/>
        </p:nvSpPr>
        <p:spPr>
          <a:xfrm>
            <a:off x="1831871" y="2974186"/>
            <a:ext cx="8528257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/>
                </a:solidFill>
              </a:rPr>
              <a:t>Séquence 2: Unité des cellules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77E1C0-5B14-7417-2830-66D5687B8486}"/>
              </a:ext>
            </a:extLst>
          </p:cNvPr>
          <p:cNvSpPr/>
          <p:nvPr/>
        </p:nvSpPr>
        <p:spPr>
          <a:xfrm>
            <a:off x="866874" y="1297376"/>
            <a:ext cx="10236997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bg1"/>
                </a:solidFill>
              </a:rPr>
              <a:t>Chapitre 3: La cellule, unité structurale et fonctionnelle du vivant</a:t>
            </a: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DD1AC5-6189-D6F7-625B-002AC53E5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0D311BC-D03E-DF80-D373-F5ED07C2EBE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18FE53E-B440-143C-F814-8EC10705D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403;p31">
            <a:extLst>
              <a:ext uri="{FF2B5EF4-FFF2-40B4-BE49-F238E27FC236}">
                <a16:creationId xmlns:a16="http://schemas.microsoft.com/office/drawing/2014/main" id="{7F1F047B-DB7D-F45D-AD6F-4D8F24B6DD9E}"/>
              </a:ext>
            </a:extLst>
          </p:cNvPr>
          <p:cNvSpPr/>
          <p:nvPr/>
        </p:nvSpPr>
        <p:spPr>
          <a:xfrm>
            <a:off x="8092395" y="2923951"/>
            <a:ext cx="2844610" cy="9931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c. Crayon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3" name="Google Shape;1403;p31">
            <a:extLst>
              <a:ext uri="{FF2B5EF4-FFF2-40B4-BE49-F238E27FC236}">
                <a16:creationId xmlns:a16="http://schemas.microsoft.com/office/drawing/2014/main" id="{FB552624-7667-0104-6566-F051A7141305}"/>
              </a:ext>
            </a:extLst>
          </p:cNvPr>
          <p:cNvSpPr/>
          <p:nvPr/>
        </p:nvSpPr>
        <p:spPr>
          <a:xfrm>
            <a:off x="4789208" y="2923951"/>
            <a:ext cx="2541227" cy="9931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b. Feutre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4" name="Google Shape;1403;p31">
            <a:extLst>
              <a:ext uri="{FF2B5EF4-FFF2-40B4-BE49-F238E27FC236}">
                <a16:creationId xmlns:a16="http://schemas.microsoft.com/office/drawing/2014/main" id="{EC40AB8A-D5E6-D28A-4F32-A0D56BAFC742}"/>
              </a:ext>
            </a:extLst>
          </p:cNvPr>
          <p:cNvSpPr/>
          <p:nvPr/>
        </p:nvSpPr>
        <p:spPr>
          <a:xfrm>
            <a:off x="1254994" y="2923952"/>
            <a:ext cx="2644985" cy="9931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a. Stylo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5" name="Google Shape;1376;p31">
            <a:extLst>
              <a:ext uri="{FF2B5EF4-FFF2-40B4-BE49-F238E27FC236}">
                <a16:creationId xmlns:a16="http://schemas.microsoft.com/office/drawing/2014/main" id="{33B3D256-B5B8-F1DA-C849-03BFBEB64054}"/>
              </a:ext>
            </a:extLst>
          </p:cNvPr>
          <p:cNvSpPr/>
          <p:nvPr/>
        </p:nvSpPr>
        <p:spPr>
          <a:xfrm>
            <a:off x="1215170" y="1434005"/>
            <a:ext cx="9761660" cy="807714"/>
          </a:xfrm>
          <a:prstGeom prst="round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2400"/>
            </a:pP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2. </a:t>
            </a: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Pour réaliser un dessin d’observation microscopique, on oura besoin d’un: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B9E4B8-4C72-F59E-C327-2AA385E27FF5}"/>
              </a:ext>
            </a:extLst>
          </p:cNvPr>
          <p:cNvSpPr txBox="1"/>
          <p:nvPr/>
        </p:nvSpPr>
        <p:spPr>
          <a:xfrm>
            <a:off x="1008186" y="248059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une deuxième question.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</a:rPr>
              <a:t>Inviter les élèves à utiliser les ardoises</a:t>
            </a:r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8635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14288-6BE0-2F85-AEC9-43A5B7F3F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88A9FBD9-6A47-722A-6ADB-D58AA2B11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5F6D1433-F32D-B633-A72B-4D9FB1E7FBC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9" name="Picture 1" descr="A close up of a pencil&#10;&#10;Description automatically generated">
            <a:extLst>
              <a:ext uri="{FF2B5EF4-FFF2-40B4-BE49-F238E27FC236}">
                <a16:creationId xmlns:a16="http://schemas.microsoft.com/office/drawing/2014/main" id="{F3FAD92A-B7AD-8B3E-5602-DFCBD49E03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21" y="4168343"/>
            <a:ext cx="2644984" cy="1997182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3CC47A5A-D804-22EC-9504-6C7D95AB2680}"/>
              </a:ext>
            </a:extLst>
          </p:cNvPr>
          <p:cNvSpPr txBox="1"/>
          <p:nvPr/>
        </p:nvSpPr>
        <p:spPr>
          <a:xfrm>
            <a:off x="967924" y="263517"/>
            <a:ext cx="10170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Si les élèves se sont trompés, expliquer pourquoi la réponse est fausse. 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Si c’est juste, expliquer aussi.</a:t>
            </a:r>
          </a:p>
        </p:txBody>
      </p:sp>
      <p:sp>
        <p:nvSpPr>
          <p:cNvPr id="22" name="Google Shape;1403;p31">
            <a:extLst>
              <a:ext uri="{FF2B5EF4-FFF2-40B4-BE49-F238E27FC236}">
                <a16:creationId xmlns:a16="http://schemas.microsoft.com/office/drawing/2014/main" id="{81DBEF16-7888-2A80-D369-4AF2527EEC6D}"/>
              </a:ext>
            </a:extLst>
          </p:cNvPr>
          <p:cNvSpPr/>
          <p:nvPr/>
        </p:nvSpPr>
        <p:spPr>
          <a:xfrm>
            <a:off x="8092395" y="2923951"/>
            <a:ext cx="2844610" cy="993136"/>
          </a:xfrm>
          <a:prstGeom prst="roundRect">
            <a:avLst/>
          </a:prstGeom>
          <a:solidFill>
            <a:srgbClr val="003399"/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/>
                <a:cs typeface="Poppins ExtraBold" panose="020B0604020202020204" charset="0"/>
                <a:sym typeface="Abel"/>
              </a:rPr>
              <a:t> c. Crayon</a:t>
            </a:r>
            <a:endParaRPr sz="2400" b="1" dirty="0">
              <a:solidFill>
                <a:schemeClr val="bg1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3" name="Google Shape;1403;p31">
            <a:extLst>
              <a:ext uri="{FF2B5EF4-FFF2-40B4-BE49-F238E27FC236}">
                <a16:creationId xmlns:a16="http://schemas.microsoft.com/office/drawing/2014/main" id="{5DC8A950-2629-C45A-0E62-D1A9351D135E}"/>
              </a:ext>
            </a:extLst>
          </p:cNvPr>
          <p:cNvSpPr/>
          <p:nvPr/>
        </p:nvSpPr>
        <p:spPr>
          <a:xfrm>
            <a:off x="4789208" y="2923951"/>
            <a:ext cx="2541227" cy="9931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b. Feutre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4" name="Google Shape;1403;p31">
            <a:extLst>
              <a:ext uri="{FF2B5EF4-FFF2-40B4-BE49-F238E27FC236}">
                <a16:creationId xmlns:a16="http://schemas.microsoft.com/office/drawing/2014/main" id="{277E25C1-0AD7-669C-4ADB-F7EC8E34693A}"/>
              </a:ext>
            </a:extLst>
          </p:cNvPr>
          <p:cNvSpPr/>
          <p:nvPr/>
        </p:nvSpPr>
        <p:spPr>
          <a:xfrm>
            <a:off x="1254994" y="2923952"/>
            <a:ext cx="2644985" cy="9931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a. Stylo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5" name="Google Shape;1376;p31">
            <a:extLst>
              <a:ext uri="{FF2B5EF4-FFF2-40B4-BE49-F238E27FC236}">
                <a16:creationId xmlns:a16="http://schemas.microsoft.com/office/drawing/2014/main" id="{820188CF-0024-5A70-21A4-3A87668D59A9}"/>
              </a:ext>
            </a:extLst>
          </p:cNvPr>
          <p:cNvSpPr/>
          <p:nvPr/>
        </p:nvSpPr>
        <p:spPr>
          <a:xfrm>
            <a:off x="1215170" y="1434005"/>
            <a:ext cx="9761660" cy="807714"/>
          </a:xfrm>
          <a:prstGeom prst="round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2400"/>
            </a:pP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La réalisation d’un dessin d’observation microscopique, se fait par un: </a:t>
            </a:r>
          </a:p>
        </p:txBody>
      </p:sp>
    </p:spTree>
    <p:extLst>
      <p:ext uri="{BB962C8B-B14F-4D97-AF65-F5344CB8AC3E}">
        <p14:creationId xmlns:p14="http://schemas.microsoft.com/office/powerpoint/2010/main" val="1642064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AB5D79-0C04-BC0A-31C7-EF39B4D44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43E1107-02A8-B832-CB33-7E72BFF88E6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8" name="Google Shape;1376;p31">
            <a:extLst>
              <a:ext uri="{FF2B5EF4-FFF2-40B4-BE49-F238E27FC236}">
                <a16:creationId xmlns:a16="http://schemas.microsoft.com/office/drawing/2014/main" id="{6D7EE87E-E4B8-54FE-E969-E3E05E2ED22A}"/>
              </a:ext>
            </a:extLst>
          </p:cNvPr>
          <p:cNvSpPr/>
          <p:nvPr/>
        </p:nvSpPr>
        <p:spPr>
          <a:xfrm>
            <a:off x="2513162" y="1087789"/>
            <a:ext cx="7165676" cy="702642"/>
          </a:xfrm>
          <a:prstGeom prst="round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2400"/>
            </a:pP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3. </a:t>
            </a: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Associez chaque espace à ce que je dois y mettre.</a:t>
            </a:r>
          </a:p>
        </p:txBody>
      </p:sp>
      <p:pic>
        <p:nvPicPr>
          <p:cNvPr id="20" name="Picture 2" descr="Lever la main - Icônes mains et gestes gratuites">
            <a:extLst>
              <a:ext uri="{FF2B5EF4-FFF2-40B4-BE49-F238E27FC236}">
                <a16:creationId xmlns:a16="http://schemas.microsoft.com/office/drawing/2014/main" id="{04E0790F-28F3-E9C3-798C-8B64C2D49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8092" y="77563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1403;p31">
            <a:extLst>
              <a:ext uri="{FF2B5EF4-FFF2-40B4-BE49-F238E27FC236}">
                <a16:creationId xmlns:a16="http://schemas.microsoft.com/office/drawing/2014/main" id="{5773722B-092D-858D-120B-300D2A9BF944}"/>
              </a:ext>
            </a:extLst>
          </p:cNvPr>
          <p:cNvSpPr/>
          <p:nvPr/>
        </p:nvSpPr>
        <p:spPr>
          <a:xfrm>
            <a:off x="5131208" y="4776595"/>
            <a:ext cx="2644985" cy="81127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cs typeface="Poppins ExtraBold" panose="020B0604020202020204" charset="0"/>
                <a:sym typeface="Abel"/>
              </a:rPr>
              <a:t>Espace</a:t>
            </a: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3</a:t>
            </a:r>
            <a:endParaRPr lang="fr-FR"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3" name="Google Shape;1403;p31">
            <a:extLst>
              <a:ext uri="{FF2B5EF4-FFF2-40B4-BE49-F238E27FC236}">
                <a16:creationId xmlns:a16="http://schemas.microsoft.com/office/drawing/2014/main" id="{F03DB32B-71EC-F854-6542-C3E449DCA8CA}"/>
              </a:ext>
            </a:extLst>
          </p:cNvPr>
          <p:cNvSpPr/>
          <p:nvPr/>
        </p:nvSpPr>
        <p:spPr>
          <a:xfrm>
            <a:off x="5131208" y="3797531"/>
            <a:ext cx="2644985" cy="86566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cs typeface="Poppins ExtraBold" panose="020B0604020202020204" charset="0"/>
                <a:sym typeface="Abel"/>
              </a:rPr>
              <a:t>Espace</a:t>
            </a: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2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4" name="Google Shape;1403;p31">
            <a:extLst>
              <a:ext uri="{FF2B5EF4-FFF2-40B4-BE49-F238E27FC236}">
                <a16:creationId xmlns:a16="http://schemas.microsoft.com/office/drawing/2014/main" id="{1675263E-E329-43A4-3E70-6C04FEA438E2}"/>
              </a:ext>
            </a:extLst>
          </p:cNvPr>
          <p:cNvSpPr/>
          <p:nvPr/>
        </p:nvSpPr>
        <p:spPr>
          <a:xfrm>
            <a:off x="5131208" y="2818467"/>
            <a:ext cx="2644985" cy="86566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Espace 1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D95A62D1-374B-FE6E-64C5-04968CB1E40E}"/>
              </a:ext>
            </a:extLst>
          </p:cNvPr>
          <p:cNvGrpSpPr/>
          <p:nvPr/>
        </p:nvGrpSpPr>
        <p:grpSpPr>
          <a:xfrm>
            <a:off x="809807" y="2469289"/>
            <a:ext cx="2828128" cy="3344719"/>
            <a:chOff x="3948113" y="1313087"/>
            <a:chExt cx="3871913" cy="499212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529158B-D50F-A5B2-4081-21F0B1656C4F}"/>
                </a:ext>
              </a:extLst>
            </p:cNvPr>
            <p:cNvSpPr/>
            <p:nvPr/>
          </p:nvSpPr>
          <p:spPr>
            <a:xfrm>
              <a:off x="3948113" y="1313087"/>
              <a:ext cx="3871912" cy="499212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EF77209-EAA6-C836-4DFD-4249F2F46E29}"/>
                </a:ext>
              </a:extLst>
            </p:cNvPr>
            <p:cNvSpPr/>
            <p:nvPr/>
          </p:nvSpPr>
          <p:spPr>
            <a:xfrm>
              <a:off x="6724650" y="1313087"/>
              <a:ext cx="1095375" cy="450668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662D2E9-16D2-C354-7805-9902E7754592}"/>
                </a:ext>
              </a:extLst>
            </p:cNvPr>
            <p:cNvSpPr/>
            <p:nvPr/>
          </p:nvSpPr>
          <p:spPr>
            <a:xfrm>
              <a:off x="3948113" y="5819775"/>
              <a:ext cx="3871913" cy="48544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2" name="Oval 28">
            <a:extLst>
              <a:ext uri="{FF2B5EF4-FFF2-40B4-BE49-F238E27FC236}">
                <a16:creationId xmlns:a16="http://schemas.microsoft.com/office/drawing/2014/main" id="{6D05B3BB-A05F-F57B-D2EE-9EE949E164F5}"/>
              </a:ext>
            </a:extLst>
          </p:cNvPr>
          <p:cNvSpPr/>
          <p:nvPr/>
        </p:nvSpPr>
        <p:spPr>
          <a:xfrm>
            <a:off x="1698277" y="3816404"/>
            <a:ext cx="350302" cy="32524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3" name="Oval 29">
            <a:extLst>
              <a:ext uri="{FF2B5EF4-FFF2-40B4-BE49-F238E27FC236}">
                <a16:creationId xmlns:a16="http://schemas.microsoft.com/office/drawing/2014/main" id="{7221C93F-686D-9C11-EB65-135ECB6CEEFC}"/>
              </a:ext>
            </a:extLst>
          </p:cNvPr>
          <p:cNvSpPr/>
          <p:nvPr/>
        </p:nvSpPr>
        <p:spPr>
          <a:xfrm>
            <a:off x="2092912" y="5488763"/>
            <a:ext cx="350302" cy="32524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34" name="Oval 30">
            <a:extLst>
              <a:ext uri="{FF2B5EF4-FFF2-40B4-BE49-F238E27FC236}">
                <a16:creationId xmlns:a16="http://schemas.microsoft.com/office/drawing/2014/main" id="{6B39784A-62A5-8077-B5E0-9E3D0138162E}"/>
              </a:ext>
            </a:extLst>
          </p:cNvPr>
          <p:cNvSpPr/>
          <p:nvPr/>
        </p:nvSpPr>
        <p:spPr>
          <a:xfrm>
            <a:off x="3124144" y="3903150"/>
            <a:ext cx="350302" cy="32524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767CC63-72AC-B5DE-FAED-E79126E6CEF7}"/>
              </a:ext>
            </a:extLst>
          </p:cNvPr>
          <p:cNvSpPr txBox="1"/>
          <p:nvPr/>
        </p:nvSpPr>
        <p:spPr>
          <a:xfrm>
            <a:off x="1008186" y="248059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la question suivante.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sp>
        <p:nvSpPr>
          <p:cNvPr id="36" name="Google Shape;1403;p31">
            <a:extLst>
              <a:ext uri="{FF2B5EF4-FFF2-40B4-BE49-F238E27FC236}">
                <a16:creationId xmlns:a16="http://schemas.microsoft.com/office/drawing/2014/main" id="{766C9473-5D55-1562-5E84-065C111A91FB}"/>
              </a:ext>
            </a:extLst>
          </p:cNvPr>
          <p:cNvSpPr/>
          <p:nvPr/>
        </p:nvSpPr>
        <p:spPr>
          <a:xfrm>
            <a:off x="9004428" y="3804860"/>
            <a:ext cx="2644985" cy="81127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b. Le titre</a:t>
            </a:r>
            <a:endParaRPr lang="fr-FR"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37" name="Google Shape;1403;p31">
            <a:extLst>
              <a:ext uri="{FF2B5EF4-FFF2-40B4-BE49-F238E27FC236}">
                <a16:creationId xmlns:a16="http://schemas.microsoft.com/office/drawing/2014/main" id="{DE617B83-B20E-DD7D-40F2-89E3F091A317}"/>
              </a:ext>
            </a:extLst>
          </p:cNvPr>
          <p:cNvSpPr/>
          <p:nvPr/>
        </p:nvSpPr>
        <p:spPr>
          <a:xfrm>
            <a:off x="9004430" y="2815498"/>
            <a:ext cx="2644985" cy="86566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a. La légende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38" name="Google Shape;1403;p31">
            <a:extLst>
              <a:ext uri="{FF2B5EF4-FFF2-40B4-BE49-F238E27FC236}">
                <a16:creationId xmlns:a16="http://schemas.microsoft.com/office/drawing/2014/main" id="{3A35BC5C-4529-DF4A-B943-FBD994553329}"/>
              </a:ext>
            </a:extLst>
          </p:cNvPr>
          <p:cNvSpPr/>
          <p:nvPr/>
        </p:nvSpPr>
        <p:spPr>
          <a:xfrm>
            <a:off x="9004428" y="4749399"/>
            <a:ext cx="2644985" cy="86566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c. Le dessin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52112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0E70B-6744-DD8F-D0AD-E3C1EF34C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9A0C7B09-4E44-2D44-92E6-6F9702183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F3A3E808-802C-0F67-44FD-0B9DB10FEE3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TextBox 3">
            <a:extLst>
              <a:ext uri="{FF2B5EF4-FFF2-40B4-BE49-F238E27FC236}">
                <a16:creationId xmlns:a16="http://schemas.microsoft.com/office/drawing/2014/main" id="{64544982-0198-F4C8-3C40-8F5D872C5A8F}"/>
              </a:ext>
            </a:extLst>
          </p:cNvPr>
          <p:cNvSpPr txBox="1"/>
          <p:nvPr/>
        </p:nvSpPr>
        <p:spPr>
          <a:xfrm>
            <a:off x="967924" y="203002"/>
            <a:ext cx="1017047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Parfait ! 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</a:rPr>
              <a:t>Si les élèves se sont trompés, expliquer pourquoi la réponse est fausse.  Si c’est juste, expliquer aussi.</a:t>
            </a:r>
          </a:p>
        </p:txBody>
      </p:sp>
      <p:sp>
        <p:nvSpPr>
          <p:cNvPr id="22" name="Google Shape;1376;p31">
            <a:extLst>
              <a:ext uri="{FF2B5EF4-FFF2-40B4-BE49-F238E27FC236}">
                <a16:creationId xmlns:a16="http://schemas.microsoft.com/office/drawing/2014/main" id="{8D220F01-476C-A385-1108-F280DF0A705C}"/>
              </a:ext>
            </a:extLst>
          </p:cNvPr>
          <p:cNvSpPr/>
          <p:nvPr/>
        </p:nvSpPr>
        <p:spPr>
          <a:xfrm>
            <a:off x="2513162" y="1087789"/>
            <a:ext cx="7165676" cy="702642"/>
          </a:xfrm>
          <a:prstGeom prst="round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2400"/>
            </a:pP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Associez chaque espace à ce que je dois y mettre.</a:t>
            </a:r>
          </a:p>
        </p:txBody>
      </p:sp>
      <p:sp>
        <p:nvSpPr>
          <p:cNvPr id="23" name="Google Shape;1403;p31">
            <a:extLst>
              <a:ext uri="{FF2B5EF4-FFF2-40B4-BE49-F238E27FC236}">
                <a16:creationId xmlns:a16="http://schemas.microsoft.com/office/drawing/2014/main" id="{E7AEBAF1-4730-DA54-3D78-F983D7F41333}"/>
              </a:ext>
            </a:extLst>
          </p:cNvPr>
          <p:cNvSpPr/>
          <p:nvPr/>
        </p:nvSpPr>
        <p:spPr>
          <a:xfrm>
            <a:off x="5131208" y="4776595"/>
            <a:ext cx="2644985" cy="81127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cs typeface="Poppins ExtraBold" panose="020B0604020202020204" charset="0"/>
                <a:sym typeface="Abel"/>
              </a:rPr>
              <a:t>Espace</a:t>
            </a: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3</a:t>
            </a:r>
            <a:endParaRPr lang="fr-FR"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4" name="Google Shape;1403;p31">
            <a:extLst>
              <a:ext uri="{FF2B5EF4-FFF2-40B4-BE49-F238E27FC236}">
                <a16:creationId xmlns:a16="http://schemas.microsoft.com/office/drawing/2014/main" id="{B8A633CF-9879-A80D-E860-5386B87B5B28}"/>
              </a:ext>
            </a:extLst>
          </p:cNvPr>
          <p:cNvSpPr/>
          <p:nvPr/>
        </p:nvSpPr>
        <p:spPr>
          <a:xfrm>
            <a:off x="5131208" y="3797531"/>
            <a:ext cx="2644985" cy="86566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cs typeface="Poppins ExtraBold" panose="020B0604020202020204" charset="0"/>
                <a:sym typeface="Abel"/>
              </a:rPr>
              <a:t>Espace</a:t>
            </a: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2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5" name="Google Shape;1403;p31">
            <a:extLst>
              <a:ext uri="{FF2B5EF4-FFF2-40B4-BE49-F238E27FC236}">
                <a16:creationId xmlns:a16="http://schemas.microsoft.com/office/drawing/2014/main" id="{D586231F-0A98-125A-AE6E-869113A33D15}"/>
              </a:ext>
            </a:extLst>
          </p:cNvPr>
          <p:cNvSpPr/>
          <p:nvPr/>
        </p:nvSpPr>
        <p:spPr>
          <a:xfrm>
            <a:off x="5131208" y="2818467"/>
            <a:ext cx="2644985" cy="86566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cs typeface="Poppins ExtraBold" panose="020B0604020202020204" charset="0"/>
                <a:sym typeface="Abel"/>
              </a:rPr>
              <a:t>Espace</a:t>
            </a: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1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0432D4D4-956F-C71E-2530-02664DCDC032}"/>
              </a:ext>
            </a:extLst>
          </p:cNvPr>
          <p:cNvGrpSpPr/>
          <p:nvPr/>
        </p:nvGrpSpPr>
        <p:grpSpPr>
          <a:xfrm>
            <a:off x="809807" y="2469289"/>
            <a:ext cx="2828128" cy="3344719"/>
            <a:chOff x="3948113" y="1313087"/>
            <a:chExt cx="3871913" cy="499212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18B46D8-8A5A-FC67-C29D-7006DD568EB9}"/>
                </a:ext>
              </a:extLst>
            </p:cNvPr>
            <p:cNvSpPr/>
            <p:nvPr/>
          </p:nvSpPr>
          <p:spPr>
            <a:xfrm>
              <a:off x="3948113" y="1313087"/>
              <a:ext cx="3871912" cy="499212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B61F729-2272-83F8-D9A0-CA33644D5DD1}"/>
                </a:ext>
              </a:extLst>
            </p:cNvPr>
            <p:cNvSpPr/>
            <p:nvPr/>
          </p:nvSpPr>
          <p:spPr>
            <a:xfrm>
              <a:off x="6724650" y="1313087"/>
              <a:ext cx="1095375" cy="450668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712A1D6-F281-3BF6-CCBF-FA0D10E65CC4}"/>
                </a:ext>
              </a:extLst>
            </p:cNvPr>
            <p:cNvSpPr/>
            <p:nvPr/>
          </p:nvSpPr>
          <p:spPr>
            <a:xfrm>
              <a:off x="3948113" y="5819775"/>
              <a:ext cx="3871913" cy="48544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" name="Oval 28">
            <a:extLst>
              <a:ext uri="{FF2B5EF4-FFF2-40B4-BE49-F238E27FC236}">
                <a16:creationId xmlns:a16="http://schemas.microsoft.com/office/drawing/2014/main" id="{06228EB3-07AB-A2DA-9579-5297007D9A2B}"/>
              </a:ext>
            </a:extLst>
          </p:cNvPr>
          <p:cNvSpPr/>
          <p:nvPr/>
        </p:nvSpPr>
        <p:spPr>
          <a:xfrm>
            <a:off x="1698277" y="3816404"/>
            <a:ext cx="350302" cy="32524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4" name="Oval 29">
            <a:extLst>
              <a:ext uri="{FF2B5EF4-FFF2-40B4-BE49-F238E27FC236}">
                <a16:creationId xmlns:a16="http://schemas.microsoft.com/office/drawing/2014/main" id="{A879E6BC-7921-5958-EC21-7CE16EB6F312}"/>
              </a:ext>
            </a:extLst>
          </p:cNvPr>
          <p:cNvSpPr/>
          <p:nvPr/>
        </p:nvSpPr>
        <p:spPr>
          <a:xfrm>
            <a:off x="2092912" y="5488763"/>
            <a:ext cx="350302" cy="32524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35" name="Oval 30">
            <a:extLst>
              <a:ext uri="{FF2B5EF4-FFF2-40B4-BE49-F238E27FC236}">
                <a16:creationId xmlns:a16="http://schemas.microsoft.com/office/drawing/2014/main" id="{CEFA3D97-7799-0A74-60F7-1804F21632C2}"/>
              </a:ext>
            </a:extLst>
          </p:cNvPr>
          <p:cNvSpPr/>
          <p:nvPr/>
        </p:nvSpPr>
        <p:spPr>
          <a:xfrm>
            <a:off x="3124144" y="3903150"/>
            <a:ext cx="350302" cy="32524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6" name="Google Shape;1403;p31">
            <a:extLst>
              <a:ext uri="{FF2B5EF4-FFF2-40B4-BE49-F238E27FC236}">
                <a16:creationId xmlns:a16="http://schemas.microsoft.com/office/drawing/2014/main" id="{94463469-FAA4-BA51-80AD-E782E2D8893F}"/>
              </a:ext>
            </a:extLst>
          </p:cNvPr>
          <p:cNvSpPr/>
          <p:nvPr/>
        </p:nvSpPr>
        <p:spPr>
          <a:xfrm>
            <a:off x="9004428" y="3804860"/>
            <a:ext cx="2644985" cy="81127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b. Le titre</a:t>
            </a:r>
            <a:endParaRPr lang="fr-FR"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37" name="Google Shape;1403;p31">
            <a:extLst>
              <a:ext uri="{FF2B5EF4-FFF2-40B4-BE49-F238E27FC236}">
                <a16:creationId xmlns:a16="http://schemas.microsoft.com/office/drawing/2014/main" id="{7788C3D7-6629-B42E-0A49-55D8C74A8033}"/>
              </a:ext>
            </a:extLst>
          </p:cNvPr>
          <p:cNvSpPr/>
          <p:nvPr/>
        </p:nvSpPr>
        <p:spPr>
          <a:xfrm>
            <a:off x="9004430" y="2815498"/>
            <a:ext cx="2644985" cy="86566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a. La légende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38" name="Google Shape;1403;p31">
            <a:extLst>
              <a:ext uri="{FF2B5EF4-FFF2-40B4-BE49-F238E27FC236}">
                <a16:creationId xmlns:a16="http://schemas.microsoft.com/office/drawing/2014/main" id="{B83D9ED7-B699-5936-207D-3B2B33181ADD}"/>
              </a:ext>
            </a:extLst>
          </p:cNvPr>
          <p:cNvSpPr/>
          <p:nvPr/>
        </p:nvSpPr>
        <p:spPr>
          <a:xfrm>
            <a:off x="9004428" y="4749399"/>
            <a:ext cx="2644985" cy="86566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c. Le dessin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6600FEB-BB3D-114A-44F7-988BA0748804}"/>
              </a:ext>
            </a:extLst>
          </p:cNvPr>
          <p:cNvCxnSpPr>
            <a:stCxn id="25" idx="3"/>
            <a:endCxn id="38" idx="1"/>
          </p:cNvCxnSpPr>
          <p:nvPr/>
        </p:nvCxnSpPr>
        <p:spPr>
          <a:xfrm>
            <a:off x="7776193" y="3251298"/>
            <a:ext cx="1228235" cy="1930932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99E34A0E-4C0B-4575-5605-F4C8057F9D38}"/>
              </a:ext>
            </a:extLst>
          </p:cNvPr>
          <p:cNvCxnSpPr>
            <a:cxnSpLocks/>
            <a:stCxn id="24" idx="3"/>
            <a:endCxn id="37" idx="1"/>
          </p:cNvCxnSpPr>
          <p:nvPr/>
        </p:nvCxnSpPr>
        <p:spPr>
          <a:xfrm flipV="1">
            <a:off x="7776193" y="3248329"/>
            <a:ext cx="1228237" cy="982033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DEAFF590-2C86-81A4-4A5B-2F5EAD82B983}"/>
              </a:ext>
            </a:extLst>
          </p:cNvPr>
          <p:cNvCxnSpPr>
            <a:cxnSpLocks/>
            <a:stCxn id="23" idx="3"/>
            <a:endCxn id="36" idx="1"/>
          </p:cNvCxnSpPr>
          <p:nvPr/>
        </p:nvCxnSpPr>
        <p:spPr>
          <a:xfrm flipV="1">
            <a:off x="7776193" y="4210496"/>
            <a:ext cx="1228235" cy="971735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625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F85D6-EE44-BDC3-E096-902343E6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A8ABAEC-3B27-4FD3-53A2-EDF86B29187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E4EB65F-3091-2DDC-3E48-CF175BCE9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562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78EF19-7017-D8D4-CFF3-660E97A85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_A_01">
            <a:extLst>
              <a:ext uri="{FF2B5EF4-FFF2-40B4-BE49-F238E27FC236}">
                <a16:creationId xmlns:a16="http://schemas.microsoft.com/office/drawing/2014/main" id="{F97F7BB8-9DD5-7348-6860-447476E0669F}"/>
              </a:ext>
            </a:extLst>
          </p:cNvPr>
          <p:cNvSpPr txBox="1"/>
          <p:nvPr/>
        </p:nvSpPr>
        <p:spPr>
          <a:xfrm>
            <a:off x="783852" y="165107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4737C94-5612-41B0-2E46-26E470F78303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B1F0BAC-02B4-7485-37F0-CF90273EBB27}"/>
              </a:ext>
            </a:extLst>
          </p:cNvPr>
          <p:cNvSpPr/>
          <p:nvPr/>
        </p:nvSpPr>
        <p:spPr>
          <a:xfrm>
            <a:off x="750725" y="1109981"/>
            <a:ext cx="11182161" cy="919401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Samir a réalisé trois dessins de la cellule représentée dans le document suivant. Lequel est correct ?</a:t>
            </a:r>
          </a:p>
        </p:txBody>
      </p:sp>
      <p:pic>
        <p:nvPicPr>
          <p:cNvPr id="2" name="Picture 5" descr="A close-up of a cell&#10;&#10;Description automatically generated">
            <a:extLst>
              <a:ext uri="{FF2B5EF4-FFF2-40B4-BE49-F238E27FC236}">
                <a16:creationId xmlns:a16="http://schemas.microsoft.com/office/drawing/2014/main" id="{8E6A207D-9D56-DE31-EAF8-CBB91FE15A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28288" r="75081" b="34336"/>
          <a:stretch/>
        </p:blipFill>
        <p:spPr>
          <a:xfrm>
            <a:off x="4735877" y="2129786"/>
            <a:ext cx="2225361" cy="2250238"/>
          </a:xfrm>
          <a:prstGeom prst="rect">
            <a:avLst/>
          </a:prstGeom>
          <a:ln w="12700">
            <a:solidFill>
              <a:schemeClr val="accent3"/>
            </a:solidFill>
          </a:ln>
        </p:spPr>
      </p:pic>
      <p:sp>
        <p:nvSpPr>
          <p:cNvPr id="8" name="Freeform: Shape 15">
            <a:extLst>
              <a:ext uri="{FF2B5EF4-FFF2-40B4-BE49-F238E27FC236}">
                <a16:creationId xmlns:a16="http://schemas.microsoft.com/office/drawing/2014/main" id="{FB099F1E-B000-D5BC-8E35-074CC4F17C03}"/>
              </a:ext>
            </a:extLst>
          </p:cNvPr>
          <p:cNvSpPr/>
          <p:nvPr/>
        </p:nvSpPr>
        <p:spPr>
          <a:xfrm>
            <a:off x="5272326" y="2706389"/>
            <a:ext cx="1380659" cy="1432992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6">
            <a:extLst>
              <a:ext uri="{FF2B5EF4-FFF2-40B4-BE49-F238E27FC236}">
                <a16:creationId xmlns:a16="http://schemas.microsoft.com/office/drawing/2014/main" id="{6B18A6EC-F972-10F4-392B-0029881C15CA}"/>
              </a:ext>
            </a:extLst>
          </p:cNvPr>
          <p:cNvSpPr/>
          <p:nvPr/>
        </p:nvSpPr>
        <p:spPr>
          <a:xfrm>
            <a:off x="5821195" y="2990346"/>
            <a:ext cx="520611" cy="469033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5">
            <a:extLst>
              <a:ext uri="{FF2B5EF4-FFF2-40B4-BE49-F238E27FC236}">
                <a16:creationId xmlns:a16="http://schemas.microsoft.com/office/drawing/2014/main" id="{287BA6C0-F0F2-2FBD-6A13-468F98CD0841}"/>
              </a:ext>
            </a:extLst>
          </p:cNvPr>
          <p:cNvSpPr/>
          <p:nvPr/>
        </p:nvSpPr>
        <p:spPr>
          <a:xfrm>
            <a:off x="9205230" y="4813829"/>
            <a:ext cx="1380659" cy="1432992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6">
            <a:extLst>
              <a:ext uri="{FF2B5EF4-FFF2-40B4-BE49-F238E27FC236}">
                <a16:creationId xmlns:a16="http://schemas.microsoft.com/office/drawing/2014/main" id="{684D5E21-FB41-452A-F0AC-117A836D1E99}"/>
              </a:ext>
            </a:extLst>
          </p:cNvPr>
          <p:cNvSpPr/>
          <p:nvPr/>
        </p:nvSpPr>
        <p:spPr>
          <a:xfrm>
            <a:off x="9754099" y="5097786"/>
            <a:ext cx="520611" cy="469033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32FE571-216B-A3C3-B9E3-45E7FA5335DE}"/>
              </a:ext>
            </a:extLst>
          </p:cNvPr>
          <p:cNvSpPr/>
          <p:nvPr/>
        </p:nvSpPr>
        <p:spPr>
          <a:xfrm>
            <a:off x="5272326" y="4715984"/>
            <a:ext cx="1380659" cy="1432992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F1DF084-2E85-B26D-64F7-FD35124BFC27}"/>
              </a:ext>
            </a:extLst>
          </p:cNvPr>
          <p:cNvSpPr/>
          <p:nvPr/>
        </p:nvSpPr>
        <p:spPr>
          <a:xfrm>
            <a:off x="5614219" y="4999941"/>
            <a:ext cx="727587" cy="702769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5">
            <a:extLst>
              <a:ext uri="{FF2B5EF4-FFF2-40B4-BE49-F238E27FC236}">
                <a16:creationId xmlns:a16="http://schemas.microsoft.com/office/drawing/2014/main" id="{17F49BBA-E305-BFB7-9B61-B07B1F5DEB9A}"/>
              </a:ext>
            </a:extLst>
          </p:cNvPr>
          <p:cNvSpPr/>
          <p:nvPr/>
        </p:nvSpPr>
        <p:spPr>
          <a:xfrm>
            <a:off x="1387564" y="4463845"/>
            <a:ext cx="1699766" cy="1937270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6">
            <a:extLst>
              <a:ext uri="{FF2B5EF4-FFF2-40B4-BE49-F238E27FC236}">
                <a16:creationId xmlns:a16="http://schemas.microsoft.com/office/drawing/2014/main" id="{A641B28D-DE18-FECC-78C0-873ED76B395C}"/>
              </a:ext>
            </a:extLst>
          </p:cNvPr>
          <p:cNvSpPr/>
          <p:nvPr/>
        </p:nvSpPr>
        <p:spPr>
          <a:xfrm>
            <a:off x="2095986" y="4999941"/>
            <a:ext cx="520611" cy="469033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59299B-F646-F9E0-CD64-5F038EF72307}"/>
              </a:ext>
            </a:extLst>
          </p:cNvPr>
          <p:cNvSpPr/>
          <p:nvPr/>
        </p:nvSpPr>
        <p:spPr>
          <a:xfrm>
            <a:off x="1154779" y="6075213"/>
            <a:ext cx="465569" cy="3993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1A8F828-3D86-4CC6-A172-77EA6F082892}"/>
              </a:ext>
            </a:extLst>
          </p:cNvPr>
          <p:cNvSpPr/>
          <p:nvPr/>
        </p:nvSpPr>
        <p:spPr>
          <a:xfrm>
            <a:off x="5148650" y="6001807"/>
            <a:ext cx="465569" cy="3993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58B006B-AAD2-7440-4E3A-950F9A889C02}"/>
              </a:ext>
            </a:extLst>
          </p:cNvPr>
          <p:cNvSpPr/>
          <p:nvPr/>
        </p:nvSpPr>
        <p:spPr>
          <a:xfrm>
            <a:off x="8837981" y="5949322"/>
            <a:ext cx="465569" cy="3993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c.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490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56BCF-9E43-C1FC-080F-A00163C41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6BCC51AC-9D7A-DBD2-C476-A23C964C2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25500"/>
            <a:ext cx="583170" cy="583170"/>
          </a:xfrm>
          <a:prstGeom prst="rect">
            <a:avLst/>
          </a:prstGeom>
        </p:spPr>
      </p:pic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1883EB00-EBA8-5FDB-47F3-9D2EE915ED3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3" name="D_A_02">
            <a:extLst>
              <a:ext uri="{FF2B5EF4-FFF2-40B4-BE49-F238E27FC236}">
                <a16:creationId xmlns:a16="http://schemas.microsoft.com/office/drawing/2014/main" id="{12232D85-B17D-7795-6D49-09220A340885}"/>
              </a:ext>
            </a:extLst>
          </p:cNvPr>
          <p:cNvSpPr txBox="1"/>
          <p:nvPr/>
        </p:nvSpPr>
        <p:spPr>
          <a:xfrm>
            <a:off x="835109" y="67310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Afficher et expliquer la réponse.</a:t>
            </a:r>
          </a:p>
        </p:txBody>
      </p:sp>
      <p:sp>
        <p:nvSpPr>
          <p:cNvPr id="34" name="D_A_01">
            <a:extLst>
              <a:ext uri="{FF2B5EF4-FFF2-40B4-BE49-F238E27FC236}">
                <a16:creationId xmlns:a16="http://schemas.microsoft.com/office/drawing/2014/main" id="{91A5ABC0-38CC-B95E-BD55-00E44E28689F}"/>
              </a:ext>
            </a:extLst>
          </p:cNvPr>
          <p:cNvSpPr txBox="1"/>
          <p:nvPr/>
        </p:nvSpPr>
        <p:spPr>
          <a:xfrm>
            <a:off x="835109" y="235425"/>
            <a:ext cx="10698130" cy="51840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19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Exactement ! C’est le dessin « c » qui est correct car il respecte </a:t>
            </a:r>
            <a:r>
              <a:rPr lang="fr-FR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les dimensions de la cellule dessinée</a:t>
            </a:r>
            <a:r>
              <a:rPr lang="fr-FR" sz="19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888D17D-D357-0F1E-972C-0F0D044E3AE3}"/>
              </a:ext>
            </a:extLst>
          </p:cNvPr>
          <p:cNvSpPr/>
          <p:nvPr/>
        </p:nvSpPr>
        <p:spPr>
          <a:xfrm>
            <a:off x="751302" y="1149127"/>
            <a:ext cx="9834588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dessin correct de la cellule représentée dans le </a:t>
            </a:r>
            <a:r>
              <a:rPr lang="fr-FR" sz="2400" b="1" dirty="0"/>
              <a:t>document suivant est :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5" descr="A close-up of a cell&#10;&#10;Description automatically generated">
            <a:extLst>
              <a:ext uri="{FF2B5EF4-FFF2-40B4-BE49-F238E27FC236}">
                <a16:creationId xmlns:a16="http://schemas.microsoft.com/office/drawing/2014/main" id="{7B333378-E06F-7BF7-3B37-026904B925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28288" r="75081" b="34336"/>
          <a:stretch/>
        </p:blipFill>
        <p:spPr>
          <a:xfrm>
            <a:off x="4735877" y="1872319"/>
            <a:ext cx="2225361" cy="2250238"/>
          </a:xfrm>
          <a:prstGeom prst="rect">
            <a:avLst/>
          </a:prstGeom>
          <a:ln w="12700">
            <a:solidFill>
              <a:schemeClr val="accent3"/>
            </a:solidFill>
          </a:ln>
        </p:spPr>
      </p:pic>
      <p:sp>
        <p:nvSpPr>
          <p:cNvPr id="5" name="Freeform: Shape 15">
            <a:extLst>
              <a:ext uri="{FF2B5EF4-FFF2-40B4-BE49-F238E27FC236}">
                <a16:creationId xmlns:a16="http://schemas.microsoft.com/office/drawing/2014/main" id="{24FCB28A-531E-E70C-EF61-30836986981B}"/>
              </a:ext>
            </a:extLst>
          </p:cNvPr>
          <p:cNvSpPr/>
          <p:nvPr/>
        </p:nvSpPr>
        <p:spPr>
          <a:xfrm>
            <a:off x="5272326" y="2448922"/>
            <a:ext cx="1380659" cy="1432992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16">
            <a:extLst>
              <a:ext uri="{FF2B5EF4-FFF2-40B4-BE49-F238E27FC236}">
                <a16:creationId xmlns:a16="http://schemas.microsoft.com/office/drawing/2014/main" id="{77CAA2A7-1C65-4190-AB89-7375A10D60C1}"/>
              </a:ext>
            </a:extLst>
          </p:cNvPr>
          <p:cNvSpPr/>
          <p:nvPr/>
        </p:nvSpPr>
        <p:spPr>
          <a:xfrm>
            <a:off x="5821195" y="2732879"/>
            <a:ext cx="520611" cy="469033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5">
            <a:extLst>
              <a:ext uri="{FF2B5EF4-FFF2-40B4-BE49-F238E27FC236}">
                <a16:creationId xmlns:a16="http://schemas.microsoft.com/office/drawing/2014/main" id="{38420923-8AF9-5289-56CA-83D020E0B0D3}"/>
              </a:ext>
            </a:extLst>
          </p:cNvPr>
          <p:cNvSpPr/>
          <p:nvPr/>
        </p:nvSpPr>
        <p:spPr>
          <a:xfrm>
            <a:off x="9205230" y="4556362"/>
            <a:ext cx="1380659" cy="1432992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16">
            <a:extLst>
              <a:ext uri="{FF2B5EF4-FFF2-40B4-BE49-F238E27FC236}">
                <a16:creationId xmlns:a16="http://schemas.microsoft.com/office/drawing/2014/main" id="{F49C4E06-199B-D8C2-A677-6A0E795D5A8F}"/>
              </a:ext>
            </a:extLst>
          </p:cNvPr>
          <p:cNvSpPr/>
          <p:nvPr/>
        </p:nvSpPr>
        <p:spPr>
          <a:xfrm>
            <a:off x="9754099" y="4840319"/>
            <a:ext cx="520611" cy="469033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15">
            <a:extLst>
              <a:ext uri="{FF2B5EF4-FFF2-40B4-BE49-F238E27FC236}">
                <a16:creationId xmlns:a16="http://schemas.microsoft.com/office/drawing/2014/main" id="{0EAFDD48-DCD9-44EF-DCEE-4850980A9C0C}"/>
              </a:ext>
            </a:extLst>
          </p:cNvPr>
          <p:cNvSpPr/>
          <p:nvPr/>
        </p:nvSpPr>
        <p:spPr>
          <a:xfrm>
            <a:off x="5272326" y="4458517"/>
            <a:ext cx="1380659" cy="1432992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6">
            <a:extLst>
              <a:ext uri="{FF2B5EF4-FFF2-40B4-BE49-F238E27FC236}">
                <a16:creationId xmlns:a16="http://schemas.microsoft.com/office/drawing/2014/main" id="{905622C2-3B9D-FADF-0931-362B86365DAB}"/>
              </a:ext>
            </a:extLst>
          </p:cNvPr>
          <p:cNvSpPr/>
          <p:nvPr/>
        </p:nvSpPr>
        <p:spPr>
          <a:xfrm>
            <a:off x="5614219" y="4742474"/>
            <a:ext cx="727587" cy="702769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5">
            <a:extLst>
              <a:ext uri="{FF2B5EF4-FFF2-40B4-BE49-F238E27FC236}">
                <a16:creationId xmlns:a16="http://schemas.microsoft.com/office/drawing/2014/main" id="{F21CC983-1CA5-0E45-E5AE-A00C80B4700A}"/>
              </a:ext>
            </a:extLst>
          </p:cNvPr>
          <p:cNvSpPr/>
          <p:nvPr/>
        </p:nvSpPr>
        <p:spPr>
          <a:xfrm>
            <a:off x="1387564" y="4206378"/>
            <a:ext cx="1699766" cy="1937270"/>
          </a:xfrm>
          <a:custGeom>
            <a:avLst/>
            <a:gdLst>
              <a:gd name="connsiteX0" fmla="*/ 1575402 w 1581260"/>
              <a:gd name="connsiteY0" fmla="*/ 667034 h 1714834"/>
              <a:gd name="connsiteX1" fmla="*/ 1359092 w 1581260"/>
              <a:gd name="connsiteY1" fmla="*/ 86931 h 1714834"/>
              <a:gd name="connsiteX2" fmla="*/ 425028 w 1581260"/>
              <a:gd name="connsiteY2" fmla="*/ 37769 h 1714834"/>
              <a:gd name="connsiteX3" fmla="*/ 12073 w 1581260"/>
              <a:gd name="connsiteY3" fmla="*/ 431060 h 1714834"/>
              <a:gd name="connsiteX4" fmla="*/ 110396 w 1581260"/>
              <a:gd name="connsiteY4" fmla="*/ 804686 h 1714834"/>
              <a:gd name="connsiteX5" fmla="*/ 110396 w 1581260"/>
              <a:gd name="connsiteY5" fmla="*/ 1227473 h 1714834"/>
              <a:gd name="connsiteX6" fmla="*/ 543015 w 1581260"/>
              <a:gd name="connsiteY6" fmla="*/ 1492944 h 1714834"/>
              <a:gd name="connsiteX7" fmla="*/ 926473 w 1581260"/>
              <a:gd name="connsiteY7" fmla="*/ 1699421 h 1714834"/>
              <a:gd name="connsiteX8" fmla="*/ 1211609 w 1581260"/>
              <a:gd name="connsiteY8" fmla="*/ 1060324 h 1714834"/>
              <a:gd name="connsiteX9" fmla="*/ 1575402 w 1581260"/>
              <a:gd name="connsiteY9" fmla="*/ 667034 h 1714834"/>
              <a:gd name="connsiteX0" fmla="*/ 1580025 w 1585161"/>
              <a:gd name="connsiteY0" fmla="*/ 667034 h 1714834"/>
              <a:gd name="connsiteX1" fmla="*/ 1363715 w 1585161"/>
              <a:gd name="connsiteY1" fmla="*/ 86931 h 1714834"/>
              <a:gd name="connsiteX2" fmla="*/ 508309 w 1585161"/>
              <a:gd name="connsiteY2" fmla="*/ 37769 h 1714834"/>
              <a:gd name="connsiteX3" fmla="*/ 16696 w 1585161"/>
              <a:gd name="connsiteY3" fmla="*/ 431060 h 1714834"/>
              <a:gd name="connsiteX4" fmla="*/ 115019 w 1585161"/>
              <a:gd name="connsiteY4" fmla="*/ 804686 h 1714834"/>
              <a:gd name="connsiteX5" fmla="*/ 115019 w 1585161"/>
              <a:gd name="connsiteY5" fmla="*/ 1227473 h 1714834"/>
              <a:gd name="connsiteX6" fmla="*/ 547638 w 1585161"/>
              <a:gd name="connsiteY6" fmla="*/ 1492944 h 1714834"/>
              <a:gd name="connsiteX7" fmla="*/ 931096 w 1585161"/>
              <a:gd name="connsiteY7" fmla="*/ 1699421 h 1714834"/>
              <a:gd name="connsiteX8" fmla="*/ 1216232 w 1585161"/>
              <a:gd name="connsiteY8" fmla="*/ 1060324 h 1714834"/>
              <a:gd name="connsiteX9" fmla="*/ 1580025 w 1585161"/>
              <a:gd name="connsiteY9" fmla="*/ 667034 h 1714834"/>
              <a:gd name="connsiteX0" fmla="*/ 1580025 w 1585161"/>
              <a:gd name="connsiteY0" fmla="*/ 714107 h 1761907"/>
              <a:gd name="connsiteX1" fmla="*/ 1363715 w 1585161"/>
              <a:gd name="connsiteY1" fmla="*/ 134004 h 1761907"/>
              <a:gd name="connsiteX2" fmla="*/ 508309 w 1585161"/>
              <a:gd name="connsiteY2" fmla="*/ 84842 h 1761907"/>
              <a:gd name="connsiteX3" fmla="*/ 16696 w 1585161"/>
              <a:gd name="connsiteY3" fmla="*/ 478133 h 1761907"/>
              <a:gd name="connsiteX4" fmla="*/ 115019 w 1585161"/>
              <a:gd name="connsiteY4" fmla="*/ 851759 h 1761907"/>
              <a:gd name="connsiteX5" fmla="*/ 115019 w 1585161"/>
              <a:gd name="connsiteY5" fmla="*/ 1274546 h 1761907"/>
              <a:gd name="connsiteX6" fmla="*/ 547638 w 1585161"/>
              <a:gd name="connsiteY6" fmla="*/ 1540017 h 1761907"/>
              <a:gd name="connsiteX7" fmla="*/ 931096 w 1585161"/>
              <a:gd name="connsiteY7" fmla="*/ 1746494 h 1761907"/>
              <a:gd name="connsiteX8" fmla="*/ 1216232 w 1585161"/>
              <a:gd name="connsiteY8" fmla="*/ 1107397 h 1761907"/>
              <a:gd name="connsiteX9" fmla="*/ 1580025 w 1585161"/>
              <a:gd name="connsiteY9" fmla="*/ 714107 h 1761907"/>
              <a:gd name="connsiteX0" fmla="*/ 1580025 w 1585161"/>
              <a:gd name="connsiteY0" fmla="*/ 701625 h 1749425"/>
              <a:gd name="connsiteX1" fmla="*/ 1363715 w 1585161"/>
              <a:gd name="connsiteY1" fmla="*/ 121522 h 1749425"/>
              <a:gd name="connsiteX2" fmla="*/ 970426 w 1585161"/>
              <a:gd name="connsiteY2" fmla="*/ 3536 h 1749425"/>
              <a:gd name="connsiteX3" fmla="*/ 508309 w 1585161"/>
              <a:gd name="connsiteY3" fmla="*/ 72360 h 1749425"/>
              <a:gd name="connsiteX4" fmla="*/ 16696 w 1585161"/>
              <a:gd name="connsiteY4" fmla="*/ 465651 h 1749425"/>
              <a:gd name="connsiteX5" fmla="*/ 115019 w 1585161"/>
              <a:gd name="connsiteY5" fmla="*/ 839277 h 1749425"/>
              <a:gd name="connsiteX6" fmla="*/ 115019 w 1585161"/>
              <a:gd name="connsiteY6" fmla="*/ 1262064 h 1749425"/>
              <a:gd name="connsiteX7" fmla="*/ 547638 w 1585161"/>
              <a:gd name="connsiteY7" fmla="*/ 1527535 h 1749425"/>
              <a:gd name="connsiteX8" fmla="*/ 931096 w 1585161"/>
              <a:gd name="connsiteY8" fmla="*/ 1734012 h 1749425"/>
              <a:gd name="connsiteX9" fmla="*/ 1216232 w 1585161"/>
              <a:gd name="connsiteY9" fmla="*/ 1094915 h 1749425"/>
              <a:gd name="connsiteX10" fmla="*/ 1580025 w 1585161"/>
              <a:gd name="connsiteY10" fmla="*/ 701625 h 1749425"/>
              <a:gd name="connsiteX0" fmla="*/ 1580025 w 1602199"/>
              <a:gd name="connsiteY0" fmla="*/ 701625 h 1749425"/>
              <a:gd name="connsiteX1" fmla="*/ 1540697 w 1602199"/>
              <a:gd name="connsiteY1" fmla="*/ 367329 h 1749425"/>
              <a:gd name="connsiteX2" fmla="*/ 1363715 w 1602199"/>
              <a:gd name="connsiteY2" fmla="*/ 121522 h 1749425"/>
              <a:gd name="connsiteX3" fmla="*/ 970426 w 1602199"/>
              <a:gd name="connsiteY3" fmla="*/ 3536 h 1749425"/>
              <a:gd name="connsiteX4" fmla="*/ 508309 w 1602199"/>
              <a:gd name="connsiteY4" fmla="*/ 72360 h 1749425"/>
              <a:gd name="connsiteX5" fmla="*/ 16696 w 1602199"/>
              <a:gd name="connsiteY5" fmla="*/ 465651 h 1749425"/>
              <a:gd name="connsiteX6" fmla="*/ 115019 w 1602199"/>
              <a:gd name="connsiteY6" fmla="*/ 839277 h 1749425"/>
              <a:gd name="connsiteX7" fmla="*/ 115019 w 1602199"/>
              <a:gd name="connsiteY7" fmla="*/ 1262064 h 1749425"/>
              <a:gd name="connsiteX8" fmla="*/ 547638 w 1602199"/>
              <a:gd name="connsiteY8" fmla="*/ 1527535 h 1749425"/>
              <a:gd name="connsiteX9" fmla="*/ 931096 w 1602199"/>
              <a:gd name="connsiteY9" fmla="*/ 1734012 h 1749425"/>
              <a:gd name="connsiteX10" fmla="*/ 1216232 w 1602199"/>
              <a:gd name="connsiteY10" fmla="*/ 1094915 h 1749425"/>
              <a:gd name="connsiteX11" fmla="*/ 1580025 w 1602199"/>
              <a:gd name="connsiteY11" fmla="*/ 701625 h 1749425"/>
              <a:gd name="connsiteX0" fmla="*/ 1580025 w 1595320"/>
              <a:gd name="connsiteY0" fmla="*/ 701625 h 1749425"/>
              <a:gd name="connsiteX1" fmla="*/ 1511201 w 1595320"/>
              <a:gd name="connsiteY1" fmla="*/ 445987 h 1749425"/>
              <a:gd name="connsiteX2" fmla="*/ 1363715 w 1595320"/>
              <a:gd name="connsiteY2" fmla="*/ 121522 h 1749425"/>
              <a:gd name="connsiteX3" fmla="*/ 970426 w 1595320"/>
              <a:gd name="connsiteY3" fmla="*/ 3536 h 1749425"/>
              <a:gd name="connsiteX4" fmla="*/ 508309 w 1595320"/>
              <a:gd name="connsiteY4" fmla="*/ 72360 h 1749425"/>
              <a:gd name="connsiteX5" fmla="*/ 16696 w 1595320"/>
              <a:gd name="connsiteY5" fmla="*/ 465651 h 1749425"/>
              <a:gd name="connsiteX6" fmla="*/ 115019 w 1595320"/>
              <a:gd name="connsiteY6" fmla="*/ 839277 h 1749425"/>
              <a:gd name="connsiteX7" fmla="*/ 115019 w 1595320"/>
              <a:gd name="connsiteY7" fmla="*/ 1262064 h 1749425"/>
              <a:gd name="connsiteX8" fmla="*/ 547638 w 1595320"/>
              <a:gd name="connsiteY8" fmla="*/ 1527535 h 1749425"/>
              <a:gd name="connsiteX9" fmla="*/ 931096 w 1595320"/>
              <a:gd name="connsiteY9" fmla="*/ 1734012 h 1749425"/>
              <a:gd name="connsiteX10" fmla="*/ 1216232 w 1595320"/>
              <a:gd name="connsiteY10" fmla="*/ 1094915 h 1749425"/>
              <a:gd name="connsiteX11" fmla="*/ 1580025 w 1595320"/>
              <a:gd name="connsiteY11" fmla="*/ 701625 h 1749425"/>
              <a:gd name="connsiteX0" fmla="*/ 1580025 w 1595320"/>
              <a:gd name="connsiteY0" fmla="*/ 654042 h 1701842"/>
              <a:gd name="connsiteX1" fmla="*/ 1511201 w 1595320"/>
              <a:gd name="connsiteY1" fmla="*/ 398404 h 1701842"/>
              <a:gd name="connsiteX2" fmla="*/ 1363715 w 1595320"/>
              <a:gd name="connsiteY2" fmla="*/ 73939 h 1701842"/>
              <a:gd name="connsiteX3" fmla="*/ 990090 w 1595320"/>
              <a:gd name="connsiteY3" fmla="*/ 44444 h 1701842"/>
              <a:gd name="connsiteX4" fmla="*/ 508309 w 1595320"/>
              <a:gd name="connsiteY4" fmla="*/ 24777 h 1701842"/>
              <a:gd name="connsiteX5" fmla="*/ 16696 w 1595320"/>
              <a:gd name="connsiteY5" fmla="*/ 418068 h 1701842"/>
              <a:gd name="connsiteX6" fmla="*/ 115019 w 1595320"/>
              <a:gd name="connsiteY6" fmla="*/ 791694 h 1701842"/>
              <a:gd name="connsiteX7" fmla="*/ 115019 w 1595320"/>
              <a:gd name="connsiteY7" fmla="*/ 1214481 h 1701842"/>
              <a:gd name="connsiteX8" fmla="*/ 547638 w 1595320"/>
              <a:gd name="connsiteY8" fmla="*/ 1479952 h 1701842"/>
              <a:gd name="connsiteX9" fmla="*/ 931096 w 1595320"/>
              <a:gd name="connsiteY9" fmla="*/ 1686429 h 1701842"/>
              <a:gd name="connsiteX10" fmla="*/ 1216232 w 1595320"/>
              <a:gd name="connsiteY10" fmla="*/ 1047332 h 1701842"/>
              <a:gd name="connsiteX11" fmla="*/ 1580025 w 1595320"/>
              <a:gd name="connsiteY11" fmla="*/ 654042 h 1701842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63715 w 1595320"/>
              <a:gd name="connsiteY2" fmla="*/ 52387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80025 w 1595320"/>
              <a:gd name="connsiteY0" fmla="*/ 632490 h 1680290"/>
              <a:gd name="connsiteX1" fmla="*/ 1511201 w 1595320"/>
              <a:gd name="connsiteY1" fmla="*/ 376852 h 1680290"/>
              <a:gd name="connsiteX2" fmla="*/ 1353883 w 1595320"/>
              <a:gd name="connsiteY2" fmla="*/ 131045 h 1680290"/>
              <a:gd name="connsiteX3" fmla="*/ 990090 w 1595320"/>
              <a:gd name="connsiteY3" fmla="*/ 22892 h 1680290"/>
              <a:gd name="connsiteX4" fmla="*/ 508309 w 1595320"/>
              <a:gd name="connsiteY4" fmla="*/ 32722 h 1680290"/>
              <a:gd name="connsiteX5" fmla="*/ 16696 w 1595320"/>
              <a:gd name="connsiteY5" fmla="*/ 396516 h 1680290"/>
              <a:gd name="connsiteX6" fmla="*/ 115019 w 1595320"/>
              <a:gd name="connsiteY6" fmla="*/ 770142 h 1680290"/>
              <a:gd name="connsiteX7" fmla="*/ 115019 w 1595320"/>
              <a:gd name="connsiteY7" fmla="*/ 1192929 h 1680290"/>
              <a:gd name="connsiteX8" fmla="*/ 547638 w 1595320"/>
              <a:gd name="connsiteY8" fmla="*/ 1458400 h 1680290"/>
              <a:gd name="connsiteX9" fmla="*/ 931096 w 1595320"/>
              <a:gd name="connsiteY9" fmla="*/ 1664877 h 1680290"/>
              <a:gd name="connsiteX10" fmla="*/ 1216232 w 1595320"/>
              <a:gd name="connsiteY10" fmla="*/ 1025780 h 1680290"/>
              <a:gd name="connsiteX11" fmla="*/ 1580025 w 1595320"/>
              <a:gd name="connsiteY11" fmla="*/ 632490 h 1680290"/>
              <a:gd name="connsiteX0" fmla="*/ 1535383 w 1550678"/>
              <a:gd name="connsiteY0" fmla="*/ 633198 h 1680998"/>
              <a:gd name="connsiteX1" fmla="*/ 1466559 w 1550678"/>
              <a:gd name="connsiteY1" fmla="*/ 377560 h 1680998"/>
              <a:gd name="connsiteX2" fmla="*/ 1309241 w 1550678"/>
              <a:gd name="connsiteY2" fmla="*/ 131753 h 1680998"/>
              <a:gd name="connsiteX3" fmla="*/ 945448 w 1550678"/>
              <a:gd name="connsiteY3" fmla="*/ 23600 h 1680998"/>
              <a:gd name="connsiteX4" fmla="*/ 463667 w 1550678"/>
              <a:gd name="connsiteY4" fmla="*/ 33430 h 1680998"/>
              <a:gd name="connsiteX5" fmla="*/ 21215 w 1550678"/>
              <a:gd name="connsiteY5" fmla="*/ 407056 h 1680998"/>
              <a:gd name="connsiteX6" fmla="*/ 70377 w 1550678"/>
              <a:gd name="connsiteY6" fmla="*/ 770850 h 1680998"/>
              <a:gd name="connsiteX7" fmla="*/ 70377 w 1550678"/>
              <a:gd name="connsiteY7" fmla="*/ 1193637 h 1680998"/>
              <a:gd name="connsiteX8" fmla="*/ 502996 w 1550678"/>
              <a:gd name="connsiteY8" fmla="*/ 1459108 h 1680998"/>
              <a:gd name="connsiteX9" fmla="*/ 886454 w 1550678"/>
              <a:gd name="connsiteY9" fmla="*/ 1665585 h 1680998"/>
              <a:gd name="connsiteX10" fmla="*/ 1171590 w 1550678"/>
              <a:gd name="connsiteY10" fmla="*/ 1026488 h 1680998"/>
              <a:gd name="connsiteX11" fmla="*/ 1535383 w 1550678"/>
              <a:gd name="connsiteY11" fmla="*/ 633198 h 1680998"/>
              <a:gd name="connsiteX0" fmla="*/ 1536013 w 1551308"/>
              <a:gd name="connsiteY0" fmla="*/ 633198 h 1680998"/>
              <a:gd name="connsiteX1" fmla="*/ 1467189 w 1551308"/>
              <a:gd name="connsiteY1" fmla="*/ 377560 h 1680998"/>
              <a:gd name="connsiteX2" fmla="*/ 1309871 w 1551308"/>
              <a:gd name="connsiteY2" fmla="*/ 131753 h 1680998"/>
              <a:gd name="connsiteX3" fmla="*/ 946078 w 1551308"/>
              <a:gd name="connsiteY3" fmla="*/ 23600 h 1680998"/>
              <a:gd name="connsiteX4" fmla="*/ 464297 w 1551308"/>
              <a:gd name="connsiteY4" fmla="*/ 33430 h 1680998"/>
              <a:gd name="connsiteX5" fmla="*/ 21845 w 1551308"/>
              <a:gd name="connsiteY5" fmla="*/ 407056 h 1680998"/>
              <a:gd name="connsiteX6" fmla="*/ 71007 w 1551308"/>
              <a:gd name="connsiteY6" fmla="*/ 770850 h 1680998"/>
              <a:gd name="connsiteX7" fmla="*/ 100503 w 1551308"/>
              <a:gd name="connsiteY7" fmla="*/ 1193637 h 1680998"/>
              <a:gd name="connsiteX8" fmla="*/ 503626 w 1551308"/>
              <a:gd name="connsiteY8" fmla="*/ 1459108 h 1680998"/>
              <a:gd name="connsiteX9" fmla="*/ 887084 w 1551308"/>
              <a:gd name="connsiteY9" fmla="*/ 1665585 h 1680998"/>
              <a:gd name="connsiteX10" fmla="*/ 1172220 w 1551308"/>
              <a:gd name="connsiteY10" fmla="*/ 1026488 h 1680998"/>
              <a:gd name="connsiteX11" fmla="*/ 1536013 w 1551308"/>
              <a:gd name="connsiteY11" fmla="*/ 633198 h 1680998"/>
              <a:gd name="connsiteX0" fmla="*/ 1536013 w 1548060"/>
              <a:gd name="connsiteY0" fmla="*/ 633198 h 1680998"/>
              <a:gd name="connsiteX1" fmla="*/ 1467189 w 1548060"/>
              <a:gd name="connsiteY1" fmla="*/ 377560 h 1680998"/>
              <a:gd name="connsiteX2" fmla="*/ 1309871 w 1548060"/>
              <a:gd name="connsiteY2" fmla="*/ 131753 h 1680998"/>
              <a:gd name="connsiteX3" fmla="*/ 946078 w 1548060"/>
              <a:gd name="connsiteY3" fmla="*/ 23600 h 1680998"/>
              <a:gd name="connsiteX4" fmla="*/ 464297 w 1548060"/>
              <a:gd name="connsiteY4" fmla="*/ 33430 h 1680998"/>
              <a:gd name="connsiteX5" fmla="*/ 21845 w 1548060"/>
              <a:gd name="connsiteY5" fmla="*/ 407056 h 1680998"/>
              <a:gd name="connsiteX6" fmla="*/ 71007 w 1548060"/>
              <a:gd name="connsiteY6" fmla="*/ 770850 h 1680998"/>
              <a:gd name="connsiteX7" fmla="*/ 100503 w 1548060"/>
              <a:gd name="connsiteY7" fmla="*/ 1193637 h 1680998"/>
              <a:gd name="connsiteX8" fmla="*/ 503626 w 1548060"/>
              <a:gd name="connsiteY8" fmla="*/ 1459108 h 1680998"/>
              <a:gd name="connsiteX9" fmla="*/ 887084 w 1548060"/>
              <a:gd name="connsiteY9" fmla="*/ 1665585 h 1680998"/>
              <a:gd name="connsiteX10" fmla="*/ 1221382 w 1548060"/>
              <a:gd name="connsiteY10" fmla="*/ 1046153 h 1680998"/>
              <a:gd name="connsiteX11" fmla="*/ 1536013 w 1548060"/>
              <a:gd name="connsiteY11" fmla="*/ 633198 h 1680998"/>
              <a:gd name="connsiteX0" fmla="*/ 1536013 w 1548060"/>
              <a:gd name="connsiteY0" fmla="*/ 633198 h 1653136"/>
              <a:gd name="connsiteX1" fmla="*/ 1467189 w 1548060"/>
              <a:gd name="connsiteY1" fmla="*/ 377560 h 1653136"/>
              <a:gd name="connsiteX2" fmla="*/ 1309871 w 1548060"/>
              <a:gd name="connsiteY2" fmla="*/ 131753 h 1653136"/>
              <a:gd name="connsiteX3" fmla="*/ 946078 w 1548060"/>
              <a:gd name="connsiteY3" fmla="*/ 23600 h 1653136"/>
              <a:gd name="connsiteX4" fmla="*/ 464297 w 1548060"/>
              <a:gd name="connsiteY4" fmla="*/ 33430 h 1653136"/>
              <a:gd name="connsiteX5" fmla="*/ 21845 w 1548060"/>
              <a:gd name="connsiteY5" fmla="*/ 407056 h 1653136"/>
              <a:gd name="connsiteX6" fmla="*/ 71007 w 1548060"/>
              <a:gd name="connsiteY6" fmla="*/ 770850 h 1653136"/>
              <a:gd name="connsiteX7" fmla="*/ 100503 w 1548060"/>
              <a:gd name="connsiteY7" fmla="*/ 1193637 h 1653136"/>
              <a:gd name="connsiteX8" fmla="*/ 503626 w 1548060"/>
              <a:gd name="connsiteY8" fmla="*/ 1459108 h 1653136"/>
              <a:gd name="connsiteX9" fmla="*/ 857587 w 1548060"/>
              <a:gd name="connsiteY9" fmla="*/ 1636088 h 1653136"/>
              <a:gd name="connsiteX10" fmla="*/ 1221382 w 1548060"/>
              <a:gd name="connsiteY10" fmla="*/ 1046153 h 1653136"/>
              <a:gd name="connsiteX11" fmla="*/ 1536013 w 1548060"/>
              <a:gd name="connsiteY11" fmla="*/ 633198 h 1653136"/>
              <a:gd name="connsiteX0" fmla="*/ 1531290 w 1543337"/>
              <a:gd name="connsiteY0" fmla="*/ 639914 h 1659852"/>
              <a:gd name="connsiteX1" fmla="*/ 1462466 w 1543337"/>
              <a:gd name="connsiteY1" fmla="*/ 384276 h 1659852"/>
              <a:gd name="connsiteX2" fmla="*/ 1305148 w 1543337"/>
              <a:gd name="connsiteY2" fmla="*/ 138469 h 1659852"/>
              <a:gd name="connsiteX3" fmla="*/ 941355 w 1543337"/>
              <a:gd name="connsiteY3" fmla="*/ 30316 h 1659852"/>
              <a:gd name="connsiteX4" fmla="*/ 390749 w 1543337"/>
              <a:gd name="connsiteY4" fmla="*/ 30313 h 1659852"/>
              <a:gd name="connsiteX5" fmla="*/ 17122 w 1543337"/>
              <a:gd name="connsiteY5" fmla="*/ 413772 h 1659852"/>
              <a:gd name="connsiteX6" fmla="*/ 66284 w 1543337"/>
              <a:gd name="connsiteY6" fmla="*/ 777566 h 1659852"/>
              <a:gd name="connsiteX7" fmla="*/ 95780 w 1543337"/>
              <a:gd name="connsiteY7" fmla="*/ 1200353 h 1659852"/>
              <a:gd name="connsiteX8" fmla="*/ 498903 w 1543337"/>
              <a:gd name="connsiteY8" fmla="*/ 1465824 h 1659852"/>
              <a:gd name="connsiteX9" fmla="*/ 852864 w 1543337"/>
              <a:gd name="connsiteY9" fmla="*/ 1642804 h 1659852"/>
              <a:gd name="connsiteX10" fmla="*/ 1216659 w 1543337"/>
              <a:gd name="connsiteY10" fmla="*/ 1052869 h 1659852"/>
              <a:gd name="connsiteX11" fmla="*/ 1531290 w 1543337"/>
              <a:gd name="connsiteY11" fmla="*/ 639914 h 1659852"/>
              <a:gd name="connsiteX0" fmla="*/ 1516828 w 1528875"/>
              <a:gd name="connsiteY0" fmla="*/ 623296 h 1643234"/>
              <a:gd name="connsiteX1" fmla="*/ 1448004 w 1528875"/>
              <a:gd name="connsiteY1" fmla="*/ 367658 h 1643234"/>
              <a:gd name="connsiteX2" fmla="*/ 1290686 w 1528875"/>
              <a:gd name="connsiteY2" fmla="*/ 121851 h 1643234"/>
              <a:gd name="connsiteX3" fmla="*/ 926893 w 1528875"/>
              <a:gd name="connsiteY3" fmla="*/ 13698 h 1643234"/>
              <a:gd name="connsiteX4" fmla="*/ 376287 w 1528875"/>
              <a:gd name="connsiteY4" fmla="*/ 13695 h 1643234"/>
              <a:gd name="connsiteX5" fmla="*/ 140313 w 1528875"/>
              <a:gd name="connsiteY5" fmla="*/ 171012 h 1643234"/>
              <a:gd name="connsiteX6" fmla="*/ 2660 w 1528875"/>
              <a:gd name="connsiteY6" fmla="*/ 397154 h 1643234"/>
              <a:gd name="connsiteX7" fmla="*/ 51822 w 1528875"/>
              <a:gd name="connsiteY7" fmla="*/ 760948 h 1643234"/>
              <a:gd name="connsiteX8" fmla="*/ 81318 w 1528875"/>
              <a:gd name="connsiteY8" fmla="*/ 1183735 h 1643234"/>
              <a:gd name="connsiteX9" fmla="*/ 484441 w 1528875"/>
              <a:gd name="connsiteY9" fmla="*/ 1449206 h 1643234"/>
              <a:gd name="connsiteX10" fmla="*/ 838402 w 1528875"/>
              <a:gd name="connsiteY10" fmla="*/ 1626186 h 1643234"/>
              <a:gd name="connsiteX11" fmla="*/ 1202197 w 1528875"/>
              <a:gd name="connsiteY11" fmla="*/ 1036251 h 1643234"/>
              <a:gd name="connsiteX12" fmla="*/ 1516828 w 1528875"/>
              <a:gd name="connsiteY12" fmla="*/ 623296 h 1643234"/>
              <a:gd name="connsiteX0" fmla="*/ 1519972 w 1532019"/>
              <a:gd name="connsiteY0" fmla="*/ 626163 h 1646101"/>
              <a:gd name="connsiteX1" fmla="*/ 1451148 w 1532019"/>
              <a:gd name="connsiteY1" fmla="*/ 370525 h 1646101"/>
              <a:gd name="connsiteX2" fmla="*/ 1293830 w 1532019"/>
              <a:gd name="connsiteY2" fmla="*/ 124718 h 1646101"/>
              <a:gd name="connsiteX3" fmla="*/ 930037 w 1532019"/>
              <a:gd name="connsiteY3" fmla="*/ 16565 h 1646101"/>
              <a:gd name="connsiteX4" fmla="*/ 379431 w 1532019"/>
              <a:gd name="connsiteY4" fmla="*/ 16562 h 1646101"/>
              <a:gd name="connsiteX5" fmla="*/ 202450 w 1532019"/>
              <a:gd name="connsiteY5" fmla="*/ 213208 h 1646101"/>
              <a:gd name="connsiteX6" fmla="*/ 5804 w 1532019"/>
              <a:gd name="connsiteY6" fmla="*/ 400021 h 1646101"/>
              <a:gd name="connsiteX7" fmla="*/ 54966 w 1532019"/>
              <a:gd name="connsiteY7" fmla="*/ 763815 h 1646101"/>
              <a:gd name="connsiteX8" fmla="*/ 84462 w 1532019"/>
              <a:gd name="connsiteY8" fmla="*/ 1186602 h 1646101"/>
              <a:gd name="connsiteX9" fmla="*/ 487585 w 1532019"/>
              <a:gd name="connsiteY9" fmla="*/ 1452073 h 1646101"/>
              <a:gd name="connsiteX10" fmla="*/ 841546 w 1532019"/>
              <a:gd name="connsiteY10" fmla="*/ 1629053 h 1646101"/>
              <a:gd name="connsiteX11" fmla="*/ 1205341 w 1532019"/>
              <a:gd name="connsiteY11" fmla="*/ 1039118 h 1646101"/>
              <a:gd name="connsiteX12" fmla="*/ 1519972 w 1532019"/>
              <a:gd name="connsiteY12" fmla="*/ 626163 h 1646101"/>
              <a:gd name="connsiteX0" fmla="*/ 1519972 w 1532019"/>
              <a:gd name="connsiteY0" fmla="*/ 615878 h 1635816"/>
              <a:gd name="connsiteX1" fmla="*/ 1451148 w 1532019"/>
              <a:gd name="connsiteY1" fmla="*/ 360240 h 1635816"/>
              <a:gd name="connsiteX2" fmla="*/ 1293830 w 1532019"/>
              <a:gd name="connsiteY2" fmla="*/ 114433 h 1635816"/>
              <a:gd name="connsiteX3" fmla="*/ 930037 w 1532019"/>
              <a:gd name="connsiteY3" fmla="*/ 6280 h 1635816"/>
              <a:gd name="connsiteX4" fmla="*/ 406101 w 1532019"/>
              <a:gd name="connsiteY4" fmla="*/ 25327 h 1635816"/>
              <a:gd name="connsiteX5" fmla="*/ 202450 w 1532019"/>
              <a:gd name="connsiteY5" fmla="*/ 202923 h 1635816"/>
              <a:gd name="connsiteX6" fmla="*/ 5804 w 1532019"/>
              <a:gd name="connsiteY6" fmla="*/ 389736 h 1635816"/>
              <a:gd name="connsiteX7" fmla="*/ 54966 w 1532019"/>
              <a:gd name="connsiteY7" fmla="*/ 753530 h 1635816"/>
              <a:gd name="connsiteX8" fmla="*/ 84462 w 1532019"/>
              <a:gd name="connsiteY8" fmla="*/ 1176317 h 1635816"/>
              <a:gd name="connsiteX9" fmla="*/ 487585 w 1532019"/>
              <a:gd name="connsiteY9" fmla="*/ 1441788 h 1635816"/>
              <a:gd name="connsiteX10" fmla="*/ 841546 w 1532019"/>
              <a:gd name="connsiteY10" fmla="*/ 1618768 h 1635816"/>
              <a:gd name="connsiteX11" fmla="*/ 1205341 w 1532019"/>
              <a:gd name="connsiteY11" fmla="*/ 1028833 h 1635816"/>
              <a:gd name="connsiteX12" fmla="*/ 1519972 w 1532019"/>
              <a:gd name="connsiteY12" fmla="*/ 615878 h 1635816"/>
              <a:gd name="connsiteX0" fmla="*/ 1518897 w 1530944"/>
              <a:gd name="connsiteY0" fmla="*/ 615878 h 1635816"/>
              <a:gd name="connsiteX1" fmla="*/ 1450073 w 1530944"/>
              <a:gd name="connsiteY1" fmla="*/ 360240 h 1635816"/>
              <a:gd name="connsiteX2" fmla="*/ 1292755 w 1530944"/>
              <a:gd name="connsiteY2" fmla="*/ 114433 h 1635816"/>
              <a:gd name="connsiteX3" fmla="*/ 928962 w 1530944"/>
              <a:gd name="connsiteY3" fmla="*/ 6280 h 1635816"/>
              <a:gd name="connsiteX4" fmla="*/ 405026 w 1530944"/>
              <a:gd name="connsiteY4" fmla="*/ 25327 h 1635816"/>
              <a:gd name="connsiteX5" fmla="*/ 182325 w 1530944"/>
              <a:gd name="connsiteY5" fmla="*/ 202923 h 1635816"/>
              <a:gd name="connsiteX6" fmla="*/ 4729 w 1530944"/>
              <a:gd name="connsiteY6" fmla="*/ 389736 h 1635816"/>
              <a:gd name="connsiteX7" fmla="*/ 53891 w 1530944"/>
              <a:gd name="connsiteY7" fmla="*/ 753530 h 1635816"/>
              <a:gd name="connsiteX8" fmla="*/ 83387 w 1530944"/>
              <a:gd name="connsiteY8" fmla="*/ 1176317 h 1635816"/>
              <a:gd name="connsiteX9" fmla="*/ 486510 w 1530944"/>
              <a:gd name="connsiteY9" fmla="*/ 1441788 h 1635816"/>
              <a:gd name="connsiteX10" fmla="*/ 840471 w 1530944"/>
              <a:gd name="connsiteY10" fmla="*/ 1618768 h 1635816"/>
              <a:gd name="connsiteX11" fmla="*/ 1204266 w 1530944"/>
              <a:gd name="connsiteY11" fmla="*/ 1028833 h 1635816"/>
              <a:gd name="connsiteX12" fmla="*/ 1518897 w 1530944"/>
              <a:gd name="connsiteY12" fmla="*/ 615878 h 1635816"/>
              <a:gd name="connsiteX0" fmla="*/ 1518897 w 1530944"/>
              <a:gd name="connsiteY0" fmla="*/ 609136 h 1629074"/>
              <a:gd name="connsiteX1" fmla="*/ 1450073 w 1530944"/>
              <a:gd name="connsiteY1" fmla="*/ 353498 h 1629074"/>
              <a:gd name="connsiteX2" fmla="*/ 1292755 w 1530944"/>
              <a:gd name="connsiteY2" fmla="*/ 107691 h 1629074"/>
              <a:gd name="connsiteX3" fmla="*/ 887052 w 1530944"/>
              <a:gd name="connsiteY3" fmla="*/ 10968 h 1629074"/>
              <a:gd name="connsiteX4" fmla="*/ 405026 w 1530944"/>
              <a:gd name="connsiteY4" fmla="*/ 18585 h 1629074"/>
              <a:gd name="connsiteX5" fmla="*/ 182325 w 1530944"/>
              <a:gd name="connsiteY5" fmla="*/ 196181 h 1629074"/>
              <a:gd name="connsiteX6" fmla="*/ 4729 w 1530944"/>
              <a:gd name="connsiteY6" fmla="*/ 382994 h 1629074"/>
              <a:gd name="connsiteX7" fmla="*/ 53891 w 1530944"/>
              <a:gd name="connsiteY7" fmla="*/ 746788 h 1629074"/>
              <a:gd name="connsiteX8" fmla="*/ 83387 w 1530944"/>
              <a:gd name="connsiteY8" fmla="*/ 1169575 h 1629074"/>
              <a:gd name="connsiteX9" fmla="*/ 486510 w 1530944"/>
              <a:gd name="connsiteY9" fmla="*/ 1435046 h 1629074"/>
              <a:gd name="connsiteX10" fmla="*/ 840471 w 1530944"/>
              <a:gd name="connsiteY10" fmla="*/ 1612026 h 1629074"/>
              <a:gd name="connsiteX11" fmla="*/ 1204266 w 1530944"/>
              <a:gd name="connsiteY11" fmla="*/ 1022091 h 1629074"/>
              <a:gd name="connsiteX12" fmla="*/ 1518897 w 1530944"/>
              <a:gd name="connsiteY12" fmla="*/ 609136 h 1629074"/>
              <a:gd name="connsiteX0" fmla="*/ 1518897 w 1529091"/>
              <a:gd name="connsiteY0" fmla="*/ 609136 h 1629074"/>
              <a:gd name="connsiteX1" fmla="*/ 1438643 w 1529091"/>
              <a:gd name="connsiteY1" fmla="*/ 387788 h 1629074"/>
              <a:gd name="connsiteX2" fmla="*/ 1292755 w 1529091"/>
              <a:gd name="connsiteY2" fmla="*/ 107691 h 1629074"/>
              <a:gd name="connsiteX3" fmla="*/ 887052 w 1529091"/>
              <a:gd name="connsiteY3" fmla="*/ 10968 h 1629074"/>
              <a:gd name="connsiteX4" fmla="*/ 405026 w 1529091"/>
              <a:gd name="connsiteY4" fmla="*/ 18585 h 1629074"/>
              <a:gd name="connsiteX5" fmla="*/ 182325 w 1529091"/>
              <a:gd name="connsiteY5" fmla="*/ 196181 h 1629074"/>
              <a:gd name="connsiteX6" fmla="*/ 4729 w 1529091"/>
              <a:gd name="connsiteY6" fmla="*/ 382994 h 1629074"/>
              <a:gd name="connsiteX7" fmla="*/ 53891 w 1529091"/>
              <a:gd name="connsiteY7" fmla="*/ 746788 h 1629074"/>
              <a:gd name="connsiteX8" fmla="*/ 83387 w 1529091"/>
              <a:gd name="connsiteY8" fmla="*/ 1169575 h 1629074"/>
              <a:gd name="connsiteX9" fmla="*/ 486510 w 1529091"/>
              <a:gd name="connsiteY9" fmla="*/ 1435046 h 1629074"/>
              <a:gd name="connsiteX10" fmla="*/ 840471 w 1529091"/>
              <a:gd name="connsiteY10" fmla="*/ 1612026 h 1629074"/>
              <a:gd name="connsiteX11" fmla="*/ 1204266 w 1529091"/>
              <a:gd name="connsiteY11" fmla="*/ 1022091 h 1629074"/>
              <a:gd name="connsiteX12" fmla="*/ 1518897 w 1529091"/>
              <a:gd name="connsiteY12" fmla="*/ 609136 h 16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29091" h="1629074">
                <a:moveTo>
                  <a:pt x="1518897" y="609136"/>
                </a:moveTo>
                <a:cubicBezTo>
                  <a:pt x="1557960" y="503419"/>
                  <a:pt x="1474695" y="484472"/>
                  <a:pt x="1438643" y="387788"/>
                </a:cubicBezTo>
                <a:cubicBezTo>
                  <a:pt x="1402591" y="291104"/>
                  <a:pt x="1384687" y="170494"/>
                  <a:pt x="1292755" y="107691"/>
                </a:cubicBezTo>
                <a:cubicBezTo>
                  <a:pt x="1200823" y="44888"/>
                  <a:pt x="1029620" y="19162"/>
                  <a:pt x="887052" y="10968"/>
                </a:cubicBezTo>
                <a:cubicBezTo>
                  <a:pt x="744484" y="2774"/>
                  <a:pt x="522481" y="-12284"/>
                  <a:pt x="405026" y="18585"/>
                </a:cubicBezTo>
                <a:cubicBezTo>
                  <a:pt x="287572" y="49454"/>
                  <a:pt x="244596" y="132271"/>
                  <a:pt x="182325" y="196181"/>
                </a:cubicBezTo>
                <a:cubicBezTo>
                  <a:pt x="120054" y="260091"/>
                  <a:pt x="26135" y="291226"/>
                  <a:pt x="4729" y="382994"/>
                </a:cubicBezTo>
                <a:cubicBezTo>
                  <a:pt x="-16677" y="474762"/>
                  <a:pt x="40781" y="615691"/>
                  <a:pt x="53891" y="746788"/>
                </a:cubicBezTo>
                <a:cubicBezTo>
                  <a:pt x="67001" y="877885"/>
                  <a:pt x="11284" y="1054865"/>
                  <a:pt x="83387" y="1169575"/>
                </a:cubicBezTo>
                <a:cubicBezTo>
                  <a:pt x="155490" y="1284285"/>
                  <a:pt x="360329" y="1361304"/>
                  <a:pt x="486510" y="1435046"/>
                </a:cubicBezTo>
                <a:cubicBezTo>
                  <a:pt x="612691" y="1508788"/>
                  <a:pt x="729039" y="1684129"/>
                  <a:pt x="840471" y="1612026"/>
                </a:cubicBezTo>
                <a:cubicBezTo>
                  <a:pt x="951903" y="1539923"/>
                  <a:pt x="1091195" y="1189239"/>
                  <a:pt x="1204266" y="1022091"/>
                </a:cubicBezTo>
                <a:cubicBezTo>
                  <a:pt x="1317337" y="854943"/>
                  <a:pt x="1479834" y="714853"/>
                  <a:pt x="1518897" y="609136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6">
            <a:extLst>
              <a:ext uri="{FF2B5EF4-FFF2-40B4-BE49-F238E27FC236}">
                <a16:creationId xmlns:a16="http://schemas.microsoft.com/office/drawing/2014/main" id="{1A64C413-A2C0-EDC1-C4F9-5597BD2A15C0}"/>
              </a:ext>
            </a:extLst>
          </p:cNvPr>
          <p:cNvSpPr/>
          <p:nvPr/>
        </p:nvSpPr>
        <p:spPr>
          <a:xfrm>
            <a:off x="2095986" y="4742474"/>
            <a:ext cx="520611" cy="469033"/>
          </a:xfrm>
          <a:custGeom>
            <a:avLst/>
            <a:gdLst>
              <a:gd name="connsiteX0" fmla="*/ 396071 w 631876"/>
              <a:gd name="connsiteY0" fmla="*/ 2558 h 573248"/>
              <a:gd name="connsiteX1" fmla="*/ 190331 w 631876"/>
              <a:gd name="connsiteY1" fmla="*/ 40658 h 573248"/>
              <a:gd name="connsiteX2" fmla="*/ 45551 w 631876"/>
              <a:gd name="connsiteY2" fmla="*/ 143528 h 573248"/>
              <a:gd name="connsiteX3" fmla="*/ 7451 w 631876"/>
              <a:gd name="connsiteY3" fmla="*/ 345458 h 573248"/>
              <a:gd name="connsiteX4" fmla="*/ 175091 w 631876"/>
              <a:gd name="connsiteY4" fmla="*/ 532148 h 573248"/>
              <a:gd name="connsiteX5" fmla="*/ 487511 w 631876"/>
              <a:gd name="connsiteY5" fmla="*/ 555008 h 573248"/>
              <a:gd name="connsiteX6" fmla="*/ 628481 w 631876"/>
              <a:gd name="connsiteY6" fmla="*/ 311168 h 573248"/>
              <a:gd name="connsiteX7" fmla="*/ 571331 w 631876"/>
              <a:gd name="connsiteY7" fmla="*/ 105428 h 573248"/>
              <a:gd name="connsiteX8" fmla="*/ 396071 w 631876"/>
              <a:gd name="connsiteY8" fmla="*/ 2558 h 57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876" h="573248">
                <a:moveTo>
                  <a:pt x="396071" y="2558"/>
                </a:moveTo>
                <a:cubicBezTo>
                  <a:pt x="332571" y="-8237"/>
                  <a:pt x="248751" y="17163"/>
                  <a:pt x="190331" y="40658"/>
                </a:cubicBezTo>
                <a:cubicBezTo>
                  <a:pt x="131911" y="64153"/>
                  <a:pt x="76031" y="92728"/>
                  <a:pt x="45551" y="143528"/>
                </a:cubicBezTo>
                <a:cubicBezTo>
                  <a:pt x="15071" y="194328"/>
                  <a:pt x="-14139" y="280688"/>
                  <a:pt x="7451" y="345458"/>
                </a:cubicBezTo>
                <a:cubicBezTo>
                  <a:pt x="29041" y="410228"/>
                  <a:pt x="95081" y="497223"/>
                  <a:pt x="175091" y="532148"/>
                </a:cubicBezTo>
                <a:cubicBezTo>
                  <a:pt x="255101" y="567073"/>
                  <a:pt x="411946" y="591838"/>
                  <a:pt x="487511" y="555008"/>
                </a:cubicBezTo>
                <a:cubicBezTo>
                  <a:pt x="563076" y="518178"/>
                  <a:pt x="614511" y="386098"/>
                  <a:pt x="628481" y="311168"/>
                </a:cubicBezTo>
                <a:cubicBezTo>
                  <a:pt x="642451" y="236238"/>
                  <a:pt x="611336" y="155593"/>
                  <a:pt x="571331" y="105428"/>
                </a:cubicBezTo>
                <a:cubicBezTo>
                  <a:pt x="531326" y="55263"/>
                  <a:pt x="459571" y="13353"/>
                  <a:pt x="396071" y="25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12E1DA-D652-1490-F486-3C037D396319}"/>
              </a:ext>
            </a:extLst>
          </p:cNvPr>
          <p:cNvSpPr/>
          <p:nvPr/>
        </p:nvSpPr>
        <p:spPr>
          <a:xfrm>
            <a:off x="1154779" y="5817746"/>
            <a:ext cx="465569" cy="3993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B7B4EE-94E6-116C-06B0-2DE7869AAC52}"/>
              </a:ext>
            </a:extLst>
          </p:cNvPr>
          <p:cNvSpPr/>
          <p:nvPr/>
        </p:nvSpPr>
        <p:spPr>
          <a:xfrm>
            <a:off x="5148650" y="5744340"/>
            <a:ext cx="465569" cy="3993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B1CC05-EEDE-CD38-DE1F-73558EB4AD79}"/>
              </a:ext>
            </a:extLst>
          </p:cNvPr>
          <p:cNvSpPr/>
          <p:nvPr/>
        </p:nvSpPr>
        <p:spPr>
          <a:xfrm>
            <a:off x="8837981" y="5691855"/>
            <a:ext cx="465569" cy="39930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c.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PGB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39862" y="2710597"/>
            <a:ext cx="4401901" cy="1189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1D9A78"/>
                </a:solidFill>
                <a:ea typeface="Calibri"/>
                <a:cs typeface="Calibri"/>
              </a:rPr>
              <a:t>Pratique guidée</a:t>
            </a:r>
          </a:p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1D9A78"/>
                </a:solidFill>
                <a:ea typeface="Calibri"/>
                <a:cs typeface="Calibri"/>
              </a:rPr>
              <a:t>en binôme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EA3BF8AE-69DD-1E54-E57C-93F42BDD36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539"/>
          <a:stretch>
            <a:fillRect/>
          </a:stretch>
        </p:blipFill>
        <p:spPr>
          <a:xfrm>
            <a:off x="1568398" y="2349910"/>
            <a:ext cx="2829438" cy="2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875" y="84175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: Rounded Corners 24">
            <a:extLst>
              <a:ext uri="{FF2B5EF4-FFF2-40B4-BE49-F238E27FC236}">
                <a16:creationId xmlns:a16="http://schemas.microsoft.com/office/drawing/2014/main" id="{D8257095-5886-1650-2D52-19D68B1772E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25F34D-3B4F-7467-714F-5D475B4DD2CF}"/>
              </a:ext>
            </a:extLst>
          </p:cNvPr>
          <p:cNvSpPr txBox="1"/>
          <p:nvPr/>
        </p:nvSpPr>
        <p:spPr>
          <a:xfrm>
            <a:off x="953727" y="150289"/>
            <a:ext cx="102655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3 minutes pour réaliser l’activité de la page 83 sur le livret. Ensuite, vous comparez vos réponses en justifiant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0CA6CF-526B-9DAE-6F58-A792C0CEC2D2}"/>
              </a:ext>
            </a:extLst>
          </p:cNvPr>
          <p:cNvSpPr txBox="1"/>
          <p:nvPr/>
        </p:nvSpPr>
        <p:spPr>
          <a:xfrm>
            <a:off x="865238" y="687044"/>
            <a:ext cx="103540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noProof="0" dirty="0">
                <a:solidFill>
                  <a:schemeClr val="bg2">
                    <a:lumMod val="90000"/>
                  </a:schemeClr>
                </a:solidFill>
              </a:rPr>
              <a:t>Lire et expliquer </a:t>
            </a:r>
            <a:r>
              <a:rPr lang="fr-FR" sz="1600" i="1" noProof="0" dirty="0">
                <a:solidFill>
                  <a:schemeClr val="bg2">
                    <a:lumMod val="90000"/>
                  </a:schemeClr>
                </a:solidFill>
              </a:rPr>
              <a:t>les consignes aux élèves. Puis suivre de près les élèves et apporter de l’aide si nécessaire. </a:t>
            </a:r>
          </a:p>
        </p:txBody>
      </p:sp>
      <p:pic>
        <p:nvPicPr>
          <p:cNvPr id="2" name="Image 1" descr="Une image contenant texte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E48C990C-3E0E-6434-37AC-5EA604DB2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43" y="1335554"/>
            <a:ext cx="10634694" cy="43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C201A-5C7C-648F-FF03-1D7A7E4CA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FC3958D6-DA9B-6716-CDF2-4EB85A8C09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875" y="84175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47055D00-D194-6650-7F49-6EC3327F02E0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DE76FAA-E7CB-CEE2-7579-5085AD503EBD}"/>
              </a:ext>
            </a:extLst>
          </p:cNvPr>
          <p:cNvSpPr txBox="1"/>
          <p:nvPr/>
        </p:nvSpPr>
        <p:spPr>
          <a:xfrm>
            <a:off x="953727" y="150289"/>
            <a:ext cx="102655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3 minutes pour réaliser l’activité de la page 83 sur le livret. Ensuite, vous comparez vos réponses en justifiant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B021D7C-CAFC-B80B-5348-3981CFE00086}"/>
              </a:ext>
            </a:extLst>
          </p:cNvPr>
          <p:cNvSpPr txBox="1"/>
          <p:nvPr/>
        </p:nvSpPr>
        <p:spPr>
          <a:xfrm>
            <a:off x="865238" y="687044"/>
            <a:ext cx="103540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noProof="0" dirty="0">
                <a:solidFill>
                  <a:schemeClr val="bg2">
                    <a:lumMod val="90000"/>
                  </a:schemeClr>
                </a:solidFill>
              </a:rPr>
              <a:t>Lire et expliquer </a:t>
            </a:r>
            <a:r>
              <a:rPr lang="fr-FR" sz="1600" i="1" noProof="0" dirty="0">
                <a:solidFill>
                  <a:schemeClr val="bg2">
                    <a:lumMod val="90000"/>
                  </a:schemeClr>
                </a:solidFill>
              </a:rPr>
              <a:t>les consignes aux élèves. Puis suivre de près les élèves et apporter de l’aide si nécessaire. </a:t>
            </a:r>
          </a:p>
        </p:txBody>
      </p:sp>
      <p:pic>
        <p:nvPicPr>
          <p:cNvPr id="9" name="Image 8" descr="Une image contenant texte, capture d’écran, affichage, nombre&#10;&#10;Le contenu généré par l’IA peut être incorrect.">
            <a:extLst>
              <a:ext uri="{FF2B5EF4-FFF2-40B4-BE49-F238E27FC236}">
                <a16:creationId xmlns:a16="http://schemas.microsoft.com/office/drawing/2014/main" id="{8FC3D7DB-74C9-98C1-3525-204DDD964E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108"/>
          <a:stretch>
            <a:fillRect/>
          </a:stretch>
        </p:blipFill>
        <p:spPr>
          <a:xfrm>
            <a:off x="2668556" y="976996"/>
            <a:ext cx="6407814" cy="569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09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3FA10-E755-9100-E9BB-25D455E1D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93BFF740-9A65-D27D-9C92-4B30CA8D8DE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7C9E1C-BD1F-1686-5728-22BEB77F8AFB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78BAC771-67F2-CE81-FF15-2E0F1FA296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32A301B9-4C05-8E60-23F2-B199A79637AD}"/>
              </a:ext>
            </a:extLst>
          </p:cNvPr>
          <p:cNvSpPr txBox="1"/>
          <p:nvPr/>
        </p:nvSpPr>
        <p:spPr>
          <a:xfrm>
            <a:off x="886494" y="224752"/>
            <a:ext cx="2584293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</a:t>
            </a:r>
          </a:p>
        </p:txBody>
      </p:sp>
    </p:spTree>
    <p:extLst>
      <p:ext uri="{BB962C8B-B14F-4D97-AF65-F5344CB8AC3E}">
        <p14:creationId xmlns:p14="http://schemas.microsoft.com/office/powerpoint/2010/main" val="2581650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5FADE4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5FADE4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 (O)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 (M)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 (PGC)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1D9A78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1D9A78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 (PGB)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 (PA)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DC94DE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DC94DE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 (C)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CCCC6-7D83-A852-DC50-6BD6FDE6B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FC4C58AA-7B35-B18F-FB2A-62674C5BB38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" name="D_A_01">
            <a:extLst>
              <a:ext uri="{FF2B5EF4-FFF2-40B4-BE49-F238E27FC236}">
                <a16:creationId xmlns:a16="http://schemas.microsoft.com/office/drawing/2014/main" id="{6E446D63-2680-BFB8-EC79-2118AA6819AE}"/>
              </a:ext>
            </a:extLst>
          </p:cNvPr>
          <p:cNvSpPr txBox="1"/>
          <p:nvPr/>
        </p:nvSpPr>
        <p:spPr>
          <a:xfrm>
            <a:off x="817668" y="176145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Prenez la correction sur vos livrets.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D9592E5B-6605-93F7-97A9-41277B29C4D4}"/>
              </a:ext>
            </a:extLst>
          </p:cNvPr>
          <p:cNvSpPr txBox="1"/>
          <p:nvPr/>
        </p:nvSpPr>
        <p:spPr>
          <a:xfrm>
            <a:off x="817668" y="550188"/>
            <a:ext cx="8369582" cy="3570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617550F-AB61-40EB-7108-5D07EACBF368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654CB51-DB72-E737-E177-BF5DBEBA9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90175FBC-8B1C-58EF-D5E4-C047D380F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5" name="Group 1">
            <a:extLst>
              <a:ext uri="{FF2B5EF4-FFF2-40B4-BE49-F238E27FC236}">
                <a16:creationId xmlns:a16="http://schemas.microsoft.com/office/drawing/2014/main" id="{A241ABA2-49CD-DAED-A5E3-E431E535674E}"/>
              </a:ext>
            </a:extLst>
          </p:cNvPr>
          <p:cNvGrpSpPr/>
          <p:nvPr/>
        </p:nvGrpSpPr>
        <p:grpSpPr>
          <a:xfrm>
            <a:off x="6634480" y="1280159"/>
            <a:ext cx="4974798" cy="5275917"/>
            <a:chOff x="6634480" y="1280159"/>
            <a:chExt cx="4974798" cy="5275917"/>
          </a:xfrm>
        </p:grpSpPr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786A2E7A-834E-7CB6-B0D5-D56C4BD1ECA0}"/>
                </a:ext>
              </a:extLst>
            </p:cNvPr>
            <p:cNvGrpSpPr/>
            <p:nvPr/>
          </p:nvGrpSpPr>
          <p:grpSpPr>
            <a:xfrm>
              <a:off x="6634480" y="1280159"/>
              <a:ext cx="4946308" cy="5275917"/>
              <a:chOff x="3948113" y="1313087"/>
              <a:chExt cx="4352204" cy="4992128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943FFAB-8942-8E7F-2A61-0ACE025007BA}"/>
                  </a:ext>
                </a:extLst>
              </p:cNvPr>
              <p:cNvSpPr/>
              <p:nvPr/>
            </p:nvSpPr>
            <p:spPr>
              <a:xfrm>
                <a:off x="3948113" y="1313087"/>
                <a:ext cx="4352204" cy="4992128"/>
              </a:xfrm>
              <a:prstGeom prst="rect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B9E7577-B2C5-7E12-51BC-8AAD04A98786}"/>
                  </a:ext>
                </a:extLst>
              </p:cNvPr>
              <p:cNvSpPr/>
              <p:nvPr/>
            </p:nvSpPr>
            <p:spPr>
              <a:xfrm>
                <a:off x="6724650" y="1313087"/>
                <a:ext cx="1575667" cy="4186331"/>
              </a:xfrm>
              <a:prstGeom prst="rect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9BC35B6-1419-2B5B-3304-5912B4B4E968}"/>
                  </a:ext>
                </a:extLst>
              </p:cNvPr>
              <p:cNvSpPr/>
              <p:nvPr/>
            </p:nvSpPr>
            <p:spPr>
              <a:xfrm>
                <a:off x="3948113" y="5499418"/>
                <a:ext cx="4352204" cy="805797"/>
              </a:xfrm>
              <a:prstGeom prst="rect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Google Shape;1403;p31">
              <a:extLst>
                <a:ext uri="{FF2B5EF4-FFF2-40B4-BE49-F238E27FC236}">
                  <a16:creationId xmlns:a16="http://schemas.microsoft.com/office/drawing/2014/main" id="{2966E115-0110-0E40-493E-428E5D1B60EA}"/>
                </a:ext>
              </a:extLst>
            </p:cNvPr>
            <p:cNvSpPr/>
            <p:nvPr/>
          </p:nvSpPr>
          <p:spPr>
            <a:xfrm>
              <a:off x="10055421" y="3218051"/>
              <a:ext cx="914638" cy="333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altLang="en-US" sz="2000" dirty="0"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Noyau</a:t>
              </a:r>
            </a:p>
          </p:txBody>
        </p:sp>
        <p:sp>
          <p:nvSpPr>
            <p:cNvPr id="14" name="Google Shape;1403;p31">
              <a:extLst>
                <a:ext uri="{FF2B5EF4-FFF2-40B4-BE49-F238E27FC236}">
                  <a16:creationId xmlns:a16="http://schemas.microsoft.com/office/drawing/2014/main" id="{C2DA096A-2977-5F43-635F-65A69D4F70D3}"/>
                </a:ext>
              </a:extLst>
            </p:cNvPr>
            <p:cNvSpPr/>
            <p:nvPr/>
          </p:nvSpPr>
          <p:spPr>
            <a:xfrm>
              <a:off x="9818522" y="2561227"/>
              <a:ext cx="1790756" cy="5824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altLang="en-US" sz="2000" dirty="0"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Membrane cytoplasmique</a:t>
              </a:r>
            </a:p>
          </p:txBody>
        </p:sp>
        <p:sp>
          <p:nvSpPr>
            <p:cNvPr id="15" name="Google Shape;1403;p31">
              <a:extLst>
                <a:ext uri="{FF2B5EF4-FFF2-40B4-BE49-F238E27FC236}">
                  <a16:creationId xmlns:a16="http://schemas.microsoft.com/office/drawing/2014/main" id="{65DB3C16-4A15-450A-4D7F-14ADEA59AF79}"/>
                </a:ext>
              </a:extLst>
            </p:cNvPr>
            <p:cNvSpPr/>
            <p:nvPr/>
          </p:nvSpPr>
          <p:spPr>
            <a:xfrm>
              <a:off x="9960817" y="4005543"/>
              <a:ext cx="1535896" cy="333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altLang="en-US" sz="2000" dirty="0"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Cytoplasme</a:t>
              </a:r>
            </a:p>
          </p:txBody>
        </p:sp>
        <p:cxnSp>
          <p:nvCxnSpPr>
            <p:cNvPr id="16" name="Connecteur droit avec flèche 18">
              <a:extLst>
                <a:ext uri="{FF2B5EF4-FFF2-40B4-BE49-F238E27FC236}">
                  <a16:creationId xmlns:a16="http://schemas.microsoft.com/office/drawing/2014/main" id="{05248C86-692A-5D6F-222D-72C836F220CB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flipH="1">
              <a:off x="8691879" y="3385002"/>
              <a:ext cx="136354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Connecteur droit avec flèche 18">
              <a:extLst>
                <a:ext uri="{FF2B5EF4-FFF2-40B4-BE49-F238E27FC236}">
                  <a16:creationId xmlns:a16="http://schemas.microsoft.com/office/drawing/2014/main" id="{E3C38402-F145-3396-7B4B-20559AC3EA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89720" y="2790316"/>
              <a:ext cx="86570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CAD87F3F-16F1-EFC7-7AB6-32D25F78DF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03640" y="4219239"/>
              <a:ext cx="127538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333D3959-507F-78A6-0B47-9BF4B8C326C3}"/>
                </a:ext>
              </a:extLst>
            </p:cNvPr>
            <p:cNvSpPr txBox="1"/>
            <p:nvPr/>
          </p:nvSpPr>
          <p:spPr>
            <a:xfrm>
              <a:off x="7001130" y="5730561"/>
              <a:ext cx="440848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0" i="0" u="sng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Cellule animale observée au microscope optique (grossissement X800)</a:t>
              </a:r>
              <a:endParaRPr lang="en-US" sz="2000" u="sng" dirty="0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F10544A-759C-289E-71AD-48927BB1585B}"/>
              </a:ext>
            </a:extLst>
          </p:cNvPr>
          <p:cNvGrpSpPr/>
          <p:nvPr/>
        </p:nvGrpSpPr>
        <p:grpSpPr>
          <a:xfrm>
            <a:off x="1132192" y="1577324"/>
            <a:ext cx="4429125" cy="4629150"/>
            <a:chOff x="1132192" y="1501124"/>
            <a:chExt cx="4429125" cy="4629150"/>
          </a:xfrm>
        </p:grpSpPr>
        <p:pic>
          <p:nvPicPr>
            <p:cNvPr id="27" name="Image 26" descr="Une image contenant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E5BDFC11-51BA-E1BA-20E3-B996167C5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2192" y="1501124"/>
              <a:ext cx="4429125" cy="4629150"/>
            </a:xfrm>
            <a:prstGeom prst="rect">
              <a:avLst/>
            </a:prstGeom>
          </p:spPr>
        </p:pic>
        <p:sp>
          <p:nvSpPr>
            <p:cNvPr id="28" name="Freeform: Shape 9">
              <a:extLst>
                <a:ext uri="{FF2B5EF4-FFF2-40B4-BE49-F238E27FC236}">
                  <a16:creationId xmlns:a16="http://schemas.microsoft.com/office/drawing/2014/main" id="{5AEE4F4D-0CB2-2F35-4DA0-84C52CA42601}"/>
                </a:ext>
              </a:extLst>
            </p:cNvPr>
            <p:cNvSpPr/>
            <p:nvPr/>
          </p:nvSpPr>
          <p:spPr>
            <a:xfrm rot="2314574">
              <a:off x="2909209" y="2356430"/>
              <a:ext cx="2355517" cy="2250462"/>
            </a:xfrm>
            <a:custGeom>
              <a:avLst/>
              <a:gdLst>
                <a:gd name="connsiteX0" fmla="*/ 1554025 w 1762195"/>
                <a:gd name="connsiteY0" fmla="*/ 1809249 h 2007714"/>
                <a:gd name="connsiteX1" fmla="*/ 1711341 w 1762195"/>
                <a:gd name="connsiteY1" fmla="*/ 1553610 h 2007714"/>
                <a:gd name="connsiteX2" fmla="*/ 1750670 w 1762195"/>
                <a:gd name="connsiteY2" fmla="*/ 1278307 h 2007714"/>
                <a:gd name="connsiteX3" fmla="*/ 1760502 w 1762195"/>
                <a:gd name="connsiteY3" fmla="*/ 1052165 h 2007714"/>
                <a:gd name="connsiteX4" fmla="*/ 1721173 w 1762195"/>
                <a:gd name="connsiteY4" fmla="*/ 914513 h 2007714"/>
                <a:gd name="connsiteX5" fmla="*/ 1721173 w 1762195"/>
                <a:gd name="connsiteY5" fmla="*/ 747365 h 2007714"/>
                <a:gd name="connsiteX6" fmla="*/ 1652347 w 1762195"/>
                <a:gd name="connsiteY6" fmla="*/ 521223 h 2007714"/>
                <a:gd name="connsiteX7" fmla="*/ 1613018 w 1762195"/>
                <a:gd name="connsiteY7" fmla="*/ 432732 h 2007714"/>
                <a:gd name="connsiteX8" fmla="*/ 1642515 w 1762195"/>
                <a:gd name="connsiteY8" fmla="*/ 304913 h 2007714"/>
                <a:gd name="connsiteX9" fmla="*/ 1652347 w 1762195"/>
                <a:gd name="connsiteY9" fmla="*/ 285249 h 2007714"/>
                <a:gd name="connsiteX10" fmla="*/ 1593354 w 1762195"/>
                <a:gd name="connsiteY10" fmla="*/ 245919 h 2007714"/>
                <a:gd name="connsiteX11" fmla="*/ 1337715 w 1762195"/>
                <a:gd name="connsiteY11" fmla="*/ 108268 h 2007714"/>
                <a:gd name="connsiteX12" fmla="*/ 1170567 w 1762195"/>
                <a:gd name="connsiteY12" fmla="*/ 113 h 2007714"/>
                <a:gd name="connsiteX13" fmla="*/ 816605 w 1762195"/>
                <a:gd name="connsiteY13" fmla="*/ 88603 h 2007714"/>
                <a:gd name="connsiteX14" fmla="*/ 737947 w 1762195"/>
                <a:gd name="connsiteY14" fmla="*/ 137765 h 2007714"/>
                <a:gd name="connsiteX15" fmla="*/ 551134 w 1762195"/>
                <a:gd name="connsiteY15" fmla="*/ 236087 h 2007714"/>
                <a:gd name="connsiteX16" fmla="*/ 295496 w 1762195"/>
                <a:gd name="connsiteY16" fmla="*/ 481894 h 2007714"/>
                <a:gd name="connsiteX17" fmla="*/ 98850 w 1762195"/>
                <a:gd name="connsiteY17" fmla="*/ 649042 h 2007714"/>
                <a:gd name="connsiteX18" fmla="*/ 528 w 1762195"/>
                <a:gd name="connsiteY18" fmla="*/ 894849 h 2007714"/>
                <a:gd name="connsiteX19" fmla="*/ 138179 w 1762195"/>
                <a:gd name="connsiteY19" fmla="*/ 1130823 h 2007714"/>
                <a:gd name="connsiteX20" fmla="*/ 187341 w 1762195"/>
                <a:gd name="connsiteY20" fmla="*/ 1396294 h 2007714"/>
                <a:gd name="connsiteX21" fmla="*/ 256167 w 1762195"/>
                <a:gd name="connsiteY21" fmla="*/ 1632268 h 2007714"/>
                <a:gd name="connsiteX22" fmla="*/ 354489 w 1762195"/>
                <a:gd name="connsiteY22" fmla="*/ 1789584 h 2007714"/>
                <a:gd name="connsiteX23" fmla="*/ 472476 w 1762195"/>
                <a:gd name="connsiteY23" fmla="*/ 1956732 h 2007714"/>
                <a:gd name="connsiteX24" fmla="*/ 718283 w 1762195"/>
                <a:gd name="connsiteY24" fmla="*/ 1966565 h 2007714"/>
                <a:gd name="connsiteX25" fmla="*/ 1032915 w 1762195"/>
                <a:gd name="connsiteY25" fmla="*/ 2005894 h 2007714"/>
                <a:gd name="connsiteX26" fmla="*/ 1347547 w 1762195"/>
                <a:gd name="connsiteY26" fmla="*/ 1976397 h 2007714"/>
                <a:gd name="connsiteX27" fmla="*/ 1554025 w 1762195"/>
                <a:gd name="connsiteY27" fmla="*/ 1809249 h 2007714"/>
                <a:gd name="connsiteX0" fmla="*/ 1554025 w 1762195"/>
                <a:gd name="connsiteY0" fmla="*/ 1809245 h 2007710"/>
                <a:gd name="connsiteX1" fmla="*/ 1711341 w 1762195"/>
                <a:gd name="connsiteY1" fmla="*/ 1553606 h 2007710"/>
                <a:gd name="connsiteX2" fmla="*/ 1750670 w 1762195"/>
                <a:gd name="connsiteY2" fmla="*/ 1278303 h 2007710"/>
                <a:gd name="connsiteX3" fmla="*/ 1760502 w 1762195"/>
                <a:gd name="connsiteY3" fmla="*/ 1052161 h 2007710"/>
                <a:gd name="connsiteX4" fmla="*/ 1721173 w 1762195"/>
                <a:gd name="connsiteY4" fmla="*/ 914509 h 2007710"/>
                <a:gd name="connsiteX5" fmla="*/ 1721173 w 1762195"/>
                <a:gd name="connsiteY5" fmla="*/ 747361 h 2007710"/>
                <a:gd name="connsiteX6" fmla="*/ 1652347 w 1762195"/>
                <a:gd name="connsiteY6" fmla="*/ 521219 h 2007710"/>
                <a:gd name="connsiteX7" fmla="*/ 1613018 w 1762195"/>
                <a:gd name="connsiteY7" fmla="*/ 432728 h 2007710"/>
                <a:gd name="connsiteX8" fmla="*/ 1642515 w 1762195"/>
                <a:gd name="connsiteY8" fmla="*/ 304909 h 2007710"/>
                <a:gd name="connsiteX9" fmla="*/ 1652347 w 1762195"/>
                <a:gd name="connsiteY9" fmla="*/ 285245 h 2007710"/>
                <a:gd name="connsiteX10" fmla="*/ 1593354 w 1762195"/>
                <a:gd name="connsiteY10" fmla="*/ 245915 h 2007710"/>
                <a:gd name="connsiteX11" fmla="*/ 1337715 w 1762195"/>
                <a:gd name="connsiteY11" fmla="*/ 108264 h 2007710"/>
                <a:gd name="connsiteX12" fmla="*/ 1170567 w 1762195"/>
                <a:gd name="connsiteY12" fmla="*/ 109 h 2007710"/>
                <a:gd name="connsiteX13" fmla="*/ 816605 w 1762195"/>
                <a:gd name="connsiteY13" fmla="*/ 88599 h 2007710"/>
                <a:gd name="connsiteX14" fmla="*/ 696037 w 1762195"/>
                <a:gd name="connsiteY14" fmla="*/ 118711 h 2007710"/>
                <a:gd name="connsiteX15" fmla="*/ 551134 w 1762195"/>
                <a:gd name="connsiteY15" fmla="*/ 236083 h 2007710"/>
                <a:gd name="connsiteX16" fmla="*/ 295496 w 1762195"/>
                <a:gd name="connsiteY16" fmla="*/ 481890 h 2007710"/>
                <a:gd name="connsiteX17" fmla="*/ 98850 w 1762195"/>
                <a:gd name="connsiteY17" fmla="*/ 649038 h 2007710"/>
                <a:gd name="connsiteX18" fmla="*/ 528 w 1762195"/>
                <a:gd name="connsiteY18" fmla="*/ 894845 h 2007710"/>
                <a:gd name="connsiteX19" fmla="*/ 138179 w 1762195"/>
                <a:gd name="connsiteY19" fmla="*/ 1130819 h 2007710"/>
                <a:gd name="connsiteX20" fmla="*/ 187341 w 1762195"/>
                <a:gd name="connsiteY20" fmla="*/ 1396290 h 2007710"/>
                <a:gd name="connsiteX21" fmla="*/ 256167 w 1762195"/>
                <a:gd name="connsiteY21" fmla="*/ 1632264 h 2007710"/>
                <a:gd name="connsiteX22" fmla="*/ 354489 w 1762195"/>
                <a:gd name="connsiteY22" fmla="*/ 1789580 h 2007710"/>
                <a:gd name="connsiteX23" fmla="*/ 472476 w 1762195"/>
                <a:gd name="connsiteY23" fmla="*/ 1956728 h 2007710"/>
                <a:gd name="connsiteX24" fmla="*/ 718283 w 1762195"/>
                <a:gd name="connsiteY24" fmla="*/ 1966561 h 2007710"/>
                <a:gd name="connsiteX25" fmla="*/ 1032915 w 1762195"/>
                <a:gd name="connsiteY25" fmla="*/ 2005890 h 2007710"/>
                <a:gd name="connsiteX26" fmla="*/ 1347547 w 1762195"/>
                <a:gd name="connsiteY26" fmla="*/ 1976393 h 2007710"/>
                <a:gd name="connsiteX27" fmla="*/ 1554025 w 1762195"/>
                <a:gd name="connsiteY27" fmla="*/ 1809245 h 2007710"/>
                <a:gd name="connsiteX0" fmla="*/ 1554025 w 1762195"/>
                <a:gd name="connsiteY0" fmla="*/ 1809142 h 2007607"/>
                <a:gd name="connsiteX1" fmla="*/ 1711341 w 1762195"/>
                <a:gd name="connsiteY1" fmla="*/ 1553503 h 2007607"/>
                <a:gd name="connsiteX2" fmla="*/ 1750670 w 1762195"/>
                <a:gd name="connsiteY2" fmla="*/ 1278200 h 2007607"/>
                <a:gd name="connsiteX3" fmla="*/ 1760502 w 1762195"/>
                <a:gd name="connsiteY3" fmla="*/ 1052058 h 2007607"/>
                <a:gd name="connsiteX4" fmla="*/ 1721173 w 1762195"/>
                <a:gd name="connsiteY4" fmla="*/ 914406 h 2007607"/>
                <a:gd name="connsiteX5" fmla="*/ 1721173 w 1762195"/>
                <a:gd name="connsiteY5" fmla="*/ 747258 h 2007607"/>
                <a:gd name="connsiteX6" fmla="*/ 1652347 w 1762195"/>
                <a:gd name="connsiteY6" fmla="*/ 521116 h 2007607"/>
                <a:gd name="connsiteX7" fmla="*/ 1613018 w 1762195"/>
                <a:gd name="connsiteY7" fmla="*/ 432625 h 2007607"/>
                <a:gd name="connsiteX8" fmla="*/ 1642515 w 1762195"/>
                <a:gd name="connsiteY8" fmla="*/ 304806 h 2007607"/>
                <a:gd name="connsiteX9" fmla="*/ 1652347 w 1762195"/>
                <a:gd name="connsiteY9" fmla="*/ 285142 h 2007607"/>
                <a:gd name="connsiteX10" fmla="*/ 1593354 w 1762195"/>
                <a:gd name="connsiteY10" fmla="*/ 245812 h 2007607"/>
                <a:gd name="connsiteX11" fmla="*/ 1387245 w 1762195"/>
                <a:gd name="connsiteY11" fmla="*/ 92921 h 2007607"/>
                <a:gd name="connsiteX12" fmla="*/ 1170567 w 1762195"/>
                <a:gd name="connsiteY12" fmla="*/ 6 h 2007607"/>
                <a:gd name="connsiteX13" fmla="*/ 816605 w 1762195"/>
                <a:gd name="connsiteY13" fmla="*/ 88496 h 2007607"/>
                <a:gd name="connsiteX14" fmla="*/ 696037 w 1762195"/>
                <a:gd name="connsiteY14" fmla="*/ 118608 h 2007607"/>
                <a:gd name="connsiteX15" fmla="*/ 551134 w 1762195"/>
                <a:gd name="connsiteY15" fmla="*/ 235980 h 2007607"/>
                <a:gd name="connsiteX16" fmla="*/ 295496 w 1762195"/>
                <a:gd name="connsiteY16" fmla="*/ 481787 h 2007607"/>
                <a:gd name="connsiteX17" fmla="*/ 98850 w 1762195"/>
                <a:gd name="connsiteY17" fmla="*/ 648935 h 2007607"/>
                <a:gd name="connsiteX18" fmla="*/ 528 w 1762195"/>
                <a:gd name="connsiteY18" fmla="*/ 894742 h 2007607"/>
                <a:gd name="connsiteX19" fmla="*/ 138179 w 1762195"/>
                <a:gd name="connsiteY19" fmla="*/ 1130716 h 2007607"/>
                <a:gd name="connsiteX20" fmla="*/ 187341 w 1762195"/>
                <a:gd name="connsiteY20" fmla="*/ 1396187 h 2007607"/>
                <a:gd name="connsiteX21" fmla="*/ 256167 w 1762195"/>
                <a:gd name="connsiteY21" fmla="*/ 1632161 h 2007607"/>
                <a:gd name="connsiteX22" fmla="*/ 354489 w 1762195"/>
                <a:gd name="connsiteY22" fmla="*/ 1789477 h 2007607"/>
                <a:gd name="connsiteX23" fmla="*/ 472476 w 1762195"/>
                <a:gd name="connsiteY23" fmla="*/ 1956625 h 2007607"/>
                <a:gd name="connsiteX24" fmla="*/ 718283 w 1762195"/>
                <a:gd name="connsiteY24" fmla="*/ 1966458 h 2007607"/>
                <a:gd name="connsiteX25" fmla="*/ 1032915 w 1762195"/>
                <a:gd name="connsiteY25" fmla="*/ 2005787 h 2007607"/>
                <a:gd name="connsiteX26" fmla="*/ 1347547 w 1762195"/>
                <a:gd name="connsiteY26" fmla="*/ 1976290 h 2007607"/>
                <a:gd name="connsiteX27" fmla="*/ 1554025 w 1762195"/>
                <a:gd name="connsiteY27" fmla="*/ 1809142 h 2007607"/>
                <a:gd name="connsiteX0" fmla="*/ 1554025 w 1762195"/>
                <a:gd name="connsiteY0" fmla="*/ 1809142 h 2007607"/>
                <a:gd name="connsiteX1" fmla="*/ 1711341 w 1762195"/>
                <a:gd name="connsiteY1" fmla="*/ 1553503 h 2007607"/>
                <a:gd name="connsiteX2" fmla="*/ 1750670 w 1762195"/>
                <a:gd name="connsiteY2" fmla="*/ 1278200 h 2007607"/>
                <a:gd name="connsiteX3" fmla="*/ 1760502 w 1762195"/>
                <a:gd name="connsiteY3" fmla="*/ 1052058 h 2007607"/>
                <a:gd name="connsiteX4" fmla="*/ 1721173 w 1762195"/>
                <a:gd name="connsiteY4" fmla="*/ 914406 h 2007607"/>
                <a:gd name="connsiteX5" fmla="*/ 1721173 w 1762195"/>
                <a:gd name="connsiteY5" fmla="*/ 747258 h 2007607"/>
                <a:gd name="connsiteX6" fmla="*/ 1652347 w 1762195"/>
                <a:gd name="connsiteY6" fmla="*/ 521116 h 2007607"/>
                <a:gd name="connsiteX7" fmla="*/ 1624448 w 1762195"/>
                <a:gd name="connsiteY7" fmla="*/ 436435 h 2007607"/>
                <a:gd name="connsiteX8" fmla="*/ 1642515 w 1762195"/>
                <a:gd name="connsiteY8" fmla="*/ 304806 h 2007607"/>
                <a:gd name="connsiteX9" fmla="*/ 1652347 w 1762195"/>
                <a:gd name="connsiteY9" fmla="*/ 285142 h 2007607"/>
                <a:gd name="connsiteX10" fmla="*/ 1593354 w 1762195"/>
                <a:gd name="connsiteY10" fmla="*/ 245812 h 2007607"/>
                <a:gd name="connsiteX11" fmla="*/ 1387245 w 1762195"/>
                <a:gd name="connsiteY11" fmla="*/ 92921 h 2007607"/>
                <a:gd name="connsiteX12" fmla="*/ 1170567 w 1762195"/>
                <a:gd name="connsiteY12" fmla="*/ 6 h 2007607"/>
                <a:gd name="connsiteX13" fmla="*/ 816605 w 1762195"/>
                <a:gd name="connsiteY13" fmla="*/ 88496 h 2007607"/>
                <a:gd name="connsiteX14" fmla="*/ 696037 w 1762195"/>
                <a:gd name="connsiteY14" fmla="*/ 118608 h 2007607"/>
                <a:gd name="connsiteX15" fmla="*/ 551134 w 1762195"/>
                <a:gd name="connsiteY15" fmla="*/ 235980 h 2007607"/>
                <a:gd name="connsiteX16" fmla="*/ 295496 w 1762195"/>
                <a:gd name="connsiteY16" fmla="*/ 481787 h 2007607"/>
                <a:gd name="connsiteX17" fmla="*/ 98850 w 1762195"/>
                <a:gd name="connsiteY17" fmla="*/ 648935 h 2007607"/>
                <a:gd name="connsiteX18" fmla="*/ 528 w 1762195"/>
                <a:gd name="connsiteY18" fmla="*/ 894742 h 2007607"/>
                <a:gd name="connsiteX19" fmla="*/ 138179 w 1762195"/>
                <a:gd name="connsiteY19" fmla="*/ 1130716 h 2007607"/>
                <a:gd name="connsiteX20" fmla="*/ 187341 w 1762195"/>
                <a:gd name="connsiteY20" fmla="*/ 1396187 h 2007607"/>
                <a:gd name="connsiteX21" fmla="*/ 256167 w 1762195"/>
                <a:gd name="connsiteY21" fmla="*/ 1632161 h 2007607"/>
                <a:gd name="connsiteX22" fmla="*/ 354489 w 1762195"/>
                <a:gd name="connsiteY22" fmla="*/ 1789477 h 2007607"/>
                <a:gd name="connsiteX23" fmla="*/ 472476 w 1762195"/>
                <a:gd name="connsiteY23" fmla="*/ 1956625 h 2007607"/>
                <a:gd name="connsiteX24" fmla="*/ 718283 w 1762195"/>
                <a:gd name="connsiteY24" fmla="*/ 1966458 h 2007607"/>
                <a:gd name="connsiteX25" fmla="*/ 1032915 w 1762195"/>
                <a:gd name="connsiteY25" fmla="*/ 2005787 h 2007607"/>
                <a:gd name="connsiteX26" fmla="*/ 1347547 w 1762195"/>
                <a:gd name="connsiteY26" fmla="*/ 1976290 h 2007607"/>
                <a:gd name="connsiteX27" fmla="*/ 1554025 w 1762195"/>
                <a:gd name="connsiteY27" fmla="*/ 1809142 h 2007607"/>
                <a:gd name="connsiteX0" fmla="*/ 1553712 w 1761882"/>
                <a:gd name="connsiteY0" fmla="*/ 1809142 h 2007607"/>
                <a:gd name="connsiteX1" fmla="*/ 1711028 w 1761882"/>
                <a:gd name="connsiteY1" fmla="*/ 1553503 h 2007607"/>
                <a:gd name="connsiteX2" fmla="*/ 1750357 w 1761882"/>
                <a:gd name="connsiteY2" fmla="*/ 1278200 h 2007607"/>
                <a:gd name="connsiteX3" fmla="*/ 1760189 w 1761882"/>
                <a:gd name="connsiteY3" fmla="*/ 1052058 h 2007607"/>
                <a:gd name="connsiteX4" fmla="*/ 1720860 w 1761882"/>
                <a:gd name="connsiteY4" fmla="*/ 914406 h 2007607"/>
                <a:gd name="connsiteX5" fmla="*/ 1720860 w 1761882"/>
                <a:gd name="connsiteY5" fmla="*/ 747258 h 2007607"/>
                <a:gd name="connsiteX6" fmla="*/ 1652034 w 1761882"/>
                <a:gd name="connsiteY6" fmla="*/ 521116 h 2007607"/>
                <a:gd name="connsiteX7" fmla="*/ 1624135 w 1761882"/>
                <a:gd name="connsiteY7" fmla="*/ 436435 h 2007607"/>
                <a:gd name="connsiteX8" fmla="*/ 1642202 w 1761882"/>
                <a:gd name="connsiteY8" fmla="*/ 304806 h 2007607"/>
                <a:gd name="connsiteX9" fmla="*/ 1652034 w 1761882"/>
                <a:gd name="connsiteY9" fmla="*/ 285142 h 2007607"/>
                <a:gd name="connsiteX10" fmla="*/ 1593041 w 1761882"/>
                <a:gd name="connsiteY10" fmla="*/ 245812 h 2007607"/>
                <a:gd name="connsiteX11" fmla="*/ 1386932 w 1761882"/>
                <a:gd name="connsiteY11" fmla="*/ 92921 h 2007607"/>
                <a:gd name="connsiteX12" fmla="*/ 1170254 w 1761882"/>
                <a:gd name="connsiteY12" fmla="*/ 6 h 2007607"/>
                <a:gd name="connsiteX13" fmla="*/ 816292 w 1761882"/>
                <a:gd name="connsiteY13" fmla="*/ 88496 h 2007607"/>
                <a:gd name="connsiteX14" fmla="*/ 695724 w 1761882"/>
                <a:gd name="connsiteY14" fmla="*/ 118608 h 2007607"/>
                <a:gd name="connsiteX15" fmla="*/ 550821 w 1761882"/>
                <a:gd name="connsiteY15" fmla="*/ 235980 h 2007607"/>
                <a:gd name="connsiteX16" fmla="*/ 295183 w 1761882"/>
                <a:gd name="connsiteY16" fmla="*/ 481787 h 2007607"/>
                <a:gd name="connsiteX17" fmla="*/ 98537 w 1761882"/>
                <a:gd name="connsiteY17" fmla="*/ 648935 h 2007607"/>
                <a:gd name="connsiteX18" fmla="*/ 215 w 1761882"/>
                <a:gd name="connsiteY18" fmla="*/ 894742 h 2007607"/>
                <a:gd name="connsiteX19" fmla="*/ 122626 w 1761882"/>
                <a:gd name="connsiteY19" fmla="*/ 1130716 h 2007607"/>
                <a:gd name="connsiteX20" fmla="*/ 187028 w 1761882"/>
                <a:gd name="connsiteY20" fmla="*/ 1396187 h 2007607"/>
                <a:gd name="connsiteX21" fmla="*/ 255854 w 1761882"/>
                <a:gd name="connsiteY21" fmla="*/ 1632161 h 2007607"/>
                <a:gd name="connsiteX22" fmla="*/ 354176 w 1761882"/>
                <a:gd name="connsiteY22" fmla="*/ 1789477 h 2007607"/>
                <a:gd name="connsiteX23" fmla="*/ 472163 w 1761882"/>
                <a:gd name="connsiteY23" fmla="*/ 1956625 h 2007607"/>
                <a:gd name="connsiteX24" fmla="*/ 717970 w 1761882"/>
                <a:gd name="connsiteY24" fmla="*/ 1966458 h 2007607"/>
                <a:gd name="connsiteX25" fmla="*/ 1032602 w 1761882"/>
                <a:gd name="connsiteY25" fmla="*/ 2005787 h 2007607"/>
                <a:gd name="connsiteX26" fmla="*/ 1347234 w 1761882"/>
                <a:gd name="connsiteY26" fmla="*/ 1976290 h 2007607"/>
                <a:gd name="connsiteX27" fmla="*/ 1553712 w 1761882"/>
                <a:gd name="connsiteY27" fmla="*/ 1809142 h 2007607"/>
                <a:gd name="connsiteX0" fmla="*/ 1553712 w 1761882"/>
                <a:gd name="connsiteY0" fmla="*/ 1809142 h 2007607"/>
                <a:gd name="connsiteX1" fmla="*/ 1711028 w 1761882"/>
                <a:gd name="connsiteY1" fmla="*/ 1553503 h 2007607"/>
                <a:gd name="connsiteX2" fmla="*/ 1750357 w 1761882"/>
                <a:gd name="connsiteY2" fmla="*/ 1278200 h 2007607"/>
                <a:gd name="connsiteX3" fmla="*/ 1760189 w 1761882"/>
                <a:gd name="connsiteY3" fmla="*/ 1052058 h 2007607"/>
                <a:gd name="connsiteX4" fmla="*/ 1720860 w 1761882"/>
                <a:gd name="connsiteY4" fmla="*/ 914406 h 2007607"/>
                <a:gd name="connsiteX5" fmla="*/ 1720860 w 1761882"/>
                <a:gd name="connsiteY5" fmla="*/ 747258 h 2007607"/>
                <a:gd name="connsiteX6" fmla="*/ 1652034 w 1761882"/>
                <a:gd name="connsiteY6" fmla="*/ 521116 h 2007607"/>
                <a:gd name="connsiteX7" fmla="*/ 1624135 w 1761882"/>
                <a:gd name="connsiteY7" fmla="*/ 436435 h 2007607"/>
                <a:gd name="connsiteX8" fmla="*/ 1646012 w 1761882"/>
                <a:gd name="connsiteY8" fmla="*/ 321951 h 2007607"/>
                <a:gd name="connsiteX9" fmla="*/ 1652034 w 1761882"/>
                <a:gd name="connsiteY9" fmla="*/ 285142 h 2007607"/>
                <a:gd name="connsiteX10" fmla="*/ 1593041 w 1761882"/>
                <a:gd name="connsiteY10" fmla="*/ 245812 h 2007607"/>
                <a:gd name="connsiteX11" fmla="*/ 1386932 w 1761882"/>
                <a:gd name="connsiteY11" fmla="*/ 92921 h 2007607"/>
                <a:gd name="connsiteX12" fmla="*/ 1170254 w 1761882"/>
                <a:gd name="connsiteY12" fmla="*/ 6 h 2007607"/>
                <a:gd name="connsiteX13" fmla="*/ 816292 w 1761882"/>
                <a:gd name="connsiteY13" fmla="*/ 88496 h 2007607"/>
                <a:gd name="connsiteX14" fmla="*/ 695724 w 1761882"/>
                <a:gd name="connsiteY14" fmla="*/ 118608 h 2007607"/>
                <a:gd name="connsiteX15" fmla="*/ 550821 w 1761882"/>
                <a:gd name="connsiteY15" fmla="*/ 235980 h 2007607"/>
                <a:gd name="connsiteX16" fmla="*/ 295183 w 1761882"/>
                <a:gd name="connsiteY16" fmla="*/ 481787 h 2007607"/>
                <a:gd name="connsiteX17" fmla="*/ 98537 w 1761882"/>
                <a:gd name="connsiteY17" fmla="*/ 648935 h 2007607"/>
                <a:gd name="connsiteX18" fmla="*/ 215 w 1761882"/>
                <a:gd name="connsiteY18" fmla="*/ 894742 h 2007607"/>
                <a:gd name="connsiteX19" fmla="*/ 122626 w 1761882"/>
                <a:gd name="connsiteY19" fmla="*/ 1130716 h 2007607"/>
                <a:gd name="connsiteX20" fmla="*/ 187028 w 1761882"/>
                <a:gd name="connsiteY20" fmla="*/ 1396187 h 2007607"/>
                <a:gd name="connsiteX21" fmla="*/ 255854 w 1761882"/>
                <a:gd name="connsiteY21" fmla="*/ 1632161 h 2007607"/>
                <a:gd name="connsiteX22" fmla="*/ 354176 w 1761882"/>
                <a:gd name="connsiteY22" fmla="*/ 1789477 h 2007607"/>
                <a:gd name="connsiteX23" fmla="*/ 472163 w 1761882"/>
                <a:gd name="connsiteY23" fmla="*/ 1956625 h 2007607"/>
                <a:gd name="connsiteX24" fmla="*/ 717970 w 1761882"/>
                <a:gd name="connsiteY24" fmla="*/ 1966458 h 2007607"/>
                <a:gd name="connsiteX25" fmla="*/ 1032602 w 1761882"/>
                <a:gd name="connsiteY25" fmla="*/ 2005787 h 2007607"/>
                <a:gd name="connsiteX26" fmla="*/ 1347234 w 1761882"/>
                <a:gd name="connsiteY26" fmla="*/ 1976290 h 2007607"/>
                <a:gd name="connsiteX27" fmla="*/ 1553712 w 1761882"/>
                <a:gd name="connsiteY27" fmla="*/ 1809142 h 2007607"/>
                <a:gd name="connsiteX0" fmla="*/ 1553712 w 1761882"/>
                <a:gd name="connsiteY0" fmla="*/ 1809142 h 2007607"/>
                <a:gd name="connsiteX1" fmla="*/ 1711028 w 1761882"/>
                <a:gd name="connsiteY1" fmla="*/ 1553503 h 2007607"/>
                <a:gd name="connsiteX2" fmla="*/ 1750357 w 1761882"/>
                <a:gd name="connsiteY2" fmla="*/ 1278200 h 2007607"/>
                <a:gd name="connsiteX3" fmla="*/ 1760189 w 1761882"/>
                <a:gd name="connsiteY3" fmla="*/ 1052058 h 2007607"/>
                <a:gd name="connsiteX4" fmla="*/ 1720860 w 1761882"/>
                <a:gd name="connsiteY4" fmla="*/ 914406 h 2007607"/>
                <a:gd name="connsiteX5" fmla="*/ 1720860 w 1761882"/>
                <a:gd name="connsiteY5" fmla="*/ 747258 h 2007607"/>
                <a:gd name="connsiteX6" fmla="*/ 1652034 w 1761882"/>
                <a:gd name="connsiteY6" fmla="*/ 521116 h 2007607"/>
                <a:gd name="connsiteX7" fmla="*/ 1624135 w 1761882"/>
                <a:gd name="connsiteY7" fmla="*/ 436435 h 2007607"/>
                <a:gd name="connsiteX8" fmla="*/ 1646012 w 1761882"/>
                <a:gd name="connsiteY8" fmla="*/ 321951 h 2007607"/>
                <a:gd name="connsiteX9" fmla="*/ 1661559 w 1761882"/>
                <a:gd name="connsiteY9" fmla="*/ 271807 h 2007607"/>
                <a:gd name="connsiteX10" fmla="*/ 1593041 w 1761882"/>
                <a:gd name="connsiteY10" fmla="*/ 245812 h 2007607"/>
                <a:gd name="connsiteX11" fmla="*/ 1386932 w 1761882"/>
                <a:gd name="connsiteY11" fmla="*/ 92921 h 2007607"/>
                <a:gd name="connsiteX12" fmla="*/ 1170254 w 1761882"/>
                <a:gd name="connsiteY12" fmla="*/ 6 h 2007607"/>
                <a:gd name="connsiteX13" fmla="*/ 816292 w 1761882"/>
                <a:gd name="connsiteY13" fmla="*/ 88496 h 2007607"/>
                <a:gd name="connsiteX14" fmla="*/ 695724 w 1761882"/>
                <a:gd name="connsiteY14" fmla="*/ 118608 h 2007607"/>
                <a:gd name="connsiteX15" fmla="*/ 550821 w 1761882"/>
                <a:gd name="connsiteY15" fmla="*/ 235980 h 2007607"/>
                <a:gd name="connsiteX16" fmla="*/ 295183 w 1761882"/>
                <a:gd name="connsiteY16" fmla="*/ 481787 h 2007607"/>
                <a:gd name="connsiteX17" fmla="*/ 98537 w 1761882"/>
                <a:gd name="connsiteY17" fmla="*/ 648935 h 2007607"/>
                <a:gd name="connsiteX18" fmla="*/ 215 w 1761882"/>
                <a:gd name="connsiteY18" fmla="*/ 894742 h 2007607"/>
                <a:gd name="connsiteX19" fmla="*/ 122626 w 1761882"/>
                <a:gd name="connsiteY19" fmla="*/ 1130716 h 2007607"/>
                <a:gd name="connsiteX20" fmla="*/ 187028 w 1761882"/>
                <a:gd name="connsiteY20" fmla="*/ 1396187 h 2007607"/>
                <a:gd name="connsiteX21" fmla="*/ 255854 w 1761882"/>
                <a:gd name="connsiteY21" fmla="*/ 1632161 h 2007607"/>
                <a:gd name="connsiteX22" fmla="*/ 354176 w 1761882"/>
                <a:gd name="connsiteY22" fmla="*/ 1789477 h 2007607"/>
                <a:gd name="connsiteX23" fmla="*/ 472163 w 1761882"/>
                <a:gd name="connsiteY23" fmla="*/ 1956625 h 2007607"/>
                <a:gd name="connsiteX24" fmla="*/ 717970 w 1761882"/>
                <a:gd name="connsiteY24" fmla="*/ 1966458 h 2007607"/>
                <a:gd name="connsiteX25" fmla="*/ 1032602 w 1761882"/>
                <a:gd name="connsiteY25" fmla="*/ 2005787 h 2007607"/>
                <a:gd name="connsiteX26" fmla="*/ 1347234 w 1761882"/>
                <a:gd name="connsiteY26" fmla="*/ 1976290 h 2007607"/>
                <a:gd name="connsiteX27" fmla="*/ 1553712 w 1761882"/>
                <a:gd name="connsiteY27" fmla="*/ 1809142 h 2007607"/>
                <a:gd name="connsiteX0" fmla="*/ 1553712 w 1761362"/>
                <a:gd name="connsiteY0" fmla="*/ 1809142 h 2007607"/>
                <a:gd name="connsiteX1" fmla="*/ 1711028 w 1761362"/>
                <a:gd name="connsiteY1" fmla="*/ 1553503 h 2007607"/>
                <a:gd name="connsiteX2" fmla="*/ 1750357 w 1761362"/>
                <a:gd name="connsiteY2" fmla="*/ 1278200 h 2007607"/>
                <a:gd name="connsiteX3" fmla="*/ 1760189 w 1761362"/>
                <a:gd name="connsiteY3" fmla="*/ 1052058 h 2007607"/>
                <a:gd name="connsiteX4" fmla="*/ 1728480 w 1761362"/>
                <a:gd name="connsiteY4" fmla="*/ 918216 h 2007607"/>
                <a:gd name="connsiteX5" fmla="*/ 1720860 w 1761362"/>
                <a:gd name="connsiteY5" fmla="*/ 747258 h 2007607"/>
                <a:gd name="connsiteX6" fmla="*/ 1652034 w 1761362"/>
                <a:gd name="connsiteY6" fmla="*/ 521116 h 2007607"/>
                <a:gd name="connsiteX7" fmla="*/ 1624135 w 1761362"/>
                <a:gd name="connsiteY7" fmla="*/ 436435 h 2007607"/>
                <a:gd name="connsiteX8" fmla="*/ 1646012 w 1761362"/>
                <a:gd name="connsiteY8" fmla="*/ 321951 h 2007607"/>
                <a:gd name="connsiteX9" fmla="*/ 1661559 w 1761362"/>
                <a:gd name="connsiteY9" fmla="*/ 271807 h 2007607"/>
                <a:gd name="connsiteX10" fmla="*/ 1593041 w 1761362"/>
                <a:gd name="connsiteY10" fmla="*/ 245812 h 2007607"/>
                <a:gd name="connsiteX11" fmla="*/ 1386932 w 1761362"/>
                <a:gd name="connsiteY11" fmla="*/ 92921 h 2007607"/>
                <a:gd name="connsiteX12" fmla="*/ 1170254 w 1761362"/>
                <a:gd name="connsiteY12" fmla="*/ 6 h 2007607"/>
                <a:gd name="connsiteX13" fmla="*/ 816292 w 1761362"/>
                <a:gd name="connsiteY13" fmla="*/ 88496 h 2007607"/>
                <a:gd name="connsiteX14" fmla="*/ 695724 w 1761362"/>
                <a:gd name="connsiteY14" fmla="*/ 118608 h 2007607"/>
                <a:gd name="connsiteX15" fmla="*/ 550821 w 1761362"/>
                <a:gd name="connsiteY15" fmla="*/ 235980 h 2007607"/>
                <a:gd name="connsiteX16" fmla="*/ 295183 w 1761362"/>
                <a:gd name="connsiteY16" fmla="*/ 481787 h 2007607"/>
                <a:gd name="connsiteX17" fmla="*/ 98537 w 1761362"/>
                <a:gd name="connsiteY17" fmla="*/ 648935 h 2007607"/>
                <a:gd name="connsiteX18" fmla="*/ 215 w 1761362"/>
                <a:gd name="connsiteY18" fmla="*/ 894742 h 2007607"/>
                <a:gd name="connsiteX19" fmla="*/ 122626 w 1761362"/>
                <a:gd name="connsiteY19" fmla="*/ 1130716 h 2007607"/>
                <a:gd name="connsiteX20" fmla="*/ 187028 w 1761362"/>
                <a:gd name="connsiteY20" fmla="*/ 1396187 h 2007607"/>
                <a:gd name="connsiteX21" fmla="*/ 255854 w 1761362"/>
                <a:gd name="connsiteY21" fmla="*/ 1632161 h 2007607"/>
                <a:gd name="connsiteX22" fmla="*/ 354176 w 1761362"/>
                <a:gd name="connsiteY22" fmla="*/ 1789477 h 2007607"/>
                <a:gd name="connsiteX23" fmla="*/ 472163 w 1761362"/>
                <a:gd name="connsiteY23" fmla="*/ 1956625 h 2007607"/>
                <a:gd name="connsiteX24" fmla="*/ 717970 w 1761362"/>
                <a:gd name="connsiteY24" fmla="*/ 1966458 h 2007607"/>
                <a:gd name="connsiteX25" fmla="*/ 1032602 w 1761362"/>
                <a:gd name="connsiteY25" fmla="*/ 2005787 h 2007607"/>
                <a:gd name="connsiteX26" fmla="*/ 1347234 w 1761362"/>
                <a:gd name="connsiteY26" fmla="*/ 1976290 h 2007607"/>
                <a:gd name="connsiteX27" fmla="*/ 1553712 w 1761362"/>
                <a:gd name="connsiteY27" fmla="*/ 1809142 h 2007607"/>
                <a:gd name="csX0" fmla="*/ 1553712 w 1761362"/>
                <a:gd name="csY0" fmla="*/ 1759982 h 1958447"/>
                <a:gd name="csX1" fmla="*/ 1711028 w 1761362"/>
                <a:gd name="csY1" fmla="*/ 1504343 h 1958447"/>
                <a:gd name="csX2" fmla="*/ 1750357 w 1761362"/>
                <a:gd name="csY2" fmla="*/ 1229040 h 1958447"/>
                <a:gd name="csX3" fmla="*/ 1760189 w 1761362"/>
                <a:gd name="csY3" fmla="*/ 1002898 h 1958447"/>
                <a:gd name="csX4" fmla="*/ 1728480 w 1761362"/>
                <a:gd name="csY4" fmla="*/ 869056 h 1958447"/>
                <a:gd name="csX5" fmla="*/ 1720860 w 1761362"/>
                <a:gd name="csY5" fmla="*/ 698098 h 1958447"/>
                <a:gd name="csX6" fmla="*/ 1652034 w 1761362"/>
                <a:gd name="csY6" fmla="*/ 471956 h 1958447"/>
                <a:gd name="csX7" fmla="*/ 1624135 w 1761362"/>
                <a:gd name="csY7" fmla="*/ 387275 h 1958447"/>
                <a:gd name="csX8" fmla="*/ 1646012 w 1761362"/>
                <a:gd name="csY8" fmla="*/ 272791 h 1958447"/>
                <a:gd name="csX9" fmla="*/ 1661559 w 1761362"/>
                <a:gd name="csY9" fmla="*/ 222647 h 1958447"/>
                <a:gd name="csX10" fmla="*/ 1593041 w 1761362"/>
                <a:gd name="csY10" fmla="*/ 196652 h 1958447"/>
                <a:gd name="csX11" fmla="*/ 1386932 w 1761362"/>
                <a:gd name="csY11" fmla="*/ 43761 h 1958447"/>
                <a:gd name="csX12" fmla="*/ 1157488 w 1761362"/>
                <a:gd name="csY12" fmla="*/ 15 h 1958447"/>
                <a:gd name="csX13" fmla="*/ 816292 w 1761362"/>
                <a:gd name="csY13" fmla="*/ 39336 h 1958447"/>
                <a:gd name="csX14" fmla="*/ 695724 w 1761362"/>
                <a:gd name="csY14" fmla="*/ 69448 h 1958447"/>
                <a:gd name="csX15" fmla="*/ 550821 w 1761362"/>
                <a:gd name="csY15" fmla="*/ 186820 h 1958447"/>
                <a:gd name="csX16" fmla="*/ 295183 w 1761362"/>
                <a:gd name="csY16" fmla="*/ 432627 h 1958447"/>
                <a:gd name="csX17" fmla="*/ 98537 w 1761362"/>
                <a:gd name="csY17" fmla="*/ 599775 h 1958447"/>
                <a:gd name="csX18" fmla="*/ 215 w 1761362"/>
                <a:gd name="csY18" fmla="*/ 845582 h 1958447"/>
                <a:gd name="csX19" fmla="*/ 122626 w 1761362"/>
                <a:gd name="csY19" fmla="*/ 1081556 h 1958447"/>
                <a:gd name="csX20" fmla="*/ 187028 w 1761362"/>
                <a:gd name="csY20" fmla="*/ 1347027 h 1958447"/>
                <a:gd name="csX21" fmla="*/ 255854 w 1761362"/>
                <a:gd name="csY21" fmla="*/ 1583001 h 1958447"/>
                <a:gd name="csX22" fmla="*/ 354176 w 1761362"/>
                <a:gd name="csY22" fmla="*/ 1740317 h 1958447"/>
                <a:gd name="csX23" fmla="*/ 472163 w 1761362"/>
                <a:gd name="csY23" fmla="*/ 1907465 h 1958447"/>
                <a:gd name="csX24" fmla="*/ 717970 w 1761362"/>
                <a:gd name="csY24" fmla="*/ 1917298 h 1958447"/>
                <a:gd name="csX25" fmla="*/ 1032602 w 1761362"/>
                <a:gd name="csY25" fmla="*/ 1956627 h 1958447"/>
                <a:gd name="csX26" fmla="*/ 1347234 w 1761362"/>
                <a:gd name="csY26" fmla="*/ 1927130 h 1958447"/>
                <a:gd name="csX27" fmla="*/ 1553712 w 1761362"/>
                <a:gd name="csY27" fmla="*/ 1759982 h 1958447"/>
                <a:gd name="csX0" fmla="*/ 1553712 w 1761362"/>
                <a:gd name="csY0" fmla="*/ 1760877 h 1959342"/>
                <a:gd name="csX1" fmla="*/ 1711028 w 1761362"/>
                <a:gd name="csY1" fmla="*/ 1505238 h 1959342"/>
                <a:gd name="csX2" fmla="*/ 1750357 w 1761362"/>
                <a:gd name="csY2" fmla="*/ 1229935 h 1959342"/>
                <a:gd name="csX3" fmla="*/ 1760189 w 1761362"/>
                <a:gd name="csY3" fmla="*/ 1003793 h 1959342"/>
                <a:gd name="csX4" fmla="*/ 1728480 w 1761362"/>
                <a:gd name="csY4" fmla="*/ 869951 h 1959342"/>
                <a:gd name="csX5" fmla="*/ 1720860 w 1761362"/>
                <a:gd name="csY5" fmla="*/ 698993 h 1959342"/>
                <a:gd name="csX6" fmla="*/ 1652034 w 1761362"/>
                <a:gd name="csY6" fmla="*/ 472851 h 1959342"/>
                <a:gd name="csX7" fmla="*/ 1624135 w 1761362"/>
                <a:gd name="csY7" fmla="*/ 388170 h 1959342"/>
                <a:gd name="csX8" fmla="*/ 1646012 w 1761362"/>
                <a:gd name="csY8" fmla="*/ 273686 h 1959342"/>
                <a:gd name="csX9" fmla="*/ 1661559 w 1761362"/>
                <a:gd name="csY9" fmla="*/ 223542 h 1959342"/>
                <a:gd name="csX10" fmla="*/ 1593041 w 1761362"/>
                <a:gd name="csY10" fmla="*/ 197547 h 1959342"/>
                <a:gd name="csX11" fmla="*/ 1364663 w 1761362"/>
                <a:gd name="csY11" fmla="*/ 81912 h 1959342"/>
                <a:gd name="csX12" fmla="*/ 1157488 w 1761362"/>
                <a:gd name="csY12" fmla="*/ 910 h 1959342"/>
                <a:gd name="csX13" fmla="*/ 816292 w 1761362"/>
                <a:gd name="csY13" fmla="*/ 40231 h 1959342"/>
                <a:gd name="csX14" fmla="*/ 695724 w 1761362"/>
                <a:gd name="csY14" fmla="*/ 70343 h 1959342"/>
                <a:gd name="csX15" fmla="*/ 550821 w 1761362"/>
                <a:gd name="csY15" fmla="*/ 187715 h 1959342"/>
                <a:gd name="csX16" fmla="*/ 295183 w 1761362"/>
                <a:gd name="csY16" fmla="*/ 433522 h 1959342"/>
                <a:gd name="csX17" fmla="*/ 98537 w 1761362"/>
                <a:gd name="csY17" fmla="*/ 600670 h 1959342"/>
                <a:gd name="csX18" fmla="*/ 215 w 1761362"/>
                <a:gd name="csY18" fmla="*/ 846477 h 1959342"/>
                <a:gd name="csX19" fmla="*/ 122626 w 1761362"/>
                <a:gd name="csY19" fmla="*/ 1082451 h 1959342"/>
                <a:gd name="csX20" fmla="*/ 187028 w 1761362"/>
                <a:gd name="csY20" fmla="*/ 1347922 h 1959342"/>
                <a:gd name="csX21" fmla="*/ 255854 w 1761362"/>
                <a:gd name="csY21" fmla="*/ 1583896 h 1959342"/>
                <a:gd name="csX22" fmla="*/ 354176 w 1761362"/>
                <a:gd name="csY22" fmla="*/ 1741212 h 1959342"/>
                <a:gd name="csX23" fmla="*/ 472163 w 1761362"/>
                <a:gd name="csY23" fmla="*/ 1908360 h 1959342"/>
                <a:gd name="csX24" fmla="*/ 717970 w 1761362"/>
                <a:gd name="csY24" fmla="*/ 1918193 h 1959342"/>
                <a:gd name="csX25" fmla="*/ 1032602 w 1761362"/>
                <a:gd name="csY25" fmla="*/ 1957522 h 1959342"/>
                <a:gd name="csX26" fmla="*/ 1347234 w 1761362"/>
                <a:gd name="csY26" fmla="*/ 1928025 h 1959342"/>
                <a:gd name="csX27" fmla="*/ 1553712 w 1761362"/>
                <a:gd name="csY27" fmla="*/ 1760877 h 1959342"/>
                <a:gd name="csX0" fmla="*/ 1553712 w 1761362"/>
                <a:gd name="csY0" fmla="*/ 1760877 h 1959342"/>
                <a:gd name="csX1" fmla="*/ 1711028 w 1761362"/>
                <a:gd name="csY1" fmla="*/ 1505238 h 1959342"/>
                <a:gd name="csX2" fmla="*/ 1750357 w 1761362"/>
                <a:gd name="csY2" fmla="*/ 1229935 h 1959342"/>
                <a:gd name="csX3" fmla="*/ 1760189 w 1761362"/>
                <a:gd name="csY3" fmla="*/ 1003793 h 1959342"/>
                <a:gd name="csX4" fmla="*/ 1728480 w 1761362"/>
                <a:gd name="csY4" fmla="*/ 869951 h 1959342"/>
                <a:gd name="csX5" fmla="*/ 1720860 w 1761362"/>
                <a:gd name="csY5" fmla="*/ 698993 h 1959342"/>
                <a:gd name="csX6" fmla="*/ 1652034 w 1761362"/>
                <a:gd name="csY6" fmla="*/ 472851 h 1959342"/>
                <a:gd name="csX7" fmla="*/ 1624135 w 1761362"/>
                <a:gd name="csY7" fmla="*/ 388170 h 1959342"/>
                <a:gd name="csX8" fmla="*/ 1646012 w 1761362"/>
                <a:gd name="csY8" fmla="*/ 273686 h 1959342"/>
                <a:gd name="csX9" fmla="*/ 1661559 w 1761362"/>
                <a:gd name="csY9" fmla="*/ 223542 h 1959342"/>
                <a:gd name="csX10" fmla="*/ 1615309 w 1761362"/>
                <a:gd name="csY10" fmla="*/ 160292 h 1959342"/>
                <a:gd name="csX11" fmla="*/ 1364663 w 1761362"/>
                <a:gd name="csY11" fmla="*/ 81912 h 1959342"/>
                <a:gd name="csX12" fmla="*/ 1157488 w 1761362"/>
                <a:gd name="csY12" fmla="*/ 910 h 1959342"/>
                <a:gd name="csX13" fmla="*/ 816292 w 1761362"/>
                <a:gd name="csY13" fmla="*/ 40231 h 1959342"/>
                <a:gd name="csX14" fmla="*/ 695724 w 1761362"/>
                <a:gd name="csY14" fmla="*/ 70343 h 1959342"/>
                <a:gd name="csX15" fmla="*/ 550821 w 1761362"/>
                <a:gd name="csY15" fmla="*/ 187715 h 1959342"/>
                <a:gd name="csX16" fmla="*/ 295183 w 1761362"/>
                <a:gd name="csY16" fmla="*/ 433522 h 1959342"/>
                <a:gd name="csX17" fmla="*/ 98537 w 1761362"/>
                <a:gd name="csY17" fmla="*/ 600670 h 1959342"/>
                <a:gd name="csX18" fmla="*/ 215 w 1761362"/>
                <a:gd name="csY18" fmla="*/ 846477 h 1959342"/>
                <a:gd name="csX19" fmla="*/ 122626 w 1761362"/>
                <a:gd name="csY19" fmla="*/ 1082451 h 1959342"/>
                <a:gd name="csX20" fmla="*/ 187028 w 1761362"/>
                <a:gd name="csY20" fmla="*/ 1347922 h 1959342"/>
                <a:gd name="csX21" fmla="*/ 255854 w 1761362"/>
                <a:gd name="csY21" fmla="*/ 1583896 h 1959342"/>
                <a:gd name="csX22" fmla="*/ 354176 w 1761362"/>
                <a:gd name="csY22" fmla="*/ 1741212 h 1959342"/>
                <a:gd name="csX23" fmla="*/ 472163 w 1761362"/>
                <a:gd name="csY23" fmla="*/ 1908360 h 1959342"/>
                <a:gd name="csX24" fmla="*/ 717970 w 1761362"/>
                <a:gd name="csY24" fmla="*/ 1918193 h 1959342"/>
                <a:gd name="csX25" fmla="*/ 1032602 w 1761362"/>
                <a:gd name="csY25" fmla="*/ 1957522 h 1959342"/>
                <a:gd name="csX26" fmla="*/ 1347234 w 1761362"/>
                <a:gd name="csY26" fmla="*/ 1928025 h 1959342"/>
                <a:gd name="csX27" fmla="*/ 1553712 w 1761362"/>
                <a:gd name="csY27" fmla="*/ 1760877 h 1959342"/>
                <a:gd name="csX0" fmla="*/ 1553712 w 1761362"/>
                <a:gd name="csY0" fmla="*/ 1873226 h 2071691"/>
                <a:gd name="csX1" fmla="*/ 1711028 w 1761362"/>
                <a:gd name="csY1" fmla="*/ 1617587 h 2071691"/>
                <a:gd name="csX2" fmla="*/ 1750357 w 1761362"/>
                <a:gd name="csY2" fmla="*/ 1342284 h 2071691"/>
                <a:gd name="csX3" fmla="*/ 1760189 w 1761362"/>
                <a:gd name="csY3" fmla="*/ 1116142 h 2071691"/>
                <a:gd name="csX4" fmla="*/ 1728480 w 1761362"/>
                <a:gd name="csY4" fmla="*/ 982300 h 2071691"/>
                <a:gd name="csX5" fmla="*/ 1720860 w 1761362"/>
                <a:gd name="csY5" fmla="*/ 811342 h 2071691"/>
                <a:gd name="csX6" fmla="*/ 1652034 w 1761362"/>
                <a:gd name="csY6" fmla="*/ 585200 h 2071691"/>
                <a:gd name="csX7" fmla="*/ 1624135 w 1761362"/>
                <a:gd name="csY7" fmla="*/ 500519 h 2071691"/>
                <a:gd name="csX8" fmla="*/ 1646012 w 1761362"/>
                <a:gd name="csY8" fmla="*/ 386035 h 2071691"/>
                <a:gd name="csX9" fmla="*/ 1661559 w 1761362"/>
                <a:gd name="csY9" fmla="*/ 335891 h 2071691"/>
                <a:gd name="csX10" fmla="*/ 1615309 w 1761362"/>
                <a:gd name="csY10" fmla="*/ 272641 h 2071691"/>
                <a:gd name="csX11" fmla="*/ 1364663 w 1761362"/>
                <a:gd name="csY11" fmla="*/ 194261 h 2071691"/>
                <a:gd name="csX12" fmla="*/ 1157488 w 1761362"/>
                <a:gd name="csY12" fmla="*/ 113259 h 2071691"/>
                <a:gd name="csX13" fmla="*/ 786365 w 1761362"/>
                <a:gd name="csY13" fmla="*/ 1004 h 2071691"/>
                <a:gd name="csX14" fmla="*/ 695724 w 1761362"/>
                <a:gd name="csY14" fmla="*/ 182692 h 2071691"/>
                <a:gd name="csX15" fmla="*/ 550821 w 1761362"/>
                <a:gd name="csY15" fmla="*/ 300064 h 2071691"/>
                <a:gd name="csX16" fmla="*/ 295183 w 1761362"/>
                <a:gd name="csY16" fmla="*/ 545871 h 2071691"/>
                <a:gd name="csX17" fmla="*/ 98537 w 1761362"/>
                <a:gd name="csY17" fmla="*/ 713019 h 2071691"/>
                <a:gd name="csX18" fmla="*/ 215 w 1761362"/>
                <a:gd name="csY18" fmla="*/ 958826 h 2071691"/>
                <a:gd name="csX19" fmla="*/ 122626 w 1761362"/>
                <a:gd name="csY19" fmla="*/ 1194800 h 2071691"/>
                <a:gd name="csX20" fmla="*/ 187028 w 1761362"/>
                <a:gd name="csY20" fmla="*/ 1460271 h 2071691"/>
                <a:gd name="csX21" fmla="*/ 255854 w 1761362"/>
                <a:gd name="csY21" fmla="*/ 1696245 h 2071691"/>
                <a:gd name="csX22" fmla="*/ 354176 w 1761362"/>
                <a:gd name="csY22" fmla="*/ 1853561 h 2071691"/>
                <a:gd name="csX23" fmla="*/ 472163 w 1761362"/>
                <a:gd name="csY23" fmla="*/ 2020709 h 2071691"/>
                <a:gd name="csX24" fmla="*/ 717970 w 1761362"/>
                <a:gd name="csY24" fmla="*/ 2030542 h 2071691"/>
                <a:gd name="csX25" fmla="*/ 1032602 w 1761362"/>
                <a:gd name="csY25" fmla="*/ 2069871 h 2071691"/>
                <a:gd name="csX26" fmla="*/ 1347234 w 1761362"/>
                <a:gd name="csY26" fmla="*/ 2040374 h 2071691"/>
                <a:gd name="csX27" fmla="*/ 1553712 w 1761362"/>
                <a:gd name="csY27" fmla="*/ 1873226 h 2071691"/>
                <a:gd name="csX0" fmla="*/ 1553712 w 1761362"/>
                <a:gd name="csY0" fmla="*/ 1987201 h 2185666"/>
                <a:gd name="csX1" fmla="*/ 1711028 w 1761362"/>
                <a:gd name="csY1" fmla="*/ 1731562 h 2185666"/>
                <a:gd name="csX2" fmla="*/ 1750357 w 1761362"/>
                <a:gd name="csY2" fmla="*/ 1456259 h 2185666"/>
                <a:gd name="csX3" fmla="*/ 1760189 w 1761362"/>
                <a:gd name="csY3" fmla="*/ 1230117 h 2185666"/>
                <a:gd name="csX4" fmla="*/ 1728480 w 1761362"/>
                <a:gd name="csY4" fmla="*/ 1096275 h 2185666"/>
                <a:gd name="csX5" fmla="*/ 1720860 w 1761362"/>
                <a:gd name="csY5" fmla="*/ 925317 h 2185666"/>
                <a:gd name="csX6" fmla="*/ 1652034 w 1761362"/>
                <a:gd name="csY6" fmla="*/ 699175 h 2185666"/>
                <a:gd name="csX7" fmla="*/ 1624135 w 1761362"/>
                <a:gd name="csY7" fmla="*/ 614494 h 2185666"/>
                <a:gd name="csX8" fmla="*/ 1646012 w 1761362"/>
                <a:gd name="csY8" fmla="*/ 500010 h 2185666"/>
                <a:gd name="csX9" fmla="*/ 1661559 w 1761362"/>
                <a:gd name="csY9" fmla="*/ 449866 h 2185666"/>
                <a:gd name="csX10" fmla="*/ 1615309 w 1761362"/>
                <a:gd name="csY10" fmla="*/ 386616 h 2185666"/>
                <a:gd name="csX11" fmla="*/ 1364663 w 1761362"/>
                <a:gd name="csY11" fmla="*/ 308236 h 2185666"/>
                <a:gd name="csX12" fmla="*/ 1157488 w 1761362"/>
                <a:gd name="csY12" fmla="*/ 227234 h 2185666"/>
                <a:gd name="csX13" fmla="*/ 786365 w 1761362"/>
                <a:gd name="csY13" fmla="*/ 114979 h 2185666"/>
                <a:gd name="csX14" fmla="*/ 384347 w 1761362"/>
                <a:gd name="csY14" fmla="*/ 12189 h 2185666"/>
                <a:gd name="csX15" fmla="*/ 550821 w 1761362"/>
                <a:gd name="csY15" fmla="*/ 414039 h 2185666"/>
                <a:gd name="csX16" fmla="*/ 295183 w 1761362"/>
                <a:gd name="csY16" fmla="*/ 659846 h 2185666"/>
                <a:gd name="csX17" fmla="*/ 98537 w 1761362"/>
                <a:gd name="csY17" fmla="*/ 826994 h 2185666"/>
                <a:gd name="csX18" fmla="*/ 215 w 1761362"/>
                <a:gd name="csY18" fmla="*/ 1072801 h 2185666"/>
                <a:gd name="csX19" fmla="*/ 122626 w 1761362"/>
                <a:gd name="csY19" fmla="*/ 1308775 h 2185666"/>
                <a:gd name="csX20" fmla="*/ 187028 w 1761362"/>
                <a:gd name="csY20" fmla="*/ 1574246 h 2185666"/>
                <a:gd name="csX21" fmla="*/ 255854 w 1761362"/>
                <a:gd name="csY21" fmla="*/ 1810220 h 2185666"/>
                <a:gd name="csX22" fmla="*/ 354176 w 1761362"/>
                <a:gd name="csY22" fmla="*/ 1967536 h 2185666"/>
                <a:gd name="csX23" fmla="*/ 472163 w 1761362"/>
                <a:gd name="csY23" fmla="*/ 2134684 h 2185666"/>
                <a:gd name="csX24" fmla="*/ 717970 w 1761362"/>
                <a:gd name="csY24" fmla="*/ 2144517 h 2185666"/>
                <a:gd name="csX25" fmla="*/ 1032602 w 1761362"/>
                <a:gd name="csY25" fmla="*/ 2183846 h 2185666"/>
                <a:gd name="csX26" fmla="*/ 1347234 w 1761362"/>
                <a:gd name="csY26" fmla="*/ 2154349 h 2185666"/>
                <a:gd name="csX27" fmla="*/ 1553712 w 1761362"/>
                <a:gd name="csY27" fmla="*/ 1987201 h 2185666"/>
                <a:gd name="csX0" fmla="*/ 1553712 w 1761362"/>
                <a:gd name="csY0" fmla="*/ 1975617 h 2174082"/>
                <a:gd name="csX1" fmla="*/ 1711028 w 1761362"/>
                <a:gd name="csY1" fmla="*/ 1719978 h 2174082"/>
                <a:gd name="csX2" fmla="*/ 1750357 w 1761362"/>
                <a:gd name="csY2" fmla="*/ 1444675 h 2174082"/>
                <a:gd name="csX3" fmla="*/ 1760189 w 1761362"/>
                <a:gd name="csY3" fmla="*/ 1218533 h 2174082"/>
                <a:gd name="csX4" fmla="*/ 1728480 w 1761362"/>
                <a:gd name="csY4" fmla="*/ 1084691 h 2174082"/>
                <a:gd name="csX5" fmla="*/ 1720860 w 1761362"/>
                <a:gd name="csY5" fmla="*/ 913733 h 2174082"/>
                <a:gd name="csX6" fmla="*/ 1652034 w 1761362"/>
                <a:gd name="csY6" fmla="*/ 687591 h 2174082"/>
                <a:gd name="csX7" fmla="*/ 1624135 w 1761362"/>
                <a:gd name="csY7" fmla="*/ 602910 h 2174082"/>
                <a:gd name="csX8" fmla="*/ 1646012 w 1761362"/>
                <a:gd name="csY8" fmla="*/ 488426 h 2174082"/>
                <a:gd name="csX9" fmla="*/ 1661559 w 1761362"/>
                <a:gd name="csY9" fmla="*/ 438282 h 2174082"/>
                <a:gd name="csX10" fmla="*/ 1615309 w 1761362"/>
                <a:gd name="csY10" fmla="*/ 375032 h 2174082"/>
                <a:gd name="csX11" fmla="*/ 1364663 w 1761362"/>
                <a:gd name="csY11" fmla="*/ 296652 h 2174082"/>
                <a:gd name="csX12" fmla="*/ 1157488 w 1761362"/>
                <a:gd name="csY12" fmla="*/ 215650 h 2174082"/>
                <a:gd name="csX13" fmla="*/ 786365 w 1761362"/>
                <a:gd name="csY13" fmla="*/ 103395 h 2174082"/>
                <a:gd name="csX14" fmla="*/ 384347 w 1761362"/>
                <a:gd name="csY14" fmla="*/ 605 h 2174082"/>
                <a:gd name="csX15" fmla="*/ 91036 w 1761362"/>
                <a:gd name="csY15" fmla="*/ 151874 h 2174082"/>
                <a:gd name="csX16" fmla="*/ 295183 w 1761362"/>
                <a:gd name="csY16" fmla="*/ 648262 h 2174082"/>
                <a:gd name="csX17" fmla="*/ 98537 w 1761362"/>
                <a:gd name="csY17" fmla="*/ 815410 h 2174082"/>
                <a:gd name="csX18" fmla="*/ 215 w 1761362"/>
                <a:gd name="csY18" fmla="*/ 1061217 h 2174082"/>
                <a:gd name="csX19" fmla="*/ 122626 w 1761362"/>
                <a:gd name="csY19" fmla="*/ 1297191 h 2174082"/>
                <a:gd name="csX20" fmla="*/ 187028 w 1761362"/>
                <a:gd name="csY20" fmla="*/ 1562662 h 2174082"/>
                <a:gd name="csX21" fmla="*/ 255854 w 1761362"/>
                <a:gd name="csY21" fmla="*/ 1798636 h 2174082"/>
                <a:gd name="csX22" fmla="*/ 354176 w 1761362"/>
                <a:gd name="csY22" fmla="*/ 1955952 h 2174082"/>
                <a:gd name="csX23" fmla="*/ 472163 w 1761362"/>
                <a:gd name="csY23" fmla="*/ 2123100 h 2174082"/>
                <a:gd name="csX24" fmla="*/ 717970 w 1761362"/>
                <a:gd name="csY24" fmla="*/ 2132933 h 2174082"/>
                <a:gd name="csX25" fmla="*/ 1032602 w 1761362"/>
                <a:gd name="csY25" fmla="*/ 2172262 h 2174082"/>
                <a:gd name="csX26" fmla="*/ 1347234 w 1761362"/>
                <a:gd name="csY26" fmla="*/ 2142765 h 2174082"/>
                <a:gd name="csX27" fmla="*/ 1553712 w 1761362"/>
                <a:gd name="csY27" fmla="*/ 1975617 h 2174082"/>
                <a:gd name="csX0" fmla="*/ 1808905 w 2016555"/>
                <a:gd name="csY0" fmla="*/ 1975617 h 2174082"/>
                <a:gd name="csX1" fmla="*/ 1966221 w 2016555"/>
                <a:gd name="csY1" fmla="*/ 1719978 h 2174082"/>
                <a:gd name="csX2" fmla="*/ 2005550 w 2016555"/>
                <a:gd name="csY2" fmla="*/ 1444675 h 2174082"/>
                <a:gd name="csX3" fmla="*/ 2015382 w 2016555"/>
                <a:gd name="csY3" fmla="*/ 1218533 h 2174082"/>
                <a:gd name="csX4" fmla="*/ 1983673 w 2016555"/>
                <a:gd name="csY4" fmla="*/ 1084691 h 2174082"/>
                <a:gd name="csX5" fmla="*/ 1976053 w 2016555"/>
                <a:gd name="csY5" fmla="*/ 913733 h 2174082"/>
                <a:gd name="csX6" fmla="*/ 1907227 w 2016555"/>
                <a:gd name="csY6" fmla="*/ 687591 h 2174082"/>
                <a:gd name="csX7" fmla="*/ 1879328 w 2016555"/>
                <a:gd name="csY7" fmla="*/ 602910 h 2174082"/>
                <a:gd name="csX8" fmla="*/ 1901205 w 2016555"/>
                <a:gd name="csY8" fmla="*/ 488426 h 2174082"/>
                <a:gd name="csX9" fmla="*/ 1916752 w 2016555"/>
                <a:gd name="csY9" fmla="*/ 438282 h 2174082"/>
                <a:gd name="csX10" fmla="*/ 1870502 w 2016555"/>
                <a:gd name="csY10" fmla="*/ 375032 h 2174082"/>
                <a:gd name="csX11" fmla="*/ 1619856 w 2016555"/>
                <a:gd name="csY11" fmla="*/ 296652 h 2174082"/>
                <a:gd name="csX12" fmla="*/ 1412681 w 2016555"/>
                <a:gd name="csY12" fmla="*/ 215650 h 2174082"/>
                <a:gd name="csX13" fmla="*/ 1041558 w 2016555"/>
                <a:gd name="csY13" fmla="*/ 103395 h 2174082"/>
                <a:gd name="csX14" fmla="*/ 639540 w 2016555"/>
                <a:gd name="csY14" fmla="*/ 605 h 2174082"/>
                <a:gd name="csX15" fmla="*/ 346229 w 2016555"/>
                <a:gd name="csY15" fmla="*/ 151874 h 2174082"/>
                <a:gd name="csX16" fmla="*/ 4 w 2016555"/>
                <a:gd name="csY16" fmla="*/ 495926 h 2174082"/>
                <a:gd name="csX17" fmla="*/ 353730 w 2016555"/>
                <a:gd name="csY17" fmla="*/ 815410 h 2174082"/>
                <a:gd name="csX18" fmla="*/ 255408 w 2016555"/>
                <a:gd name="csY18" fmla="*/ 1061217 h 2174082"/>
                <a:gd name="csX19" fmla="*/ 377819 w 2016555"/>
                <a:gd name="csY19" fmla="*/ 1297191 h 2174082"/>
                <a:gd name="csX20" fmla="*/ 442221 w 2016555"/>
                <a:gd name="csY20" fmla="*/ 1562662 h 2174082"/>
                <a:gd name="csX21" fmla="*/ 511047 w 2016555"/>
                <a:gd name="csY21" fmla="*/ 1798636 h 2174082"/>
                <a:gd name="csX22" fmla="*/ 609369 w 2016555"/>
                <a:gd name="csY22" fmla="*/ 1955952 h 2174082"/>
                <a:gd name="csX23" fmla="*/ 727356 w 2016555"/>
                <a:gd name="csY23" fmla="*/ 2123100 h 2174082"/>
                <a:gd name="csX24" fmla="*/ 973163 w 2016555"/>
                <a:gd name="csY24" fmla="*/ 2132933 h 2174082"/>
                <a:gd name="csX25" fmla="*/ 1287795 w 2016555"/>
                <a:gd name="csY25" fmla="*/ 2172262 h 2174082"/>
                <a:gd name="csX26" fmla="*/ 1602427 w 2016555"/>
                <a:gd name="csY26" fmla="*/ 2142765 h 2174082"/>
                <a:gd name="csX27" fmla="*/ 1808905 w 2016555"/>
                <a:gd name="csY27" fmla="*/ 1975617 h 2174082"/>
                <a:gd name="csX0" fmla="*/ 1813045 w 2020695"/>
                <a:gd name="csY0" fmla="*/ 1975628 h 2174093"/>
                <a:gd name="csX1" fmla="*/ 1970361 w 2020695"/>
                <a:gd name="csY1" fmla="*/ 1719989 h 2174093"/>
                <a:gd name="csX2" fmla="*/ 2009690 w 2020695"/>
                <a:gd name="csY2" fmla="*/ 1444686 h 2174093"/>
                <a:gd name="csX3" fmla="*/ 2019522 w 2020695"/>
                <a:gd name="csY3" fmla="*/ 1218544 h 2174093"/>
                <a:gd name="csX4" fmla="*/ 1987813 w 2020695"/>
                <a:gd name="csY4" fmla="*/ 1084702 h 2174093"/>
                <a:gd name="csX5" fmla="*/ 1980193 w 2020695"/>
                <a:gd name="csY5" fmla="*/ 913744 h 2174093"/>
                <a:gd name="csX6" fmla="*/ 1911367 w 2020695"/>
                <a:gd name="csY6" fmla="*/ 687602 h 2174093"/>
                <a:gd name="csX7" fmla="*/ 1883468 w 2020695"/>
                <a:gd name="csY7" fmla="*/ 602921 h 2174093"/>
                <a:gd name="csX8" fmla="*/ 1905345 w 2020695"/>
                <a:gd name="csY8" fmla="*/ 488437 h 2174093"/>
                <a:gd name="csX9" fmla="*/ 1920892 w 2020695"/>
                <a:gd name="csY9" fmla="*/ 438293 h 2174093"/>
                <a:gd name="csX10" fmla="*/ 1874642 w 2020695"/>
                <a:gd name="csY10" fmla="*/ 375043 h 2174093"/>
                <a:gd name="csX11" fmla="*/ 1623996 w 2020695"/>
                <a:gd name="csY11" fmla="*/ 296663 h 2174093"/>
                <a:gd name="csX12" fmla="*/ 1416821 w 2020695"/>
                <a:gd name="csY12" fmla="*/ 215661 h 2174093"/>
                <a:gd name="csX13" fmla="*/ 1045698 w 2020695"/>
                <a:gd name="csY13" fmla="*/ 103406 h 2174093"/>
                <a:gd name="csX14" fmla="*/ 643680 w 2020695"/>
                <a:gd name="csY14" fmla="*/ 616 h 2174093"/>
                <a:gd name="csX15" fmla="*/ 194869 w 2020695"/>
                <a:gd name="csY15" fmla="*/ 152452 h 2174093"/>
                <a:gd name="csX16" fmla="*/ 4144 w 2020695"/>
                <a:gd name="csY16" fmla="*/ 495937 h 2174093"/>
                <a:gd name="csX17" fmla="*/ 357870 w 2020695"/>
                <a:gd name="csY17" fmla="*/ 815421 h 2174093"/>
                <a:gd name="csX18" fmla="*/ 259548 w 2020695"/>
                <a:gd name="csY18" fmla="*/ 1061228 h 2174093"/>
                <a:gd name="csX19" fmla="*/ 381959 w 2020695"/>
                <a:gd name="csY19" fmla="*/ 1297202 h 2174093"/>
                <a:gd name="csX20" fmla="*/ 446361 w 2020695"/>
                <a:gd name="csY20" fmla="*/ 1562673 h 2174093"/>
                <a:gd name="csX21" fmla="*/ 515187 w 2020695"/>
                <a:gd name="csY21" fmla="*/ 1798647 h 2174093"/>
                <a:gd name="csX22" fmla="*/ 613509 w 2020695"/>
                <a:gd name="csY22" fmla="*/ 1955963 h 2174093"/>
                <a:gd name="csX23" fmla="*/ 731496 w 2020695"/>
                <a:gd name="csY23" fmla="*/ 2123111 h 2174093"/>
                <a:gd name="csX24" fmla="*/ 977303 w 2020695"/>
                <a:gd name="csY24" fmla="*/ 2132944 h 2174093"/>
                <a:gd name="csX25" fmla="*/ 1291935 w 2020695"/>
                <a:gd name="csY25" fmla="*/ 2172273 h 2174093"/>
                <a:gd name="csX26" fmla="*/ 1606567 w 2020695"/>
                <a:gd name="csY26" fmla="*/ 2142776 h 2174093"/>
                <a:gd name="csX27" fmla="*/ 1813045 w 2020695"/>
                <a:gd name="csY27" fmla="*/ 1975628 h 2174093"/>
                <a:gd name="csX0" fmla="*/ 1828074 w 2035724"/>
                <a:gd name="csY0" fmla="*/ 1975628 h 2174093"/>
                <a:gd name="csX1" fmla="*/ 1985390 w 2035724"/>
                <a:gd name="csY1" fmla="*/ 1719989 h 2174093"/>
                <a:gd name="csX2" fmla="*/ 2024719 w 2035724"/>
                <a:gd name="csY2" fmla="*/ 1444686 h 2174093"/>
                <a:gd name="csX3" fmla="*/ 2034551 w 2035724"/>
                <a:gd name="csY3" fmla="*/ 1218544 h 2174093"/>
                <a:gd name="csX4" fmla="*/ 2002842 w 2035724"/>
                <a:gd name="csY4" fmla="*/ 1084702 h 2174093"/>
                <a:gd name="csX5" fmla="*/ 1995222 w 2035724"/>
                <a:gd name="csY5" fmla="*/ 913744 h 2174093"/>
                <a:gd name="csX6" fmla="*/ 1926396 w 2035724"/>
                <a:gd name="csY6" fmla="*/ 687602 h 2174093"/>
                <a:gd name="csX7" fmla="*/ 1898497 w 2035724"/>
                <a:gd name="csY7" fmla="*/ 602921 h 2174093"/>
                <a:gd name="csX8" fmla="*/ 1920374 w 2035724"/>
                <a:gd name="csY8" fmla="*/ 488437 h 2174093"/>
                <a:gd name="csX9" fmla="*/ 1935921 w 2035724"/>
                <a:gd name="csY9" fmla="*/ 438293 h 2174093"/>
                <a:gd name="csX10" fmla="*/ 1889671 w 2035724"/>
                <a:gd name="csY10" fmla="*/ 375043 h 2174093"/>
                <a:gd name="csX11" fmla="*/ 1639025 w 2035724"/>
                <a:gd name="csY11" fmla="*/ 296663 h 2174093"/>
                <a:gd name="csX12" fmla="*/ 1431850 w 2035724"/>
                <a:gd name="csY12" fmla="*/ 215661 h 2174093"/>
                <a:gd name="csX13" fmla="*/ 1060727 w 2035724"/>
                <a:gd name="csY13" fmla="*/ 103406 h 2174093"/>
                <a:gd name="csX14" fmla="*/ 658709 w 2035724"/>
                <a:gd name="csY14" fmla="*/ 616 h 2174093"/>
                <a:gd name="csX15" fmla="*/ 209898 w 2035724"/>
                <a:gd name="csY15" fmla="*/ 152452 h 2174093"/>
                <a:gd name="csX16" fmla="*/ 19173 w 2035724"/>
                <a:gd name="csY16" fmla="*/ 495937 h 2174093"/>
                <a:gd name="csX17" fmla="*/ 35517 w 2035724"/>
                <a:gd name="csY17" fmla="*/ 954561 h 2174093"/>
                <a:gd name="csX18" fmla="*/ 274577 w 2035724"/>
                <a:gd name="csY18" fmla="*/ 1061228 h 2174093"/>
                <a:gd name="csX19" fmla="*/ 396988 w 2035724"/>
                <a:gd name="csY19" fmla="*/ 1297202 h 2174093"/>
                <a:gd name="csX20" fmla="*/ 461390 w 2035724"/>
                <a:gd name="csY20" fmla="*/ 1562673 h 2174093"/>
                <a:gd name="csX21" fmla="*/ 530216 w 2035724"/>
                <a:gd name="csY21" fmla="*/ 1798647 h 2174093"/>
                <a:gd name="csX22" fmla="*/ 628538 w 2035724"/>
                <a:gd name="csY22" fmla="*/ 1955963 h 2174093"/>
                <a:gd name="csX23" fmla="*/ 746525 w 2035724"/>
                <a:gd name="csY23" fmla="*/ 2123111 h 2174093"/>
                <a:gd name="csX24" fmla="*/ 992332 w 2035724"/>
                <a:gd name="csY24" fmla="*/ 2132944 h 2174093"/>
                <a:gd name="csX25" fmla="*/ 1306964 w 2035724"/>
                <a:gd name="csY25" fmla="*/ 2172273 h 2174093"/>
                <a:gd name="csX26" fmla="*/ 1621596 w 2035724"/>
                <a:gd name="csY26" fmla="*/ 2142776 h 2174093"/>
                <a:gd name="csX27" fmla="*/ 1828074 w 2035724"/>
                <a:gd name="csY27" fmla="*/ 1975628 h 2174093"/>
                <a:gd name="csX0" fmla="*/ 1820848 w 2028498"/>
                <a:gd name="csY0" fmla="*/ 1975628 h 2174093"/>
                <a:gd name="csX1" fmla="*/ 1978164 w 2028498"/>
                <a:gd name="csY1" fmla="*/ 1719989 h 2174093"/>
                <a:gd name="csX2" fmla="*/ 2017493 w 2028498"/>
                <a:gd name="csY2" fmla="*/ 1444686 h 2174093"/>
                <a:gd name="csX3" fmla="*/ 2027325 w 2028498"/>
                <a:gd name="csY3" fmla="*/ 1218544 h 2174093"/>
                <a:gd name="csX4" fmla="*/ 1995616 w 2028498"/>
                <a:gd name="csY4" fmla="*/ 1084702 h 2174093"/>
                <a:gd name="csX5" fmla="*/ 1987996 w 2028498"/>
                <a:gd name="csY5" fmla="*/ 913744 h 2174093"/>
                <a:gd name="csX6" fmla="*/ 1919170 w 2028498"/>
                <a:gd name="csY6" fmla="*/ 687602 h 2174093"/>
                <a:gd name="csX7" fmla="*/ 1891271 w 2028498"/>
                <a:gd name="csY7" fmla="*/ 602921 h 2174093"/>
                <a:gd name="csX8" fmla="*/ 1913148 w 2028498"/>
                <a:gd name="csY8" fmla="*/ 488437 h 2174093"/>
                <a:gd name="csX9" fmla="*/ 1928695 w 2028498"/>
                <a:gd name="csY9" fmla="*/ 438293 h 2174093"/>
                <a:gd name="csX10" fmla="*/ 1882445 w 2028498"/>
                <a:gd name="csY10" fmla="*/ 375043 h 2174093"/>
                <a:gd name="csX11" fmla="*/ 1631799 w 2028498"/>
                <a:gd name="csY11" fmla="*/ 296663 h 2174093"/>
                <a:gd name="csX12" fmla="*/ 1424624 w 2028498"/>
                <a:gd name="csY12" fmla="*/ 215661 h 2174093"/>
                <a:gd name="csX13" fmla="*/ 1053501 w 2028498"/>
                <a:gd name="csY13" fmla="*/ 103406 h 2174093"/>
                <a:gd name="csX14" fmla="*/ 651483 w 2028498"/>
                <a:gd name="csY14" fmla="*/ 616 h 2174093"/>
                <a:gd name="csX15" fmla="*/ 202672 w 2028498"/>
                <a:gd name="csY15" fmla="*/ 152452 h 2174093"/>
                <a:gd name="csX16" fmla="*/ 11947 w 2028498"/>
                <a:gd name="csY16" fmla="*/ 495937 h 2174093"/>
                <a:gd name="csX17" fmla="*/ 28291 w 2028498"/>
                <a:gd name="csY17" fmla="*/ 954561 h 2174093"/>
                <a:gd name="csX18" fmla="*/ 96342 w 2028498"/>
                <a:gd name="csY18" fmla="*/ 1360076 h 2174093"/>
                <a:gd name="csX19" fmla="*/ 389762 w 2028498"/>
                <a:gd name="csY19" fmla="*/ 1297202 h 2174093"/>
                <a:gd name="csX20" fmla="*/ 454164 w 2028498"/>
                <a:gd name="csY20" fmla="*/ 1562673 h 2174093"/>
                <a:gd name="csX21" fmla="*/ 522990 w 2028498"/>
                <a:gd name="csY21" fmla="*/ 1798647 h 2174093"/>
                <a:gd name="csX22" fmla="*/ 621312 w 2028498"/>
                <a:gd name="csY22" fmla="*/ 1955963 h 2174093"/>
                <a:gd name="csX23" fmla="*/ 739299 w 2028498"/>
                <a:gd name="csY23" fmla="*/ 2123111 h 2174093"/>
                <a:gd name="csX24" fmla="*/ 985106 w 2028498"/>
                <a:gd name="csY24" fmla="*/ 2132944 h 2174093"/>
                <a:gd name="csX25" fmla="*/ 1299738 w 2028498"/>
                <a:gd name="csY25" fmla="*/ 2172273 h 2174093"/>
                <a:gd name="csX26" fmla="*/ 1614370 w 2028498"/>
                <a:gd name="csY26" fmla="*/ 2142776 h 2174093"/>
                <a:gd name="csX27" fmla="*/ 1820848 w 2028498"/>
                <a:gd name="csY27" fmla="*/ 1975628 h 2174093"/>
                <a:gd name="csX0" fmla="*/ 1820848 w 2028498"/>
                <a:gd name="csY0" fmla="*/ 1975628 h 2174093"/>
                <a:gd name="csX1" fmla="*/ 1978164 w 2028498"/>
                <a:gd name="csY1" fmla="*/ 1719989 h 2174093"/>
                <a:gd name="csX2" fmla="*/ 2017493 w 2028498"/>
                <a:gd name="csY2" fmla="*/ 1444686 h 2174093"/>
                <a:gd name="csX3" fmla="*/ 2027325 w 2028498"/>
                <a:gd name="csY3" fmla="*/ 1218544 h 2174093"/>
                <a:gd name="csX4" fmla="*/ 1995616 w 2028498"/>
                <a:gd name="csY4" fmla="*/ 1084702 h 2174093"/>
                <a:gd name="csX5" fmla="*/ 1987996 w 2028498"/>
                <a:gd name="csY5" fmla="*/ 913744 h 2174093"/>
                <a:gd name="csX6" fmla="*/ 1919170 w 2028498"/>
                <a:gd name="csY6" fmla="*/ 687602 h 2174093"/>
                <a:gd name="csX7" fmla="*/ 1891271 w 2028498"/>
                <a:gd name="csY7" fmla="*/ 602921 h 2174093"/>
                <a:gd name="csX8" fmla="*/ 1913148 w 2028498"/>
                <a:gd name="csY8" fmla="*/ 488437 h 2174093"/>
                <a:gd name="csX9" fmla="*/ 1928695 w 2028498"/>
                <a:gd name="csY9" fmla="*/ 438293 h 2174093"/>
                <a:gd name="csX10" fmla="*/ 1882445 w 2028498"/>
                <a:gd name="csY10" fmla="*/ 375043 h 2174093"/>
                <a:gd name="csX11" fmla="*/ 1631799 w 2028498"/>
                <a:gd name="csY11" fmla="*/ 296663 h 2174093"/>
                <a:gd name="csX12" fmla="*/ 1424624 w 2028498"/>
                <a:gd name="csY12" fmla="*/ 215661 h 2174093"/>
                <a:gd name="csX13" fmla="*/ 1053501 w 2028498"/>
                <a:gd name="csY13" fmla="*/ 103406 h 2174093"/>
                <a:gd name="csX14" fmla="*/ 651483 w 2028498"/>
                <a:gd name="csY14" fmla="*/ 616 h 2174093"/>
                <a:gd name="csX15" fmla="*/ 202672 w 2028498"/>
                <a:gd name="csY15" fmla="*/ 152452 h 2174093"/>
                <a:gd name="csX16" fmla="*/ 11947 w 2028498"/>
                <a:gd name="csY16" fmla="*/ 495937 h 2174093"/>
                <a:gd name="csX17" fmla="*/ 28291 w 2028498"/>
                <a:gd name="csY17" fmla="*/ 954561 h 2174093"/>
                <a:gd name="csX18" fmla="*/ 96342 w 2028498"/>
                <a:gd name="csY18" fmla="*/ 1360076 h 2174093"/>
                <a:gd name="csX19" fmla="*/ 215681 w 2028498"/>
                <a:gd name="csY19" fmla="*/ 1527024 h 2174093"/>
                <a:gd name="csX20" fmla="*/ 454164 w 2028498"/>
                <a:gd name="csY20" fmla="*/ 1562673 h 2174093"/>
                <a:gd name="csX21" fmla="*/ 522990 w 2028498"/>
                <a:gd name="csY21" fmla="*/ 1798647 h 2174093"/>
                <a:gd name="csX22" fmla="*/ 621312 w 2028498"/>
                <a:gd name="csY22" fmla="*/ 1955963 h 2174093"/>
                <a:gd name="csX23" fmla="*/ 739299 w 2028498"/>
                <a:gd name="csY23" fmla="*/ 2123111 h 2174093"/>
                <a:gd name="csX24" fmla="*/ 985106 w 2028498"/>
                <a:gd name="csY24" fmla="*/ 2132944 h 2174093"/>
                <a:gd name="csX25" fmla="*/ 1299738 w 2028498"/>
                <a:gd name="csY25" fmla="*/ 2172273 h 2174093"/>
                <a:gd name="csX26" fmla="*/ 1614370 w 2028498"/>
                <a:gd name="csY26" fmla="*/ 2142776 h 2174093"/>
                <a:gd name="csX27" fmla="*/ 1820848 w 2028498"/>
                <a:gd name="csY27" fmla="*/ 1975628 h 2174093"/>
                <a:gd name="csX0" fmla="*/ 1820848 w 2028498"/>
                <a:gd name="csY0" fmla="*/ 1975628 h 2174093"/>
                <a:gd name="csX1" fmla="*/ 1978164 w 2028498"/>
                <a:gd name="csY1" fmla="*/ 1719989 h 2174093"/>
                <a:gd name="csX2" fmla="*/ 2017493 w 2028498"/>
                <a:gd name="csY2" fmla="*/ 1444686 h 2174093"/>
                <a:gd name="csX3" fmla="*/ 2027325 w 2028498"/>
                <a:gd name="csY3" fmla="*/ 1218544 h 2174093"/>
                <a:gd name="csX4" fmla="*/ 1995616 w 2028498"/>
                <a:gd name="csY4" fmla="*/ 1084702 h 2174093"/>
                <a:gd name="csX5" fmla="*/ 1987996 w 2028498"/>
                <a:gd name="csY5" fmla="*/ 913744 h 2174093"/>
                <a:gd name="csX6" fmla="*/ 1919170 w 2028498"/>
                <a:gd name="csY6" fmla="*/ 687602 h 2174093"/>
                <a:gd name="csX7" fmla="*/ 1891271 w 2028498"/>
                <a:gd name="csY7" fmla="*/ 602921 h 2174093"/>
                <a:gd name="csX8" fmla="*/ 1913148 w 2028498"/>
                <a:gd name="csY8" fmla="*/ 488437 h 2174093"/>
                <a:gd name="csX9" fmla="*/ 1928695 w 2028498"/>
                <a:gd name="csY9" fmla="*/ 438293 h 2174093"/>
                <a:gd name="csX10" fmla="*/ 1882445 w 2028498"/>
                <a:gd name="csY10" fmla="*/ 375043 h 2174093"/>
                <a:gd name="csX11" fmla="*/ 1631799 w 2028498"/>
                <a:gd name="csY11" fmla="*/ 296663 h 2174093"/>
                <a:gd name="csX12" fmla="*/ 1424624 w 2028498"/>
                <a:gd name="csY12" fmla="*/ 215661 h 2174093"/>
                <a:gd name="csX13" fmla="*/ 1053501 w 2028498"/>
                <a:gd name="csY13" fmla="*/ 103406 h 2174093"/>
                <a:gd name="csX14" fmla="*/ 651483 w 2028498"/>
                <a:gd name="csY14" fmla="*/ 616 h 2174093"/>
                <a:gd name="csX15" fmla="*/ 202672 w 2028498"/>
                <a:gd name="csY15" fmla="*/ 152452 h 2174093"/>
                <a:gd name="csX16" fmla="*/ 11947 w 2028498"/>
                <a:gd name="csY16" fmla="*/ 495937 h 2174093"/>
                <a:gd name="csX17" fmla="*/ 28291 w 2028498"/>
                <a:gd name="csY17" fmla="*/ 954561 h 2174093"/>
                <a:gd name="csX18" fmla="*/ 96342 w 2028498"/>
                <a:gd name="csY18" fmla="*/ 1360076 h 2174093"/>
                <a:gd name="csX19" fmla="*/ 215681 w 2028498"/>
                <a:gd name="csY19" fmla="*/ 1527024 h 2174093"/>
                <a:gd name="csX20" fmla="*/ 293699 w 2028498"/>
                <a:gd name="csY20" fmla="*/ 1703658 h 2174093"/>
                <a:gd name="csX21" fmla="*/ 522990 w 2028498"/>
                <a:gd name="csY21" fmla="*/ 1798647 h 2174093"/>
                <a:gd name="csX22" fmla="*/ 621312 w 2028498"/>
                <a:gd name="csY22" fmla="*/ 1955963 h 2174093"/>
                <a:gd name="csX23" fmla="*/ 739299 w 2028498"/>
                <a:gd name="csY23" fmla="*/ 2123111 h 2174093"/>
                <a:gd name="csX24" fmla="*/ 985106 w 2028498"/>
                <a:gd name="csY24" fmla="*/ 2132944 h 2174093"/>
                <a:gd name="csX25" fmla="*/ 1299738 w 2028498"/>
                <a:gd name="csY25" fmla="*/ 2172273 h 2174093"/>
                <a:gd name="csX26" fmla="*/ 1614370 w 2028498"/>
                <a:gd name="csY26" fmla="*/ 2142776 h 2174093"/>
                <a:gd name="csX27" fmla="*/ 1820848 w 2028498"/>
                <a:gd name="csY27" fmla="*/ 1975628 h 2174093"/>
                <a:gd name="csX0" fmla="*/ 1820848 w 2028498"/>
                <a:gd name="csY0" fmla="*/ 1975628 h 2174093"/>
                <a:gd name="csX1" fmla="*/ 1978164 w 2028498"/>
                <a:gd name="csY1" fmla="*/ 1719989 h 2174093"/>
                <a:gd name="csX2" fmla="*/ 2017493 w 2028498"/>
                <a:gd name="csY2" fmla="*/ 1444686 h 2174093"/>
                <a:gd name="csX3" fmla="*/ 2027325 w 2028498"/>
                <a:gd name="csY3" fmla="*/ 1218544 h 2174093"/>
                <a:gd name="csX4" fmla="*/ 1995616 w 2028498"/>
                <a:gd name="csY4" fmla="*/ 1084702 h 2174093"/>
                <a:gd name="csX5" fmla="*/ 1987996 w 2028498"/>
                <a:gd name="csY5" fmla="*/ 913744 h 2174093"/>
                <a:gd name="csX6" fmla="*/ 1919170 w 2028498"/>
                <a:gd name="csY6" fmla="*/ 687602 h 2174093"/>
                <a:gd name="csX7" fmla="*/ 1891271 w 2028498"/>
                <a:gd name="csY7" fmla="*/ 602921 h 2174093"/>
                <a:gd name="csX8" fmla="*/ 1913148 w 2028498"/>
                <a:gd name="csY8" fmla="*/ 488437 h 2174093"/>
                <a:gd name="csX9" fmla="*/ 1928695 w 2028498"/>
                <a:gd name="csY9" fmla="*/ 438293 h 2174093"/>
                <a:gd name="csX10" fmla="*/ 1882445 w 2028498"/>
                <a:gd name="csY10" fmla="*/ 375043 h 2174093"/>
                <a:gd name="csX11" fmla="*/ 1631799 w 2028498"/>
                <a:gd name="csY11" fmla="*/ 296663 h 2174093"/>
                <a:gd name="csX12" fmla="*/ 1424624 w 2028498"/>
                <a:gd name="csY12" fmla="*/ 215661 h 2174093"/>
                <a:gd name="csX13" fmla="*/ 1053501 w 2028498"/>
                <a:gd name="csY13" fmla="*/ 103406 h 2174093"/>
                <a:gd name="csX14" fmla="*/ 651483 w 2028498"/>
                <a:gd name="csY14" fmla="*/ 616 h 2174093"/>
                <a:gd name="csX15" fmla="*/ 202672 w 2028498"/>
                <a:gd name="csY15" fmla="*/ 152452 h 2174093"/>
                <a:gd name="csX16" fmla="*/ 11947 w 2028498"/>
                <a:gd name="csY16" fmla="*/ 495937 h 2174093"/>
                <a:gd name="csX17" fmla="*/ 28291 w 2028498"/>
                <a:gd name="csY17" fmla="*/ 954561 h 2174093"/>
                <a:gd name="csX18" fmla="*/ 96342 w 2028498"/>
                <a:gd name="csY18" fmla="*/ 1360076 h 2174093"/>
                <a:gd name="csX19" fmla="*/ 215681 w 2028498"/>
                <a:gd name="csY19" fmla="*/ 1527024 h 2174093"/>
                <a:gd name="csX20" fmla="*/ 293699 w 2028498"/>
                <a:gd name="csY20" fmla="*/ 1703658 h 2174093"/>
                <a:gd name="csX21" fmla="*/ 448194 w 2028498"/>
                <a:gd name="csY21" fmla="*/ 1949276 h 2174093"/>
                <a:gd name="csX22" fmla="*/ 621312 w 2028498"/>
                <a:gd name="csY22" fmla="*/ 1955963 h 2174093"/>
                <a:gd name="csX23" fmla="*/ 739299 w 2028498"/>
                <a:gd name="csY23" fmla="*/ 2123111 h 2174093"/>
                <a:gd name="csX24" fmla="*/ 985106 w 2028498"/>
                <a:gd name="csY24" fmla="*/ 2132944 h 2174093"/>
                <a:gd name="csX25" fmla="*/ 1299738 w 2028498"/>
                <a:gd name="csY25" fmla="*/ 2172273 h 2174093"/>
                <a:gd name="csX26" fmla="*/ 1614370 w 2028498"/>
                <a:gd name="csY26" fmla="*/ 2142776 h 2174093"/>
                <a:gd name="csX27" fmla="*/ 1820848 w 2028498"/>
                <a:gd name="csY27" fmla="*/ 1975628 h 2174093"/>
                <a:gd name="csX0" fmla="*/ 1820848 w 2028498"/>
                <a:gd name="csY0" fmla="*/ 1975628 h 2174093"/>
                <a:gd name="csX1" fmla="*/ 1978164 w 2028498"/>
                <a:gd name="csY1" fmla="*/ 1719989 h 2174093"/>
                <a:gd name="csX2" fmla="*/ 2017493 w 2028498"/>
                <a:gd name="csY2" fmla="*/ 1444686 h 2174093"/>
                <a:gd name="csX3" fmla="*/ 2027325 w 2028498"/>
                <a:gd name="csY3" fmla="*/ 1218544 h 2174093"/>
                <a:gd name="csX4" fmla="*/ 1995616 w 2028498"/>
                <a:gd name="csY4" fmla="*/ 1084702 h 2174093"/>
                <a:gd name="csX5" fmla="*/ 1987996 w 2028498"/>
                <a:gd name="csY5" fmla="*/ 913744 h 2174093"/>
                <a:gd name="csX6" fmla="*/ 1919170 w 2028498"/>
                <a:gd name="csY6" fmla="*/ 687602 h 2174093"/>
                <a:gd name="csX7" fmla="*/ 1891271 w 2028498"/>
                <a:gd name="csY7" fmla="*/ 602921 h 2174093"/>
                <a:gd name="csX8" fmla="*/ 1913148 w 2028498"/>
                <a:gd name="csY8" fmla="*/ 488437 h 2174093"/>
                <a:gd name="csX9" fmla="*/ 1928695 w 2028498"/>
                <a:gd name="csY9" fmla="*/ 438293 h 2174093"/>
                <a:gd name="csX10" fmla="*/ 1882445 w 2028498"/>
                <a:gd name="csY10" fmla="*/ 375043 h 2174093"/>
                <a:gd name="csX11" fmla="*/ 1631799 w 2028498"/>
                <a:gd name="csY11" fmla="*/ 296663 h 2174093"/>
                <a:gd name="csX12" fmla="*/ 1424624 w 2028498"/>
                <a:gd name="csY12" fmla="*/ 215661 h 2174093"/>
                <a:gd name="csX13" fmla="*/ 1053501 w 2028498"/>
                <a:gd name="csY13" fmla="*/ 103406 h 2174093"/>
                <a:gd name="csX14" fmla="*/ 651483 w 2028498"/>
                <a:gd name="csY14" fmla="*/ 616 h 2174093"/>
                <a:gd name="csX15" fmla="*/ 202672 w 2028498"/>
                <a:gd name="csY15" fmla="*/ 152452 h 2174093"/>
                <a:gd name="csX16" fmla="*/ 11947 w 2028498"/>
                <a:gd name="csY16" fmla="*/ 495937 h 2174093"/>
                <a:gd name="csX17" fmla="*/ 28291 w 2028498"/>
                <a:gd name="csY17" fmla="*/ 954561 h 2174093"/>
                <a:gd name="csX18" fmla="*/ 96342 w 2028498"/>
                <a:gd name="csY18" fmla="*/ 1360076 h 2174093"/>
                <a:gd name="csX19" fmla="*/ 215681 w 2028498"/>
                <a:gd name="csY19" fmla="*/ 1527024 h 2174093"/>
                <a:gd name="csX20" fmla="*/ 293699 w 2028498"/>
                <a:gd name="csY20" fmla="*/ 1703658 h 2174093"/>
                <a:gd name="csX21" fmla="*/ 448194 w 2028498"/>
                <a:gd name="csY21" fmla="*/ 1949276 h 2174093"/>
                <a:gd name="csX22" fmla="*/ 579896 w 2028498"/>
                <a:gd name="csY22" fmla="*/ 2066974 h 2174093"/>
                <a:gd name="csX23" fmla="*/ 739299 w 2028498"/>
                <a:gd name="csY23" fmla="*/ 2123111 h 2174093"/>
                <a:gd name="csX24" fmla="*/ 985106 w 2028498"/>
                <a:gd name="csY24" fmla="*/ 2132944 h 2174093"/>
                <a:gd name="csX25" fmla="*/ 1299738 w 2028498"/>
                <a:gd name="csY25" fmla="*/ 2172273 h 2174093"/>
                <a:gd name="csX26" fmla="*/ 1614370 w 2028498"/>
                <a:gd name="csY26" fmla="*/ 2142776 h 2174093"/>
                <a:gd name="csX27" fmla="*/ 1820848 w 2028498"/>
                <a:gd name="csY27" fmla="*/ 1975628 h 2174093"/>
                <a:gd name="csX0" fmla="*/ 1820848 w 2028498"/>
                <a:gd name="csY0" fmla="*/ 1975628 h 2239633"/>
                <a:gd name="csX1" fmla="*/ 1978164 w 2028498"/>
                <a:gd name="csY1" fmla="*/ 1719989 h 2239633"/>
                <a:gd name="csX2" fmla="*/ 2017493 w 2028498"/>
                <a:gd name="csY2" fmla="*/ 1444686 h 2239633"/>
                <a:gd name="csX3" fmla="*/ 2027325 w 2028498"/>
                <a:gd name="csY3" fmla="*/ 1218544 h 2239633"/>
                <a:gd name="csX4" fmla="*/ 1995616 w 2028498"/>
                <a:gd name="csY4" fmla="*/ 1084702 h 2239633"/>
                <a:gd name="csX5" fmla="*/ 1987996 w 2028498"/>
                <a:gd name="csY5" fmla="*/ 913744 h 2239633"/>
                <a:gd name="csX6" fmla="*/ 1919170 w 2028498"/>
                <a:gd name="csY6" fmla="*/ 687602 h 2239633"/>
                <a:gd name="csX7" fmla="*/ 1891271 w 2028498"/>
                <a:gd name="csY7" fmla="*/ 602921 h 2239633"/>
                <a:gd name="csX8" fmla="*/ 1913148 w 2028498"/>
                <a:gd name="csY8" fmla="*/ 488437 h 2239633"/>
                <a:gd name="csX9" fmla="*/ 1928695 w 2028498"/>
                <a:gd name="csY9" fmla="*/ 438293 h 2239633"/>
                <a:gd name="csX10" fmla="*/ 1882445 w 2028498"/>
                <a:gd name="csY10" fmla="*/ 375043 h 2239633"/>
                <a:gd name="csX11" fmla="*/ 1631799 w 2028498"/>
                <a:gd name="csY11" fmla="*/ 296663 h 2239633"/>
                <a:gd name="csX12" fmla="*/ 1424624 w 2028498"/>
                <a:gd name="csY12" fmla="*/ 215661 h 2239633"/>
                <a:gd name="csX13" fmla="*/ 1053501 w 2028498"/>
                <a:gd name="csY13" fmla="*/ 103406 h 2239633"/>
                <a:gd name="csX14" fmla="*/ 651483 w 2028498"/>
                <a:gd name="csY14" fmla="*/ 616 h 2239633"/>
                <a:gd name="csX15" fmla="*/ 202672 w 2028498"/>
                <a:gd name="csY15" fmla="*/ 152452 h 2239633"/>
                <a:gd name="csX16" fmla="*/ 11947 w 2028498"/>
                <a:gd name="csY16" fmla="*/ 495937 h 2239633"/>
                <a:gd name="csX17" fmla="*/ 28291 w 2028498"/>
                <a:gd name="csY17" fmla="*/ 954561 h 2239633"/>
                <a:gd name="csX18" fmla="*/ 96342 w 2028498"/>
                <a:gd name="csY18" fmla="*/ 1360076 h 2239633"/>
                <a:gd name="csX19" fmla="*/ 215681 w 2028498"/>
                <a:gd name="csY19" fmla="*/ 1527024 h 2239633"/>
                <a:gd name="csX20" fmla="*/ 293699 w 2028498"/>
                <a:gd name="csY20" fmla="*/ 1703658 h 2239633"/>
                <a:gd name="csX21" fmla="*/ 448194 w 2028498"/>
                <a:gd name="csY21" fmla="*/ 1949276 h 2239633"/>
                <a:gd name="csX22" fmla="*/ 579896 w 2028498"/>
                <a:gd name="csY22" fmla="*/ 2066974 h 2239633"/>
                <a:gd name="csX23" fmla="*/ 739299 w 2028498"/>
                <a:gd name="csY23" fmla="*/ 2123111 h 2239633"/>
                <a:gd name="csX24" fmla="*/ 985106 w 2028498"/>
                <a:gd name="csY24" fmla="*/ 2132944 h 2239633"/>
                <a:gd name="csX25" fmla="*/ 1299738 w 2028498"/>
                <a:gd name="csY25" fmla="*/ 2172273 h 2239633"/>
                <a:gd name="csX26" fmla="*/ 1684058 w 2028498"/>
                <a:gd name="csY26" fmla="*/ 2230147 h 2239633"/>
                <a:gd name="csX27" fmla="*/ 1820848 w 2028498"/>
                <a:gd name="csY27" fmla="*/ 1975628 h 2239633"/>
                <a:gd name="csX0" fmla="*/ 2042112 w 2054770"/>
                <a:gd name="csY0" fmla="*/ 2033073 h 2234389"/>
                <a:gd name="csX1" fmla="*/ 1978164 w 2054770"/>
                <a:gd name="csY1" fmla="*/ 1719989 h 2234389"/>
                <a:gd name="csX2" fmla="*/ 2017493 w 2054770"/>
                <a:gd name="csY2" fmla="*/ 1444686 h 2234389"/>
                <a:gd name="csX3" fmla="*/ 2027325 w 2054770"/>
                <a:gd name="csY3" fmla="*/ 1218544 h 2234389"/>
                <a:gd name="csX4" fmla="*/ 1995616 w 2054770"/>
                <a:gd name="csY4" fmla="*/ 1084702 h 2234389"/>
                <a:gd name="csX5" fmla="*/ 1987996 w 2054770"/>
                <a:gd name="csY5" fmla="*/ 913744 h 2234389"/>
                <a:gd name="csX6" fmla="*/ 1919170 w 2054770"/>
                <a:gd name="csY6" fmla="*/ 687602 h 2234389"/>
                <a:gd name="csX7" fmla="*/ 1891271 w 2054770"/>
                <a:gd name="csY7" fmla="*/ 602921 h 2234389"/>
                <a:gd name="csX8" fmla="*/ 1913148 w 2054770"/>
                <a:gd name="csY8" fmla="*/ 488437 h 2234389"/>
                <a:gd name="csX9" fmla="*/ 1928695 w 2054770"/>
                <a:gd name="csY9" fmla="*/ 438293 h 2234389"/>
                <a:gd name="csX10" fmla="*/ 1882445 w 2054770"/>
                <a:gd name="csY10" fmla="*/ 375043 h 2234389"/>
                <a:gd name="csX11" fmla="*/ 1631799 w 2054770"/>
                <a:gd name="csY11" fmla="*/ 296663 h 2234389"/>
                <a:gd name="csX12" fmla="*/ 1424624 w 2054770"/>
                <a:gd name="csY12" fmla="*/ 215661 h 2234389"/>
                <a:gd name="csX13" fmla="*/ 1053501 w 2054770"/>
                <a:gd name="csY13" fmla="*/ 103406 h 2234389"/>
                <a:gd name="csX14" fmla="*/ 651483 w 2054770"/>
                <a:gd name="csY14" fmla="*/ 616 h 2234389"/>
                <a:gd name="csX15" fmla="*/ 202672 w 2054770"/>
                <a:gd name="csY15" fmla="*/ 152452 h 2234389"/>
                <a:gd name="csX16" fmla="*/ 11947 w 2054770"/>
                <a:gd name="csY16" fmla="*/ 495937 h 2234389"/>
                <a:gd name="csX17" fmla="*/ 28291 w 2054770"/>
                <a:gd name="csY17" fmla="*/ 954561 h 2234389"/>
                <a:gd name="csX18" fmla="*/ 96342 w 2054770"/>
                <a:gd name="csY18" fmla="*/ 1360076 h 2234389"/>
                <a:gd name="csX19" fmla="*/ 215681 w 2054770"/>
                <a:gd name="csY19" fmla="*/ 1527024 h 2234389"/>
                <a:gd name="csX20" fmla="*/ 293699 w 2054770"/>
                <a:gd name="csY20" fmla="*/ 1703658 h 2234389"/>
                <a:gd name="csX21" fmla="*/ 448194 w 2054770"/>
                <a:gd name="csY21" fmla="*/ 1949276 h 2234389"/>
                <a:gd name="csX22" fmla="*/ 579896 w 2054770"/>
                <a:gd name="csY22" fmla="*/ 2066974 h 2234389"/>
                <a:gd name="csX23" fmla="*/ 739299 w 2054770"/>
                <a:gd name="csY23" fmla="*/ 2123111 h 2234389"/>
                <a:gd name="csX24" fmla="*/ 985106 w 2054770"/>
                <a:gd name="csY24" fmla="*/ 2132944 h 2234389"/>
                <a:gd name="csX25" fmla="*/ 1299738 w 2054770"/>
                <a:gd name="csY25" fmla="*/ 2172273 h 2234389"/>
                <a:gd name="csX26" fmla="*/ 1684058 w 2054770"/>
                <a:gd name="csY26" fmla="*/ 2230147 h 2234389"/>
                <a:gd name="csX27" fmla="*/ 2042112 w 2054770"/>
                <a:gd name="csY27" fmla="*/ 2033073 h 2234389"/>
                <a:gd name="csX0" fmla="*/ 2042112 w 2044602"/>
                <a:gd name="csY0" fmla="*/ 2033073 h 2269207"/>
                <a:gd name="csX1" fmla="*/ 1978164 w 2044602"/>
                <a:gd name="csY1" fmla="*/ 1719989 h 2269207"/>
                <a:gd name="csX2" fmla="*/ 2017493 w 2044602"/>
                <a:gd name="csY2" fmla="*/ 1444686 h 2269207"/>
                <a:gd name="csX3" fmla="*/ 2027325 w 2044602"/>
                <a:gd name="csY3" fmla="*/ 1218544 h 2269207"/>
                <a:gd name="csX4" fmla="*/ 1995616 w 2044602"/>
                <a:gd name="csY4" fmla="*/ 1084702 h 2269207"/>
                <a:gd name="csX5" fmla="*/ 1987996 w 2044602"/>
                <a:gd name="csY5" fmla="*/ 913744 h 2269207"/>
                <a:gd name="csX6" fmla="*/ 1919170 w 2044602"/>
                <a:gd name="csY6" fmla="*/ 687602 h 2269207"/>
                <a:gd name="csX7" fmla="*/ 1891271 w 2044602"/>
                <a:gd name="csY7" fmla="*/ 602921 h 2269207"/>
                <a:gd name="csX8" fmla="*/ 1913148 w 2044602"/>
                <a:gd name="csY8" fmla="*/ 488437 h 2269207"/>
                <a:gd name="csX9" fmla="*/ 1928695 w 2044602"/>
                <a:gd name="csY9" fmla="*/ 438293 h 2269207"/>
                <a:gd name="csX10" fmla="*/ 1882445 w 2044602"/>
                <a:gd name="csY10" fmla="*/ 375043 h 2269207"/>
                <a:gd name="csX11" fmla="*/ 1631799 w 2044602"/>
                <a:gd name="csY11" fmla="*/ 296663 h 2269207"/>
                <a:gd name="csX12" fmla="*/ 1424624 w 2044602"/>
                <a:gd name="csY12" fmla="*/ 215661 h 2269207"/>
                <a:gd name="csX13" fmla="*/ 1053501 w 2044602"/>
                <a:gd name="csY13" fmla="*/ 103406 h 2269207"/>
                <a:gd name="csX14" fmla="*/ 651483 w 2044602"/>
                <a:gd name="csY14" fmla="*/ 616 h 2269207"/>
                <a:gd name="csX15" fmla="*/ 202672 w 2044602"/>
                <a:gd name="csY15" fmla="*/ 152452 h 2269207"/>
                <a:gd name="csX16" fmla="*/ 11947 w 2044602"/>
                <a:gd name="csY16" fmla="*/ 495937 h 2269207"/>
                <a:gd name="csX17" fmla="*/ 28291 w 2044602"/>
                <a:gd name="csY17" fmla="*/ 954561 h 2269207"/>
                <a:gd name="csX18" fmla="*/ 96342 w 2044602"/>
                <a:gd name="csY18" fmla="*/ 1360076 h 2269207"/>
                <a:gd name="csX19" fmla="*/ 215681 w 2044602"/>
                <a:gd name="csY19" fmla="*/ 1527024 h 2269207"/>
                <a:gd name="csX20" fmla="*/ 293699 w 2044602"/>
                <a:gd name="csY20" fmla="*/ 1703658 h 2269207"/>
                <a:gd name="csX21" fmla="*/ 448194 w 2044602"/>
                <a:gd name="csY21" fmla="*/ 1949276 h 2269207"/>
                <a:gd name="csX22" fmla="*/ 579896 w 2044602"/>
                <a:gd name="csY22" fmla="*/ 2066974 h 2269207"/>
                <a:gd name="csX23" fmla="*/ 739299 w 2044602"/>
                <a:gd name="csY23" fmla="*/ 2123111 h 2269207"/>
                <a:gd name="csX24" fmla="*/ 985106 w 2044602"/>
                <a:gd name="csY24" fmla="*/ 2132944 h 2269207"/>
                <a:gd name="csX25" fmla="*/ 1299738 w 2044602"/>
                <a:gd name="csY25" fmla="*/ 2172273 h 2269207"/>
                <a:gd name="csX26" fmla="*/ 1875206 w 2044602"/>
                <a:gd name="csY26" fmla="*/ 2266127 h 2269207"/>
                <a:gd name="csX27" fmla="*/ 2042112 w 2044602"/>
                <a:gd name="csY27" fmla="*/ 2033073 h 2269207"/>
                <a:gd name="csX0" fmla="*/ 2042112 w 2121201"/>
                <a:gd name="csY0" fmla="*/ 2033073 h 2269207"/>
                <a:gd name="csX1" fmla="*/ 2120923 w 2121201"/>
                <a:gd name="csY1" fmla="*/ 1752328 h 2269207"/>
                <a:gd name="csX2" fmla="*/ 2017493 w 2121201"/>
                <a:gd name="csY2" fmla="*/ 1444686 h 2269207"/>
                <a:gd name="csX3" fmla="*/ 2027325 w 2121201"/>
                <a:gd name="csY3" fmla="*/ 1218544 h 2269207"/>
                <a:gd name="csX4" fmla="*/ 1995616 w 2121201"/>
                <a:gd name="csY4" fmla="*/ 1084702 h 2269207"/>
                <a:gd name="csX5" fmla="*/ 1987996 w 2121201"/>
                <a:gd name="csY5" fmla="*/ 913744 h 2269207"/>
                <a:gd name="csX6" fmla="*/ 1919170 w 2121201"/>
                <a:gd name="csY6" fmla="*/ 687602 h 2269207"/>
                <a:gd name="csX7" fmla="*/ 1891271 w 2121201"/>
                <a:gd name="csY7" fmla="*/ 602921 h 2269207"/>
                <a:gd name="csX8" fmla="*/ 1913148 w 2121201"/>
                <a:gd name="csY8" fmla="*/ 488437 h 2269207"/>
                <a:gd name="csX9" fmla="*/ 1928695 w 2121201"/>
                <a:gd name="csY9" fmla="*/ 438293 h 2269207"/>
                <a:gd name="csX10" fmla="*/ 1882445 w 2121201"/>
                <a:gd name="csY10" fmla="*/ 375043 h 2269207"/>
                <a:gd name="csX11" fmla="*/ 1631799 w 2121201"/>
                <a:gd name="csY11" fmla="*/ 296663 h 2269207"/>
                <a:gd name="csX12" fmla="*/ 1424624 w 2121201"/>
                <a:gd name="csY12" fmla="*/ 215661 h 2269207"/>
                <a:gd name="csX13" fmla="*/ 1053501 w 2121201"/>
                <a:gd name="csY13" fmla="*/ 103406 h 2269207"/>
                <a:gd name="csX14" fmla="*/ 651483 w 2121201"/>
                <a:gd name="csY14" fmla="*/ 616 h 2269207"/>
                <a:gd name="csX15" fmla="*/ 202672 w 2121201"/>
                <a:gd name="csY15" fmla="*/ 152452 h 2269207"/>
                <a:gd name="csX16" fmla="*/ 11947 w 2121201"/>
                <a:gd name="csY16" fmla="*/ 495937 h 2269207"/>
                <a:gd name="csX17" fmla="*/ 28291 w 2121201"/>
                <a:gd name="csY17" fmla="*/ 954561 h 2269207"/>
                <a:gd name="csX18" fmla="*/ 96342 w 2121201"/>
                <a:gd name="csY18" fmla="*/ 1360076 h 2269207"/>
                <a:gd name="csX19" fmla="*/ 215681 w 2121201"/>
                <a:gd name="csY19" fmla="*/ 1527024 h 2269207"/>
                <a:gd name="csX20" fmla="*/ 293699 w 2121201"/>
                <a:gd name="csY20" fmla="*/ 1703658 h 2269207"/>
                <a:gd name="csX21" fmla="*/ 448194 w 2121201"/>
                <a:gd name="csY21" fmla="*/ 1949276 h 2269207"/>
                <a:gd name="csX22" fmla="*/ 579896 w 2121201"/>
                <a:gd name="csY22" fmla="*/ 2066974 h 2269207"/>
                <a:gd name="csX23" fmla="*/ 739299 w 2121201"/>
                <a:gd name="csY23" fmla="*/ 2123111 h 2269207"/>
                <a:gd name="csX24" fmla="*/ 985106 w 2121201"/>
                <a:gd name="csY24" fmla="*/ 2132944 h 2269207"/>
                <a:gd name="csX25" fmla="*/ 1299738 w 2121201"/>
                <a:gd name="csY25" fmla="*/ 2172273 h 2269207"/>
                <a:gd name="csX26" fmla="*/ 1875206 w 2121201"/>
                <a:gd name="csY26" fmla="*/ 2266127 h 2269207"/>
                <a:gd name="csX27" fmla="*/ 2042112 w 2121201"/>
                <a:gd name="csY27" fmla="*/ 2033073 h 2269207"/>
                <a:gd name="csX0" fmla="*/ 2042112 w 2134856"/>
                <a:gd name="csY0" fmla="*/ 2033073 h 2269207"/>
                <a:gd name="csX1" fmla="*/ 2120923 w 2134856"/>
                <a:gd name="csY1" fmla="*/ 1752328 h 2269207"/>
                <a:gd name="csX2" fmla="*/ 2125821 w 2134856"/>
                <a:gd name="csY2" fmla="*/ 1421638 h 2269207"/>
                <a:gd name="csX3" fmla="*/ 2027325 w 2134856"/>
                <a:gd name="csY3" fmla="*/ 1218544 h 2269207"/>
                <a:gd name="csX4" fmla="*/ 1995616 w 2134856"/>
                <a:gd name="csY4" fmla="*/ 1084702 h 2269207"/>
                <a:gd name="csX5" fmla="*/ 1987996 w 2134856"/>
                <a:gd name="csY5" fmla="*/ 913744 h 2269207"/>
                <a:gd name="csX6" fmla="*/ 1919170 w 2134856"/>
                <a:gd name="csY6" fmla="*/ 687602 h 2269207"/>
                <a:gd name="csX7" fmla="*/ 1891271 w 2134856"/>
                <a:gd name="csY7" fmla="*/ 602921 h 2269207"/>
                <a:gd name="csX8" fmla="*/ 1913148 w 2134856"/>
                <a:gd name="csY8" fmla="*/ 488437 h 2269207"/>
                <a:gd name="csX9" fmla="*/ 1928695 w 2134856"/>
                <a:gd name="csY9" fmla="*/ 438293 h 2269207"/>
                <a:gd name="csX10" fmla="*/ 1882445 w 2134856"/>
                <a:gd name="csY10" fmla="*/ 375043 h 2269207"/>
                <a:gd name="csX11" fmla="*/ 1631799 w 2134856"/>
                <a:gd name="csY11" fmla="*/ 296663 h 2269207"/>
                <a:gd name="csX12" fmla="*/ 1424624 w 2134856"/>
                <a:gd name="csY12" fmla="*/ 215661 h 2269207"/>
                <a:gd name="csX13" fmla="*/ 1053501 w 2134856"/>
                <a:gd name="csY13" fmla="*/ 103406 h 2269207"/>
                <a:gd name="csX14" fmla="*/ 651483 w 2134856"/>
                <a:gd name="csY14" fmla="*/ 616 h 2269207"/>
                <a:gd name="csX15" fmla="*/ 202672 w 2134856"/>
                <a:gd name="csY15" fmla="*/ 152452 h 2269207"/>
                <a:gd name="csX16" fmla="*/ 11947 w 2134856"/>
                <a:gd name="csY16" fmla="*/ 495937 h 2269207"/>
                <a:gd name="csX17" fmla="*/ 28291 w 2134856"/>
                <a:gd name="csY17" fmla="*/ 954561 h 2269207"/>
                <a:gd name="csX18" fmla="*/ 96342 w 2134856"/>
                <a:gd name="csY18" fmla="*/ 1360076 h 2269207"/>
                <a:gd name="csX19" fmla="*/ 215681 w 2134856"/>
                <a:gd name="csY19" fmla="*/ 1527024 h 2269207"/>
                <a:gd name="csX20" fmla="*/ 293699 w 2134856"/>
                <a:gd name="csY20" fmla="*/ 1703658 h 2269207"/>
                <a:gd name="csX21" fmla="*/ 448194 w 2134856"/>
                <a:gd name="csY21" fmla="*/ 1949276 h 2269207"/>
                <a:gd name="csX22" fmla="*/ 579896 w 2134856"/>
                <a:gd name="csY22" fmla="*/ 2066974 h 2269207"/>
                <a:gd name="csX23" fmla="*/ 739299 w 2134856"/>
                <a:gd name="csY23" fmla="*/ 2123111 h 2269207"/>
                <a:gd name="csX24" fmla="*/ 985106 w 2134856"/>
                <a:gd name="csY24" fmla="*/ 2132944 h 2269207"/>
                <a:gd name="csX25" fmla="*/ 1299738 w 2134856"/>
                <a:gd name="csY25" fmla="*/ 2172273 h 2269207"/>
                <a:gd name="csX26" fmla="*/ 1875206 w 2134856"/>
                <a:gd name="csY26" fmla="*/ 2266127 h 2269207"/>
                <a:gd name="csX27" fmla="*/ 2042112 w 2134856"/>
                <a:gd name="csY27" fmla="*/ 2033073 h 2269207"/>
                <a:gd name="csX0" fmla="*/ 2042112 w 2254705"/>
                <a:gd name="csY0" fmla="*/ 2033073 h 2269207"/>
                <a:gd name="csX1" fmla="*/ 2120923 w 2254705"/>
                <a:gd name="csY1" fmla="*/ 1752328 h 2269207"/>
                <a:gd name="csX2" fmla="*/ 2125821 w 2254705"/>
                <a:gd name="csY2" fmla="*/ 1421638 h 2269207"/>
                <a:gd name="csX3" fmla="*/ 2252207 w 2254705"/>
                <a:gd name="csY3" fmla="*/ 1243863 h 2269207"/>
                <a:gd name="csX4" fmla="*/ 1995616 w 2254705"/>
                <a:gd name="csY4" fmla="*/ 1084702 h 2269207"/>
                <a:gd name="csX5" fmla="*/ 1987996 w 2254705"/>
                <a:gd name="csY5" fmla="*/ 913744 h 2269207"/>
                <a:gd name="csX6" fmla="*/ 1919170 w 2254705"/>
                <a:gd name="csY6" fmla="*/ 687602 h 2269207"/>
                <a:gd name="csX7" fmla="*/ 1891271 w 2254705"/>
                <a:gd name="csY7" fmla="*/ 602921 h 2269207"/>
                <a:gd name="csX8" fmla="*/ 1913148 w 2254705"/>
                <a:gd name="csY8" fmla="*/ 488437 h 2269207"/>
                <a:gd name="csX9" fmla="*/ 1928695 w 2254705"/>
                <a:gd name="csY9" fmla="*/ 438293 h 2269207"/>
                <a:gd name="csX10" fmla="*/ 1882445 w 2254705"/>
                <a:gd name="csY10" fmla="*/ 375043 h 2269207"/>
                <a:gd name="csX11" fmla="*/ 1631799 w 2254705"/>
                <a:gd name="csY11" fmla="*/ 296663 h 2269207"/>
                <a:gd name="csX12" fmla="*/ 1424624 w 2254705"/>
                <a:gd name="csY12" fmla="*/ 215661 h 2269207"/>
                <a:gd name="csX13" fmla="*/ 1053501 w 2254705"/>
                <a:gd name="csY13" fmla="*/ 103406 h 2269207"/>
                <a:gd name="csX14" fmla="*/ 651483 w 2254705"/>
                <a:gd name="csY14" fmla="*/ 616 h 2269207"/>
                <a:gd name="csX15" fmla="*/ 202672 w 2254705"/>
                <a:gd name="csY15" fmla="*/ 152452 h 2269207"/>
                <a:gd name="csX16" fmla="*/ 11947 w 2254705"/>
                <a:gd name="csY16" fmla="*/ 495937 h 2269207"/>
                <a:gd name="csX17" fmla="*/ 28291 w 2254705"/>
                <a:gd name="csY17" fmla="*/ 954561 h 2269207"/>
                <a:gd name="csX18" fmla="*/ 96342 w 2254705"/>
                <a:gd name="csY18" fmla="*/ 1360076 h 2269207"/>
                <a:gd name="csX19" fmla="*/ 215681 w 2254705"/>
                <a:gd name="csY19" fmla="*/ 1527024 h 2269207"/>
                <a:gd name="csX20" fmla="*/ 293699 w 2254705"/>
                <a:gd name="csY20" fmla="*/ 1703658 h 2269207"/>
                <a:gd name="csX21" fmla="*/ 448194 w 2254705"/>
                <a:gd name="csY21" fmla="*/ 1949276 h 2269207"/>
                <a:gd name="csX22" fmla="*/ 579896 w 2254705"/>
                <a:gd name="csY22" fmla="*/ 2066974 h 2269207"/>
                <a:gd name="csX23" fmla="*/ 739299 w 2254705"/>
                <a:gd name="csY23" fmla="*/ 2123111 h 2269207"/>
                <a:gd name="csX24" fmla="*/ 985106 w 2254705"/>
                <a:gd name="csY24" fmla="*/ 2132944 h 2269207"/>
                <a:gd name="csX25" fmla="*/ 1299738 w 2254705"/>
                <a:gd name="csY25" fmla="*/ 2172273 h 2269207"/>
                <a:gd name="csX26" fmla="*/ 1875206 w 2254705"/>
                <a:gd name="csY26" fmla="*/ 2266127 h 2269207"/>
                <a:gd name="csX27" fmla="*/ 2042112 w 2254705"/>
                <a:gd name="csY27" fmla="*/ 2033073 h 2269207"/>
                <a:gd name="csX0" fmla="*/ 2042112 w 2256000"/>
                <a:gd name="csY0" fmla="*/ 2033073 h 2269207"/>
                <a:gd name="csX1" fmla="*/ 2120923 w 2256000"/>
                <a:gd name="csY1" fmla="*/ 1752328 h 2269207"/>
                <a:gd name="csX2" fmla="*/ 2147203 w 2256000"/>
                <a:gd name="csY2" fmla="*/ 1448445 h 2269207"/>
                <a:gd name="csX3" fmla="*/ 2252207 w 2256000"/>
                <a:gd name="csY3" fmla="*/ 1243863 h 2269207"/>
                <a:gd name="csX4" fmla="*/ 1995616 w 2256000"/>
                <a:gd name="csY4" fmla="*/ 1084702 h 2269207"/>
                <a:gd name="csX5" fmla="*/ 1987996 w 2256000"/>
                <a:gd name="csY5" fmla="*/ 913744 h 2269207"/>
                <a:gd name="csX6" fmla="*/ 1919170 w 2256000"/>
                <a:gd name="csY6" fmla="*/ 687602 h 2269207"/>
                <a:gd name="csX7" fmla="*/ 1891271 w 2256000"/>
                <a:gd name="csY7" fmla="*/ 602921 h 2269207"/>
                <a:gd name="csX8" fmla="*/ 1913148 w 2256000"/>
                <a:gd name="csY8" fmla="*/ 488437 h 2269207"/>
                <a:gd name="csX9" fmla="*/ 1928695 w 2256000"/>
                <a:gd name="csY9" fmla="*/ 438293 h 2269207"/>
                <a:gd name="csX10" fmla="*/ 1882445 w 2256000"/>
                <a:gd name="csY10" fmla="*/ 375043 h 2269207"/>
                <a:gd name="csX11" fmla="*/ 1631799 w 2256000"/>
                <a:gd name="csY11" fmla="*/ 296663 h 2269207"/>
                <a:gd name="csX12" fmla="*/ 1424624 w 2256000"/>
                <a:gd name="csY12" fmla="*/ 215661 h 2269207"/>
                <a:gd name="csX13" fmla="*/ 1053501 w 2256000"/>
                <a:gd name="csY13" fmla="*/ 103406 h 2269207"/>
                <a:gd name="csX14" fmla="*/ 651483 w 2256000"/>
                <a:gd name="csY14" fmla="*/ 616 h 2269207"/>
                <a:gd name="csX15" fmla="*/ 202672 w 2256000"/>
                <a:gd name="csY15" fmla="*/ 152452 h 2269207"/>
                <a:gd name="csX16" fmla="*/ 11947 w 2256000"/>
                <a:gd name="csY16" fmla="*/ 495937 h 2269207"/>
                <a:gd name="csX17" fmla="*/ 28291 w 2256000"/>
                <a:gd name="csY17" fmla="*/ 954561 h 2269207"/>
                <a:gd name="csX18" fmla="*/ 96342 w 2256000"/>
                <a:gd name="csY18" fmla="*/ 1360076 h 2269207"/>
                <a:gd name="csX19" fmla="*/ 215681 w 2256000"/>
                <a:gd name="csY19" fmla="*/ 1527024 h 2269207"/>
                <a:gd name="csX20" fmla="*/ 293699 w 2256000"/>
                <a:gd name="csY20" fmla="*/ 1703658 h 2269207"/>
                <a:gd name="csX21" fmla="*/ 448194 w 2256000"/>
                <a:gd name="csY21" fmla="*/ 1949276 h 2269207"/>
                <a:gd name="csX22" fmla="*/ 579896 w 2256000"/>
                <a:gd name="csY22" fmla="*/ 2066974 h 2269207"/>
                <a:gd name="csX23" fmla="*/ 739299 w 2256000"/>
                <a:gd name="csY23" fmla="*/ 2123111 h 2269207"/>
                <a:gd name="csX24" fmla="*/ 985106 w 2256000"/>
                <a:gd name="csY24" fmla="*/ 2132944 h 2269207"/>
                <a:gd name="csX25" fmla="*/ 1299738 w 2256000"/>
                <a:gd name="csY25" fmla="*/ 2172273 h 2269207"/>
                <a:gd name="csX26" fmla="*/ 1875206 w 2256000"/>
                <a:gd name="csY26" fmla="*/ 2266127 h 2269207"/>
                <a:gd name="csX27" fmla="*/ 2042112 w 2256000"/>
                <a:gd name="csY27" fmla="*/ 2033073 h 2269207"/>
                <a:gd name="csX0" fmla="*/ 2042112 w 2364656"/>
                <a:gd name="csY0" fmla="*/ 2033073 h 2269207"/>
                <a:gd name="csX1" fmla="*/ 2120923 w 2364656"/>
                <a:gd name="csY1" fmla="*/ 1752328 h 2269207"/>
                <a:gd name="csX2" fmla="*/ 2147203 w 2364656"/>
                <a:gd name="csY2" fmla="*/ 1448445 h 2269207"/>
                <a:gd name="csX3" fmla="*/ 2252207 w 2364656"/>
                <a:gd name="csY3" fmla="*/ 1243863 h 2269207"/>
                <a:gd name="csX4" fmla="*/ 2354534 w 2364656"/>
                <a:gd name="csY4" fmla="*/ 1003112 h 2269207"/>
                <a:gd name="csX5" fmla="*/ 1987996 w 2364656"/>
                <a:gd name="csY5" fmla="*/ 913744 h 2269207"/>
                <a:gd name="csX6" fmla="*/ 1919170 w 2364656"/>
                <a:gd name="csY6" fmla="*/ 687602 h 2269207"/>
                <a:gd name="csX7" fmla="*/ 1891271 w 2364656"/>
                <a:gd name="csY7" fmla="*/ 602921 h 2269207"/>
                <a:gd name="csX8" fmla="*/ 1913148 w 2364656"/>
                <a:gd name="csY8" fmla="*/ 488437 h 2269207"/>
                <a:gd name="csX9" fmla="*/ 1928695 w 2364656"/>
                <a:gd name="csY9" fmla="*/ 438293 h 2269207"/>
                <a:gd name="csX10" fmla="*/ 1882445 w 2364656"/>
                <a:gd name="csY10" fmla="*/ 375043 h 2269207"/>
                <a:gd name="csX11" fmla="*/ 1631799 w 2364656"/>
                <a:gd name="csY11" fmla="*/ 296663 h 2269207"/>
                <a:gd name="csX12" fmla="*/ 1424624 w 2364656"/>
                <a:gd name="csY12" fmla="*/ 215661 h 2269207"/>
                <a:gd name="csX13" fmla="*/ 1053501 w 2364656"/>
                <a:gd name="csY13" fmla="*/ 103406 h 2269207"/>
                <a:gd name="csX14" fmla="*/ 651483 w 2364656"/>
                <a:gd name="csY14" fmla="*/ 616 h 2269207"/>
                <a:gd name="csX15" fmla="*/ 202672 w 2364656"/>
                <a:gd name="csY15" fmla="*/ 152452 h 2269207"/>
                <a:gd name="csX16" fmla="*/ 11947 w 2364656"/>
                <a:gd name="csY16" fmla="*/ 495937 h 2269207"/>
                <a:gd name="csX17" fmla="*/ 28291 w 2364656"/>
                <a:gd name="csY17" fmla="*/ 954561 h 2269207"/>
                <a:gd name="csX18" fmla="*/ 96342 w 2364656"/>
                <a:gd name="csY18" fmla="*/ 1360076 h 2269207"/>
                <a:gd name="csX19" fmla="*/ 215681 w 2364656"/>
                <a:gd name="csY19" fmla="*/ 1527024 h 2269207"/>
                <a:gd name="csX20" fmla="*/ 293699 w 2364656"/>
                <a:gd name="csY20" fmla="*/ 1703658 h 2269207"/>
                <a:gd name="csX21" fmla="*/ 448194 w 2364656"/>
                <a:gd name="csY21" fmla="*/ 1949276 h 2269207"/>
                <a:gd name="csX22" fmla="*/ 579896 w 2364656"/>
                <a:gd name="csY22" fmla="*/ 2066974 h 2269207"/>
                <a:gd name="csX23" fmla="*/ 739299 w 2364656"/>
                <a:gd name="csY23" fmla="*/ 2123111 h 2269207"/>
                <a:gd name="csX24" fmla="*/ 985106 w 2364656"/>
                <a:gd name="csY24" fmla="*/ 2132944 h 2269207"/>
                <a:gd name="csX25" fmla="*/ 1299738 w 2364656"/>
                <a:gd name="csY25" fmla="*/ 2172273 h 2269207"/>
                <a:gd name="csX26" fmla="*/ 1875206 w 2364656"/>
                <a:gd name="csY26" fmla="*/ 2266127 h 2269207"/>
                <a:gd name="csX27" fmla="*/ 2042112 w 2364656"/>
                <a:gd name="csY27" fmla="*/ 2033073 h 2269207"/>
                <a:gd name="csX0" fmla="*/ 2042112 w 2355926"/>
                <a:gd name="csY0" fmla="*/ 2033073 h 2269207"/>
                <a:gd name="csX1" fmla="*/ 2120923 w 2355926"/>
                <a:gd name="csY1" fmla="*/ 1752328 h 2269207"/>
                <a:gd name="csX2" fmla="*/ 2147203 w 2355926"/>
                <a:gd name="csY2" fmla="*/ 1448445 h 2269207"/>
                <a:gd name="csX3" fmla="*/ 2252207 w 2355926"/>
                <a:gd name="csY3" fmla="*/ 1243863 h 2269207"/>
                <a:gd name="csX4" fmla="*/ 2354534 w 2355926"/>
                <a:gd name="csY4" fmla="*/ 1003112 h 2269207"/>
                <a:gd name="csX5" fmla="*/ 2174512 w 2355926"/>
                <a:gd name="csY5" fmla="*/ 725989 h 2269207"/>
                <a:gd name="csX6" fmla="*/ 1919170 w 2355926"/>
                <a:gd name="csY6" fmla="*/ 687602 h 2269207"/>
                <a:gd name="csX7" fmla="*/ 1891271 w 2355926"/>
                <a:gd name="csY7" fmla="*/ 602921 h 2269207"/>
                <a:gd name="csX8" fmla="*/ 1913148 w 2355926"/>
                <a:gd name="csY8" fmla="*/ 488437 h 2269207"/>
                <a:gd name="csX9" fmla="*/ 1928695 w 2355926"/>
                <a:gd name="csY9" fmla="*/ 438293 h 2269207"/>
                <a:gd name="csX10" fmla="*/ 1882445 w 2355926"/>
                <a:gd name="csY10" fmla="*/ 375043 h 2269207"/>
                <a:gd name="csX11" fmla="*/ 1631799 w 2355926"/>
                <a:gd name="csY11" fmla="*/ 296663 h 2269207"/>
                <a:gd name="csX12" fmla="*/ 1424624 w 2355926"/>
                <a:gd name="csY12" fmla="*/ 215661 h 2269207"/>
                <a:gd name="csX13" fmla="*/ 1053501 w 2355926"/>
                <a:gd name="csY13" fmla="*/ 103406 h 2269207"/>
                <a:gd name="csX14" fmla="*/ 651483 w 2355926"/>
                <a:gd name="csY14" fmla="*/ 616 h 2269207"/>
                <a:gd name="csX15" fmla="*/ 202672 w 2355926"/>
                <a:gd name="csY15" fmla="*/ 152452 h 2269207"/>
                <a:gd name="csX16" fmla="*/ 11947 w 2355926"/>
                <a:gd name="csY16" fmla="*/ 495937 h 2269207"/>
                <a:gd name="csX17" fmla="*/ 28291 w 2355926"/>
                <a:gd name="csY17" fmla="*/ 954561 h 2269207"/>
                <a:gd name="csX18" fmla="*/ 96342 w 2355926"/>
                <a:gd name="csY18" fmla="*/ 1360076 h 2269207"/>
                <a:gd name="csX19" fmla="*/ 215681 w 2355926"/>
                <a:gd name="csY19" fmla="*/ 1527024 h 2269207"/>
                <a:gd name="csX20" fmla="*/ 293699 w 2355926"/>
                <a:gd name="csY20" fmla="*/ 1703658 h 2269207"/>
                <a:gd name="csX21" fmla="*/ 448194 w 2355926"/>
                <a:gd name="csY21" fmla="*/ 1949276 h 2269207"/>
                <a:gd name="csX22" fmla="*/ 579896 w 2355926"/>
                <a:gd name="csY22" fmla="*/ 2066974 h 2269207"/>
                <a:gd name="csX23" fmla="*/ 739299 w 2355926"/>
                <a:gd name="csY23" fmla="*/ 2123111 h 2269207"/>
                <a:gd name="csX24" fmla="*/ 985106 w 2355926"/>
                <a:gd name="csY24" fmla="*/ 2132944 h 2269207"/>
                <a:gd name="csX25" fmla="*/ 1299738 w 2355926"/>
                <a:gd name="csY25" fmla="*/ 2172273 h 2269207"/>
                <a:gd name="csX26" fmla="*/ 1875206 w 2355926"/>
                <a:gd name="csY26" fmla="*/ 2266127 h 2269207"/>
                <a:gd name="csX27" fmla="*/ 2042112 w 2355926"/>
                <a:gd name="csY27" fmla="*/ 2033073 h 2269207"/>
                <a:gd name="csX0" fmla="*/ 2042112 w 2355926"/>
                <a:gd name="csY0" fmla="*/ 2033073 h 2269207"/>
                <a:gd name="csX1" fmla="*/ 2120923 w 2355926"/>
                <a:gd name="csY1" fmla="*/ 1752328 h 2269207"/>
                <a:gd name="csX2" fmla="*/ 2147203 w 2355926"/>
                <a:gd name="csY2" fmla="*/ 1448445 h 2269207"/>
                <a:gd name="csX3" fmla="*/ 2252207 w 2355926"/>
                <a:gd name="csY3" fmla="*/ 1243863 h 2269207"/>
                <a:gd name="csX4" fmla="*/ 2354534 w 2355926"/>
                <a:gd name="csY4" fmla="*/ 1003112 h 2269207"/>
                <a:gd name="csX5" fmla="*/ 2174512 w 2355926"/>
                <a:gd name="csY5" fmla="*/ 725989 h 2269207"/>
                <a:gd name="csX6" fmla="*/ 2002039 w 2355926"/>
                <a:gd name="csY6" fmla="*/ 577644 h 2269207"/>
                <a:gd name="csX7" fmla="*/ 1891271 w 2355926"/>
                <a:gd name="csY7" fmla="*/ 602921 h 2269207"/>
                <a:gd name="csX8" fmla="*/ 1913148 w 2355926"/>
                <a:gd name="csY8" fmla="*/ 488437 h 2269207"/>
                <a:gd name="csX9" fmla="*/ 1928695 w 2355926"/>
                <a:gd name="csY9" fmla="*/ 438293 h 2269207"/>
                <a:gd name="csX10" fmla="*/ 1882445 w 2355926"/>
                <a:gd name="csY10" fmla="*/ 375043 h 2269207"/>
                <a:gd name="csX11" fmla="*/ 1631799 w 2355926"/>
                <a:gd name="csY11" fmla="*/ 296663 h 2269207"/>
                <a:gd name="csX12" fmla="*/ 1424624 w 2355926"/>
                <a:gd name="csY12" fmla="*/ 215661 h 2269207"/>
                <a:gd name="csX13" fmla="*/ 1053501 w 2355926"/>
                <a:gd name="csY13" fmla="*/ 103406 h 2269207"/>
                <a:gd name="csX14" fmla="*/ 651483 w 2355926"/>
                <a:gd name="csY14" fmla="*/ 616 h 2269207"/>
                <a:gd name="csX15" fmla="*/ 202672 w 2355926"/>
                <a:gd name="csY15" fmla="*/ 152452 h 2269207"/>
                <a:gd name="csX16" fmla="*/ 11947 w 2355926"/>
                <a:gd name="csY16" fmla="*/ 495937 h 2269207"/>
                <a:gd name="csX17" fmla="*/ 28291 w 2355926"/>
                <a:gd name="csY17" fmla="*/ 954561 h 2269207"/>
                <a:gd name="csX18" fmla="*/ 96342 w 2355926"/>
                <a:gd name="csY18" fmla="*/ 1360076 h 2269207"/>
                <a:gd name="csX19" fmla="*/ 215681 w 2355926"/>
                <a:gd name="csY19" fmla="*/ 1527024 h 2269207"/>
                <a:gd name="csX20" fmla="*/ 293699 w 2355926"/>
                <a:gd name="csY20" fmla="*/ 1703658 h 2269207"/>
                <a:gd name="csX21" fmla="*/ 448194 w 2355926"/>
                <a:gd name="csY21" fmla="*/ 1949276 h 2269207"/>
                <a:gd name="csX22" fmla="*/ 579896 w 2355926"/>
                <a:gd name="csY22" fmla="*/ 2066974 h 2269207"/>
                <a:gd name="csX23" fmla="*/ 739299 w 2355926"/>
                <a:gd name="csY23" fmla="*/ 2123111 h 2269207"/>
                <a:gd name="csX24" fmla="*/ 985106 w 2355926"/>
                <a:gd name="csY24" fmla="*/ 2132944 h 2269207"/>
                <a:gd name="csX25" fmla="*/ 1299738 w 2355926"/>
                <a:gd name="csY25" fmla="*/ 2172273 h 2269207"/>
                <a:gd name="csX26" fmla="*/ 1875206 w 2355926"/>
                <a:gd name="csY26" fmla="*/ 2266127 h 2269207"/>
                <a:gd name="csX27" fmla="*/ 2042112 w 2355926"/>
                <a:gd name="csY27" fmla="*/ 2033073 h 2269207"/>
                <a:gd name="csX0" fmla="*/ 2042112 w 2355926"/>
                <a:gd name="csY0" fmla="*/ 2033073 h 2269207"/>
                <a:gd name="csX1" fmla="*/ 2120923 w 2355926"/>
                <a:gd name="csY1" fmla="*/ 1752328 h 2269207"/>
                <a:gd name="csX2" fmla="*/ 2147203 w 2355926"/>
                <a:gd name="csY2" fmla="*/ 1448445 h 2269207"/>
                <a:gd name="csX3" fmla="*/ 2252207 w 2355926"/>
                <a:gd name="csY3" fmla="*/ 1243863 h 2269207"/>
                <a:gd name="csX4" fmla="*/ 2354534 w 2355926"/>
                <a:gd name="csY4" fmla="*/ 1003112 h 2269207"/>
                <a:gd name="csX5" fmla="*/ 2174512 w 2355926"/>
                <a:gd name="csY5" fmla="*/ 725989 h 2269207"/>
                <a:gd name="csX6" fmla="*/ 2002039 w 2355926"/>
                <a:gd name="csY6" fmla="*/ 577644 h 2269207"/>
                <a:gd name="csX7" fmla="*/ 1928823 w 2355926"/>
                <a:gd name="csY7" fmla="*/ 558350 h 2269207"/>
                <a:gd name="csX8" fmla="*/ 1913148 w 2355926"/>
                <a:gd name="csY8" fmla="*/ 488437 h 2269207"/>
                <a:gd name="csX9" fmla="*/ 1928695 w 2355926"/>
                <a:gd name="csY9" fmla="*/ 438293 h 2269207"/>
                <a:gd name="csX10" fmla="*/ 1882445 w 2355926"/>
                <a:gd name="csY10" fmla="*/ 375043 h 2269207"/>
                <a:gd name="csX11" fmla="*/ 1631799 w 2355926"/>
                <a:gd name="csY11" fmla="*/ 296663 h 2269207"/>
                <a:gd name="csX12" fmla="*/ 1424624 w 2355926"/>
                <a:gd name="csY12" fmla="*/ 215661 h 2269207"/>
                <a:gd name="csX13" fmla="*/ 1053501 w 2355926"/>
                <a:gd name="csY13" fmla="*/ 103406 h 2269207"/>
                <a:gd name="csX14" fmla="*/ 651483 w 2355926"/>
                <a:gd name="csY14" fmla="*/ 616 h 2269207"/>
                <a:gd name="csX15" fmla="*/ 202672 w 2355926"/>
                <a:gd name="csY15" fmla="*/ 152452 h 2269207"/>
                <a:gd name="csX16" fmla="*/ 11947 w 2355926"/>
                <a:gd name="csY16" fmla="*/ 495937 h 2269207"/>
                <a:gd name="csX17" fmla="*/ 28291 w 2355926"/>
                <a:gd name="csY17" fmla="*/ 954561 h 2269207"/>
                <a:gd name="csX18" fmla="*/ 96342 w 2355926"/>
                <a:gd name="csY18" fmla="*/ 1360076 h 2269207"/>
                <a:gd name="csX19" fmla="*/ 215681 w 2355926"/>
                <a:gd name="csY19" fmla="*/ 1527024 h 2269207"/>
                <a:gd name="csX20" fmla="*/ 293699 w 2355926"/>
                <a:gd name="csY20" fmla="*/ 1703658 h 2269207"/>
                <a:gd name="csX21" fmla="*/ 448194 w 2355926"/>
                <a:gd name="csY21" fmla="*/ 1949276 h 2269207"/>
                <a:gd name="csX22" fmla="*/ 579896 w 2355926"/>
                <a:gd name="csY22" fmla="*/ 2066974 h 2269207"/>
                <a:gd name="csX23" fmla="*/ 739299 w 2355926"/>
                <a:gd name="csY23" fmla="*/ 2123111 h 2269207"/>
                <a:gd name="csX24" fmla="*/ 985106 w 2355926"/>
                <a:gd name="csY24" fmla="*/ 2132944 h 2269207"/>
                <a:gd name="csX25" fmla="*/ 1299738 w 2355926"/>
                <a:gd name="csY25" fmla="*/ 2172273 h 2269207"/>
                <a:gd name="csX26" fmla="*/ 1875206 w 2355926"/>
                <a:gd name="csY26" fmla="*/ 2266127 h 2269207"/>
                <a:gd name="csX27" fmla="*/ 2042112 w 2355926"/>
                <a:gd name="csY27" fmla="*/ 2033073 h 2269207"/>
                <a:gd name="csX0" fmla="*/ 2042112 w 2355926"/>
                <a:gd name="csY0" fmla="*/ 2033073 h 2269207"/>
                <a:gd name="csX1" fmla="*/ 2120923 w 2355926"/>
                <a:gd name="csY1" fmla="*/ 1752328 h 2269207"/>
                <a:gd name="csX2" fmla="*/ 2147203 w 2355926"/>
                <a:gd name="csY2" fmla="*/ 1448445 h 2269207"/>
                <a:gd name="csX3" fmla="*/ 2252207 w 2355926"/>
                <a:gd name="csY3" fmla="*/ 1243863 h 2269207"/>
                <a:gd name="csX4" fmla="*/ 2354534 w 2355926"/>
                <a:gd name="csY4" fmla="*/ 1003112 h 2269207"/>
                <a:gd name="csX5" fmla="*/ 2174512 w 2355926"/>
                <a:gd name="csY5" fmla="*/ 725989 h 2269207"/>
                <a:gd name="csX6" fmla="*/ 2002039 w 2355926"/>
                <a:gd name="csY6" fmla="*/ 577644 h 2269207"/>
                <a:gd name="csX7" fmla="*/ 1928823 w 2355926"/>
                <a:gd name="csY7" fmla="*/ 558350 h 2269207"/>
                <a:gd name="csX8" fmla="*/ 1913148 w 2355926"/>
                <a:gd name="csY8" fmla="*/ 488437 h 2269207"/>
                <a:gd name="csX9" fmla="*/ 1928695 w 2355926"/>
                <a:gd name="csY9" fmla="*/ 438293 h 2269207"/>
                <a:gd name="csX10" fmla="*/ 1824470 w 2355926"/>
                <a:gd name="csY10" fmla="*/ 348183 h 2269207"/>
                <a:gd name="csX11" fmla="*/ 1631799 w 2355926"/>
                <a:gd name="csY11" fmla="*/ 296663 h 2269207"/>
                <a:gd name="csX12" fmla="*/ 1424624 w 2355926"/>
                <a:gd name="csY12" fmla="*/ 215661 h 2269207"/>
                <a:gd name="csX13" fmla="*/ 1053501 w 2355926"/>
                <a:gd name="csY13" fmla="*/ 103406 h 2269207"/>
                <a:gd name="csX14" fmla="*/ 651483 w 2355926"/>
                <a:gd name="csY14" fmla="*/ 616 h 2269207"/>
                <a:gd name="csX15" fmla="*/ 202672 w 2355926"/>
                <a:gd name="csY15" fmla="*/ 152452 h 2269207"/>
                <a:gd name="csX16" fmla="*/ 11947 w 2355926"/>
                <a:gd name="csY16" fmla="*/ 495937 h 2269207"/>
                <a:gd name="csX17" fmla="*/ 28291 w 2355926"/>
                <a:gd name="csY17" fmla="*/ 954561 h 2269207"/>
                <a:gd name="csX18" fmla="*/ 96342 w 2355926"/>
                <a:gd name="csY18" fmla="*/ 1360076 h 2269207"/>
                <a:gd name="csX19" fmla="*/ 215681 w 2355926"/>
                <a:gd name="csY19" fmla="*/ 1527024 h 2269207"/>
                <a:gd name="csX20" fmla="*/ 293699 w 2355926"/>
                <a:gd name="csY20" fmla="*/ 1703658 h 2269207"/>
                <a:gd name="csX21" fmla="*/ 448194 w 2355926"/>
                <a:gd name="csY21" fmla="*/ 1949276 h 2269207"/>
                <a:gd name="csX22" fmla="*/ 579896 w 2355926"/>
                <a:gd name="csY22" fmla="*/ 2066974 h 2269207"/>
                <a:gd name="csX23" fmla="*/ 739299 w 2355926"/>
                <a:gd name="csY23" fmla="*/ 2123111 h 2269207"/>
                <a:gd name="csX24" fmla="*/ 985106 w 2355926"/>
                <a:gd name="csY24" fmla="*/ 2132944 h 2269207"/>
                <a:gd name="csX25" fmla="*/ 1299738 w 2355926"/>
                <a:gd name="csY25" fmla="*/ 2172273 h 2269207"/>
                <a:gd name="csX26" fmla="*/ 1875206 w 2355926"/>
                <a:gd name="csY26" fmla="*/ 2266127 h 2269207"/>
                <a:gd name="csX27" fmla="*/ 2042112 w 2355926"/>
                <a:gd name="csY27" fmla="*/ 2033073 h 2269207"/>
                <a:gd name="csX0" fmla="*/ 2042112 w 2355926"/>
                <a:gd name="csY0" fmla="*/ 2033073 h 2269207"/>
                <a:gd name="csX1" fmla="*/ 2120923 w 2355926"/>
                <a:gd name="csY1" fmla="*/ 1752328 h 2269207"/>
                <a:gd name="csX2" fmla="*/ 2147203 w 2355926"/>
                <a:gd name="csY2" fmla="*/ 1448445 h 2269207"/>
                <a:gd name="csX3" fmla="*/ 2252207 w 2355926"/>
                <a:gd name="csY3" fmla="*/ 1243863 h 2269207"/>
                <a:gd name="csX4" fmla="*/ 2354534 w 2355926"/>
                <a:gd name="csY4" fmla="*/ 1003112 h 2269207"/>
                <a:gd name="csX5" fmla="*/ 2174512 w 2355926"/>
                <a:gd name="csY5" fmla="*/ 725989 h 2269207"/>
                <a:gd name="csX6" fmla="*/ 2002039 w 2355926"/>
                <a:gd name="csY6" fmla="*/ 577644 h 2269207"/>
                <a:gd name="csX7" fmla="*/ 1928823 w 2355926"/>
                <a:gd name="csY7" fmla="*/ 558350 h 2269207"/>
                <a:gd name="csX8" fmla="*/ 1913148 w 2355926"/>
                <a:gd name="csY8" fmla="*/ 488437 h 2269207"/>
                <a:gd name="csX9" fmla="*/ 1928695 w 2355926"/>
                <a:gd name="csY9" fmla="*/ 438293 h 2269207"/>
                <a:gd name="csX10" fmla="*/ 1824470 w 2355926"/>
                <a:gd name="csY10" fmla="*/ 348183 h 2269207"/>
                <a:gd name="csX11" fmla="*/ 1631799 w 2355926"/>
                <a:gd name="csY11" fmla="*/ 296663 h 2269207"/>
                <a:gd name="csX12" fmla="*/ 1424624 w 2355926"/>
                <a:gd name="csY12" fmla="*/ 215661 h 2269207"/>
                <a:gd name="csX13" fmla="*/ 1053501 w 2355926"/>
                <a:gd name="csY13" fmla="*/ 103406 h 2269207"/>
                <a:gd name="csX14" fmla="*/ 651483 w 2355926"/>
                <a:gd name="csY14" fmla="*/ 616 h 2269207"/>
                <a:gd name="csX15" fmla="*/ 202672 w 2355926"/>
                <a:gd name="csY15" fmla="*/ 152452 h 2269207"/>
                <a:gd name="csX16" fmla="*/ 11947 w 2355926"/>
                <a:gd name="csY16" fmla="*/ 495937 h 2269207"/>
                <a:gd name="csX17" fmla="*/ 28291 w 2355926"/>
                <a:gd name="csY17" fmla="*/ 954561 h 2269207"/>
                <a:gd name="csX18" fmla="*/ 96342 w 2355926"/>
                <a:gd name="csY18" fmla="*/ 1360076 h 2269207"/>
                <a:gd name="csX19" fmla="*/ 215681 w 2355926"/>
                <a:gd name="csY19" fmla="*/ 1527024 h 2269207"/>
                <a:gd name="csX20" fmla="*/ 293699 w 2355926"/>
                <a:gd name="csY20" fmla="*/ 1703658 h 2269207"/>
                <a:gd name="csX21" fmla="*/ 448194 w 2355926"/>
                <a:gd name="csY21" fmla="*/ 1949276 h 2269207"/>
                <a:gd name="csX22" fmla="*/ 579896 w 2355926"/>
                <a:gd name="csY22" fmla="*/ 2066974 h 2269207"/>
                <a:gd name="csX23" fmla="*/ 739299 w 2355926"/>
                <a:gd name="csY23" fmla="*/ 2123111 h 2269207"/>
                <a:gd name="csX24" fmla="*/ 985106 w 2355926"/>
                <a:gd name="csY24" fmla="*/ 2132944 h 2269207"/>
                <a:gd name="csX25" fmla="*/ 1299738 w 2355926"/>
                <a:gd name="csY25" fmla="*/ 2172273 h 2269207"/>
                <a:gd name="csX26" fmla="*/ 1875206 w 2355926"/>
                <a:gd name="csY26" fmla="*/ 2266127 h 2269207"/>
                <a:gd name="csX27" fmla="*/ 2042112 w 2355926"/>
                <a:gd name="csY27" fmla="*/ 2033073 h 2269207"/>
                <a:gd name="csX0" fmla="*/ 2042112 w 2355926"/>
                <a:gd name="csY0" fmla="*/ 2033073 h 2269207"/>
                <a:gd name="csX1" fmla="*/ 2120923 w 2355926"/>
                <a:gd name="csY1" fmla="*/ 1752328 h 2269207"/>
                <a:gd name="csX2" fmla="*/ 2147203 w 2355926"/>
                <a:gd name="csY2" fmla="*/ 1448445 h 2269207"/>
                <a:gd name="csX3" fmla="*/ 2252207 w 2355926"/>
                <a:gd name="csY3" fmla="*/ 1243863 h 2269207"/>
                <a:gd name="csX4" fmla="*/ 2354534 w 2355926"/>
                <a:gd name="csY4" fmla="*/ 1003112 h 2269207"/>
                <a:gd name="csX5" fmla="*/ 2174512 w 2355926"/>
                <a:gd name="csY5" fmla="*/ 725989 h 2269207"/>
                <a:gd name="csX6" fmla="*/ 2002039 w 2355926"/>
                <a:gd name="csY6" fmla="*/ 577644 h 2269207"/>
                <a:gd name="csX7" fmla="*/ 1928823 w 2355926"/>
                <a:gd name="csY7" fmla="*/ 558350 h 2269207"/>
                <a:gd name="csX8" fmla="*/ 1913148 w 2355926"/>
                <a:gd name="csY8" fmla="*/ 488437 h 2269207"/>
                <a:gd name="csX9" fmla="*/ 1928695 w 2355926"/>
                <a:gd name="csY9" fmla="*/ 438293 h 2269207"/>
                <a:gd name="csX10" fmla="*/ 1824470 w 2355926"/>
                <a:gd name="csY10" fmla="*/ 348183 h 2269207"/>
                <a:gd name="csX11" fmla="*/ 1631799 w 2355926"/>
                <a:gd name="csY11" fmla="*/ 296663 h 2269207"/>
                <a:gd name="csX12" fmla="*/ 1424624 w 2355926"/>
                <a:gd name="csY12" fmla="*/ 215661 h 2269207"/>
                <a:gd name="csX13" fmla="*/ 1053501 w 2355926"/>
                <a:gd name="csY13" fmla="*/ 103406 h 2269207"/>
                <a:gd name="csX14" fmla="*/ 651483 w 2355926"/>
                <a:gd name="csY14" fmla="*/ 616 h 2269207"/>
                <a:gd name="csX15" fmla="*/ 202672 w 2355926"/>
                <a:gd name="csY15" fmla="*/ 152452 h 2269207"/>
                <a:gd name="csX16" fmla="*/ 11947 w 2355926"/>
                <a:gd name="csY16" fmla="*/ 495937 h 2269207"/>
                <a:gd name="csX17" fmla="*/ 28291 w 2355926"/>
                <a:gd name="csY17" fmla="*/ 954561 h 2269207"/>
                <a:gd name="csX18" fmla="*/ 96342 w 2355926"/>
                <a:gd name="csY18" fmla="*/ 1360076 h 2269207"/>
                <a:gd name="csX19" fmla="*/ 215681 w 2355926"/>
                <a:gd name="csY19" fmla="*/ 1527024 h 2269207"/>
                <a:gd name="csX20" fmla="*/ 293699 w 2355926"/>
                <a:gd name="csY20" fmla="*/ 1703658 h 2269207"/>
                <a:gd name="csX21" fmla="*/ 448194 w 2355926"/>
                <a:gd name="csY21" fmla="*/ 1949276 h 2269207"/>
                <a:gd name="csX22" fmla="*/ 579896 w 2355926"/>
                <a:gd name="csY22" fmla="*/ 2066974 h 2269207"/>
                <a:gd name="csX23" fmla="*/ 739299 w 2355926"/>
                <a:gd name="csY23" fmla="*/ 2123111 h 2269207"/>
                <a:gd name="csX24" fmla="*/ 985106 w 2355926"/>
                <a:gd name="csY24" fmla="*/ 2132944 h 2269207"/>
                <a:gd name="csX25" fmla="*/ 1299738 w 2355926"/>
                <a:gd name="csY25" fmla="*/ 2172273 h 2269207"/>
                <a:gd name="csX26" fmla="*/ 1875206 w 2355926"/>
                <a:gd name="csY26" fmla="*/ 2266127 h 2269207"/>
                <a:gd name="csX27" fmla="*/ 2042112 w 2355926"/>
                <a:gd name="csY27" fmla="*/ 2033073 h 2269207"/>
                <a:gd name="csX0" fmla="*/ 2042112 w 2355926"/>
                <a:gd name="csY0" fmla="*/ 2033073 h 2269207"/>
                <a:gd name="csX1" fmla="*/ 2120923 w 2355926"/>
                <a:gd name="csY1" fmla="*/ 1752328 h 2269207"/>
                <a:gd name="csX2" fmla="*/ 2147203 w 2355926"/>
                <a:gd name="csY2" fmla="*/ 1448445 h 2269207"/>
                <a:gd name="csX3" fmla="*/ 2252207 w 2355926"/>
                <a:gd name="csY3" fmla="*/ 1243863 h 2269207"/>
                <a:gd name="csX4" fmla="*/ 2354534 w 2355926"/>
                <a:gd name="csY4" fmla="*/ 1003112 h 2269207"/>
                <a:gd name="csX5" fmla="*/ 2174512 w 2355926"/>
                <a:gd name="csY5" fmla="*/ 725989 h 2269207"/>
                <a:gd name="csX6" fmla="*/ 2002039 w 2355926"/>
                <a:gd name="csY6" fmla="*/ 577644 h 2269207"/>
                <a:gd name="csX7" fmla="*/ 1928823 w 2355926"/>
                <a:gd name="csY7" fmla="*/ 558350 h 2269207"/>
                <a:gd name="csX8" fmla="*/ 1913148 w 2355926"/>
                <a:gd name="csY8" fmla="*/ 488437 h 2269207"/>
                <a:gd name="csX9" fmla="*/ 1928695 w 2355926"/>
                <a:gd name="csY9" fmla="*/ 438293 h 2269207"/>
                <a:gd name="csX10" fmla="*/ 1824470 w 2355926"/>
                <a:gd name="csY10" fmla="*/ 348183 h 2269207"/>
                <a:gd name="csX11" fmla="*/ 1631799 w 2355926"/>
                <a:gd name="csY11" fmla="*/ 296663 h 2269207"/>
                <a:gd name="csX12" fmla="*/ 1424624 w 2355926"/>
                <a:gd name="csY12" fmla="*/ 215661 h 2269207"/>
                <a:gd name="csX13" fmla="*/ 1053501 w 2355926"/>
                <a:gd name="csY13" fmla="*/ 103406 h 2269207"/>
                <a:gd name="csX14" fmla="*/ 651483 w 2355926"/>
                <a:gd name="csY14" fmla="*/ 616 h 2269207"/>
                <a:gd name="csX15" fmla="*/ 202672 w 2355926"/>
                <a:gd name="csY15" fmla="*/ 152452 h 2269207"/>
                <a:gd name="csX16" fmla="*/ 11947 w 2355926"/>
                <a:gd name="csY16" fmla="*/ 495937 h 2269207"/>
                <a:gd name="csX17" fmla="*/ 28291 w 2355926"/>
                <a:gd name="csY17" fmla="*/ 954561 h 2269207"/>
                <a:gd name="csX18" fmla="*/ 96342 w 2355926"/>
                <a:gd name="csY18" fmla="*/ 1360076 h 2269207"/>
                <a:gd name="csX19" fmla="*/ 206934 w 2355926"/>
                <a:gd name="csY19" fmla="*/ 1540498 h 2269207"/>
                <a:gd name="csX20" fmla="*/ 293699 w 2355926"/>
                <a:gd name="csY20" fmla="*/ 1703658 h 2269207"/>
                <a:gd name="csX21" fmla="*/ 448194 w 2355926"/>
                <a:gd name="csY21" fmla="*/ 1949276 h 2269207"/>
                <a:gd name="csX22" fmla="*/ 579896 w 2355926"/>
                <a:gd name="csY22" fmla="*/ 2066974 h 2269207"/>
                <a:gd name="csX23" fmla="*/ 739299 w 2355926"/>
                <a:gd name="csY23" fmla="*/ 2123111 h 2269207"/>
                <a:gd name="csX24" fmla="*/ 985106 w 2355926"/>
                <a:gd name="csY24" fmla="*/ 2132944 h 2269207"/>
                <a:gd name="csX25" fmla="*/ 1299738 w 2355926"/>
                <a:gd name="csY25" fmla="*/ 2172273 h 2269207"/>
                <a:gd name="csX26" fmla="*/ 1875206 w 2355926"/>
                <a:gd name="csY26" fmla="*/ 2266127 h 2269207"/>
                <a:gd name="csX27" fmla="*/ 2042112 w 2355926"/>
                <a:gd name="csY27" fmla="*/ 2033073 h 2269207"/>
                <a:gd name="csX0" fmla="*/ 2041293 w 2355107"/>
                <a:gd name="csY0" fmla="*/ 2033073 h 2269207"/>
                <a:gd name="csX1" fmla="*/ 2120104 w 2355107"/>
                <a:gd name="csY1" fmla="*/ 1752328 h 2269207"/>
                <a:gd name="csX2" fmla="*/ 2146384 w 2355107"/>
                <a:gd name="csY2" fmla="*/ 1448445 h 2269207"/>
                <a:gd name="csX3" fmla="*/ 2251388 w 2355107"/>
                <a:gd name="csY3" fmla="*/ 1243863 h 2269207"/>
                <a:gd name="csX4" fmla="*/ 2353715 w 2355107"/>
                <a:gd name="csY4" fmla="*/ 1003112 h 2269207"/>
                <a:gd name="csX5" fmla="*/ 2173693 w 2355107"/>
                <a:gd name="csY5" fmla="*/ 725989 h 2269207"/>
                <a:gd name="csX6" fmla="*/ 2001220 w 2355107"/>
                <a:gd name="csY6" fmla="*/ 577644 h 2269207"/>
                <a:gd name="csX7" fmla="*/ 1928004 w 2355107"/>
                <a:gd name="csY7" fmla="*/ 558350 h 2269207"/>
                <a:gd name="csX8" fmla="*/ 1912329 w 2355107"/>
                <a:gd name="csY8" fmla="*/ 488437 h 2269207"/>
                <a:gd name="csX9" fmla="*/ 1927876 w 2355107"/>
                <a:gd name="csY9" fmla="*/ 438293 h 2269207"/>
                <a:gd name="csX10" fmla="*/ 1823651 w 2355107"/>
                <a:gd name="csY10" fmla="*/ 348183 h 2269207"/>
                <a:gd name="csX11" fmla="*/ 1630980 w 2355107"/>
                <a:gd name="csY11" fmla="*/ 296663 h 2269207"/>
                <a:gd name="csX12" fmla="*/ 1423805 w 2355107"/>
                <a:gd name="csY12" fmla="*/ 215661 h 2269207"/>
                <a:gd name="csX13" fmla="*/ 1052682 w 2355107"/>
                <a:gd name="csY13" fmla="*/ 103406 h 2269207"/>
                <a:gd name="csX14" fmla="*/ 650664 w 2355107"/>
                <a:gd name="csY14" fmla="*/ 616 h 2269207"/>
                <a:gd name="csX15" fmla="*/ 201853 w 2355107"/>
                <a:gd name="csY15" fmla="*/ 152452 h 2269207"/>
                <a:gd name="csX16" fmla="*/ 11128 w 2355107"/>
                <a:gd name="csY16" fmla="*/ 495937 h 2269207"/>
                <a:gd name="csX17" fmla="*/ 27472 w 2355107"/>
                <a:gd name="csY17" fmla="*/ 954561 h 2269207"/>
                <a:gd name="csX18" fmla="*/ 67723 w 2355107"/>
                <a:gd name="csY18" fmla="*/ 1382249 h 2269207"/>
                <a:gd name="csX19" fmla="*/ 206115 w 2355107"/>
                <a:gd name="csY19" fmla="*/ 1540498 h 2269207"/>
                <a:gd name="csX20" fmla="*/ 292880 w 2355107"/>
                <a:gd name="csY20" fmla="*/ 1703658 h 2269207"/>
                <a:gd name="csX21" fmla="*/ 447375 w 2355107"/>
                <a:gd name="csY21" fmla="*/ 1949276 h 2269207"/>
                <a:gd name="csX22" fmla="*/ 579077 w 2355107"/>
                <a:gd name="csY22" fmla="*/ 2066974 h 2269207"/>
                <a:gd name="csX23" fmla="*/ 738480 w 2355107"/>
                <a:gd name="csY23" fmla="*/ 2123111 h 2269207"/>
                <a:gd name="csX24" fmla="*/ 984287 w 2355107"/>
                <a:gd name="csY24" fmla="*/ 2132944 h 2269207"/>
                <a:gd name="csX25" fmla="*/ 1298919 w 2355107"/>
                <a:gd name="csY25" fmla="*/ 2172273 h 2269207"/>
                <a:gd name="csX26" fmla="*/ 1874387 w 2355107"/>
                <a:gd name="csY26" fmla="*/ 2266127 h 2269207"/>
                <a:gd name="csX27" fmla="*/ 2041293 w 2355107"/>
                <a:gd name="csY27" fmla="*/ 2033073 h 2269207"/>
                <a:gd name="csX0" fmla="*/ 2041293 w 2355107"/>
                <a:gd name="csY0" fmla="*/ 2033073 h 2269207"/>
                <a:gd name="csX1" fmla="*/ 2120104 w 2355107"/>
                <a:gd name="csY1" fmla="*/ 1752328 h 2269207"/>
                <a:gd name="csX2" fmla="*/ 2146384 w 2355107"/>
                <a:gd name="csY2" fmla="*/ 1448445 h 2269207"/>
                <a:gd name="csX3" fmla="*/ 2251388 w 2355107"/>
                <a:gd name="csY3" fmla="*/ 1243863 h 2269207"/>
                <a:gd name="csX4" fmla="*/ 2353715 w 2355107"/>
                <a:gd name="csY4" fmla="*/ 1003112 h 2269207"/>
                <a:gd name="csX5" fmla="*/ 2173693 w 2355107"/>
                <a:gd name="csY5" fmla="*/ 725989 h 2269207"/>
                <a:gd name="csX6" fmla="*/ 2001220 w 2355107"/>
                <a:gd name="csY6" fmla="*/ 577644 h 2269207"/>
                <a:gd name="csX7" fmla="*/ 1928004 w 2355107"/>
                <a:gd name="csY7" fmla="*/ 558350 h 2269207"/>
                <a:gd name="csX8" fmla="*/ 1912329 w 2355107"/>
                <a:gd name="csY8" fmla="*/ 488437 h 2269207"/>
                <a:gd name="csX9" fmla="*/ 1927876 w 2355107"/>
                <a:gd name="csY9" fmla="*/ 438293 h 2269207"/>
                <a:gd name="csX10" fmla="*/ 1823651 w 2355107"/>
                <a:gd name="csY10" fmla="*/ 348183 h 2269207"/>
                <a:gd name="csX11" fmla="*/ 1630980 w 2355107"/>
                <a:gd name="csY11" fmla="*/ 296663 h 2269207"/>
                <a:gd name="csX12" fmla="*/ 1423805 w 2355107"/>
                <a:gd name="csY12" fmla="*/ 215661 h 2269207"/>
                <a:gd name="csX13" fmla="*/ 1052682 w 2355107"/>
                <a:gd name="csY13" fmla="*/ 103406 h 2269207"/>
                <a:gd name="csX14" fmla="*/ 650664 w 2355107"/>
                <a:gd name="csY14" fmla="*/ 616 h 2269207"/>
                <a:gd name="csX15" fmla="*/ 201853 w 2355107"/>
                <a:gd name="csY15" fmla="*/ 152452 h 2269207"/>
                <a:gd name="csX16" fmla="*/ 11128 w 2355107"/>
                <a:gd name="csY16" fmla="*/ 495937 h 2269207"/>
                <a:gd name="csX17" fmla="*/ 27472 w 2355107"/>
                <a:gd name="csY17" fmla="*/ 954561 h 2269207"/>
                <a:gd name="csX18" fmla="*/ 67723 w 2355107"/>
                <a:gd name="csY18" fmla="*/ 1382249 h 2269207"/>
                <a:gd name="csX19" fmla="*/ 194201 w 2355107"/>
                <a:gd name="csY19" fmla="*/ 1550001 h 2269207"/>
                <a:gd name="csX20" fmla="*/ 292880 w 2355107"/>
                <a:gd name="csY20" fmla="*/ 1703658 h 2269207"/>
                <a:gd name="csX21" fmla="*/ 447375 w 2355107"/>
                <a:gd name="csY21" fmla="*/ 1949276 h 2269207"/>
                <a:gd name="csX22" fmla="*/ 579077 w 2355107"/>
                <a:gd name="csY22" fmla="*/ 2066974 h 2269207"/>
                <a:gd name="csX23" fmla="*/ 738480 w 2355107"/>
                <a:gd name="csY23" fmla="*/ 2123111 h 2269207"/>
                <a:gd name="csX24" fmla="*/ 984287 w 2355107"/>
                <a:gd name="csY24" fmla="*/ 2132944 h 2269207"/>
                <a:gd name="csX25" fmla="*/ 1298919 w 2355107"/>
                <a:gd name="csY25" fmla="*/ 2172273 h 2269207"/>
                <a:gd name="csX26" fmla="*/ 1874387 w 2355107"/>
                <a:gd name="csY26" fmla="*/ 2266127 h 2269207"/>
                <a:gd name="csX27" fmla="*/ 2041293 w 2355107"/>
                <a:gd name="csY27" fmla="*/ 2033073 h 2269207"/>
                <a:gd name="csX0" fmla="*/ 2041293 w 2355107"/>
                <a:gd name="csY0" fmla="*/ 2033073 h 2269207"/>
                <a:gd name="csX1" fmla="*/ 2120104 w 2355107"/>
                <a:gd name="csY1" fmla="*/ 1752328 h 2269207"/>
                <a:gd name="csX2" fmla="*/ 2146384 w 2355107"/>
                <a:gd name="csY2" fmla="*/ 1448445 h 2269207"/>
                <a:gd name="csX3" fmla="*/ 2251388 w 2355107"/>
                <a:gd name="csY3" fmla="*/ 1243863 h 2269207"/>
                <a:gd name="csX4" fmla="*/ 2353715 w 2355107"/>
                <a:gd name="csY4" fmla="*/ 1003112 h 2269207"/>
                <a:gd name="csX5" fmla="*/ 2173693 w 2355107"/>
                <a:gd name="csY5" fmla="*/ 725989 h 2269207"/>
                <a:gd name="csX6" fmla="*/ 2001220 w 2355107"/>
                <a:gd name="csY6" fmla="*/ 577644 h 2269207"/>
                <a:gd name="csX7" fmla="*/ 1928004 w 2355107"/>
                <a:gd name="csY7" fmla="*/ 558350 h 2269207"/>
                <a:gd name="csX8" fmla="*/ 1912329 w 2355107"/>
                <a:gd name="csY8" fmla="*/ 488437 h 2269207"/>
                <a:gd name="csX9" fmla="*/ 1927876 w 2355107"/>
                <a:gd name="csY9" fmla="*/ 438293 h 2269207"/>
                <a:gd name="csX10" fmla="*/ 1823651 w 2355107"/>
                <a:gd name="csY10" fmla="*/ 348183 h 2269207"/>
                <a:gd name="csX11" fmla="*/ 1630980 w 2355107"/>
                <a:gd name="csY11" fmla="*/ 296663 h 2269207"/>
                <a:gd name="csX12" fmla="*/ 1423805 w 2355107"/>
                <a:gd name="csY12" fmla="*/ 215661 h 2269207"/>
                <a:gd name="csX13" fmla="*/ 1052682 w 2355107"/>
                <a:gd name="csY13" fmla="*/ 103406 h 2269207"/>
                <a:gd name="csX14" fmla="*/ 650664 w 2355107"/>
                <a:gd name="csY14" fmla="*/ 616 h 2269207"/>
                <a:gd name="csX15" fmla="*/ 201853 w 2355107"/>
                <a:gd name="csY15" fmla="*/ 152452 h 2269207"/>
                <a:gd name="csX16" fmla="*/ 11128 w 2355107"/>
                <a:gd name="csY16" fmla="*/ 495937 h 2269207"/>
                <a:gd name="csX17" fmla="*/ 27472 w 2355107"/>
                <a:gd name="csY17" fmla="*/ 954561 h 2269207"/>
                <a:gd name="csX18" fmla="*/ 67723 w 2355107"/>
                <a:gd name="csY18" fmla="*/ 1382249 h 2269207"/>
                <a:gd name="csX19" fmla="*/ 194201 w 2355107"/>
                <a:gd name="csY19" fmla="*/ 1550001 h 2269207"/>
                <a:gd name="csX20" fmla="*/ 276994 w 2355107"/>
                <a:gd name="csY20" fmla="*/ 1716328 h 2269207"/>
                <a:gd name="csX21" fmla="*/ 447375 w 2355107"/>
                <a:gd name="csY21" fmla="*/ 1949276 h 2269207"/>
                <a:gd name="csX22" fmla="*/ 579077 w 2355107"/>
                <a:gd name="csY22" fmla="*/ 2066974 h 2269207"/>
                <a:gd name="csX23" fmla="*/ 738480 w 2355107"/>
                <a:gd name="csY23" fmla="*/ 2123111 h 2269207"/>
                <a:gd name="csX24" fmla="*/ 984287 w 2355107"/>
                <a:gd name="csY24" fmla="*/ 2132944 h 2269207"/>
                <a:gd name="csX25" fmla="*/ 1298919 w 2355107"/>
                <a:gd name="csY25" fmla="*/ 2172273 h 2269207"/>
                <a:gd name="csX26" fmla="*/ 1874387 w 2355107"/>
                <a:gd name="csY26" fmla="*/ 2266127 h 2269207"/>
                <a:gd name="csX27" fmla="*/ 2041293 w 2355107"/>
                <a:gd name="csY27" fmla="*/ 2033073 h 2269207"/>
                <a:gd name="csX0" fmla="*/ 2041293 w 2355107"/>
                <a:gd name="csY0" fmla="*/ 2033073 h 2272181"/>
                <a:gd name="csX1" fmla="*/ 2120104 w 2355107"/>
                <a:gd name="csY1" fmla="*/ 1752328 h 2272181"/>
                <a:gd name="csX2" fmla="*/ 2146384 w 2355107"/>
                <a:gd name="csY2" fmla="*/ 1448445 h 2272181"/>
                <a:gd name="csX3" fmla="*/ 2251388 w 2355107"/>
                <a:gd name="csY3" fmla="*/ 1243863 h 2272181"/>
                <a:gd name="csX4" fmla="*/ 2353715 w 2355107"/>
                <a:gd name="csY4" fmla="*/ 1003112 h 2272181"/>
                <a:gd name="csX5" fmla="*/ 2173693 w 2355107"/>
                <a:gd name="csY5" fmla="*/ 725989 h 2272181"/>
                <a:gd name="csX6" fmla="*/ 2001220 w 2355107"/>
                <a:gd name="csY6" fmla="*/ 577644 h 2272181"/>
                <a:gd name="csX7" fmla="*/ 1928004 w 2355107"/>
                <a:gd name="csY7" fmla="*/ 558350 h 2272181"/>
                <a:gd name="csX8" fmla="*/ 1912329 w 2355107"/>
                <a:gd name="csY8" fmla="*/ 488437 h 2272181"/>
                <a:gd name="csX9" fmla="*/ 1927876 w 2355107"/>
                <a:gd name="csY9" fmla="*/ 438293 h 2272181"/>
                <a:gd name="csX10" fmla="*/ 1823651 w 2355107"/>
                <a:gd name="csY10" fmla="*/ 348183 h 2272181"/>
                <a:gd name="csX11" fmla="*/ 1630980 w 2355107"/>
                <a:gd name="csY11" fmla="*/ 296663 h 2272181"/>
                <a:gd name="csX12" fmla="*/ 1423805 w 2355107"/>
                <a:gd name="csY12" fmla="*/ 215661 h 2272181"/>
                <a:gd name="csX13" fmla="*/ 1052682 w 2355107"/>
                <a:gd name="csY13" fmla="*/ 103406 h 2272181"/>
                <a:gd name="csX14" fmla="*/ 650664 w 2355107"/>
                <a:gd name="csY14" fmla="*/ 616 h 2272181"/>
                <a:gd name="csX15" fmla="*/ 201853 w 2355107"/>
                <a:gd name="csY15" fmla="*/ 152452 h 2272181"/>
                <a:gd name="csX16" fmla="*/ 11128 w 2355107"/>
                <a:gd name="csY16" fmla="*/ 495937 h 2272181"/>
                <a:gd name="csX17" fmla="*/ 27472 w 2355107"/>
                <a:gd name="csY17" fmla="*/ 954561 h 2272181"/>
                <a:gd name="csX18" fmla="*/ 67723 w 2355107"/>
                <a:gd name="csY18" fmla="*/ 1382249 h 2272181"/>
                <a:gd name="csX19" fmla="*/ 194201 w 2355107"/>
                <a:gd name="csY19" fmla="*/ 1550001 h 2272181"/>
                <a:gd name="csX20" fmla="*/ 276994 w 2355107"/>
                <a:gd name="csY20" fmla="*/ 1716328 h 2272181"/>
                <a:gd name="csX21" fmla="*/ 447375 w 2355107"/>
                <a:gd name="csY21" fmla="*/ 1949276 h 2272181"/>
                <a:gd name="csX22" fmla="*/ 579077 w 2355107"/>
                <a:gd name="csY22" fmla="*/ 2066974 h 2272181"/>
                <a:gd name="csX23" fmla="*/ 738480 w 2355107"/>
                <a:gd name="csY23" fmla="*/ 2123111 h 2272181"/>
                <a:gd name="csX24" fmla="*/ 984287 w 2355107"/>
                <a:gd name="csY24" fmla="*/ 2132944 h 2272181"/>
                <a:gd name="csX25" fmla="*/ 1359956 w 2355107"/>
                <a:gd name="csY25" fmla="*/ 2208063 h 2272181"/>
                <a:gd name="csX26" fmla="*/ 1874387 w 2355107"/>
                <a:gd name="csY26" fmla="*/ 2266127 h 2272181"/>
                <a:gd name="csX27" fmla="*/ 2041293 w 2355107"/>
                <a:gd name="csY27" fmla="*/ 2033073 h 2272181"/>
                <a:gd name="csX0" fmla="*/ 2041293 w 2355107"/>
                <a:gd name="csY0" fmla="*/ 2033073 h 2272181"/>
                <a:gd name="csX1" fmla="*/ 2120104 w 2355107"/>
                <a:gd name="csY1" fmla="*/ 1752328 h 2272181"/>
                <a:gd name="csX2" fmla="*/ 2146384 w 2355107"/>
                <a:gd name="csY2" fmla="*/ 1448445 h 2272181"/>
                <a:gd name="csX3" fmla="*/ 2251388 w 2355107"/>
                <a:gd name="csY3" fmla="*/ 1243863 h 2272181"/>
                <a:gd name="csX4" fmla="*/ 2353715 w 2355107"/>
                <a:gd name="csY4" fmla="*/ 1003112 h 2272181"/>
                <a:gd name="csX5" fmla="*/ 2173693 w 2355107"/>
                <a:gd name="csY5" fmla="*/ 725989 h 2272181"/>
                <a:gd name="csX6" fmla="*/ 2001220 w 2355107"/>
                <a:gd name="csY6" fmla="*/ 577644 h 2272181"/>
                <a:gd name="csX7" fmla="*/ 1928004 w 2355107"/>
                <a:gd name="csY7" fmla="*/ 558350 h 2272181"/>
                <a:gd name="csX8" fmla="*/ 1912329 w 2355107"/>
                <a:gd name="csY8" fmla="*/ 488437 h 2272181"/>
                <a:gd name="csX9" fmla="*/ 1927876 w 2355107"/>
                <a:gd name="csY9" fmla="*/ 438293 h 2272181"/>
                <a:gd name="csX10" fmla="*/ 1823651 w 2355107"/>
                <a:gd name="csY10" fmla="*/ 348183 h 2272181"/>
                <a:gd name="csX11" fmla="*/ 1630980 w 2355107"/>
                <a:gd name="csY11" fmla="*/ 296663 h 2272181"/>
                <a:gd name="csX12" fmla="*/ 1423805 w 2355107"/>
                <a:gd name="csY12" fmla="*/ 215661 h 2272181"/>
                <a:gd name="csX13" fmla="*/ 1052682 w 2355107"/>
                <a:gd name="csY13" fmla="*/ 103406 h 2272181"/>
                <a:gd name="csX14" fmla="*/ 650664 w 2355107"/>
                <a:gd name="csY14" fmla="*/ 616 h 2272181"/>
                <a:gd name="csX15" fmla="*/ 201853 w 2355107"/>
                <a:gd name="csY15" fmla="*/ 152452 h 2272181"/>
                <a:gd name="csX16" fmla="*/ 11128 w 2355107"/>
                <a:gd name="csY16" fmla="*/ 495937 h 2272181"/>
                <a:gd name="csX17" fmla="*/ 27472 w 2355107"/>
                <a:gd name="csY17" fmla="*/ 954561 h 2272181"/>
                <a:gd name="csX18" fmla="*/ 67723 w 2355107"/>
                <a:gd name="csY18" fmla="*/ 1382249 h 2272181"/>
                <a:gd name="csX19" fmla="*/ 194201 w 2355107"/>
                <a:gd name="csY19" fmla="*/ 1550001 h 2272181"/>
                <a:gd name="csX20" fmla="*/ 276994 w 2355107"/>
                <a:gd name="csY20" fmla="*/ 1716328 h 2272181"/>
                <a:gd name="csX21" fmla="*/ 447375 w 2355107"/>
                <a:gd name="csY21" fmla="*/ 1949276 h 2272181"/>
                <a:gd name="csX22" fmla="*/ 579077 w 2355107"/>
                <a:gd name="csY22" fmla="*/ 2066974 h 2272181"/>
                <a:gd name="csX23" fmla="*/ 738480 w 2355107"/>
                <a:gd name="csY23" fmla="*/ 2123111 h 2272181"/>
                <a:gd name="csX24" fmla="*/ 974736 w 2355107"/>
                <a:gd name="csY24" fmla="*/ 2153557 h 2272181"/>
                <a:gd name="csX25" fmla="*/ 1359956 w 2355107"/>
                <a:gd name="csY25" fmla="*/ 2208063 h 2272181"/>
                <a:gd name="csX26" fmla="*/ 1874387 w 2355107"/>
                <a:gd name="csY26" fmla="*/ 2266127 h 2272181"/>
                <a:gd name="csX27" fmla="*/ 2041293 w 2355107"/>
                <a:gd name="csY27" fmla="*/ 2033073 h 2272181"/>
                <a:gd name="csX0" fmla="*/ 2041293 w 2355107"/>
                <a:gd name="csY0" fmla="*/ 2033073 h 2272181"/>
                <a:gd name="csX1" fmla="*/ 2120104 w 2355107"/>
                <a:gd name="csY1" fmla="*/ 1752328 h 2272181"/>
                <a:gd name="csX2" fmla="*/ 2146384 w 2355107"/>
                <a:gd name="csY2" fmla="*/ 1448445 h 2272181"/>
                <a:gd name="csX3" fmla="*/ 2251388 w 2355107"/>
                <a:gd name="csY3" fmla="*/ 1243863 h 2272181"/>
                <a:gd name="csX4" fmla="*/ 2353715 w 2355107"/>
                <a:gd name="csY4" fmla="*/ 1003112 h 2272181"/>
                <a:gd name="csX5" fmla="*/ 2173693 w 2355107"/>
                <a:gd name="csY5" fmla="*/ 725989 h 2272181"/>
                <a:gd name="csX6" fmla="*/ 2001220 w 2355107"/>
                <a:gd name="csY6" fmla="*/ 577644 h 2272181"/>
                <a:gd name="csX7" fmla="*/ 1928004 w 2355107"/>
                <a:gd name="csY7" fmla="*/ 558350 h 2272181"/>
                <a:gd name="csX8" fmla="*/ 1912329 w 2355107"/>
                <a:gd name="csY8" fmla="*/ 488437 h 2272181"/>
                <a:gd name="csX9" fmla="*/ 1927876 w 2355107"/>
                <a:gd name="csY9" fmla="*/ 438293 h 2272181"/>
                <a:gd name="csX10" fmla="*/ 1823651 w 2355107"/>
                <a:gd name="csY10" fmla="*/ 348183 h 2272181"/>
                <a:gd name="csX11" fmla="*/ 1748111 w 2355107"/>
                <a:gd name="csY11" fmla="*/ 335183 h 2272181"/>
                <a:gd name="csX12" fmla="*/ 1630980 w 2355107"/>
                <a:gd name="csY12" fmla="*/ 296663 h 2272181"/>
                <a:gd name="csX13" fmla="*/ 1423805 w 2355107"/>
                <a:gd name="csY13" fmla="*/ 215661 h 2272181"/>
                <a:gd name="csX14" fmla="*/ 1052682 w 2355107"/>
                <a:gd name="csY14" fmla="*/ 103406 h 2272181"/>
                <a:gd name="csX15" fmla="*/ 650664 w 2355107"/>
                <a:gd name="csY15" fmla="*/ 616 h 2272181"/>
                <a:gd name="csX16" fmla="*/ 201853 w 2355107"/>
                <a:gd name="csY16" fmla="*/ 152452 h 2272181"/>
                <a:gd name="csX17" fmla="*/ 11128 w 2355107"/>
                <a:gd name="csY17" fmla="*/ 495937 h 2272181"/>
                <a:gd name="csX18" fmla="*/ 27472 w 2355107"/>
                <a:gd name="csY18" fmla="*/ 954561 h 2272181"/>
                <a:gd name="csX19" fmla="*/ 67723 w 2355107"/>
                <a:gd name="csY19" fmla="*/ 1382249 h 2272181"/>
                <a:gd name="csX20" fmla="*/ 194201 w 2355107"/>
                <a:gd name="csY20" fmla="*/ 1550001 h 2272181"/>
                <a:gd name="csX21" fmla="*/ 276994 w 2355107"/>
                <a:gd name="csY21" fmla="*/ 1716328 h 2272181"/>
                <a:gd name="csX22" fmla="*/ 447375 w 2355107"/>
                <a:gd name="csY22" fmla="*/ 1949276 h 2272181"/>
                <a:gd name="csX23" fmla="*/ 579077 w 2355107"/>
                <a:gd name="csY23" fmla="*/ 2066974 h 2272181"/>
                <a:gd name="csX24" fmla="*/ 738480 w 2355107"/>
                <a:gd name="csY24" fmla="*/ 2123111 h 2272181"/>
                <a:gd name="csX25" fmla="*/ 974736 w 2355107"/>
                <a:gd name="csY25" fmla="*/ 2153557 h 2272181"/>
                <a:gd name="csX26" fmla="*/ 1359956 w 2355107"/>
                <a:gd name="csY26" fmla="*/ 2208063 h 2272181"/>
                <a:gd name="csX27" fmla="*/ 1874387 w 2355107"/>
                <a:gd name="csY27" fmla="*/ 2266127 h 2272181"/>
                <a:gd name="csX28" fmla="*/ 2041293 w 2355107"/>
                <a:gd name="csY28" fmla="*/ 2033073 h 2272181"/>
                <a:gd name="csX0" fmla="*/ 2041293 w 2355107"/>
                <a:gd name="csY0" fmla="*/ 2033073 h 2272181"/>
                <a:gd name="csX1" fmla="*/ 2120104 w 2355107"/>
                <a:gd name="csY1" fmla="*/ 1752328 h 2272181"/>
                <a:gd name="csX2" fmla="*/ 2146384 w 2355107"/>
                <a:gd name="csY2" fmla="*/ 1448445 h 2272181"/>
                <a:gd name="csX3" fmla="*/ 2251388 w 2355107"/>
                <a:gd name="csY3" fmla="*/ 1243863 h 2272181"/>
                <a:gd name="csX4" fmla="*/ 2353715 w 2355107"/>
                <a:gd name="csY4" fmla="*/ 1003112 h 2272181"/>
                <a:gd name="csX5" fmla="*/ 2173693 w 2355107"/>
                <a:gd name="csY5" fmla="*/ 725989 h 2272181"/>
                <a:gd name="csX6" fmla="*/ 2001220 w 2355107"/>
                <a:gd name="csY6" fmla="*/ 577644 h 2272181"/>
                <a:gd name="csX7" fmla="*/ 1928004 w 2355107"/>
                <a:gd name="csY7" fmla="*/ 558350 h 2272181"/>
                <a:gd name="csX8" fmla="*/ 1912329 w 2355107"/>
                <a:gd name="csY8" fmla="*/ 488437 h 2272181"/>
                <a:gd name="csX9" fmla="*/ 1927876 w 2355107"/>
                <a:gd name="csY9" fmla="*/ 438293 h 2272181"/>
                <a:gd name="csX10" fmla="*/ 1823651 w 2355107"/>
                <a:gd name="csY10" fmla="*/ 348183 h 2272181"/>
                <a:gd name="csX11" fmla="*/ 1753241 w 2355107"/>
                <a:gd name="csY11" fmla="*/ 353834 h 2272181"/>
                <a:gd name="csX12" fmla="*/ 1630980 w 2355107"/>
                <a:gd name="csY12" fmla="*/ 296663 h 2272181"/>
                <a:gd name="csX13" fmla="*/ 1423805 w 2355107"/>
                <a:gd name="csY13" fmla="*/ 215661 h 2272181"/>
                <a:gd name="csX14" fmla="*/ 1052682 w 2355107"/>
                <a:gd name="csY14" fmla="*/ 103406 h 2272181"/>
                <a:gd name="csX15" fmla="*/ 650664 w 2355107"/>
                <a:gd name="csY15" fmla="*/ 616 h 2272181"/>
                <a:gd name="csX16" fmla="*/ 201853 w 2355107"/>
                <a:gd name="csY16" fmla="*/ 152452 h 2272181"/>
                <a:gd name="csX17" fmla="*/ 11128 w 2355107"/>
                <a:gd name="csY17" fmla="*/ 495937 h 2272181"/>
                <a:gd name="csX18" fmla="*/ 27472 w 2355107"/>
                <a:gd name="csY18" fmla="*/ 954561 h 2272181"/>
                <a:gd name="csX19" fmla="*/ 67723 w 2355107"/>
                <a:gd name="csY19" fmla="*/ 1382249 h 2272181"/>
                <a:gd name="csX20" fmla="*/ 194201 w 2355107"/>
                <a:gd name="csY20" fmla="*/ 1550001 h 2272181"/>
                <a:gd name="csX21" fmla="*/ 276994 w 2355107"/>
                <a:gd name="csY21" fmla="*/ 1716328 h 2272181"/>
                <a:gd name="csX22" fmla="*/ 447375 w 2355107"/>
                <a:gd name="csY22" fmla="*/ 1949276 h 2272181"/>
                <a:gd name="csX23" fmla="*/ 579077 w 2355107"/>
                <a:gd name="csY23" fmla="*/ 2066974 h 2272181"/>
                <a:gd name="csX24" fmla="*/ 738480 w 2355107"/>
                <a:gd name="csY24" fmla="*/ 2123111 h 2272181"/>
                <a:gd name="csX25" fmla="*/ 974736 w 2355107"/>
                <a:gd name="csY25" fmla="*/ 2153557 h 2272181"/>
                <a:gd name="csX26" fmla="*/ 1359956 w 2355107"/>
                <a:gd name="csY26" fmla="*/ 2208063 h 2272181"/>
                <a:gd name="csX27" fmla="*/ 1874387 w 2355107"/>
                <a:gd name="csY27" fmla="*/ 2266127 h 2272181"/>
                <a:gd name="csX28" fmla="*/ 2041293 w 2355107"/>
                <a:gd name="csY28" fmla="*/ 2033073 h 2272181"/>
                <a:gd name="csX0" fmla="*/ 2041293 w 2355107"/>
                <a:gd name="csY0" fmla="*/ 2033073 h 2272181"/>
                <a:gd name="csX1" fmla="*/ 2120104 w 2355107"/>
                <a:gd name="csY1" fmla="*/ 1752328 h 2272181"/>
                <a:gd name="csX2" fmla="*/ 2146384 w 2355107"/>
                <a:gd name="csY2" fmla="*/ 1448445 h 2272181"/>
                <a:gd name="csX3" fmla="*/ 2251388 w 2355107"/>
                <a:gd name="csY3" fmla="*/ 1243863 h 2272181"/>
                <a:gd name="csX4" fmla="*/ 2353715 w 2355107"/>
                <a:gd name="csY4" fmla="*/ 1003112 h 2272181"/>
                <a:gd name="csX5" fmla="*/ 2173693 w 2355107"/>
                <a:gd name="csY5" fmla="*/ 725989 h 2272181"/>
                <a:gd name="csX6" fmla="*/ 2001220 w 2355107"/>
                <a:gd name="csY6" fmla="*/ 577644 h 2272181"/>
                <a:gd name="csX7" fmla="*/ 1928004 w 2355107"/>
                <a:gd name="csY7" fmla="*/ 558350 h 2272181"/>
                <a:gd name="csX8" fmla="*/ 1893275 w 2355107"/>
                <a:gd name="csY8" fmla="*/ 497136 h 2272181"/>
                <a:gd name="csX9" fmla="*/ 1927876 w 2355107"/>
                <a:gd name="csY9" fmla="*/ 438293 h 2272181"/>
                <a:gd name="csX10" fmla="*/ 1823651 w 2355107"/>
                <a:gd name="csY10" fmla="*/ 348183 h 2272181"/>
                <a:gd name="csX11" fmla="*/ 1753241 w 2355107"/>
                <a:gd name="csY11" fmla="*/ 353834 h 2272181"/>
                <a:gd name="csX12" fmla="*/ 1630980 w 2355107"/>
                <a:gd name="csY12" fmla="*/ 296663 h 2272181"/>
                <a:gd name="csX13" fmla="*/ 1423805 w 2355107"/>
                <a:gd name="csY13" fmla="*/ 215661 h 2272181"/>
                <a:gd name="csX14" fmla="*/ 1052682 w 2355107"/>
                <a:gd name="csY14" fmla="*/ 103406 h 2272181"/>
                <a:gd name="csX15" fmla="*/ 650664 w 2355107"/>
                <a:gd name="csY15" fmla="*/ 616 h 2272181"/>
                <a:gd name="csX16" fmla="*/ 201853 w 2355107"/>
                <a:gd name="csY16" fmla="*/ 152452 h 2272181"/>
                <a:gd name="csX17" fmla="*/ 11128 w 2355107"/>
                <a:gd name="csY17" fmla="*/ 495937 h 2272181"/>
                <a:gd name="csX18" fmla="*/ 27472 w 2355107"/>
                <a:gd name="csY18" fmla="*/ 954561 h 2272181"/>
                <a:gd name="csX19" fmla="*/ 67723 w 2355107"/>
                <a:gd name="csY19" fmla="*/ 1382249 h 2272181"/>
                <a:gd name="csX20" fmla="*/ 194201 w 2355107"/>
                <a:gd name="csY20" fmla="*/ 1550001 h 2272181"/>
                <a:gd name="csX21" fmla="*/ 276994 w 2355107"/>
                <a:gd name="csY21" fmla="*/ 1716328 h 2272181"/>
                <a:gd name="csX22" fmla="*/ 447375 w 2355107"/>
                <a:gd name="csY22" fmla="*/ 1949276 h 2272181"/>
                <a:gd name="csX23" fmla="*/ 579077 w 2355107"/>
                <a:gd name="csY23" fmla="*/ 2066974 h 2272181"/>
                <a:gd name="csX24" fmla="*/ 738480 w 2355107"/>
                <a:gd name="csY24" fmla="*/ 2123111 h 2272181"/>
                <a:gd name="csX25" fmla="*/ 974736 w 2355107"/>
                <a:gd name="csY25" fmla="*/ 2153557 h 2272181"/>
                <a:gd name="csX26" fmla="*/ 1359956 w 2355107"/>
                <a:gd name="csY26" fmla="*/ 2208063 h 2272181"/>
                <a:gd name="csX27" fmla="*/ 1874387 w 2355107"/>
                <a:gd name="csY27" fmla="*/ 2266127 h 2272181"/>
                <a:gd name="csX28" fmla="*/ 2041293 w 2355107"/>
                <a:gd name="csY28" fmla="*/ 2033073 h 2272181"/>
                <a:gd name="csX0" fmla="*/ 2041293 w 2355107"/>
                <a:gd name="csY0" fmla="*/ 2033073 h 2272181"/>
                <a:gd name="csX1" fmla="*/ 2120104 w 2355107"/>
                <a:gd name="csY1" fmla="*/ 1752328 h 2272181"/>
                <a:gd name="csX2" fmla="*/ 2146384 w 2355107"/>
                <a:gd name="csY2" fmla="*/ 1448445 h 2272181"/>
                <a:gd name="csX3" fmla="*/ 2251388 w 2355107"/>
                <a:gd name="csY3" fmla="*/ 1243863 h 2272181"/>
                <a:gd name="csX4" fmla="*/ 2353715 w 2355107"/>
                <a:gd name="csY4" fmla="*/ 1003112 h 2272181"/>
                <a:gd name="csX5" fmla="*/ 2173693 w 2355107"/>
                <a:gd name="csY5" fmla="*/ 725989 h 2272181"/>
                <a:gd name="csX6" fmla="*/ 2001220 w 2355107"/>
                <a:gd name="csY6" fmla="*/ 577644 h 2272181"/>
                <a:gd name="csX7" fmla="*/ 1928004 w 2355107"/>
                <a:gd name="csY7" fmla="*/ 558350 h 2272181"/>
                <a:gd name="csX8" fmla="*/ 1893275 w 2355107"/>
                <a:gd name="csY8" fmla="*/ 497136 h 2272181"/>
                <a:gd name="csX9" fmla="*/ 1927876 w 2355107"/>
                <a:gd name="csY9" fmla="*/ 438293 h 2272181"/>
                <a:gd name="csX10" fmla="*/ 1823651 w 2355107"/>
                <a:gd name="csY10" fmla="*/ 348183 h 2272181"/>
                <a:gd name="csX11" fmla="*/ 1751633 w 2355107"/>
                <a:gd name="csY11" fmla="*/ 368113 h 2272181"/>
                <a:gd name="csX12" fmla="*/ 1630980 w 2355107"/>
                <a:gd name="csY12" fmla="*/ 296663 h 2272181"/>
                <a:gd name="csX13" fmla="*/ 1423805 w 2355107"/>
                <a:gd name="csY13" fmla="*/ 215661 h 2272181"/>
                <a:gd name="csX14" fmla="*/ 1052682 w 2355107"/>
                <a:gd name="csY14" fmla="*/ 103406 h 2272181"/>
                <a:gd name="csX15" fmla="*/ 650664 w 2355107"/>
                <a:gd name="csY15" fmla="*/ 616 h 2272181"/>
                <a:gd name="csX16" fmla="*/ 201853 w 2355107"/>
                <a:gd name="csY16" fmla="*/ 152452 h 2272181"/>
                <a:gd name="csX17" fmla="*/ 11128 w 2355107"/>
                <a:gd name="csY17" fmla="*/ 495937 h 2272181"/>
                <a:gd name="csX18" fmla="*/ 27472 w 2355107"/>
                <a:gd name="csY18" fmla="*/ 954561 h 2272181"/>
                <a:gd name="csX19" fmla="*/ 67723 w 2355107"/>
                <a:gd name="csY19" fmla="*/ 1382249 h 2272181"/>
                <a:gd name="csX20" fmla="*/ 194201 w 2355107"/>
                <a:gd name="csY20" fmla="*/ 1550001 h 2272181"/>
                <a:gd name="csX21" fmla="*/ 276994 w 2355107"/>
                <a:gd name="csY21" fmla="*/ 1716328 h 2272181"/>
                <a:gd name="csX22" fmla="*/ 447375 w 2355107"/>
                <a:gd name="csY22" fmla="*/ 1949276 h 2272181"/>
                <a:gd name="csX23" fmla="*/ 579077 w 2355107"/>
                <a:gd name="csY23" fmla="*/ 2066974 h 2272181"/>
                <a:gd name="csX24" fmla="*/ 738480 w 2355107"/>
                <a:gd name="csY24" fmla="*/ 2123111 h 2272181"/>
                <a:gd name="csX25" fmla="*/ 974736 w 2355107"/>
                <a:gd name="csY25" fmla="*/ 2153557 h 2272181"/>
                <a:gd name="csX26" fmla="*/ 1359956 w 2355107"/>
                <a:gd name="csY26" fmla="*/ 2208063 h 2272181"/>
                <a:gd name="csX27" fmla="*/ 1874387 w 2355107"/>
                <a:gd name="csY27" fmla="*/ 2266127 h 2272181"/>
                <a:gd name="csX28" fmla="*/ 2041293 w 2355107"/>
                <a:gd name="csY28" fmla="*/ 2033073 h 2272181"/>
                <a:gd name="csX0" fmla="*/ 2041293 w 2355107"/>
                <a:gd name="csY0" fmla="*/ 2033073 h 2272181"/>
                <a:gd name="csX1" fmla="*/ 2120104 w 2355107"/>
                <a:gd name="csY1" fmla="*/ 1752328 h 2272181"/>
                <a:gd name="csX2" fmla="*/ 2146384 w 2355107"/>
                <a:gd name="csY2" fmla="*/ 1448445 h 2272181"/>
                <a:gd name="csX3" fmla="*/ 2251388 w 2355107"/>
                <a:gd name="csY3" fmla="*/ 1243863 h 2272181"/>
                <a:gd name="csX4" fmla="*/ 2353715 w 2355107"/>
                <a:gd name="csY4" fmla="*/ 1003112 h 2272181"/>
                <a:gd name="csX5" fmla="*/ 2173693 w 2355107"/>
                <a:gd name="csY5" fmla="*/ 725989 h 2272181"/>
                <a:gd name="csX6" fmla="*/ 2001220 w 2355107"/>
                <a:gd name="csY6" fmla="*/ 577644 h 2272181"/>
                <a:gd name="csX7" fmla="*/ 1928004 w 2355107"/>
                <a:gd name="csY7" fmla="*/ 558350 h 2272181"/>
                <a:gd name="csX8" fmla="*/ 1893275 w 2355107"/>
                <a:gd name="csY8" fmla="*/ 497136 h 2272181"/>
                <a:gd name="csX9" fmla="*/ 1927876 w 2355107"/>
                <a:gd name="csY9" fmla="*/ 438293 h 2272181"/>
                <a:gd name="csX10" fmla="*/ 1826014 w 2355107"/>
                <a:gd name="csY10" fmla="*/ 359292 h 2272181"/>
                <a:gd name="csX11" fmla="*/ 1751633 w 2355107"/>
                <a:gd name="csY11" fmla="*/ 368113 h 2272181"/>
                <a:gd name="csX12" fmla="*/ 1630980 w 2355107"/>
                <a:gd name="csY12" fmla="*/ 296663 h 2272181"/>
                <a:gd name="csX13" fmla="*/ 1423805 w 2355107"/>
                <a:gd name="csY13" fmla="*/ 215661 h 2272181"/>
                <a:gd name="csX14" fmla="*/ 1052682 w 2355107"/>
                <a:gd name="csY14" fmla="*/ 103406 h 2272181"/>
                <a:gd name="csX15" fmla="*/ 650664 w 2355107"/>
                <a:gd name="csY15" fmla="*/ 616 h 2272181"/>
                <a:gd name="csX16" fmla="*/ 201853 w 2355107"/>
                <a:gd name="csY16" fmla="*/ 152452 h 2272181"/>
                <a:gd name="csX17" fmla="*/ 11128 w 2355107"/>
                <a:gd name="csY17" fmla="*/ 495937 h 2272181"/>
                <a:gd name="csX18" fmla="*/ 27472 w 2355107"/>
                <a:gd name="csY18" fmla="*/ 954561 h 2272181"/>
                <a:gd name="csX19" fmla="*/ 67723 w 2355107"/>
                <a:gd name="csY19" fmla="*/ 1382249 h 2272181"/>
                <a:gd name="csX20" fmla="*/ 194201 w 2355107"/>
                <a:gd name="csY20" fmla="*/ 1550001 h 2272181"/>
                <a:gd name="csX21" fmla="*/ 276994 w 2355107"/>
                <a:gd name="csY21" fmla="*/ 1716328 h 2272181"/>
                <a:gd name="csX22" fmla="*/ 447375 w 2355107"/>
                <a:gd name="csY22" fmla="*/ 1949276 h 2272181"/>
                <a:gd name="csX23" fmla="*/ 579077 w 2355107"/>
                <a:gd name="csY23" fmla="*/ 2066974 h 2272181"/>
                <a:gd name="csX24" fmla="*/ 738480 w 2355107"/>
                <a:gd name="csY24" fmla="*/ 2123111 h 2272181"/>
                <a:gd name="csX25" fmla="*/ 974736 w 2355107"/>
                <a:gd name="csY25" fmla="*/ 2153557 h 2272181"/>
                <a:gd name="csX26" fmla="*/ 1359956 w 2355107"/>
                <a:gd name="csY26" fmla="*/ 2208063 h 2272181"/>
                <a:gd name="csX27" fmla="*/ 1874387 w 2355107"/>
                <a:gd name="csY27" fmla="*/ 2266127 h 2272181"/>
                <a:gd name="csX28" fmla="*/ 2041293 w 2355107"/>
                <a:gd name="csY28" fmla="*/ 2033073 h 2272181"/>
                <a:gd name="csX0" fmla="*/ 2041293 w 2355107"/>
                <a:gd name="csY0" fmla="*/ 2033073 h 2272181"/>
                <a:gd name="csX1" fmla="*/ 2120104 w 2355107"/>
                <a:gd name="csY1" fmla="*/ 1752328 h 2272181"/>
                <a:gd name="csX2" fmla="*/ 2146384 w 2355107"/>
                <a:gd name="csY2" fmla="*/ 1448445 h 2272181"/>
                <a:gd name="csX3" fmla="*/ 2251388 w 2355107"/>
                <a:gd name="csY3" fmla="*/ 1243863 h 2272181"/>
                <a:gd name="csX4" fmla="*/ 2353715 w 2355107"/>
                <a:gd name="csY4" fmla="*/ 1003112 h 2272181"/>
                <a:gd name="csX5" fmla="*/ 2173693 w 2355107"/>
                <a:gd name="csY5" fmla="*/ 725989 h 2272181"/>
                <a:gd name="csX6" fmla="*/ 2001220 w 2355107"/>
                <a:gd name="csY6" fmla="*/ 577644 h 2272181"/>
                <a:gd name="csX7" fmla="*/ 1928004 w 2355107"/>
                <a:gd name="csY7" fmla="*/ 558350 h 2272181"/>
                <a:gd name="csX8" fmla="*/ 1908736 w 2355107"/>
                <a:gd name="csY8" fmla="*/ 504299 h 2272181"/>
                <a:gd name="csX9" fmla="*/ 1927876 w 2355107"/>
                <a:gd name="csY9" fmla="*/ 438293 h 2272181"/>
                <a:gd name="csX10" fmla="*/ 1826014 w 2355107"/>
                <a:gd name="csY10" fmla="*/ 359292 h 2272181"/>
                <a:gd name="csX11" fmla="*/ 1751633 w 2355107"/>
                <a:gd name="csY11" fmla="*/ 368113 h 2272181"/>
                <a:gd name="csX12" fmla="*/ 1630980 w 2355107"/>
                <a:gd name="csY12" fmla="*/ 296663 h 2272181"/>
                <a:gd name="csX13" fmla="*/ 1423805 w 2355107"/>
                <a:gd name="csY13" fmla="*/ 215661 h 2272181"/>
                <a:gd name="csX14" fmla="*/ 1052682 w 2355107"/>
                <a:gd name="csY14" fmla="*/ 103406 h 2272181"/>
                <a:gd name="csX15" fmla="*/ 650664 w 2355107"/>
                <a:gd name="csY15" fmla="*/ 616 h 2272181"/>
                <a:gd name="csX16" fmla="*/ 201853 w 2355107"/>
                <a:gd name="csY16" fmla="*/ 152452 h 2272181"/>
                <a:gd name="csX17" fmla="*/ 11128 w 2355107"/>
                <a:gd name="csY17" fmla="*/ 495937 h 2272181"/>
                <a:gd name="csX18" fmla="*/ 27472 w 2355107"/>
                <a:gd name="csY18" fmla="*/ 954561 h 2272181"/>
                <a:gd name="csX19" fmla="*/ 67723 w 2355107"/>
                <a:gd name="csY19" fmla="*/ 1382249 h 2272181"/>
                <a:gd name="csX20" fmla="*/ 194201 w 2355107"/>
                <a:gd name="csY20" fmla="*/ 1550001 h 2272181"/>
                <a:gd name="csX21" fmla="*/ 276994 w 2355107"/>
                <a:gd name="csY21" fmla="*/ 1716328 h 2272181"/>
                <a:gd name="csX22" fmla="*/ 447375 w 2355107"/>
                <a:gd name="csY22" fmla="*/ 1949276 h 2272181"/>
                <a:gd name="csX23" fmla="*/ 579077 w 2355107"/>
                <a:gd name="csY23" fmla="*/ 2066974 h 2272181"/>
                <a:gd name="csX24" fmla="*/ 738480 w 2355107"/>
                <a:gd name="csY24" fmla="*/ 2123111 h 2272181"/>
                <a:gd name="csX25" fmla="*/ 974736 w 2355107"/>
                <a:gd name="csY25" fmla="*/ 2153557 h 2272181"/>
                <a:gd name="csX26" fmla="*/ 1359956 w 2355107"/>
                <a:gd name="csY26" fmla="*/ 2208063 h 2272181"/>
                <a:gd name="csX27" fmla="*/ 1874387 w 2355107"/>
                <a:gd name="csY27" fmla="*/ 2266127 h 2272181"/>
                <a:gd name="csX28" fmla="*/ 2041293 w 2355107"/>
                <a:gd name="csY28" fmla="*/ 2033073 h 2272181"/>
                <a:gd name="csX0" fmla="*/ 2041293 w 2355107"/>
                <a:gd name="csY0" fmla="*/ 2033073 h 2272181"/>
                <a:gd name="csX1" fmla="*/ 2120104 w 2355107"/>
                <a:gd name="csY1" fmla="*/ 1752328 h 2272181"/>
                <a:gd name="csX2" fmla="*/ 2146384 w 2355107"/>
                <a:gd name="csY2" fmla="*/ 1448445 h 2272181"/>
                <a:gd name="csX3" fmla="*/ 2251388 w 2355107"/>
                <a:gd name="csY3" fmla="*/ 1243863 h 2272181"/>
                <a:gd name="csX4" fmla="*/ 2353715 w 2355107"/>
                <a:gd name="csY4" fmla="*/ 1003112 h 2272181"/>
                <a:gd name="csX5" fmla="*/ 2173693 w 2355107"/>
                <a:gd name="csY5" fmla="*/ 725989 h 2272181"/>
                <a:gd name="csX6" fmla="*/ 2001220 w 2355107"/>
                <a:gd name="csY6" fmla="*/ 577644 h 2272181"/>
                <a:gd name="csX7" fmla="*/ 1928004 w 2355107"/>
                <a:gd name="csY7" fmla="*/ 558350 h 2272181"/>
                <a:gd name="csX8" fmla="*/ 1908736 w 2355107"/>
                <a:gd name="csY8" fmla="*/ 504299 h 2272181"/>
                <a:gd name="csX9" fmla="*/ 1917569 w 2355107"/>
                <a:gd name="csY9" fmla="*/ 433518 h 2272181"/>
                <a:gd name="csX10" fmla="*/ 1826014 w 2355107"/>
                <a:gd name="csY10" fmla="*/ 359292 h 2272181"/>
                <a:gd name="csX11" fmla="*/ 1751633 w 2355107"/>
                <a:gd name="csY11" fmla="*/ 368113 h 2272181"/>
                <a:gd name="csX12" fmla="*/ 1630980 w 2355107"/>
                <a:gd name="csY12" fmla="*/ 296663 h 2272181"/>
                <a:gd name="csX13" fmla="*/ 1423805 w 2355107"/>
                <a:gd name="csY13" fmla="*/ 215661 h 2272181"/>
                <a:gd name="csX14" fmla="*/ 1052682 w 2355107"/>
                <a:gd name="csY14" fmla="*/ 103406 h 2272181"/>
                <a:gd name="csX15" fmla="*/ 650664 w 2355107"/>
                <a:gd name="csY15" fmla="*/ 616 h 2272181"/>
                <a:gd name="csX16" fmla="*/ 201853 w 2355107"/>
                <a:gd name="csY16" fmla="*/ 152452 h 2272181"/>
                <a:gd name="csX17" fmla="*/ 11128 w 2355107"/>
                <a:gd name="csY17" fmla="*/ 495937 h 2272181"/>
                <a:gd name="csX18" fmla="*/ 27472 w 2355107"/>
                <a:gd name="csY18" fmla="*/ 954561 h 2272181"/>
                <a:gd name="csX19" fmla="*/ 67723 w 2355107"/>
                <a:gd name="csY19" fmla="*/ 1382249 h 2272181"/>
                <a:gd name="csX20" fmla="*/ 194201 w 2355107"/>
                <a:gd name="csY20" fmla="*/ 1550001 h 2272181"/>
                <a:gd name="csX21" fmla="*/ 276994 w 2355107"/>
                <a:gd name="csY21" fmla="*/ 1716328 h 2272181"/>
                <a:gd name="csX22" fmla="*/ 447375 w 2355107"/>
                <a:gd name="csY22" fmla="*/ 1949276 h 2272181"/>
                <a:gd name="csX23" fmla="*/ 579077 w 2355107"/>
                <a:gd name="csY23" fmla="*/ 2066974 h 2272181"/>
                <a:gd name="csX24" fmla="*/ 738480 w 2355107"/>
                <a:gd name="csY24" fmla="*/ 2123111 h 2272181"/>
                <a:gd name="csX25" fmla="*/ 974736 w 2355107"/>
                <a:gd name="csY25" fmla="*/ 2153557 h 2272181"/>
                <a:gd name="csX26" fmla="*/ 1359956 w 2355107"/>
                <a:gd name="csY26" fmla="*/ 2208063 h 2272181"/>
                <a:gd name="csX27" fmla="*/ 1874387 w 2355107"/>
                <a:gd name="csY27" fmla="*/ 2266127 h 2272181"/>
                <a:gd name="csX28" fmla="*/ 2041293 w 2355107"/>
                <a:gd name="csY28" fmla="*/ 2033073 h 2272181"/>
                <a:gd name="csX0" fmla="*/ 2041703 w 2355517"/>
                <a:gd name="csY0" fmla="*/ 2033799 h 2272907"/>
                <a:gd name="csX1" fmla="*/ 2120514 w 2355517"/>
                <a:gd name="csY1" fmla="*/ 1753054 h 2272907"/>
                <a:gd name="csX2" fmla="*/ 2146794 w 2355517"/>
                <a:gd name="csY2" fmla="*/ 1449171 h 2272907"/>
                <a:gd name="csX3" fmla="*/ 2251798 w 2355517"/>
                <a:gd name="csY3" fmla="*/ 1244589 h 2272907"/>
                <a:gd name="csX4" fmla="*/ 2354125 w 2355517"/>
                <a:gd name="csY4" fmla="*/ 1003838 h 2272907"/>
                <a:gd name="csX5" fmla="*/ 2174103 w 2355517"/>
                <a:gd name="csY5" fmla="*/ 726715 h 2272907"/>
                <a:gd name="csX6" fmla="*/ 2001630 w 2355517"/>
                <a:gd name="csY6" fmla="*/ 578370 h 2272907"/>
                <a:gd name="csX7" fmla="*/ 1928414 w 2355517"/>
                <a:gd name="csY7" fmla="*/ 559076 h 2272907"/>
                <a:gd name="csX8" fmla="*/ 1909146 w 2355517"/>
                <a:gd name="csY8" fmla="*/ 505025 h 2272907"/>
                <a:gd name="csX9" fmla="*/ 1917979 w 2355517"/>
                <a:gd name="csY9" fmla="*/ 434244 h 2272907"/>
                <a:gd name="csX10" fmla="*/ 1826424 w 2355517"/>
                <a:gd name="csY10" fmla="*/ 360018 h 2272907"/>
                <a:gd name="csX11" fmla="*/ 1752043 w 2355517"/>
                <a:gd name="csY11" fmla="*/ 368839 h 2272907"/>
                <a:gd name="csX12" fmla="*/ 1631390 w 2355517"/>
                <a:gd name="csY12" fmla="*/ 297389 h 2272907"/>
                <a:gd name="csX13" fmla="*/ 1424215 w 2355517"/>
                <a:gd name="csY13" fmla="*/ 216387 h 2272907"/>
                <a:gd name="csX14" fmla="*/ 1053092 w 2355517"/>
                <a:gd name="csY14" fmla="*/ 104132 h 2272907"/>
                <a:gd name="csX15" fmla="*/ 651074 w 2355517"/>
                <a:gd name="csY15" fmla="*/ 1342 h 2272907"/>
                <a:gd name="csX16" fmla="*/ 207936 w 2355517"/>
                <a:gd name="csY16" fmla="*/ 179843 h 2272907"/>
                <a:gd name="csX17" fmla="*/ 11538 w 2355517"/>
                <a:gd name="csY17" fmla="*/ 496663 h 2272907"/>
                <a:gd name="csX18" fmla="*/ 27882 w 2355517"/>
                <a:gd name="csY18" fmla="*/ 955287 h 2272907"/>
                <a:gd name="csX19" fmla="*/ 68133 w 2355517"/>
                <a:gd name="csY19" fmla="*/ 1382975 h 2272907"/>
                <a:gd name="csX20" fmla="*/ 194611 w 2355517"/>
                <a:gd name="csY20" fmla="*/ 1550727 h 2272907"/>
                <a:gd name="csX21" fmla="*/ 277404 w 2355517"/>
                <a:gd name="csY21" fmla="*/ 1717054 h 2272907"/>
                <a:gd name="csX22" fmla="*/ 447785 w 2355517"/>
                <a:gd name="csY22" fmla="*/ 1950002 h 2272907"/>
                <a:gd name="csX23" fmla="*/ 579487 w 2355517"/>
                <a:gd name="csY23" fmla="*/ 2067700 h 2272907"/>
                <a:gd name="csX24" fmla="*/ 738890 w 2355517"/>
                <a:gd name="csY24" fmla="*/ 2123837 h 2272907"/>
                <a:gd name="csX25" fmla="*/ 975146 w 2355517"/>
                <a:gd name="csY25" fmla="*/ 2154283 h 2272907"/>
                <a:gd name="csX26" fmla="*/ 1360366 w 2355517"/>
                <a:gd name="csY26" fmla="*/ 2208789 h 2272907"/>
                <a:gd name="csX27" fmla="*/ 1874797 w 2355517"/>
                <a:gd name="csY27" fmla="*/ 2266853 h 2272907"/>
                <a:gd name="csX28" fmla="*/ 2041703 w 2355517"/>
                <a:gd name="csY28" fmla="*/ 2033799 h 2272907"/>
                <a:gd name="csX0" fmla="*/ 2041703 w 2355517"/>
                <a:gd name="csY0" fmla="*/ 2011354 h 2250462"/>
                <a:gd name="csX1" fmla="*/ 2120514 w 2355517"/>
                <a:gd name="csY1" fmla="*/ 1730609 h 2250462"/>
                <a:gd name="csX2" fmla="*/ 2146794 w 2355517"/>
                <a:gd name="csY2" fmla="*/ 1426726 h 2250462"/>
                <a:gd name="csX3" fmla="*/ 2251798 w 2355517"/>
                <a:gd name="csY3" fmla="*/ 1222144 h 2250462"/>
                <a:gd name="csX4" fmla="*/ 2354125 w 2355517"/>
                <a:gd name="csY4" fmla="*/ 981393 h 2250462"/>
                <a:gd name="csX5" fmla="*/ 2174103 w 2355517"/>
                <a:gd name="csY5" fmla="*/ 704270 h 2250462"/>
                <a:gd name="csX6" fmla="*/ 2001630 w 2355517"/>
                <a:gd name="csY6" fmla="*/ 555925 h 2250462"/>
                <a:gd name="csX7" fmla="*/ 1928414 w 2355517"/>
                <a:gd name="csY7" fmla="*/ 536631 h 2250462"/>
                <a:gd name="csX8" fmla="*/ 1909146 w 2355517"/>
                <a:gd name="csY8" fmla="*/ 482580 h 2250462"/>
                <a:gd name="csX9" fmla="*/ 1917979 w 2355517"/>
                <a:gd name="csY9" fmla="*/ 411799 h 2250462"/>
                <a:gd name="csX10" fmla="*/ 1826424 w 2355517"/>
                <a:gd name="csY10" fmla="*/ 337573 h 2250462"/>
                <a:gd name="csX11" fmla="*/ 1752043 w 2355517"/>
                <a:gd name="csY11" fmla="*/ 346394 h 2250462"/>
                <a:gd name="csX12" fmla="*/ 1631390 w 2355517"/>
                <a:gd name="csY12" fmla="*/ 274944 h 2250462"/>
                <a:gd name="csX13" fmla="*/ 1424215 w 2355517"/>
                <a:gd name="csY13" fmla="*/ 193942 h 2250462"/>
                <a:gd name="csX14" fmla="*/ 1053092 w 2355517"/>
                <a:gd name="csY14" fmla="*/ 81687 h 2250462"/>
                <a:gd name="csX15" fmla="*/ 622479 w 2355517"/>
                <a:gd name="csY15" fmla="*/ 1704 h 2250462"/>
                <a:gd name="csX16" fmla="*/ 207936 w 2355517"/>
                <a:gd name="csY16" fmla="*/ 157398 h 2250462"/>
                <a:gd name="csX17" fmla="*/ 11538 w 2355517"/>
                <a:gd name="csY17" fmla="*/ 474218 h 2250462"/>
                <a:gd name="csX18" fmla="*/ 27882 w 2355517"/>
                <a:gd name="csY18" fmla="*/ 932842 h 2250462"/>
                <a:gd name="csX19" fmla="*/ 68133 w 2355517"/>
                <a:gd name="csY19" fmla="*/ 1360530 h 2250462"/>
                <a:gd name="csX20" fmla="*/ 194611 w 2355517"/>
                <a:gd name="csY20" fmla="*/ 1528282 h 2250462"/>
                <a:gd name="csX21" fmla="*/ 277404 w 2355517"/>
                <a:gd name="csY21" fmla="*/ 1694609 h 2250462"/>
                <a:gd name="csX22" fmla="*/ 447785 w 2355517"/>
                <a:gd name="csY22" fmla="*/ 1927557 h 2250462"/>
                <a:gd name="csX23" fmla="*/ 579487 w 2355517"/>
                <a:gd name="csY23" fmla="*/ 2045255 h 2250462"/>
                <a:gd name="csX24" fmla="*/ 738890 w 2355517"/>
                <a:gd name="csY24" fmla="*/ 2101392 h 2250462"/>
                <a:gd name="csX25" fmla="*/ 975146 w 2355517"/>
                <a:gd name="csY25" fmla="*/ 2131838 h 2250462"/>
                <a:gd name="csX26" fmla="*/ 1360366 w 2355517"/>
                <a:gd name="csY26" fmla="*/ 2186344 h 2250462"/>
                <a:gd name="csX27" fmla="*/ 1874797 w 2355517"/>
                <a:gd name="csY27" fmla="*/ 2244408 h 2250462"/>
                <a:gd name="csX28" fmla="*/ 2041703 w 2355517"/>
                <a:gd name="csY28" fmla="*/ 2011354 h 22504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2355517" h="2250462">
                  <a:moveTo>
                    <a:pt x="2041703" y="2011354"/>
                  </a:moveTo>
                  <a:cubicBezTo>
                    <a:pt x="2082656" y="1925721"/>
                    <a:pt x="2102999" y="1828047"/>
                    <a:pt x="2120514" y="1730609"/>
                  </a:cubicBezTo>
                  <a:cubicBezTo>
                    <a:pt x="2138029" y="1633171"/>
                    <a:pt x="2124913" y="1511470"/>
                    <a:pt x="2146794" y="1426726"/>
                  </a:cubicBezTo>
                  <a:cubicBezTo>
                    <a:pt x="2168675" y="1341982"/>
                    <a:pt x="2217243" y="1296366"/>
                    <a:pt x="2251798" y="1222144"/>
                  </a:cubicBezTo>
                  <a:cubicBezTo>
                    <a:pt x="2286353" y="1147922"/>
                    <a:pt x="2367074" y="1067705"/>
                    <a:pt x="2354125" y="981393"/>
                  </a:cubicBezTo>
                  <a:cubicBezTo>
                    <a:pt x="2341176" y="895081"/>
                    <a:pt x="2232852" y="775181"/>
                    <a:pt x="2174103" y="704270"/>
                  </a:cubicBezTo>
                  <a:cubicBezTo>
                    <a:pt x="2115354" y="633359"/>
                    <a:pt x="2042578" y="583865"/>
                    <a:pt x="2001630" y="555925"/>
                  </a:cubicBezTo>
                  <a:cubicBezTo>
                    <a:pt x="1960682" y="527985"/>
                    <a:pt x="1943828" y="548855"/>
                    <a:pt x="1928414" y="536631"/>
                  </a:cubicBezTo>
                  <a:cubicBezTo>
                    <a:pt x="1913000" y="524407"/>
                    <a:pt x="1910885" y="503385"/>
                    <a:pt x="1909146" y="482580"/>
                  </a:cubicBezTo>
                  <a:cubicBezTo>
                    <a:pt x="1907407" y="461775"/>
                    <a:pt x="1931766" y="435967"/>
                    <a:pt x="1917979" y="411799"/>
                  </a:cubicBezTo>
                  <a:cubicBezTo>
                    <a:pt x="1904192" y="387631"/>
                    <a:pt x="1854080" y="348474"/>
                    <a:pt x="1826424" y="337573"/>
                  </a:cubicBezTo>
                  <a:cubicBezTo>
                    <a:pt x="1798768" y="326672"/>
                    <a:pt x="1784155" y="354981"/>
                    <a:pt x="1752043" y="346394"/>
                  </a:cubicBezTo>
                  <a:cubicBezTo>
                    <a:pt x="1719931" y="337807"/>
                    <a:pt x="1686028" y="300353"/>
                    <a:pt x="1631390" y="274944"/>
                  </a:cubicBezTo>
                  <a:cubicBezTo>
                    <a:pt x="1576752" y="249535"/>
                    <a:pt x="1520598" y="226152"/>
                    <a:pt x="1424215" y="193942"/>
                  </a:cubicBezTo>
                  <a:cubicBezTo>
                    <a:pt x="1327832" y="161732"/>
                    <a:pt x="1186715" y="113727"/>
                    <a:pt x="1053092" y="81687"/>
                  </a:cubicBezTo>
                  <a:cubicBezTo>
                    <a:pt x="919469" y="49647"/>
                    <a:pt x="763338" y="-10914"/>
                    <a:pt x="622479" y="1704"/>
                  </a:cubicBezTo>
                  <a:cubicBezTo>
                    <a:pt x="481620" y="14322"/>
                    <a:pt x="309759" y="78646"/>
                    <a:pt x="207936" y="157398"/>
                  </a:cubicBezTo>
                  <a:cubicBezTo>
                    <a:pt x="106113" y="236150"/>
                    <a:pt x="41547" y="344977"/>
                    <a:pt x="11538" y="474218"/>
                  </a:cubicBezTo>
                  <a:cubicBezTo>
                    <a:pt x="-18471" y="603459"/>
                    <a:pt x="18450" y="785123"/>
                    <a:pt x="27882" y="932842"/>
                  </a:cubicBezTo>
                  <a:cubicBezTo>
                    <a:pt x="37314" y="1080561"/>
                    <a:pt x="40345" y="1261290"/>
                    <a:pt x="68133" y="1360530"/>
                  </a:cubicBezTo>
                  <a:cubicBezTo>
                    <a:pt x="95921" y="1459770"/>
                    <a:pt x="159733" y="1472602"/>
                    <a:pt x="194611" y="1528282"/>
                  </a:cubicBezTo>
                  <a:cubicBezTo>
                    <a:pt x="229489" y="1583962"/>
                    <a:pt x="235208" y="1628063"/>
                    <a:pt x="277404" y="1694609"/>
                  </a:cubicBezTo>
                  <a:cubicBezTo>
                    <a:pt x="319600" y="1761155"/>
                    <a:pt x="397438" y="1869116"/>
                    <a:pt x="447785" y="1927557"/>
                  </a:cubicBezTo>
                  <a:cubicBezTo>
                    <a:pt x="498132" y="1985998"/>
                    <a:pt x="530970" y="2016283"/>
                    <a:pt x="579487" y="2045255"/>
                  </a:cubicBezTo>
                  <a:cubicBezTo>
                    <a:pt x="628004" y="2074227"/>
                    <a:pt x="672947" y="2086962"/>
                    <a:pt x="738890" y="2101392"/>
                  </a:cubicBezTo>
                  <a:cubicBezTo>
                    <a:pt x="804833" y="2115822"/>
                    <a:pt x="871567" y="2117679"/>
                    <a:pt x="975146" y="2131838"/>
                  </a:cubicBezTo>
                  <a:cubicBezTo>
                    <a:pt x="1078725" y="2145997"/>
                    <a:pt x="1255489" y="2184705"/>
                    <a:pt x="1360366" y="2186344"/>
                  </a:cubicBezTo>
                  <a:cubicBezTo>
                    <a:pt x="1465243" y="2187983"/>
                    <a:pt x="1761241" y="2273573"/>
                    <a:pt x="1874797" y="2244408"/>
                  </a:cubicBezTo>
                  <a:cubicBezTo>
                    <a:pt x="1988353" y="2215243"/>
                    <a:pt x="2000750" y="2096987"/>
                    <a:pt x="2041703" y="2011354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0">
              <a:extLst>
                <a:ext uri="{FF2B5EF4-FFF2-40B4-BE49-F238E27FC236}">
                  <a16:creationId xmlns:a16="http://schemas.microsoft.com/office/drawing/2014/main" id="{DC833E71-E64F-39F8-0169-8EFD2A91BB4F}"/>
                </a:ext>
              </a:extLst>
            </p:cNvPr>
            <p:cNvSpPr/>
            <p:nvPr/>
          </p:nvSpPr>
          <p:spPr>
            <a:xfrm>
              <a:off x="3759294" y="3219382"/>
              <a:ext cx="476393" cy="444119"/>
            </a:xfrm>
            <a:custGeom>
              <a:avLst/>
              <a:gdLst>
                <a:gd name="connsiteX0" fmla="*/ 74383 w 158383"/>
                <a:gd name="connsiteY0" fmla="*/ 164816 h 169222"/>
                <a:gd name="connsiteX1" fmla="*/ 146773 w 158383"/>
                <a:gd name="connsiteY1" fmla="*/ 96236 h 169222"/>
                <a:gd name="connsiteX2" fmla="*/ 158203 w 158383"/>
                <a:gd name="connsiteY2" fmla="*/ 46706 h 169222"/>
                <a:gd name="connsiteX3" fmla="*/ 146773 w 158383"/>
                <a:gd name="connsiteY3" fmla="*/ 4796 h 169222"/>
                <a:gd name="connsiteX4" fmla="*/ 80098 w 158383"/>
                <a:gd name="connsiteY4" fmla="*/ 8606 h 169222"/>
                <a:gd name="connsiteX5" fmla="*/ 15328 w 158383"/>
                <a:gd name="connsiteY5" fmla="*/ 73376 h 169222"/>
                <a:gd name="connsiteX6" fmla="*/ 88 w 158383"/>
                <a:gd name="connsiteY6" fmla="*/ 124811 h 169222"/>
                <a:gd name="connsiteX7" fmla="*/ 19138 w 158383"/>
                <a:gd name="connsiteY7" fmla="*/ 159101 h 169222"/>
                <a:gd name="connsiteX8" fmla="*/ 74383 w 158383"/>
                <a:gd name="connsiteY8" fmla="*/ 164816 h 169222"/>
                <a:gd name="csX0" fmla="*/ 74383 w 179432"/>
                <a:gd name="csY0" fmla="*/ 164816 h 168633"/>
                <a:gd name="csX1" fmla="*/ 175396 w 179432"/>
                <a:gd name="csY1" fmla="*/ 104244 h 168633"/>
                <a:gd name="csX2" fmla="*/ 158203 w 179432"/>
                <a:gd name="csY2" fmla="*/ 46706 h 168633"/>
                <a:gd name="csX3" fmla="*/ 146773 w 179432"/>
                <a:gd name="csY3" fmla="*/ 4796 h 168633"/>
                <a:gd name="csX4" fmla="*/ 80098 w 179432"/>
                <a:gd name="csY4" fmla="*/ 8606 h 168633"/>
                <a:gd name="csX5" fmla="*/ 15328 w 179432"/>
                <a:gd name="csY5" fmla="*/ 73376 h 168633"/>
                <a:gd name="csX6" fmla="*/ 88 w 179432"/>
                <a:gd name="csY6" fmla="*/ 124811 h 168633"/>
                <a:gd name="csX7" fmla="*/ 19138 w 179432"/>
                <a:gd name="csY7" fmla="*/ 159101 h 168633"/>
                <a:gd name="csX8" fmla="*/ 74383 w 179432"/>
                <a:gd name="csY8" fmla="*/ 164816 h 168633"/>
                <a:gd name="csX0" fmla="*/ 123997 w 176493"/>
                <a:gd name="csY0" fmla="*/ 170822 h 173930"/>
                <a:gd name="csX1" fmla="*/ 175396 w 176493"/>
                <a:gd name="csY1" fmla="*/ 104244 h 173930"/>
                <a:gd name="csX2" fmla="*/ 158203 w 176493"/>
                <a:gd name="csY2" fmla="*/ 46706 h 173930"/>
                <a:gd name="csX3" fmla="*/ 146773 w 176493"/>
                <a:gd name="csY3" fmla="*/ 4796 h 173930"/>
                <a:gd name="csX4" fmla="*/ 80098 w 176493"/>
                <a:gd name="csY4" fmla="*/ 8606 h 173930"/>
                <a:gd name="csX5" fmla="*/ 15328 w 176493"/>
                <a:gd name="csY5" fmla="*/ 73376 h 173930"/>
                <a:gd name="csX6" fmla="*/ 88 w 176493"/>
                <a:gd name="csY6" fmla="*/ 124811 h 173930"/>
                <a:gd name="csX7" fmla="*/ 19138 w 176493"/>
                <a:gd name="csY7" fmla="*/ 159101 h 173930"/>
                <a:gd name="csX8" fmla="*/ 123997 w 176493"/>
                <a:gd name="csY8" fmla="*/ 170822 h 173930"/>
                <a:gd name="csX0" fmla="*/ 123997 w 178985"/>
                <a:gd name="csY0" fmla="*/ 170297 h 173405"/>
                <a:gd name="csX1" fmla="*/ 175396 w 178985"/>
                <a:gd name="csY1" fmla="*/ 103719 h 173405"/>
                <a:gd name="csX2" fmla="*/ 171561 w 178985"/>
                <a:gd name="csY2" fmla="*/ 38173 h 173405"/>
                <a:gd name="csX3" fmla="*/ 146773 w 178985"/>
                <a:gd name="csY3" fmla="*/ 4271 h 173405"/>
                <a:gd name="csX4" fmla="*/ 80098 w 178985"/>
                <a:gd name="csY4" fmla="*/ 8081 h 173405"/>
                <a:gd name="csX5" fmla="*/ 15328 w 178985"/>
                <a:gd name="csY5" fmla="*/ 72851 h 173405"/>
                <a:gd name="csX6" fmla="*/ 88 w 178985"/>
                <a:gd name="csY6" fmla="*/ 124286 h 173405"/>
                <a:gd name="csX7" fmla="*/ 19138 w 178985"/>
                <a:gd name="csY7" fmla="*/ 158576 h 173405"/>
                <a:gd name="csX8" fmla="*/ 123997 w 178985"/>
                <a:gd name="csY8" fmla="*/ 170297 h 173405"/>
                <a:gd name="csX0" fmla="*/ 123962 w 178950"/>
                <a:gd name="csY0" fmla="*/ 170297 h 173405"/>
                <a:gd name="csX1" fmla="*/ 175361 w 178950"/>
                <a:gd name="csY1" fmla="*/ 103719 h 173405"/>
                <a:gd name="csX2" fmla="*/ 171526 w 178950"/>
                <a:gd name="csY2" fmla="*/ 38173 h 173405"/>
                <a:gd name="csX3" fmla="*/ 146738 w 178950"/>
                <a:gd name="csY3" fmla="*/ 4271 h 173405"/>
                <a:gd name="csX4" fmla="*/ 64797 w 178950"/>
                <a:gd name="csY4" fmla="*/ 8081 h 173405"/>
                <a:gd name="csX5" fmla="*/ 15293 w 178950"/>
                <a:gd name="csY5" fmla="*/ 72851 h 173405"/>
                <a:gd name="csX6" fmla="*/ 53 w 178950"/>
                <a:gd name="csY6" fmla="*/ 124286 h 173405"/>
                <a:gd name="csX7" fmla="*/ 19103 w 178950"/>
                <a:gd name="csY7" fmla="*/ 158576 h 173405"/>
                <a:gd name="csX8" fmla="*/ 123962 w 178950"/>
                <a:gd name="csY8" fmla="*/ 170297 h 173405"/>
                <a:gd name="csX0" fmla="*/ 123962 w 178950"/>
                <a:gd name="csY0" fmla="*/ 170297 h 175027"/>
                <a:gd name="csX1" fmla="*/ 175361 w 178950"/>
                <a:gd name="csY1" fmla="*/ 103719 h 175027"/>
                <a:gd name="csX2" fmla="*/ 171526 w 178950"/>
                <a:gd name="csY2" fmla="*/ 38173 h 175027"/>
                <a:gd name="csX3" fmla="*/ 146738 w 178950"/>
                <a:gd name="csY3" fmla="*/ 4271 h 175027"/>
                <a:gd name="csX4" fmla="*/ 64797 w 178950"/>
                <a:gd name="csY4" fmla="*/ 8081 h 175027"/>
                <a:gd name="csX5" fmla="*/ 15293 w 178950"/>
                <a:gd name="csY5" fmla="*/ 72851 h 175027"/>
                <a:gd name="csX6" fmla="*/ 53 w 178950"/>
                <a:gd name="csY6" fmla="*/ 124286 h 175027"/>
                <a:gd name="csX7" fmla="*/ 43910 w 178950"/>
                <a:gd name="csY7" fmla="*/ 164582 h 175027"/>
                <a:gd name="csX8" fmla="*/ 123962 w 178950"/>
                <a:gd name="csY8" fmla="*/ 170297 h 1750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78950" h="175027">
                  <a:moveTo>
                    <a:pt x="123962" y="170297"/>
                  </a:moveTo>
                  <a:cubicBezTo>
                    <a:pt x="145871" y="160153"/>
                    <a:pt x="167434" y="125740"/>
                    <a:pt x="175361" y="103719"/>
                  </a:cubicBezTo>
                  <a:cubicBezTo>
                    <a:pt x="183288" y="81698"/>
                    <a:pt x="176296" y="54748"/>
                    <a:pt x="171526" y="38173"/>
                  </a:cubicBezTo>
                  <a:cubicBezTo>
                    <a:pt x="166756" y="21598"/>
                    <a:pt x="164526" y="9286"/>
                    <a:pt x="146738" y="4271"/>
                  </a:cubicBezTo>
                  <a:cubicBezTo>
                    <a:pt x="128950" y="-744"/>
                    <a:pt x="86704" y="-3349"/>
                    <a:pt x="64797" y="8081"/>
                  </a:cubicBezTo>
                  <a:cubicBezTo>
                    <a:pt x="42890" y="19511"/>
                    <a:pt x="26084" y="53484"/>
                    <a:pt x="15293" y="72851"/>
                  </a:cubicBezTo>
                  <a:cubicBezTo>
                    <a:pt x="4502" y="92218"/>
                    <a:pt x="-582" y="109999"/>
                    <a:pt x="53" y="124286"/>
                  </a:cubicBezTo>
                  <a:cubicBezTo>
                    <a:pt x="688" y="138573"/>
                    <a:pt x="23259" y="156914"/>
                    <a:pt x="43910" y="164582"/>
                  </a:cubicBezTo>
                  <a:cubicBezTo>
                    <a:pt x="64561" y="172250"/>
                    <a:pt x="102054" y="180441"/>
                    <a:pt x="123962" y="170297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Freeform: Shape 9">
            <a:extLst>
              <a:ext uri="{FF2B5EF4-FFF2-40B4-BE49-F238E27FC236}">
                <a16:creationId xmlns:a16="http://schemas.microsoft.com/office/drawing/2014/main" id="{5CD053EC-B48D-DF5F-B1FE-EFEE63CBEE21}"/>
              </a:ext>
            </a:extLst>
          </p:cNvPr>
          <p:cNvSpPr/>
          <p:nvPr/>
        </p:nvSpPr>
        <p:spPr>
          <a:xfrm rot="2314574">
            <a:off x="7338334" y="2350760"/>
            <a:ext cx="2355517" cy="2250462"/>
          </a:xfrm>
          <a:custGeom>
            <a:avLst/>
            <a:gdLst>
              <a:gd name="connsiteX0" fmla="*/ 1554025 w 1762195"/>
              <a:gd name="connsiteY0" fmla="*/ 1809249 h 2007714"/>
              <a:gd name="connsiteX1" fmla="*/ 1711341 w 1762195"/>
              <a:gd name="connsiteY1" fmla="*/ 1553610 h 2007714"/>
              <a:gd name="connsiteX2" fmla="*/ 1750670 w 1762195"/>
              <a:gd name="connsiteY2" fmla="*/ 1278307 h 2007714"/>
              <a:gd name="connsiteX3" fmla="*/ 1760502 w 1762195"/>
              <a:gd name="connsiteY3" fmla="*/ 1052165 h 2007714"/>
              <a:gd name="connsiteX4" fmla="*/ 1721173 w 1762195"/>
              <a:gd name="connsiteY4" fmla="*/ 914513 h 2007714"/>
              <a:gd name="connsiteX5" fmla="*/ 1721173 w 1762195"/>
              <a:gd name="connsiteY5" fmla="*/ 747365 h 2007714"/>
              <a:gd name="connsiteX6" fmla="*/ 1652347 w 1762195"/>
              <a:gd name="connsiteY6" fmla="*/ 521223 h 2007714"/>
              <a:gd name="connsiteX7" fmla="*/ 1613018 w 1762195"/>
              <a:gd name="connsiteY7" fmla="*/ 432732 h 2007714"/>
              <a:gd name="connsiteX8" fmla="*/ 1642515 w 1762195"/>
              <a:gd name="connsiteY8" fmla="*/ 304913 h 2007714"/>
              <a:gd name="connsiteX9" fmla="*/ 1652347 w 1762195"/>
              <a:gd name="connsiteY9" fmla="*/ 285249 h 2007714"/>
              <a:gd name="connsiteX10" fmla="*/ 1593354 w 1762195"/>
              <a:gd name="connsiteY10" fmla="*/ 245919 h 2007714"/>
              <a:gd name="connsiteX11" fmla="*/ 1337715 w 1762195"/>
              <a:gd name="connsiteY11" fmla="*/ 108268 h 2007714"/>
              <a:gd name="connsiteX12" fmla="*/ 1170567 w 1762195"/>
              <a:gd name="connsiteY12" fmla="*/ 113 h 2007714"/>
              <a:gd name="connsiteX13" fmla="*/ 816605 w 1762195"/>
              <a:gd name="connsiteY13" fmla="*/ 88603 h 2007714"/>
              <a:gd name="connsiteX14" fmla="*/ 737947 w 1762195"/>
              <a:gd name="connsiteY14" fmla="*/ 137765 h 2007714"/>
              <a:gd name="connsiteX15" fmla="*/ 551134 w 1762195"/>
              <a:gd name="connsiteY15" fmla="*/ 236087 h 2007714"/>
              <a:gd name="connsiteX16" fmla="*/ 295496 w 1762195"/>
              <a:gd name="connsiteY16" fmla="*/ 481894 h 2007714"/>
              <a:gd name="connsiteX17" fmla="*/ 98850 w 1762195"/>
              <a:gd name="connsiteY17" fmla="*/ 649042 h 2007714"/>
              <a:gd name="connsiteX18" fmla="*/ 528 w 1762195"/>
              <a:gd name="connsiteY18" fmla="*/ 894849 h 2007714"/>
              <a:gd name="connsiteX19" fmla="*/ 138179 w 1762195"/>
              <a:gd name="connsiteY19" fmla="*/ 1130823 h 2007714"/>
              <a:gd name="connsiteX20" fmla="*/ 187341 w 1762195"/>
              <a:gd name="connsiteY20" fmla="*/ 1396294 h 2007714"/>
              <a:gd name="connsiteX21" fmla="*/ 256167 w 1762195"/>
              <a:gd name="connsiteY21" fmla="*/ 1632268 h 2007714"/>
              <a:gd name="connsiteX22" fmla="*/ 354489 w 1762195"/>
              <a:gd name="connsiteY22" fmla="*/ 1789584 h 2007714"/>
              <a:gd name="connsiteX23" fmla="*/ 472476 w 1762195"/>
              <a:gd name="connsiteY23" fmla="*/ 1956732 h 2007714"/>
              <a:gd name="connsiteX24" fmla="*/ 718283 w 1762195"/>
              <a:gd name="connsiteY24" fmla="*/ 1966565 h 2007714"/>
              <a:gd name="connsiteX25" fmla="*/ 1032915 w 1762195"/>
              <a:gd name="connsiteY25" fmla="*/ 2005894 h 2007714"/>
              <a:gd name="connsiteX26" fmla="*/ 1347547 w 1762195"/>
              <a:gd name="connsiteY26" fmla="*/ 1976397 h 2007714"/>
              <a:gd name="connsiteX27" fmla="*/ 1554025 w 1762195"/>
              <a:gd name="connsiteY27" fmla="*/ 1809249 h 2007714"/>
              <a:gd name="connsiteX0" fmla="*/ 1554025 w 1762195"/>
              <a:gd name="connsiteY0" fmla="*/ 1809245 h 2007710"/>
              <a:gd name="connsiteX1" fmla="*/ 1711341 w 1762195"/>
              <a:gd name="connsiteY1" fmla="*/ 1553606 h 2007710"/>
              <a:gd name="connsiteX2" fmla="*/ 1750670 w 1762195"/>
              <a:gd name="connsiteY2" fmla="*/ 1278303 h 2007710"/>
              <a:gd name="connsiteX3" fmla="*/ 1760502 w 1762195"/>
              <a:gd name="connsiteY3" fmla="*/ 1052161 h 2007710"/>
              <a:gd name="connsiteX4" fmla="*/ 1721173 w 1762195"/>
              <a:gd name="connsiteY4" fmla="*/ 914509 h 2007710"/>
              <a:gd name="connsiteX5" fmla="*/ 1721173 w 1762195"/>
              <a:gd name="connsiteY5" fmla="*/ 747361 h 2007710"/>
              <a:gd name="connsiteX6" fmla="*/ 1652347 w 1762195"/>
              <a:gd name="connsiteY6" fmla="*/ 521219 h 2007710"/>
              <a:gd name="connsiteX7" fmla="*/ 1613018 w 1762195"/>
              <a:gd name="connsiteY7" fmla="*/ 432728 h 2007710"/>
              <a:gd name="connsiteX8" fmla="*/ 1642515 w 1762195"/>
              <a:gd name="connsiteY8" fmla="*/ 304909 h 2007710"/>
              <a:gd name="connsiteX9" fmla="*/ 1652347 w 1762195"/>
              <a:gd name="connsiteY9" fmla="*/ 285245 h 2007710"/>
              <a:gd name="connsiteX10" fmla="*/ 1593354 w 1762195"/>
              <a:gd name="connsiteY10" fmla="*/ 245915 h 2007710"/>
              <a:gd name="connsiteX11" fmla="*/ 1337715 w 1762195"/>
              <a:gd name="connsiteY11" fmla="*/ 108264 h 2007710"/>
              <a:gd name="connsiteX12" fmla="*/ 1170567 w 1762195"/>
              <a:gd name="connsiteY12" fmla="*/ 109 h 2007710"/>
              <a:gd name="connsiteX13" fmla="*/ 816605 w 1762195"/>
              <a:gd name="connsiteY13" fmla="*/ 88599 h 2007710"/>
              <a:gd name="connsiteX14" fmla="*/ 696037 w 1762195"/>
              <a:gd name="connsiteY14" fmla="*/ 118711 h 2007710"/>
              <a:gd name="connsiteX15" fmla="*/ 551134 w 1762195"/>
              <a:gd name="connsiteY15" fmla="*/ 236083 h 2007710"/>
              <a:gd name="connsiteX16" fmla="*/ 295496 w 1762195"/>
              <a:gd name="connsiteY16" fmla="*/ 481890 h 2007710"/>
              <a:gd name="connsiteX17" fmla="*/ 98850 w 1762195"/>
              <a:gd name="connsiteY17" fmla="*/ 649038 h 2007710"/>
              <a:gd name="connsiteX18" fmla="*/ 528 w 1762195"/>
              <a:gd name="connsiteY18" fmla="*/ 894845 h 2007710"/>
              <a:gd name="connsiteX19" fmla="*/ 138179 w 1762195"/>
              <a:gd name="connsiteY19" fmla="*/ 1130819 h 2007710"/>
              <a:gd name="connsiteX20" fmla="*/ 187341 w 1762195"/>
              <a:gd name="connsiteY20" fmla="*/ 1396290 h 2007710"/>
              <a:gd name="connsiteX21" fmla="*/ 256167 w 1762195"/>
              <a:gd name="connsiteY21" fmla="*/ 1632264 h 2007710"/>
              <a:gd name="connsiteX22" fmla="*/ 354489 w 1762195"/>
              <a:gd name="connsiteY22" fmla="*/ 1789580 h 2007710"/>
              <a:gd name="connsiteX23" fmla="*/ 472476 w 1762195"/>
              <a:gd name="connsiteY23" fmla="*/ 1956728 h 2007710"/>
              <a:gd name="connsiteX24" fmla="*/ 718283 w 1762195"/>
              <a:gd name="connsiteY24" fmla="*/ 1966561 h 2007710"/>
              <a:gd name="connsiteX25" fmla="*/ 1032915 w 1762195"/>
              <a:gd name="connsiteY25" fmla="*/ 2005890 h 2007710"/>
              <a:gd name="connsiteX26" fmla="*/ 1347547 w 1762195"/>
              <a:gd name="connsiteY26" fmla="*/ 1976393 h 2007710"/>
              <a:gd name="connsiteX27" fmla="*/ 1554025 w 1762195"/>
              <a:gd name="connsiteY27" fmla="*/ 1809245 h 2007710"/>
              <a:gd name="connsiteX0" fmla="*/ 1554025 w 1762195"/>
              <a:gd name="connsiteY0" fmla="*/ 1809142 h 2007607"/>
              <a:gd name="connsiteX1" fmla="*/ 1711341 w 1762195"/>
              <a:gd name="connsiteY1" fmla="*/ 1553503 h 2007607"/>
              <a:gd name="connsiteX2" fmla="*/ 1750670 w 1762195"/>
              <a:gd name="connsiteY2" fmla="*/ 1278200 h 2007607"/>
              <a:gd name="connsiteX3" fmla="*/ 1760502 w 1762195"/>
              <a:gd name="connsiteY3" fmla="*/ 1052058 h 2007607"/>
              <a:gd name="connsiteX4" fmla="*/ 1721173 w 1762195"/>
              <a:gd name="connsiteY4" fmla="*/ 914406 h 2007607"/>
              <a:gd name="connsiteX5" fmla="*/ 1721173 w 1762195"/>
              <a:gd name="connsiteY5" fmla="*/ 747258 h 2007607"/>
              <a:gd name="connsiteX6" fmla="*/ 1652347 w 1762195"/>
              <a:gd name="connsiteY6" fmla="*/ 521116 h 2007607"/>
              <a:gd name="connsiteX7" fmla="*/ 1613018 w 1762195"/>
              <a:gd name="connsiteY7" fmla="*/ 432625 h 2007607"/>
              <a:gd name="connsiteX8" fmla="*/ 1642515 w 1762195"/>
              <a:gd name="connsiteY8" fmla="*/ 304806 h 2007607"/>
              <a:gd name="connsiteX9" fmla="*/ 1652347 w 1762195"/>
              <a:gd name="connsiteY9" fmla="*/ 285142 h 2007607"/>
              <a:gd name="connsiteX10" fmla="*/ 1593354 w 1762195"/>
              <a:gd name="connsiteY10" fmla="*/ 245812 h 2007607"/>
              <a:gd name="connsiteX11" fmla="*/ 1387245 w 1762195"/>
              <a:gd name="connsiteY11" fmla="*/ 92921 h 2007607"/>
              <a:gd name="connsiteX12" fmla="*/ 1170567 w 1762195"/>
              <a:gd name="connsiteY12" fmla="*/ 6 h 2007607"/>
              <a:gd name="connsiteX13" fmla="*/ 816605 w 1762195"/>
              <a:gd name="connsiteY13" fmla="*/ 88496 h 2007607"/>
              <a:gd name="connsiteX14" fmla="*/ 696037 w 1762195"/>
              <a:gd name="connsiteY14" fmla="*/ 118608 h 2007607"/>
              <a:gd name="connsiteX15" fmla="*/ 551134 w 1762195"/>
              <a:gd name="connsiteY15" fmla="*/ 235980 h 2007607"/>
              <a:gd name="connsiteX16" fmla="*/ 295496 w 1762195"/>
              <a:gd name="connsiteY16" fmla="*/ 481787 h 2007607"/>
              <a:gd name="connsiteX17" fmla="*/ 98850 w 1762195"/>
              <a:gd name="connsiteY17" fmla="*/ 648935 h 2007607"/>
              <a:gd name="connsiteX18" fmla="*/ 528 w 1762195"/>
              <a:gd name="connsiteY18" fmla="*/ 894742 h 2007607"/>
              <a:gd name="connsiteX19" fmla="*/ 138179 w 1762195"/>
              <a:gd name="connsiteY19" fmla="*/ 1130716 h 2007607"/>
              <a:gd name="connsiteX20" fmla="*/ 187341 w 1762195"/>
              <a:gd name="connsiteY20" fmla="*/ 1396187 h 2007607"/>
              <a:gd name="connsiteX21" fmla="*/ 256167 w 1762195"/>
              <a:gd name="connsiteY21" fmla="*/ 1632161 h 2007607"/>
              <a:gd name="connsiteX22" fmla="*/ 354489 w 1762195"/>
              <a:gd name="connsiteY22" fmla="*/ 1789477 h 2007607"/>
              <a:gd name="connsiteX23" fmla="*/ 472476 w 1762195"/>
              <a:gd name="connsiteY23" fmla="*/ 1956625 h 2007607"/>
              <a:gd name="connsiteX24" fmla="*/ 718283 w 1762195"/>
              <a:gd name="connsiteY24" fmla="*/ 1966458 h 2007607"/>
              <a:gd name="connsiteX25" fmla="*/ 1032915 w 1762195"/>
              <a:gd name="connsiteY25" fmla="*/ 2005787 h 2007607"/>
              <a:gd name="connsiteX26" fmla="*/ 1347547 w 1762195"/>
              <a:gd name="connsiteY26" fmla="*/ 1976290 h 2007607"/>
              <a:gd name="connsiteX27" fmla="*/ 1554025 w 1762195"/>
              <a:gd name="connsiteY27" fmla="*/ 1809142 h 2007607"/>
              <a:gd name="connsiteX0" fmla="*/ 1554025 w 1762195"/>
              <a:gd name="connsiteY0" fmla="*/ 1809142 h 2007607"/>
              <a:gd name="connsiteX1" fmla="*/ 1711341 w 1762195"/>
              <a:gd name="connsiteY1" fmla="*/ 1553503 h 2007607"/>
              <a:gd name="connsiteX2" fmla="*/ 1750670 w 1762195"/>
              <a:gd name="connsiteY2" fmla="*/ 1278200 h 2007607"/>
              <a:gd name="connsiteX3" fmla="*/ 1760502 w 1762195"/>
              <a:gd name="connsiteY3" fmla="*/ 1052058 h 2007607"/>
              <a:gd name="connsiteX4" fmla="*/ 1721173 w 1762195"/>
              <a:gd name="connsiteY4" fmla="*/ 914406 h 2007607"/>
              <a:gd name="connsiteX5" fmla="*/ 1721173 w 1762195"/>
              <a:gd name="connsiteY5" fmla="*/ 747258 h 2007607"/>
              <a:gd name="connsiteX6" fmla="*/ 1652347 w 1762195"/>
              <a:gd name="connsiteY6" fmla="*/ 521116 h 2007607"/>
              <a:gd name="connsiteX7" fmla="*/ 1624448 w 1762195"/>
              <a:gd name="connsiteY7" fmla="*/ 436435 h 2007607"/>
              <a:gd name="connsiteX8" fmla="*/ 1642515 w 1762195"/>
              <a:gd name="connsiteY8" fmla="*/ 304806 h 2007607"/>
              <a:gd name="connsiteX9" fmla="*/ 1652347 w 1762195"/>
              <a:gd name="connsiteY9" fmla="*/ 285142 h 2007607"/>
              <a:gd name="connsiteX10" fmla="*/ 1593354 w 1762195"/>
              <a:gd name="connsiteY10" fmla="*/ 245812 h 2007607"/>
              <a:gd name="connsiteX11" fmla="*/ 1387245 w 1762195"/>
              <a:gd name="connsiteY11" fmla="*/ 92921 h 2007607"/>
              <a:gd name="connsiteX12" fmla="*/ 1170567 w 1762195"/>
              <a:gd name="connsiteY12" fmla="*/ 6 h 2007607"/>
              <a:gd name="connsiteX13" fmla="*/ 816605 w 1762195"/>
              <a:gd name="connsiteY13" fmla="*/ 88496 h 2007607"/>
              <a:gd name="connsiteX14" fmla="*/ 696037 w 1762195"/>
              <a:gd name="connsiteY14" fmla="*/ 118608 h 2007607"/>
              <a:gd name="connsiteX15" fmla="*/ 551134 w 1762195"/>
              <a:gd name="connsiteY15" fmla="*/ 235980 h 2007607"/>
              <a:gd name="connsiteX16" fmla="*/ 295496 w 1762195"/>
              <a:gd name="connsiteY16" fmla="*/ 481787 h 2007607"/>
              <a:gd name="connsiteX17" fmla="*/ 98850 w 1762195"/>
              <a:gd name="connsiteY17" fmla="*/ 648935 h 2007607"/>
              <a:gd name="connsiteX18" fmla="*/ 528 w 1762195"/>
              <a:gd name="connsiteY18" fmla="*/ 894742 h 2007607"/>
              <a:gd name="connsiteX19" fmla="*/ 138179 w 1762195"/>
              <a:gd name="connsiteY19" fmla="*/ 1130716 h 2007607"/>
              <a:gd name="connsiteX20" fmla="*/ 187341 w 1762195"/>
              <a:gd name="connsiteY20" fmla="*/ 1396187 h 2007607"/>
              <a:gd name="connsiteX21" fmla="*/ 256167 w 1762195"/>
              <a:gd name="connsiteY21" fmla="*/ 1632161 h 2007607"/>
              <a:gd name="connsiteX22" fmla="*/ 354489 w 1762195"/>
              <a:gd name="connsiteY22" fmla="*/ 1789477 h 2007607"/>
              <a:gd name="connsiteX23" fmla="*/ 472476 w 1762195"/>
              <a:gd name="connsiteY23" fmla="*/ 1956625 h 2007607"/>
              <a:gd name="connsiteX24" fmla="*/ 718283 w 1762195"/>
              <a:gd name="connsiteY24" fmla="*/ 1966458 h 2007607"/>
              <a:gd name="connsiteX25" fmla="*/ 1032915 w 1762195"/>
              <a:gd name="connsiteY25" fmla="*/ 2005787 h 2007607"/>
              <a:gd name="connsiteX26" fmla="*/ 1347547 w 1762195"/>
              <a:gd name="connsiteY26" fmla="*/ 1976290 h 2007607"/>
              <a:gd name="connsiteX27" fmla="*/ 1554025 w 1762195"/>
              <a:gd name="connsiteY27" fmla="*/ 1809142 h 2007607"/>
              <a:gd name="connsiteX0" fmla="*/ 1553712 w 1761882"/>
              <a:gd name="connsiteY0" fmla="*/ 1809142 h 2007607"/>
              <a:gd name="connsiteX1" fmla="*/ 1711028 w 1761882"/>
              <a:gd name="connsiteY1" fmla="*/ 1553503 h 2007607"/>
              <a:gd name="connsiteX2" fmla="*/ 1750357 w 1761882"/>
              <a:gd name="connsiteY2" fmla="*/ 1278200 h 2007607"/>
              <a:gd name="connsiteX3" fmla="*/ 1760189 w 1761882"/>
              <a:gd name="connsiteY3" fmla="*/ 1052058 h 2007607"/>
              <a:gd name="connsiteX4" fmla="*/ 1720860 w 1761882"/>
              <a:gd name="connsiteY4" fmla="*/ 914406 h 2007607"/>
              <a:gd name="connsiteX5" fmla="*/ 1720860 w 1761882"/>
              <a:gd name="connsiteY5" fmla="*/ 747258 h 2007607"/>
              <a:gd name="connsiteX6" fmla="*/ 1652034 w 1761882"/>
              <a:gd name="connsiteY6" fmla="*/ 521116 h 2007607"/>
              <a:gd name="connsiteX7" fmla="*/ 1624135 w 1761882"/>
              <a:gd name="connsiteY7" fmla="*/ 436435 h 2007607"/>
              <a:gd name="connsiteX8" fmla="*/ 1642202 w 1761882"/>
              <a:gd name="connsiteY8" fmla="*/ 304806 h 2007607"/>
              <a:gd name="connsiteX9" fmla="*/ 1652034 w 1761882"/>
              <a:gd name="connsiteY9" fmla="*/ 285142 h 2007607"/>
              <a:gd name="connsiteX10" fmla="*/ 1593041 w 1761882"/>
              <a:gd name="connsiteY10" fmla="*/ 245812 h 2007607"/>
              <a:gd name="connsiteX11" fmla="*/ 1386932 w 1761882"/>
              <a:gd name="connsiteY11" fmla="*/ 92921 h 2007607"/>
              <a:gd name="connsiteX12" fmla="*/ 1170254 w 1761882"/>
              <a:gd name="connsiteY12" fmla="*/ 6 h 2007607"/>
              <a:gd name="connsiteX13" fmla="*/ 816292 w 1761882"/>
              <a:gd name="connsiteY13" fmla="*/ 88496 h 2007607"/>
              <a:gd name="connsiteX14" fmla="*/ 695724 w 1761882"/>
              <a:gd name="connsiteY14" fmla="*/ 118608 h 2007607"/>
              <a:gd name="connsiteX15" fmla="*/ 550821 w 1761882"/>
              <a:gd name="connsiteY15" fmla="*/ 235980 h 2007607"/>
              <a:gd name="connsiteX16" fmla="*/ 295183 w 1761882"/>
              <a:gd name="connsiteY16" fmla="*/ 481787 h 2007607"/>
              <a:gd name="connsiteX17" fmla="*/ 98537 w 1761882"/>
              <a:gd name="connsiteY17" fmla="*/ 648935 h 2007607"/>
              <a:gd name="connsiteX18" fmla="*/ 215 w 1761882"/>
              <a:gd name="connsiteY18" fmla="*/ 894742 h 2007607"/>
              <a:gd name="connsiteX19" fmla="*/ 122626 w 1761882"/>
              <a:gd name="connsiteY19" fmla="*/ 1130716 h 2007607"/>
              <a:gd name="connsiteX20" fmla="*/ 187028 w 1761882"/>
              <a:gd name="connsiteY20" fmla="*/ 1396187 h 2007607"/>
              <a:gd name="connsiteX21" fmla="*/ 255854 w 1761882"/>
              <a:gd name="connsiteY21" fmla="*/ 1632161 h 2007607"/>
              <a:gd name="connsiteX22" fmla="*/ 354176 w 1761882"/>
              <a:gd name="connsiteY22" fmla="*/ 1789477 h 2007607"/>
              <a:gd name="connsiteX23" fmla="*/ 472163 w 1761882"/>
              <a:gd name="connsiteY23" fmla="*/ 1956625 h 2007607"/>
              <a:gd name="connsiteX24" fmla="*/ 717970 w 1761882"/>
              <a:gd name="connsiteY24" fmla="*/ 1966458 h 2007607"/>
              <a:gd name="connsiteX25" fmla="*/ 1032602 w 1761882"/>
              <a:gd name="connsiteY25" fmla="*/ 2005787 h 2007607"/>
              <a:gd name="connsiteX26" fmla="*/ 1347234 w 1761882"/>
              <a:gd name="connsiteY26" fmla="*/ 1976290 h 2007607"/>
              <a:gd name="connsiteX27" fmla="*/ 1553712 w 1761882"/>
              <a:gd name="connsiteY27" fmla="*/ 1809142 h 2007607"/>
              <a:gd name="connsiteX0" fmla="*/ 1553712 w 1761882"/>
              <a:gd name="connsiteY0" fmla="*/ 1809142 h 2007607"/>
              <a:gd name="connsiteX1" fmla="*/ 1711028 w 1761882"/>
              <a:gd name="connsiteY1" fmla="*/ 1553503 h 2007607"/>
              <a:gd name="connsiteX2" fmla="*/ 1750357 w 1761882"/>
              <a:gd name="connsiteY2" fmla="*/ 1278200 h 2007607"/>
              <a:gd name="connsiteX3" fmla="*/ 1760189 w 1761882"/>
              <a:gd name="connsiteY3" fmla="*/ 1052058 h 2007607"/>
              <a:gd name="connsiteX4" fmla="*/ 1720860 w 1761882"/>
              <a:gd name="connsiteY4" fmla="*/ 914406 h 2007607"/>
              <a:gd name="connsiteX5" fmla="*/ 1720860 w 1761882"/>
              <a:gd name="connsiteY5" fmla="*/ 747258 h 2007607"/>
              <a:gd name="connsiteX6" fmla="*/ 1652034 w 1761882"/>
              <a:gd name="connsiteY6" fmla="*/ 521116 h 2007607"/>
              <a:gd name="connsiteX7" fmla="*/ 1624135 w 1761882"/>
              <a:gd name="connsiteY7" fmla="*/ 436435 h 2007607"/>
              <a:gd name="connsiteX8" fmla="*/ 1646012 w 1761882"/>
              <a:gd name="connsiteY8" fmla="*/ 321951 h 2007607"/>
              <a:gd name="connsiteX9" fmla="*/ 1652034 w 1761882"/>
              <a:gd name="connsiteY9" fmla="*/ 285142 h 2007607"/>
              <a:gd name="connsiteX10" fmla="*/ 1593041 w 1761882"/>
              <a:gd name="connsiteY10" fmla="*/ 245812 h 2007607"/>
              <a:gd name="connsiteX11" fmla="*/ 1386932 w 1761882"/>
              <a:gd name="connsiteY11" fmla="*/ 92921 h 2007607"/>
              <a:gd name="connsiteX12" fmla="*/ 1170254 w 1761882"/>
              <a:gd name="connsiteY12" fmla="*/ 6 h 2007607"/>
              <a:gd name="connsiteX13" fmla="*/ 816292 w 1761882"/>
              <a:gd name="connsiteY13" fmla="*/ 88496 h 2007607"/>
              <a:gd name="connsiteX14" fmla="*/ 695724 w 1761882"/>
              <a:gd name="connsiteY14" fmla="*/ 118608 h 2007607"/>
              <a:gd name="connsiteX15" fmla="*/ 550821 w 1761882"/>
              <a:gd name="connsiteY15" fmla="*/ 235980 h 2007607"/>
              <a:gd name="connsiteX16" fmla="*/ 295183 w 1761882"/>
              <a:gd name="connsiteY16" fmla="*/ 481787 h 2007607"/>
              <a:gd name="connsiteX17" fmla="*/ 98537 w 1761882"/>
              <a:gd name="connsiteY17" fmla="*/ 648935 h 2007607"/>
              <a:gd name="connsiteX18" fmla="*/ 215 w 1761882"/>
              <a:gd name="connsiteY18" fmla="*/ 894742 h 2007607"/>
              <a:gd name="connsiteX19" fmla="*/ 122626 w 1761882"/>
              <a:gd name="connsiteY19" fmla="*/ 1130716 h 2007607"/>
              <a:gd name="connsiteX20" fmla="*/ 187028 w 1761882"/>
              <a:gd name="connsiteY20" fmla="*/ 1396187 h 2007607"/>
              <a:gd name="connsiteX21" fmla="*/ 255854 w 1761882"/>
              <a:gd name="connsiteY21" fmla="*/ 1632161 h 2007607"/>
              <a:gd name="connsiteX22" fmla="*/ 354176 w 1761882"/>
              <a:gd name="connsiteY22" fmla="*/ 1789477 h 2007607"/>
              <a:gd name="connsiteX23" fmla="*/ 472163 w 1761882"/>
              <a:gd name="connsiteY23" fmla="*/ 1956625 h 2007607"/>
              <a:gd name="connsiteX24" fmla="*/ 717970 w 1761882"/>
              <a:gd name="connsiteY24" fmla="*/ 1966458 h 2007607"/>
              <a:gd name="connsiteX25" fmla="*/ 1032602 w 1761882"/>
              <a:gd name="connsiteY25" fmla="*/ 2005787 h 2007607"/>
              <a:gd name="connsiteX26" fmla="*/ 1347234 w 1761882"/>
              <a:gd name="connsiteY26" fmla="*/ 1976290 h 2007607"/>
              <a:gd name="connsiteX27" fmla="*/ 1553712 w 1761882"/>
              <a:gd name="connsiteY27" fmla="*/ 1809142 h 2007607"/>
              <a:gd name="connsiteX0" fmla="*/ 1553712 w 1761882"/>
              <a:gd name="connsiteY0" fmla="*/ 1809142 h 2007607"/>
              <a:gd name="connsiteX1" fmla="*/ 1711028 w 1761882"/>
              <a:gd name="connsiteY1" fmla="*/ 1553503 h 2007607"/>
              <a:gd name="connsiteX2" fmla="*/ 1750357 w 1761882"/>
              <a:gd name="connsiteY2" fmla="*/ 1278200 h 2007607"/>
              <a:gd name="connsiteX3" fmla="*/ 1760189 w 1761882"/>
              <a:gd name="connsiteY3" fmla="*/ 1052058 h 2007607"/>
              <a:gd name="connsiteX4" fmla="*/ 1720860 w 1761882"/>
              <a:gd name="connsiteY4" fmla="*/ 914406 h 2007607"/>
              <a:gd name="connsiteX5" fmla="*/ 1720860 w 1761882"/>
              <a:gd name="connsiteY5" fmla="*/ 747258 h 2007607"/>
              <a:gd name="connsiteX6" fmla="*/ 1652034 w 1761882"/>
              <a:gd name="connsiteY6" fmla="*/ 521116 h 2007607"/>
              <a:gd name="connsiteX7" fmla="*/ 1624135 w 1761882"/>
              <a:gd name="connsiteY7" fmla="*/ 436435 h 2007607"/>
              <a:gd name="connsiteX8" fmla="*/ 1646012 w 1761882"/>
              <a:gd name="connsiteY8" fmla="*/ 321951 h 2007607"/>
              <a:gd name="connsiteX9" fmla="*/ 1661559 w 1761882"/>
              <a:gd name="connsiteY9" fmla="*/ 271807 h 2007607"/>
              <a:gd name="connsiteX10" fmla="*/ 1593041 w 1761882"/>
              <a:gd name="connsiteY10" fmla="*/ 245812 h 2007607"/>
              <a:gd name="connsiteX11" fmla="*/ 1386932 w 1761882"/>
              <a:gd name="connsiteY11" fmla="*/ 92921 h 2007607"/>
              <a:gd name="connsiteX12" fmla="*/ 1170254 w 1761882"/>
              <a:gd name="connsiteY12" fmla="*/ 6 h 2007607"/>
              <a:gd name="connsiteX13" fmla="*/ 816292 w 1761882"/>
              <a:gd name="connsiteY13" fmla="*/ 88496 h 2007607"/>
              <a:gd name="connsiteX14" fmla="*/ 695724 w 1761882"/>
              <a:gd name="connsiteY14" fmla="*/ 118608 h 2007607"/>
              <a:gd name="connsiteX15" fmla="*/ 550821 w 1761882"/>
              <a:gd name="connsiteY15" fmla="*/ 235980 h 2007607"/>
              <a:gd name="connsiteX16" fmla="*/ 295183 w 1761882"/>
              <a:gd name="connsiteY16" fmla="*/ 481787 h 2007607"/>
              <a:gd name="connsiteX17" fmla="*/ 98537 w 1761882"/>
              <a:gd name="connsiteY17" fmla="*/ 648935 h 2007607"/>
              <a:gd name="connsiteX18" fmla="*/ 215 w 1761882"/>
              <a:gd name="connsiteY18" fmla="*/ 894742 h 2007607"/>
              <a:gd name="connsiteX19" fmla="*/ 122626 w 1761882"/>
              <a:gd name="connsiteY19" fmla="*/ 1130716 h 2007607"/>
              <a:gd name="connsiteX20" fmla="*/ 187028 w 1761882"/>
              <a:gd name="connsiteY20" fmla="*/ 1396187 h 2007607"/>
              <a:gd name="connsiteX21" fmla="*/ 255854 w 1761882"/>
              <a:gd name="connsiteY21" fmla="*/ 1632161 h 2007607"/>
              <a:gd name="connsiteX22" fmla="*/ 354176 w 1761882"/>
              <a:gd name="connsiteY22" fmla="*/ 1789477 h 2007607"/>
              <a:gd name="connsiteX23" fmla="*/ 472163 w 1761882"/>
              <a:gd name="connsiteY23" fmla="*/ 1956625 h 2007607"/>
              <a:gd name="connsiteX24" fmla="*/ 717970 w 1761882"/>
              <a:gd name="connsiteY24" fmla="*/ 1966458 h 2007607"/>
              <a:gd name="connsiteX25" fmla="*/ 1032602 w 1761882"/>
              <a:gd name="connsiteY25" fmla="*/ 2005787 h 2007607"/>
              <a:gd name="connsiteX26" fmla="*/ 1347234 w 1761882"/>
              <a:gd name="connsiteY26" fmla="*/ 1976290 h 2007607"/>
              <a:gd name="connsiteX27" fmla="*/ 1553712 w 1761882"/>
              <a:gd name="connsiteY27" fmla="*/ 1809142 h 2007607"/>
              <a:gd name="connsiteX0" fmla="*/ 1553712 w 1761362"/>
              <a:gd name="connsiteY0" fmla="*/ 1809142 h 2007607"/>
              <a:gd name="connsiteX1" fmla="*/ 1711028 w 1761362"/>
              <a:gd name="connsiteY1" fmla="*/ 1553503 h 2007607"/>
              <a:gd name="connsiteX2" fmla="*/ 1750357 w 1761362"/>
              <a:gd name="connsiteY2" fmla="*/ 1278200 h 2007607"/>
              <a:gd name="connsiteX3" fmla="*/ 1760189 w 1761362"/>
              <a:gd name="connsiteY3" fmla="*/ 1052058 h 2007607"/>
              <a:gd name="connsiteX4" fmla="*/ 1728480 w 1761362"/>
              <a:gd name="connsiteY4" fmla="*/ 918216 h 2007607"/>
              <a:gd name="connsiteX5" fmla="*/ 1720860 w 1761362"/>
              <a:gd name="connsiteY5" fmla="*/ 747258 h 2007607"/>
              <a:gd name="connsiteX6" fmla="*/ 1652034 w 1761362"/>
              <a:gd name="connsiteY6" fmla="*/ 521116 h 2007607"/>
              <a:gd name="connsiteX7" fmla="*/ 1624135 w 1761362"/>
              <a:gd name="connsiteY7" fmla="*/ 436435 h 2007607"/>
              <a:gd name="connsiteX8" fmla="*/ 1646012 w 1761362"/>
              <a:gd name="connsiteY8" fmla="*/ 321951 h 2007607"/>
              <a:gd name="connsiteX9" fmla="*/ 1661559 w 1761362"/>
              <a:gd name="connsiteY9" fmla="*/ 271807 h 2007607"/>
              <a:gd name="connsiteX10" fmla="*/ 1593041 w 1761362"/>
              <a:gd name="connsiteY10" fmla="*/ 245812 h 2007607"/>
              <a:gd name="connsiteX11" fmla="*/ 1386932 w 1761362"/>
              <a:gd name="connsiteY11" fmla="*/ 92921 h 2007607"/>
              <a:gd name="connsiteX12" fmla="*/ 1170254 w 1761362"/>
              <a:gd name="connsiteY12" fmla="*/ 6 h 2007607"/>
              <a:gd name="connsiteX13" fmla="*/ 816292 w 1761362"/>
              <a:gd name="connsiteY13" fmla="*/ 88496 h 2007607"/>
              <a:gd name="connsiteX14" fmla="*/ 695724 w 1761362"/>
              <a:gd name="connsiteY14" fmla="*/ 118608 h 2007607"/>
              <a:gd name="connsiteX15" fmla="*/ 550821 w 1761362"/>
              <a:gd name="connsiteY15" fmla="*/ 235980 h 2007607"/>
              <a:gd name="connsiteX16" fmla="*/ 295183 w 1761362"/>
              <a:gd name="connsiteY16" fmla="*/ 481787 h 2007607"/>
              <a:gd name="connsiteX17" fmla="*/ 98537 w 1761362"/>
              <a:gd name="connsiteY17" fmla="*/ 648935 h 2007607"/>
              <a:gd name="connsiteX18" fmla="*/ 215 w 1761362"/>
              <a:gd name="connsiteY18" fmla="*/ 894742 h 2007607"/>
              <a:gd name="connsiteX19" fmla="*/ 122626 w 1761362"/>
              <a:gd name="connsiteY19" fmla="*/ 1130716 h 2007607"/>
              <a:gd name="connsiteX20" fmla="*/ 187028 w 1761362"/>
              <a:gd name="connsiteY20" fmla="*/ 1396187 h 2007607"/>
              <a:gd name="connsiteX21" fmla="*/ 255854 w 1761362"/>
              <a:gd name="connsiteY21" fmla="*/ 1632161 h 2007607"/>
              <a:gd name="connsiteX22" fmla="*/ 354176 w 1761362"/>
              <a:gd name="connsiteY22" fmla="*/ 1789477 h 2007607"/>
              <a:gd name="connsiteX23" fmla="*/ 472163 w 1761362"/>
              <a:gd name="connsiteY23" fmla="*/ 1956625 h 2007607"/>
              <a:gd name="connsiteX24" fmla="*/ 717970 w 1761362"/>
              <a:gd name="connsiteY24" fmla="*/ 1966458 h 2007607"/>
              <a:gd name="connsiteX25" fmla="*/ 1032602 w 1761362"/>
              <a:gd name="connsiteY25" fmla="*/ 2005787 h 2007607"/>
              <a:gd name="connsiteX26" fmla="*/ 1347234 w 1761362"/>
              <a:gd name="connsiteY26" fmla="*/ 1976290 h 2007607"/>
              <a:gd name="connsiteX27" fmla="*/ 1553712 w 1761362"/>
              <a:gd name="connsiteY27" fmla="*/ 1809142 h 2007607"/>
              <a:gd name="csX0" fmla="*/ 1553712 w 1761362"/>
              <a:gd name="csY0" fmla="*/ 1759982 h 1958447"/>
              <a:gd name="csX1" fmla="*/ 1711028 w 1761362"/>
              <a:gd name="csY1" fmla="*/ 1504343 h 1958447"/>
              <a:gd name="csX2" fmla="*/ 1750357 w 1761362"/>
              <a:gd name="csY2" fmla="*/ 1229040 h 1958447"/>
              <a:gd name="csX3" fmla="*/ 1760189 w 1761362"/>
              <a:gd name="csY3" fmla="*/ 1002898 h 1958447"/>
              <a:gd name="csX4" fmla="*/ 1728480 w 1761362"/>
              <a:gd name="csY4" fmla="*/ 869056 h 1958447"/>
              <a:gd name="csX5" fmla="*/ 1720860 w 1761362"/>
              <a:gd name="csY5" fmla="*/ 698098 h 1958447"/>
              <a:gd name="csX6" fmla="*/ 1652034 w 1761362"/>
              <a:gd name="csY6" fmla="*/ 471956 h 1958447"/>
              <a:gd name="csX7" fmla="*/ 1624135 w 1761362"/>
              <a:gd name="csY7" fmla="*/ 387275 h 1958447"/>
              <a:gd name="csX8" fmla="*/ 1646012 w 1761362"/>
              <a:gd name="csY8" fmla="*/ 272791 h 1958447"/>
              <a:gd name="csX9" fmla="*/ 1661559 w 1761362"/>
              <a:gd name="csY9" fmla="*/ 222647 h 1958447"/>
              <a:gd name="csX10" fmla="*/ 1593041 w 1761362"/>
              <a:gd name="csY10" fmla="*/ 196652 h 1958447"/>
              <a:gd name="csX11" fmla="*/ 1386932 w 1761362"/>
              <a:gd name="csY11" fmla="*/ 43761 h 1958447"/>
              <a:gd name="csX12" fmla="*/ 1157488 w 1761362"/>
              <a:gd name="csY12" fmla="*/ 15 h 1958447"/>
              <a:gd name="csX13" fmla="*/ 816292 w 1761362"/>
              <a:gd name="csY13" fmla="*/ 39336 h 1958447"/>
              <a:gd name="csX14" fmla="*/ 695724 w 1761362"/>
              <a:gd name="csY14" fmla="*/ 69448 h 1958447"/>
              <a:gd name="csX15" fmla="*/ 550821 w 1761362"/>
              <a:gd name="csY15" fmla="*/ 186820 h 1958447"/>
              <a:gd name="csX16" fmla="*/ 295183 w 1761362"/>
              <a:gd name="csY16" fmla="*/ 432627 h 1958447"/>
              <a:gd name="csX17" fmla="*/ 98537 w 1761362"/>
              <a:gd name="csY17" fmla="*/ 599775 h 1958447"/>
              <a:gd name="csX18" fmla="*/ 215 w 1761362"/>
              <a:gd name="csY18" fmla="*/ 845582 h 1958447"/>
              <a:gd name="csX19" fmla="*/ 122626 w 1761362"/>
              <a:gd name="csY19" fmla="*/ 1081556 h 1958447"/>
              <a:gd name="csX20" fmla="*/ 187028 w 1761362"/>
              <a:gd name="csY20" fmla="*/ 1347027 h 1958447"/>
              <a:gd name="csX21" fmla="*/ 255854 w 1761362"/>
              <a:gd name="csY21" fmla="*/ 1583001 h 1958447"/>
              <a:gd name="csX22" fmla="*/ 354176 w 1761362"/>
              <a:gd name="csY22" fmla="*/ 1740317 h 1958447"/>
              <a:gd name="csX23" fmla="*/ 472163 w 1761362"/>
              <a:gd name="csY23" fmla="*/ 1907465 h 1958447"/>
              <a:gd name="csX24" fmla="*/ 717970 w 1761362"/>
              <a:gd name="csY24" fmla="*/ 1917298 h 1958447"/>
              <a:gd name="csX25" fmla="*/ 1032602 w 1761362"/>
              <a:gd name="csY25" fmla="*/ 1956627 h 1958447"/>
              <a:gd name="csX26" fmla="*/ 1347234 w 1761362"/>
              <a:gd name="csY26" fmla="*/ 1927130 h 1958447"/>
              <a:gd name="csX27" fmla="*/ 1553712 w 1761362"/>
              <a:gd name="csY27" fmla="*/ 1759982 h 1958447"/>
              <a:gd name="csX0" fmla="*/ 1553712 w 1761362"/>
              <a:gd name="csY0" fmla="*/ 1760877 h 1959342"/>
              <a:gd name="csX1" fmla="*/ 1711028 w 1761362"/>
              <a:gd name="csY1" fmla="*/ 1505238 h 1959342"/>
              <a:gd name="csX2" fmla="*/ 1750357 w 1761362"/>
              <a:gd name="csY2" fmla="*/ 1229935 h 1959342"/>
              <a:gd name="csX3" fmla="*/ 1760189 w 1761362"/>
              <a:gd name="csY3" fmla="*/ 1003793 h 1959342"/>
              <a:gd name="csX4" fmla="*/ 1728480 w 1761362"/>
              <a:gd name="csY4" fmla="*/ 869951 h 1959342"/>
              <a:gd name="csX5" fmla="*/ 1720860 w 1761362"/>
              <a:gd name="csY5" fmla="*/ 698993 h 1959342"/>
              <a:gd name="csX6" fmla="*/ 1652034 w 1761362"/>
              <a:gd name="csY6" fmla="*/ 472851 h 1959342"/>
              <a:gd name="csX7" fmla="*/ 1624135 w 1761362"/>
              <a:gd name="csY7" fmla="*/ 388170 h 1959342"/>
              <a:gd name="csX8" fmla="*/ 1646012 w 1761362"/>
              <a:gd name="csY8" fmla="*/ 273686 h 1959342"/>
              <a:gd name="csX9" fmla="*/ 1661559 w 1761362"/>
              <a:gd name="csY9" fmla="*/ 223542 h 1959342"/>
              <a:gd name="csX10" fmla="*/ 1593041 w 1761362"/>
              <a:gd name="csY10" fmla="*/ 197547 h 1959342"/>
              <a:gd name="csX11" fmla="*/ 1364663 w 1761362"/>
              <a:gd name="csY11" fmla="*/ 81912 h 1959342"/>
              <a:gd name="csX12" fmla="*/ 1157488 w 1761362"/>
              <a:gd name="csY12" fmla="*/ 910 h 1959342"/>
              <a:gd name="csX13" fmla="*/ 816292 w 1761362"/>
              <a:gd name="csY13" fmla="*/ 40231 h 1959342"/>
              <a:gd name="csX14" fmla="*/ 695724 w 1761362"/>
              <a:gd name="csY14" fmla="*/ 70343 h 1959342"/>
              <a:gd name="csX15" fmla="*/ 550821 w 1761362"/>
              <a:gd name="csY15" fmla="*/ 187715 h 1959342"/>
              <a:gd name="csX16" fmla="*/ 295183 w 1761362"/>
              <a:gd name="csY16" fmla="*/ 433522 h 1959342"/>
              <a:gd name="csX17" fmla="*/ 98537 w 1761362"/>
              <a:gd name="csY17" fmla="*/ 600670 h 1959342"/>
              <a:gd name="csX18" fmla="*/ 215 w 1761362"/>
              <a:gd name="csY18" fmla="*/ 846477 h 1959342"/>
              <a:gd name="csX19" fmla="*/ 122626 w 1761362"/>
              <a:gd name="csY19" fmla="*/ 1082451 h 1959342"/>
              <a:gd name="csX20" fmla="*/ 187028 w 1761362"/>
              <a:gd name="csY20" fmla="*/ 1347922 h 1959342"/>
              <a:gd name="csX21" fmla="*/ 255854 w 1761362"/>
              <a:gd name="csY21" fmla="*/ 1583896 h 1959342"/>
              <a:gd name="csX22" fmla="*/ 354176 w 1761362"/>
              <a:gd name="csY22" fmla="*/ 1741212 h 1959342"/>
              <a:gd name="csX23" fmla="*/ 472163 w 1761362"/>
              <a:gd name="csY23" fmla="*/ 1908360 h 1959342"/>
              <a:gd name="csX24" fmla="*/ 717970 w 1761362"/>
              <a:gd name="csY24" fmla="*/ 1918193 h 1959342"/>
              <a:gd name="csX25" fmla="*/ 1032602 w 1761362"/>
              <a:gd name="csY25" fmla="*/ 1957522 h 1959342"/>
              <a:gd name="csX26" fmla="*/ 1347234 w 1761362"/>
              <a:gd name="csY26" fmla="*/ 1928025 h 1959342"/>
              <a:gd name="csX27" fmla="*/ 1553712 w 1761362"/>
              <a:gd name="csY27" fmla="*/ 1760877 h 1959342"/>
              <a:gd name="csX0" fmla="*/ 1553712 w 1761362"/>
              <a:gd name="csY0" fmla="*/ 1760877 h 1959342"/>
              <a:gd name="csX1" fmla="*/ 1711028 w 1761362"/>
              <a:gd name="csY1" fmla="*/ 1505238 h 1959342"/>
              <a:gd name="csX2" fmla="*/ 1750357 w 1761362"/>
              <a:gd name="csY2" fmla="*/ 1229935 h 1959342"/>
              <a:gd name="csX3" fmla="*/ 1760189 w 1761362"/>
              <a:gd name="csY3" fmla="*/ 1003793 h 1959342"/>
              <a:gd name="csX4" fmla="*/ 1728480 w 1761362"/>
              <a:gd name="csY4" fmla="*/ 869951 h 1959342"/>
              <a:gd name="csX5" fmla="*/ 1720860 w 1761362"/>
              <a:gd name="csY5" fmla="*/ 698993 h 1959342"/>
              <a:gd name="csX6" fmla="*/ 1652034 w 1761362"/>
              <a:gd name="csY6" fmla="*/ 472851 h 1959342"/>
              <a:gd name="csX7" fmla="*/ 1624135 w 1761362"/>
              <a:gd name="csY7" fmla="*/ 388170 h 1959342"/>
              <a:gd name="csX8" fmla="*/ 1646012 w 1761362"/>
              <a:gd name="csY8" fmla="*/ 273686 h 1959342"/>
              <a:gd name="csX9" fmla="*/ 1661559 w 1761362"/>
              <a:gd name="csY9" fmla="*/ 223542 h 1959342"/>
              <a:gd name="csX10" fmla="*/ 1615309 w 1761362"/>
              <a:gd name="csY10" fmla="*/ 160292 h 1959342"/>
              <a:gd name="csX11" fmla="*/ 1364663 w 1761362"/>
              <a:gd name="csY11" fmla="*/ 81912 h 1959342"/>
              <a:gd name="csX12" fmla="*/ 1157488 w 1761362"/>
              <a:gd name="csY12" fmla="*/ 910 h 1959342"/>
              <a:gd name="csX13" fmla="*/ 816292 w 1761362"/>
              <a:gd name="csY13" fmla="*/ 40231 h 1959342"/>
              <a:gd name="csX14" fmla="*/ 695724 w 1761362"/>
              <a:gd name="csY14" fmla="*/ 70343 h 1959342"/>
              <a:gd name="csX15" fmla="*/ 550821 w 1761362"/>
              <a:gd name="csY15" fmla="*/ 187715 h 1959342"/>
              <a:gd name="csX16" fmla="*/ 295183 w 1761362"/>
              <a:gd name="csY16" fmla="*/ 433522 h 1959342"/>
              <a:gd name="csX17" fmla="*/ 98537 w 1761362"/>
              <a:gd name="csY17" fmla="*/ 600670 h 1959342"/>
              <a:gd name="csX18" fmla="*/ 215 w 1761362"/>
              <a:gd name="csY18" fmla="*/ 846477 h 1959342"/>
              <a:gd name="csX19" fmla="*/ 122626 w 1761362"/>
              <a:gd name="csY19" fmla="*/ 1082451 h 1959342"/>
              <a:gd name="csX20" fmla="*/ 187028 w 1761362"/>
              <a:gd name="csY20" fmla="*/ 1347922 h 1959342"/>
              <a:gd name="csX21" fmla="*/ 255854 w 1761362"/>
              <a:gd name="csY21" fmla="*/ 1583896 h 1959342"/>
              <a:gd name="csX22" fmla="*/ 354176 w 1761362"/>
              <a:gd name="csY22" fmla="*/ 1741212 h 1959342"/>
              <a:gd name="csX23" fmla="*/ 472163 w 1761362"/>
              <a:gd name="csY23" fmla="*/ 1908360 h 1959342"/>
              <a:gd name="csX24" fmla="*/ 717970 w 1761362"/>
              <a:gd name="csY24" fmla="*/ 1918193 h 1959342"/>
              <a:gd name="csX25" fmla="*/ 1032602 w 1761362"/>
              <a:gd name="csY25" fmla="*/ 1957522 h 1959342"/>
              <a:gd name="csX26" fmla="*/ 1347234 w 1761362"/>
              <a:gd name="csY26" fmla="*/ 1928025 h 1959342"/>
              <a:gd name="csX27" fmla="*/ 1553712 w 1761362"/>
              <a:gd name="csY27" fmla="*/ 1760877 h 1959342"/>
              <a:gd name="csX0" fmla="*/ 1553712 w 1761362"/>
              <a:gd name="csY0" fmla="*/ 1873226 h 2071691"/>
              <a:gd name="csX1" fmla="*/ 1711028 w 1761362"/>
              <a:gd name="csY1" fmla="*/ 1617587 h 2071691"/>
              <a:gd name="csX2" fmla="*/ 1750357 w 1761362"/>
              <a:gd name="csY2" fmla="*/ 1342284 h 2071691"/>
              <a:gd name="csX3" fmla="*/ 1760189 w 1761362"/>
              <a:gd name="csY3" fmla="*/ 1116142 h 2071691"/>
              <a:gd name="csX4" fmla="*/ 1728480 w 1761362"/>
              <a:gd name="csY4" fmla="*/ 982300 h 2071691"/>
              <a:gd name="csX5" fmla="*/ 1720860 w 1761362"/>
              <a:gd name="csY5" fmla="*/ 811342 h 2071691"/>
              <a:gd name="csX6" fmla="*/ 1652034 w 1761362"/>
              <a:gd name="csY6" fmla="*/ 585200 h 2071691"/>
              <a:gd name="csX7" fmla="*/ 1624135 w 1761362"/>
              <a:gd name="csY7" fmla="*/ 500519 h 2071691"/>
              <a:gd name="csX8" fmla="*/ 1646012 w 1761362"/>
              <a:gd name="csY8" fmla="*/ 386035 h 2071691"/>
              <a:gd name="csX9" fmla="*/ 1661559 w 1761362"/>
              <a:gd name="csY9" fmla="*/ 335891 h 2071691"/>
              <a:gd name="csX10" fmla="*/ 1615309 w 1761362"/>
              <a:gd name="csY10" fmla="*/ 272641 h 2071691"/>
              <a:gd name="csX11" fmla="*/ 1364663 w 1761362"/>
              <a:gd name="csY11" fmla="*/ 194261 h 2071691"/>
              <a:gd name="csX12" fmla="*/ 1157488 w 1761362"/>
              <a:gd name="csY12" fmla="*/ 113259 h 2071691"/>
              <a:gd name="csX13" fmla="*/ 786365 w 1761362"/>
              <a:gd name="csY13" fmla="*/ 1004 h 2071691"/>
              <a:gd name="csX14" fmla="*/ 695724 w 1761362"/>
              <a:gd name="csY14" fmla="*/ 182692 h 2071691"/>
              <a:gd name="csX15" fmla="*/ 550821 w 1761362"/>
              <a:gd name="csY15" fmla="*/ 300064 h 2071691"/>
              <a:gd name="csX16" fmla="*/ 295183 w 1761362"/>
              <a:gd name="csY16" fmla="*/ 545871 h 2071691"/>
              <a:gd name="csX17" fmla="*/ 98537 w 1761362"/>
              <a:gd name="csY17" fmla="*/ 713019 h 2071691"/>
              <a:gd name="csX18" fmla="*/ 215 w 1761362"/>
              <a:gd name="csY18" fmla="*/ 958826 h 2071691"/>
              <a:gd name="csX19" fmla="*/ 122626 w 1761362"/>
              <a:gd name="csY19" fmla="*/ 1194800 h 2071691"/>
              <a:gd name="csX20" fmla="*/ 187028 w 1761362"/>
              <a:gd name="csY20" fmla="*/ 1460271 h 2071691"/>
              <a:gd name="csX21" fmla="*/ 255854 w 1761362"/>
              <a:gd name="csY21" fmla="*/ 1696245 h 2071691"/>
              <a:gd name="csX22" fmla="*/ 354176 w 1761362"/>
              <a:gd name="csY22" fmla="*/ 1853561 h 2071691"/>
              <a:gd name="csX23" fmla="*/ 472163 w 1761362"/>
              <a:gd name="csY23" fmla="*/ 2020709 h 2071691"/>
              <a:gd name="csX24" fmla="*/ 717970 w 1761362"/>
              <a:gd name="csY24" fmla="*/ 2030542 h 2071691"/>
              <a:gd name="csX25" fmla="*/ 1032602 w 1761362"/>
              <a:gd name="csY25" fmla="*/ 2069871 h 2071691"/>
              <a:gd name="csX26" fmla="*/ 1347234 w 1761362"/>
              <a:gd name="csY26" fmla="*/ 2040374 h 2071691"/>
              <a:gd name="csX27" fmla="*/ 1553712 w 1761362"/>
              <a:gd name="csY27" fmla="*/ 1873226 h 2071691"/>
              <a:gd name="csX0" fmla="*/ 1553712 w 1761362"/>
              <a:gd name="csY0" fmla="*/ 1987201 h 2185666"/>
              <a:gd name="csX1" fmla="*/ 1711028 w 1761362"/>
              <a:gd name="csY1" fmla="*/ 1731562 h 2185666"/>
              <a:gd name="csX2" fmla="*/ 1750357 w 1761362"/>
              <a:gd name="csY2" fmla="*/ 1456259 h 2185666"/>
              <a:gd name="csX3" fmla="*/ 1760189 w 1761362"/>
              <a:gd name="csY3" fmla="*/ 1230117 h 2185666"/>
              <a:gd name="csX4" fmla="*/ 1728480 w 1761362"/>
              <a:gd name="csY4" fmla="*/ 1096275 h 2185666"/>
              <a:gd name="csX5" fmla="*/ 1720860 w 1761362"/>
              <a:gd name="csY5" fmla="*/ 925317 h 2185666"/>
              <a:gd name="csX6" fmla="*/ 1652034 w 1761362"/>
              <a:gd name="csY6" fmla="*/ 699175 h 2185666"/>
              <a:gd name="csX7" fmla="*/ 1624135 w 1761362"/>
              <a:gd name="csY7" fmla="*/ 614494 h 2185666"/>
              <a:gd name="csX8" fmla="*/ 1646012 w 1761362"/>
              <a:gd name="csY8" fmla="*/ 500010 h 2185666"/>
              <a:gd name="csX9" fmla="*/ 1661559 w 1761362"/>
              <a:gd name="csY9" fmla="*/ 449866 h 2185666"/>
              <a:gd name="csX10" fmla="*/ 1615309 w 1761362"/>
              <a:gd name="csY10" fmla="*/ 386616 h 2185666"/>
              <a:gd name="csX11" fmla="*/ 1364663 w 1761362"/>
              <a:gd name="csY11" fmla="*/ 308236 h 2185666"/>
              <a:gd name="csX12" fmla="*/ 1157488 w 1761362"/>
              <a:gd name="csY12" fmla="*/ 227234 h 2185666"/>
              <a:gd name="csX13" fmla="*/ 786365 w 1761362"/>
              <a:gd name="csY13" fmla="*/ 114979 h 2185666"/>
              <a:gd name="csX14" fmla="*/ 384347 w 1761362"/>
              <a:gd name="csY14" fmla="*/ 12189 h 2185666"/>
              <a:gd name="csX15" fmla="*/ 550821 w 1761362"/>
              <a:gd name="csY15" fmla="*/ 414039 h 2185666"/>
              <a:gd name="csX16" fmla="*/ 295183 w 1761362"/>
              <a:gd name="csY16" fmla="*/ 659846 h 2185666"/>
              <a:gd name="csX17" fmla="*/ 98537 w 1761362"/>
              <a:gd name="csY17" fmla="*/ 826994 h 2185666"/>
              <a:gd name="csX18" fmla="*/ 215 w 1761362"/>
              <a:gd name="csY18" fmla="*/ 1072801 h 2185666"/>
              <a:gd name="csX19" fmla="*/ 122626 w 1761362"/>
              <a:gd name="csY19" fmla="*/ 1308775 h 2185666"/>
              <a:gd name="csX20" fmla="*/ 187028 w 1761362"/>
              <a:gd name="csY20" fmla="*/ 1574246 h 2185666"/>
              <a:gd name="csX21" fmla="*/ 255854 w 1761362"/>
              <a:gd name="csY21" fmla="*/ 1810220 h 2185666"/>
              <a:gd name="csX22" fmla="*/ 354176 w 1761362"/>
              <a:gd name="csY22" fmla="*/ 1967536 h 2185666"/>
              <a:gd name="csX23" fmla="*/ 472163 w 1761362"/>
              <a:gd name="csY23" fmla="*/ 2134684 h 2185666"/>
              <a:gd name="csX24" fmla="*/ 717970 w 1761362"/>
              <a:gd name="csY24" fmla="*/ 2144517 h 2185666"/>
              <a:gd name="csX25" fmla="*/ 1032602 w 1761362"/>
              <a:gd name="csY25" fmla="*/ 2183846 h 2185666"/>
              <a:gd name="csX26" fmla="*/ 1347234 w 1761362"/>
              <a:gd name="csY26" fmla="*/ 2154349 h 2185666"/>
              <a:gd name="csX27" fmla="*/ 1553712 w 1761362"/>
              <a:gd name="csY27" fmla="*/ 1987201 h 2185666"/>
              <a:gd name="csX0" fmla="*/ 1553712 w 1761362"/>
              <a:gd name="csY0" fmla="*/ 1975617 h 2174082"/>
              <a:gd name="csX1" fmla="*/ 1711028 w 1761362"/>
              <a:gd name="csY1" fmla="*/ 1719978 h 2174082"/>
              <a:gd name="csX2" fmla="*/ 1750357 w 1761362"/>
              <a:gd name="csY2" fmla="*/ 1444675 h 2174082"/>
              <a:gd name="csX3" fmla="*/ 1760189 w 1761362"/>
              <a:gd name="csY3" fmla="*/ 1218533 h 2174082"/>
              <a:gd name="csX4" fmla="*/ 1728480 w 1761362"/>
              <a:gd name="csY4" fmla="*/ 1084691 h 2174082"/>
              <a:gd name="csX5" fmla="*/ 1720860 w 1761362"/>
              <a:gd name="csY5" fmla="*/ 913733 h 2174082"/>
              <a:gd name="csX6" fmla="*/ 1652034 w 1761362"/>
              <a:gd name="csY6" fmla="*/ 687591 h 2174082"/>
              <a:gd name="csX7" fmla="*/ 1624135 w 1761362"/>
              <a:gd name="csY7" fmla="*/ 602910 h 2174082"/>
              <a:gd name="csX8" fmla="*/ 1646012 w 1761362"/>
              <a:gd name="csY8" fmla="*/ 488426 h 2174082"/>
              <a:gd name="csX9" fmla="*/ 1661559 w 1761362"/>
              <a:gd name="csY9" fmla="*/ 438282 h 2174082"/>
              <a:gd name="csX10" fmla="*/ 1615309 w 1761362"/>
              <a:gd name="csY10" fmla="*/ 375032 h 2174082"/>
              <a:gd name="csX11" fmla="*/ 1364663 w 1761362"/>
              <a:gd name="csY11" fmla="*/ 296652 h 2174082"/>
              <a:gd name="csX12" fmla="*/ 1157488 w 1761362"/>
              <a:gd name="csY12" fmla="*/ 215650 h 2174082"/>
              <a:gd name="csX13" fmla="*/ 786365 w 1761362"/>
              <a:gd name="csY13" fmla="*/ 103395 h 2174082"/>
              <a:gd name="csX14" fmla="*/ 384347 w 1761362"/>
              <a:gd name="csY14" fmla="*/ 605 h 2174082"/>
              <a:gd name="csX15" fmla="*/ 91036 w 1761362"/>
              <a:gd name="csY15" fmla="*/ 151874 h 2174082"/>
              <a:gd name="csX16" fmla="*/ 295183 w 1761362"/>
              <a:gd name="csY16" fmla="*/ 648262 h 2174082"/>
              <a:gd name="csX17" fmla="*/ 98537 w 1761362"/>
              <a:gd name="csY17" fmla="*/ 815410 h 2174082"/>
              <a:gd name="csX18" fmla="*/ 215 w 1761362"/>
              <a:gd name="csY18" fmla="*/ 1061217 h 2174082"/>
              <a:gd name="csX19" fmla="*/ 122626 w 1761362"/>
              <a:gd name="csY19" fmla="*/ 1297191 h 2174082"/>
              <a:gd name="csX20" fmla="*/ 187028 w 1761362"/>
              <a:gd name="csY20" fmla="*/ 1562662 h 2174082"/>
              <a:gd name="csX21" fmla="*/ 255854 w 1761362"/>
              <a:gd name="csY21" fmla="*/ 1798636 h 2174082"/>
              <a:gd name="csX22" fmla="*/ 354176 w 1761362"/>
              <a:gd name="csY22" fmla="*/ 1955952 h 2174082"/>
              <a:gd name="csX23" fmla="*/ 472163 w 1761362"/>
              <a:gd name="csY23" fmla="*/ 2123100 h 2174082"/>
              <a:gd name="csX24" fmla="*/ 717970 w 1761362"/>
              <a:gd name="csY24" fmla="*/ 2132933 h 2174082"/>
              <a:gd name="csX25" fmla="*/ 1032602 w 1761362"/>
              <a:gd name="csY25" fmla="*/ 2172262 h 2174082"/>
              <a:gd name="csX26" fmla="*/ 1347234 w 1761362"/>
              <a:gd name="csY26" fmla="*/ 2142765 h 2174082"/>
              <a:gd name="csX27" fmla="*/ 1553712 w 1761362"/>
              <a:gd name="csY27" fmla="*/ 1975617 h 2174082"/>
              <a:gd name="csX0" fmla="*/ 1808905 w 2016555"/>
              <a:gd name="csY0" fmla="*/ 1975617 h 2174082"/>
              <a:gd name="csX1" fmla="*/ 1966221 w 2016555"/>
              <a:gd name="csY1" fmla="*/ 1719978 h 2174082"/>
              <a:gd name="csX2" fmla="*/ 2005550 w 2016555"/>
              <a:gd name="csY2" fmla="*/ 1444675 h 2174082"/>
              <a:gd name="csX3" fmla="*/ 2015382 w 2016555"/>
              <a:gd name="csY3" fmla="*/ 1218533 h 2174082"/>
              <a:gd name="csX4" fmla="*/ 1983673 w 2016555"/>
              <a:gd name="csY4" fmla="*/ 1084691 h 2174082"/>
              <a:gd name="csX5" fmla="*/ 1976053 w 2016555"/>
              <a:gd name="csY5" fmla="*/ 913733 h 2174082"/>
              <a:gd name="csX6" fmla="*/ 1907227 w 2016555"/>
              <a:gd name="csY6" fmla="*/ 687591 h 2174082"/>
              <a:gd name="csX7" fmla="*/ 1879328 w 2016555"/>
              <a:gd name="csY7" fmla="*/ 602910 h 2174082"/>
              <a:gd name="csX8" fmla="*/ 1901205 w 2016555"/>
              <a:gd name="csY8" fmla="*/ 488426 h 2174082"/>
              <a:gd name="csX9" fmla="*/ 1916752 w 2016555"/>
              <a:gd name="csY9" fmla="*/ 438282 h 2174082"/>
              <a:gd name="csX10" fmla="*/ 1870502 w 2016555"/>
              <a:gd name="csY10" fmla="*/ 375032 h 2174082"/>
              <a:gd name="csX11" fmla="*/ 1619856 w 2016555"/>
              <a:gd name="csY11" fmla="*/ 296652 h 2174082"/>
              <a:gd name="csX12" fmla="*/ 1412681 w 2016555"/>
              <a:gd name="csY12" fmla="*/ 215650 h 2174082"/>
              <a:gd name="csX13" fmla="*/ 1041558 w 2016555"/>
              <a:gd name="csY13" fmla="*/ 103395 h 2174082"/>
              <a:gd name="csX14" fmla="*/ 639540 w 2016555"/>
              <a:gd name="csY14" fmla="*/ 605 h 2174082"/>
              <a:gd name="csX15" fmla="*/ 346229 w 2016555"/>
              <a:gd name="csY15" fmla="*/ 151874 h 2174082"/>
              <a:gd name="csX16" fmla="*/ 4 w 2016555"/>
              <a:gd name="csY16" fmla="*/ 495926 h 2174082"/>
              <a:gd name="csX17" fmla="*/ 353730 w 2016555"/>
              <a:gd name="csY17" fmla="*/ 815410 h 2174082"/>
              <a:gd name="csX18" fmla="*/ 255408 w 2016555"/>
              <a:gd name="csY18" fmla="*/ 1061217 h 2174082"/>
              <a:gd name="csX19" fmla="*/ 377819 w 2016555"/>
              <a:gd name="csY19" fmla="*/ 1297191 h 2174082"/>
              <a:gd name="csX20" fmla="*/ 442221 w 2016555"/>
              <a:gd name="csY20" fmla="*/ 1562662 h 2174082"/>
              <a:gd name="csX21" fmla="*/ 511047 w 2016555"/>
              <a:gd name="csY21" fmla="*/ 1798636 h 2174082"/>
              <a:gd name="csX22" fmla="*/ 609369 w 2016555"/>
              <a:gd name="csY22" fmla="*/ 1955952 h 2174082"/>
              <a:gd name="csX23" fmla="*/ 727356 w 2016555"/>
              <a:gd name="csY23" fmla="*/ 2123100 h 2174082"/>
              <a:gd name="csX24" fmla="*/ 973163 w 2016555"/>
              <a:gd name="csY24" fmla="*/ 2132933 h 2174082"/>
              <a:gd name="csX25" fmla="*/ 1287795 w 2016555"/>
              <a:gd name="csY25" fmla="*/ 2172262 h 2174082"/>
              <a:gd name="csX26" fmla="*/ 1602427 w 2016555"/>
              <a:gd name="csY26" fmla="*/ 2142765 h 2174082"/>
              <a:gd name="csX27" fmla="*/ 1808905 w 2016555"/>
              <a:gd name="csY27" fmla="*/ 1975617 h 2174082"/>
              <a:gd name="csX0" fmla="*/ 1813045 w 2020695"/>
              <a:gd name="csY0" fmla="*/ 1975628 h 2174093"/>
              <a:gd name="csX1" fmla="*/ 1970361 w 2020695"/>
              <a:gd name="csY1" fmla="*/ 1719989 h 2174093"/>
              <a:gd name="csX2" fmla="*/ 2009690 w 2020695"/>
              <a:gd name="csY2" fmla="*/ 1444686 h 2174093"/>
              <a:gd name="csX3" fmla="*/ 2019522 w 2020695"/>
              <a:gd name="csY3" fmla="*/ 1218544 h 2174093"/>
              <a:gd name="csX4" fmla="*/ 1987813 w 2020695"/>
              <a:gd name="csY4" fmla="*/ 1084702 h 2174093"/>
              <a:gd name="csX5" fmla="*/ 1980193 w 2020695"/>
              <a:gd name="csY5" fmla="*/ 913744 h 2174093"/>
              <a:gd name="csX6" fmla="*/ 1911367 w 2020695"/>
              <a:gd name="csY6" fmla="*/ 687602 h 2174093"/>
              <a:gd name="csX7" fmla="*/ 1883468 w 2020695"/>
              <a:gd name="csY7" fmla="*/ 602921 h 2174093"/>
              <a:gd name="csX8" fmla="*/ 1905345 w 2020695"/>
              <a:gd name="csY8" fmla="*/ 488437 h 2174093"/>
              <a:gd name="csX9" fmla="*/ 1920892 w 2020695"/>
              <a:gd name="csY9" fmla="*/ 438293 h 2174093"/>
              <a:gd name="csX10" fmla="*/ 1874642 w 2020695"/>
              <a:gd name="csY10" fmla="*/ 375043 h 2174093"/>
              <a:gd name="csX11" fmla="*/ 1623996 w 2020695"/>
              <a:gd name="csY11" fmla="*/ 296663 h 2174093"/>
              <a:gd name="csX12" fmla="*/ 1416821 w 2020695"/>
              <a:gd name="csY12" fmla="*/ 215661 h 2174093"/>
              <a:gd name="csX13" fmla="*/ 1045698 w 2020695"/>
              <a:gd name="csY13" fmla="*/ 103406 h 2174093"/>
              <a:gd name="csX14" fmla="*/ 643680 w 2020695"/>
              <a:gd name="csY14" fmla="*/ 616 h 2174093"/>
              <a:gd name="csX15" fmla="*/ 194869 w 2020695"/>
              <a:gd name="csY15" fmla="*/ 152452 h 2174093"/>
              <a:gd name="csX16" fmla="*/ 4144 w 2020695"/>
              <a:gd name="csY16" fmla="*/ 495937 h 2174093"/>
              <a:gd name="csX17" fmla="*/ 357870 w 2020695"/>
              <a:gd name="csY17" fmla="*/ 815421 h 2174093"/>
              <a:gd name="csX18" fmla="*/ 259548 w 2020695"/>
              <a:gd name="csY18" fmla="*/ 1061228 h 2174093"/>
              <a:gd name="csX19" fmla="*/ 381959 w 2020695"/>
              <a:gd name="csY19" fmla="*/ 1297202 h 2174093"/>
              <a:gd name="csX20" fmla="*/ 446361 w 2020695"/>
              <a:gd name="csY20" fmla="*/ 1562673 h 2174093"/>
              <a:gd name="csX21" fmla="*/ 515187 w 2020695"/>
              <a:gd name="csY21" fmla="*/ 1798647 h 2174093"/>
              <a:gd name="csX22" fmla="*/ 613509 w 2020695"/>
              <a:gd name="csY22" fmla="*/ 1955963 h 2174093"/>
              <a:gd name="csX23" fmla="*/ 731496 w 2020695"/>
              <a:gd name="csY23" fmla="*/ 2123111 h 2174093"/>
              <a:gd name="csX24" fmla="*/ 977303 w 2020695"/>
              <a:gd name="csY24" fmla="*/ 2132944 h 2174093"/>
              <a:gd name="csX25" fmla="*/ 1291935 w 2020695"/>
              <a:gd name="csY25" fmla="*/ 2172273 h 2174093"/>
              <a:gd name="csX26" fmla="*/ 1606567 w 2020695"/>
              <a:gd name="csY26" fmla="*/ 2142776 h 2174093"/>
              <a:gd name="csX27" fmla="*/ 1813045 w 2020695"/>
              <a:gd name="csY27" fmla="*/ 1975628 h 2174093"/>
              <a:gd name="csX0" fmla="*/ 1828074 w 2035724"/>
              <a:gd name="csY0" fmla="*/ 1975628 h 2174093"/>
              <a:gd name="csX1" fmla="*/ 1985390 w 2035724"/>
              <a:gd name="csY1" fmla="*/ 1719989 h 2174093"/>
              <a:gd name="csX2" fmla="*/ 2024719 w 2035724"/>
              <a:gd name="csY2" fmla="*/ 1444686 h 2174093"/>
              <a:gd name="csX3" fmla="*/ 2034551 w 2035724"/>
              <a:gd name="csY3" fmla="*/ 1218544 h 2174093"/>
              <a:gd name="csX4" fmla="*/ 2002842 w 2035724"/>
              <a:gd name="csY4" fmla="*/ 1084702 h 2174093"/>
              <a:gd name="csX5" fmla="*/ 1995222 w 2035724"/>
              <a:gd name="csY5" fmla="*/ 913744 h 2174093"/>
              <a:gd name="csX6" fmla="*/ 1926396 w 2035724"/>
              <a:gd name="csY6" fmla="*/ 687602 h 2174093"/>
              <a:gd name="csX7" fmla="*/ 1898497 w 2035724"/>
              <a:gd name="csY7" fmla="*/ 602921 h 2174093"/>
              <a:gd name="csX8" fmla="*/ 1920374 w 2035724"/>
              <a:gd name="csY8" fmla="*/ 488437 h 2174093"/>
              <a:gd name="csX9" fmla="*/ 1935921 w 2035724"/>
              <a:gd name="csY9" fmla="*/ 438293 h 2174093"/>
              <a:gd name="csX10" fmla="*/ 1889671 w 2035724"/>
              <a:gd name="csY10" fmla="*/ 375043 h 2174093"/>
              <a:gd name="csX11" fmla="*/ 1639025 w 2035724"/>
              <a:gd name="csY11" fmla="*/ 296663 h 2174093"/>
              <a:gd name="csX12" fmla="*/ 1431850 w 2035724"/>
              <a:gd name="csY12" fmla="*/ 215661 h 2174093"/>
              <a:gd name="csX13" fmla="*/ 1060727 w 2035724"/>
              <a:gd name="csY13" fmla="*/ 103406 h 2174093"/>
              <a:gd name="csX14" fmla="*/ 658709 w 2035724"/>
              <a:gd name="csY14" fmla="*/ 616 h 2174093"/>
              <a:gd name="csX15" fmla="*/ 209898 w 2035724"/>
              <a:gd name="csY15" fmla="*/ 152452 h 2174093"/>
              <a:gd name="csX16" fmla="*/ 19173 w 2035724"/>
              <a:gd name="csY16" fmla="*/ 495937 h 2174093"/>
              <a:gd name="csX17" fmla="*/ 35517 w 2035724"/>
              <a:gd name="csY17" fmla="*/ 954561 h 2174093"/>
              <a:gd name="csX18" fmla="*/ 274577 w 2035724"/>
              <a:gd name="csY18" fmla="*/ 1061228 h 2174093"/>
              <a:gd name="csX19" fmla="*/ 396988 w 2035724"/>
              <a:gd name="csY19" fmla="*/ 1297202 h 2174093"/>
              <a:gd name="csX20" fmla="*/ 461390 w 2035724"/>
              <a:gd name="csY20" fmla="*/ 1562673 h 2174093"/>
              <a:gd name="csX21" fmla="*/ 530216 w 2035724"/>
              <a:gd name="csY21" fmla="*/ 1798647 h 2174093"/>
              <a:gd name="csX22" fmla="*/ 628538 w 2035724"/>
              <a:gd name="csY22" fmla="*/ 1955963 h 2174093"/>
              <a:gd name="csX23" fmla="*/ 746525 w 2035724"/>
              <a:gd name="csY23" fmla="*/ 2123111 h 2174093"/>
              <a:gd name="csX24" fmla="*/ 992332 w 2035724"/>
              <a:gd name="csY24" fmla="*/ 2132944 h 2174093"/>
              <a:gd name="csX25" fmla="*/ 1306964 w 2035724"/>
              <a:gd name="csY25" fmla="*/ 2172273 h 2174093"/>
              <a:gd name="csX26" fmla="*/ 1621596 w 2035724"/>
              <a:gd name="csY26" fmla="*/ 2142776 h 2174093"/>
              <a:gd name="csX27" fmla="*/ 1828074 w 2035724"/>
              <a:gd name="csY27" fmla="*/ 1975628 h 2174093"/>
              <a:gd name="csX0" fmla="*/ 1820848 w 2028498"/>
              <a:gd name="csY0" fmla="*/ 1975628 h 2174093"/>
              <a:gd name="csX1" fmla="*/ 1978164 w 2028498"/>
              <a:gd name="csY1" fmla="*/ 1719989 h 2174093"/>
              <a:gd name="csX2" fmla="*/ 2017493 w 2028498"/>
              <a:gd name="csY2" fmla="*/ 1444686 h 2174093"/>
              <a:gd name="csX3" fmla="*/ 2027325 w 2028498"/>
              <a:gd name="csY3" fmla="*/ 1218544 h 2174093"/>
              <a:gd name="csX4" fmla="*/ 1995616 w 2028498"/>
              <a:gd name="csY4" fmla="*/ 1084702 h 2174093"/>
              <a:gd name="csX5" fmla="*/ 1987996 w 2028498"/>
              <a:gd name="csY5" fmla="*/ 913744 h 2174093"/>
              <a:gd name="csX6" fmla="*/ 1919170 w 2028498"/>
              <a:gd name="csY6" fmla="*/ 687602 h 2174093"/>
              <a:gd name="csX7" fmla="*/ 1891271 w 2028498"/>
              <a:gd name="csY7" fmla="*/ 602921 h 2174093"/>
              <a:gd name="csX8" fmla="*/ 1913148 w 2028498"/>
              <a:gd name="csY8" fmla="*/ 488437 h 2174093"/>
              <a:gd name="csX9" fmla="*/ 1928695 w 2028498"/>
              <a:gd name="csY9" fmla="*/ 438293 h 2174093"/>
              <a:gd name="csX10" fmla="*/ 1882445 w 2028498"/>
              <a:gd name="csY10" fmla="*/ 375043 h 2174093"/>
              <a:gd name="csX11" fmla="*/ 1631799 w 2028498"/>
              <a:gd name="csY11" fmla="*/ 296663 h 2174093"/>
              <a:gd name="csX12" fmla="*/ 1424624 w 2028498"/>
              <a:gd name="csY12" fmla="*/ 215661 h 2174093"/>
              <a:gd name="csX13" fmla="*/ 1053501 w 2028498"/>
              <a:gd name="csY13" fmla="*/ 103406 h 2174093"/>
              <a:gd name="csX14" fmla="*/ 651483 w 2028498"/>
              <a:gd name="csY14" fmla="*/ 616 h 2174093"/>
              <a:gd name="csX15" fmla="*/ 202672 w 2028498"/>
              <a:gd name="csY15" fmla="*/ 152452 h 2174093"/>
              <a:gd name="csX16" fmla="*/ 11947 w 2028498"/>
              <a:gd name="csY16" fmla="*/ 495937 h 2174093"/>
              <a:gd name="csX17" fmla="*/ 28291 w 2028498"/>
              <a:gd name="csY17" fmla="*/ 954561 h 2174093"/>
              <a:gd name="csX18" fmla="*/ 96342 w 2028498"/>
              <a:gd name="csY18" fmla="*/ 1360076 h 2174093"/>
              <a:gd name="csX19" fmla="*/ 389762 w 2028498"/>
              <a:gd name="csY19" fmla="*/ 1297202 h 2174093"/>
              <a:gd name="csX20" fmla="*/ 454164 w 2028498"/>
              <a:gd name="csY20" fmla="*/ 1562673 h 2174093"/>
              <a:gd name="csX21" fmla="*/ 522990 w 2028498"/>
              <a:gd name="csY21" fmla="*/ 1798647 h 2174093"/>
              <a:gd name="csX22" fmla="*/ 621312 w 2028498"/>
              <a:gd name="csY22" fmla="*/ 1955963 h 2174093"/>
              <a:gd name="csX23" fmla="*/ 739299 w 2028498"/>
              <a:gd name="csY23" fmla="*/ 2123111 h 2174093"/>
              <a:gd name="csX24" fmla="*/ 985106 w 2028498"/>
              <a:gd name="csY24" fmla="*/ 2132944 h 2174093"/>
              <a:gd name="csX25" fmla="*/ 1299738 w 2028498"/>
              <a:gd name="csY25" fmla="*/ 2172273 h 2174093"/>
              <a:gd name="csX26" fmla="*/ 1614370 w 2028498"/>
              <a:gd name="csY26" fmla="*/ 2142776 h 2174093"/>
              <a:gd name="csX27" fmla="*/ 1820848 w 2028498"/>
              <a:gd name="csY27" fmla="*/ 1975628 h 2174093"/>
              <a:gd name="csX0" fmla="*/ 1820848 w 2028498"/>
              <a:gd name="csY0" fmla="*/ 1975628 h 2174093"/>
              <a:gd name="csX1" fmla="*/ 1978164 w 2028498"/>
              <a:gd name="csY1" fmla="*/ 1719989 h 2174093"/>
              <a:gd name="csX2" fmla="*/ 2017493 w 2028498"/>
              <a:gd name="csY2" fmla="*/ 1444686 h 2174093"/>
              <a:gd name="csX3" fmla="*/ 2027325 w 2028498"/>
              <a:gd name="csY3" fmla="*/ 1218544 h 2174093"/>
              <a:gd name="csX4" fmla="*/ 1995616 w 2028498"/>
              <a:gd name="csY4" fmla="*/ 1084702 h 2174093"/>
              <a:gd name="csX5" fmla="*/ 1987996 w 2028498"/>
              <a:gd name="csY5" fmla="*/ 913744 h 2174093"/>
              <a:gd name="csX6" fmla="*/ 1919170 w 2028498"/>
              <a:gd name="csY6" fmla="*/ 687602 h 2174093"/>
              <a:gd name="csX7" fmla="*/ 1891271 w 2028498"/>
              <a:gd name="csY7" fmla="*/ 602921 h 2174093"/>
              <a:gd name="csX8" fmla="*/ 1913148 w 2028498"/>
              <a:gd name="csY8" fmla="*/ 488437 h 2174093"/>
              <a:gd name="csX9" fmla="*/ 1928695 w 2028498"/>
              <a:gd name="csY9" fmla="*/ 438293 h 2174093"/>
              <a:gd name="csX10" fmla="*/ 1882445 w 2028498"/>
              <a:gd name="csY10" fmla="*/ 375043 h 2174093"/>
              <a:gd name="csX11" fmla="*/ 1631799 w 2028498"/>
              <a:gd name="csY11" fmla="*/ 296663 h 2174093"/>
              <a:gd name="csX12" fmla="*/ 1424624 w 2028498"/>
              <a:gd name="csY12" fmla="*/ 215661 h 2174093"/>
              <a:gd name="csX13" fmla="*/ 1053501 w 2028498"/>
              <a:gd name="csY13" fmla="*/ 103406 h 2174093"/>
              <a:gd name="csX14" fmla="*/ 651483 w 2028498"/>
              <a:gd name="csY14" fmla="*/ 616 h 2174093"/>
              <a:gd name="csX15" fmla="*/ 202672 w 2028498"/>
              <a:gd name="csY15" fmla="*/ 152452 h 2174093"/>
              <a:gd name="csX16" fmla="*/ 11947 w 2028498"/>
              <a:gd name="csY16" fmla="*/ 495937 h 2174093"/>
              <a:gd name="csX17" fmla="*/ 28291 w 2028498"/>
              <a:gd name="csY17" fmla="*/ 954561 h 2174093"/>
              <a:gd name="csX18" fmla="*/ 96342 w 2028498"/>
              <a:gd name="csY18" fmla="*/ 1360076 h 2174093"/>
              <a:gd name="csX19" fmla="*/ 215681 w 2028498"/>
              <a:gd name="csY19" fmla="*/ 1527024 h 2174093"/>
              <a:gd name="csX20" fmla="*/ 454164 w 2028498"/>
              <a:gd name="csY20" fmla="*/ 1562673 h 2174093"/>
              <a:gd name="csX21" fmla="*/ 522990 w 2028498"/>
              <a:gd name="csY21" fmla="*/ 1798647 h 2174093"/>
              <a:gd name="csX22" fmla="*/ 621312 w 2028498"/>
              <a:gd name="csY22" fmla="*/ 1955963 h 2174093"/>
              <a:gd name="csX23" fmla="*/ 739299 w 2028498"/>
              <a:gd name="csY23" fmla="*/ 2123111 h 2174093"/>
              <a:gd name="csX24" fmla="*/ 985106 w 2028498"/>
              <a:gd name="csY24" fmla="*/ 2132944 h 2174093"/>
              <a:gd name="csX25" fmla="*/ 1299738 w 2028498"/>
              <a:gd name="csY25" fmla="*/ 2172273 h 2174093"/>
              <a:gd name="csX26" fmla="*/ 1614370 w 2028498"/>
              <a:gd name="csY26" fmla="*/ 2142776 h 2174093"/>
              <a:gd name="csX27" fmla="*/ 1820848 w 2028498"/>
              <a:gd name="csY27" fmla="*/ 1975628 h 2174093"/>
              <a:gd name="csX0" fmla="*/ 1820848 w 2028498"/>
              <a:gd name="csY0" fmla="*/ 1975628 h 2174093"/>
              <a:gd name="csX1" fmla="*/ 1978164 w 2028498"/>
              <a:gd name="csY1" fmla="*/ 1719989 h 2174093"/>
              <a:gd name="csX2" fmla="*/ 2017493 w 2028498"/>
              <a:gd name="csY2" fmla="*/ 1444686 h 2174093"/>
              <a:gd name="csX3" fmla="*/ 2027325 w 2028498"/>
              <a:gd name="csY3" fmla="*/ 1218544 h 2174093"/>
              <a:gd name="csX4" fmla="*/ 1995616 w 2028498"/>
              <a:gd name="csY4" fmla="*/ 1084702 h 2174093"/>
              <a:gd name="csX5" fmla="*/ 1987996 w 2028498"/>
              <a:gd name="csY5" fmla="*/ 913744 h 2174093"/>
              <a:gd name="csX6" fmla="*/ 1919170 w 2028498"/>
              <a:gd name="csY6" fmla="*/ 687602 h 2174093"/>
              <a:gd name="csX7" fmla="*/ 1891271 w 2028498"/>
              <a:gd name="csY7" fmla="*/ 602921 h 2174093"/>
              <a:gd name="csX8" fmla="*/ 1913148 w 2028498"/>
              <a:gd name="csY8" fmla="*/ 488437 h 2174093"/>
              <a:gd name="csX9" fmla="*/ 1928695 w 2028498"/>
              <a:gd name="csY9" fmla="*/ 438293 h 2174093"/>
              <a:gd name="csX10" fmla="*/ 1882445 w 2028498"/>
              <a:gd name="csY10" fmla="*/ 375043 h 2174093"/>
              <a:gd name="csX11" fmla="*/ 1631799 w 2028498"/>
              <a:gd name="csY11" fmla="*/ 296663 h 2174093"/>
              <a:gd name="csX12" fmla="*/ 1424624 w 2028498"/>
              <a:gd name="csY12" fmla="*/ 215661 h 2174093"/>
              <a:gd name="csX13" fmla="*/ 1053501 w 2028498"/>
              <a:gd name="csY13" fmla="*/ 103406 h 2174093"/>
              <a:gd name="csX14" fmla="*/ 651483 w 2028498"/>
              <a:gd name="csY14" fmla="*/ 616 h 2174093"/>
              <a:gd name="csX15" fmla="*/ 202672 w 2028498"/>
              <a:gd name="csY15" fmla="*/ 152452 h 2174093"/>
              <a:gd name="csX16" fmla="*/ 11947 w 2028498"/>
              <a:gd name="csY16" fmla="*/ 495937 h 2174093"/>
              <a:gd name="csX17" fmla="*/ 28291 w 2028498"/>
              <a:gd name="csY17" fmla="*/ 954561 h 2174093"/>
              <a:gd name="csX18" fmla="*/ 96342 w 2028498"/>
              <a:gd name="csY18" fmla="*/ 1360076 h 2174093"/>
              <a:gd name="csX19" fmla="*/ 215681 w 2028498"/>
              <a:gd name="csY19" fmla="*/ 1527024 h 2174093"/>
              <a:gd name="csX20" fmla="*/ 293699 w 2028498"/>
              <a:gd name="csY20" fmla="*/ 1703658 h 2174093"/>
              <a:gd name="csX21" fmla="*/ 522990 w 2028498"/>
              <a:gd name="csY21" fmla="*/ 1798647 h 2174093"/>
              <a:gd name="csX22" fmla="*/ 621312 w 2028498"/>
              <a:gd name="csY22" fmla="*/ 1955963 h 2174093"/>
              <a:gd name="csX23" fmla="*/ 739299 w 2028498"/>
              <a:gd name="csY23" fmla="*/ 2123111 h 2174093"/>
              <a:gd name="csX24" fmla="*/ 985106 w 2028498"/>
              <a:gd name="csY24" fmla="*/ 2132944 h 2174093"/>
              <a:gd name="csX25" fmla="*/ 1299738 w 2028498"/>
              <a:gd name="csY25" fmla="*/ 2172273 h 2174093"/>
              <a:gd name="csX26" fmla="*/ 1614370 w 2028498"/>
              <a:gd name="csY26" fmla="*/ 2142776 h 2174093"/>
              <a:gd name="csX27" fmla="*/ 1820848 w 2028498"/>
              <a:gd name="csY27" fmla="*/ 1975628 h 2174093"/>
              <a:gd name="csX0" fmla="*/ 1820848 w 2028498"/>
              <a:gd name="csY0" fmla="*/ 1975628 h 2174093"/>
              <a:gd name="csX1" fmla="*/ 1978164 w 2028498"/>
              <a:gd name="csY1" fmla="*/ 1719989 h 2174093"/>
              <a:gd name="csX2" fmla="*/ 2017493 w 2028498"/>
              <a:gd name="csY2" fmla="*/ 1444686 h 2174093"/>
              <a:gd name="csX3" fmla="*/ 2027325 w 2028498"/>
              <a:gd name="csY3" fmla="*/ 1218544 h 2174093"/>
              <a:gd name="csX4" fmla="*/ 1995616 w 2028498"/>
              <a:gd name="csY4" fmla="*/ 1084702 h 2174093"/>
              <a:gd name="csX5" fmla="*/ 1987996 w 2028498"/>
              <a:gd name="csY5" fmla="*/ 913744 h 2174093"/>
              <a:gd name="csX6" fmla="*/ 1919170 w 2028498"/>
              <a:gd name="csY6" fmla="*/ 687602 h 2174093"/>
              <a:gd name="csX7" fmla="*/ 1891271 w 2028498"/>
              <a:gd name="csY7" fmla="*/ 602921 h 2174093"/>
              <a:gd name="csX8" fmla="*/ 1913148 w 2028498"/>
              <a:gd name="csY8" fmla="*/ 488437 h 2174093"/>
              <a:gd name="csX9" fmla="*/ 1928695 w 2028498"/>
              <a:gd name="csY9" fmla="*/ 438293 h 2174093"/>
              <a:gd name="csX10" fmla="*/ 1882445 w 2028498"/>
              <a:gd name="csY10" fmla="*/ 375043 h 2174093"/>
              <a:gd name="csX11" fmla="*/ 1631799 w 2028498"/>
              <a:gd name="csY11" fmla="*/ 296663 h 2174093"/>
              <a:gd name="csX12" fmla="*/ 1424624 w 2028498"/>
              <a:gd name="csY12" fmla="*/ 215661 h 2174093"/>
              <a:gd name="csX13" fmla="*/ 1053501 w 2028498"/>
              <a:gd name="csY13" fmla="*/ 103406 h 2174093"/>
              <a:gd name="csX14" fmla="*/ 651483 w 2028498"/>
              <a:gd name="csY14" fmla="*/ 616 h 2174093"/>
              <a:gd name="csX15" fmla="*/ 202672 w 2028498"/>
              <a:gd name="csY15" fmla="*/ 152452 h 2174093"/>
              <a:gd name="csX16" fmla="*/ 11947 w 2028498"/>
              <a:gd name="csY16" fmla="*/ 495937 h 2174093"/>
              <a:gd name="csX17" fmla="*/ 28291 w 2028498"/>
              <a:gd name="csY17" fmla="*/ 954561 h 2174093"/>
              <a:gd name="csX18" fmla="*/ 96342 w 2028498"/>
              <a:gd name="csY18" fmla="*/ 1360076 h 2174093"/>
              <a:gd name="csX19" fmla="*/ 215681 w 2028498"/>
              <a:gd name="csY19" fmla="*/ 1527024 h 2174093"/>
              <a:gd name="csX20" fmla="*/ 293699 w 2028498"/>
              <a:gd name="csY20" fmla="*/ 1703658 h 2174093"/>
              <a:gd name="csX21" fmla="*/ 448194 w 2028498"/>
              <a:gd name="csY21" fmla="*/ 1949276 h 2174093"/>
              <a:gd name="csX22" fmla="*/ 621312 w 2028498"/>
              <a:gd name="csY22" fmla="*/ 1955963 h 2174093"/>
              <a:gd name="csX23" fmla="*/ 739299 w 2028498"/>
              <a:gd name="csY23" fmla="*/ 2123111 h 2174093"/>
              <a:gd name="csX24" fmla="*/ 985106 w 2028498"/>
              <a:gd name="csY24" fmla="*/ 2132944 h 2174093"/>
              <a:gd name="csX25" fmla="*/ 1299738 w 2028498"/>
              <a:gd name="csY25" fmla="*/ 2172273 h 2174093"/>
              <a:gd name="csX26" fmla="*/ 1614370 w 2028498"/>
              <a:gd name="csY26" fmla="*/ 2142776 h 2174093"/>
              <a:gd name="csX27" fmla="*/ 1820848 w 2028498"/>
              <a:gd name="csY27" fmla="*/ 1975628 h 2174093"/>
              <a:gd name="csX0" fmla="*/ 1820848 w 2028498"/>
              <a:gd name="csY0" fmla="*/ 1975628 h 2174093"/>
              <a:gd name="csX1" fmla="*/ 1978164 w 2028498"/>
              <a:gd name="csY1" fmla="*/ 1719989 h 2174093"/>
              <a:gd name="csX2" fmla="*/ 2017493 w 2028498"/>
              <a:gd name="csY2" fmla="*/ 1444686 h 2174093"/>
              <a:gd name="csX3" fmla="*/ 2027325 w 2028498"/>
              <a:gd name="csY3" fmla="*/ 1218544 h 2174093"/>
              <a:gd name="csX4" fmla="*/ 1995616 w 2028498"/>
              <a:gd name="csY4" fmla="*/ 1084702 h 2174093"/>
              <a:gd name="csX5" fmla="*/ 1987996 w 2028498"/>
              <a:gd name="csY5" fmla="*/ 913744 h 2174093"/>
              <a:gd name="csX6" fmla="*/ 1919170 w 2028498"/>
              <a:gd name="csY6" fmla="*/ 687602 h 2174093"/>
              <a:gd name="csX7" fmla="*/ 1891271 w 2028498"/>
              <a:gd name="csY7" fmla="*/ 602921 h 2174093"/>
              <a:gd name="csX8" fmla="*/ 1913148 w 2028498"/>
              <a:gd name="csY8" fmla="*/ 488437 h 2174093"/>
              <a:gd name="csX9" fmla="*/ 1928695 w 2028498"/>
              <a:gd name="csY9" fmla="*/ 438293 h 2174093"/>
              <a:gd name="csX10" fmla="*/ 1882445 w 2028498"/>
              <a:gd name="csY10" fmla="*/ 375043 h 2174093"/>
              <a:gd name="csX11" fmla="*/ 1631799 w 2028498"/>
              <a:gd name="csY11" fmla="*/ 296663 h 2174093"/>
              <a:gd name="csX12" fmla="*/ 1424624 w 2028498"/>
              <a:gd name="csY12" fmla="*/ 215661 h 2174093"/>
              <a:gd name="csX13" fmla="*/ 1053501 w 2028498"/>
              <a:gd name="csY13" fmla="*/ 103406 h 2174093"/>
              <a:gd name="csX14" fmla="*/ 651483 w 2028498"/>
              <a:gd name="csY14" fmla="*/ 616 h 2174093"/>
              <a:gd name="csX15" fmla="*/ 202672 w 2028498"/>
              <a:gd name="csY15" fmla="*/ 152452 h 2174093"/>
              <a:gd name="csX16" fmla="*/ 11947 w 2028498"/>
              <a:gd name="csY16" fmla="*/ 495937 h 2174093"/>
              <a:gd name="csX17" fmla="*/ 28291 w 2028498"/>
              <a:gd name="csY17" fmla="*/ 954561 h 2174093"/>
              <a:gd name="csX18" fmla="*/ 96342 w 2028498"/>
              <a:gd name="csY18" fmla="*/ 1360076 h 2174093"/>
              <a:gd name="csX19" fmla="*/ 215681 w 2028498"/>
              <a:gd name="csY19" fmla="*/ 1527024 h 2174093"/>
              <a:gd name="csX20" fmla="*/ 293699 w 2028498"/>
              <a:gd name="csY20" fmla="*/ 1703658 h 2174093"/>
              <a:gd name="csX21" fmla="*/ 448194 w 2028498"/>
              <a:gd name="csY21" fmla="*/ 1949276 h 2174093"/>
              <a:gd name="csX22" fmla="*/ 579896 w 2028498"/>
              <a:gd name="csY22" fmla="*/ 2066974 h 2174093"/>
              <a:gd name="csX23" fmla="*/ 739299 w 2028498"/>
              <a:gd name="csY23" fmla="*/ 2123111 h 2174093"/>
              <a:gd name="csX24" fmla="*/ 985106 w 2028498"/>
              <a:gd name="csY24" fmla="*/ 2132944 h 2174093"/>
              <a:gd name="csX25" fmla="*/ 1299738 w 2028498"/>
              <a:gd name="csY25" fmla="*/ 2172273 h 2174093"/>
              <a:gd name="csX26" fmla="*/ 1614370 w 2028498"/>
              <a:gd name="csY26" fmla="*/ 2142776 h 2174093"/>
              <a:gd name="csX27" fmla="*/ 1820848 w 2028498"/>
              <a:gd name="csY27" fmla="*/ 1975628 h 2174093"/>
              <a:gd name="csX0" fmla="*/ 1820848 w 2028498"/>
              <a:gd name="csY0" fmla="*/ 1975628 h 2239633"/>
              <a:gd name="csX1" fmla="*/ 1978164 w 2028498"/>
              <a:gd name="csY1" fmla="*/ 1719989 h 2239633"/>
              <a:gd name="csX2" fmla="*/ 2017493 w 2028498"/>
              <a:gd name="csY2" fmla="*/ 1444686 h 2239633"/>
              <a:gd name="csX3" fmla="*/ 2027325 w 2028498"/>
              <a:gd name="csY3" fmla="*/ 1218544 h 2239633"/>
              <a:gd name="csX4" fmla="*/ 1995616 w 2028498"/>
              <a:gd name="csY4" fmla="*/ 1084702 h 2239633"/>
              <a:gd name="csX5" fmla="*/ 1987996 w 2028498"/>
              <a:gd name="csY5" fmla="*/ 913744 h 2239633"/>
              <a:gd name="csX6" fmla="*/ 1919170 w 2028498"/>
              <a:gd name="csY6" fmla="*/ 687602 h 2239633"/>
              <a:gd name="csX7" fmla="*/ 1891271 w 2028498"/>
              <a:gd name="csY7" fmla="*/ 602921 h 2239633"/>
              <a:gd name="csX8" fmla="*/ 1913148 w 2028498"/>
              <a:gd name="csY8" fmla="*/ 488437 h 2239633"/>
              <a:gd name="csX9" fmla="*/ 1928695 w 2028498"/>
              <a:gd name="csY9" fmla="*/ 438293 h 2239633"/>
              <a:gd name="csX10" fmla="*/ 1882445 w 2028498"/>
              <a:gd name="csY10" fmla="*/ 375043 h 2239633"/>
              <a:gd name="csX11" fmla="*/ 1631799 w 2028498"/>
              <a:gd name="csY11" fmla="*/ 296663 h 2239633"/>
              <a:gd name="csX12" fmla="*/ 1424624 w 2028498"/>
              <a:gd name="csY12" fmla="*/ 215661 h 2239633"/>
              <a:gd name="csX13" fmla="*/ 1053501 w 2028498"/>
              <a:gd name="csY13" fmla="*/ 103406 h 2239633"/>
              <a:gd name="csX14" fmla="*/ 651483 w 2028498"/>
              <a:gd name="csY14" fmla="*/ 616 h 2239633"/>
              <a:gd name="csX15" fmla="*/ 202672 w 2028498"/>
              <a:gd name="csY15" fmla="*/ 152452 h 2239633"/>
              <a:gd name="csX16" fmla="*/ 11947 w 2028498"/>
              <a:gd name="csY16" fmla="*/ 495937 h 2239633"/>
              <a:gd name="csX17" fmla="*/ 28291 w 2028498"/>
              <a:gd name="csY17" fmla="*/ 954561 h 2239633"/>
              <a:gd name="csX18" fmla="*/ 96342 w 2028498"/>
              <a:gd name="csY18" fmla="*/ 1360076 h 2239633"/>
              <a:gd name="csX19" fmla="*/ 215681 w 2028498"/>
              <a:gd name="csY19" fmla="*/ 1527024 h 2239633"/>
              <a:gd name="csX20" fmla="*/ 293699 w 2028498"/>
              <a:gd name="csY20" fmla="*/ 1703658 h 2239633"/>
              <a:gd name="csX21" fmla="*/ 448194 w 2028498"/>
              <a:gd name="csY21" fmla="*/ 1949276 h 2239633"/>
              <a:gd name="csX22" fmla="*/ 579896 w 2028498"/>
              <a:gd name="csY22" fmla="*/ 2066974 h 2239633"/>
              <a:gd name="csX23" fmla="*/ 739299 w 2028498"/>
              <a:gd name="csY23" fmla="*/ 2123111 h 2239633"/>
              <a:gd name="csX24" fmla="*/ 985106 w 2028498"/>
              <a:gd name="csY24" fmla="*/ 2132944 h 2239633"/>
              <a:gd name="csX25" fmla="*/ 1299738 w 2028498"/>
              <a:gd name="csY25" fmla="*/ 2172273 h 2239633"/>
              <a:gd name="csX26" fmla="*/ 1684058 w 2028498"/>
              <a:gd name="csY26" fmla="*/ 2230147 h 2239633"/>
              <a:gd name="csX27" fmla="*/ 1820848 w 2028498"/>
              <a:gd name="csY27" fmla="*/ 1975628 h 2239633"/>
              <a:gd name="csX0" fmla="*/ 2042112 w 2054770"/>
              <a:gd name="csY0" fmla="*/ 2033073 h 2234389"/>
              <a:gd name="csX1" fmla="*/ 1978164 w 2054770"/>
              <a:gd name="csY1" fmla="*/ 1719989 h 2234389"/>
              <a:gd name="csX2" fmla="*/ 2017493 w 2054770"/>
              <a:gd name="csY2" fmla="*/ 1444686 h 2234389"/>
              <a:gd name="csX3" fmla="*/ 2027325 w 2054770"/>
              <a:gd name="csY3" fmla="*/ 1218544 h 2234389"/>
              <a:gd name="csX4" fmla="*/ 1995616 w 2054770"/>
              <a:gd name="csY4" fmla="*/ 1084702 h 2234389"/>
              <a:gd name="csX5" fmla="*/ 1987996 w 2054770"/>
              <a:gd name="csY5" fmla="*/ 913744 h 2234389"/>
              <a:gd name="csX6" fmla="*/ 1919170 w 2054770"/>
              <a:gd name="csY6" fmla="*/ 687602 h 2234389"/>
              <a:gd name="csX7" fmla="*/ 1891271 w 2054770"/>
              <a:gd name="csY7" fmla="*/ 602921 h 2234389"/>
              <a:gd name="csX8" fmla="*/ 1913148 w 2054770"/>
              <a:gd name="csY8" fmla="*/ 488437 h 2234389"/>
              <a:gd name="csX9" fmla="*/ 1928695 w 2054770"/>
              <a:gd name="csY9" fmla="*/ 438293 h 2234389"/>
              <a:gd name="csX10" fmla="*/ 1882445 w 2054770"/>
              <a:gd name="csY10" fmla="*/ 375043 h 2234389"/>
              <a:gd name="csX11" fmla="*/ 1631799 w 2054770"/>
              <a:gd name="csY11" fmla="*/ 296663 h 2234389"/>
              <a:gd name="csX12" fmla="*/ 1424624 w 2054770"/>
              <a:gd name="csY12" fmla="*/ 215661 h 2234389"/>
              <a:gd name="csX13" fmla="*/ 1053501 w 2054770"/>
              <a:gd name="csY13" fmla="*/ 103406 h 2234389"/>
              <a:gd name="csX14" fmla="*/ 651483 w 2054770"/>
              <a:gd name="csY14" fmla="*/ 616 h 2234389"/>
              <a:gd name="csX15" fmla="*/ 202672 w 2054770"/>
              <a:gd name="csY15" fmla="*/ 152452 h 2234389"/>
              <a:gd name="csX16" fmla="*/ 11947 w 2054770"/>
              <a:gd name="csY16" fmla="*/ 495937 h 2234389"/>
              <a:gd name="csX17" fmla="*/ 28291 w 2054770"/>
              <a:gd name="csY17" fmla="*/ 954561 h 2234389"/>
              <a:gd name="csX18" fmla="*/ 96342 w 2054770"/>
              <a:gd name="csY18" fmla="*/ 1360076 h 2234389"/>
              <a:gd name="csX19" fmla="*/ 215681 w 2054770"/>
              <a:gd name="csY19" fmla="*/ 1527024 h 2234389"/>
              <a:gd name="csX20" fmla="*/ 293699 w 2054770"/>
              <a:gd name="csY20" fmla="*/ 1703658 h 2234389"/>
              <a:gd name="csX21" fmla="*/ 448194 w 2054770"/>
              <a:gd name="csY21" fmla="*/ 1949276 h 2234389"/>
              <a:gd name="csX22" fmla="*/ 579896 w 2054770"/>
              <a:gd name="csY22" fmla="*/ 2066974 h 2234389"/>
              <a:gd name="csX23" fmla="*/ 739299 w 2054770"/>
              <a:gd name="csY23" fmla="*/ 2123111 h 2234389"/>
              <a:gd name="csX24" fmla="*/ 985106 w 2054770"/>
              <a:gd name="csY24" fmla="*/ 2132944 h 2234389"/>
              <a:gd name="csX25" fmla="*/ 1299738 w 2054770"/>
              <a:gd name="csY25" fmla="*/ 2172273 h 2234389"/>
              <a:gd name="csX26" fmla="*/ 1684058 w 2054770"/>
              <a:gd name="csY26" fmla="*/ 2230147 h 2234389"/>
              <a:gd name="csX27" fmla="*/ 2042112 w 2054770"/>
              <a:gd name="csY27" fmla="*/ 2033073 h 2234389"/>
              <a:gd name="csX0" fmla="*/ 2042112 w 2044602"/>
              <a:gd name="csY0" fmla="*/ 2033073 h 2269207"/>
              <a:gd name="csX1" fmla="*/ 1978164 w 2044602"/>
              <a:gd name="csY1" fmla="*/ 1719989 h 2269207"/>
              <a:gd name="csX2" fmla="*/ 2017493 w 2044602"/>
              <a:gd name="csY2" fmla="*/ 1444686 h 2269207"/>
              <a:gd name="csX3" fmla="*/ 2027325 w 2044602"/>
              <a:gd name="csY3" fmla="*/ 1218544 h 2269207"/>
              <a:gd name="csX4" fmla="*/ 1995616 w 2044602"/>
              <a:gd name="csY4" fmla="*/ 1084702 h 2269207"/>
              <a:gd name="csX5" fmla="*/ 1987996 w 2044602"/>
              <a:gd name="csY5" fmla="*/ 913744 h 2269207"/>
              <a:gd name="csX6" fmla="*/ 1919170 w 2044602"/>
              <a:gd name="csY6" fmla="*/ 687602 h 2269207"/>
              <a:gd name="csX7" fmla="*/ 1891271 w 2044602"/>
              <a:gd name="csY7" fmla="*/ 602921 h 2269207"/>
              <a:gd name="csX8" fmla="*/ 1913148 w 2044602"/>
              <a:gd name="csY8" fmla="*/ 488437 h 2269207"/>
              <a:gd name="csX9" fmla="*/ 1928695 w 2044602"/>
              <a:gd name="csY9" fmla="*/ 438293 h 2269207"/>
              <a:gd name="csX10" fmla="*/ 1882445 w 2044602"/>
              <a:gd name="csY10" fmla="*/ 375043 h 2269207"/>
              <a:gd name="csX11" fmla="*/ 1631799 w 2044602"/>
              <a:gd name="csY11" fmla="*/ 296663 h 2269207"/>
              <a:gd name="csX12" fmla="*/ 1424624 w 2044602"/>
              <a:gd name="csY12" fmla="*/ 215661 h 2269207"/>
              <a:gd name="csX13" fmla="*/ 1053501 w 2044602"/>
              <a:gd name="csY13" fmla="*/ 103406 h 2269207"/>
              <a:gd name="csX14" fmla="*/ 651483 w 2044602"/>
              <a:gd name="csY14" fmla="*/ 616 h 2269207"/>
              <a:gd name="csX15" fmla="*/ 202672 w 2044602"/>
              <a:gd name="csY15" fmla="*/ 152452 h 2269207"/>
              <a:gd name="csX16" fmla="*/ 11947 w 2044602"/>
              <a:gd name="csY16" fmla="*/ 495937 h 2269207"/>
              <a:gd name="csX17" fmla="*/ 28291 w 2044602"/>
              <a:gd name="csY17" fmla="*/ 954561 h 2269207"/>
              <a:gd name="csX18" fmla="*/ 96342 w 2044602"/>
              <a:gd name="csY18" fmla="*/ 1360076 h 2269207"/>
              <a:gd name="csX19" fmla="*/ 215681 w 2044602"/>
              <a:gd name="csY19" fmla="*/ 1527024 h 2269207"/>
              <a:gd name="csX20" fmla="*/ 293699 w 2044602"/>
              <a:gd name="csY20" fmla="*/ 1703658 h 2269207"/>
              <a:gd name="csX21" fmla="*/ 448194 w 2044602"/>
              <a:gd name="csY21" fmla="*/ 1949276 h 2269207"/>
              <a:gd name="csX22" fmla="*/ 579896 w 2044602"/>
              <a:gd name="csY22" fmla="*/ 2066974 h 2269207"/>
              <a:gd name="csX23" fmla="*/ 739299 w 2044602"/>
              <a:gd name="csY23" fmla="*/ 2123111 h 2269207"/>
              <a:gd name="csX24" fmla="*/ 985106 w 2044602"/>
              <a:gd name="csY24" fmla="*/ 2132944 h 2269207"/>
              <a:gd name="csX25" fmla="*/ 1299738 w 2044602"/>
              <a:gd name="csY25" fmla="*/ 2172273 h 2269207"/>
              <a:gd name="csX26" fmla="*/ 1875206 w 2044602"/>
              <a:gd name="csY26" fmla="*/ 2266127 h 2269207"/>
              <a:gd name="csX27" fmla="*/ 2042112 w 2044602"/>
              <a:gd name="csY27" fmla="*/ 2033073 h 2269207"/>
              <a:gd name="csX0" fmla="*/ 2042112 w 2121201"/>
              <a:gd name="csY0" fmla="*/ 2033073 h 2269207"/>
              <a:gd name="csX1" fmla="*/ 2120923 w 2121201"/>
              <a:gd name="csY1" fmla="*/ 1752328 h 2269207"/>
              <a:gd name="csX2" fmla="*/ 2017493 w 2121201"/>
              <a:gd name="csY2" fmla="*/ 1444686 h 2269207"/>
              <a:gd name="csX3" fmla="*/ 2027325 w 2121201"/>
              <a:gd name="csY3" fmla="*/ 1218544 h 2269207"/>
              <a:gd name="csX4" fmla="*/ 1995616 w 2121201"/>
              <a:gd name="csY4" fmla="*/ 1084702 h 2269207"/>
              <a:gd name="csX5" fmla="*/ 1987996 w 2121201"/>
              <a:gd name="csY5" fmla="*/ 913744 h 2269207"/>
              <a:gd name="csX6" fmla="*/ 1919170 w 2121201"/>
              <a:gd name="csY6" fmla="*/ 687602 h 2269207"/>
              <a:gd name="csX7" fmla="*/ 1891271 w 2121201"/>
              <a:gd name="csY7" fmla="*/ 602921 h 2269207"/>
              <a:gd name="csX8" fmla="*/ 1913148 w 2121201"/>
              <a:gd name="csY8" fmla="*/ 488437 h 2269207"/>
              <a:gd name="csX9" fmla="*/ 1928695 w 2121201"/>
              <a:gd name="csY9" fmla="*/ 438293 h 2269207"/>
              <a:gd name="csX10" fmla="*/ 1882445 w 2121201"/>
              <a:gd name="csY10" fmla="*/ 375043 h 2269207"/>
              <a:gd name="csX11" fmla="*/ 1631799 w 2121201"/>
              <a:gd name="csY11" fmla="*/ 296663 h 2269207"/>
              <a:gd name="csX12" fmla="*/ 1424624 w 2121201"/>
              <a:gd name="csY12" fmla="*/ 215661 h 2269207"/>
              <a:gd name="csX13" fmla="*/ 1053501 w 2121201"/>
              <a:gd name="csY13" fmla="*/ 103406 h 2269207"/>
              <a:gd name="csX14" fmla="*/ 651483 w 2121201"/>
              <a:gd name="csY14" fmla="*/ 616 h 2269207"/>
              <a:gd name="csX15" fmla="*/ 202672 w 2121201"/>
              <a:gd name="csY15" fmla="*/ 152452 h 2269207"/>
              <a:gd name="csX16" fmla="*/ 11947 w 2121201"/>
              <a:gd name="csY16" fmla="*/ 495937 h 2269207"/>
              <a:gd name="csX17" fmla="*/ 28291 w 2121201"/>
              <a:gd name="csY17" fmla="*/ 954561 h 2269207"/>
              <a:gd name="csX18" fmla="*/ 96342 w 2121201"/>
              <a:gd name="csY18" fmla="*/ 1360076 h 2269207"/>
              <a:gd name="csX19" fmla="*/ 215681 w 2121201"/>
              <a:gd name="csY19" fmla="*/ 1527024 h 2269207"/>
              <a:gd name="csX20" fmla="*/ 293699 w 2121201"/>
              <a:gd name="csY20" fmla="*/ 1703658 h 2269207"/>
              <a:gd name="csX21" fmla="*/ 448194 w 2121201"/>
              <a:gd name="csY21" fmla="*/ 1949276 h 2269207"/>
              <a:gd name="csX22" fmla="*/ 579896 w 2121201"/>
              <a:gd name="csY22" fmla="*/ 2066974 h 2269207"/>
              <a:gd name="csX23" fmla="*/ 739299 w 2121201"/>
              <a:gd name="csY23" fmla="*/ 2123111 h 2269207"/>
              <a:gd name="csX24" fmla="*/ 985106 w 2121201"/>
              <a:gd name="csY24" fmla="*/ 2132944 h 2269207"/>
              <a:gd name="csX25" fmla="*/ 1299738 w 2121201"/>
              <a:gd name="csY25" fmla="*/ 2172273 h 2269207"/>
              <a:gd name="csX26" fmla="*/ 1875206 w 2121201"/>
              <a:gd name="csY26" fmla="*/ 2266127 h 2269207"/>
              <a:gd name="csX27" fmla="*/ 2042112 w 2121201"/>
              <a:gd name="csY27" fmla="*/ 2033073 h 2269207"/>
              <a:gd name="csX0" fmla="*/ 2042112 w 2134856"/>
              <a:gd name="csY0" fmla="*/ 2033073 h 2269207"/>
              <a:gd name="csX1" fmla="*/ 2120923 w 2134856"/>
              <a:gd name="csY1" fmla="*/ 1752328 h 2269207"/>
              <a:gd name="csX2" fmla="*/ 2125821 w 2134856"/>
              <a:gd name="csY2" fmla="*/ 1421638 h 2269207"/>
              <a:gd name="csX3" fmla="*/ 2027325 w 2134856"/>
              <a:gd name="csY3" fmla="*/ 1218544 h 2269207"/>
              <a:gd name="csX4" fmla="*/ 1995616 w 2134856"/>
              <a:gd name="csY4" fmla="*/ 1084702 h 2269207"/>
              <a:gd name="csX5" fmla="*/ 1987996 w 2134856"/>
              <a:gd name="csY5" fmla="*/ 913744 h 2269207"/>
              <a:gd name="csX6" fmla="*/ 1919170 w 2134856"/>
              <a:gd name="csY6" fmla="*/ 687602 h 2269207"/>
              <a:gd name="csX7" fmla="*/ 1891271 w 2134856"/>
              <a:gd name="csY7" fmla="*/ 602921 h 2269207"/>
              <a:gd name="csX8" fmla="*/ 1913148 w 2134856"/>
              <a:gd name="csY8" fmla="*/ 488437 h 2269207"/>
              <a:gd name="csX9" fmla="*/ 1928695 w 2134856"/>
              <a:gd name="csY9" fmla="*/ 438293 h 2269207"/>
              <a:gd name="csX10" fmla="*/ 1882445 w 2134856"/>
              <a:gd name="csY10" fmla="*/ 375043 h 2269207"/>
              <a:gd name="csX11" fmla="*/ 1631799 w 2134856"/>
              <a:gd name="csY11" fmla="*/ 296663 h 2269207"/>
              <a:gd name="csX12" fmla="*/ 1424624 w 2134856"/>
              <a:gd name="csY12" fmla="*/ 215661 h 2269207"/>
              <a:gd name="csX13" fmla="*/ 1053501 w 2134856"/>
              <a:gd name="csY13" fmla="*/ 103406 h 2269207"/>
              <a:gd name="csX14" fmla="*/ 651483 w 2134856"/>
              <a:gd name="csY14" fmla="*/ 616 h 2269207"/>
              <a:gd name="csX15" fmla="*/ 202672 w 2134856"/>
              <a:gd name="csY15" fmla="*/ 152452 h 2269207"/>
              <a:gd name="csX16" fmla="*/ 11947 w 2134856"/>
              <a:gd name="csY16" fmla="*/ 495937 h 2269207"/>
              <a:gd name="csX17" fmla="*/ 28291 w 2134856"/>
              <a:gd name="csY17" fmla="*/ 954561 h 2269207"/>
              <a:gd name="csX18" fmla="*/ 96342 w 2134856"/>
              <a:gd name="csY18" fmla="*/ 1360076 h 2269207"/>
              <a:gd name="csX19" fmla="*/ 215681 w 2134856"/>
              <a:gd name="csY19" fmla="*/ 1527024 h 2269207"/>
              <a:gd name="csX20" fmla="*/ 293699 w 2134856"/>
              <a:gd name="csY20" fmla="*/ 1703658 h 2269207"/>
              <a:gd name="csX21" fmla="*/ 448194 w 2134856"/>
              <a:gd name="csY21" fmla="*/ 1949276 h 2269207"/>
              <a:gd name="csX22" fmla="*/ 579896 w 2134856"/>
              <a:gd name="csY22" fmla="*/ 2066974 h 2269207"/>
              <a:gd name="csX23" fmla="*/ 739299 w 2134856"/>
              <a:gd name="csY23" fmla="*/ 2123111 h 2269207"/>
              <a:gd name="csX24" fmla="*/ 985106 w 2134856"/>
              <a:gd name="csY24" fmla="*/ 2132944 h 2269207"/>
              <a:gd name="csX25" fmla="*/ 1299738 w 2134856"/>
              <a:gd name="csY25" fmla="*/ 2172273 h 2269207"/>
              <a:gd name="csX26" fmla="*/ 1875206 w 2134856"/>
              <a:gd name="csY26" fmla="*/ 2266127 h 2269207"/>
              <a:gd name="csX27" fmla="*/ 2042112 w 2134856"/>
              <a:gd name="csY27" fmla="*/ 2033073 h 2269207"/>
              <a:gd name="csX0" fmla="*/ 2042112 w 2254705"/>
              <a:gd name="csY0" fmla="*/ 2033073 h 2269207"/>
              <a:gd name="csX1" fmla="*/ 2120923 w 2254705"/>
              <a:gd name="csY1" fmla="*/ 1752328 h 2269207"/>
              <a:gd name="csX2" fmla="*/ 2125821 w 2254705"/>
              <a:gd name="csY2" fmla="*/ 1421638 h 2269207"/>
              <a:gd name="csX3" fmla="*/ 2252207 w 2254705"/>
              <a:gd name="csY3" fmla="*/ 1243863 h 2269207"/>
              <a:gd name="csX4" fmla="*/ 1995616 w 2254705"/>
              <a:gd name="csY4" fmla="*/ 1084702 h 2269207"/>
              <a:gd name="csX5" fmla="*/ 1987996 w 2254705"/>
              <a:gd name="csY5" fmla="*/ 913744 h 2269207"/>
              <a:gd name="csX6" fmla="*/ 1919170 w 2254705"/>
              <a:gd name="csY6" fmla="*/ 687602 h 2269207"/>
              <a:gd name="csX7" fmla="*/ 1891271 w 2254705"/>
              <a:gd name="csY7" fmla="*/ 602921 h 2269207"/>
              <a:gd name="csX8" fmla="*/ 1913148 w 2254705"/>
              <a:gd name="csY8" fmla="*/ 488437 h 2269207"/>
              <a:gd name="csX9" fmla="*/ 1928695 w 2254705"/>
              <a:gd name="csY9" fmla="*/ 438293 h 2269207"/>
              <a:gd name="csX10" fmla="*/ 1882445 w 2254705"/>
              <a:gd name="csY10" fmla="*/ 375043 h 2269207"/>
              <a:gd name="csX11" fmla="*/ 1631799 w 2254705"/>
              <a:gd name="csY11" fmla="*/ 296663 h 2269207"/>
              <a:gd name="csX12" fmla="*/ 1424624 w 2254705"/>
              <a:gd name="csY12" fmla="*/ 215661 h 2269207"/>
              <a:gd name="csX13" fmla="*/ 1053501 w 2254705"/>
              <a:gd name="csY13" fmla="*/ 103406 h 2269207"/>
              <a:gd name="csX14" fmla="*/ 651483 w 2254705"/>
              <a:gd name="csY14" fmla="*/ 616 h 2269207"/>
              <a:gd name="csX15" fmla="*/ 202672 w 2254705"/>
              <a:gd name="csY15" fmla="*/ 152452 h 2269207"/>
              <a:gd name="csX16" fmla="*/ 11947 w 2254705"/>
              <a:gd name="csY16" fmla="*/ 495937 h 2269207"/>
              <a:gd name="csX17" fmla="*/ 28291 w 2254705"/>
              <a:gd name="csY17" fmla="*/ 954561 h 2269207"/>
              <a:gd name="csX18" fmla="*/ 96342 w 2254705"/>
              <a:gd name="csY18" fmla="*/ 1360076 h 2269207"/>
              <a:gd name="csX19" fmla="*/ 215681 w 2254705"/>
              <a:gd name="csY19" fmla="*/ 1527024 h 2269207"/>
              <a:gd name="csX20" fmla="*/ 293699 w 2254705"/>
              <a:gd name="csY20" fmla="*/ 1703658 h 2269207"/>
              <a:gd name="csX21" fmla="*/ 448194 w 2254705"/>
              <a:gd name="csY21" fmla="*/ 1949276 h 2269207"/>
              <a:gd name="csX22" fmla="*/ 579896 w 2254705"/>
              <a:gd name="csY22" fmla="*/ 2066974 h 2269207"/>
              <a:gd name="csX23" fmla="*/ 739299 w 2254705"/>
              <a:gd name="csY23" fmla="*/ 2123111 h 2269207"/>
              <a:gd name="csX24" fmla="*/ 985106 w 2254705"/>
              <a:gd name="csY24" fmla="*/ 2132944 h 2269207"/>
              <a:gd name="csX25" fmla="*/ 1299738 w 2254705"/>
              <a:gd name="csY25" fmla="*/ 2172273 h 2269207"/>
              <a:gd name="csX26" fmla="*/ 1875206 w 2254705"/>
              <a:gd name="csY26" fmla="*/ 2266127 h 2269207"/>
              <a:gd name="csX27" fmla="*/ 2042112 w 2254705"/>
              <a:gd name="csY27" fmla="*/ 2033073 h 2269207"/>
              <a:gd name="csX0" fmla="*/ 2042112 w 2256000"/>
              <a:gd name="csY0" fmla="*/ 2033073 h 2269207"/>
              <a:gd name="csX1" fmla="*/ 2120923 w 2256000"/>
              <a:gd name="csY1" fmla="*/ 1752328 h 2269207"/>
              <a:gd name="csX2" fmla="*/ 2147203 w 2256000"/>
              <a:gd name="csY2" fmla="*/ 1448445 h 2269207"/>
              <a:gd name="csX3" fmla="*/ 2252207 w 2256000"/>
              <a:gd name="csY3" fmla="*/ 1243863 h 2269207"/>
              <a:gd name="csX4" fmla="*/ 1995616 w 2256000"/>
              <a:gd name="csY4" fmla="*/ 1084702 h 2269207"/>
              <a:gd name="csX5" fmla="*/ 1987996 w 2256000"/>
              <a:gd name="csY5" fmla="*/ 913744 h 2269207"/>
              <a:gd name="csX6" fmla="*/ 1919170 w 2256000"/>
              <a:gd name="csY6" fmla="*/ 687602 h 2269207"/>
              <a:gd name="csX7" fmla="*/ 1891271 w 2256000"/>
              <a:gd name="csY7" fmla="*/ 602921 h 2269207"/>
              <a:gd name="csX8" fmla="*/ 1913148 w 2256000"/>
              <a:gd name="csY8" fmla="*/ 488437 h 2269207"/>
              <a:gd name="csX9" fmla="*/ 1928695 w 2256000"/>
              <a:gd name="csY9" fmla="*/ 438293 h 2269207"/>
              <a:gd name="csX10" fmla="*/ 1882445 w 2256000"/>
              <a:gd name="csY10" fmla="*/ 375043 h 2269207"/>
              <a:gd name="csX11" fmla="*/ 1631799 w 2256000"/>
              <a:gd name="csY11" fmla="*/ 296663 h 2269207"/>
              <a:gd name="csX12" fmla="*/ 1424624 w 2256000"/>
              <a:gd name="csY12" fmla="*/ 215661 h 2269207"/>
              <a:gd name="csX13" fmla="*/ 1053501 w 2256000"/>
              <a:gd name="csY13" fmla="*/ 103406 h 2269207"/>
              <a:gd name="csX14" fmla="*/ 651483 w 2256000"/>
              <a:gd name="csY14" fmla="*/ 616 h 2269207"/>
              <a:gd name="csX15" fmla="*/ 202672 w 2256000"/>
              <a:gd name="csY15" fmla="*/ 152452 h 2269207"/>
              <a:gd name="csX16" fmla="*/ 11947 w 2256000"/>
              <a:gd name="csY16" fmla="*/ 495937 h 2269207"/>
              <a:gd name="csX17" fmla="*/ 28291 w 2256000"/>
              <a:gd name="csY17" fmla="*/ 954561 h 2269207"/>
              <a:gd name="csX18" fmla="*/ 96342 w 2256000"/>
              <a:gd name="csY18" fmla="*/ 1360076 h 2269207"/>
              <a:gd name="csX19" fmla="*/ 215681 w 2256000"/>
              <a:gd name="csY19" fmla="*/ 1527024 h 2269207"/>
              <a:gd name="csX20" fmla="*/ 293699 w 2256000"/>
              <a:gd name="csY20" fmla="*/ 1703658 h 2269207"/>
              <a:gd name="csX21" fmla="*/ 448194 w 2256000"/>
              <a:gd name="csY21" fmla="*/ 1949276 h 2269207"/>
              <a:gd name="csX22" fmla="*/ 579896 w 2256000"/>
              <a:gd name="csY22" fmla="*/ 2066974 h 2269207"/>
              <a:gd name="csX23" fmla="*/ 739299 w 2256000"/>
              <a:gd name="csY23" fmla="*/ 2123111 h 2269207"/>
              <a:gd name="csX24" fmla="*/ 985106 w 2256000"/>
              <a:gd name="csY24" fmla="*/ 2132944 h 2269207"/>
              <a:gd name="csX25" fmla="*/ 1299738 w 2256000"/>
              <a:gd name="csY25" fmla="*/ 2172273 h 2269207"/>
              <a:gd name="csX26" fmla="*/ 1875206 w 2256000"/>
              <a:gd name="csY26" fmla="*/ 2266127 h 2269207"/>
              <a:gd name="csX27" fmla="*/ 2042112 w 2256000"/>
              <a:gd name="csY27" fmla="*/ 2033073 h 2269207"/>
              <a:gd name="csX0" fmla="*/ 2042112 w 2364656"/>
              <a:gd name="csY0" fmla="*/ 2033073 h 2269207"/>
              <a:gd name="csX1" fmla="*/ 2120923 w 2364656"/>
              <a:gd name="csY1" fmla="*/ 1752328 h 2269207"/>
              <a:gd name="csX2" fmla="*/ 2147203 w 2364656"/>
              <a:gd name="csY2" fmla="*/ 1448445 h 2269207"/>
              <a:gd name="csX3" fmla="*/ 2252207 w 2364656"/>
              <a:gd name="csY3" fmla="*/ 1243863 h 2269207"/>
              <a:gd name="csX4" fmla="*/ 2354534 w 2364656"/>
              <a:gd name="csY4" fmla="*/ 1003112 h 2269207"/>
              <a:gd name="csX5" fmla="*/ 1987996 w 2364656"/>
              <a:gd name="csY5" fmla="*/ 913744 h 2269207"/>
              <a:gd name="csX6" fmla="*/ 1919170 w 2364656"/>
              <a:gd name="csY6" fmla="*/ 687602 h 2269207"/>
              <a:gd name="csX7" fmla="*/ 1891271 w 2364656"/>
              <a:gd name="csY7" fmla="*/ 602921 h 2269207"/>
              <a:gd name="csX8" fmla="*/ 1913148 w 2364656"/>
              <a:gd name="csY8" fmla="*/ 488437 h 2269207"/>
              <a:gd name="csX9" fmla="*/ 1928695 w 2364656"/>
              <a:gd name="csY9" fmla="*/ 438293 h 2269207"/>
              <a:gd name="csX10" fmla="*/ 1882445 w 2364656"/>
              <a:gd name="csY10" fmla="*/ 375043 h 2269207"/>
              <a:gd name="csX11" fmla="*/ 1631799 w 2364656"/>
              <a:gd name="csY11" fmla="*/ 296663 h 2269207"/>
              <a:gd name="csX12" fmla="*/ 1424624 w 2364656"/>
              <a:gd name="csY12" fmla="*/ 215661 h 2269207"/>
              <a:gd name="csX13" fmla="*/ 1053501 w 2364656"/>
              <a:gd name="csY13" fmla="*/ 103406 h 2269207"/>
              <a:gd name="csX14" fmla="*/ 651483 w 2364656"/>
              <a:gd name="csY14" fmla="*/ 616 h 2269207"/>
              <a:gd name="csX15" fmla="*/ 202672 w 2364656"/>
              <a:gd name="csY15" fmla="*/ 152452 h 2269207"/>
              <a:gd name="csX16" fmla="*/ 11947 w 2364656"/>
              <a:gd name="csY16" fmla="*/ 495937 h 2269207"/>
              <a:gd name="csX17" fmla="*/ 28291 w 2364656"/>
              <a:gd name="csY17" fmla="*/ 954561 h 2269207"/>
              <a:gd name="csX18" fmla="*/ 96342 w 2364656"/>
              <a:gd name="csY18" fmla="*/ 1360076 h 2269207"/>
              <a:gd name="csX19" fmla="*/ 215681 w 2364656"/>
              <a:gd name="csY19" fmla="*/ 1527024 h 2269207"/>
              <a:gd name="csX20" fmla="*/ 293699 w 2364656"/>
              <a:gd name="csY20" fmla="*/ 1703658 h 2269207"/>
              <a:gd name="csX21" fmla="*/ 448194 w 2364656"/>
              <a:gd name="csY21" fmla="*/ 1949276 h 2269207"/>
              <a:gd name="csX22" fmla="*/ 579896 w 2364656"/>
              <a:gd name="csY22" fmla="*/ 2066974 h 2269207"/>
              <a:gd name="csX23" fmla="*/ 739299 w 2364656"/>
              <a:gd name="csY23" fmla="*/ 2123111 h 2269207"/>
              <a:gd name="csX24" fmla="*/ 985106 w 2364656"/>
              <a:gd name="csY24" fmla="*/ 2132944 h 2269207"/>
              <a:gd name="csX25" fmla="*/ 1299738 w 2364656"/>
              <a:gd name="csY25" fmla="*/ 2172273 h 2269207"/>
              <a:gd name="csX26" fmla="*/ 1875206 w 2364656"/>
              <a:gd name="csY26" fmla="*/ 2266127 h 2269207"/>
              <a:gd name="csX27" fmla="*/ 2042112 w 2364656"/>
              <a:gd name="csY27" fmla="*/ 2033073 h 2269207"/>
              <a:gd name="csX0" fmla="*/ 2042112 w 2355926"/>
              <a:gd name="csY0" fmla="*/ 2033073 h 2269207"/>
              <a:gd name="csX1" fmla="*/ 2120923 w 2355926"/>
              <a:gd name="csY1" fmla="*/ 1752328 h 2269207"/>
              <a:gd name="csX2" fmla="*/ 2147203 w 2355926"/>
              <a:gd name="csY2" fmla="*/ 1448445 h 2269207"/>
              <a:gd name="csX3" fmla="*/ 2252207 w 2355926"/>
              <a:gd name="csY3" fmla="*/ 1243863 h 2269207"/>
              <a:gd name="csX4" fmla="*/ 2354534 w 2355926"/>
              <a:gd name="csY4" fmla="*/ 1003112 h 2269207"/>
              <a:gd name="csX5" fmla="*/ 2174512 w 2355926"/>
              <a:gd name="csY5" fmla="*/ 725989 h 2269207"/>
              <a:gd name="csX6" fmla="*/ 1919170 w 2355926"/>
              <a:gd name="csY6" fmla="*/ 687602 h 2269207"/>
              <a:gd name="csX7" fmla="*/ 1891271 w 2355926"/>
              <a:gd name="csY7" fmla="*/ 602921 h 2269207"/>
              <a:gd name="csX8" fmla="*/ 1913148 w 2355926"/>
              <a:gd name="csY8" fmla="*/ 488437 h 2269207"/>
              <a:gd name="csX9" fmla="*/ 1928695 w 2355926"/>
              <a:gd name="csY9" fmla="*/ 438293 h 2269207"/>
              <a:gd name="csX10" fmla="*/ 1882445 w 2355926"/>
              <a:gd name="csY10" fmla="*/ 375043 h 2269207"/>
              <a:gd name="csX11" fmla="*/ 1631799 w 2355926"/>
              <a:gd name="csY11" fmla="*/ 296663 h 2269207"/>
              <a:gd name="csX12" fmla="*/ 1424624 w 2355926"/>
              <a:gd name="csY12" fmla="*/ 215661 h 2269207"/>
              <a:gd name="csX13" fmla="*/ 1053501 w 2355926"/>
              <a:gd name="csY13" fmla="*/ 103406 h 2269207"/>
              <a:gd name="csX14" fmla="*/ 651483 w 2355926"/>
              <a:gd name="csY14" fmla="*/ 616 h 2269207"/>
              <a:gd name="csX15" fmla="*/ 202672 w 2355926"/>
              <a:gd name="csY15" fmla="*/ 152452 h 2269207"/>
              <a:gd name="csX16" fmla="*/ 11947 w 2355926"/>
              <a:gd name="csY16" fmla="*/ 495937 h 2269207"/>
              <a:gd name="csX17" fmla="*/ 28291 w 2355926"/>
              <a:gd name="csY17" fmla="*/ 954561 h 2269207"/>
              <a:gd name="csX18" fmla="*/ 96342 w 2355926"/>
              <a:gd name="csY18" fmla="*/ 1360076 h 2269207"/>
              <a:gd name="csX19" fmla="*/ 215681 w 2355926"/>
              <a:gd name="csY19" fmla="*/ 1527024 h 2269207"/>
              <a:gd name="csX20" fmla="*/ 293699 w 2355926"/>
              <a:gd name="csY20" fmla="*/ 1703658 h 2269207"/>
              <a:gd name="csX21" fmla="*/ 448194 w 2355926"/>
              <a:gd name="csY21" fmla="*/ 1949276 h 2269207"/>
              <a:gd name="csX22" fmla="*/ 579896 w 2355926"/>
              <a:gd name="csY22" fmla="*/ 2066974 h 2269207"/>
              <a:gd name="csX23" fmla="*/ 739299 w 2355926"/>
              <a:gd name="csY23" fmla="*/ 2123111 h 2269207"/>
              <a:gd name="csX24" fmla="*/ 985106 w 2355926"/>
              <a:gd name="csY24" fmla="*/ 2132944 h 2269207"/>
              <a:gd name="csX25" fmla="*/ 1299738 w 2355926"/>
              <a:gd name="csY25" fmla="*/ 2172273 h 2269207"/>
              <a:gd name="csX26" fmla="*/ 1875206 w 2355926"/>
              <a:gd name="csY26" fmla="*/ 2266127 h 2269207"/>
              <a:gd name="csX27" fmla="*/ 2042112 w 2355926"/>
              <a:gd name="csY27" fmla="*/ 2033073 h 2269207"/>
              <a:gd name="csX0" fmla="*/ 2042112 w 2355926"/>
              <a:gd name="csY0" fmla="*/ 2033073 h 2269207"/>
              <a:gd name="csX1" fmla="*/ 2120923 w 2355926"/>
              <a:gd name="csY1" fmla="*/ 1752328 h 2269207"/>
              <a:gd name="csX2" fmla="*/ 2147203 w 2355926"/>
              <a:gd name="csY2" fmla="*/ 1448445 h 2269207"/>
              <a:gd name="csX3" fmla="*/ 2252207 w 2355926"/>
              <a:gd name="csY3" fmla="*/ 1243863 h 2269207"/>
              <a:gd name="csX4" fmla="*/ 2354534 w 2355926"/>
              <a:gd name="csY4" fmla="*/ 1003112 h 2269207"/>
              <a:gd name="csX5" fmla="*/ 2174512 w 2355926"/>
              <a:gd name="csY5" fmla="*/ 725989 h 2269207"/>
              <a:gd name="csX6" fmla="*/ 2002039 w 2355926"/>
              <a:gd name="csY6" fmla="*/ 577644 h 2269207"/>
              <a:gd name="csX7" fmla="*/ 1891271 w 2355926"/>
              <a:gd name="csY7" fmla="*/ 602921 h 2269207"/>
              <a:gd name="csX8" fmla="*/ 1913148 w 2355926"/>
              <a:gd name="csY8" fmla="*/ 488437 h 2269207"/>
              <a:gd name="csX9" fmla="*/ 1928695 w 2355926"/>
              <a:gd name="csY9" fmla="*/ 438293 h 2269207"/>
              <a:gd name="csX10" fmla="*/ 1882445 w 2355926"/>
              <a:gd name="csY10" fmla="*/ 375043 h 2269207"/>
              <a:gd name="csX11" fmla="*/ 1631799 w 2355926"/>
              <a:gd name="csY11" fmla="*/ 296663 h 2269207"/>
              <a:gd name="csX12" fmla="*/ 1424624 w 2355926"/>
              <a:gd name="csY12" fmla="*/ 215661 h 2269207"/>
              <a:gd name="csX13" fmla="*/ 1053501 w 2355926"/>
              <a:gd name="csY13" fmla="*/ 103406 h 2269207"/>
              <a:gd name="csX14" fmla="*/ 651483 w 2355926"/>
              <a:gd name="csY14" fmla="*/ 616 h 2269207"/>
              <a:gd name="csX15" fmla="*/ 202672 w 2355926"/>
              <a:gd name="csY15" fmla="*/ 152452 h 2269207"/>
              <a:gd name="csX16" fmla="*/ 11947 w 2355926"/>
              <a:gd name="csY16" fmla="*/ 495937 h 2269207"/>
              <a:gd name="csX17" fmla="*/ 28291 w 2355926"/>
              <a:gd name="csY17" fmla="*/ 954561 h 2269207"/>
              <a:gd name="csX18" fmla="*/ 96342 w 2355926"/>
              <a:gd name="csY18" fmla="*/ 1360076 h 2269207"/>
              <a:gd name="csX19" fmla="*/ 215681 w 2355926"/>
              <a:gd name="csY19" fmla="*/ 1527024 h 2269207"/>
              <a:gd name="csX20" fmla="*/ 293699 w 2355926"/>
              <a:gd name="csY20" fmla="*/ 1703658 h 2269207"/>
              <a:gd name="csX21" fmla="*/ 448194 w 2355926"/>
              <a:gd name="csY21" fmla="*/ 1949276 h 2269207"/>
              <a:gd name="csX22" fmla="*/ 579896 w 2355926"/>
              <a:gd name="csY22" fmla="*/ 2066974 h 2269207"/>
              <a:gd name="csX23" fmla="*/ 739299 w 2355926"/>
              <a:gd name="csY23" fmla="*/ 2123111 h 2269207"/>
              <a:gd name="csX24" fmla="*/ 985106 w 2355926"/>
              <a:gd name="csY24" fmla="*/ 2132944 h 2269207"/>
              <a:gd name="csX25" fmla="*/ 1299738 w 2355926"/>
              <a:gd name="csY25" fmla="*/ 2172273 h 2269207"/>
              <a:gd name="csX26" fmla="*/ 1875206 w 2355926"/>
              <a:gd name="csY26" fmla="*/ 2266127 h 2269207"/>
              <a:gd name="csX27" fmla="*/ 2042112 w 2355926"/>
              <a:gd name="csY27" fmla="*/ 2033073 h 2269207"/>
              <a:gd name="csX0" fmla="*/ 2042112 w 2355926"/>
              <a:gd name="csY0" fmla="*/ 2033073 h 2269207"/>
              <a:gd name="csX1" fmla="*/ 2120923 w 2355926"/>
              <a:gd name="csY1" fmla="*/ 1752328 h 2269207"/>
              <a:gd name="csX2" fmla="*/ 2147203 w 2355926"/>
              <a:gd name="csY2" fmla="*/ 1448445 h 2269207"/>
              <a:gd name="csX3" fmla="*/ 2252207 w 2355926"/>
              <a:gd name="csY3" fmla="*/ 1243863 h 2269207"/>
              <a:gd name="csX4" fmla="*/ 2354534 w 2355926"/>
              <a:gd name="csY4" fmla="*/ 1003112 h 2269207"/>
              <a:gd name="csX5" fmla="*/ 2174512 w 2355926"/>
              <a:gd name="csY5" fmla="*/ 725989 h 2269207"/>
              <a:gd name="csX6" fmla="*/ 2002039 w 2355926"/>
              <a:gd name="csY6" fmla="*/ 577644 h 2269207"/>
              <a:gd name="csX7" fmla="*/ 1928823 w 2355926"/>
              <a:gd name="csY7" fmla="*/ 558350 h 2269207"/>
              <a:gd name="csX8" fmla="*/ 1913148 w 2355926"/>
              <a:gd name="csY8" fmla="*/ 488437 h 2269207"/>
              <a:gd name="csX9" fmla="*/ 1928695 w 2355926"/>
              <a:gd name="csY9" fmla="*/ 438293 h 2269207"/>
              <a:gd name="csX10" fmla="*/ 1882445 w 2355926"/>
              <a:gd name="csY10" fmla="*/ 375043 h 2269207"/>
              <a:gd name="csX11" fmla="*/ 1631799 w 2355926"/>
              <a:gd name="csY11" fmla="*/ 296663 h 2269207"/>
              <a:gd name="csX12" fmla="*/ 1424624 w 2355926"/>
              <a:gd name="csY12" fmla="*/ 215661 h 2269207"/>
              <a:gd name="csX13" fmla="*/ 1053501 w 2355926"/>
              <a:gd name="csY13" fmla="*/ 103406 h 2269207"/>
              <a:gd name="csX14" fmla="*/ 651483 w 2355926"/>
              <a:gd name="csY14" fmla="*/ 616 h 2269207"/>
              <a:gd name="csX15" fmla="*/ 202672 w 2355926"/>
              <a:gd name="csY15" fmla="*/ 152452 h 2269207"/>
              <a:gd name="csX16" fmla="*/ 11947 w 2355926"/>
              <a:gd name="csY16" fmla="*/ 495937 h 2269207"/>
              <a:gd name="csX17" fmla="*/ 28291 w 2355926"/>
              <a:gd name="csY17" fmla="*/ 954561 h 2269207"/>
              <a:gd name="csX18" fmla="*/ 96342 w 2355926"/>
              <a:gd name="csY18" fmla="*/ 1360076 h 2269207"/>
              <a:gd name="csX19" fmla="*/ 215681 w 2355926"/>
              <a:gd name="csY19" fmla="*/ 1527024 h 2269207"/>
              <a:gd name="csX20" fmla="*/ 293699 w 2355926"/>
              <a:gd name="csY20" fmla="*/ 1703658 h 2269207"/>
              <a:gd name="csX21" fmla="*/ 448194 w 2355926"/>
              <a:gd name="csY21" fmla="*/ 1949276 h 2269207"/>
              <a:gd name="csX22" fmla="*/ 579896 w 2355926"/>
              <a:gd name="csY22" fmla="*/ 2066974 h 2269207"/>
              <a:gd name="csX23" fmla="*/ 739299 w 2355926"/>
              <a:gd name="csY23" fmla="*/ 2123111 h 2269207"/>
              <a:gd name="csX24" fmla="*/ 985106 w 2355926"/>
              <a:gd name="csY24" fmla="*/ 2132944 h 2269207"/>
              <a:gd name="csX25" fmla="*/ 1299738 w 2355926"/>
              <a:gd name="csY25" fmla="*/ 2172273 h 2269207"/>
              <a:gd name="csX26" fmla="*/ 1875206 w 2355926"/>
              <a:gd name="csY26" fmla="*/ 2266127 h 2269207"/>
              <a:gd name="csX27" fmla="*/ 2042112 w 2355926"/>
              <a:gd name="csY27" fmla="*/ 2033073 h 2269207"/>
              <a:gd name="csX0" fmla="*/ 2042112 w 2355926"/>
              <a:gd name="csY0" fmla="*/ 2033073 h 2269207"/>
              <a:gd name="csX1" fmla="*/ 2120923 w 2355926"/>
              <a:gd name="csY1" fmla="*/ 1752328 h 2269207"/>
              <a:gd name="csX2" fmla="*/ 2147203 w 2355926"/>
              <a:gd name="csY2" fmla="*/ 1448445 h 2269207"/>
              <a:gd name="csX3" fmla="*/ 2252207 w 2355926"/>
              <a:gd name="csY3" fmla="*/ 1243863 h 2269207"/>
              <a:gd name="csX4" fmla="*/ 2354534 w 2355926"/>
              <a:gd name="csY4" fmla="*/ 1003112 h 2269207"/>
              <a:gd name="csX5" fmla="*/ 2174512 w 2355926"/>
              <a:gd name="csY5" fmla="*/ 725989 h 2269207"/>
              <a:gd name="csX6" fmla="*/ 2002039 w 2355926"/>
              <a:gd name="csY6" fmla="*/ 577644 h 2269207"/>
              <a:gd name="csX7" fmla="*/ 1928823 w 2355926"/>
              <a:gd name="csY7" fmla="*/ 558350 h 2269207"/>
              <a:gd name="csX8" fmla="*/ 1913148 w 2355926"/>
              <a:gd name="csY8" fmla="*/ 488437 h 2269207"/>
              <a:gd name="csX9" fmla="*/ 1928695 w 2355926"/>
              <a:gd name="csY9" fmla="*/ 438293 h 2269207"/>
              <a:gd name="csX10" fmla="*/ 1824470 w 2355926"/>
              <a:gd name="csY10" fmla="*/ 348183 h 2269207"/>
              <a:gd name="csX11" fmla="*/ 1631799 w 2355926"/>
              <a:gd name="csY11" fmla="*/ 296663 h 2269207"/>
              <a:gd name="csX12" fmla="*/ 1424624 w 2355926"/>
              <a:gd name="csY12" fmla="*/ 215661 h 2269207"/>
              <a:gd name="csX13" fmla="*/ 1053501 w 2355926"/>
              <a:gd name="csY13" fmla="*/ 103406 h 2269207"/>
              <a:gd name="csX14" fmla="*/ 651483 w 2355926"/>
              <a:gd name="csY14" fmla="*/ 616 h 2269207"/>
              <a:gd name="csX15" fmla="*/ 202672 w 2355926"/>
              <a:gd name="csY15" fmla="*/ 152452 h 2269207"/>
              <a:gd name="csX16" fmla="*/ 11947 w 2355926"/>
              <a:gd name="csY16" fmla="*/ 495937 h 2269207"/>
              <a:gd name="csX17" fmla="*/ 28291 w 2355926"/>
              <a:gd name="csY17" fmla="*/ 954561 h 2269207"/>
              <a:gd name="csX18" fmla="*/ 96342 w 2355926"/>
              <a:gd name="csY18" fmla="*/ 1360076 h 2269207"/>
              <a:gd name="csX19" fmla="*/ 215681 w 2355926"/>
              <a:gd name="csY19" fmla="*/ 1527024 h 2269207"/>
              <a:gd name="csX20" fmla="*/ 293699 w 2355926"/>
              <a:gd name="csY20" fmla="*/ 1703658 h 2269207"/>
              <a:gd name="csX21" fmla="*/ 448194 w 2355926"/>
              <a:gd name="csY21" fmla="*/ 1949276 h 2269207"/>
              <a:gd name="csX22" fmla="*/ 579896 w 2355926"/>
              <a:gd name="csY22" fmla="*/ 2066974 h 2269207"/>
              <a:gd name="csX23" fmla="*/ 739299 w 2355926"/>
              <a:gd name="csY23" fmla="*/ 2123111 h 2269207"/>
              <a:gd name="csX24" fmla="*/ 985106 w 2355926"/>
              <a:gd name="csY24" fmla="*/ 2132944 h 2269207"/>
              <a:gd name="csX25" fmla="*/ 1299738 w 2355926"/>
              <a:gd name="csY25" fmla="*/ 2172273 h 2269207"/>
              <a:gd name="csX26" fmla="*/ 1875206 w 2355926"/>
              <a:gd name="csY26" fmla="*/ 2266127 h 2269207"/>
              <a:gd name="csX27" fmla="*/ 2042112 w 2355926"/>
              <a:gd name="csY27" fmla="*/ 2033073 h 2269207"/>
              <a:gd name="csX0" fmla="*/ 2042112 w 2355926"/>
              <a:gd name="csY0" fmla="*/ 2033073 h 2269207"/>
              <a:gd name="csX1" fmla="*/ 2120923 w 2355926"/>
              <a:gd name="csY1" fmla="*/ 1752328 h 2269207"/>
              <a:gd name="csX2" fmla="*/ 2147203 w 2355926"/>
              <a:gd name="csY2" fmla="*/ 1448445 h 2269207"/>
              <a:gd name="csX3" fmla="*/ 2252207 w 2355926"/>
              <a:gd name="csY3" fmla="*/ 1243863 h 2269207"/>
              <a:gd name="csX4" fmla="*/ 2354534 w 2355926"/>
              <a:gd name="csY4" fmla="*/ 1003112 h 2269207"/>
              <a:gd name="csX5" fmla="*/ 2174512 w 2355926"/>
              <a:gd name="csY5" fmla="*/ 725989 h 2269207"/>
              <a:gd name="csX6" fmla="*/ 2002039 w 2355926"/>
              <a:gd name="csY6" fmla="*/ 577644 h 2269207"/>
              <a:gd name="csX7" fmla="*/ 1928823 w 2355926"/>
              <a:gd name="csY7" fmla="*/ 558350 h 2269207"/>
              <a:gd name="csX8" fmla="*/ 1913148 w 2355926"/>
              <a:gd name="csY8" fmla="*/ 488437 h 2269207"/>
              <a:gd name="csX9" fmla="*/ 1928695 w 2355926"/>
              <a:gd name="csY9" fmla="*/ 438293 h 2269207"/>
              <a:gd name="csX10" fmla="*/ 1824470 w 2355926"/>
              <a:gd name="csY10" fmla="*/ 348183 h 2269207"/>
              <a:gd name="csX11" fmla="*/ 1631799 w 2355926"/>
              <a:gd name="csY11" fmla="*/ 296663 h 2269207"/>
              <a:gd name="csX12" fmla="*/ 1424624 w 2355926"/>
              <a:gd name="csY12" fmla="*/ 215661 h 2269207"/>
              <a:gd name="csX13" fmla="*/ 1053501 w 2355926"/>
              <a:gd name="csY13" fmla="*/ 103406 h 2269207"/>
              <a:gd name="csX14" fmla="*/ 651483 w 2355926"/>
              <a:gd name="csY14" fmla="*/ 616 h 2269207"/>
              <a:gd name="csX15" fmla="*/ 202672 w 2355926"/>
              <a:gd name="csY15" fmla="*/ 152452 h 2269207"/>
              <a:gd name="csX16" fmla="*/ 11947 w 2355926"/>
              <a:gd name="csY16" fmla="*/ 495937 h 2269207"/>
              <a:gd name="csX17" fmla="*/ 28291 w 2355926"/>
              <a:gd name="csY17" fmla="*/ 954561 h 2269207"/>
              <a:gd name="csX18" fmla="*/ 96342 w 2355926"/>
              <a:gd name="csY18" fmla="*/ 1360076 h 2269207"/>
              <a:gd name="csX19" fmla="*/ 215681 w 2355926"/>
              <a:gd name="csY19" fmla="*/ 1527024 h 2269207"/>
              <a:gd name="csX20" fmla="*/ 293699 w 2355926"/>
              <a:gd name="csY20" fmla="*/ 1703658 h 2269207"/>
              <a:gd name="csX21" fmla="*/ 448194 w 2355926"/>
              <a:gd name="csY21" fmla="*/ 1949276 h 2269207"/>
              <a:gd name="csX22" fmla="*/ 579896 w 2355926"/>
              <a:gd name="csY22" fmla="*/ 2066974 h 2269207"/>
              <a:gd name="csX23" fmla="*/ 739299 w 2355926"/>
              <a:gd name="csY23" fmla="*/ 2123111 h 2269207"/>
              <a:gd name="csX24" fmla="*/ 985106 w 2355926"/>
              <a:gd name="csY24" fmla="*/ 2132944 h 2269207"/>
              <a:gd name="csX25" fmla="*/ 1299738 w 2355926"/>
              <a:gd name="csY25" fmla="*/ 2172273 h 2269207"/>
              <a:gd name="csX26" fmla="*/ 1875206 w 2355926"/>
              <a:gd name="csY26" fmla="*/ 2266127 h 2269207"/>
              <a:gd name="csX27" fmla="*/ 2042112 w 2355926"/>
              <a:gd name="csY27" fmla="*/ 2033073 h 2269207"/>
              <a:gd name="csX0" fmla="*/ 2042112 w 2355926"/>
              <a:gd name="csY0" fmla="*/ 2033073 h 2269207"/>
              <a:gd name="csX1" fmla="*/ 2120923 w 2355926"/>
              <a:gd name="csY1" fmla="*/ 1752328 h 2269207"/>
              <a:gd name="csX2" fmla="*/ 2147203 w 2355926"/>
              <a:gd name="csY2" fmla="*/ 1448445 h 2269207"/>
              <a:gd name="csX3" fmla="*/ 2252207 w 2355926"/>
              <a:gd name="csY3" fmla="*/ 1243863 h 2269207"/>
              <a:gd name="csX4" fmla="*/ 2354534 w 2355926"/>
              <a:gd name="csY4" fmla="*/ 1003112 h 2269207"/>
              <a:gd name="csX5" fmla="*/ 2174512 w 2355926"/>
              <a:gd name="csY5" fmla="*/ 725989 h 2269207"/>
              <a:gd name="csX6" fmla="*/ 2002039 w 2355926"/>
              <a:gd name="csY6" fmla="*/ 577644 h 2269207"/>
              <a:gd name="csX7" fmla="*/ 1928823 w 2355926"/>
              <a:gd name="csY7" fmla="*/ 558350 h 2269207"/>
              <a:gd name="csX8" fmla="*/ 1913148 w 2355926"/>
              <a:gd name="csY8" fmla="*/ 488437 h 2269207"/>
              <a:gd name="csX9" fmla="*/ 1928695 w 2355926"/>
              <a:gd name="csY9" fmla="*/ 438293 h 2269207"/>
              <a:gd name="csX10" fmla="*/ 1824470 w 2355926"/>
              <a:gd name="csY10" fmla="*/ 348183 h 2269207"/>
              <a:gd name="csX11" fmla="*/ 1631799 w 2355926"/>
              <a:gd name="csY11" fmla="*/ 296663 h 2269207"/>
              <a:gd name="csX12" fmla="*/ 1424624 w 2355926"/>
              <a:gd name="csY12" fmla="*/ 215661 h 2269207"/>
              <a:gd name="csX13" fmla="*/ 1053501 w 2355926"/>
              <a:gd name="csY13" fmla="*/ 103406 h 2269207"/>
              <a:gd name="csX14" fmla="*/ 651483 w 2355926"/>
              <a:gd name="csY14" fmla="*/ 616 h 2269207"/>
              <a:gd name="csX15" fmla="*/ 202672 w 2355926"/>
              <a:gd name="csY15" fmla="*/ 152452 h 2269207"/>
              <a:gd name="csX16" fmla="*/ 11947 w 2355926"/>
              <a:gd name="csY16" fmla="*/ 495937 h 2269207"/>
              <a:gd name="csX17" fmla="*/ 28291 w 2355926"/>
              <a:gd name="csY17" fmla="*/ 954561 h 2269207"/>
              <a:gd name="csX18" fmla="*/ 96342 w 2355926"/>
              <a:gd name="csY18" fmla="*/ 1360076 h 2269207"/>
              <a:gd name="csX19" fmla="*/ 215681 w 2355926"/>
              <a:gd name="csY19" fmla="*/ 1527024 h 2269207"/>
              <a:gd name="csX20" fmla="*/ 293699 w 2355926"/>
              <a:gd name="csY20" fmla="*/ 1703658 h 2269207"/>
              <a:gd name="csX21" fmla="*/ 448194 w 2355926"/>
              <a:gd name="csY21" fmla="*/ 1949276 h 2269207"/>
              <a:gd name="csX22" fmla="*/ 579896 w 2355926"/>
              <a:gd name="csY22" fmla="*/ 2066974 h 2269207"/>
              <a:gd name="csX23" fmla="*/ 739299 w 2355926"/>
              <a:gd name="csY23" fmla="*/ 2123111 h 2269207"/>
              <a:gd name="csX24" fmla="*/ 985106 w 2355926"/>
              <a:gd name="csY24" fmla="*/ 2132944 h 2269207"/>
              <a:gd name="csX25" fmla="*/ 1299738 w 2355926"/>
              <a:gd name="csY25" fmla="*/ 2172273 h 2269207"/>
              <a:gd name="csX26" fmla="*/ 1875206 w 2355926"/>
              <a:gd name="csY26" fmla="*/ 2266127 h 2269207"/>
              <a:gd name="csX27" fmla="*/ 2042112 w 2355926"/>
              <a:gd name="csY27" fmla="*/ 2033073 h 2269207"/>
              <a:gd name="csX0" fmla="*/ 2042112 w 2355926"/>
              <a:gd name="csY0" fmla="*/ 2033073 h 2269207"/>
              <a:gd name="csX1" fmla="*/ 2120923 w 2355926"/>
              <a:gd name="csY1" fmla="*/ 1752328 h 2269207"/>
              <a:gd name="csX2" fmla="*/ 2147203 w 2355926"/>
              <a:gd name="csY2" fmla="*/ 1448445 h 2269207"/>
              <a:gd name="csX3" fmla="*/ 2252207 w 2355926"/>
              <a:gd name="csY3" fmla="*/ 1243863 h 2269207"/>
              <a:gd name="csX4" fmla="*/ 2354534 w 2355926"/>
              <a:gd name="csY4" fmla="*/ 1003112 h 2269207"/>
              <a:gd name="csX5" fmla="*/ 2174512 w 2355926"/>
              <a:gd name="csY5" fmla="*/ 725989 h 2269207"/>
              <a:gd name="csX6" fmla="*/ 2002039 w 2355926"/>
              <a:gd name="csY6" fmla="*/ 577644 h 2269207"/>
              <a:gd name="csX7" fmla="*/ 1928823 w 2355926"/>
              <a:gd name="csY7" fmla="*/ 558350 h 2269207"/>
              <a:gd name="csX8" fmla="*/ 1913148 w 2355926"/>
              <a:gd name="csY8" fmla="*/ 488437 h 2269207"/>
              <a:gd name="csX9" fmla="*/ 1928695 w 2355926"/>
              <a:gd name="csY9" fmla="*/ 438293 h 2269207"/>
              <a:gd name="csX10" fmla="*/ 1824470 w 2355926"/>
              <a:gd name="csY10" fmla="*/ 348183 h 2269207"/>
              <a:gd name="csX11" fmla="*/ 1631799 w 2355926"/>
              <a:gd name="csY11" fmla="*/ 296663 h 2269207"/>
              <a:gd name="csX12" fmla="*/ 1424624 w 2355926"/>
              <a:gd name="csY12" fmla="*/ 215661 h 2269207"/>
              <a:gd name="csX13" fmla="*/ 1053501 w 2355926"/>
              <a:gd name="csY13" fmla="*/ 103406 h 2269207"/>
              <a:gd name="csX14" fmla="*/ 651483 w 2355926"/>
              <a:gd name="csY14" fmla="*/ 616 h 2269207"/>
              <a:gd name="csX15" fmla="*/ 202672 w 2355926"/>
              <a:gd name="csY15" fmla="*/ 152452 h 2269207"/>
              <a:gd name="csX16" fmla="*/ 11947 w 2355926"/>
              <a:gd name="csY16" fmla="*/ 495937 h 2269207"/>
              <a:gd name="csX17" fmla="*/ 28291 w 2355926"/>
              <a:gd name="csY17" fmla="*/ 954561 h 2269207"/>
              <a:gd name="csX18" fmla="*/ 96342 w 2355926"/>
              <a:gd name="csY18" fmla="*/ 1360076 h 2269207"/>
              <a:gd name="csX19" fmla="*/ 206934 w 2355926"/>
              <a:gd name="csY19" fmla="*/ 1540498 h 2269207"/>
              <a:gd name="csX20" fmla="*/ 293699 w 2355926"/>
              <a:gd name="csY20" fmla="*/ 1703658 h 2269207"/>
              <a:gd name="csX21" fmla="*/ 448194 w 2355926"/>
              <a:gd name="csY21" fmla="*/ 1949276 h 2269207"/>
              <a:gd name="csX22" fmla="*/ 579896 w 2355926"/>
              <a:gd name="csY22" fmla="*/ 2066974 h 2269207"/>
              <a:gd name="csX23" fmla="*/ 739299 w 2355926"/>
              <a:gd name="csY23" fmla="*/ 2123111 h 2269207"/>
              <a:gd name="csX24" fmla="*/ 985106 w 2355926"/>
              <a:gd name="csY24" fmla="*/ 2132944 h 2269207"/>
              <a:gd name="csX25" fmla="*/ 1299738 w 2355926"/>
              <a:gd name="csY25" fmla="*/ 2172273 h 2269207"/>
              <a:gd name="csX26" fmla="*/ 1875206 w 2355926"/>
              <a:gd name="csY26" fmla="*/ 2266127 h 2269207"/>
              <a:gd name="csX27" fmla="*/ 2042112 w 2355926"/>
              <a:gd name="csY27" fmla="*/ 2033073 h 2269207"/>
              <a:gd name="csX0" fmla="*/ 2041293 w 2355107"/>
              <a:gd name="csY0" fmla="*/ 2033073 h 2269207"/>
              <a:gd name="csX1" fmla="*/ 2120104 w 2355107"/>
              <a:gd name="csY1" fmla="*/ 1752328 h 2269207"/>
              <a:gd name="csX2" fmla="*/ 2146384 w 2355107"/>
              <a:gd name="csY2" fmla="*/ 1448445 h 2269207"/>
              <a:gd name="csX3" fmla="*/ 2251388 w 2355107"/>
              <a:gd name="csY3" fmla="*/ 1243863 h 2269207"/>
              <a:gd name="csX4" fmla="*/ 2353715 w 2355107"/>
              <a:gd name="csY4" fmla="*/ 1003112 h 2269207"/>
              <a:gd name="csX5" fmla="*/ 2173693 w 2355107"/>
              <a:gd name="csY5" fmla="*/ 725989 h 2269207"/>
              <a:gd name="csX6" fmla="*/ 2001220 w 2355107"/>
              <a:gd name="csY6" fmla="*/ 577644 h 2269207"/>
              <a:gd name="csX7" fmla="*/ 1928004 w 2355107"/>
              <a:gd name="csY7" fmla="*/ 558350 h 2269207"/>
              <a:gd name="csX8" fmla="*/ 1912329 w 2355107"/>
              <a:gd name="csY8" fmla="*/ 488437 h 2269207"/>
              <a:gd name="csX9" fmla="*/ 1927876 w 2355107"/>
              <a:gd name="csY9" fmla="*/ 438293 h 2269207"/>
              <a:gd name="csX10" fmla="*/ 1823651 w 2355107"/>
              <a:gd name="csY10" fmla="*/ 348183 h 2269207"/>
              <a:gd name="csX11" fmla="*/ 1630980 w 2355107"/>
              <a:gd name="csY11" fmla="*/ 296663 h 2269207"/>
              <a:gd name="csX12" fmla="*/ 1423805 w 2355107"/>
              <a:gd name="csY12" fmla="*/ 215661 h 2269207"/>
              <a:gd name="csX13" fmla="*/ 1052682 w 2355107"/>
              <a:gd name="csY13" fmla="*/ 103406 h 2269207"/>
              <a:gd name="csX14" fmla="*/ 650664 w 2355107"/>
              <a:gd name="csY14" fmla="*/ 616 h 2269207"/>
              <a:gd name="csX15" fmla="*/ 201853 w 2355107"/>
              <a:gd name="csY15" fmla="*/ 152452 h 2269207"/>
              <a:gd name="csX16" fmla="*/ 11128 w 2355107"/>
              <a:gd name="csY16" fmla="*/ 495937 h 2269207"/>
              <a:gd name="csX17" fmla="*/ 27472 w 2355107"/>
              <a:gd name="csY17" fmla="*/ 954561 h 2269207"/>
              <a:gd name="csX18" fmla="*/ 67723 w 2355107"/>
              <a:gd name="csY18" fmla="*/ 1382249 h 2269207"/>
              <a:gd name="csX19" fmla="*/ 206115 w 2355107"/>
              <a:gd name="csY19" fmla="*/ 1540498 h 2269207"/>
              <a:gd name="csX20" fmla="*/ 292880 w 2355107"/>
              <a:gd name="csY20" fmla="*/ 1703658 h 2269207"/>
              <a:gd name="csX21" fmla="*/ 447375 w 2355107"/>
              <a:gd name="csY21" fmla="*/ 1949276 h 2269207"/>
              <a:gd name="csX22" fmla="*/ 579077 w 2355107"/>
              <a:gd name="csY22" fmla="*/ 2066974 h 2269207"/>
              <a:gd name="csX23" fmla="*/ 738480 w 2355107"/>
              <a:gd name="csY23" fmla="*/ 2123111 h 2269207"/>
              <a:gd name="csX24" fmla="*/ 984287 w 2355107"/>
              <a:gd name="csY24" fmla="*/ 2132944 h 2269207"/>
              <a:gd name="csX25" fmla="*/ 1298919 w 2355107"/>
              <a:gd name="csY25" fmla="*/ 2172273 h 2269207"/>
              <a:gd name="csX26" fmla="*/ 1874387 w 2355107"/>
              <a:gd name="csY26" fmla="*/ 2266127 h 2269207"/>
              <a:gd name="csX27" fmla="*/ 2041293 w 2355107"/>
              <a:gd name="csY27" fmla="*/ 2033073 h 2269207"/>
              <a:gd name="csX0" fmla="*/ 2041293 w 2355107"/>
              <a:gd name="csY0" fmla="*/ 2033073 h 2269207"/>
              <a:gd name="csX1" fmla="*/ 2120104 w 2355107"/>
              <a:gd name="csY1" fmla="*/ 1752328 h 2269207"/>
              <a:gd name="csX2" fmla="*/ 2146384 w 2355107"/>
              <a:gd name="csY2" fmla="*/ 1448445 h 2269207"/>
              <a:gd name="csX3" fmla="*/ 2251388 w 2355107"/>
              <a:gd name="csY3" fmla="*/ 1243863 h 2269207"/>
              <a:gd name="csX4" fmla="*/ 2353715 w 2355107"/>
              <a:gd name="csY4" fmla="*/ 1003112 h 2269207"/>
              <a:gd name="csX5" fmla="*/ 2173693 w 2355107"/>
              <a:gd name="csY5" fmla="*/ 725989 h 2269207"/>
              <a:gd name="csX6" fmla="*/ 2001220 w 2355107"/>
              <a:gd name="csY6" fmla="*/ 577644 h 2269207"/>
              <a:gd name="csX7" fmla="*/ 1928004 w 2355107"/>
              <a:gd name="csY7" fmla="*/ 558350 h 2269207"/>
              <a:gd name="csX8" fmla="*/ 1912329 w 2355107"/>
              <a:gd name="csY8" fmla="*/ 488437 h 2269207"/>
              <a:gd name="csX9" fmla="*/ 1927876 w 2355107"/>
              <a:gd name="csY9" fmla="*/ 438293 h 2269207"/>
              <a:gd name="csX10" fmla="*/ 1823651 w 2355107"/>
              <a:gd name="csY10" fmla="*/ 348183 h 2269207"/>
              <a:gd name="csX11" fmla="*/ 1630980 w 2355107"/>
              <a:gd name="csY11" fmla="*/ 296663 h 2269207"/>
              <a:gd name="csX12" fmla="*/ 1423805 w 2355107"/>
              <a:gd name="csY12" fmla="*/ 215661 h 2269207"/>
              <a:gd name="csX13" fmla="*/ 1052682 w 2355107"/>
              <a:gd name="csY13" fmla="*/ 103406 h 2269207"/>
              <a:gd name="csX14" fmla="*/ 650664 w 2355107"/>
              <a:gd name="csY14" fmla="*/ 616 h 2269207"/>
              <a:gd name="csX15" fmla="*/ 201853 w 2355107"/>
              <a:gd name="csY15" fmla="*/ 152452 h 2269207"/>
              <a:gd name="csX16" fmla="*/ 11128 w 2355107"/>
              <a:gd name="csY16" fmla="*/ 495937 h 2269207"/>
              <a:gd name="csX17" fmla="*/ 27472 w 2355107"/>
              <a:gd name="csY17" fmla="*/ 954561 h 2269207"/>
              <a:gd name="csX18" fmla="*/ 67723 w 2355107"/>
              <a:gd name="csY18" fmla="*/ 1382249 h 2269207"/>
              <a:gd name="csX19" fmla="*/ 194201 w 2355107"/>
              <a:gd name="csY19" fmla="*/ 1550001 h 2269207"/>
              <a:gd name="csX20" fmla="*/ 292880 w 2355107"/>
              <a:gd name="csY20" fmla="*/ 1703658 h 2269207"/>
              <a:gd name="csX21" fmla="*/ 447375 w 2355107"/>
              <a:gd name="csY21" fmla="*/ 1949276 h 2269207"/>
              <a:gd name="csX22" fmla="*/ 579077 w 2355107"/>
              <a:gd name="csY22" fmla="*/ 2066974 h 2269207"/>
              <a:gd name="csX23" fmla="*/ 738480 w 2355107"/>
              <a:gd name="csY23" fmla="*/ 2123111 h 2269207"/>
              <a:gd name="csX24" fmla="*/ 984287 w 2355107"/>
              <a:gd name="csY24" fmla="*/ 2132944 h 2269207"/>
              <a:gd name="csX25" fmla="*/ 1298919 w 2355107"/>
              <a:gd name="csY25" fmla="*/ 2172273 h 2269207"/>
              <a:gd name="csX26" fmla="*/ 1874387 w 2355107"/>
              <a:gd name="csY26" fmla="*/ 2266127 h 2269207"/>
              <a:gd name="csX27" fmla="*/ 2041293 w 2355107"/>
              <a:gd name="csY27" fmla="*/ 2033073 h 2269207"/>
              <a:gd name="csX0" fmla="*/ 2041293 w 2355107"/>
              <a:gd name="csY0" fmla="*/ 2033073 h 2269207"/>
              <a:gd name="csX1" fmla="*/ 2120104 w 2355107"/>
              <a:gd name="csY1" fmla="*/ 1752328 h 2269207"/>
              <a:gd name="csX2" fmla="*/ 2146384 w 2355107"/>
              <a:gd name="csY2" fmla="*/ 1448445 h 2269207"/>
              <a:gd name="csX3" fmla="*/ 2251388 w 2355107"/>
              <a:gd name="csY3" fmla="*/ 1243863 h 2269207"/>
              <a:gd name="csX4" fmla="*/ 2353715 w 2355107"/>
              <a:gd name="csY4" fmla="*/ 1003112 h 2269207"/>
              <a:gd name="csX5" fmla="*/ 2173693 w 2355107"/>
              <a:gd name="csY5" fmla="*/ 725989 h 2269207"/>
              <a:gd name="csX6" fmla="*/ 2001220 w 2355107"/>
              <a:gd name="csY6" fmla="*/ 577644 h 2269207"/>
              <a:gd name="csX7" fmla="*/ 1928004 w 2355107"/>
              <a:gd name="csY7" fmla="*/ 558350 h 2269207"/>
              <a:gd name="csX8" fmla="*/ 1912329 w 2355107"/>
              <a:gd name="csY8" fmla="*/ 488437 h 2269207"/>
              <a:gd name="csX9" fmla="*/ 1927876 w 2355107"/>
              <a:gd name="csY9" fmla="*/ 438293 h 2269207"/>
              <a:gd name="csX10" fmla="*/ 1823651 w 2355107"/>
              <a:gd name="csY10" fmla="*/ 348183 h 2269207"/>
              <a:gd name="csX11" fmla="*/ 1630980 w 2355107"/>
              <a:gd name="csY11" fmla="*/ 296663 h 2269207"/>
              <a:gd name="csX12" fmla="*/ 1423805 w 2355107"/>
              <a:gd name="csY12" fmla="*/ 215661 h 2269207"/>
              <a:gd name="csX13" fmla="*/ 1052682 w 2355107"/>
              <a:gd name="csY13" fmla="*/ 103406 h 2269207"/>
              <a:gd name="csX14" fmla="*/ 650664 w 2355107"/>
              <a:gd name="csY14" fmla="*/ 616 h 2269207"/>
              <a:gd name="csX15" fmla="*/ 201853 w 2355107"/>
              <a:gd name="csY15" fmla="*/ 152452 h 2269207"/>
              <a:gd name="csX16" fmla="*/ 11128 w 2355107"/>
              <a:gd name="csY16" fmla="*/ 495937 h 2269207"/>
              <a:gd name="csX17" fmla="*/ 27472 w 2355107"/>
              <a:gd name="csY17" fmla="*/ 954561 h 2269207"/>
              <a:gd name="csX18" fmla="*/ 67723 w 2355107"/>
              <a:gd name="csY18" fmla="*/ 1382249 h 2269207"/>
              <a:gd name="csX19" fmla="*/ 194201 w 2355107"/>
              <a:gd name="csY19" fmla="*/ 1550001 h 2269207"/>
              <a:gd name="csX20" fmla="*/ 276994 w 2355107"/>
              <a:gd name="csY20" fmla="*/ 1716328 h 2269207"/>
              <a:gd name="csX21" fmla="*/ 447375 w 2355107"/>
              <a:gd name="csY21" fmla="*/ 1949276 h 2269207"/>
              <a:gd name="csX22" fmla="*/ 579077 w 2355107"/>
              <a:gd name="csY22" fmla="*/ 2066974 h 2269207"/>
              <a:gd name="csX23" fmla="*/ 738480 w 2355107"/>
              <a:gd name="csY23" fmla="*/ 2123111 h 2269207"/>
              <a:gd name="csX24" fmla="*/ 984287 w 2355107"/>
              <a:gd name="csY24" fmla="*/ 2132944 h 2269207"/>
              <a:gd name="csX25" fmla="*/ 1298919 w 2355107"/>
              <a:gd name="csY25" fmla="*/ 2172273 h 2269207"/>
              <a:gd name="csX26" fmla="*/ 1874387 w 2355107"/>
              <a:gd name="csY26" fmla="*/ 2266127 h 2269207"/>
              <a:gd name="csX27" fmla="*/ 2041293 w 2355107"/>
              <a:gd name="csY27" fmla="*/ 2033073 h 2269207"/>
              <a:gd name="csX0" fmla="*/ 2041293 w 2355107"/>
              <a:gd name="csY0" fmla="*/ 2033073 h 2272181"/>
              <a:gd name="csX1" fmla="*/ 2120104 w 2355107"/>
              <a:gd name="csY1" fmla="*/ 1752328 h 2272181"/>
              <a:gd name="csX2" fmla="*/ 2146384 w 2355107"/>
              <a:gd name="csY2" fmla="*/ 1448445 h 2272181"/>
              <a:gd name="csX3" fmla="*/ 2251388 w 2355107"/>
              <a:gd name="csY3" fmla="*/ 1243863 h 2272181"/>
              <a:gd name="csX4" fmla="*/ 2353715 w 2355107"/>
              <a:gd name="csY4" fmla="*/ 1003112 h 2272181"/>
              <a:gd name="csX5" fmla="*/ 2173693 w 2355107"/>
              <a:gd name="csY5" fmla="*/ 725989 h 2272181"/>
              <a:gd name="csX6" fmla="*/ 2001220 w 2355107"/>
              <a:gd name="csY6" fmla="*/ 577644 h 2272181"/>
              <a:gd name="csX7" fmla="*/ 1928004 w 2355107"/>
              <a:gd name="csY7" fmla="*/ 558350 h 2272181"/>
              <a:gd name="csX8" fmla="*/ 1912329 w 2355107"/>
              <a:gd name="csY8" fmla="*/ 488437 h 2272181"/>
              <a:gd name="csX9" fmla="*/ 1927876 w 2355107"/>
              <a:gd name="csY9" fmla="*/ 438293 h 2272181"/>
              <a:gd name="csX10" fmla="*/ 1823651 w 2355107"/>
              <a:gd name="csY10" fmla="*/ 348183 h 2272181"/>
              <a:gd name="csX11" fmla="*/ 1630980 w 2355107"/>
              <a:gd name="csY11" fmla="*/ 296663 h 2272181"/>
              <a:gd name="csX12" fmla="*/ 1423805 w 2355107"/>
              <a:gd name="csY12" fmla="*/ 215661 h 2272181"/>
              <a:gd name="csX13" fmla="*/ 1052682 w 2355107"/>
              <a:gd name="csY13" fmla="*/ 103406 h 2272181"/>
              <a:gd name="csX14" fmla="*/ 650664 w 2355107"/>
              <a:gd name="csY14" fmla="*/ 616 h 2272181"/>
              <a:gd name="csX15" fmla="*/ 201853 w 2355107"/>
              <a:gd name="csY15" fmla="*/ 152452 h 2272181"/>
              <a:gd name="csX16" fmla="*/ 11128 w 2355107"/>
              <a:gd name="csY16" fmla="*/ 495937 h 2272181"/>
              <a:gd name="csX17" fmla="*/ 27472 w 2355107"/>
              <a:gd name="csY17" fmla="*/ 954561 h 2272181"/>
              <a:gd name="csX18" fmla="*/ 67723 w 2355107"/>
              <a:gd name="csY18" fmla="*/ 1382249 h 2272181"/>
              <a:gd name="csX19" fmla="*/ 194201 w 2355107"/>
              <a:gd name="csY19" fmla="*/ 1550001 h 2272181"/>
              <a:gd name="csX20" fmla="*/ 276994 w 2355107"/>
              <a:gd name="csY20" fmla="*/ 1716328 h 2272181"/>
              <a:gd name="csX21" fmla="*/ 447375 w 2355107"/>
              <a:gd name="csY21" fmla="*/ 1949276 h 2272181"/>
              <a:gd name="csX22" fmla="*/ 579077 w 2355107"/>
              <a:gd name="csY22" fmla="*/ 2066974 h 2272181"/>
              <a:gd name="csX23" fmla="*/ 738480 w 2355107"/>
              <a:gd name="csY23" fmla="*/ 2123111 h 2272181"/>
              <a:gd name="csX24" fmla="*/ 984287 w 2355107"/>
              <a:gd name="csY24" fmla="*/ 2132944 h 2272181"/>
              <a:gd name="csX25" fmla="*/ 1359956 w 2355107"/>
              <a:gd name="csY25" fmla="*/ 2208063 h 2272181"/>
              <a:gd name="csX26" fmla="*/ 1874387 w 2355107"/>
              <a:gd name="csY26" fmla="*/ 2266127 h 2272181"/>
              <a:gd name="csX27" fmla="*/ 2041293 w 2355107"/>
              <a:gd name="csY27" fmla="*/ 2033073 h 2272181"/>
              <a:gd name="csX0" fmla="*/ 2041293 w 2355107"/>
              <a:gd name="csY0" fmla="*/ 2033073 h 2272181"/>
              <a:gd name="csX1" fmla="*/ 2120104 w 2355107"/>
              <a:gd name="csY1" fmla="*/ 1752328 h 2272181"/>
              <a:gd name="csX2" fmla="*/ 2146384 w 2355107"/>
              <a:gd name="csY2" fmla="*/ 1448445 h 2272181"/>
              <a:gd name="csX3" fmla="*/ 2251388 w 2355107"/>
              <a:gd name="csY3" fmla="*/ 1243863 h 2272181"/>
              <a:gd name="csX4" fmla="*/ 2353715 w 2355107"/>
              <a:gd name="csY4" fmla="*/ 1003112 h 2272181"/>
              <a:gd name="csX5" fmla="*/ 2173693 w 2355107"/>
              <a:gd name="csY5" fmla="*/ 725989 h 2272181"/>
              <a:gd name="csX6" fmla="*/ 2001220 w 2355107"/>
              <a:gd name="csY6" fmla="*/ 577644 h 2272181"/>
              <a:gd name="csX7" fmla="*/ 1928004 w 2355107"/>
              <a:gd name="csY7" fmla="*/ 558350 h 2272181"/>
              <a:gd name="csX8" fmla="*/ 1912329 w 2355107"/>
              <a:gd name="csY8" fmla="*/ 488437 h 2272181"/>
              <a:gd name="csX9" fmla="*/ 1927876 w 2355107"/>
              <a:gd name="csY9" fmla="*/ 438293 h 2272181"/>
              <a:gd name="csX10" fmla="*/ 1823651 w 2355107"/>
              <a:gd name="csY10" fmla="*/ 348183 h 2272181"/>
              <a:gd name="csX11" fmla="*/ 1630980 w 2355107"/>
              <a:gd name="csY11" fmla="*/ 296663 h 2272181"/>
              <a:gd name="csX12" fmla="*/ 1423805 w 2355107"/>
              <a:gd name="csY12" fmla="*/ 215661 h 2272181"/>
              <a:gd name="csX13" fmla="*/ 1052682 w 2355107"/>
              <a:gd name="csY13" fmla="*/ 103406 h 2272181"/>
              <a:gd name="csX14" fmla="*/ 650664 w 2355107"/>
              <a:gd name="csY14" fmla="*/ 616 h 2272181"/>
              <a:gd name="csX15" fmla="*/ 201853 w 2355107"/>
              <a:gd name="csY15" fmla="*/ 152452 h 2272181"/>
              <a:gd name="csX16" fmla="*/ 11128 w 2355107"/>
              <a:gd name="csY16" fmla="*/ 495937 h 2272181"/>
              <a:gd name="csX17" fmla="*/ 27472 w 2355107"/>
              <a:gd name="csY17" fmla="*/ 954561 h 2272181"/>
              <a:gd name="csX18" fmla="*/ 67723 w 2355107"/>
              <a:gd name="csY18" fmla="*/ 1382249 h 2272181"/>
              <a:gd name="csX19" fmla="*/ 194201 w 2355107"/>
              <a:gd name="csY19" fmla="*/ 1550001 h 2272181"/>
              <a:gd name="csX20" fmla="*/ 276994 w 2355107"/>
              <a:gd name="csY20" fmla="*/ 1716328 h 2272181"/>
              <a:gd name="csX21" fmla="*/ 447375 w 2355107"/>
              <a:gd name="csY21" fmla="*/ 1949276 h 2272181"/>
              <a:gd name="csX22" fmla="*/ 579077 w 2355107"/>
              <a:gd name="csY22" fmla="*/ 2066974 h 2272181"/>
              <a:gd name="csX23" fmla="*/ 738480 w 2355107"/>
              <a:gd name="csY23" fmla="*/ 2123111 h 2272181"/>
              <a:gd name="csX24" fmla="*/ 974736 w 2355107"/>
              <a:gd name="csY24" fmla="*/ 2153557 h 2272181"/>
              <a:gd name="csX25" fmla="*/ 1359956 w 2355107"/>
              <a:gd name="csY25" fmla="*/ 2208063 h 2272181"/>
              <a:gd name="csX26" fmla="*/ 1874387 w 2355107"/>
              <a:gd name="csY26" fmla="*/ 2266127 h 2272181"/>
              <a:gd name="csX27" fmla="*/ 2041293 w 2355107"/>
              <a:gd name="csY27" fmla="*/ 2033073 h 2272181"/>
              <a:gd name="csX0" fmla="*/ 2041293 w 2355107"/>
              <a:gd name="csY0" fmla="*/ 2033073 h 2272181"/>
              <a:gd name="csX1" fmla="*/ 2120104 w 2355107"/>
              <a:gd name="csY1" fmla="*/ 1752328 h 2272181"/>
              <a:gd name="csX2" fmla="*/ 2146384 w 2355107"/>
              <a:gd name="csY2" fmla="*/ 1448445 h 2272181"/>
              <a:gd name="csX3" fmla="*/ 2251388 w 2355107"/>
              <a:gd name="csY3" fmla="*/ 1243863 h 2272181"/>
              <a:gd name="csX4" fmla="*/ 2353715 w 2355107"/>
              <a:gd name="csY4" fmla="*/ 1003112 h 2272181"/>
              <a:gd name="csX5" fmla="*/ 2173693 w 2355107"/>
              <a:gd name="csY5" fmla="*/ 725989 h 2272181"/>
              <a:gd name="csX6" fmla="*/ 2001220 w 2355107"/>
              <a:gd name="csY6" fmla="*/ 577644 h 2272181"/>
              <a:gd name="csX7" fmla="*/ 1928004 w 2355107"/>
              <a:gd name="csY7" fmla="*/ 558350 h 2272181"/>
              <a:gd name="csX8" fmla="*/ 1912329 w 2355107"/>
              <a:gd name="csY8" fmla="*/ 488437 h 2272181"/>
              <a:gd name="csX9" fmla="*/ 1927876 w 2355107"/>
              <a:gd name="csY9" fmla="*/ 438293 h 2272181"/>
              <a:gd name="csX10" fmla="*/ 1823651 w 2355107"/>
              <a:gd name="csY10" fmla="*/ 348183 h 2272181"/>
              <a:gd name="csX11" fmla="*/ 1748111 w 2355107"/>
              <a:gd name="csY11" fmla="*/ 335183 h 2272181"/>
              <a:gd name="csX12" fmla="*/ 1630980 w 2355107"/>
              <a:gd name="csY12" fmla="*/ 296663 h 2272181"/>
              <a:gd name="csX13" fmla="*/ 1423805 w 2355107"/>
              <a:gd name="csY13" fmla="*/ 215661 h 2272181"/>
              <a:gd name="csX14" fmla="*/ 1052682 w 2355107"/>
              <a:gd name="csY14" fmla="*/ 103406 h 2272181"/>
              <a:gd name="csX15" fmla="*/ 650664 w 2355107"/>
              <a:gd name="csY15" fmla="*/ 616 h 2272181"/>
              <a:gd name="csX16" fmla="*/ 201853 w 2355107"/>
              <a:gd name="csY16" fmla="*/ 152452 h 2272181"/>
              <a:gd name="csX17" fmla="*/ 11128 w 2355107"/>
              <a:gd name="csY17" fmla="*/ 495937 h 2272181"/>
              <a:gd name="csX18" fmla="*/ 27472 w 2355107"/>
              <a:gd name="csY18" fmla="*/ 954561 h 2272181"/>
              <a:gd name="csX19" fmla="*/ 67723 w 2355107"/>
              <a:gd name="csY19" fmla="*/ 1382249 h 2272181"/>
              <a:gd name="csX20" fmla="*/ 194201 w 2355107"/>
              <a:gd name="csY20" fmla="*/ 1550001 h 2272181"/>
              <a:gd name="csX21" fmla="*/ 276994 w 2355107"/>
              <a:gd name="csY21" fmla="*/ 1716328 h 2272181"/>
              <a:gd name="csX22" fmla="*/ 447375 w 2355107"/>
              <a:gd name="csY22" fmla="*/ 1949276 h 2272181"/>
              <a:gd name="csX23" fmla="*/ 579077 w 2355107"/>
              <a:gd name="csY23" fmla="*/ 2066974 h 2272181"/>
              <a:gd name="csX24" fmla="*/ 738480 w 2355107"/>
              <a:gd name="csY24" fmla="*/ 2123111 h 2272181"/>
              <a:gd name="csX25" fmla="*/ 974736 w 2355107"/>
              <a:gd name="csY25" fmla="*/ 2153557 h 2272181"/>
              <a:gd name="csX26" fmla="*/ 1359956 w 2355107"/>
              <a:gd name="csY26" fmla="*/ 2208063 h 2272181"/>
              <a:gd name="csX27" fmla="*/ 1874387 w 2355107"/>
              <a:gd name="csY27" fmla="*/ 2266127 h 2272181"/>
              <a:gd name="csX28" fmla="*/ 2041293 w 2355107"/>
              <a:gd name="csY28" fmla="*/ 2033073 h 2272181"/>
              <a:gd name="csX0" fmla="*/ 2041293 w 2355107"/>
              <a:gd name="csY0" fmla="*/ 2033073 h 2272181"/>
              <a:gd name="csX1" fmla="*/ 2120104 w 2355107"/>
              <a:gd name="csY1" fmla="*/ 1752328 h 2272181"/>
              <a:gd name="csX2" fmla="*/ 2146384 w 2355107"/>
              <a:gd name="csY2" fmla="*/ 1448445 h 2272181"/>
              <a:gd name="csX3" fmla="*/ 2251388 w 2355107"/>
              <a:gd name="csY3" fmla="*/ 1243863 h 2272181"/>
              <a:gd name="csX4" fmla="*/ 2353715 w 2355107"/>
              <a:gd name="csY4" fmla="*/ 1003112 h 2272181"/>
              <a:gd name="csX5" fmla="*/ 2173693 w 2355107"/>
              <a:gd name="csY5" fmla="*/ 725989 h 2272181"/>
              <a:gd name="csX6" fmla="*/ 2001220 w 2355107"/>
              <a:gd name="csY6" fmla="*/ 577644 h 2272181"/>
              <a:gd name="csX7" fmla="*/ 1928004 w 2355107"/>
              <a:gd name="csY7" fmla="*/ 558350 h 2272181"/>
              <a:gd name="csX8" fmla="*/ 1912329 w 2355107"/>
              <a:gd name="csY8" fmla="*/ 488437 h 2272181"/>
              <a:gd name="csX9" fmla="*/ 1927876 w 2355107"/>
              <a:gd name="csY9" fmla="*/ 438293 h 2272181"/>
              <a:gd name="csX10" fmla="*/ 1823651 w 2355107"/>
              <a:gd name="csY10" fmla="*/ 348183 h 2272181"/>
              <a:gd name="csX11" fmla="*/ 1753241 w 2355107"/>
              <a:gd name="csY11" fmla="*/ 353834 h 2272181"/>
              <a:gd name="csX12" fmla="*/ 1630980 w 2355107"/>
              <a:gd name="csY12" fmla="*/ 296663 h 2272181"/>
              <a:gd name="csX13" fmla="*/ 1423805 w 2355107"/>
              <a:gd name="csY13" fmla="*/ 215661 h 2272181"/>
              <a:gd name="csX14" fmla="*/ 1052682 w 2355107"/>
              <a:gd name="csY14" fmla="*/ 103406 h 2272181"/>
              <a:gd name="csX15" fmla="*/ 650664 w 2355107"/>
              <a:gd name="csY15" fmla="*/ 616 h 2272181"/>
              <a:gd name="csX16" fmla="*/ 201853 w 2355107"/>
              <a:gd name="csY16" fmla="*/ 152452 h 2272181"/>
              <a:gd name="csX17" fmla="*/ 11128 w 2355107"/>
              <a:gd name="csY17" fmla="*/ 495937 h 2272181"/>
              <a:gd name="csX18" fmla="*/ 27472 w 2355107"/>
              <a:gd name="csY18" fmla="*/ 954561 h 2272181"/>
              <a:gd name="csX19" fmla="*/ 67723 w 2355107"/>
              <a:gd name="csY19" fmla="*/ 1382249 h 2272181"/>
              <a:gd name="csX20" fmla="*/ 194201 w 2355107"/>
              <a:gd name="csY20" fmla="*/ 1550001 h 2272181"/>
              <a:gd name="csX21" fmla="*/ 276994 w 2355107"/>
              <a:gd name="csY21" fmla="*/ 1716328 h 2272181"/>
              <a:gd name="csX22" fmla="*/ 447375 w 2355107"/>
              <a:gd name="csY22" fmla="*/ 1949276 h 2272181"/>
              <a:gd name="csX23" fmla="*/ 579077 w 2355107"/>
              <a:gd name="csY23" fmla="*/ 2066974 h 2272181"/>
              <a:gd name="csX24" fmla="*/ 738480 w 2355107"/>
              <a:gd name="csY24" fmla="*/ 2123111 h 2272181"/>
              <a:gd name="csX25" fmla="*/ 974736 w 2355107"/>
              <a:gd name="csY25" fmla="*/ 2153557 h 2272181"/>
              <a:gd name="csX26" fmla="*/ 1359956 w 2355107"/>
              <a:gd name="csY26" fmla="*/ 2208063 h 2272181"/>
              <a:gd name="csX27" fmla="*/ 1874387 w 2355107"/>
              <a:gd name="csY27" fmla="*/ 2266127 h 2272181"/>
              <a:gd name="csX28" fmla="*/ 2041293 w 2355107"/>
              <a:gd name="csY28" fmla="*/ 2033073 h 2272181"/>
              <a:gd name="csX0" fmla="*/ 2041293 w 2355107"/>
              <a:gd name="csY0" fmla="*/ 2033073 h 2272181"/>
              <a:gd name="csX1" fmla="*/ 2120104 w 2355107"/>
              <a:gd name="csY1" fmla="*/ 1752328 h 2272181"/>
              <a:gd name="csX2" fmla="*/ 2146384 w 2355107"/>
              <a:gd name="csY2" fmla="*/ 1448445 h 2272181"/>
              <a:gd name="csX3" fmla="*/ 2251388 w 2355107"/>
              <a:gd name="csY3" fmla="*/ 1243863 h 2272181"/>
              <a:gd name="csX4" fmla="*/ 2353715 w 2355107"/>
              <a:gd name="csY4" fmla="*/ 1003112 h 2272181"/>
              <a:gd name="csX5" fmla="*/ 2173693 w 2355107"/>
              <a:gd name="csY5" fmla="*/ 725989 h 2272181"/>
              <a:gd name="csX6" fmla="*/ 2001220 w 2355107"/>
              <a:gd name="csY6" fmla="*/ 577644 h 2272181"/>
              <a:gd name="csX7" fmla="*/ 1928004 w 2355107"/>
              <a:gd name="csY7" fmla="*/ 558350 h 2272181"/>
              <a:gd name="csX8" fmla="*/ 1893275 w 2355107"/>
              <a:gd name="csY8" fmla="*/ 497136 h 2272181"/>
              <a:gd name="csX9" fmla="*/ 1927876 w 2355107"/>
              <a:gd name="csY9" fmla="*/ 438293 h 2272181"/>
              <a:gd name="csX10" fmla="*/ 1823651 w 2355107"/>
              <a:gd name="csY10" fmla="*/ 348183 h 2272181"/>
              <a:gd name="csX11" fmla="*/ 1753241 w 2355107"/>
              <a:gd name="csY11" fmla="*/ 353834 h 2272181"/>
              <a:gd name="csX12" fmla="*/ 1630980 w 2355107"/>
              <a:gd name="csY12" fmla="*/ 296663 h 2272181"/>
              <a:gd name="csX13" fmla="*/ 1423805 w 2355107"/>
              <a:gd name="csY13" fmla="*/ 215661 h 2272181"/>
              <a:gd name="csX14" fmla="*/ 1052682 w 2355107"/>
              <a:gd name="csY14" fmla="*/ 103406 h 2272181"/>
              <a:gd name="csX15" fmla="*/ 650664 w 2355107"/>
              <a:gd name="csY15" fmla="*/ 616 h 2272181"/>
              <a:gd name="csX16" fmla="*/ 201853 w 2355107"/>
              <a:gd name="csY16" fmla="*/ 152452 h 2272181"/>
              <a:gd name="csX17" fmla="*/ 11128 w 2355107"/>
              <a:gd name="csY17" fmla="*/ 495937 h 2272181"/>
              <a:gd name="csX18" fmla="*/ 27472 w 2355107"/>
              <a:gd name="csY18" fmla="*/ 954561 h 2272181"/>
              <a:gd name="csX19" fmla="*/ 67723 w 2355107"/>
              <a:gd name="csY19" fmla="*/ 1382249 h 2272181"/>
              <a:gd name="csX20" fmla="*/ 194201 w 2355107"/>
              <a:gd name="csY20" fmla="*/ 1550001 h 2272181"/>
              <a:gd name="csX21" fmla="*/ 276994 w 2355107"/>
              <a:gd name="csY21" fmla="*/ 1716328 h 2272181"/>
              <a:gd name="csX22" fmla="*/ 447375 w 2355107"/>
              <a:gd name="csY22" fmla="*/ 1949276 h 2272181"/>
              <a:gd name="csX23" fmla="*/ 579077 w 2355107"/>
              <a:gd name="csY23" fmla="*/ 2066974 h 2272181"/>
              <a:gd name="csX24" fmla="*/ 738480 w 2355107"/>
              <a:gd name="csY24" fmla="*/ 2123111 h 2272181"/>
              <a:gd name="csX25" fmla="*/ 974736 w 2355107"/>
              <a:gd name="csY25" fmla="*/ 2153557 h 2272181"/>
              <a:gd name="csX26" fmla="*/ 1359956 w 2355107"/>
              <a:gd name="csY26" fmla="*/ 2208063 h 2272181"/>
              <a:gd name="csX27" fmla="*/ 1874387 w 2355107"/>
              <a:gd name="csY27" fmla="*/ 2266127 h 2272181"/>
              <a:gd name="csX28" fmla="*/ 2041293 w 2355107"/>
              <a:gd name="csY28" fmla="*/ 2033073 h 2272181"/>
              <a:gd name="csX0" fmla="*/ 2041293 w 2355107"/>
              <a:gd name="csY0" fmla="*/ 2033073 h 2272181"/>
              <a:gd name="csX1" fmla="*/ 2120104 w 2355107"/>
              <a:gd name="csY1" fmla="*/ 1752328 h 2272181"/>
              <a:gd name="csX2" fmla="*/ 2146384 w 2355107"/>
              <a:gd name="csY2" fmla="*/ 1448445 h 2272181"/>
              <a:gd name="csX3" fmla="*/ 2251388 w 2355107"/>
              <a:gd name="csY3" fmla="*/ 1243863 h 2272181"/>
              <a:gd name="csX4" fmla="*/ 2353715 w 2355107"/>
              <a:gd name="csY4" fmla="*/ 1003112 h 2272181"/>
              <a:gd name="csX5" fmla="*/ 2173693 w 2355107"/>
              <a:gd name="csY5" fmla="*/ 725989 h 2272181"/>
              <a:gd name="csX6" fmla="*/ 2001220 w 2355107"/>
              <a:gd name="csY6" fmla="*/ 577644 h 2272181"/>
              <a:gd name="csX7" fmla="*/ 1928004 w 2355107"/>
              <a:gd name="csY7" fmla="*/ 558350 h 2272181"/>
              <a:gd name="csX8" fmla="*/ 1893275 w 2355107"/>
              <a:gd name="csY8" fmla="*/ 497136 h 2272181"/>
              <a:gd name="csX9" fmla="*/ 1927876 w 2355107"/>
              <a:gd name="csY9" fmla="*/ 438293 h 2272181"/>
              <a:gd name="csX10" fmla="*/ 1823651 w 2355107"/>
              <a:gd name="csY10" fmla="*/ 348183 h 2272181"/>
              <a:gd name="csX11" fmla="*/ 1751633 w 2355107"/>
              <a:gd name="csY11" fmla="*/ 368113 h 2272181"/>
              <a:gd name="csX12" fmla="*/ 1630980 w 2355107"/>
              <a:gd name="csY12" fmla="*/ 296663 h 2272181"/>
              <a:gd name="csX13" fmla="*/ 1423805 w 2355107"/>
              <a:gd name="csY13" fmla="*/ 215661 h 2272181"/>
              <a:gd name="csX14" fmla="*/ 1052682 w 2355107"/>
              <a:gd name="csY14" fmla="*/ 103406 h 2272181"/>
              <a:gd name="csX15" fmla="*/ 650664 w 2355107"/>
              <a:gd name="csY15" fmla="*/ 616 h 2272181"/>
              <a:gd name="csX16" fmla="*/ 201853 w 2355107"/>
              <a:gd name="csY16" fmla="*/ 152452 h 2272181"/>
              <a:gd name="csX17" fmla="*/ 11128 w 2355107"/>
              <a:gd name="csY17" fmla="*/ 495937 h 2272181"/>
              <a:gd name="csX18" fmla="*/ 27472 w 2355107"/>
              <a:gd name="csY18" fmla="*/ 954561 h 2272181"/>
              <a:gd name="csX19" fmla="*/ 67723 w 2355107"/>
              <a:gd name="csY19" fmla="*/ 1382249 h 2272181"/>
              <a:gd name="csX20" fmla="*/ 194201 w 2355107"/>
              <a:gd name="csY20" fmla="*/ 1550001 h 2272181"/>
              <a:gd name="csX21" fmla="*/ 276994 w 2355107"/>
              <a:gd name="csY21" fmla="*/ 1716328 h 2272181"/>
              <a:gd name="csX22" fmla="*/ 447375 w 2355107"/>
              <a:gd name="csY22" fmla="*/ 1949276 h 2272181"/>
              <a:gd name="csX23" fmla="*/ 579077 w 2355107"/>
              <a:gd name="csY23" fmla="*/ 2066974 h 2272181"/>
              <a:gd name="csX24" fmla="*/ 738480 w 2355107"/>
              <a:gd name="csY24" fmla="*/ 2123111 h 2272181"/>
              <a:gd name="csX25" fmla="*/ 974736 w 2355107"/>
              <a:gd name="csY25" fmla="*/ 2153557 h 2272181"/>
              <a:gd name="csX26" fmla="*/ 1359956 w 2355107"/>
              <a:gd name="csY26" fmla="*/ 2208063 h 2272181"/>
              <a:gd name="csX27" fmla="*/ 1874387 w 2355107"/>
              <a:gd name="csY27" fmla="*/ 2266127 h 2272181"/>
              <a:gd name="csX28" fmla="*/ 2041293 w 2355107"/>
              <a:gd name="csY28" fmla="*/ 2033073 h 2272181"/>
              <a:gd name="csX0" fmla="*/ 2041293 w 2355107"/>
              <a:gd name="csY0" fmla="*/ 2033073 h 2272181"/>
              <a:gd name="csX1" fmla="*/ 2120104 w 2355107"/>
              <a:gd name="csY1" fmla="*/ 1752328 h 2272181"/>
              <a:gd name="csX2" fmla="*/ 2146384 w 2355107"/>
              <a:gd name="csY2" fmla="*/ 1448445 h 2272181"/>
              <a:gd name="csX3" fmla="*/ 2251388 w 2355107"/>
              <a:gd name="csY3" fmla="*/ 1243863 h 2272181"/>
              <a:gd name="csX4" fmla="*/ 2353715 w 2355107"/>
              <a:gd name="csY4" fmla="*/ 1003112 h 2272181"/>
              <a:gd name="csX5" fmla="*/ 2173693 w 2355107"/>
              <a:gd name="csY5" fmla="*/ 725989 h 2272181"/>
              <a:gd name="csX6" fmla="*/ 2001220 w 2355107"/>
              <a:gd name="csY6" fmla="*/ 577644 h 2272181"/>
              <a:gd name="csX7" fmla="*/ 1928004 w 2355107"/>
              <a:gd name="csY7" fmla="*/ 558350 h 2272181"/>
              <a:gd name="csX8" fmla="*/ 1893275 w 2355107"/>
              <a:gd name="csY8" fmla="*/ 497136 h 2272181"/>
              <a:gd name="csX9" fmla="*/ 1927876 w 2355107"/>
              <a:gd name="csY9" fmla="*/ 438293 h 2272181"/>
              <a:gd name="csX10" fmla="*/ 1826014 w 2355107"/>
              <a:gd name="csY10" fmla="*/ 359292 h 2272181"/>
              <a:gd name="csX11" fmla="*/ 1751633 w 2355107"/>
              <a:gd name="csY11" fmla="*/ 368113 h 2272181"/>
              <a:gd name="csX12" fmla="*/ 1630980 w 2355107"/>
              <a:gd name="csY12" fmla="*/ 296663 h 2272181"/>
              <a:gd name="csX13" fmla="*/ 1423805 w 2355107"/>
              <a:gd name="csY13" fmla="*/ 215661 h 2272181"/>
              <a:gd name="csX14" fmla="*/ 1052682 w 2355107"/>
              <a:gd name="csY14" fmla="*/ 103406 h 2272181"/>
              <a:gd name="csX15" fmla="*/ 650664 w 2355107"/>
              <a:gd name="csY15" fmla="*/ 616 h 2272181"/>
              <a:gd name="csX16" fmla="*/ 201853 w 2355107"/>
              <a:gd name="csY16" fmla="*/ 152452 h 2272181"/>
              <a:gd name="csX17" fmla="*/ 11128 w 2355107"/>
              <a:gd name="csY17" fmla="*/ 495937 h 2272181"/>
              <a:gd name="csX18" fmla="*/ 27472 w 2355107"/>
              <a:gd name="csY18" fmla="*/ 954561 h 2272181"/>
              <a:gd name="csX19" fmla="*/ 67723 w 2355107"/>
              <a:gd name="csY19" fmla="*/ 1382249 h 2272181"/>
              <a:gd name="csX20" fmla="*/ 194201 w 2355107"/>
              <a:gd name="csY20" fmla="*/ 1550001 h 2272181"/>
              <a:gd name="csX21" fmla="*/ 276994 w 2355107"/>
              <a:gd name="csY21" fmla="*/ 1716328 h 2272181"/>
              <a:gd name="csX22" fmla="*/ 447375 w 2355107"/>
              <a:gd name="csY22" fmla="*/ 1949276 h 2272181"/>
              <a:gd name="csX23" fmla="*/ 579077 w 2355107"/>
              <a:gd name="csY23" fmla="*/ 2066974 h 2272181"/>
              <a:gd name="csX24" fmla="*/ 738480 w 2355107"/>
              <a:gd name="csY24" fmla="*/ 2123111 h 2272181"/>
              <a:gd name="csX25" fmla="*/ 974736 w 2355107"/>
              <a:gd name="csY25" fmla="*/ 2153557 h 2272181"/>
              <a:gd name="csX26" fmla="*/ 1359956 w 2355107"/>
              <a:gd name="csY26" fmla="*/ 2208063 h 2272181"/>
              <a:gd name="csX27" fmla="*/ 1874387 w 2355107"/>
              <a:gd name="csY27" fmla="*/ 2266127 h 2272181"/>
              <a:gd name="csX28" fmla="*/ 2041293 w 2355107"/>
              <a:gd name="csY28" fmla="*/ 2033073 h 2272181"/>
              <a:gd name="csX0" fmla="*/ 2041293 w 2355107"/>
              <a:gd name="csY0" fmla="*/ 2033073 h 2272181"/>
              <a:gd name="csX1" fmla="*/ 2120104 w 2355107"/>
              <a:gd name="csY1" fmla="*/ 1752328 h 2272181"/>
              <a:gd name="csX2" fmla="*/ 2146384 w 2355107"/>
              <a:gd name="csY2" fmla="*/ 1448445 h 2272181"/>
              <a:gd name="csX3" fmla="*/ 2251388 w 2355107"/>
              <a:gd name="csY3" fmla="*/ 1243863 h 2272181"/>
              <a:gd name="csX4" fmla="*/ 2353715 w 2355107"/>
              <a:gd name="csY4" fmla="*/ 1003112 h 2272181"/>
              <a:gd name="csX5" fmla="*/ 2173693 w 2355107"/>
              <a:gd name="csY5" fmla="*/ 725989 h 2272181"/>
              <a:gd name="csX6" fmla="*/ 2001220 w 2355107"/>
              <a:gd name="csY6" fmla="*/ 577644 h 2272181"/>
              <a:gd name="csX7" fmla="*/ 1928004 w 2355107"/>
              <a:gd name="csY7" fmla="*/ 558350 h 2272181"/>
              <a:gd name="csX8" fmla="*/ 1908736 w 2355107"/>
              <a:gd name="csY8" fmla="*/ 504299 h 2272181"/>
              <a:gd name="csX9" fmla="*/ 1927876 w 2355107"/>
              <a:gd name="csY9" fmla="*/ 438293 h 2272181"/>
              <a:gd name="csX10" fmla="*/ 1826014 w 2355107"/>
              <a:gd name="csY10" fmla="*/ 359292 h 2272181"/>
              <a:gd name="csX11" fmla="*/ 1751633 w 2355107"/>
              <a:gd name="csY11" fmla="*/ 368113 h 2272181"/>
              <a:gd name="csX12" fmla="*/ 1630980 w 2355107"/>
              <a:gd name="csY12" fmla="*/ 296663 h 2272181"/>
              <a:gd name="csX13" fmla="*/ 1423805 w 2355107"/>
              <a:gd name="csY13" fmla="*/ 215661 h 2272181"/>
              <a:gd name="csX14" fmla="*/ 1052682 w 2355107"/>
              <a:gd name="csY14" fmla="*/ 103406 h 2272181"/>
              <a:gd name="csX15" fmla="*/ 650664 w 2355107"/>
              <a:gd name="csY15" fmla="*/ 616 h 2272181"/>
              <a:gd name="csX16" fmla="*/ 201853 w 2355107"/>
              <a:gd name="csY16" fmla="*/ 152452 h 2272181"/>
              <a:gd name="csX17" fmla="*/ 11128 w 2355107"/>
              <a:gd name="csY17" fmla="*/ 495937 h 2272181"/>
              <a:gd name="csX18" fmla="*/ 27472 w 2355107"/>
              <a:gd name="csY18" fmla="*/ 954561 h 2272181"/>
              <a:gd name="csX19" fmla="*/ 67723 w 2355107"/>
              <a:gd name="csY19" fmla="*/ 1382249 h 2272181"/>
              <a:gd name="csX20" fmla="*/ 194201 w 2355107"/>
              <a:gd name="csY20" fmla="*/ 1550001 h 2272181"/>
              <a:gd name="csX21" fmla="*/ 276994 w 2355107"/>
              <a:gd name="csY21" fmla="*/ 1716328 h 2272181"/>
              <a:gd name="csX22" fmla="*/ 447375 w 2355107"/>
              <a:gd name="csY22" fmla="*/ 1949276 h 2272181"/>
              <a:gd name="csX23" fmla="*/ 579077 w 2355107"/>
              <a:gd name="csY23" fmla="*/ 2066974 h 2272181"/>
              <a:gd name="csX24" fmla="*/ 738480 w 2355107"/>
              <a:gd name="csY24" fmla="*/ 2123111 h 2272181"/>
              <a:gd name="csX25" fmla="*/ 974736 w 2355107"/>
              <a:gd name="csY25" fmla="*/ 2153557 h 2272181"/>
              <a:gd name="csX26" fmla="*/ 1359956 w 2355107"/>
              <a:gd name="csY26" fmla="*/ 2208063 h 2272181"/>
              <a:gd name="csX27" fmla="*/ 1874387 w 2355107"/>
              <a:gd name="csY27" fmla="*/ 2266127 h 2272181"/>
              <a:gd name="csX28" fmla="*/ 2041293 w 2355107"/>
              <a:gd name="csY28" fmla="*/ 2033073 h 2272181"/>
              <a:gd name="csX0" fmla="*/ 2041293 w 2355107"/>
              <a:gd name="csY0" fmla="*/ 2033073 h 2272181"/>
              <a:gd name="csX1" fmla="*/ 2120104 w 2355107"/>
              <a:gd name="csY1" fmla="*/ 1752328 h 2272181"/>
              <a:gd name="csX2" fmla="*/ 2146384 w 2355107"/>
              <a:gd name="csY2" fmla="*/ 1448445 h 2272181"/>
              <a:gd name="csX3" fmla="*/ 2251388 w 2355107"/>
              <a:gd name="csY3" fmla="*/ 1243863 h 2272181"/>
              <a:gd name="csX4" fmla="*/ 2353715 w 2355107"/>
              <a:gd name="csY4" fmla="*/ 1003112 h 2272181"/>
              <a:gd name="csX5" fmla="*/ 2173693 w 2355107"/>
              <a:gd name="csY5" fmla="*/ 725989 h 2272181"/>
              <a:gd name="csX6" fmla="*/ 2001220 w 2355107"/>
              <a:gd name="csY6" fmla="*/ 577644 h 2272181"/>
              <a:gd name="csX7" fmla="*/ 1928004 w 2355107"/>
              <a:gd name="csY7" fmla="*/ 558350 h 2272181"/>
              <a:gd name="csX8" fmla="*/ 1908736 w 2355107"/>
              <a:gd name="csY8" fmla="*/ 504299 h 2272181"/>
              <a:gd name="csX9" fmla="*/ 1917569 w 2355107"/>
              <a:gd name="csY9" fmla="*/ 433518 h 2272181"/>
              <a:gd name="csX10" fmla="*/ 1826014 w 2355107"/>
              <a:gd name="csY10" fmla="*/ 359292 h 2272181"/>
              <a:gd name="csX11" fmla="*/ 1751633 w 2355107"/>
              <a:gd name="csY11" fmla="*/ 368113 h 2272181"/>
              <a:gd name="csX12" fmla="*/ 1630980 w 2355107"/>
              <a:gd name="csY12" fmla="*/ 296663 h 2272181"/>
              <a:gd name="csX13" fmla="*/ 1423805 w 2355107"/>
              <a:gd name="csY13" fmla="*/ 215661 h 2272181"/>
              <a:gd name="csX14" fmla="*/ 1052682 w 2355107"/>
              <a:gd name="csY14" fmla="*/ 103406 h 2272181"/>
              <a:gd name="csX15" fmla="*/ 650664 w 2355107"/>
              <a:gd name="csY15" fmla="*/ 616 h 2272181"/>
              <a:gd name="csX16" fmla="*/ 201853 w 2355107"/>
              <a:gd name="csY16" fmla="*/ 152452 h 2272181"/>
              <a:gd name="csX17" fmla="*/ 11128 w 2355107"/>
              <a:gd name="csY17" fmla="*/ 495937 h 2272181"/>
              <a:gd name="csX18" fmla="*/ 27472 w 2355107"/>
              <a:gd name="csY18" fmla="*/ 954561 h 2272181"/>
              <a:gd name="csX19" fmla="*/ 67723 w 2355107"/>
              <a:gd name="csY19" fmla="*/ 1382249 h 2272181"/>
              <a:gd name="csX20" fmla="*/ 194201 w 2355107"/>
              <a:gd name="csY20" fmla="*/ 1550001 h 2272181"/>
              <a:gd name="csX21" fmla="*/ 276994 w 2355107"/>
              <a:gd name="csY21" fmla="*/ 1716328 h 2272181"/>
              <a:gd name="csX22" fmla="*/ 447375 w 2355107"/>
              <a:gd name="csY22" fmla="*/ 1949276 h 2272181"/>
              <a:gd name="csX23" fmla="*/ 579077 w 2355107"/>
              <a:gd name="csY23" fmla="*/ 2066974 h 2272181"/>
              <a:gd name="csX24" fmla="*/ 738480 w 2355107"/>
              <a:gd name="csY24" fmla="*/ 2123111 h 2272181"/>
              <a:gd name="csX25" fmla="*/ 974736 w 2355107"/>
              <a:gd name="csY25" fmla="*/ 2153557 h 2272181"/>
              <a:gd name="csX26" fmla="*/ 1359956 w 2355107"/>
              <a:gd name="csY26" fmla="*/ 2208063 h 2272181"/>
              <a:gd name="csX27" fmla="*/ 1874387 w 2355107"/>
              <a:gd name="csY27" fmla="*/ 2266127 h 2272181"/>
              <a:gd name="csX28" fmla="*/ 2041293 w 2355107"/>
              <a:gd name="csY28" fmla="*/ 2033073 h 2272181"/>
              <a:gd name="csX0" fmla="*/ 2041703 w 2355517"/>
              <a:gd name="csY0" fmla="*/ 2033799 h 2272907"/>
              <a:gd name="csX1" fmla="*/ 2120514 w 2355517"/>
              <a:gd name="csY1" fmla="*/ 1753054 h 2272907"/>
              <a:gd name="csX2" fmla="*/ 2146794 w 2355517"/>
              <a:gd name="csY2" fmla="*/ 1449171 h 2272907"/>
              <a:gd name="csX3" fmla="*/ 2251798 w 2355517"/>
              <a:gd name="csY3" fmla="*/ 1244589 h 2272907"/>
              <a:gd name="csX4" fmla="*/ 2354125 w 2355517"/>
              <a:gd name="csY4" fmla="*/ 1003838 h 2272907"/>
              <a:gd name="csX5" fmla="*/ 2174103 w 2355517"/>
              <a:gd name="csY5" fmla="*/ 726715 h 2272907"/>
              <a:gd name="csX6" fmla="*/ 2001630 w 2355517"/>
              <a:gd name="csY6" fmla="*/ 578370 h 2272907"/>
              <a:gd name="csX7" fmla="*/ 1928414 w 2355517"/>
              <a:gd name="csY7" fmla="*/ 559076 h 2272907"/>
              <a:gd name="csX8" fmla="*/ 1909146 w 2355517"/>
              <a:gd name="csY8" fmla="*/ 505025 h 2272907"/>
              <a:gd name="csX9" fmla="*/ 1917979 w 2355517"/>
              <a:gd name="csY9" fmla="*/ 434244 h 2272907"/>
              <a:gd name="csX10" fmla="*/ 1826424 w 2355517"/>
              <a:gd name="csY10" fmla="*/ 360018 h 2272907"/>
              <a:gd name="csX11" fmla="*/ 1752043 w 2355517"/>
              <a:gd name="csY11" fmla="*/ 368839 h 2272907"/>
              <a:gd name="csX12" fmla="*/ 1631390 w 2355517"/>
              <a:gd name="csY12" fmla="*/ 297389 h 2272907"/>
              <a:gd name="csX13" fmla="*/ 1424215 w 2355517"/>
              <a:gd name="csY13" fmla="*/ 216387 h 2272907"/>
              <a:gd name="csX14" fmla="*/ 1053092 w 2355517"/>
              <a:gd name="csY14" fmla="*/ 104132 h 2272907"/>
              <a:gd name="csX15" fmla="*/ 651074 w 2355517"/>
              <a:gd name="csY15" fmla="*/ 1342 h 2272907"/>
              <a:gd name="csX16" fmla="*/ 207936 w 2355517"/>
              <a:gd name="csY16" fmla="*/ 179843 h 2272907"/>
              <a:gd name="csX17" fmla="*/ 11538 w 2355517"/>
              <a:gd name="csY17" fmla="*/ 496663 h 2272907"/>
              <a:gd name="csX18" fmla="*/ 27882 w 2355517"/>
              <a:gd name="csY18" fmla="*/ 955287 h 2272907"/>
              <a:gd name="csX19" fmla="*/ 68133 w 2355517"/>
              <a:gd name="csY19" fmla="*/ 1382975 h 2272907"/>
              <a:gd name="csX20" fmla="*/ 194611 w 2355517"/>
              <a:gd name="csY20" fmla="*/ 1550727 h 2272907"/>
              <a:gd name="csX21" fmla="*/ 277404 w 2355517"/>
              <a:gd name="csY21" fmla="*/ 1717054 h 2272907"/>
              <a:gd name="csX22" fmla="*/ 447785 w 2355517"/>
              <a:gd name="csY22" fmla="*/ 1950002 h 2272907"/>
              <a:gd name="csX23" fmla="*/ 579487 w 2355517"/>
              <a:gd name="csY23" fmla="*/ 2067700 h 2272907"/>
              <a:gd name="csX24" fmla="*/ 738890 w 2355517"/>
              <a:gd name="csY24" fmla="*/ 2123837 h 2272907"/>
              <a:gd name="csX25" fmla="*/ 975146 w 2355517"/>
              <a:gd name="csY25" fmla="*/ 2154283 h 2272907"/>
              <a:gd name="csX26" fmla="*/ 1360366 w 2355517"/>
              <a:gd name="csY26" fmla="*/ 2208789 h 2272907"/>
              <a:gd name="csX27" fmla="*/ 1874797 w 2355517"/>
              <a:gd name="csY27" fmla="*/ 2266853 h 2272907"/>
              <a:gd name="csX28" fmla="*/ 2041703 w 2355517"/>
              <a:gd name="csY28" fmla="*/ 2033799 h 2272907"/>
              <a:gd name="csX0" fmla="*/ 2041703 w 2355517"/>
              <a:gd name="csY0" fmla="*/ 2011354 h 2250462"/>
              <a:gd name="csX1" fmla="*/ 2120514 w 2355517"/>
              <a:gd name="csY1" fmla="*/ 1730609 h 2250462"/>
              <a:gd name="csX2" fmla="*/ 2146794 w 2355517"/>
              <a:gd name="csY2" fmla="*/ 1426726 h 2250462"/>
              <a:gd name="csX3" fmla="*/ 2251798 w 2355517"/>
              <a:gd name="csY3" fmla="*/ 1222144 h 2250462"/>
              <a:gd name="csX4" fmla="*/ 2354125 w 2355517"/>
              <a:gd name="csY4" fmla="*/ 981393 h 2250462"/>
              <a:gd name="csX5" fmla="*/ 2174103 w 2355517"/>
              <a:gd name="csY5" fmla="*/ 704270 h 2250462"/>
              <a:gd name="csX6" fmla="*/ 2001630 w 2355517"/>
              <a:gd name="csY6" fmla="*/ 555925 h 2250462"/>
              <a:gd name="csX7" fmla="*/ 1928414 w 2355517"/>
              <a:gd name="csY7" fmla="*/ 536631 h 2250462"/>
              <a:gd name="csX8" fmla="*/ 1909146 w 2355517"/>
              <a:gd name="csY8" fmla="*/ 482580 h 2250462"/>
              <a:gd name="csX9" fmla="*/ 1917979 w 2355517"/>
              <a:gd name="csY9" fmla="*/ 411799 h 2250462"/>
              <a:gd name="csX10" fmla="*/ 1826424 w 2355517"/>
              <a:gd name="csY10" fmla="*/ 337573 h 2250462"/>
              <a:gd name="csX11" fmla="*/ 1752043 w 2355517"/>
              <a:gd name="csY11" fmla="*/ 346394 h 2250462"/>
              <a:gd name="csX12" fmla="*/ 1631390 w 2355517"/>
              <a:gd name="csY12" fmla="*/ 274944 h 2250462"/>
              <a:gd name="csX13" fmla="*/ 1424215 w 2355517"/>
              <a:gd name="csY13" fmla="*/ 193942 h 2250462"/>
              <a:gd name="csX14" fmla="*/ 1053092 w 2355517"/>
              <a:gd name="csY14" fmla="*/ 81687 h 2250462"/>
              <a:gd name="csX15" fmla="*/ 622479 w 2355517"/>
              <a:gd name="csY15" fmla="*/ 1704 h 2250462"/>
              <a:gd name="csX16" fmla="*/ 207936 w 2355517"/>
              <a:gd name="csY16" fmla="*/ 157398 h 2250462"/>
              <a:gd name="csX17" fmla="*/ 11538 w 2355517"/>
              <a:gd name="csY17" fmla="*/ 474218 h 2250462"/>
              <a:gd name="csX18" fmla="*/ 27882 w 2355517"/>
              <a:gd name="csY18" fmla="*/ 932842 h 2250462"/>
              <a:gd name="csX19" fmla="*/ 68133 w 2355517"/>
              <a:gd name="csY19" fmla="*/ 1360530 h 2250462"/>
              <a:gd name="csX20" fmla="*/ 194611 w 2355517"/>
              <a:gd name="csY20" fmla="*/ 1528282 h 2250462"/>
              <a:gd name="csX21" fmla="*/ 277404 w 2355517"/>
              <a:gd name="csY21" fmla="*/ 1694609 h 2250462"/>
              <a:gd name="csX22" fmla="*/ 447785 w 2355517"/>
              <a:gd name="csY22" fmla="*/ 1927557 h 2250462"/>
              <a:gd name="csX23" fmla="*/ 579487 w 2355517"/>
              <a:gd name="csY23" fmla="*/ 2045255 h 2250462"/>
              <a:gd name="csX24" fmla="*/ 738890 w 2355517"/>
              <a:gd name="csY24" fmla="*/ 2101392 h 2250462"/>
              <a:gd name="csX25" fmla="*/ 975146 w 2355517"/>
              <a:gd name="csY25" fmla="*/ 2131838 h 2250462"/>
              <a:gd name="csX26" fmla="*/ 1360366 w 2355517"/>
              <a:gd name="csY26" fmla="*/ 2186344 h 2250462"/>
              <a:gd name="csX27" fmla="*/ 1874797 w 2355517"/>
              <a:gd name="csY27" fmla="*/ 2244408 h 2250462"/>
              <a:gd name="csX28" fmla="*/ 2041703 w 2355517"/>
              <a:gd name="csY28" fmla="*/ 2011354 h 2250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2355517" h="2250462">
                <a:moveTo>
                  <a:pt x="2041703" y="2011354"/>
                </a:moveTo>
                <a:cubicBezTo>
                  <a:pt x="2082656" y="1925721"/>
                  <a:pt x="2102999" y="1828047"/>
                  <a:pt x="2120514" y="1730609"/>
                </a:cubicBezTo>
                <a:cubicBezTo>
                  <a:pt x="2138029" y="1633171"/>
                  <a:pt x="2124913" y="1511470"/>
                  <a:pt x="2146794" y="1426726"/>
                </a:cubicBezTo>
                <a:cubicBezTo>
                  <a:pt x="2168675" y="1341982"/>
                  <a:pt x="2217243" y="1296366"/>
                  <a:pt x="2251798" y="1222144"/>
                </a:cubicBezTo>
                <a:cubicBezTo>
                  <a:pt x="2286353" y="1147922"/>
                  <a:pt x="2367074" y="1067705"/>
                  <a:pt x="2354125" y="981393"/>
                </a:cubicBezTo>
                <a:cubicBezTo>
                  <a:pt x="2341176" y="895081"/>
                  <a:pt x="2232852" y="775181"/>
                  <a:pt x="2174103" y="704270"/>
                </a:cubicBezTo>
                <a:cubicBezTo>
                  <a:pt x="2115354" y="633359"/>
                  <a:pt x="2042578" y="583865"/>
                  <a:pt x="2001630" y="555925"/>
                </a:cubicBezTo>
                <a:cubicBezTo>
                  <a:pt x="1960682" y="527985"/>
                  <a:pt x="1943828" y="548855"/>
                  <a:pt x="1928414" y="536631"/>
                </a:cubicBezTo>
                <a:cubicBezTo>
                  <a:pt x="1913000" y="524407"/>
                  <a:pt x="1910885" y="503385"/>
                  <a:pt x="1909146" y="482580"/>
                </a:cubicBezTo>
                <a:cubicBezTo>
                  <a:pt x="1907407" y="461775"/>
                  <a:pt x="1931766" y="435967"/>
                  <a:pt x="1917979" y="411799"/>
                </a:cubicBezTo>
                <a:cubicBezTo>
                  <a:pt x="1904192" y="387631"/>
                  <a:pt x="1854080" y="348474"/>
                  <a:pt x="1826424" y="337573"/>
                </a:cubicBezTo>
                <a:cubicBezTo>
                  <a:pt x="1798768" y="326672"/>
                  <a:pt x="1784155" y="354981"/>
                  <a:pt x="1752043" y="346394"/>
                </a:cubicBezTo>
                <a:cubicBezTo>
                  <a:pt x="1719931" y="337807"/>
                  <a:pt x="1686028" y="300353"/>
                  <a:pt x="1631390" y="274944"/>
                </a:cubicBezTo>
                <a:cubicBezTo>
                  <a:pt x="1576752" y="249535"/>
                  <a:pt x="1520598" y="226152"/>
                  <a:pt x="1424215" y="193942"/>
                </a:cubicBezTo>
                <a:cubicBezTo>
                  <a:pt x="1327832" y="161732"/>
                  <a:pt x="1186715" y="113727"/>
                  <a:pt x="1053092" y="81687"/>
                </a:cubicBezTo>
                <a:cubicBezTo>
                  <a:pt x="919469" y="49647"/>
                  <a:pt x="763338" y="-10914"/>
                  <a:pt x="622479" y="1704"/>
                </a:cubicBezTo>
                <a:cubicBezTo>
                  <a:pt x="481620" y="14322"/>
                  <a:pt x="309759" y="78646"/>
                  <a:pt x="207936" y="157398"/>
                </a:cubicBezTo>
                <a:cubicBezTo>
                  <a:pt x="106113" y="236150"/>
                  <a:pt x="41547" y="344977"/>
                  <a:pt x="11538" y="474218"/>
                </a:cubicBezTo>
                <a:cubicBezTo>
                  <a:pt x="-18471" y="603459"/>
                  <a:pt x="18450" y="785123"/>
                  <a:pt x="27882" y="932842"/>
                </a:cubicBezTo>
                <a:cubicBezTo>
                  <a:pt x="37314" y="1080561"/>
                  <a:pt x="40345" y="1261290"/>
                  <a:pt x="68133" y="1360530"/>
                </a:cubicBezTo>
                <a:cubicBezTo>
                  <a:pt x="95921" y="1459770"/>
                  <a:pt x="159733" y="1472602"/>
                  <a:pt x="194611" y="1528282"/>
                </a:cubicBezTo>
                <a:cubicBezTo>
                  <a:pt x="229489" y="1583962"/>
                  <a:pt x="235208" y="1628063"/>
                  <a:pt x="277404" y="1694609"/>
                </a:cubicBezTo>
                <a:cubicBezTo>
                  <a:pt x="319600" y="1761155"/>
                  <a:pt x="397438" y="1869116"/>
                  <a:pt x="447785" y="1927557"/>
                </a:cubicBezTo>
                <a:cubicBezTo>
                  <a:pt x="498132" y="1985998"/>
                  <a:pt x="530970" y="2016283"/>
                  <a:pt x="579487" y="2045255"/>
                </a:cubicBezTo>
                <a:cubicBezTo>
                  <a:pt x="628004" y="2074227"/>
                  <a:pt x="672947" y="2086962"/>
                  <a:pt x="738890" y="2101392"/>
                </a:cubicBezTo>
                <a:cubicBezTo>
                  <a:pt x="804833" y="2115822"/>
                  <a:pt x="871567" y="2117679"/>
                  <a:pt x="975146" y="2131838"/>
                </a:cubicBezTo>
                <a:cubicBezTo>
                  <a:pt x="1078725" y="2145997"/>
                  <a:pt x="1255489" y="2184705"/>
                  <a:pt x="1360366" y="2186344"/>
                </a:cubicBezTo>
                <a:cubicBezTo>
                  <a:pt x="1465243" y="2187983"/>
                  <a:pt x="1761241" y="2273573"/>
                  <a:pt x="1874797" y="2244408"/>
                </a:cubicBezTo>
                <a:cubicBezTo>
                  <a:pt x="1988353" y="2215243"/>
                  <a:pt x="2000750" y="2096987"/>
                  <a:pt x="2041703" y="2011354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10">
            <a:extLst>
              <a:ext uri="{FF2B5EF4-FFF2-40B4-BE49-F238E27FC236}">
                <a16:creationId xmlns:a16="http://schemas.microsoft.com/office/drawing/2014/main" id="{3872E095-F8ED-2250-93C4-09FE73246FFD}"/>
              </a:ext>
            </a:extLst>
          </p:cNvPr>
          <p:cNvSpPr/>
          <p:nvPr/>
        </p:nvSpPr>
        <p:spPr>
          <a:xfrm>
            <a:off x="8188419" y="3213712"/>
            <a:ext cx="476393" cy="444119"/>
          </a:xfrm>
          <a:custGeom>
            <a:avLst/>
            <a:gdLst>
              <a:gd name="connsiteX0" fmla="*/ 74383 w 158383"/>
              <a:gd name="connsiteY0" fmla="*/ 164816 h 169222"/>
              <a:gd name="connsiteX1" fmla="*/ 146773 w 158383"/>
              <a:gd name="connsiteY1" fmla="*/ 96236 h 169222"/>
              <a:gd name="connsiteX2" fmla="*/ 158203 w 158383"/>
              <a:gd name="connsiteY2" fmla="*/ 46706 h 169222"/>
              <a:gd name="connsiteX3" fmla="*/ 146773 w 158383"/>
              <a:gd name="connsiteY3" fmla="*/ 4796 h 169222"/>
              <a:gd name="connsiteX4" fmla="*/ 80098 w 158383"/>
              <a:gd name="connsiteY4" fmla="*/ 8606 h 169222"/>
              <a:gd name="connsiteX5" fmla="*/ 15328 w 158383"/>
              <a:gd name="connsiteY5" fmla="*/ 73376 h 169222"/>
              <a:gd name="connsiteX6" fmla="*/ 88 w 158383"/>
              <a:gd name="connsiteY6" fmla="*/ 124811 h 169222"/>
              <a:gd name="connsiteX7" fmla="*/ 19138 w 158383"/>
              <a:gd name="connsiteY7" fmla="*/ 159101 h 169222"/>
              <a:gd name="connsiteX8" fmla="*/ 74383 w 158383"/>
              <a:gd name="connsiteY8" fmla="*/ 164816 h 169222"/>
              <a:gd name="csX0" fmla="*/ 74383 w 179432"/>
              <a:gd name="csY0" fmla="*/ 164816 h 168633"/>
              <a:gd name="csX1" fmla="*/ 175396 w 179432"/>
              <a:gd name="csY1" fmla="*/ 104244 h 168633"/>
              <a:gd name="csX2" fmla="*/ 158203 w 179432"/>
              <a:gd name="csY2" fmla="*/ 46706 h 168633"/>
              <a:gd name="csX3" fmla="*/ 146773 w 179432"/>
              <a:gd name="csY3" fmla="*/ 4796 h 168633"/>
              <a:gd name="csX4" fmla="*/ 80098 w 179432"/>
              <a:gd name="csY4" fmla="*/ 8606 h 168633"/>
              <a:gd name="csX5" fmla="*/ 15328 w 179432"/>
              <a:gd name="csY5" fmla="*/ 73376 h 168633"/>
              <a:gd name="csX6" fmla="*/ 88 w 179432"/>
              <a:gd name="csY6" fmla="*/ 124811 h 168633"/>
              <a:gd name="csX7" fmla="*/ 19138 w 179432"/>
              <a:gd name="csY7" fmla="*/ 159101 h 168633"/>
              <a:gd name="csX8" fmla="*/ 74383 w 179432"/>
              <a:gd name="csY8" fmla="*/ 164816 h 168633"/>
              <a:gd name="csX0" fmla="*/ 123997 w 176493"/>
              <a:gd name="csY0" fmla="*/ 170822 h 173930"/>
              <a:gd name="csX1" fmla="*/ 175396 w 176493"/>
              <a:gd name="csY1" fmla="*/ 104244 h 173930"/>
              <a:gd name="csX2" fmla="*/ 158203 w 176493"/>
              <a:gd name="csY2" fmla="*/ 46706 h 173930"/>
              <a:gd name="csX3" fmla="*/ 146773 w 176493"/>
              <a:gd name="csY3" fmla="*/ 4796 h 173930"/>
              <a:gd name="csX4" fmla="*/ 80098 w 176493"/>
              <a:gd name="csY4" fmla="*/ 8606 h 173930"/>
              <a:gd name="csX5" fmla="*/ 15328 w 176493"/>
              <a:gd name="csY5" fmla="*/ 73376 h 173930"/>
              <a:gd name="csX6" fmla="*/ 88 w 176493"/>
              <a:gd name="csY6" fmla="*/ 124811 h 173930"/>
              <a:gd name="csX7" fmla="*/ 19138 w 176493"/>
              <a:gd name="csY7" fmla="*/ 159101 h 173930"/>
              <a:gd name="csX8" fmla="*/ 123997 w 176493"/>
              <a:gd name="csY8" fmla="*/ 170822 h 173930"/>
              <a:gd name="csX0" fmla="*/ 123997 w 178985"/>
              <a:gd name="csY0" fmla="*/ 170297 h 173405"/>
              <a:gd name="csX1" fmla="*/ 175396 w 178985"/>
              <a:gd name="csY1" fmla="*/ 103719 h 173405"/>
              <a:gd name="csX2" fmla="*/ 171561 w 178985"/>
              <a:gd name="csY2" fmla="*/ 38173 h 173405"/>
              <a:gd name="csX3" fmla="*/ 146773 w 178985"/>
              <a:gd name="csY3" fmla="*/ 4271 h 173405"/>
              <a:gd name="csX4" fmla="*/ 80098 w 178985"/>
              <a:gd name="csY4" fmla="*/ 8081 h 173405"/>
              <a:gd name="csX5" fmla="*/ 15328 w 178985"/>
              <a:gd name="csY5" fmla="*/ 72851 h 173405"/>
              <a:gd name="csX6" fmla="*/ 88 w 178985"/>
              <a:gd name="csY6" fmla="*/ 124286 h 173405"/>
              <a:gd name="csX7" fmla="*/ 19138 w 178985"/>
              <a:gd name="csY7" fmla="*/ 158576 h 173405"/>
              <a:gd name="csX8" fmla="*/ 123997 w 178985"/>
              <a:gd name="csY8" fmla="*/ 170297 h 173405"/>
              <a:gd name="csX0" fmla="*/ 123962 w 178950"/>
              <a:gd name="csY0" fmla="*/ 170297 h 173405"/>
              <a:gd name="csX1" fmla="*/ 175361 w 178950"/>
              <a:gd name="csY1" fmla="*/ 103719 h 173405"/>
              <a:gd name="csX2" fmla="*/ 171526 w 178950"/>
              <a:gd name="csY2" fmla="*/ 38173 h 173405"/>
              <a:gd name="csX3" fmla="*/ 146738 w 178950"/>
              <a:gd name="csY3" fmla="*/ 4271 h 173405"/>
              <a:gd name="csX4" fmla="*/ 64797 w 178950"/>
              <a:gd name="csY4" fmla="*/ 8081 h 173405"/>
              <a:gd name="csX5" fmla="*/ 15293 w 178950"/>
              <a:gd name="csY5" fmla="*/ 72851 h 173405"/>
              <a:gd name="csX6" fmla="*/ 53 w 178950"/>
              <a:gd name="csY6" fmla="*/ 124286 h 173405"/>
              <a:gd name="csX7" fmla="*/ 19103 w 178950"/>
              <a:gd name="csY7" fmla="*/ 158576 h 173405"/>
              <a:gd name="csX8" fmla="*/ 123962 w 178950"/>
              <a:gd name="csY8" fmla="*/ 170297 h 173405"/>
              <a:gd name="csX0" fmla="*/ 123962 w 178950"/>
              <a:gd name="csY0" fmla="*/ 170297 h 175027"/>
              <a:gd name="csX1" fmla="*/ 175361 w 178950"/>
              <a:gd name="csY1" fmla="*/ 103719 h 175027"/>
              <a:gd name="csX2" fmla="*/ 171526 w 178950"/>
              <a:gd name="csY2" fmla="*/ 38173 h 175027"/>
              <a:gd name="csX3" fmla="*/ 146738 w 178950"/>
              <a:gd name="csY3" fmla="*/ 4271 h 175027"/>
              <a:gd name="csX4" fmla="*/ 64797 w 178950"/>
              <a:gd name="csY4" fmla="*/ 8081 h 175027"/>
              <a:gd name="csX5" fmla="*/ 15293 w 178950"/>
              <a:gd name="csY5" fmla="*/ 72851 h 175027"/>
              <a:gd name="csX6" fmla="*/ 53 w 178950"/>
              <a:gd name="csY6" fmla="*/ 124286 h 175027"/>
              <a:gd name="csX7" fmla="*/ 43910 w 178950"/>
              <a:gd name="csY7" fmla="*/ 164582 h 175027"/>
              <a:gd name="csX8" fmla="*/ 123962 w 178950"/>
              <a:gd name="csY8" fmla="*/ 170297 h 1750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78950" h="175027">
                <a:moveTo>
                  <a:pt x="123962" y="170297"/>
                </a:moveTo>
                <a:cubicBezTo>
                  <a:pt x="145871" y="160153"/>
                  <a:pt x="167434" y="125740"/>
                  <a:pt x="175361" y="103719"/>
                </a:cubicBezTo>
                <a:cubicBezTo>
                  <a:pt x="183288" y="81698"/>
                  <a:pt x="176296" y="54748"/>
                  <a:pt x="171526" y="38173"/>
                </a:cubicBezTo>
                <a:cubicBezTo>
                  <a:pt x="166756" y="21598"/>
                  <a:pt x="164526" y="9286"/>
                  <a:pt x="146738" y="4271"/>
                </a:cubicBezTo>
                <a:cubicBezTo>
                  <a:pt x="128950" y="-744"/>
                  <a:pt x="86704" y="-3349"/>
                  <a:pt x="64797" y="8081"/>
                </a:cubicBezTo>
                <a:cubicBezTo>
                  <a:pt x="42890" y="19511"/>
                  <a:pt x="26084" y="53484"/>
                  <a:pt x="15293" y="72851"/>
                </a:cubicBezTo>
                <a:cubicBezTo>
                  <a:pt x="4502" y="92218"/>
                  <a:pt x="-582" y="109999"/>
                  <a:pt x="53" y="124286"/>
                </a:cubicBezTo>
                <a:cubicBezTo>
                  <a:pt x="688" y="138573"/>
                  <a:pt x="23259" y="156914"/>
                  <a:pt x="43910" y="164582"/>
                </a:cubicBezTo>
                <a:cubicBezTo>
                  <a:pt x="64561" y="172250"/>
                  <a:pt x="102054" y="180441"/>
                  <a:pt x="123962" y="170297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44AA713B-B768-A55E-A8A5-EA40C76BFF1B}"/>
              </a:ext>
            </a:extLst>
          </p:cNvPr>
          <p:cNvSpPr/>
          <p:nvPr/>
        </p:nvSpPr>
        <p:spPr>
          <a:xfrm>
            <a:off x="5736944" y="2943369"/>
            <a:ext cx="573613" cy="142892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85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176981" y="147484"/>
            <a:ext cx="11887199" cy="652861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9298204" y="5419246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5F64CAC-13D7-467D-A4B4-34A14AD955D4}"/>
              </a:ext>
            </a:extLst>
          </p:cNvPr>
          <p:cNvGrpSpPr/>
          <p:nvPr/>
        </p:nvGrpSpPr>
        <p:grpSpPr>
          <a:xfrm>
            <a:off x="4840807" y="1759083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7E7F795A-B2DB-DE21-2292-42F55B54896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D04444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B97BCF3-D290-3B5D-4B9B-5C6794830C9D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E4444"/>
            </a:solidFill>
            <a:ln cap="flat">
              <a:solidFill>
                <a:srgbClr val="D04444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39BFE2A6-E996-8EBF-9E52-F656C164550B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D04444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2762EB59-F99F-ABE7-A0BD-F72F48D431CA}"/>
              </a:ext>
            </a:extLst>
          </p:cNvPr>
          <p:cNvSpPr/>
          <p:nvPr/>
        </p:nvSpPr>
        <p:spPr>
          <a:xfrm>
            <a:off x="5055748" y="4335274"/>
            <a:ext cx="4145509" cy="57815"/>
          </a:xfrm>
          <a:prstGeom prst="rect">
            <a:avLst/>
          </a:prstGeom>
          <a:solidFill>
            <a:srgbClr val="CE4444"/>
          </a:solidFill>
          <a:ln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2BB5E3B3-FDF3-25D5-3A40-87C63F041703}"/>
              </a:ext>
            </a:extLst>
          </p:cNvPr>
          <p:cNvSpPr/>
          <p:nvPr/>
        </p:nvSpPr>
        <p:spPr>
          <a:xfrm>
            <a:off x="4491548" y="2015872"/>
            <a:ext cx="867138" cy="384316"/>
          </a:xfrm>
          <a:prstGeom prst="rect">
            <a:avLst/>
          </a:prstGeom>
          <a:solidFill>
            <a:srgbClr val="CE4444"/>
          </a:solidFill>
          <a:ln w="25402"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D458E109-46D5-E952-4872-746F6C1C6415}"/>
              </a:ext>
            </a:extLst>
          </p:cNvPr>
          <p:cNvSpPr/>
          <p:nvPr/>
        </p:nvSpPr>
        <p:spPr>
          <a:xfrm>
            <a:off x="4568937" y="2021179"/>
            <a:ext cx="789749" cy="369332"/>
          </a:xfrm>
          <a:prstGeom prst="rect">
            <a:avLst/>
          </a:prstGeom>
          <a:noFill/>
          <a:ln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1A33C23E-B334-2FB8-53E7-D46FADE17328}"/>
              </a:ext>
            </a:extLst>
          </p:cNvPr>
          <p:cNvSpPr txBox="1"/>
          <p:nvPr/>
        </p:nvSpPr>
        <p:spPr>
          <a:xfrm>
            <a:off x="5790147" y="2368535"/>
            <a:ext cx="2758806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kern="0" noProof="0" dirty="0">
                <a:solidFill>
                  <a:srgbClr val="D0444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Pratique autonome et défis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9CEB9DC8-ECC8-0C14-875A-A672DCDA1A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542" y="1495441"/>
            <a:ext cx="3077099" cy="307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274" y="838200"/>
            <a:ext cx="559562" cy="5595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B94B2C-4D5D-41A7-97C1-53CD39E8F44B}"/>
              </a:ext>
            </a:extLst>
          </p:cNvPr>
          <p:cNvSpPr txBox="1"/>
          <p:nvPr/>
        </p:nvSpPr>
        <p:spPr>
          <a:xfrm>
            <a:off x="913956" y="181562"/>
            <a:ext cx="956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84 sur le livret.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76F9F81-1A44-C196-47FF-AAC3F642295E}"/>
              </a:ext>
            </a:extLst>
          </p:cNvPr>
          <p:cNvSpPr txBox="1"/>
          <p:nvPr/>
        </p:nvSpPr>
        <p:spPr>
          <a:xfrm>
            <a:off x="913955" y="452568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Circuler entre les rangs, cibler les élèves en difficultés, Insister sur le travail individuel.  Inciter les élèves à demander de l'aide en cas de besoin.</a:t>
            </a:r>
            <a:endParaRPr lang="fr-FR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légume, nourriture&#10;&#10;Le contenu généré par l’IA peut être incorrect.">
            <a:extLst>
              <a:ext uri="{FF2B5EF4-FFF2-40B4-BE49-F238E27FC236}">
                <a16:creationId xmlns:a16="http://schemas.microsoft.com/office/drawing/2014/main" id="{24A502CC-43DA-3D85-EC8C-CF504DFA9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850" y="1397765"/>
            <a:ext cx="11088300" cy="492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90B82-906A-9A40-631D-49DFE6D1E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5C3A536B-8DA9-108C-F2B6-5E8E3805DB74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DB68898D-DE57-2317-0EC0-3C07957A34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274" y="770610"/>
            <a:ext cx="559562" cy="559565"/>
          </a:xfrm>
          <a:prstGeom prst="rect">
            <a:avLst/>
          </a:prstGeom>
        </p:spPr>
      </p:pic>
      <p:pic>
        <p:nvPicPr>
          <p:cNvPr id="5" name="Image 4" descr="Une image contenant texte, capture d’écran, affichage, logiciel&#10;&#10;Le contenu généré par l’IA peut être incorrect.">
            <a:extLst>
              <a:ext uri="{FF2B5EF4-FFF2-40B4-BE49-F238E27FC236}">
                <a16:creationId xmlns:a16="http://schemas.microsoft.com/office/drawing/2014/main" id="{2B9D6FA6-1012-F0A5-2E47-CC00199E0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3302" y="1002960"/>
            <a:ext cx="8083171" cy="55839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CB789C1-7A12-ACFD-E776-EB1F53DDC1CA}"/>
              </a:ext>
            </a:extLst>
          </p:cNvPr>
          <p:cNvSpPr txBox="1"/>
          <p:nvPr/>
        </p:nvSpPr>
        <p:spPr>
          <a:xfrm>
            <a:off x="933621" y="199244"/>
            <a:ext cx="956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84 sur le livret.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0FE3012-5ACD-1C60-4CED-93F2394665C2}"/>
              </a:ext>
            </a:extLst>
          </p:cNvPr>
          <p:cNvSpPr txBox="1"/>
          <p:nvPr/>
        </p:nvSpPr>
        <p:spPr>
          <a:xfrm>
            <a:off x="933620" y="470250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Circuler entre les rangs, cibler les élèves en difficultés, Insister sur le travail individuel.  Inciter les élèves à demander de l'aide en cas de besoin.</a:t>
            </a:r>
            <a:endParaRPr lang="fr-FR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138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2" name="D_A_01">
            <a:extLst>
              <a:ext uri="{FF2B5EF4-FFF2-40B4-BE49-F238E27FC236}">
                <a16:creationId xmlns:a16="http://schemas.microsoft.com/office/drawing/2014/main" id="{E33474DA-EB2F-BCAD-506F-5CFEF0123984}"/>
              </a:ext>
            </a:extLst>
          </p:cNvPr>
          <p:cNvSpPr txBox="1"/>
          <p:nvPr/>
        </p:nvSpPr>
        <p:spPr>
          <a:xfrm>
            <a:off x="886494" y="224752"/>
            <a:ext cx="2584293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</a:t>
            </a:r>
          </a:p>
        </p:txBody>
      </p: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B1FDE-C7D3-C6E1-04AA-A2C88D5B9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EBB6063-FE92-7EFB-58E2-C6B2B5075458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A723EFED-5CF2-081D-864A-8D168CE73CDF}"/>
              </a:ext>
            </a:extLst>
          </p:cNvPr>
          <p:cNvSpPr txBox="1"/>
          <p:nvPr/>
        </p:nvSpPr>
        <p:spPr>
          <a:xfrm>
            <a:off x="817668" y="176145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261933C0-2A7E-7635-AC60-518C6EF4082C}"/>
              </a:ext>
            </a:extLst>
          </p:cNvPr>
          <p:cNvSpPr txBox="1"/>
          <p:nvPr/>
        </p:nvSpPr>
        <p:spPr>
          <a:xfrm>
            <a:off x="817668" y="511422"/>
            <a:ext cx="8369582" cy="3570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BCAE5F5-91F1-19F8-5F95-63581B0196DF}"/>
              </a:ext>
            </a:extLst>
          </p:cNvPr>
          <p:cNvGrpSpPr/>
          <p:nvPr/>
        </p:nvGrpSpPr>
        <p:grpSpPr>
          <a:xfrm>
            <a:off x="11374332" y="731731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4350B261-6400-3915-89CB-62AEDB204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983C7B48-BE41-64F5-4D3E-64FEE3246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1" name="Group 23611">
            <a:extLst>
              <a:ext uri="{FF2B5EF4-FFF2-40B4-BE49-F238E27FC236}">
                <a16:creationId xmlns:a16="http://schemas.microsoft.com/office/drawing/2014/main" id="{91E897D1-1233-48FA-A26C-73658E92F4A5}"/>
              </a:ext>
            </a:extLst>
          </p:cNvPr>
          <p:cNvGrpSpPr/>
          <p:nvPr/>
        </p:nvGrpSpPr>
        <p:grpSpPr>
          <a:xfrm>
            <a:off x="279282" y="2003306"/>
            <a:ext cx="5236960" cy="2797105"/>
            <a:chOff x="377243" y="1985711"/>
            <a:chExt cx="5236960" cy="2797105"/>
          </a:xfrm>
        </p:grpSpPr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3140F327-0BB5-9DD2-DF62-2D04E78A85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879" y="1985711"/>
              <a:ext cx="5159324" cy="2797105"/>
            </a:xfrm>
            <a:prstGeom prst="rect">
              <a:avLst/>
            </a:prstGeom>
            <a:noFill/>
            <a:ln w="12700">
              <a:solidFill>
                <a:schemeClr val="accent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3">
              <a:extLst>
                <a:ext uri="{FF2B5EF4-FFF2-40B4-BE49-F238E27FC236}">
                  <a16:creationId xmlns:a16="http://schemas.microsoft.com/office/drawing/2014/main" id="{5C04094F-6666-F6C7-7C03-5BAAF5875826}"/>
                </a:ext>
              </a:extLst>
            </p:cNvPr>
            <p:cNvSpPr txBox="1"/>
            <p:nvPr/>
          </p:nvSpPr>
          <p:spPr>
            <a:xfrm>
              <a:off x="377243" y="4340674"/>
              <a:ext cx="80079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800" b="0" i="0" u="sng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X600</a:t>
              </a:r>
              <a:endParaRPr lang="en-US" dirty="0"/>
            </a:p>
          </p:txBody>
        </p:sp>
      </p:grpSp>
      <p:grpSp>
        <p:nvGrpSpPr>
          <p:cNvPr id="18" name="Group 23610">
            <a:extLst>
              <a:ext uri="{FF2B5EF4-FFF2-40B4-BE49-F238E27FC236}">
                <a16:creationId xmlns:a16="http://schemas.microsoft.com/office/drawing/2014/main" id="{E4A23C75-7BA1-89C0-1022-BF0831150AD3}"/>
              </a:ext>
            </a:extLst>
          </p:cNvPr>
          <p:cNvGrpSpPr/>
          <p:nvPr/>
        </p:nvGrpSpPr>
        <p:grpSpPr>
          <a:xfrm rot="5400000">
            <a:off x="1951575" y="1548094"/>
            <a:ext cx="2193577" cy="4360559"/>
            <a:chOff x="2049536" y="1530499"/>
            <a:chExt cx="2193577" cy="4360559"/>
          </a:xfrm>
        </p:grpSpPr>
        <p:sp>
          <p:nvSpPr>
            <p:cNvPr id="19" name="Freeform: Shape 4">
              <a:extLst>
                <a:ext uri="{FF2B5EF4-FFF2-40B4-BE49-F238E27FC236}">
                  <a16:creationId xmlns:a16="http://schemas.microsoft.com/office/drawing/2014/main" id="{98C8602E-3D62-8B85-6C3A-202AF08635BC}"/>
                </a:ext>
              </a:extLst>
            </p:cNvPr>
            <p:cNvSpPr/>
            <p:nvPr/>
          </p:nvSpPr>
          <p:spPr>
            <a:xfrm>
              <a:off x="2743010" y="2542892"/>
              <a:ext cx="886848" cy="2134764"/>
            </a:xfrm>
            <a:custGeom>
              <a:avLst/>
              <a:gdLst>
                <a:gd name="connsiteX0" fmla="*/ 731710 w 907094"/>
                <a:gd name="connsiteY0" fmla="*/ 1846229 h 2151883"/>
                <a:gd name="connsiteX1" fmla="*/ 777430 w 907094"/>
                <a:gd name="connsiteY1" fmla="*/ 2059589 h 2151883"/>
                <a:gd name="connsiteX2" fmla="*/ 815530 w 907094"/>
                <a:gd name="connsiteY2" fmla="*/ 2128169 h 2151883"/>
                <a:gd name="connsiteX3" fmla="*/ 846010 w 907094"/>
                <a:gd name="connsiteY3" fmla="*/ 1991009 h 2151883"/>
                <a:gd name="connsiteX4" fmla="*/ 792670 w 907094"/>
                <a:gd name="connsiteY4" fmla="*/ 1770029 h 2151883"/>
                <a:gd name="connsiteX5" fmla="*/ 853630 w 907094"/>
                <a:gd name="connsiteY5" fmla="*/ 1587149 h 2151883"/>
                <a:gd name="connsiteX6" fmla="*/ 906970 w 907094"/>
                <a:gd name="connsiteY6" fmla="*/ 1449989 h 2151883"/>
                <a:gd name="connsiteX7" fmla="*/ 838390 w 907094"/>
                <a:gd name="connsiteY7" fmla="*/ 1343309 h 2151883"/>
                <a:gd name="connsiteX8" fmla="*/ 739330 w 907094"/>
                <a:gd name="connsiteY8" fmla="*/ 1122329 h 2151883"/>
                <a:gd name="connsiteX9" fmla="*/ 579310 w 907094"/>
                <a:gd name="connsiteY9" fmla="*/ 947069 h 2151883"/>
                <a:gd name="connsiteX10" fmla="*/ 396430 w 907094"/>
                <a:gd name="connsiteY10" fmla="*/ 947069 h 2151883"/>
                <a:gd name="connsiteX11" fmla="*/ 350710 w 907094"/>
                <a:gd name="connsiteY11" fmla="*/ 741329 h 2151883"/>
                <a:gd name="connsiteX12" fmla="*/ 297370 w 907094"/>
                <a:gd name="connsiteY12" fmla="*/ 604169 h 2151883"/>
                <a:gd name="connsiteX13" fmla="*/ 244030 w 907094"/>
                <a:gd name="connsiteY13" fmla="*/ 421289 h 2151883"/>
                <a:gd name="connsiteX14" fmla="*/ 266890 w 907094"/>
                <a:gd name="connsiteY14" fmla="*/ 154589 h 2151883"/>
                <a:gd name="connsiteX15" fmla="*/ 228790 w 907094"/>
                <a:gd name="connsiteY15" fmla="*/ 32669 h 2151883"/>
                <a:gd name="connsiteX16" fmla="*/ 198310 w 907094"/>
                <a:gd name="connsiteY16" fmla="*/ 25049 h 2151883"/>
                <a:gd name="connsiteX17" fmla="*/ 190690 w 907094"/>
                <a:gd name="connsiteY17" fmla="*/ 329849 h 2151883"/>
                <a:gd name="connsiteX18" fmla="*/ 160210 w 907094"/>
                <a:gd name="connsiteY18" fmla="*/ 611789 h 2151883"/>
                <a:gd name="connsiteX19" fmla="*/ 84010 w 907094"/>
                <a:gd name="connsiteY19" fmla="*/ 878489 h 2151883"/>
                <a:gd name="connsiteX20" fmla="*/ 190 w 907094"/>
                <a:gd name="connsiteY20" fmla="*/ 1046129 h 2151883"/>
                <a:gd name="connsiteX21" fmla="*/ 61150 w 907094"/>
                <a:gd name="connsiteY21" fmla="*/ 1305209 h 2151883"/>
                <a:gd name="connsiteX22" fmla="*/ 61150 w 907094"/>
                <a:gd name="connsiteY22" fmla="*/ 1541429 h 2151883"/>
                <a:gd name="connsiteX23" fmla="*/ 106870 w 907094"/>
                <a:gd name="connsiteY23" fmla="*/ 1747169 h 2151883"/>
                <a:gd name="connsiteX24" fmla="*/ 91630 w 907094"/>
                <a:gd name="connsiteY24" fmla="*/ 1968149 h 2151883"/>
                <a:gd name="connsiteX25" fmla="*/ 327850 w 907094"/>
                <a:gd name="connsiteY25" fmla="*/ 2151029 h 2151883"/>
                <a:gd name="connsiteX26" fmla="*/ 510730 w 907094"/>
                <a:gd name="connsiteY26" fmla="*/ 2036729 h 2151883"/>
                <a:gd name="connsiteX27" fmla="*/ 586930 w 907094"/>
                <a:gd name="connsiteY27" fmla="*/ 2036729 h 2151883"/>
                <a:gd name="connsiteX28" fmla="*/ 609790 w 907094"/>
                <a:gd name="connsiteY28" fmla="*/ 1930049 h 2151883"/>
                <a:gd name="connsiteX29" fmla="*/ 670750 w 907094"/>
                <a:gd name="connsiteY29" fmla="*/ 1846229 h 2151883"/>
                <a:gd name="connsiteX30" fmla="*/ 701230 w 907094"/>
                <a:gd name="connsiteY30" fmla="*/ 1792889 h 2151883"/>
                <a:gd name="connsiteX31" fmla="*/ 731710 w 907094"/>
                <a:gd name="connsiteY31" fmla="*/ 1846229 h 2151883"/>
                <a:gd name="connsiteX0" fmla="*/ 731710 w 907094"/>
                <a:gd name="connsiteY0" fmla="*/ 1846229 h 2151883"/>
                <a:gd name="connsiteX1" fmla="*/ 777430 w 907094"/>
                <a:gd name="connsiteY1" fmla="*/ 2059589 h 2151883"/>
                <a:gd name="connsiteX2" fmla="*/ 815530 w 907094"/>
                <a:gd name="connsiteY2" fmla="*/ 2128169 h 2151883"/>
                <a:gd name="connsiteX3" fmla="*/ 846010 w 907094"/>
                <a:gd name="connsiteY3" fmla="*/ 1991009 h 2151883"/>
                <a:gd name="connsiteX4" fmla="*/ 792670 w 907094"/>
                <a:gd name="connsiteY4" fmla="*/ 1770029 h 2151883"/>
                <a:gd name="connsiteX5" fmla="*/ 853630 w 907094"/>
                <a:gd name="connsiteY5" fmla="*/ 1587149 h 2151883"/>
                <a:gd name="connsiteX6" fmla="*/ 906970 w 907094"/>
                <a:gd name="connsiteY6" fmla="*/ 1449989 h 2151883"/>
                <a:gd name="connsiteX7" fmla="*/ 838390 w 907094"/>
                <a:gd name="connsiteY7" fmla="*/ 1343309 h 2151883"/>
                <a:gd name="connsiteX8" fmla="*/ 739330 w 907094"/>
                <a:gd name="connsiteY8" fmla="*/ 1122329 h 2151883"/>
                <a:gd name="connsiteX9" fmla="*/ 579310 w 907094"/>
                <a:gd name="connsiteY9" fmla="*/ 947069 h 2151883"/>
                <a:gd name="connsiteX10" fmla="*/ 396430 w 907094"/>
                <a:gd name="connsiteY10" fmla="*/ 947069 h 2151883"/>
                <a:gd name="connsiteX11" fmla="*/ 350710 w 907094"/>
                <a:gd name="connsiteY11" fmla="*/ 741329 h 2151883"/>
                <a:gd name="connsiteX12" fmla="*/ 297370 w 907094"/>
                <a:gd name="connsiteY12" fmla="*/ 604169 h 2151883"/>
                <a:gd name="connsiteX13" fmla="*/ 244030 w 907094"/>
                <a:gd name="connsiteY13" fmla="*/ 421289 h 2151883"/>
                <a:gd name="connsiteX14" fmla="*/ 277050 w 907094"/>
                <a:gd name="connsiteY14" fmla="*/ 154589 h 2151883"/>
                <a:gd name="connsiteX15" fmla="*/ 228790 w 907094"/>
                <a:gd name="connsiteY15" fmla="*/ 32669 h 2151883"/>
                <a:gd name="connsiteX16" fmla="*/ 198310 w 907094"/>
                <a:gd name="connsiteY16" fmla="*/ 25049 h 2151883"/>
                <a:gd name="connsiteX17" fmla="*/ 190690 w 907094"/>
                <a:gd name="connsiteY17" fmla="*/ 329849 h 2151883"/>
                <a:gd name="connsiteX18" fmla="*/ 160210 w 907094"/>
                <a:gd name="connsiteY18" fmla="*/ 611789 h 2151883"/>
                <a:gd name="connsiteX19" fmla="*/ 84010 w 907094"/>
                <a:gd name="connsiteY19" fmla="*/ 878489 h 2151883"/>
                <a:gd name="connsiteX20" fmla="*/ 190 w 907094"/>
                <a:gd name="connsiteY20" fmla="*/ 1046129 h 2151883"/>
                <a:gd name="connsiteX21" fmla="*/ 61150 w 907094"/>
                <a:gd name="connsiteY21" fmla="*/ 1305209 h 2151883"/>
                <a:gd name="connsiteX22" fmla="*/ 61150 w 907094"/>
                <a:gd name="connsiteY22" fmla="*/ 1541429 h 2151883"/>
                <a:gd name="connsiteX23" fmla="*/ 106870 w 907094"/>
                <a:gd name="connsiteY23" fmla="*/ 1747169 h 2151883"/>
                <a:gd name="connsiteX24" fmla="*/ 91630 w 907094"/>
                <a:gd name="connsiteY24" fmla="*/ 1968149 h 2151883"/>
                <a:gd name="connsiteX25" fmla="*/ 327850 w 907094"/>
                <a:gd name="connsiteY25" fmla="*/ 2151029 h 2151883"/>
                <a:gd name="connsiteX26" fmla="*/ 510730 w 907094"/>
                <a:gd name="connsiteY26" fmla="*/ 2036729 h 2151883"/>
                <a:gd name="connsiteX27" fmla="*/ 586930 w 907094"/>
                <a:gd name="connsiteY27" fmla="*/ 2036729 h 2151883"/>
                <a:gd name="connsiteX28" fmla="*/ 609790 w 907094"/>
                <a:gd name="connsiteY28" fmla="*/ 1930049 h 2151883"/>
                <a:gd name="connsiteX29" fmla="*/ 670750 w 907094"/>
                <a:gd name="connsiteY29" fmla="*/ 1846229 h 2151883"/>
                <a:gd name="connsiteX30" fmla="*/ 701230 w 907094"/>
                <a:gd name="connsiteY30" fmla="*/ 1792889 h 2151883"/>
                <a:gd name="connsiteX31" fmla="*/ 731710 w 907094"/>
                <a:gd name="connsiteY31" fmla="*/ 1846229 h 2151883"/>
                <a:gd name="connsiteX0" fmla="*/ 731710 w 907094"/>
                <a:gd name="connsiteY0" fmla="*/ 1846229 h 2151883"/>
                <a:gd name="connsiteX1" fmla="*/ 777430 w 907094"/>
                <a:gd name="connsiteY1" fmla="*/ 2059589 h 2151883"/>
                <a:gd name="connsiteX2" fmla="*/ 815530 w 907094"/>
                <a:gd name="connsiteY2" fmla="*/ 2128169 h 2151883"/>
                <a:gd name="connsiteX3" fmla="*/ 846010 w 907094"/>
                <a:gd name="connsiteY3" fmla="*/ 1991009 h 2151883"/>
                <a:gd name="connsiteX4" fmla="*/ 792670 w 907094"/>
                <a:gd name="connsiteY4" fmla="*/ 1770029 h 2151883"/>
                <a:gd name="connsiteX5" fmla="*/ 853630 w 907094"/>
                <a:gd name="connsiteY5" fmla="*/ 1587149 h 2151883"/>
                <a:gd name="connsiteX6" fmla="*/ 906970 w 907094"/>
                <a:gd name="connsiteY6" fmla="*/ 1449989 h 2151883"/>
                <a:gd name="connsiteX7" fmla="*/ 838390 w 907094"/>
                <a:gd name="connsiteY7" fmla="*/ 1343309 h 2151883"/>
                <a:gd name="connsiteX8" fmla="*/ 739330 w 907094"/>
                <a:gd name="connsiteY8" fmla="*/ 1122329 h 2151883"/>
                <a:gd name="connsiteX9" fmla="*/ 579310 w 907094"/>
                <a:gd name="connsiteY9" fmla="*/ 947069 h 2151883"/>
                <a:gd name="connsiteX10" fmla="*/ 388810 w 907094"/>
                <a:gd name="connsiteY10" fmla="*/ 969929 h 2151883"/>
                <a:gd name="connsiteX11" fmla="*/ 350710 w 907094"/>
                <a:gd name="connsiteY11" fmla="*/ 741329 h 2151883"/>
                <a:gd name="connsiteX12" fmla="*/ 297370 w 907094"/>
                <a:gd name="connsiteY12" fmla="*/ 604169 h 2151883"/>
                <a:gd name="connsiteX13" fmla="*/ 244030 w 907094"/>
                <a:gd name="connsiteY13" fmla="*/ 421289 h 2151883"/>
                <a:gd name="connsiteX14" fmla="*/ 277050 w 907094"/>
                <a:gd name="connsiteY14" fmla="*/ 154589 h 2151883"/>
                <a:gd name="connsiteX15" fmla="*/ 228790 w 907094"/>
                <a:gd name="connsiteY15" fmla="*/ 32669 h 2151883"/>
                <a:gd name="connsiteX16" fmla="*/ 198310 w 907094"/>
                <a:gd name="connsiteY16" fmla="*/ 25049 h 2151883"/>
                <a:gd name="connsiteX17" fmla="*/ 190690 w 907094"/>
                <a:gd name="connsiteY17" fmla="*/ 329849 h 2151883"/>
                <a:gd name="connsiteX18" fmla="*/ 160210 w 907094"/>
                <a:gd name="connsiteY18" fmla="*/ 611789 h 2151883"/>
                <a:gd name="connsiteX19" fmla="*/ 84010 w 907094"/>
                <a:gd name="connsiteY19" fmla="*/ 878489 h 2151883"/>
                <a:gd name="connsiteX20" fmla="*/ 190 w 907094"/>
                <a:gd name="connsiteY20" fmla="*/ 1046129 h 2151883"/>
                <a:gd name="connsiteX21" fmla="*/ 61150 w 907094"/>
                <a:gd name="connsiteY21" fmla="*/ 1305209 h 2151883"/>
                <a:gd name="connsiteX22" fmla="*/ 61150 w 907094"/>
                <a:gd name="connsiteY22" fmla="*/ 1541429 h 2151883"/>
                <a:gd name="connsiteX23" fmla="*/ 106870 w 907094"/>
                <a:gd name="connsiteY23" fmla="*/ 1747169 h 2151883"/>
                <a:gd name="connsiteX24" fmla="*/ 91630 w 907094"/>
                <a:gd name="connsiteY24" fmla="*/ 1968149 h 2151883"/>
                <a:gd name="connsiteX25" fmla="*/ 327850 w 907094"/>
                <a:gd name="connsiteY25" fmla="*/ 2151029 h 2151883"/>
                <a:gd name="connsiteX26" fmla="*/ 510730 w 907094"/>
                <a:gd name="connsiteY26" fmla="*/ 2036729 h 2151883"/>
                <a:gd name="connsiteX27" fmla="*/ 586930 w 907094"/>
                <a:gd name="connsiteY27" fmla="*/ 2036729 h 2151883"/>
                <a:gd name="connsiteX28" fmla="*/ 609790 w 907094"/>
                <a:gd name="connsiteY28" fmla="*/ 1930049 h 2151883"/>
                <a:gd name="connsiteX29" fmla="*/ 670750 w 907094"/>
                <a:gd name="connsiteY29" fmla="*/ 1846229 h 2151883"/>
                <a:gd name="connsiteX30" fmla="*/ 701230 w 907094"/>
                <a:gd name="connsiteY30" fmla="*/ 1792889 h 2151883"/>
                <a:gd name="connsiteX31" fmla="*/ 731710 w 907094"/>
                <a:gd name="connsiteY31" fmla="*/ 1846229 h 2151883"/>
                <a:gd name="connsiteX0" fmla="*/ 731710 w 907094"/>
                <a:gd name="connsiteY0" fmla="*/ 1846229 h 2151883"/>
                <a:gd name="connsiteX1" fmla="*/ 777430 w 907094"/>
                <a:gd name="connsiteY1" fmla="*/ 2059589 h 2151883"/>
                <a:gd name="connsiteX2" fmla="*/ 815530 w 907094"/>
                <a:gd name="connsiteY2" fmla="*/ 2128169 h 2151883"/>
                <a:gd name="connsiteX3" fmla="*/ 846010 w 907094"/>
                <a:gd name="connsiteY3" fmla="*/ 1991009 h 2151883"/>
                <a:gd name="connsiteX4" fmla="*/ 792670 w 907094"/>
                <a:gd name="connsiteY4" fmla="*/ 1770029 h 2151883"/>
                <a:gd name="connsiteX5" fmla="*/ 853630 w 907094"/>
                <a:gd name="connsiteY5" fmla="*/ 1587149 h 2151883"/>
                <a:gd name="connsiteX6" fmla="*/ 906970 w 907094"/>
                <a:gd name="connsiteY6" fmla="*/ 1449989 h 2151883"/>
                <a:gd name="connsiteX7" fmla="*/ 838390 w 907094"/>
                <a:gd name="connsiteY7" fmla="*/ 1343309 h 2151883"/>
                <a:gd name="connsiteX8" fmla="*/ 739330 w 907094"/>
                <a:gd name="connsiteY8" fmla="*/ 1122329 h 2151883"/>
                <a:gd name="connsiteX9" fmla="*/ 584390 w 907094"/>
                <a:gd name="connsiteY9" fmla="*/ 967389 h 2151883"/>
                <a:gd name="connsiteX10" fmla="*/ 388810 w 907094"/>
                <a:gd name="connsiteY10" fmla="*/ 969929 h 2151883"/>
                <a:gd name="connsiteX11" fmla="*/ 350710 w 907094"/>
                <a:gd name="connsiteY11" fmla="*/ 741329 h 2151883"/>
                <a:gd name="connsiteX12" fmla="*/ 297370 w 907094"/>
                <a:gd name="connsiteY12" fmla="*/ 604169 h 2151883"/>
                <a:gd name="connsiteX13" fmla="*/ 244030 w 907094"/>
                <a:gd name="connsiteY13" fmla="*/ 421289 h 2151883"/>
                <a:gd name="connsiteX14" fmla="*/ 277050 w 907094"/>
                <a:gd name="connsiteY14" fmla="*/ 154589 h 2151883"/>
                <a:gd name="connsiteX15" fmla="*/ 228790 w 907094"/>
                <a:gd name="connsiteY15" fmla="*/ 32669 h 2151883"/>
                <a:gd name="connsiteX16" fmla="*/ 198310 w 907094"/>
                <a:gd name="connsiteY16" fmla="*/ 25049 h 2151883"/>
                <a:gd name="connsiteX17" fmla="*/ 190690 w 907094"/>
                <a:gd name="connsiteY17" fmla="*/ 329849 h 2151883"/>
                <a:gd name="connsiteX18" fmla="*/ 160210 w 907094"/>
                <a:gd name="connsiteY18" fmla="*/ 611789 h 2151883"/>
                <a:gd name="connsiteX19" fmla="*/ 84010 w 907094"/>
                <a:gd name="connsiteY19" fmla="*/ 878489 h 2151883"/>
                <a:gd name="connsiteX20" fmla="*/ 190 w 907094"/>
                <a:gd name="connsiteY20" fmla="*/ 1046129 h 2151883"/>
                <a:gd name="connsiteX21" fmla="*/ 61150 w 907094"/>
                <a:gd name="connsiteY21" fmla="*/ 1305209 h 2151883"/>
                <a:gd name="connsiteX22" fmla="*/ 61150 w 907094"/>
                <a:gd name="connsiteY22" fmla="*/ 1541429 h 2151883"/>
                <a:gd name="connsiteX23" fmla="*/ 106870 w 907094"/>
                <a:gd name="connsiteY23" fmla="*/ 1747169 h 2151883"/>
                <a:gd name="connsiteX24" fmla="*/ 91630 w 907094"/>
                <a:gd name="connsiteY24" fmla="*/ 1968149 h 2151883"/>
                <a:gd name="connsiteX25" fmla="*/ 327850 w 907094"/>
                <a:gd name="connsiteY25" fmla="*/ 2151029 h 2151883"/>
                <a:gd name="connsiteX26" fmla="*/ 510730 w 907094"/>
                <a:gd name="connsiteY26" fmla="*/ 2036729 h 2151883"/>
                <a:gd name="connsiteX27" fmla="*/ 586930 w 907094"/>
                <a:gd name="connsiteY27" fmla="*/ 2036729 h 2151883"/>
                <a:gd name="connsiteX28" fmla="*/ 609790 w 907094"/>
                <a:gd name="connsiteY28" fmla="*/ 1930049 h 2151883"/>
                <a:gd name="connsiteX29" fmla="*/ 670750 w 907094"/>
                <a:gd name="connsiteY29" fmla="*/ 1846229 h 2151883"/>
                <a:gd name="connsiteX30" fmla="*/ 701230 w 907094"/>
                <a:gd name="connsiteY30" fmla="*/ 1792889 h 2151883"/>
                <a:gd name="connsiteX31" fmla="*/ 731710 w 907094"/>
                <a:gd name="connsiteY31" fmla="*/ 1846229 h 2151883"/>
                <a:gd name="connsiteX0" fmla="*/ 731710 w 907094"/>
                <a:gd name="connsiteY0" fmla="*/ 1846229 h 2151883"/>
                <a:gd name="connsiteX1" fmla="*/ 777430 w 907094"/>
                <a:gd name="connsiteY1" fmla="*/ 2059589 h 2151883"/>
                <a:gd name="connsiteX2" fmla="*/ 815530 w 907094"/>
                <a:gd name="connsiteY2" fmla="*/ 2128169 h 2151883"/>
                <a:gd name="connsiteX3" fmla="*/ 846010 w 907094"/>
                <a:gd name="connsiteY3" fmla="*/ 1991009 h 2151883"/>
                <a:gd name="connsiteX4" fmla="*/ 792670 w 907094"/>
                <a:gd name="connsiteY4" fmla="*/ 1770029 h 2151883"/>
                <a:gd name="connsiteX5" fmla="*/ 853630 w 907094"/>
                <a:gd name="connsiteY5" fmla="*/ 1587149 h 2151883"/>
                <a:gd name="connsiteX6" fmla="*/ 906970 w 907094"/>
                <a:gd name="connsiteY6" fmla="*/ 1449989 h 2151883"/>
                <a:gd name="connsiteX7" fmla="*/ 838390 w 907094"/>
                <a:gd name="connsiteY7" fmla="*/ 1343309 h 2151883"/>
                <a:gd name="connsiteX8" fmla="*/ 764730 w 907094"/>
                <a:gd name="connsiteY8" fmla="*/ 1109629 h 2151883"/>
                <a:gd name="connsiteX9" fmla="*/ 584390 w 907094"/>
                <a:gd name="connsiteY9" fmla="*/ 967389 h 2151883"/>
                <a:gd name="connsiteX10" fmla="*/ 388810 w 907094"/>
                <a:gd name="connsiteY10" fmla="*/ 969929 h 2151883"/>
                <a:gd name="connsiteX11" fmla="*/ 350710 w 907094"/>
                <a:gd name="connsiteY11" fmla="*/ 741329 h 2151883"/>
                <a:gd name="connsiteX12" fmla="*/ 297370 w 907094"/>
                <a:gd name="connsiteY12" fmla="*/ 604169 h 2151883"/>
                <a:gd name="connsiteX13" fmla="*/ 244030 w 907094"/>
                <a:gd name="connsiteY13" fmla="*/ 421289 h 2151883"/>
                <a:gd name="connsiteX14" fmla="*/ 277050 w 907094"/>
                <a:gd name="connsiteY14" fmla="*/ 154589 h 2151883"/>
                <a:gd name="connsiteX15" fmla="*/ 228790 w 907094"/>
                <a:gd name="connsiteY15" fmla="*/ 32669 h 2151883"/>
                <a:gd name="connsiteX16" fmla="*/ 198310 w 907094"/>
                <a:gd name="connsiteY16" fmla="*/ 25049 h 2151883"/>
                <a:gd name="connsiteX17" fmla="*/ 190690 w 907094"/>
                <a:gd name="connsiteY17" fmla="*/ 329849 h 2151883"/>
                <a:gd name="connsiteX18" fmla="*/ 160210 w 907094"/>
                <a:gd name="connsiteY18" fmla="*/ 611789 h 2151883"/>
                <a:gd name="connsiteX19" fmla="*/ 84010 w 907094"/>
                <a:gd name="connsiteY19" fmla="*/ 878489 h 2151883"/>
                <a:gd name="connsiteX20" fmla="*/ 190 w 907094"/>
                <a:gd name="connsiteY20" fmla="*/ 1046129 h 2151883"/>
                <a:gd name="connsiteX21" fmla="*/ 61150 w 907094"/>
                <a:gd name="connsiteY21" fmla="*/ 1305209 h 2151883"/>
                <a:gd name="connsiteX22" fmla="*/ 61150 w 907094"/>
                <a:gd name="connsiteY22" fmla="*/ 1541429 h 2151883"/>
                <a:gd name="connsiteX23" fmla="*/ 106870 w 907094"/>
                <a:gd name="connsiteY23" fmla="*/ 1747169 h 2151883"/>
                <a:gd name="connsiteX24" fmla="*/ 91630 w 907094"/>
                <a:gd name="connsiteY24" fmla="*/ 1968149 h 2151883"/>
                <a:gd name="connsiteX25" fmla="*/ 327850 w 907094"/>
                <a:gd name="connsiteY25" fmla="*/ 2151029 h 2151883"/>
                <a:gd name="connsiteX26" fmla="*/ 510730 w 907094"/>
                <a:gd name="connsiteY26" fmla="*/ 2036729 h 2151883"/>
                <a:gd name="connsiteX27" fmla="*/ 586930 w 907094"/>
                <a:gd name="connsiteY27" fmla="*/ 2036729 h 2151883"/>
                <a:gd name="connsiteX28" fmla="*/ 609790 w 907094"/>
                <a:gd name="connsiteY28" fmla="*/ 1930049 h 2151883"/>
                <a:gd name="connsiteX29" fmla="*/ 670750 w 907094"/>
                <a:gd name="connsiteY29" fmla="*/ 1846229 h 2151883"/>
                <a:gd name="connsiteX30" fmla="*/ 701230 w 907094"/>
                <a:gd name="connsiteY30" fmla="*/ 1792889 h 2151883"/>
                <a:gd name="connsiteX31" fmla="*/ 731710 w 907094"/>
                <a:gd name="connsiteY31" fmla="*/ 1846229 h 2151883"/>
                <a:gd name="connsiteX0" fmla="*/ 731710 w 907027"/>
                <a:gd name="connsiteY0" fmla="*/ 1846229 h 2151883"/>
                <a:gd name="connsiteX1" fmla="*/ 777430 w 907027"/>
                <a:gd name="connsiteY1" fmla="*/ 2059589 h 2151883"/>
                <a:gd name="connsiteX2" fmla="*/ 815530 w 907027"/>
                <a:gd name="connsiteY2" fmla="*/ 2128169 h 2151883"/>
                <a:gd name="connsiteX3" fmla="*/ 846010 w 907027"/>
                <a:gd name="connsiteY3" fmla="*/ 1991009 h 2151883"/>
                <a:gd name="connsiteX4" fmla="*/ 792670 w 907027"/>
                <a:gd name="connsiteY4" fmla="*/ 1770029 h 2151883"/>
                <a:gd name="connsiteX5" fmla="*/ 853630 w 907027"/>
                <a:gd name="connsiteY5" fmla="*/ 1587149 h 2151883"/>
                <a:gd name="connsiteX6" fmla="*/ 906970 w 907027"/>
                <a:gd name="connsiteY6" fmla="*/ 1449989 h 2151883"/>
                <a:gd name="connsiteX7" fmla="*/ 843470 w 907027"/>
                <a:gd name="connsiteY7" fmla="*/ 1320449 h 2151883"/>
                <a:gd name="connsiteX8" fmla="*/ 764730 w 907027"/>
                <a:gd name="connsiteY8" fmla="*/ 1109629 h 2151883"/>
                <a:gd name="connsiteX9" fmla="*/ 584390 w 907027"/>
                <a:gd name="connsiteY9" fmla="*/ 967389 h 2151883"/>
                <a:gd name="connsiteX10" fmla="*/ 388810 w 907027"/>
                <a:gd name="connsiteY10" fmla="*/ 969929 h 2151883"/>
                <a:gd name="connsiteX11" fmla="*/ 350710 w 907027"/>
                <a:gd name="connsiteY11" fmla="*/ 741329 h 2151883"/>
                <a:gd name="connsiteX12" fmla="*/ 297370 w 907027"/>
                <a:gd name="connsiteY12" fmla="*/ 604169 h 2151883"/>
                <a:gd name="connsiteX13" fmla="*/ 244030 w 907027"/>
                <a:gd name="connsiteY13" fmla="*/ 421289 h 2151883"/>
                <a:gd name="connsiteX14" fmla="*/ 277050 w 907027"/>
                <a:gd name="connsiteY14" fmla="*/ 154589 h 2151883"/>
                <a:gd name="connsiteX15" fmla="*/ 228790 w 907027"/>
                <a:gd name="connsiteY15" fmla="*/ 32669 h 2151883"/>
                <a:gd name="connsiteX16" fmla="*/ 198310 w 907027"/>
                <a:gd name="connsiteY16" fmla="*/ 25049 h 2151883"/>
                <a:gd name="connsiteX17" fmla="*/ 190690 w 907027"/>
                <a:gd name="connsiteY17" fmla="*/ 329849 h 2151883"/>
                <a:gd name="connsiteX18" fmla="*/ 160210 w 907027"/>
                <a:gd name="connsiteY18" fmla="*/ 611789 h 2151883"/>
                <a:gd name="connsiteX19" fmla="*/ 84010 w 907027"/>
                <a:gd name="connsiteY19" fmla="*/ 878489 h 2151883"/>
                <a:gd name="connsiteX20" fmla="*/ 190 w 907027"/>
                <a:gd name="connsiteY20" fmla="*/ 1046129 h 2151883"/>
                <a:gd name="connsiteX21" fmla="*/ 61150 w 907027"/>
                <a:gd name="connsiteY21" fmla="*/ 1305209 h 2151883"/>
                <a:gd name="connsiteX22" fmla="*/ 61150 w 907027"/>
                <a:gd name="connsiteY22" fmla="*/ 1541429 h 2151883"/>
                <a:gd name="connsiteX23" fmla="*/ 106870 w 907027"/>
                <a:gd name="connsiteY23" fmla="*/ 1747169 h 2151883"/>
                <a:gd name="connsiteX24" fmla="*/ 91630 w 907027"/>
                <a:gd name="connsiteY24" fmla="*/ 1968149 h 2151883"/>
                <a:gd name="connsiteX25" fmla="*/ 327850 w 907027"/>
                <a:gd name="connsiteY25" fmla="*/ 2151029 h 2151883"/>
                <a:gd name="connsiteX26" fmla="*/ 510730 w 907027"/>
                <a:gd name="connsiteY26" fmla="*/ 2036729 h 2151883"/>
                <a:gd name="connsiteX27" fmla="*/ 586930 w 907027"/>
                <a:gd name="connsiteY27" fmla="*/ 2036729 h 2151883"/>
                <a:gd name="connsiteX28" fmla="*/ 609790 w 907027"/>
                <a:gd name="connsiteY28" fmla="*/ 1930049 h 2151883"/>
                <a:gd name="connsiteX29" fmla="*/ 670750 w 907027"/>
                <a:gd name="connsiteY29" fmla="*/ 1846229 h 2151883"/>
                <a:gd name="connsiteX30" fmla="*/ 701230 w 907027"/>
                <a:gd name="connsiteY30" fmla="*/ 1792889 h 2151883"/>
                <a:gd name="connsiteX31" fmla="*/ 731710 w 907027"/>
                <a:gd name="connsiteY31" fmla="*/ 1846229 h 2151883"/>
                <a:gd name="connsiteX0" fmla="*/ 731710 w 907094"/>
                <a:gd name="connsiteY0" fmla="*/ 1846229 h 2151883"/>
                <a:gd name="connsiteX1" fmla="*/ 777430 w 907094"/>
                <a:gd name="connsiteY1" fmla="*/ 2059589 h 2151883"/>
                <a:gd name="connsiteX2" fmla="*/ 815530 w 907094"/>
                <a:gd name="connsiteY2" fmla="*/ 2128169 h 2151883"/>
                <a:gd name="connsiteX3" fmla="*/ 846010 w 907094"/>
                <a:gd name="connsiteY3" fmla="*/ 1991009 h 2151883"/>
                <a:gd name="connsiteX4" fmla="*/ 792670 w 907094"/>
                <a:gd name="connsiteY4" fmla="*/ 1770029 h 2151883"/>
                <a:gd name="connsiteX5" fmla="*/ 853630 w 907094"/>
                <a:gd name="connsiteY5" fmla="*/ 1587149 h 2151883"/>
                <a:gd name="connsiteX6" fmla="*/ 906970 w 907094"/>
                <a:gd name="connsiteY6" fmla="*/ 1449989 h 2151883"/>
                <a:gd name="connsiteX7" fmla="*/ 838390 w 907094"/>
                <a:gd name="connsiteY7" fmla="*/ 1300129 h 2151883"/>
                <a:gd name="connsiteX8" fmla="*/ 764730 w 907094"/>
                <a:gd name="connsiteY8" fmla="*/ 1109629 h 2151883"/>
                <a:gd name="connsiteX9" fmla="*/ 584390 w 907094"/>
                <a:gd name="connsiteY9" fmla="*/ 967389 h 2151883"/>
                <a:gd name="connsiteX10" fmla="*/ 388810 w 907094"/>
                <a:gd name="connsiteY10" fmla="*/ 969929 h 2151883"/>
                <a:gd name="connsiteX11" fmla="*/ 350710 w 907094"/>
                <a:gd name="connsiteY11" fmla="*/ 741329 h 2151883"/>
                <a:gd name="connsiteX12" fmla="*/ 297370 w 907094"/>
                <a:gd name="connsiteY12" fmla="*/ 604169 h 2151883"/>
                <a:gd name="connsiteX13" fmla="*/ 244030 w 907094"/>
                <a:gd name="connsiteY13" fmla="*/ 421289 h 2151883"/>
                <a:gd name="connsiteX14" fmla="*/ 277050 w 907094"/>
                <a:gd name="connsiteY14" fmla="*/ 154589 h 2151883"/>
                <a:gd name="connsiteX15" fmla="*/ 228790 w 907094"/>
                <a:gd name="connsiteY15" fmla="*/ 32669 h 2151883"/>
                <a:gd name="connsiteX16" fmla="*/ 198310 w 907094"/>
                <a:gd name="connsiteY16" fmla="*/ 25049 h 2151883"/>
                <a:gd name="connsiteX17" fmla="*/ 190690 w 907094"/>
                <a:gd name="connsiteY17" fmla="*/ 329849 h 2151883"/>
                <a:gd name="connsiteX18" fmla="*/ 160210 w 907094"/>
                <a:gd name="connsiteY18" fmla="*/ 611789 h 2151883"/>
                <a:gd name="connsiteX19" fmla="*/ 84010 w 907094"/>
                <a:gd name="connsiteY19" fmla="*/ 878489 h 2151883"/>
                <a:gd name="connsiteX20" fmla="*/ 190 w 907094"/>
                <a:gd name="connsiteY20" fmla="*/ 1046129 h 2151883"/>
                <a:gd name="connsiteX21" fmla="*/ 61150 w 907094"/>
                <a:gd name="connsiteY21" fmla="*/ 1305209 h 2151883"/>
                <a:gd name="connsiteX22" fmla="*/ 61150 w 907094"/>
                <a:gd name="connsiteY22" fmla="*/ 1541429 h 2151883"/>
                <a:gd name="connsiteX23" fmla="*/ 106870 w 907094"/>
                <a:gd name="connsiteY23" fmla="*/ 1747169 h 2151883"/>
                <a:gd name="connsiteX24" fmla="*/ 91630 w 907094"/>
                <a:gd name="connsiteY24" fmla="*/ 1968149 h 2151883"/>
                <a:gd name="connsiteX25" fmla="*/ 327850 w 907094"/>
                <a:gd name="connsiteY25" fmla="*/ 2151029 h 2151883"/>
                <a:gd name="connsiteX26" fmla="*/ 510730 w 907094"/>
                <a:gd name="connsiteY26" fmla="*/ 2036729 h 2151883"/>
                <a:gd name="connsiteX27" fmla="*/ 586930 w 907094"/>
                <a:gd name="connsiteY27" fmla="*/ 2036729 h 2151883"/>
                <a:gd name="connsiteX28" fmla="*/ 609790 w 907094"/>
                <a:gd name="connsiteY28" fmla="*/ 1930049 h 2151883"/>
                <a:gd name="connsiteX29" fmla="*/ 670750 w 907094"/>
                <a:gd name="connsiteY29" fmla="*/ 1846229 h 2151883"/>
                <a:gd name="connsiteX30" fmla="*/ 701230 w 907094"/>
                <a:gd name="connsiteY30" fmla="*/ 1792889 h 2151883"/>
                <a:gd name="connsiteX31" fmla="*/ 731710 w 907094"/>
                <a:gd name="connsiteY31" fmla="*/ 1846229 h 2151883"/>
                <a:gd name="connsiteX0" fmla="*/ 731710 w 886870"/>
                <a:gd name="connsiteY0" fmla="*/ 1846229 h 2151883"/>
                <a:gd name="connsiteX1" fmla="*/ 777430 w 886870"/>
                <a:gd name="connsiteY1" fmla="*/ 2059589 h 2151883"/>
                <a:gd name="connsiteX2" fmla="*/ 815530 w 886870"/>
                <a:gd name="connsiteY2" fmla="*/ 2128169 h 2151883"/>
                <a:gd name="connsiteX3" fmla="*/ 846010 w 886870"/>
                <a:gd name="connsiteY3" fmla="*/ 1991009 h 2151883"/>
                <a:gd name="connsiteX4" fmla="*/ 792670 w 886870"/>
                <a:gd name="connsiteY4" fmla="*/ 1770029 h 2151883"/>
                <a:gd name="connsiteX5" fmla="*/ 853630 w 886870"/>
                <a:gd name="connsiteY5" fmla="*/ 1587149 h 2151883"/>
                <a:gd name="connsiteX6" fmla="*/ 886650 w 886870"/>
                <a:gd name="connsiteY6" fmla="*/ 1449989 h 2151883"/>
                <a:gd name="connsiteX7" fmla="*/ 838390 w 886870"/>
                <a:gd name="connsiteY7" fmla="*/ 1300129 h 2151883"/>
                <a:gd name="connsiteX8" fmla="*/ 764730 w 886870"/>
                <a:gd name="connsiteY8" fmla="*/ 1109629 h 2151883"/>
                <a:gd name="connsiteX9" fmla="*/ 584390 w 886870"/>
                <a:gd name="connsiteY9" fmla="*/ 967389 h 2151883"/>
                <a:gd name="connsiteX10" fmla="*/ 388810 w 886870"/>
                <a:gd name="connsiteY10" fmla="*/ 969929 h 2151883"/>
                <a:gd name="connsiteX11" fmla="*/ 350710 w 886870"/>
                <a:gd name="connsiteY11" fmla="*/ 741329 h 2151883"/>
                <a:gd name="connsiteX12" fmla="*/ 297370 w 886870"/>
                <a:gd name="connsiteY12" fmla="*/ 604169 h 2151883"/>
                <a:gd name="connsiteX13" fmla="*/ 244030 w 886870"/>
                <a:gd name="connsiteY13" fmla="*/ 421289 h 2151883"/>
                <a:gd name="connsiteX14" fmla="*/ 277050 w 886870"/>
                <a:gd name="connsiteY14" fmla="*/ 154589 h 2151883"/>
                <a:gd name="connsiteX15" fmla="*/ 228790 w 886870"/>
                <a:gd name="connsiteY15" fmla="*/ 32669 h 2151883"/>
                <a:gd name="connsiteX16" fmla="*/ 198310 w 886870"/>
                <a:gd name="connsiteY16" fmla="*/ 25049 h 2151883"/>
                <a:gd name="connsiteX17" fmla="*/ 190690 w 886870"/>
                <a:gd name="connsiteY17" fmla="*/ 329849 h 2151883"/>
                <a:gd name="connsiteX18" fmla="*/ 160210 w 886870"/>
                <a:gd name="connsiteY18" fmla="*/ 611789 h 2151883"/>
                <a:gd name="connsiteX19" fmla="*/ 84010 w 886870"/>
                <a:gd name="connsiteY19" fmla="*/ 878489 h 2151883"/>
                <a:gd name="connsiteX20" fmla="*/ 190 w 886870"/>
                <a:gd name="connsiteY20" fmla="*/ 1046129 h 2151883"/>
                <a:gd name="connsiteX21" fmla="*/ 61150 w 886870"/>
                <a:gd name="connsiteY21" fmla="*/ 1305209 h 2151883"/>
                <a:gd name="connsiteX22" fmla="*/ 61150 w 886870"/>
                <a:gd name="connsiteY22" fmla="*/ 1541429 h 2151883"/>
                <a:gd name="connsiteX23" fmla="*/ 106870 w 886870"/>
                <a:gd name="connsiteY23" fmla="*/ 1747169 h 2151883"/>
                <a:gd name="connsiteX24" fmla="*/ 91630 w 886870"/>
                <a:gd name="connsiteY24" fmla="*/ 1968149 h 2151883"/>
                <a:gd name="connsiteX25" fmla="*/ 327850 w 886870"/>
                <a:gd name="connsiteY25" fmla="*/ 2151029 h 2151883"/>
                <a:gd name="connsiteX26" fmla="*/ 510730 w 886870"/>
                <a:gd name="connsiteY26" fmla="*/ 2036729 h 2151883"/>
                <a:gd name="connsiteX27" fmla="*/ 586930 w 886870"/>
                <a:gd name="connsiteY27" fmla="*/ 2036729 h 2151883"/>
                <a:gd name="connsiteX28" fmla="*/ 609790 w 886870"/>
                <a:gd name="connsiteY28" fmla="*/ 1930049 h 2151883"/>
                <a:gd name="connsiteX29" fmla="*/ 670750 w 886870"/>
                <a:gd name="connsiteY29" fmla="*/ 1846229 h 2151883"/>
                <a:gd name="connsiteX30" fmla="*/ 701230 w 886870"/>
                <a:gd name="connsiteY30" fmla="*/ 1792889 h 2151883"/>
                <a:gd name="connsiteX31" fmla="*/ 731710 w 886870"/>
                <a:gd name="connsiteY31" fmla="*/ 1846229 h 2151883"/>
                <a:gd name="connsiteX0" fmla="*/ 731710 w 886870"/>
                <a:gd name="connsiteY0" fmla="*/ 1846229 h 2151883"/>
                <a:gd name="connsiteX1" fmla="*/ 777430 w 886870"/>
                <a:gd name="connsiteY1" fmla="*/ 2059589 h 2151883"/>
                <a:gd name="connsiteX2" fmla="*/ 818070 w 886870"/>
                <a:gd name="connsiteY2" fmla="*/ 2084989 h 2151883"/>
                <a:gd name="connsiteX3" fmla="*/ 846010 w 886870"/>
                <a:gd name="connsiteY3" fmla="*/ 1991009 h 2151883"/>
                <a:gd name="connsiteX4" fmla="*/ 792670 w 886870"/>
                <a:gd name="connsiteY4" fmla="*/ 1770029 h 2151883"/>
                <a:gd name="connsiteX5" fmla="*/ 853630 w 886870"/>
                <a:gd name="connsiteY5" fmla="*/ 1587149 h 2151883"/>
                <a:gd name="connsiteX6" fmla="*/ 886650 w 886870"/>
                <a:gd name="connsiteY6" fmla="*/ 1449989 h 2151883"/>
                <a:gd name="connsiteX7" fmla="*/ 838390 w 886870"/>
                <a:gd name="connsiteY7" fmla="*/ 1300129 h 2151883"/>
                <a:gd name="connsiteX8" fmla="*/ 764730 w 886870"/>
                <a:gd name="connsiteY8" fmla="*/ 1109629 h 2151883"/>
                <a:gd name="connsiteX9" fmla="*/ 584390 w 886870"/>
                <a:gd name="connsiteY9" fmla="*/ 967389 h 2151883"/>
                <a:gd name="connsiteX10" fmla="*/ 388810 w 886870"/>
                <a:gd name="connsiteY10" fmla="*/ 969929 h 2151883"/>
                <a:gd name="connsiteX11" fmla="*/ 350710 w 886870"/>
                <a:gd name="connsiteY11" fmla="*/ 741329 h 2151883"/>
                <a:gd name="connsiteX12" fmla="*/ 297370 w 886870"/>
                <a:gd name="connsiteY12" fmla="*/ 604169 h 2151883"/>
                <a:gd name="connsiteX13" fmla="*/ 244030 w 886870"/>
                <a:gd name="connsiteY13" fmla="*/ 421289 h 2151883"/>
                <a:gd name="connsiteX14" fmla="*/ 277050 w 886870"/>
                <a:gd name="connsiteY14" fmla="*/ 154589 h 2151883"/>
                <a:gd name="connsiteX15" fmla="*/ 228790 w 886870"/>
                <a:gd name="connsiteY15" fmla="*/ 32669 h 2151883"/>
                <a:gd name="connsiteX16" fmla="*/ 198310 w 886870"/>
                <a:gd name="connsiteY16" fmla="*/ 25049 h 2151883"/>
                <a:gd name="connsiteX17" fmla="*/ 190690 w 886870"/>
                <a:gd name="connsiteY17" fmla="*/ 329849 h 2151883"/>
                <a:gd name="connsiteX18" fmla="*/ 160210 w 886870"/>
                <a:gd name="connsiteY18" fmla="*/ 611789 h 2151883"/>
                <a:gd name="connsiteX19" fmla="*/ 84010 w 886870"/>
                <a:gd name="connsiteY19" fmla="*/ 878489 h 2151883"/>
                <a:gd name="connsiteX20" fmla="*/ 190 w 886870"/>
                <a:gd name="connsiteY20" fmla="*/ 1046129 h 2151883"/>
                <a:gd name="connsiteX21" fmla="*/ 61150 w 886870"/>
                <a:gd name="connsiteY21" fmla="*/ 1305209 h 2151883"/>
                <a:gd name="connsiteX22" fmla="*/ 61150 w 886870"/>
                <a:gd name="connsiteY22" fmla="*/ 1541429 h 2151883"/>
                <a:gd name="connsiteX23" fmla="*/ 106870 w 886870"/>
                <a:gd name="connsiteY23" fmla="*/ 1747169 h 2151883"/>
                <a:gd name="connsiteX24" fmla="*/ 91630 w 886870"/>
                <a:gd name="connsiteY24" fmla="*/ 1968149 h 2151883"/>
                <a:gd name="connsiteX25" fmla="*/ 327850 w 886870"/>
                <a:gd name="connsiteY25" fmla="*/ 2151029 h 2151883"/>
                <a:gd name="connsiteX26" fmla="*/ 510730 w 886870"/>
                <a:gd name="connsiteY26" fmla="*/ 2036729 h 2151883"/>
                <a:gd name="connsiteX27" fmla="*/ 586930 w 886870"/>
                <a:gd name="connsiteY27" fmla="*/ 2036729 h 2151883"/>
                <a:gd name="connsiteX28" fmla="*/ 609790 w 886870"/>
                <a:gd name="connsiteY28" fmla="*/ 1930049 h 2151883"/>
                <a:gd name="connsiteX29" fmla="*/ 670750 w 886870"/>
                <a:gd name="connsiteY29" fmla="*/ 1846229 h 2151883"/>
                <a:gd name="connsiteX30" fmla="*/ 701230 w 886870"/>
                <a:gd name="connsiteY30" fmla="*/ 1792889 h 2151883"/>
                <a:gd name="connsiteX31" fmla="*/ 731710 w 886870"/>
                <a:gd name="connsiteY31" fmla="*/ 1846229 h 2151883"/>
                <a:gd name="connsiteX0" fmla="*/ 731710 w 886870"/>
                <a:gd name="connsiteY0" fmla="*/ 1846229 h 2151883"/>
                <a:gd name="connsiteX1" fmla="*/ 777430 w 886870"/>
                <a:gd name="connsiteY1" fmla="*/ 2059589 h 2151883"/>
                <a:gd name="connsiteX2" fmla="*/ 818070 w 886870"/>
                <a:gd name="connsiteY2" fmla="*/ 2084989 h 2151883"/>
                <a:gd name="connsiteX3" fmla="*/ 830770 w 886870"/>
                <a:gd name="connsiteY3" fmla="*/ 1978309 h 2151883"/>
                <a:gd name="connsiteX4" fmla="*/ 792670 w 886870"/>
                <a:gd name="connsiteY4" fmla="*/ 1770029 h 2151883"/>
                <a:gd name="connsiteX5" fmla="*/ 853630 w 886870"/>
                <a:gd name="connsiteY5" fmla="*/ 1587149 h 2151883"/>
                <a:gd name="connsiteX6" fmla="*/ 886650 w 886870"/>
                <a:gd name="connsiteY6" fmla="*/ 1449989 h 2151883"/>
                <a:gd name="connsiteX7" fmla="*/ 838390 w 886870"/>
                <a:gd name="connsiteY7" fmla="*/ 1300129 h 2151883"/>
                <a:gd name="connsiteX8" fmla="*/ 764730 w 886870"/>
                <a:gd name="connsiteY8" fmla="*/ 1109629 h 2151883"/>
                <a:gd name="connsiteX9" fmla="*/ 584390 w 886870"/>
                <a:gd name="connsiteY9" fmla="*/ 967389 h 2151883"/>
                <a:gd name="connsiteX10" fmla="*/ 388810 w 886870"/>
                <a:gd name="connsiteY10" fmla="*/ 969929 h 2151883"/>
                <a:gd name="connsiteX11" fmla="*/ 350710 w 886870"/>
                <a:gd name="connsiteY11" fmla="*/ 741329 h 2151883"/>
                <a:gd name="connsiteX12" fmla="*/ 297370 w 886870"/>
                <a:gd name="connsiteY12" fmla="*/ 604169 h 2151883"/>
                <a:gd name="connsiteX13" fmla="*/ 244030 w 886870"/>
                <a:gd name="connsiteY13" fmla="*/ 421289 h 2151883"/>
                <a:gd name="connsiteX14" fmla="*/ 277050 w 886870"/>
                <a:gd name="connsiteY14" fmla="*/ 154589 h 2151883"/>
                <a:gd name="connsiteX15" fmla="*/ 228790 w 886870"/>
                <a:gd name="connsiteY15" fmla="*/ 32669 h 2151883"/>
                <a:gd name="connsiteX16" fmla="*/ 198310 w 886870"/>
                <a:gd name="connsiteY16" fmla="*/ 25049 h 2151883"/>
                <a:gd name="connsiteX17" fmla="*/ 190690 w 886870"/>
                <a:gd name="connsiteY17" fmla="*/ 329849 h 2151883"/>
                <a:gd name="connsiteX18" fmla="*/ 160210 w 886870"/>
                <a:gd name="connsiteY18" fmla="*/ 611789 h 2151883"/>
                <a:gd name="connsiteX19" fmla="*/ 84010 w 886870"/>
                <a:gd name="connsiteY19" fmla="*/ 878489 h 2151883"/>
                <a:gd name="connsiteX20" fmla="*/ 190 w 886870"/>
                <a:gd name="connsiteY20" fmla="*/ 1046129 h 2151883"/>
                <a:gd name="connsiteX21" fmla="*/ 61150 w 886870"/>
                <a:gd name="connsiteY21" fmla="*/ 1305209 h 2151883"/>
                <a:gd name="connsiteX22" fmla="*/ 61150 w 886870"/>
                <a:gd name="connsiteY22" fmla="*/ 1541429 h 2151883"/>
                <a:gd name="connsiteX23" fmla="*/ 106870 w 886870"/>
                <a:gd name="connsiteY23" fmla="*/ 1747169 h 2151883"/>
                <a:gd name="connsiteX24" fmla="*/ 91630 w 886870"/>
                <a:gd name="connsiteY24" fmla="*/ 1968149 h 2151883"/>
                <a:gd name="connsiteX25" fmla="*/ 327850 w 886870"/>
                <a:gd name="connsiteY25" fmla="*/ 2151029 h 2151883"/>
                <a:gd name="connsiteX26" fmla="*/ 510730 w 886870"/>
                <a:gd name="connsiteY26" fmla="*/ 2036729 h 2151883"/>
                <a:gd name="connsiteX27" fmla="*/ 586930 w 886870"/>
                <a:gd name="connsiteY27" fmla="*/ 2036729 h 2151883"/>
                <a:gd name="connsiteX28" fmla="*/ 609790 w 886870"/>
                <a:gd name="connsiteY28" fmla="*/ 1930049 h 2151883"/>
                <a:gd name="connsiteX29" fmla="*/ 670750 w 886870"/>
                <a:gd name="connsiteY29" fmla="*/ 1846229 h 2151883"/>
                <a:gd name="connsiteX30" fmla="*/ 701230 w 886870"/>
                <a:gd name="connsiteY30" fmla="*/ 1792889 h 2151883"/>
                <a:gd name="connsiteX31" fmla="*/ 731710 w 886870"/>
                <a:gd name="connsiteY31" fmla="*/ 1846229 h 2151883"/>
                <a:gd name="connsiteX0" fmla="*/ 731710 w 886848"/>
                <a:gd name="connsiteY0" fmla="*/ 1846229 h 2151883"/>
                <a:gd name="connsiteX1" fmla="*/ 777430 w 886848"/>
                <a:gd name="connsiteY1" fmla="*/ 2059589 h 2151883"/>
                <a:gd name="connsiteX2" fmla="*/ 818070 w 886848"/>
                <a:gd name="connsiteY2" fmla="*/ 2084989 h 2151883"/>
                <a:gd name="connsiteX3" fmla="*/ 830770 w 886848"/>
                <a:gd name="connsiteY3" fmla="*/ 1978309 h 2151883"/>
                <a:gd name="connsiteX4" fmla="*/ 807910 w 886848"/>
                <a:gd name="connsiteY4" fmla="*/ 1764949 h 2151883"/>
                <a:gd name="connsiteX5" fmla="*/ 853630 w 886848"/>
                <a:gd name="connsiteY5" fmla="*/ 1587149 h 2151883"/>
                <a:gd name="connsiteX6" fmla="*/ 886650 w 886848"/>
                <a:gd name="connsiteY6" fmla="*/ 1449989 h 2151883"/>
                <a:gd name="connsiteX7" fmla="*/ 838390 w 886848"/>
                <a:gd name="connsiteY7" fmla="*/ 1300129 h 2151883"/>
                <a:gd name="connsiteX8" fmla="*/ 764730 w 886848"/>
                <a:gd name="connsiteY8" fmla="*/ 1109629 h 2151883"/>
                <a:gd name="connsiteX9" fmla="*/ 584390 w 886848"/>
                <a:gd name="connsiteY9" fmla="*/ 967389 h 2151883"/>
                <a:gd name="connsiteX10" fmla="*/ 388810 w 886848"/>
                <a:gd name="connsiteY10" fmla="*/ 969929 h 2151883"/>
                <a:gd name="connsiteX11" fmla="*/ 350710 w 886848"/>
                <a:gd name="connsiteY11" fmla="*/ 741329 h 2151883"/>
                <a:gd name="connsiteX12" fmla="*/ 297370 w 886848"/>
                <a:gd name="connsiteY12" fmla="*/ 604169 h 2151883"/>
                <a:gd name="connsiteX13" fmla="*/ 244030 w 886848"/>
                <a:gd name="connsiteY13" fmla="*/ 421289 h 2151883"/>
                <a:gd name="connsiteX14" fmla="*/ 277050 w 886848"/>
                <a:gd name="connsiteY14" fmla="*/ 154589 h 2151883"/>
                <a:gd name="connsiteX15" fmla="*/ 228790 w 886848"/>
                <a:gd name="connsiteY15" fmla="*/ 32669 h 2151883"/>
                <a:gd name="connsiteX16" fmla="*/ 198310 w 886848"/>
                <a:gd name="connsiteY16" fmla="*/ 25049 h 2151883"/>
                <a:gd name="connsiteX17" fmla="*/ 190690 w 886848"/>
                <a:gd name="connsiteY17" fmla="*/ 329849 h 2151883"/>
                <a:gd name="connsiteX18" fmla="*/ 160210 w 886848"/>
                <a:gd name="connsiteY18" fmla="*/ 611789 h 2151883"/>
                <a:gd name="connsiteX19" fmla="*/ 84010 w 886848"/>
                <a:gd name="connsiteY19" fmla="*/ 878489 h 2151883"/>
                <a:gd name="connsiteX20" fmla="*/ 190 w 886848"/>
                <a:gd name="connsiteY20" fmla="*/ 1046129 h 2151883"/>
                <a:gd name="connsiteX21" fmla="*/ 61150 w 886848"/>
                <a:gd name="connsiteY21" fmla="*/ 1305209 h 2151883"/>
                <a:gd name="connsiteX22" fmla="*/ 61150 w 886848"/>
                <a:gd name="connsiteY22" fmla="*/ 1541429 h 2151883"/>
                <a:gd name="connsiteX23" fmla="*/ 106870 w 886848"/>
                <a:gd name="connsiteY23" fmla="*/ 1747169 h 2151883"/>
                <a:gd name="connsiteX24" fmla="*/ 91630 w 886848"/>
                <a:gd name="connsiteY24" fmla="*/ 1968149 h 2151883"/>
                <a:gd name="connsiteX25" fmla="*/ 327850 w 886848"/>
                <a:gd name="connsiteY25" fmla="*/ 2151029 h 2151883"/>
                <a:gd name="connsiteX26" fmla="*/ 510730 w 886848"/>
                <a:gd name="connsiteY26" fmla="*/ 2036729 h 2151883"/>
                <a:gd name="connsiteX27" fmla="*/ 586930 w 886848"/>
                <a:gd name="connsiteY27" fmla="*/ 2036729 h 2151883"/>
                <a:gd name="connsiteX28" fmla="*/ 609790 w 886848"/>
                <a:gd name="connsiteY28" fmla="*/ 1930049 h 2151883"/>
                <a:gd name="connsiteX29" fmla="*/ 670750 w 886848"/>
                <a:gd name="connsiteY29" fmla="*/ 1846229 h 2151883"/>
                <a:gd name="connsiteX30" fmla="*/ 701230 w 886848"/>
                <a:gd name="connsiteY30" fmla="*/ 1792889 h 2151883"/>
                <a:gd name="connsiteX31" fmla="*/ 731710 w 886848"/>
                <a:gd name="connsiteY31" fmla="*/ 1846229 h 2151883"/>
                <a:gd name="connsiteX0" fmla="*/ 731710 w 886848"/>
                <a:gd name="connsiteY0" fmla="*/ 1846229 h 2151883"/>
                <a:gd name="connsiteX1" fmla="*/ 777430 w 886848"/>
                <a:gd name="connsiteY1" fmla="*/ 2059589 h 2151883"/>
                <a:gd name="connsiteX2" fmla="*/ 818070 w 886848"/>
                <a:gd name="connsiteY2" fmla="*/ 2084989 h 2151883"/>
                <a:gd name="connsiteX3" fmla="*/ 830770 w 886848"/>
                <a:gd name="connsiteY3" fmla="*/ 1978309 h 2151883"/>
                <a:gd name="connsiteX4" fmla="*/ 807910 w 886848"/>
                <a:gd name="connsiteY4" fmla="*/ 1764949 h 2151883"/>
                <a:gd name="connsiteX5" fmla="*/ 853630 w 886848"/>
                <a:gd name="connsiteY5" fmla="*/ 1587149 h 2151883"/>
                <a:gd name="connsiteX6" fmla="*/ 886650 w 886848"/>
                <a:gd name="connsiteY6" fmla="*/ 1449989 h 2151883"/>
                <a:gd name="connsiteX7" fmla="*/ 838390 w 886848"/>
                <a:gd name="connsiteY7" fmla="*/ 1300129 h 2151883"/>
                <a:gd name="connsiteX8" fmla="*/ 764730 w 886848"/>
                <a:gd name="connsiteY8" fmla="*/ 1109629 h 2151883"/>
                <a:gd name="connsiteX9" fmla="*/ 584390 w 886848"/>
                <a:gd name="connsiteY9" fmla="*/ 967389 h 2151883"/>
                <a:gd name="connsiteX10" fmla="*/ 388810 w 886848"/>
                <a:gd name="connsiteY10" fmla="*/ 969929 h 2151883"/>
                <a:gd name="connsiteX11" fmla="*/ 350710 w 886848"/>
                <a:gd name="connsiteY11" fmla="*/ 741329 h 2151883"/>
                <a:gd name="connsiteX12" fmla="*/ 297370 w 886848"/>
                <a:gd name="connsiteY12" fmla="*/ 604169 h 2151883"/>
                <a:gd name="connsiteX13" fmla="*/ 244030 w 886848"/>
                <a:gd name="connsiteY13" fmla="*/ 421289 h 2151883"/>
                <a:gd name="connsiteX14" fmla="*/ 277050 w 886848"/>
                <a:gd name="connsiteY14" fmla="*/ 154589 h 2151883"/>
                <a:gd name="connsiteX15" fmla="*/ 228790 w 886848"/>
                <a:gd name="connsiteY15" fmla="*/ 32669 h 2151883"/>
                <a:gd name="connsiteX16" fmla="*/ 198310 w 886848"/>
                <a:gd name="connsiteY16" fmla="*/ 25049 h 2151883"/>
                <a:gd name="connsiteX17" fmla="*/ 190690 w 886848"/>
                <a:gd name="connsiteY17" fmla="*/ 329849 h 2151883"/>
                <a:gd name="connsiteX18" fmla="*/ 160210 w 886848"/>
                <a:gd name="connsiteY18" fmla="*/ 611789 h 2151883"/>
                <a:gd name="connsiteX19" fmla="*/ 84010 w 886848"/>
                <a:gd name="connsiteY19" fmla="*/ 878489 h 2151883"/>
                <a:gd name="connsiteX20" fmla="*/ 190 w 886848"/>
                <a:gd name="connsiteY20" fmla="*/ 1046129 h 2151883"/>
                <a:gd name="connsiteX21" fmla="*/ 61150 w 886848"/>
                <a:gd name="connsiteY21" fmla="*/ 1305209 h 2151883"/>
                <a:gd name="connsiteX22" fmla="*/ 61150 w 886848"/>
                <a:gd name="connsiteY22" fmla="*/ 1541429 h 2151883"/>
                <a:gd name="connsiteX23" fmla="*/ 106870 w 886848"/>
                <a:gd name="connsiteY23" fmla="*/ 1747169 h 2151883"/>
                <a:gd name="connsiteX24" fmla="*/ 91630 w 886848"/>
                <a:gd name="connsiteY24" fmla="*/ 1968149 h 2151883"/>
                <a:gd name="connsiteX25" fmla="*/ 327850 w 886848"/>
                <a:gd name="connsiteY25" fmla="*/ 2151029 h 2151883"/>
                <a:gd name="connsiteX26" fmla="*/ 510730 w 886848"/>
                <a:gd name="connsiteY26" fmla="*/ 2036729 h 2151883"/>
                <a:gd name="connsiteX27" fmla="*/ 586930 w 886848"/>
                <a:gd name="connsiteY27" fmla="*/ 2036729 h 2151883"/>
                <a:gd name="connsiteX28" fmla="*/ 609790 w 886848"/>
                <a:gd name="connsiteY28" fmla="*/ 1930049 h 2151883"/>
                <a:gd name="connsiteX29" fmla="*/ 650430 w 886848"/>
                <a:gd name="connsiteY29" fmla="*/ 1838609 h 2151883"/>
                <a:gd name="connsiteX30" fmla="*/ 701230 w 886848"/>
                <a:gd name="connsiteY30" fmla="*/ 1792889 h 2151883"/>
                <a:gd name="connsiteX31" fmla="*/ 731710 w 886848"/>
                <a:gd name="connsiteY31" fmla="*/ 1846229 h 2151883"/>
                <a:gd name="connsiteX0" fmla="*/ 731710 w 886848"/>
                <a:gd name="connsiteY0" fmla="*/ 1846229 h 2152332"/>
                <a:gd name="connsiteX1" fmla="*/ 777430 w 886848"/>
                <a:gd name="connsiteY1" fmla="*/ 2059589 h 2152332"/>
                <a:gd name="connsiteX2" fmla="*/ 818070 w 886848"/>
                <a:gd name="connsiteY2" fmla="*/ 2084989 h 2152332"/>
                <a:gd name="connsiteX3" fmla="*/ 830770 w 886848"/>
                <a:gd name="connsiteY3" fmla="*/ 1978309 h 2152332"/>
                <a:gd name="connsiteX4" fmla="*/ 807910 w 886848"/>
                <a:gd name="connsiteY4" fmla="*/ 1764949 h 2152332"/>
                <a:gd name="connsiteX5" fmla="*/ 853630 w 886848"/>
                <a:gd name="connsiteY5" fmla="*/ 1587149 h 2152332"/>
                <a:gd name="connsiteX6" fmla="*/ 886650 w 886848"/>
                <a:gd name="connsiteY6" fmla="*/ 1449989 h 2152332"/>
                <a:gd name="connsiteX7" fmla="*/ 838390 w 886848"/>
                <a:gd name="connsiteY7" fmla="*/ 1300129 h 2152332"/>
                <a:gd name="connsiteX8" fmla="*/ 764730 w 886848"/>
                <a:gd name="connsiteY8" fmla="*/ 1109629 h 2152332"/>
                <a:gd name="connsiteX9" fmla="*/ 584390 w 886848"/>
                <a:gd name="connsiteY9" fmla="*/ 967389 h 2152332"/>
                <a:gd name="connsiteX10" fmla="*/ 388810 w 886848"/>
                <a:gd name="connsiteY10" fmla="*/ 969929 h 2152332"/>
                <a:gd name="connsiteX11" fmla="*/ 350710 w 886848"/>
                <a:gd name="connsiteY11" fmla="*/ 741329 h 2152332"/>
                <a:gd name="connsiteX12" fmla="*/ 297370 w 886848"/>
                <a:gd name="connsiteY12" fmla="*/ 604169 h 2152332"/>
                <a:gd name="connsiteX13" fmla="*/ 244030 w 886848"/>
                <a:gd name="connsiteY13" fmla="*/ 421289 h 2152332"/>
                <a:gd name="connsiteX14" fmla="*/ 277050 w 886848"/>
                <a:gd name="connsiteY14" fmla="*/ 154589 h 2152332"/>
                <a:gd name="connsiteX15" fmla="*/ 228790 w 886848"/>
                <a:gd name="connsiteY15" fmla="*/ 32669 h 2152332"/>
                <a:gd name="connsiteX16" fmla="*/ 198310 w 886848"/>
                <a:gd name="connsiteY16" fmla="*/ 25049 h 2152332"/>
                <a:gd name="connsiteX17" fmla="*/ 190690 w 886848"/>
                <a:gd name="connsiteY17" fmla="*/ 329849 h 2152332"/>
                <a:gd name="connsiteX18" fmla="*/ 160210 w 886848"/>
                <a:gd name="connsiteY18" fmla="*/ 611789 h 2152332"/>
                <a:gd name="connsiteX19" fmla="*/ 84010 w 886848"/>
                <a:gd name="connsiteY19" fmla="*/ 878489 h 2152332"/>
                <a:gd name="connsiteX20" fmla="*/ 190 w 886848"/>
                <a:gd name="connsiteY20" fmla="*/ 1046129 h 2152332"/>
                <a:gd name="connsiteX21" fmla="*/ 61150 w 886848"/>
                <a:gd name="connsiteY21" fmla="*/ 1305209 h 2152332"/>
                <a:gd name="connsiteX22" fmla="*/ 61150 w 886848"/>
                <a:gd name="connsiteY22" fmla="*/ 1541429 h 2152332"/>
                <a:gd name="connsiteX23" fmla="*/ 106870 w 886848"/>
                <a:gd name="connsiteY23" fmla="*/ 1747169 h 2152332"/>
                <a:gd name="connsiteX24" fmla="*/ 91630 w 886848"/>
                <a:gd name="connsiteY24" fmla="*/ 1968149 h 2152332"/>
                <a:gd name="connsiteX25" fmla="*/ 327850 w 886848"/>
                <a:gd name="connsiteY25" fmla="*/ 2151029 h 2152332"/>
                <a:gd name="connsiteX26" fmla="*/ 485330 w 886848"/>
                <a:gd name="connsiteY26" fmla="*/ 2049429 h 2152332"/>
                <a:gd name="connsiteX27" fmla="*/ 586930 w 886848"/>
                <a:gd name="connsiteY27" fmla="*/ 2036729 h 2152332"/>
                <a:gd name="connsiteX28" fmla="*/ 609790 w 886848"/>
                <a:gd name="connsiteY28" fmla="*/ 1930049 h 2152332"/>
                <a:gd name="connsiteX29" fmla="*/ 650430 w 886848"/>
                <a:gd name="connsiteY29" fmla="*/ 1838609 h 2152332"/>
                <a:gd name="connsiteX30" fmla="*/ 701230 w 886848"/>
                <a:gd name="connsiteY30" fmla="*/ 1792889 h 2152332"/>
                <a:gd name="connsiteX31" fmla="*/ 731710 w 886848"/>
                <a:gd name="connsiteY31" fmla="*/ 1846229 h 2152332"/>
                <a:gd name="connsiteX0" fmla="*/ 731710 w 886848"/>
                <a:gd name="connsiteY0" fmla="*/ 1846229 h 2134764"/>
                <a:gd name="connsiteX1" fmla="*/ 777430 w 886848"/>
                <a:gd name="connsiteY1" fmla="*/ 2059589 h 2134764"/>
                <a:gd name="connsiteX2" fmla="*/ 818070 w 886848"/>
                <a:gd name="connsiteY2" fmla="*/ 2084989 h 2134764"/>
                <a:gd name="connsiteX3" fmla="*/ 830770 w 886848"/>
                <a:gd name="connsiteY3" fmla="*/ 1978309 h 2134764"/>
                <a:gd name="connsiteX4" fmla="*/ 807910 w 886848"/>
                <a:gd name="connsiteY4" fmla="*/ 1764949 h 2134764"/>
                <a:gd name="connsiteX5" fmla="*/ 853630 w 886848"/>
                <a:gd name="connsiteY5" fmla="*/ 1587149 h 2134764"/>
                <a:gd name="connsiteX6" fmla="*/ 886650 w 886848"/>
                <a:gd name="connsiteY6" fmla="*/ 1449989 h 2134764"/>
                <a:gd name="connsiteX7" fmla="*/ 838390 w 886848"/>
                <a:gd name="connsiteY7" fmla="*/ 1300129 h 2134764"/>
                <a:gd name="connsiteX8" fmla="*/ 764730 w 886848"/>
                <a:gd name="connsiteY8" fmla="*/ 1109629 h 2134764"/>
                <a:gd name="connsiteX9" fmla="*/ 584390 w 886848"/>
                <a:gd name="connsiteY9" fmla="*/ 967389 h 2134764"/>
                <a:gd name="connsiteX10" fmla="*/ 388810 w 886848"/>
                <a:gd name="connsiteY10" fmla="*/ 969929 h 2134764"/>
                <a:gd name="connsiteX11" fmla="*/ 350710 w 886848"/>
                <a:gd name="connsiteY11" fmla="*/ 741329 h 2134764"/>
                <a:gd name="connsiteX12" fmla="*/ 297370 w 886848"/>
                <a:gd name="connsiteY12" fmla="*/ 604169 h 2134764"/>
                <a:gd name="connsiteX13" fmla="*/ 244030 w 886848"/>
                <a:gd name="connsiteY13" fmla="*/ 421289 h 2134764"/>
                <a:gd name="connsiteX14" fmla="*/ 277050 w 886848"/>
                <a:gd name="connsiteY14" fmla="*/ 154589 h 2134764"/>
                <a:gd name="connsiteX15" fmla="*/ 228790 w 886848"/>
                <a:gd name="connsiteY15" fmla="*/ 32669 h 2134764"/>
                <a:gd name="connsiteX16" fmla="*/ 198310 w 886848"/>
                <a:gd name="connsiteY16" fmla="*/ 25049 h 2134764"/>
                <a:gd name="connsiteX17" fmla="*/ 190690 w 886848"/>
                <a:gd name="connsiteY17" fmla="*/ 329849 h 2134764"/>
                <a:gd name="connsiteX18" fmla="*/ 160210 w 886848"/>
                <a:gd name="connsiteY18" fmla="*/ 611789 h 2134764"/>
                <a:gd name="connsiteX19" fmla="*/ 84010 w 886848"/>
                <a:gd name="connsiteY19" fmla="*/ 878489 h 2134764"/>
                <a:gd name="connsiteX20" fmla="*/ 190 w 886848"/>
                <a:gd name="connsiteY20" fmla="*/ 1046129 h 2134764"/>
                <a:gd name="connsiteX21" fmla="*/ 61150 w 886848"/>
                <a:gd name="connsiteY21" fmla="*/ 1305209 h 2134764"/>
                <a:gd name="connsiteX22" fmla="*/ 61150 w 886848"/>
                <a:gd name="connsiteY22" fmla="*/ 1541429 h 2134764"/>
                <a:gd name="connsiteX23" fmla="*/ 106870 w 886848"/>
                <a:gd name="connsiteY23" fmla="*/ 1747169 h 2134764"/>
                <a:gd name="connsiteX24" fmla="*/ 91630 w 886848"/>
                <a:gd name="connsiteY24" fmla="*/ 1968149 h 2134764"/>
                <a:gd name="connsiteX25" fmla="*/ 340550 w 886848"/>
                <a:gd name="connsiteY25" fmla="*/ 2133249 h 2134764"/>
                <a:gd name="connsiteX26" fmla="*/ 485330 w 886848"/>
                <a:gd name="connsiteY26" fmla="*/ 2049429 h 2134764"/>
                <a:gd name="connsiteX27" fmla="*/ 586930 w 886848"/>
                <a:gd name="connsiteY27" fmla="*/ 2036729 h 2134764"/>
                <a:gd name="connsiteX28" fmla="*/ 609790 w 886848"/>
                <a:gd name="connsiteY28" fmla="*/ 1930049 h 2134764"/>
                <a:gd name="connsiteX29" fmla="*/ 650430 w 886848"/>
                <a:gd name="connsiteY29" fmla="*/ 1838609 h 2134764"/>
                <a:gd name="connsiteX30" fmla="*/ 701230 w 886848"/>
                <a:gd name="connsiteY30" fmla="*/ 1792889 h 2134764"/>
                <a:gd name="connsiteX31" fmla="*/ 731710 w 886848"/>
                <a:gd name="connsiteY31" fmla="*/ 1846229 h 2134764"/>
                <a:gd name="connsiteX0" fmla="*/ 731710 w 886848"/>
                <a:gd name="connsiteY0" fmla="*/ 1846229 h 2134764"/>
                <a:gd name="connsiteX1" fmla="*/ 777430 w 886848"/>
                <a:gd name="connsiteY1" fmla="*/ 2059589 h 2134764"/>
                <a:gd name="connsiteX2" fmla="*/ 818070 w 886848"/>
                <a:gd name="connsiteY2" fmla="*/ 2084989 h 2134764"/>
                <a:gd name="connsiteX3" fmla="*/ 830770 w 886848"/>
                <a:gd name="connsiteY3" fmla="*/ 1978309 h 2134764"/>
                <a:gd name="connsiteX4" fmla="*/ 807910 w 886848"/>
                <a:gd name="connsiteY4" fmla="*/ 1764949 h 2134764"/>
                <a:gd name="connsiteX5" fmla="*/ 853630 w 886848"/>
                <a:gd name="connsiteY5" fmla="*/ 1587149 h 2134764"/>
                <a:gd name="connsiteX6" fmla="*/ 886650 w 886848"/>
                <a:gd name="connsiteY6" fmla="*/ 1449989 h 2134764"/>
                <a:gd name="connsiteX7" fmla="*/ 838390 w 886848"/>
                <a:gd name="connsiteY7" fmla="*/ 1300129 h 2134764"/>
                <a:gd name="connsiteX8" fmla="*/ 764730 w 886848"/>
                <a:gd name="connsiteY8" fmla="*/ 1109629 h 2134764"/>
                <a:gd name="connsiteX9" fmla="*/ 584390 w 886848"/>
                <a:gd name="connsiteY9" fmla="*/ 967389 h 2134764"/>
                <a:gd name="connsiteX10" fmla="*/ 388810 w 886848"/>
                <a:gd name="connsiteY10" fmla="*/ 969929 h 2134764"/>
                <a:gd name="connsiteX11" fmla="*/ 350710 w 886848"/>
                <a:gd name="connsiteY11" fmla="*/ 741329 h 2134764"/>
                <a:gd name="connsiteX12" fmla="*/ 297370 w 886848"/>
                <a:gd name="connsiteY12" fmla="*/ 604169 h 2134764"/>
                <a:gd name="connsiteX13" fmla="*/ 244030 w 886848"/>
                <a:gd name="connsiteY13" fmla="*/ 421289 h 2134764"/>
                <a:gd name="connsiteX14" fmla="*/ 277050 w 886848"/>
                <a:gd name="connsiteY14" fmla="*/ 154589 h 2134764"/>
                <a:gd name="connsiteX15" fmla="*/ 228790 w 886848"/>
                <a:gd name="connsiteY15" fmla="*/ 32669 h 2134764"/>
                <a:gd name="connsiteX16" fmla="*/ 198310 w 886848"/>
                <a:gd name="connsiteY16" fmla="*/ 25049 h 2134764"/>
                <a:gd name="connsiteX17" fmla="*/ 190690 w 886848"/>
                <a:gd name="connsiteY17" fmla="*/ 329849 h 2134764"/>
                <a:gd name="connsiteX18" fmla="*/ 160210 w 886848"/>
                <a:gd name="connsiteY18" fmla="*/ 611789 h 2134764"/>
                <a:gd name="connsiteX19" fmla="*/ 84010 w 886848"/>
                <a:gd name="connsiteY19" fmla="*/ 878489 h 2134764"/>
                <a:gd name="connsiteX20" fmla="*/ 190 w 886848"/>
                <a:gd name="connsiteY20" fmla="*/ 1046129 h 2134764"/>
                <a:gd name="connsiteX21" fmla="*/ 61150 w 886848"/>
                <a:gd name="connsiteY21" fmla="*/ 1305209 h 2134764"/>
                <a:gd name="connsiteX22" fmla="*/ 61150 w 886848"/>
                <a:gd name="connsiteY22" fmla="*/ 1541429 h 2134764"/>
                <a:gd name="connsiteX23" fmla="*/ 106870 w 886848"/>
                <a:gd name="connsiteY23" fmla="*/ 1747169 h 2134764"/>
                <a:gd name="connsiteX24" fmla="*/ 109410 w 886848"/>
                <a:gd name="connsiteY24" fmla="*/ 1968149 h 2134764"/>
                <a:gd name="connsiteX25" fmla="*/ 340550 w 886848"/>
                <a:gd name="connsiteY25" fmla="*/ 2133249 h 2134764"/>
                <a:gd name="connsiteX26" fmla="*/ 485330 w 886848"/>
                <a:gd name="connsiteY26" fmla="*/ 2049429 h 2134764"/>
                <a:gd name="connsiteX27" fmla="*/ 586930 w 886848"/>
                <a:gd name="connsiteY27" fmla="*/ 2036729 h 2134764"/>
                <a:gd name="connsiteX28" fmla="*/ 609790 w 886848"/>
                <a:gd name="connsiteY28" fmla="*/ 1930049 h 2134764"/>
                <a:gd name="connsiteX29" fmla="*/ 650430 w 886848"/>
                <a:gd name="connsiteY29" fmla="*/ 1838609 h 2134764"/>
                <a:gd name="connsiteX30" fmla="*/ 701230 w 886848"/>
                <a:gd name="connsiteY30" fmla="*/ 1792889 h 2134764"/>
                <a:gd name="connsiteX31" fmla="*/ 731710 w 886848"/>
                <a:gd name="connsiteY31" fmla="*/ 1846229 h 21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86848" h="2134764">
                  <a:moveTo>
                    <a:pt x="731710" y="1846229"/>
                  </a:moveTo>
                  <a:cubicBezTo>
                    <a:pt x="744410" y="1890679"/>
                    <a:pt x="763037" y="2019796"/>
                    <a:pt x="777430" y="2059589"/>
                  </a:cubicBezTo>
                  <a:cubicBezTo>
                    <a:pt x="791823" y="2099382"/>
                    <a:pt x="809180" y="2098536"/>
                    <a:pt x="818070" y="2084989"/>
                  </a:cubicBezTo>
                  <a:cubicBezTo>
                    <a:pt x="826960" y="2071442"/>
                    <a:pt x="832463" y="2031649"/>
                    <a:pt x="830770" y="1978309"/>
                  </a:cubicBezTo>
                  <a:cubicBezTo>
                    <a:pt x="829077" y="1924969"/>
                    <a:pt x="804100" y="1830142"/>
                    <a:pt x="807910" y="1764949"/>
                  </a:cubicBezTo>
                  <a:cubicBezTo>
                    <a:pt x="811720" y="1699756"/>
                    <a:pt x="840507" y="1639642"/>
                    <a:pt x="853630" y="1587149"/>
                  </a:cubicBezTo>
                  <a:cubicBezTo>
                    <a:pt x="866753" y="1534656"/>
                    <a:pt x="889190" y="1497826"/>
                    <a:pt x="886650" y="1449989"/>
                  </a:cubicBezTo>
                  <a:cubicBezTo>
                    <a:pt x="884110" y="1402152"/>
                    <a:pt x="858710" y="1356856"/>
                    <a:pt x="838390" y="1300129"/>
                  </a:cubicBezTo>
                  <a:cubicBezTo>
                    <a:pt x="818070" y="1243402"/>
                    <a:pt x="807063" y="1165086"/>
                    <a:pt x="764730" y="1109629"/>
                  </a:cubicBezTo>
                  <a:cubicBezTo>
                    <a:pt x="722397" y="1054172"/>
                    <a:pt x="647043" y="990672"/>
                    <a:pt x="584390" y="967389"/>
                  </a:cubicBezTo>
                  <a:cubicBezTo>
                    <a:pt x="521737" y="944106"/>
                    <a:pt x="427757" y="1007606"/>
                    <a:pt x="388810" y="969929"/>
                  </a:cubicBezTo>
                  <a:cubicBezTo>
                    <a:pt x="349863" y="932252"/>
                    <a:pt x="365950" y="802289"/>
                    <a:pt x="350710" y="741329"/>
                  </a:cubicBezTo>
                  <a:cubicBezTo>
                    <a:pt x="335470" y="680369"/>
                    <a:pt x="315150" y="657509"/>
                    <a:pt x="297370" y="604169"/>
                  </a:cubicBezTo>
                  <a:cubicBezTo>
                    <a:pt x="279590" y="550829"/>
                    <a:pt x="247417" y="496219"/>
                    <a:pt x="244030" y="421289"/>
                  </a:cubicBezTo>
                  <a:cubicBezTo>
                    <a:pt x="240643" y="346359"/>
                    <a:pt x="279590" y="219359"/>
                    <a:pt x="277050" y="154589"/>
                  </a:cubicBezTo>
                  <a:cubicBezTo>
                    <a:pt x="274510" y="89819"/>
                    <a:pt x="241913" y="54259"/>
                    <a:pt x="228790" y="32669"/>
                  </a:cubicBezTo>
                  <a:cubicBezTo>
                    <a:pt x="215667" y="11079"/>
                    <a:pt x="204660" y="-24481"/>
                    <a:pt x="198310" y="25049"/>
                  </a:cubicBezTo>
                  <a:cubicBezTo>
                    <a:pt x="191960" y="74579"/>
                    <a:pt x="197040" y="232059"/>
                    <a:pt x="190690" y="329849"/>
                  </a:cubicBezTo>
                  <a:cubicBezTo>
                    <a:pt x="184340" y="427639"/>
                    <a:pt x="177990" y="520349"/>
                    <a:pt x="160210" y="611789"/>
                  </a:cubicBezTo>
                  <a:cubicBezTo>
                    <a:pt x="142430" y="703229"/>
                    <a:pt x="110680" y="806099"/>
                    <a:pt x="84010" y="878489"/>
                  </a:cubicBezTo>
                  <a:cubicBezTo>
                    <a:pt x="57340" y="950879"/>
                    <a:pt x="4000" y="975009"/>
                    <a:pt x="190" y="1046129"/>
                  </a:cubicBezTo>
                  <a:cubicBezTo>
                    <a:pt x="-3620" y="1117249"/>
                    <a:pt x="50990" y="1222659"/>
                    <a:pt x="61150" y="1305209"/>
                  </a:cubicBezTo>
                  <a:cubicBezTo>
                    <a:pt x="71310" y="1387759"/>
                    <a:pt x="53530" y="1467769"/>
                    <a:pt x="61150" y="1541429"/>
                  </a:cubicBezTo>
                  <a:cubicBezTo>
                    <a:pt x="68770" y="1615089"/>
                    <a:pt x="98827" y="1676049"/>
                    <a:pt x="106870" y="1747169"/>
                  </a:cubicBezTo>
                  <a:cubicBezTo>
                    <a:pt x="114913" y="1818289"/>
                    <a:pt x="70463" y="1903803"/>
                    <a:pt x="109410" y="1968149"/>
                  </a:cubicBezTo>
                  <a:cubicBezTo>
                    <a:pt x="148357" y="2032495"/>
                    <a:pt x="277897" y="2119702"/>
                    <a:pt x="340550" y="2133249"/>
                  </a:cubicBezTo>
                  <a:cubicBezTo>
                    <a:pt x="403203" y="2146796"/>
                    <a:pt x="444267" y="2065516"/>
                    <a:pt x="485330" y="2049429"/>
                  </a:cubicBezTo>
                  <a:cubicBezTo>
                    <a:pt x="526393" y="2033342"/>
                    <a:pt x="566187" y="2056626"/>
                    <a:pt x="586930" y="2036729"/>
                  </a:cubicBezTo>
                  <a:cubicBezTo>
                    <a:pt x="607673" y="2016832"/>
                    <a:pt x="599207" y="1963069"/>
                    <a:pt x="609790" y="1930049"/>
                  </a:cubicBezTo>
                  <a:cubicBezTo>
                    <a:pt x="620373" y="1897029"/>
                    <a:pt x="635190" y="1861469"/>
                    <a:pt x="650430" y="1838609"/>
                  </a:cubicBezTo>
                  <a:cubicBezTo>
                    <a:pt x="665670" y="1815749"/>
                    <a:pt x="687683" y="1791619"/>
                    <a:pt x="701230" y="1792889"/>
                  </a:cubicBezTo>
                  <a:cubicBezTo>
                    <a:pt x="714777" y="1794159"/>
                    <a:pt x="719010" y="1801779"/>
                    <a:pt x="731710" y="1846229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5">
              <a:extLst>
                <a:ext uri="{FF2B5EF4-FFF2-40B4-BE49-F238E27FC236}">
                  <a16:creationId xmlns:a16="http://schemas.microsoft.com/office/drawing/2014/main" id="{3F9DECB6-A007-310F-BE00-DDF3450F802F}"/>
                </a:ext>
              </a:extLst>
            </p:cNvPr>
            <p:cNvSpPr/>
            <p:nvPr/>
          </p:nvSpPr>
          <p:spPr>
            <a:xfrm>
              <a:off x="3263786" y="2623126"/>
              <a:ext cx="303181" cy="264144"/>
            </a:xfrm>
            <a:custGeom>
              <a:avLst/>
              <a:gdLst>
                <a:gd name="connsiteX0" fmla="*/ 161404 w 303181"/>
                <a:gd name="connsiteY0" fmla="*/ 59 h 264144"/>
                <a:gd name="connsiteX1" fmla="*/ 109969 w 303181"/>
                <a:gd name="connsiteY1" fmla="*/ 22919 h 264144"/>
                <a:gd name="connsiteX2" fmla="*/ 69964 w 303181"/>
                <a:gd name="connsiteY2" fmla="*/ 21014 h 264144"/>
                <a:gd name="connsiteX3" fmla="*/ 3289 w 303181"/>
                <a:gd name="connsiteY3" fmla="*/ 129599 h 264144"/>
                <a:gd name="connsiteX4" fmla="*/ 12814 w 303181"/>
                <a:gd name="connsiteY4" fmla="*/ 173414 h 264144"/>
                <a:gd name="connsiteX5" fmla="*/ 35674 w 303181"/>
                <a:gd name="connsiteY5" fmla="*/ 173414 h 264144"/>
                <a:gd name="connsiteX6" fmla="*/ 62344 w 303181"/>
                <a:gd name="connsiteY6" fmla="*/ 219134 h 264144"/>
                <a:gd name="connsiteX7" fmla="*/ 149974 w 303181"/>
                <a:gd name="connsiteY7" fmla="*/ 262949 h 264144"/>
                <a:gd name="connsiteX8" fmla="*/ 226174 w 303181"/>
                <a:gd name="connsiteY8" fmla="*/ 249614 h 264144"/>
                <a:gd name="connsiteX9" fmla="*/ 262369 w 303181"/>
                <a:gd name="connsiteY9" fmla="*/ 226754 h 264144"/>
                <a:gd name="connsiteX10" fmla="*/ 302374 w 303181"/>
                <a:gd name="connsiteY10" fmla="*/ 186749 h 264144"/>
                <a:gd name="connsiteX11" fmla="*/ 289039 w 303181"/>
                <a:gd name="connsiteY11" fmla="*/ 129599 h 264144"/>
                <a:gd name="connsiteX12" fmla="*/ 287134 w 303181"/>
                <a:gd name="connsiteY12" fmla="*/ 78164 h 264144"/>
                <a:gd name="connsiteX13" fmla="*/ 252844 w 303181"/>
                <a:gd name="connsiteY13" fmla="*/ 51494 h 264144"/>
                <a:gd name="connsiteX14" fmla="*/ 239509 w 303181"/>
                <a:gd name="connsiteY14" fmla="*/ 17204 h 264144"/>
                <a:gd name="connsiteX15" fmla="*/ 161404 w 303181"/>
                <a:gd name="connsiteY15" fmla="*/ 59 h 264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3181" h="264144">
                  <a:moveTo>
                    <a:pt x="161404" y="59"/>
                  </a:moveTo>
                  <a:cubicBezTo>
                    <a:pt x="139814" y="1012"/>
                    <a:pt x="125209" y="19427"/>
                    <a:pt x="109969" y="22919"/>
                  </a:cubicBezTo>
                  <a:cubicBezTo>
                    <a:pt x="94729" y="26411"/>
                    <a:pt x="87744" y="3234"/>
                    <a:pt x="69964" y="21014"/>
                  </a:cubicBezTo>
                  <a:cubicBezTo>
                    <a:pt x="52184" y="38794"/>
                    <a:pt x="12814" y="104199"/>
                    <a:pt x="3289" y="129599"/>
                  </a:cubicBezTo>
                  <a:cubicBezTo>
                    <a:pt x="-6236" y="154999"/>
                    <a:pt x="7416" y="166112"/>
                    <a:pt x="12814" y="173414"/>
                  </a:cubicBezTo>
                  <a:cubicBezTo>
                    <a:pt x="18211" y="180717"/>
                    <a:pt x="27419" y="165794"/>
                    <a:pt x="35674" y="173414"/>
                  </a:cubicBezTo>
                  <a:cubicBezTo>
                    <a:pt x="43929" y="181034"/>
                    <a:pt x="43294" y="204212"/>
                    <a:pt x="62344" y="219134"/>
                  </a:cubicBezTo>
                  <a:cubicBezTo>
                    <a:pt x="81394" y="234057"/>
                    <a:pt x="122669" y="257869"/>
                    <a:pt x="149974" y="262949"/>
                  </a:cubicBezTo>
                  <a:cubicBezTo>
                    <a:pt x="177279" y="268029"/>
                    <a:pt x="207442" y="255647"/>
                    <a:pt x="226174" y="249614"/>
                  </a:cubicBezTo>
                  <a:cubicBezTo>
                    <a:pt x="244907" y="243582"/>
                    <a:pt x="249669" y="237232"/>
                    <a:pt x="262369" y="226754"/>
                  </a:cubicBezTo>
                  <a:cubicBezTo>
                    <a:pt x="275069" y="216277"/>
                    <a:pt x="297929" y="202941"/>
                    <a:pt x="302374" y="186749"/>
                  </a:cubicBezTo>
                  <a:cubicBezTo>
                    <a:pt x="306819" y="170557"/>
                    <a:pt x="291579" y="147696"/>
                    <a:pt x="289039" y="129599"/>
                  </a:cubicBezTo>
                  <a:cubicBezTo>
                    <a:pt x="286499" y="111502"/>
                    <a:pt x="293166" y="91181"/>
                    <a:pt x="287134" y="78164"/>
                  </a:cubicBezTo>
                  <a:cubicBezTo>
                    <a:pt x="281102" y="65147"/>
                    <a:pt x="260781" y="61654"/>
                    <a:pt x="252844" y="51494"/>
                  </a:cubicBezTo>
                  <a:cubicBezTo>
                    <a:pt x="244907" y="41334"/>
                    <a:pt x="256654" y="24506"/>
                    <a:pt x="239509" y="17204"/>
                  </a:cubicBezTo>
                  <a:cubicBezTo>
                    <a:pt x="222364" y="9902"/>
                    <a:pt x="182994" y="-894"/>
                    <a:pt x="161404" y="59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8">
              <a:extLst>
                <a:ext uri="{FF2B5EF4-FFF2-40B4-BE49-F238E27FC236}">
                  <a16:creationId xmlns:a16="http://schemas.microsoft.com/office/drawing/2014/main" id="{5EE4AF19-5CEF-2DF1-1286-BBD2E588C7E1}"/>
                </a:ext>
              </a:extLst>
            </p:cNvPr>
            <p:cNvSpPr/>
            <p:nvPr/>
          </p:nvSpPr>
          <p:spPr>
            <a:xfrm>
              <a:off x="3348813" y="2707046"/>
              <a:ext cx="44991" cy="48713"/>
            </a:xfrm>
            <a:custGeom>
              <a:avLst/>
              <a:gdLst>
                <a:gd name="connsiteX0" fmla="*/ 51458 w 53899"/>
                <a:gd name="connsiteY0" fmla="*/ 66106 h 66828"/>
                <a:gd name="connsiteX1" fmla="*/ 41933 w 53899"/>
                <a:gd name="connsiteY1" fmla="*/ 5146 h 66828"/>
                <a:gd name="connsiteX2" fmla="*/ 9548 w 53899"/>
                <a:gd name="connsiteY2" fmla="*/ 7051 h 66828"/>
                <a:gd name="connsiteX3" fmla="*/ 23 w 53899"/>
                <a:gd name="connsiteY3" fmla="*/ 37531 h 66828"/>
                <a:gd name="connsiteX4" fmla="*/ 51458 w 53899"/>
                <a:gd name="connsiteY4" fmla="*/ 66106 h 66828"/>
                <a:gd name="connsiteX0" fmla="*/ 44307 w 45830"/>
                <a:gd name="connsiteY0" fmla="*/ 66106 h 68880"/>
                <a:gd name="connsiteX1" fmla="*/ 34782 w 45830"/>
                <a:gd name="connsiteY1" fmla="*/ 5146 h 68880"/>
                <a:gd name="connsiteX2" fmla="*/ 2397 w 45830"/>
                <a:gd name="connsiteY2" fmla="*/ 7051 h 68880"/>
                <a:gd name="connsiteX3" fmla="*/ 6207 w 45830"/>
                <a:gd name="connsiteY3" fmla="*/ 54676 h 68880"/>
                <a:gd name="connsiteX4" fmla="*/ 44307 w 45830"/>
                <a:gd name="connsiteY4" fmla="*/ 66106 h 68880"/>
                <a:gd name="connsiteX0" fmla="*/ 44307 w 46780"/>
                <a:gd name="connsiteY0" fmla="*/ 62216 h 64469"/>
                <a:gd name="connsiteX1" fmla="*/ 38592 w 46780"/>
                <a:gd name="connsiteY1" fmla="*/ 8876 h 64469"/>
                <a:gd name="connsiteX2" fmla="*/ 2397 w 46780"/>
                <a:gd name="connsiteY2" fmla="*/ 3161 h 64469"/>
                <a:gd name="connsiteX3" fmla="*/ 6207 w 46780"/>
                <a:gd name="connsiteY3" fmla="*/ 50786 h 64469"/>
                <a:gd name="connsiteX4" fmla="*/ 44307 w 46780"/>
                <a:gd name="connsiteY4" fmla="*/ 62216 h 64469"/>
                <a:gd name="connsiteX0" fmla="*/ 42088 w 44373"/>
                <a:gd name="connsiteY0" fmla="*/ 56128 h 58381"/>
                <a:gd name="connsiteX1" fmla="*/ 36373 w 44373"/>
                <a:gd name="connsiteY1" fmla="*/ 2788 h 58381"/>
                <a:gd name="connsiteX2" fmla="*/ 5893 w 44373"/>
                <a:gd name="connsiteY2" fmla="*/ 10408 h 58381"/>
                <a:gd name="connsiteX3" fmla="*/ 3988 w 44373"/>
                <a:gd name="connsiteY3" fmla="*/ 44698 h 58381"/>
                <a:gd name="connsiteX4" fmla="*/ 42088 w 44373"/>
                <a:gd name="connsiteY4" fmla="*/ 56128 h 58381"/>
                <a:gd name="connsiteX0" fmla="*/ 42088 w 44991"/>
                <a:gd name="connsiteY0" fmla="*/ 47583 h 48713"/>
                <a:gd name="connsiteX1" fmla="*/ 38278 w 44991"/>
                <a:gd name="connsiteY1" fmla="*/ 11388 h 48713"/>
                <a:gd name="connsiteX2" fmla="*/ 5893 w 44991"/>
                <a:gd name="connsiteY2" fmla="*/ 1863 h 48713"/>
                <a:gd name="connsiteX3" fmla="*/ 3988 w 44991"/>
                <a:gd name="connsiteY3" fmla="*/ 36153 h 48713"/>
                <a:gd name="connsiteX4" fmla="*/ 42088 w 44991"/>
                <a:gd name="connsiteY4" fmla="*/ 47583 h 4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91" h="48713">
                  <a:moveTo>
                    <a:pt x="42088" y="47583"/>
                  </a:moveTo>
                  <a:cubicBezTo>
                    <a:pt x="47803" y="43456"/>
                    <a:pt x="44310" y="19008"/>
                    <a:pt x="38278" y="11388"/>
                  </a:cubicBezTo>
                  <a:cubicBezTo>
                    <a:pt x="32246" y="3768"/>
                    <a:pt x="12878" y="-3534"/>
                    <a:pt x="5893" y="1863"/>
                  </a:cubicBezTo>
                  <a:cubicBezTo>
                    <a:pt x="-1092" y="7260"/>
                    <a:pt x="-2044" y="28533"/>
                    <a:pt x="3988" y="36153"/>
                  </a:cubicBezTo>
                  <a:cubicBezTo>
                    <a:pt x="10020" y="43773"/>
                    <a:pt x="36373" y="51710"/>
                    <a:pt x="42088" y="4758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9">
              <a:extLst>
                <a:ext uri="{FF2B5EF4-FFF2-40B4-BE49-F238E27FC236}">
                  <a16:creationId xmlns:a16="http://schemas.microsoft.com/office/drawing/2014/main" id="{2B65F558-77C0-17F2-8669-B1019426727B}"/>
                </a:ext>
              </a:extLst>
            </p:cNvPr>
            <p:cNvSpPr/>
            <p:nvPr/>
          </p:nvSpPr>
          <p:spPr>
            <a:xfrm>
              <a:off x="3501213" y="2747051"/>
              <a:ext cx="44991" cy="48713"/>
            </a:xfrm>
            <a:custGeom>
              <a:avLst/>
              <a:gdLst>
                <a:gd name="connsiteX0" fmla="*/ 51458 w 53899"/>
                <a:gd name="connsiteY0" fmla="*/ 66106 h 66828"/>
                <a:gd name="connsiteX1" fmla="*/ 41933 w 53899"/>
                <a:gd name="connsiteY1" fmla="*/ 5146 h 66828"/>
                <a:gd name="connsiteX2" fmla="*/ 9548 w 53899"/>
                <a:gd name="connsiteY2" fmla="*/ 7051 h 66828"/>
                <a:gd name="connsiteX3" fmla="*/ 23 w 53899"/>
                <a:gd name="connsiteY3" fmla="*/ 37531 h 66828"/>
                <a:gd name="connsiteX4" fmla="*/ 51458 w 53899"/>
                <a:gd name="connsiteY4" fmla="*/ 66106 h 66828"/>
                <a:gd name="connsiteX0" fmla="*/ 44307 w 45830"/>
                <a:gd name="connsiteY0" fmla="*/ 66106 h 68880"/>
                <a:gd name="connsiteX1" fmla="*/ 34782 w 45830"/>
                <a:gd name="connsiteY1" fmla="*/ 5146 h 68880"/>
                <a:gd name="connsiteX2" fmla="*/ 2397 w 45830"/>
                <a:gd name="connsiteY2" fmla="*/ 7051 h 68880"/>
                <a:gd name="connsiteX3" fmla="*/ 6207 w 45830"/>
                <a:gd name="connsiteY3" fmla="*/ 54676 h 68880"/>
                <a:gd name="connsiteX4" fmla="*/ 44307 w 45830"/>
                <a:gd name="connsiteY4" fmla="*/ 66106 h 68880"/>
                <a:gd name="connsiteX0" fmla="*/ 44307 w 46780"/>
                <a:gd name="connsiteY0" fmla="*/ 62216 h 64469"/>
                <a:gd name="connsiteX1" fmla="*/ 38592 w 46780"/>
                <a:gd name="connsiteY1" fmla="*/ 8876 h 64469"/>
                <a:gd name="connsiteX2" fmla="*/ 2397 w 46780"/>
                <a:gd name="connsiteY2" fmla="*/ 3161 h 64469"/>
                <a:gd name="connsiteX3" fmla="*/ 6207 w 46780"/>
                <a:gd name="connsiteY3" fmla="*/ 50786 h 64469"/>
                <a:gd name="connsiteX4" fmla="*/ 44307 w 46780"/>
                <a:gd name="connsiteY4" fmla="*/ 62216 h 64469"/>
                <a:gd name="connsiteX0" fmla="*/ 42088 w 44373"/>
                <a:gd name="connsiteY0" fmla="*/ 56128 h 58381"/>
                <a:gd name="connsiteX1" fmla="*/ 36373 w 44373"/>
                <a:gd name="connsiteY1" fmla="*/ 2788 h 58381"/>
                <a:gd name="connsiteX2" fmla="*/ 5893 w 44373"/>
                <a:gd name="connsiteY2" fmla="*/ 10408 h 58381"/>
                <a:gd name="connsiteX3" fmla="*/ 3988 w 44373"/>
                <a:gd name="connsiteY3" fmla="*/ 44698 h 58381"/>
                <a:gd name="connsiteX4" fmla="*/ 42088 w 44373"/>
                <a:gd name="connsiteY4" fmla="*/ 56128 h 58381"/>
                <a:gd name="connsiteX0" fmla="*/ 42088 w 44991"/>
                <a:gd name="connsiteY0" fmla="*/ 47583 h 48713"/>
                <a:gd name="connsiteX1" fmla="*/ 38278 w 44991"/>
                <a:gd name="connsiteY1" fmla="*/ 11388 h 48713"/>
                <a:gd name="connsiteX2" fmla="*/ 5893 w 44991"/>
                <a:gd name="connsiteY2" fmla="*/ 1863 h 48713"/>
                <a:gd name="connsiteX3" fmla="*/ 3988 w 44991"/>
                <a:gd name="connsiteY3" fmla="*/ 36153 h 48713"/>
                <a:gd name="connsiteX4" fmla="*/ 42088 w 44991"/>
                <a:gd name="connsiteY4" fmla="*/ 47583 h 4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91" h="48713">
                  <a:moveTo>
                    <a:pt x="42088" y="47583"/>
                  </a:moveTo>
                  <a:cubicBezTo>
                    <a:pt x="47803" y="43456"/>
                    <a:pt x="44310" y="19008"/>
                    <a:pt x="38278" y="11388"/>
                  </a:cubicBezTo>
                  <a:cubicBezTo>
                    <a:pt x="32246" y="3768"/>
                    <a:pt x="12878" y="-3534"/>
                    <a:pt x="5893" y="1863"/>
                  </a:cubicBezTo>
                  <a:cubicBezTo>
                    <a:pt x="-1092" y="7260"/>
                    <a:pt x="-2044" y="28533"/>
                    <a:pt x="3988" y="36153"/>
                  </a:cubicBezTo>
                  <a:cubicBezTo>
                    <a:pt x="10020" y="43773"/>
                    <a:pt x="36373" y="51710"/>
                    <a:pt x="42088" y="4758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10">
              <a:extLst>
                <a:ext uri="{FF2B5EF4-FFF2-40B4-BE49-F238E27FC236}">
                  <a16:creationId xmlns:a16="http://schemas.microsoft.com/office/drawing/2014/main" id="{79807FA0-BF13-60CD-BCD7-8A7DDB72F333}"/>
                </a:ext>
              </a:extLst>
            </p:cNvPr>
            <p:cNvSpPr/>
            <p:nvPr/>
          </p:nvSpPr>
          <p:spPr>
            <a:xfrm>
              <a:off x="3423108" y="2724191"/>
              <a:ext cx="44991" cy="48713"/>
            </a:xfrm>
            <a:custGeom>
              <a:avLst/>
              <a:gdLst>
                <a:gd name="connsiteX0" fmla="*/ 51458 w 53899"/>
                <a:gd name="connsiteY0" fmla="*/ 66106 h 66828"/>
                <a:gd name="connsiteX1" fmla="*/ 41933 w 53899"/>
                <a:gd name="connsiteY1" fmla="*/ 5146 h 66828"/>
                <a:gd name="connsiteX2" fmla="*/ 9548 w 53899"/>
                <a:gd name="connsiteY2" fmla="*/ 7051 h 66828"/>
                <a:gd name="connsiteX3" fmla="*/ 23 w 53899"/>
                <a:gd name="connsiteY3" fmla="*/ 37531 h 66828"/>
                <a:gd name="connsiteX4" fmla="*/ 51458 w 53899"/>
                <a:gd name="connsiteY4" fmla="*/ 66106 h 66828"/>
                <a:gd name="connsiteX0" fmla="*/ 44307 w 45830"/>
                <a:gd name="connsiteY0" fmla="*/ 66106 h 68880"/>
                <a:gd name="connsiteX1" fmla="*/ 34782 w 45830"/>
                <a:gd name="connsiteY1" fmla="*/ 5146 h 68880"/>
                <a:gd name="connsiteX2" fmla="*/ 2397 w 45830"/>
                <a:gd name="connsiteY2" fmla="*/ 7051 h 68880"/>
                <a:gd name="connsiteX3" fmla="*/ 6207 w 45830"/>
                <a:gd name="connsiteY3" fmla="*/ 54676 h 68880"/>
                <a:gd name="connsiteX4" fmla="*/ 44307 w 45830"/>
                <a:gd name="connsiteY4" fmla="*/ 66106 h 68880"/>
                <a:gd name="connsiteX0" fmla="*/ 44307 w 46780"/>
                <a:gd name="connsiteY0" fmla="*/ 62216 h 64469"/>
                <a:gd name="connsiteX1" fmla="*/ 38592 w 46780"/>
                <a:gd name="connsiteY1" fmla="*/ 8876 h 64469"/>
                <a:gd name="connsiteX2" fmla="*/ 2397 w 46780"/>
                <a:gd name="connsiteY2" fmla="*/ 3161 h 64469"/>
                <a:gd name="connsiteX3" fmla="*/ 6207 w 46780"/>
                <a:gd name="connsiteY3" fmla="*/ 50786 h 64469"/>
                <a:gd name="connsiteX4" fmla="*/ 44307 w 46780"/>
                <a:gd name="connsiteY4" fmla="*/ 62216 h 64469"/>
                <a:gd name="connsiteX0" fmla="*/ 42088 w 44373"/>
                <a:gd name="connsiteY0" fmla="*/ 56128 h 58381"/>
                <a:gd name="connsiteX1" fmla="*/ 36373 w 44373"/>
                <a:gd name="connsiteY1" fmla="*/ 2788 h 58381"/>
                <a:gd name="connsiteX2" fmla="*/ 5893 w 44373"/>
                <a:gd name="connsiteY2" fmla="*/ 10408 h 58381"/>
                <a:gd name="connsiteX3" fmla="*/ 3988 w 44373"/>
                <a:gd name="connsiteY3" fmla="*/ 44698 h 58381"/>
                <a:gd name="connsiteX4" fmla="*/ 42088 w 44373"/>
                <a:gd name="connsiteY4" fmla="*/ 56128 h 58381"/>
                <a:gd name="connsiteX0" fmla="*/ 42088 w 44991"/>
                <a:gd name="connsiteY0" fmla="*/ 47583 h 48713"/>
                <a:gd name="connsiteX1" fmla="*/ 38278 w 44991"/>
                <a:gd name="connsiteY1" fmla="*/ 11388 h 48713"/>
                <a:gd name="connsiteX2" fmla="*/ 5893 w 44991"/>
                <a:gd name="connsiteY2" fmla="*/ 1863 h 48713"/>
                <a:gd name="connsiteX3" fmla="*/ 3988 w 44991"/>
                <a:gd name="connsiteY3" fmla="*/ 36153 h 48713"/>
                <a:gd name="connsiteX4" fmla="*/ 42088 w 44991"/>
                <a:gd name="connsiteY4" fmla="*/ 47583 h 4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91" h="48713">
                  <a:moveTo>
                    <a:pt x="42088" y="47583"/>
                  </a:moveTo>
                  <a:cubicBezTo>
                    <a:pt x="47803" y="43456"/>
                    <a:pt x="44310" y="19008"/>
                    <a:pt x="38278" y="11388"/>
                  </a:cubicBezTo>
                  <a:cubicBezTo>
                    <a:pt x="32246" y="3768"/>
                    <a:pt x="12878" y="-3534"/>
                    <a:pt x="5893" y="1863"/>
                  </a:cubicBezTo>
                  <a:cubicBezTo>
                    <a:pt x="-1092" y="7260"/>
                    <a:pt x="-2044" y="28533"/>
                    <a:pt x="3988" y="36153"/>
                  </a:cubicBezTo>
                  <a:cubicBezTo>
                    <a:pt x="10020" y="43773"/>
                    <a:pt x="36373" y="51710"/>
                    <a:pt x="42088" y="4758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12">
              <a:extLst>
                <a:ext uri="{FF2B5EF4-FFF2-40B4-BE49-F238E27FC236}">
                  <a16:creationId xmlns:a16="http://schemas.microsoft.com/office/drawing/2014/main" id="{60E7637B-2481-514B-8D0A-D06EB01BD591}"/>
                </a:ext>
              </a:extLst>
            </p:cNvPr>
            <p:cNvSpPr/>
            <p:nvPr/>
          </p:nvSpPr>
          <p:spPr>
            <a:xfrm>
              <a:off x="2049536" y="1530499"/>
              <a:ext cx="2193577" cy="4360559"/>
            </a:xfrm>
            <a:custGeom>
              <a:avLst/>
              <a:gdLst>
                <a:gd name="connsiteX0" fmla="*/ 838817 w 2470147"/>
                <a:gd name="connsiteY0" fmla="*/ 4661182 h 4663194"/>
                <a:gd name="connsiteX1" fmla="*/ 937877 w 2470147"/>
                <a:gd name="connsiteY1" fmla="*/ 4584982 h 4663194"/>
                <a:gd name="connsiteX2" fmla="*/ 1075037 w 2470147"/>
                <a:gd name="connsiteY2" fmla="*/ 4516402 h 4663194"/>
                <a:gd name="connsiteX3" fmla="*/ 1189337 w 2470147"/>
                <a:gd name="connsiteY3" fmla="*/ 4226842 h 4663194"/>
                <a:gd name="connsiteX4" fmla="*/ 1334117 w 2470147"/>
                <a:gd name="connsiteY4" fmla="*/ 3975382 h 4663194"/>
                <a:gd name="connsiteX5" fmla="*/ 1532237 w 2470147"/>
                <a:gd name="connsiteY5" fmla="*/ 3701062 h 4663194"/>
                <a:gd name="connsiteX6" fmla="*/ 1768457 w 2470147"/>
                <a:gd name="connsiteY6" fmla="*/ 3571522 h 4663194"/>
                <a:gd name="connsiteX7" fmla="*/ 1943717 w 2470147"/>
                <a:gd name="connsiteY7" fmla="*/ 3655342 h 4663194"/>
                <a:gd name="connsiteX8" fmla="*/ 1974197 w 2470147"/>
                <a:gd name="connsiteY8" fmla="*/ 3609622 h 4663194"/>
                <a:gd name="connsiteX9" fmla="*/ 1791317 w 2470147"/>
                <a:gd name="connsiteY9" fmla="*/ 3518182 h 4663194"/>
                <a:gd name="connsiteX10" fmla="*/ 1821797 w 2470147"/>
                <a:gd name="connsiteY10" fmla="*/ 3228622 h 4663194"/>
                <a:gd name="connsiteX11" fmla="*/ 2042777 w 2470147"/>
                <a:gd name="connsiteY11" fmla="*/ 2245642 h 4663194"/>
                <a:gd name="connsiteX12" fmla="*/ 2347577 w 2470147"/>
                <a:gd name="connsiteY12" fmla="*/ 1216942 h 4663194"/>
                <a:gd name="connsiteX13" fmla="*/ 2469497 w 2470147"/>
                <a:gd name="connsiteY13" fmla="*/ 858802 h 4663194"/>
                <a:gd name="connsiteX14" fmla="*/ 2378057 w 2470147"/>
                <a:gd name="connsiteY14" fmla="*/ 614962 h 4663194"/>
                <a:gd name="connsiteX15" fmla="*/ 2035157 w 2470147"/>
                <a:gd name="connsiteY15" fmla="*/ 294922 h 4663194"/>
                <a:gd name="connsiteX16" fmla="*/ 1997057 w 2470147"/>
                <a:gd name="connsiteY16" fmla="*/ 256822 h 4663194"/>
                <a:gd name="connsiteX17" fmla="*/ 2065637 w 2470147"/>
                <a:gd name="connsiteY17" fmla="*/ 43462 h 4663194"/>
                <a:gd name="connsiteX18" fmla="*/ 1989437 w 2470147"/>
                <a:gd name="connsiteY18" fmla="*/ 12982 h 4663194"/>
                <a:gd name="connsiteX19" fmla="*/ 1958957 w 2470147"/>
                <a:gd name="connsiteY19" fmla="*/ 203482 h 4663194"/>
                <a:gd name="connsiteX20" fmla="*/ 1707497 w 2470147"/>
                <a:gd name="connsiteY20" fmla="*/ 393982 h 4663194"/>
                <a:gd name="connsiteX21" fmla="*/ 1471277 w 2470147"/>
                <a:gd name="connsiteY21" fmla="*/ 797842 h 4663194"/>
                <a:gd name="connsiteX22" fmla="*/ 1204577 w 2470147"/>
                <a:gd name="connsiteY22" fmla="*/ 1110262 h 4663194"/>
                <a:gd name="connsiteX23" fmla="*/ 1075037 w 2470147"/>
                <a:gd name="connsiteY23" fmla="*/ 1148362 h 4663194"/>
                <a:gd name="connsiteX24" fmla="*/ 922637 w 2470147"/>
                <a:gd name="connsiteY24" fmla="*/ 1102642 h 4663194"/>
                <a:gd name="connsiteX25" fmla="*/ 899777 w 2470147"/>
                <a:gd name="connsiteY25" fmla="*/ 1155982 h 4663194"/>
                <a:gd name="connsiteX26" fmla="*/ 1082657 w 2470147"/>
                <a:gd name="connsiteY26" fmla="*/ 1216942 h 4663194"/>
                <a:gd name="connsiteX27" fmla="*/ 1036937 w 2470147"/>
                <a:gd name="connsiteY27" fmla="*/ 1590322 h 4663194"/>
                <a:gd name="connsiteX28" fmla="*/ 823577 w 2470147"/>
                <a:gd name="connsiteY28" fmla="*/ 2436142 h 4663194"/>
                <a:gd name="connsiteX29" fmla="*/ 564497 w 2470147"/>
                <a:gd name="connsiteY29" fmla="*/ 3259102 h 4663194"/>
                <a:gd name="connsiteX30" fmla="*/ 297797 w 2470147"/>
                <a:gd name="connsiteY30" fmla="*/ 3868702 h 4663194"/>
                <a:gd name="connsiteX31" fmla="*/ 252077 w 2470147"/>
                <a:gd name="connsiteY31" fmla="*/ 4104922 h 4663194"/>
                <a:gd name="connsiteX32" fmla="*/ 229217 w 2470147"/>
                <a:gd name="connsiteY32" fmla="*/ 4264942 h 4663194"/>
                <a:gd name="connsiteX33" fmla="*/ 15857 w 2470147"/>
                <a:gd name="connsiteY33" fmla="*/ 4417342 h 4663194"/>
                <a:gd name="connsiteX34" fmla="*/ 46337 w 2470147"/>
                <a:gd name="connsiteY34" fmla="*/ 4455442 h 4663194"/>
                <a:gd name="connsiteX35" fmla="*/ 290177 w 2470147"/>
                <a:gd name="connsiteY35" fmla="*/ 4303042 h 4663194"/>
                <a:gd name="connsiteX36" fmla="*/ 495917 w 2470147"/>
                <a:gd name="connsiteY36" fmla="*/ 4432582 h 4663194"/>
                <a:gd name="connsiteX37" fmla="*/ 777857 w 2470147"/>
                <a:gd name="connsiteY37" fmla="*/ 4623082 h 4663194"/>
                <a:gd name="connsiteX38" fmla="*/ 838817 w 2470147"/>
                <a:gd name="connsiteY38" fmla="*/ 4661182 h 4663194"/>
                <a:gd name="connsiteX0" fmla="*/ 838817 w 2470147"/>
                <a:gd name="connsiteY0" fmla="*/ 4648580 h 4650592"/>
                <a:gd name="connsiteX1" fmla="*/ 937877 w 2470147"/>
                <a:gd name="connsiteY1" fmla="*/ 4572380 h 4650592"/>
                <a:gd name="connsiteX2" fmla="*/ 1075037 w 2470147"/>
                <a:gd name="connsiteY2" fmla="*/ 4503800 h 4650592"/>
                <a:gd name="connsiteX3" fmla="*/ 1189337 w 2470147"/>
                <a:gd name="connsiteY3" fmla="*/ 4214240 h 4650592"/>
                <a:gd name="connsiteX4" fmla="*/ 1334117 w 2470147"/>
                <a:gd name="connsiteY4" fmla="*/ 3962780 h 4650592"/>
                <a:gd name="connsiteX5" fmla="*/ 1532237 w 2470147"/>
                <a:gd name="connsiteY5" fmla="*/ 3688460 h 4650592"/>
                <a:gd name="connsiteX6" fmla="*/ 1768457 w 2470147"/>
                <a:gd name="connsiteY6" fmla="*/ 3558920 h 4650592"/>
                <a:gd name="connsiteX7" fmla="*/ 1943717 w 2470147"/>
                <a:gd name="connsiteY7" fmla="*/ 3642740 h 4650592"/>
                <a:gd name="connsiteX8" fmla="*/ 1974197 w 2470147"/>
                <a:gd name="connsiteY8" fmla="*/ 3597020 h 4650592"/>
                <a:gd name="connsiteX9" fmla="*/ 1791317 w 2470147"/>
                <a:gd name="connsiteY9" fmla="*/ 3505580 h 4650592"/>
                <a:gd name="connsiteX10" fmla="*/ 1821797 w 2470147"/>
                <a:gd name="connsiteY10" fmla="*/ 3216020 h 4650592"/>
                <a:gd name="connsiteX11" fmla="*/ 2042777 w 2470147"/>
                <a:gd name="connsiteY11" fmla="*/ 2233040 h 4650592"/>
                <a:gd name="connsiteX12" fmla="*/ 2347577 w 2470147"/>
                <a:gd name="connsiteY12" fmla="*/ 1204340 h 4650592"/>
                <a:gd name="connsiteX13" fmla="*/ 2469497 w 2470147"/>
                <a:gd name="connsiteY13" fmla="*/ 846200 h 4650592"/>
                <a:gd name="connsiteX14" fmla="*/ 2378057 w 2470147"/>
                <a:gd name="connsiteY14" fmla="*/ 602360 h 4650592"/>
                <a:gd name="connsiteX15" fmla="*/ 2035157 w 2470147"/>
                <a:gd name="connsiteY15" fmla="*/ 282320 h 4650592"/>
                <a:gd name="connsiteX16" fmla="*/ 1997057 w 2470147"/>
                <a:gd name="connsiteY16" fmla="*/ 244220 h 4650592"/>
                <a:gd name="connsiteX17" fmla="*/ 2009757 w 2470147"/>
                <a:gd name="connsiteY17" fmla="*/ 241680 h 4650592"/>
                <a:gd name="connsiteX18" fmla="*/ 1989437 w 2470147"/>
                <a:gd name="connsiteY18" fmla="*/ 380 h 4650592"/>
                <a:gd name="connsiteX19" fmla="*/ 1958957 w 2470147"/>
                <a:gd name="connsiteY19" fmla="*/ 190880 h 4650592"/>
                <a:gd name="connsiteX20" fmla="*/ 1707497 w 2470147"/>
                <a:gd name="connsiteY20" fmla="*/ 381380 h 4650592"/>
                <a:gd name="connsiteX21" fmla="*/ 1471277 w 2470147"/>
                <a:gd name="connsiteY21" fmla="*/ 785240 h 4650592"/>
                <a:gd name="connsiteX22" fmla="*/ 1204577 w 2470147"/>
                <a:gd name="connsiteY22" fmla="*/ 1097660 h 4650592"/>
                <a:gd name="connsiteX23" fmla="*/ 1075037 w 2470147"/>
                <a:gd name="connsiteY23" fmla="*/ 1135760 h 4650592"/>
                <a:gd name="connsiteX24" fmla="*/ 922637 w 2470147"/>
                <a:gd name="connsiteY24" fmla="*/ 1090040 h 4650592"/>
                <a:gd name="connsiteX25" fmla="*/ 899777 w 2470147"/>
                <a:gd name="connsiteY25" fmla="*/ 1143380 h 4650592"/>
                <a:gd name="connsiteX26" fmla="*/ 1082657 w 2470147"/>
                <a:gd name="connsiteY26" fmla="*/ 1204340 h 4650592"/>
                <a:gd name="connsiteX27" fmla="*/ 1036937 w 2470147"/>
                <a:gd name="connsiteY27" fmla="*/ 1577720 h 4650592"/>
                <a:gd name="connsiteX28" fmla="*/ 823577 w 2470147"/>
                <a:gd name="connsiteY28" fmla="*/ 2423540 h 4650592"/>
                <a:gd name="connsiteX29" fmla="*/ 564497 w 2470147"/>
                <a:gd name="connsiteY29" fmla="*/ 3246500 h 4650592"/>
                <a:gd name="connsiteX30" fmla="*/ 297797 w 2470147"/>
                <a:gd name="connsiteY30" fmla="*/ 3856100 h 4650592"/>
                <a:gd name="connsiteX31" fmla="*/ 252077 w 2470147"/>
                <a:gd name="connsiteY31" fmla="*/ 4092320 h 4650592"/>
                <a:gd name="connsiteX32" fmla="*/ 229217 w 2470147"/>
                <a:gd name="connsiteY32" fmla="*/ 4252340 h 4650592"/>
                <a:gd name="connsiteX33" fmla="*/ 15857 w 2470147"/>
                <a:gd name="connsiteY33" fmla="*/ 4404740 h 4650592"/>
                <a:gd name="connsiteX34" fmla="*/ 46337 w 2470147"/>
                <a:gd name="connsiteY34" fmla="*/ 4442840 h 4650592"/>
                <a:gd name="connsiteX35" fmla="*/ 290177 w 2470147"/>
                <a:gd name="connsiteY35" fmla="*/ 4290440 h 4650592"/>
                <a:gd name="connsiteX36" fmla="*/ 495917 w 2470147"/>
                <a:gd name="connsiteY36" fmla="*/ 4419980 h 4650592"/>
                <a:gd name="connsiteX37" fmla="*/ 777857 w 2470147"/>
                <a:gd name="connsiteY37" fmla="*/ 4610480 h 4650592"/>
                <a:gd name="connsiteX38" fmla="*/ 838817 w 2470147"/>
                <a:gd name="connsiteY38" fmla="*/ 4648580 h 4650592"/>
                <a:gd name="connsiteX0" fmla="*/ 838817 w 2470147"/>
                <a:gd name="connsiteY0" fmla="*/ 4462969 h 4464981"/>
                <a:gd name="connsiteX1" fmla="*/ 937877 w 2470147"/>
                <a:gd name="connsiteY1" fmla="*/ 4386769 h 4464981"/>
                <a:gd name="connsiteX2" fmla="*/ 1075037 w 2470147"/>
                <a:gd name="connsiteY2" fmla="*/ 4318189 h 4464981"/>
                <a:gd name="connsiteX3" fmla="*/ 1189337 w 2470147"/>
                <a:gd name="connsiteY3" fmla="*/ 4028629 h 4464981"/>
                <a:gd name="connsiteX4" fmla="*/ 1334117 w 2470147"/>
                <a:gd name="connsiteY4" fmla="*/ 3777169 h 4464981"/>
                <a:gd name="connsiteX5" fmla="*/ 1532237 w 2470147"/>
                <a:gd name="connsiteY5" fmla="*/ 3502849 h 4464981"/>
                <a:gd name="connsiteX6" fmla="*/ 1768457 w 2470147"/>
                <a:gd name="connsiteY6" fmla="*/ 3373309 h 4464981"/>
                <a:gd name="connsiteX7" fmla="*/ 1943717 w 2470147"/>
                <a:gd name="connsiteY7" fmla="*/ 3457129 h 4464981"/>
                <a:gd name="connsiteX8" fmla="*/ 1974197 w 2470147"/>
                <a:gd name="connsiteY8" fmla="*/ 3411409 h 4464981"/>
                <a:gd name="connsiteX9" fmla="*/ 1791317 w 2470147"/>
                <a:gd name="connsiteY9" fmla="*/ 3319969 h 4464981"/>
                <a:gd name="connsiteX10" fmla="*/ 1821797 w 2470147"/>
                <a:gd name="connsiteY10" fmla="*/ 3030409 h 4464981"/>
                <a:gd name="connsiteX11" fmla="*/ 2042777 w 2470147"/>
                <a:gd name="connsiteY11" fmla="*/ 2047429 h 4464981"/>
                <a:gd name="connsiteX12" fmla="*/ 2347577 w 2470147"/>
                <a:gd name="connsiteY12" fmla="*/ 1018729 h 4464981"/>
                <a:gd name="connsiteX13" fmla="*/ 2469497 w 2470147"/>
                <a:gd name="connsiteY13" fmla="*/ 660589 h 4464981"/>
                <a:gd name="connsiteX14" fmla="*/ 2378057 w 2470147"/>
                <a:gd name="connsiteY14" fmla="*/ 416749 h 4464981"/>
                <a:gd name="connsiteX15" fmla="*/ 2035157 w 2470147"/>
                <a:gd name="connsiteY15" fmla="*/ 96709 h 4464981"/>
                <a:gd name="connsiteX16" fmla="*/ 1997057 w 2470147"/>
                <a:gd name="connsiteY16" fmla="*/ 58609 h 4464981"/>
                <a:gd name="connsiteX17" fmla="*/ 2009757 w 2470147"/>
                <a:gd name="connsiteY17" fmla="*/ 56069 h 4464981"/>
                <a:gd name="connsiteX18" fmla="*/ 2004677 w 2470147"/>
                <a:gd name="connsiteY18" fmla="*/ 53529 h 4464981"/>
                <a:gd name="connsiteX19" fmla="*/ 1958957 w 2470147"/>
                <a:gd name="connsiteY19" fmla="*/ 5269 h 4464981"/>
                <a:gd name="connsiteX20" fmla="*/ 1707497 w 2470147"/>
                <a:gd name="connsiteY20" fmla="*/ 195769 h 4464981"/>
                <a:gd name="connsiteX21" fmla="*/ 1471277 w 2470147"/>
                <a:gd name="connsiteY21" fmla="*/ 599629 h 4464981"/>
                <a:gd name="connsiteX22" fmla="*/ 1204577 w 2470147"/>
                <a:gd name="connsiteY22" fmla="*/ 912049 h 4464981"/>
                <a:gd name="connsiteX23" fmla="*/ 1075037 w 2470147"/>
                <a:gd name="connsiteY23" fmla="*/ 950149 h 4464981"/>
                <a:gd name="connsiteX24" fmla="*/ 922637 w 2470147"/>
                <a:gd name="connsiteY24" fmla="*/ 904429 h 4464981"/>
                <a:gd name="connsiteX25" fmla="*/ 899777 w 2470147"/>
                <a:gd name="connsiteY25" fmla="*/ 957769 h 4464981"/>
                <a:gd name="connsiteX26" fmla="*/ 1082657 w 2470147"/>
                <a:gd name="connsiteY26" fmla="*/ 1018729 h 4464981"/>
                <a:gd name="connsiteX27" fmla="*/ 1036937 w 2470147"/>
                <a:gd name="connsiteY27" fmla="*/ 1392109 h 4464981"/>
                <a:gd name="connsiteX28" fmla="*/ 823577 w 2470147"/>
                <a:gd name="connsiteY28" fmla="*/ 2237929 h 4464981"/>
                <a:gd name="connsiteX29" fmla="*/ 564497 w 2470147"/>
                <a:gd name="connsiteY29" fmla="*/ 3060889 h 4464981"/>
                <a:gd name="connsiteX30" fmla="*/ 297797 w 2470147"/>
                <a:gd name="connsiteY30" fmla="*/ 3670489 h 4464981"/>
                <a:gd name="connsiteX31" fmla="*/ 252077 w 2470147"/>
                <a:gd name="connsiteY31" fmla="*/ 3906709 h 4464981"/>
                <a:gd name="connsiteX32" fmla="*/ 229217 w 2470147"/>
                <a:gd name="connsiteY32" fmla="*/ 4066729 h 4464981"/>
                <a:gd name="connsiteX33" fmla="*/ 15857 w 2470147"/>
                <a:gd name="connsiteY33" fmla="*/ 4219129 h 4464981"/>
                <a:gd name="connsiteX34" fmla="*/ 46337 w 2470147"/>
                <a:gd name="connsiteY34" fmla="*/ 4257229 h 4464981"/>
                <a:gd name="connsiteX35" fmla="*/ 290177 w 2470147"/>
                <a:gd name="connsiteY35" fmla="*/ 4104829 h 4464981"/>
                <a:gd name="connsiteX36" fmla="*/ 495917 w 2470147"/>
                <a:gd name="connsiteY36" fmla="*/ 4234369 h 4464981"/>
                <a:gd name="connsiteX37" fmla="*/ 777857 w 2470147"/>
                <a:gd name="connsiteY37" fmla="*/ 4424869 h 4464981"/>
                <a:gd name="connsiteX38" fmla="*/ 838817 w 2470147"/>
                <a:gd name="connsiteY38" fmla="*/ 4462969 h 4464981"/>
                <a:gd name="connsiteX0" fmla="*/ 838817 w 2470147"/>
                <a:gd name="connsiteY0" fmla="*/ 4428350 h 4430362"/>
                <a:gd name="connsiteX1" fmla="*/ 937877 w 2470147"/>
                <a:gd name="connsiteY1" fmla="*/ 4352150 h 4430362"/>
                <a:gd name="connsiteX2" fmla="*/ 1075037 w 2470147"/>
                <a:gd name="connsiteY2" fmla="*/ 4283570 h 4430362"/>
                <a:gd name="connsiteX3" fmla="*/ 1189337 w 2470147"/>
                <a:gd name="connsiteY3" fmla="*/ 3994010 h 4430362"/>
                <a:gd name="connsiteX4" fmla="*/ 1334117 w 2470147"/>
                <a:gd name="connsiteY4" fmla="*/ 3742550 h 4430362"/>
                <a:gd name="connsiteX5" fmla="*/ 1532237 w 2470147"/>
                <a:gd name="connsiteY5" fmla="*/ 3468230 h 4430362"/>
                <a:gd name="connsiteX6" fmla="*/ 1768457 w 2470147"/>
                <a:gd name="connsiteY6" fmla="*/ 3338690 h 4430362"/>
                <a:gd name="connsiteX7" fmla="*/ 1943717 w 2470147"/>
                <a:gd name="connsiteY7" fmla="*/ 3422510 h 4430362"/>
                <a:gd name="connsiteX8" fmla="*/ 1974197 w 2470147"/>
                <a:gd name="connsiteY8" fmla="*/ 3376790 h 4430362"/>
                <a:gd name="connsiteX9" fmla="*/ 1791317 w 2470147"/>
                <a:gd name="connsiteY9" fmla="*/ 3285350 h 4430362"/>
                <a:gd name="connsiteX10" fmla="*/ 1821797 w 2470147"/>
                <a:gd name="connsiteY10" fmla="*/ 2995790 h 4430362"/>
                <a:gd name="connsiteX11" fmla="*/ 2042777 w 2470147"/>
                <a:gd name="connsiteY11" fmla="*/ 2012810 h 4430362"/>
                <a:gd name="connsiteX12" fmla="*/ 2347577 w 2470147"/>
                <a:gd name="connsiteY12" fmla="*/ 984110 h 4430362"/>
                <a:gd name="connsiteX13" fmla="*/ 2469497 w 2470147"/>
                <a:gd name="connsiteY13" fmla="*/ 625970 h 4430362"/>
                <a:gd name="connsiteX14" fmla="*/ 2378057 w 2470147"/>
                <a:gd name="connsiteY14" fmla="*/ 382130 h 4430362"/>
                <a:gd name="connsiteX15" fmla="*/ 2035157 w 2470147"/>
                <a:gd name="connsiteY15" fmla="*/ 62090 h 4430362"/>
                <a:gd name="connsiteX16" fmla="*/ 1997057 w 2470147"/>
                <a:gd name="connsiteY16" fmla="*/ 23990 h 4430362"/>
                <a:gd name="connsiteX17" fmla="*/ 2009757 w 2470147"/>
                <a:gd name="connsiteY17" fmla="*/ 21450 h 4430362"/>
                <a:gd name="connsiteX18" fmla="*/ 2004677 w 2470147"/>
                <a:gd name="connsiteY18" fmla="*/ 18910 h 4430362"/>
                <a:gd name="connsiteX19" fmla="*/ 1931017 w 2470147"/>
                <a:gd name="connsiteY19" fmla="*/ 8750 h 4430362"/>
                <a:gd name="connsiteX20" fmla="*/ 1707497 w 2470147"/>
                <a:gd name="connsiteY20" fmla="*/ 161150 h 4430362"/>
                <a:gd name="connsiteX21" fmla="*/ 1471277 w 2470147"/>
                <a:gd name="connsiteY21" fmla="*/ 565010 h 4430362"/>
                <a:gd name="connsiteX22" fmla="*/ 1204577 w 2470147"/>
                <a:gd name="connsiteY22" fmla="*/ 877430 h 4430362"/>
                <a:gd name="connsiteX23" fmla="*/ 1075037 w 2470147"/>
                <a:gd name="connsiteY23" fmla="*/ 915530 h 4430362"/>
                <a:gd name="connsiteX24" fmla="*/ 922637 w 2470147"/>
                <a:gd name="connsiteY24" fmla="*/ 869810 h 4430362"/>
                <a:gd name="connsiteX25" fmla="*/ 899777 w 2470147"/>
                <a:gd name="connsiteY25" fmla="*/ 923150 h 4430362"/>
                <a:gd name="connsiteX26" fmla="*/ 1082657 w 2470147"/>
                <a:gd name="connsiteY26" fmla="*/ 984110 h 4430362"/>
                <a:gd name="connsiteX27" fmla="*/ 1036937 w 2470147"/>
                <a:gd name="connsiteY27" fmla="*/ 1357490 h 4430362"/>
                <a:gd name="connsiteX28" fmla="*/ 823577 w 2470147"/>
                <a:gd name="connsiteY28" fmla="*/ 2203310 h 4430362"/>
                <a:gd name="connsiteX29" fmla="*/ 564497 w 2470147"/>
                <a:gd name="connsiteY29" fmla="*/ 3026270 h 4430362"/>
                <a:gd name="connsiteX30" fmla="*/ 297797 w 2470147"/>
                <a:gd name="connsiteY30" fmla="*/ 3635870 h 4430362"/>
                <a:gd name="connsiteX31" fmla="*/ 252077 w 2470147"/>
                <a:gd name="connsiteY31" fmla="*/ 3872090 h 4430362"/>
                <a:gd name="connsiteX32" fmla="*/ 229217 w 2470147"/>
                <a:gd name="connsiteY32" fmla="*/ 4032110 h 4430362"/>
                <a:gd name="connsiteX33" fmla="*/ 15857 w 2470147"/>
                <a:gd name="connsiteY33" fmla="*/ 4184510 h 4430362"/>
                <a:gd name="connsiteX34" fmla="*/ 46337 w 2470147"/>
                <a:gd name="connsiteY34" fmla="*/ 4222610 h 4430362"/>
                <a:gd name="connsiteX35" fmla="*/ 290177 w 2470147"/>
                <a:gd name="connsiteY35" fmla="*/ 4070210 h 4430362"/>
                <a:gd name="connsiteX36" fmla="*/ 495917 w 2470147"/>
                <a:gd name="connsiteY36" fmla="*/ 4199750 h 4430362"/>
                <a:gd name="connsiteX37" fmla="*/ 777857 w 2470147"/>
                <a:gd name="connsiteY37" fmla="*/ 4390250 h 4430362"/>
                <a:gd name="connsiteX38" fmla="*/ 838817 w 2470147"/>
                <a:gd name="connsiteY38" fmla="*/ 4428350 h 4430362"/>
                <a:gd name="connsiteX0" fmla="*/ 838817 w 2470147"/>
                <a:gd name="connsiteY0" fmla="*/ 4419799 h 4421811"/>
                <a:gd name="connsiteX1" fmla="*/ 937877 w 2470147"/>
                <a:gd name="connsiteY1" fmla="*/ 4343599 h 4421811"/>
                <a:gd name="connsiteX2" fmla="*/ 1075037 w 2470147"/>
                <a:gd name="connsiteY2" fmla="*/ 4275019 h 4421811"/>
                <a:gd name="connsiteX3" fmla="*/ 1189337 w 2470147"/>
                <a:gd name="connsiteY3" fmla="*/ 3985459 h 4421811"/>
                <a:gd name="connsiteX4" fmla="*/ 1334117 w 2470147"/>
                <a:gd name="connsiteY4" fmla="*/ 3733999 h 4421811"/>
                <a:gd name="connsiteX5" fmla="*/ 1532237 w 2470147"/>
                <a:gd name="connsiteY5" fmla="*/ 3459679 h 4421811"/>
                <a:gd name="connsiteX6" fmla="*/ 1768457 w 2470147"/>
                <a:gd name="connsiteY6" fmla="*/ 3330139 h 4421811"/>
                <a:gd name="connsiteX7" fmla="*/ 1943717 w 2470147"/>
                <a:gd name="connsiteY7" fmla="*/ 3413959 h 4421811"/>
                <a:gd name="connsiteX8" fmla="*/ 1974197 w 2470147"/>
                <a:gd name="connsiteY8" fmla="*/ 3368239 h 4421811"/>
                <a:gd name="connsiteX9" fmla="*/ 1791317 w 2470147"/>
                <a:gd name="connsiteY9" fmla="*/ 3276799 h 4421811"/>
                <a:gd name="connsiteX10" fmla="*/ 1821797 w 2470147"/>
                <a:gd name="connsiteY10" fmla="*/ 2987239 h 4421811"/>
                <a:gd name="connsiteX11" fmla="*/ 2042777 w 2470147"/>
                <a:gd name="connsiteY11" fmla="*/ 2004259 h 4421811"/>
                <a:gd name="connsiteX12" fmla="*/ 2347577 w 2470147"/>
                <a:gd name="connsiteY12" fmla="*/ 975559 h 4421811"/>
                <a:gd name="connsiteX13" fmla="*/ 2469497 w 2470147"/>
                <a:gd name="connsiteY13" fmla="*/ 617419 h 4421811"/>
                <a:gd name="connsiteX14" fmla="*/ 2378057 w 2470147"/>
                <a:gd name="connsiteY14" fmla="*/ 373579 h 4421811"/>
                <a:gd name="connsiteX15" fmla="*/ 2035157 w 2470147"/>
                <a:gd name="connsiteY15" fmla="*/ 53539 h 4421811"/>
                <a:gd name="connsiteX16" fmla="*/ 1997057 w 2470147"/>
                <a:gd name="connsiteY16" fmla="*/ 15439 h 4421811"/>
                <a:gd name="connsiteX17" fmla="*/ 2009757 w 2470147"/>
                <a:gd name="connsiteY17" fmla="*/ 12899 h 4421811"/>
                <a:gd name="connsiteX18" fmla="*/ 2004677 w 2470147"/>
                <a:gd name="connsiteY18" fmla="*/ 10359 h 4421811"/>
                <a:gd name="connsiteX19" fmla="*/ 1931017 w 2470147"/>
                <a:gd name="connsiteY19" fmla="*/ 199 h 4421811"/>
                <a:gd name="connsiteX20" fmla="*/ 1707497 w 2470147"/>
                <a:gd name="connsiteY20" fmla="*/ 152599 h 4421811"/>
                <a:gd name="connsiteX21" fmla="*/ 1471277 w 2470147"/>
                <a:gd name="connsiteY21" fmla="*/ 556459 h 4421811"/>
                <a:gd name="connsiteX22" fmla="*/ 1204577 w 2470147"/>
                <a:gd name="connsiteY22" fmla="*/ 868879 h 4421811"/>
                <a:gd name="connsiteX23" fmla="*/ 1075037 w 2470147"/>
                <a:gd name="connsiteY23" fmla="*/ 906979 h 4421811"/>
                <a:gd name="connsiteX24" fmla="*/ 922637 w 2470147"/>
                <a:gd name="connsiteY24" fmla="*/ 861259 h 4421811"/>
                <a:gd name="connsiteX25" fmla="*/ 899777 w 2470147"/>
                <a:gd name="connsiteY25" fmla="*/ 914599 h 4421811"/>
                <a:gd name="connsiteX26" fmla="*/ 1082657 w 2470147"/>
                <a:gd name="connsiteY26" fmla="*/ 975559 h 4421811"/>
                <a:gd name="connsiteX27" fmla="*/ 1036937 w 2470147"/>
                <a:gd name="connsiteY27" fmla="*/ 1348939 h 4421811"/>
                <a:gd name="connsiteX28" fmla="*/ 823577 w 2470147"/>
                <a:gd name="connsiteY28" fmla="*/ 2194759 h 4421811"/>
                <a:gd name="connsiteX29" fmla="*/ 564497 w 2470147"/>
                <a:gd name="connsiteY29" fmla="*/ 3017719 h 4421811"/>
                <a:gd name="connsiteX30" fmla="*/ 297797 w 2470147"/>
                <a:gd name="connsiteY30" fmla="*/ 3627319 h 4421811"/>
                <a:gd name="connsiteX31" fmla="*/ 252077 w 2470147"/>
                <a:gd name="connsiteY31" fmla="*/ 3863539 h 4421811"/>
                <a:gd name="connsiteX32" fmla="*/ 229217 w 2470147"/>
                <a:gd name="connsiteY32" fmla="*/ 4023559 h 4421811"/>
                <a:gd name="connsiteX33" fmla="*/ 15857 w 2470147"/>
                <a:gd name="connsiteY33" fmla="*/ 4175959 h 4421811"/>
                <a:gd name="connsiteX34" fmla="*/ 46337 w 2470147"/>
                <a:gd name="connsiteY34" fmla="*/ 4214059 h 4421811"/>
                <a:gd name="connsiteX35" fmla="*/ 290177 w 2470147"/>
                <a:gd name="connsiteY35" fmla="*/ 4061659 h 4421811"/>
                <a:gd name="connsiteX36" fmla="*/ 495917 w 2470147"/>
                <a:gd name="connsiteY36" fmla="*/ 4191199 h 4421811"/>
                <a:gd name="connsiteX37" fmla="*/ 777857 w 2470147"/>
                <a:gd name="connsiteY37" fmla="*/ 4381699 h 4421811"/>
                <a:gd name="connsiteX38" fmla="*/ 838817 w 2470147"/>
                <a:gd name="connsiteY38" fmla="*/ 4419799 h 4421811"/>
                <a:gd name="connsiteX0" fmla="*/ 838817 w 2470072"/>
                <a:gd name="connsiteY0" fmla="*/ 4419799 h 4421811"/>
                <a:gd name="connsiteX1" fmla="*/ 937877 w 2470072"/>
                <a:gd name="connsiteY1" fmla="*/ 4343599 h 4421811"/>
                <a:gd name="connsiteX2" fmla="*/ 1075037 w 2470072"/>
                <a:gd name="connsiteY2" fmla="*/ 4275019 h 4421811"/>
                <a:gd name="connsiteX3" fmla="*/ 1189337 w 2470072"/>
                <a:gd name="connsiteY3" fmla="*/ 3985459 h 4421811"/>
                <a:gd name="connsiteX4" fmla="*/ 1334117 w 2470072"/>
                <a:gd name="connsiteY4" fmla="*/ 3733999 h 4421811"/>
                <a:gd name="connsiteX5" fmla="*/ 1532237 w 2470072"/>
                <a:gd name="connsiteY5" fmla="*/ 3459679 h 4421811"/>
                <a:gd name="connsiteX6" fmla="*/ 1768457 w 2470072"/>
                <a:gd name="connsiteY6" fmla="*/ 3330139 h 4421811"/>
                <a:gd name="connsiteX7" fmla="*/ 1943717 w 2470072"/>
                <a:gd name="connsiteY7" fmla="*/ 3413959 h 4421811"/>
                <a:gd name="connsiteX8" fmla="*/ 1974197 w 2470072"/>
                <a:gd name="connsiteY8" fmla="*/ 3368239 h 4421811"/>
                <a:gd name="connsiteX9" fmla="*/ 1791317 w 2470072"/>
                <a:gd name="connsiteY9" fmla="*/ 3276799 h 4421811"/>
                <a:gd name="connsiteX10" fmla="*/ 1821797 w 2470072"/>
                <a:gd name="connsiteY10" fmla="*/ 2987239 h 4421811"/>
                <a:gd name="connsiteX11" fmla="*/ 2042777 w 2470072"/>
                <a:gd name="connsiteY11" fmla="*/ 2004259 h 4421811"/>
                <a:gd name="connsiteX12" fmla="*/ 2347577 w 2470072"/>
                <a:gd name="connsiteY12" fmla="*/ 975559 h 4421811"/>
                <a:gd name="connsiteX13" fmla="*/ 2469497 w 2470072"/>
                <a:gd name="connsiteY13" fmla="*/ 617419 h 4421811"/>
                <a:gd name="connsiteX14" fmla="*/ 2378057 w 2470072"/>
                <a:gd name="connsiteY14" fmla="*/ 373579 h 4421811"/>
                <a:gd name="connsiteX15" fmla="*/ 2060557 w 2470072"/>
                <a:gd name="connsiteY15" fmla="*/ 68779 h 4421811"/>
                <a:gd name="connsiteX16" fmla="*/ 1997057 w 2470072"/>
                <a:gd name="connsiteY16" fmla="*/ 15439 h 4421811"/>
                <a:gd name="connsiteX17" fmla="*/ 2009757 w 2470072"/>
                <a:gd name="connsiteY17" fmla="*/ 12899 h 4421811"/>
                <a:gd name="connsiteX18" fmla="*/ 2004677 w 2470072"/>
                <a:gd name="connsiteY18" fmla="*/ 10359 h 4421811"/>
                <a:gd name="connsiteX19" fmla="*/ 1931017 w 2470072"/>
                <a:gd name="connsiteY19" fmla="*/ 199 h 4421811"/>
                <a:gd name="connsiteX20" fmla="*/ 1707497 w 2470072"/>
                <a:gd name="connsiteY20" fmla="*/ 152599 h 4421811"/>
                <a:gd name="connsiteX21" fmla="*/ 1471277 w 2470072"/>
                <a:gd name="connsiteY21" fmla="*/ 556459 h 4421811"/>
                <a:gd name="connsiteX22" fmla="*/ 1204577 w 2470072"/>
                <a:gd name="connsiteY22" fmla="*/ 868879 h 4421811"/>
                <a:gd name="connsiteX23" fmla="*/ 1075037 w 2470072"/>
                <a:gd name="connsiteY23" fmla="*/ 906979 h 4421811"/>
                <a:gd name="connsiteX24" fmla="*/ 922637 w 2470072"/>
                <a:gd name="connsiteY24" fmla="*/ 861259 h 4421811"/>
                <a:gd name="connsiteX25" fmla="*/ 899777 w 2470072"/>
                <a:gd name="connsiteY25" fmla="*/ 914599 h 4421811"/>
                <a:gd name="connsiteX26" fmla="*/ 1082657 w 2470072"/>
                <a:gd name="connsiteY26" fmla="*/ 975559 h 4421811"/>
                <a:gd name="connsiteX27" fmla="*/ 1036937 w 2470072"/>
                <a:gd name="connsiteY27" fmla="*/ 1348939 h 4421811"/>
                <a:gd name="connsiteX28" fmla="*/ 823577 w 2470072"/>
                <a:gd name="connsiteY28" fmla="*/ 2194759 h 4421811"/>
                <a:gd name="connsiteX29" fmla="*/ 564497 w 2470072"/>
                <a:gd name="connsiteY29" fmla="*/ 3017719 h 4421811"/>
                <a:gd name="connsiteX30" fmla="*/ 297797 w 2470072"/>
                <a:gd name="connsiteY30" fmla="*/ 3627319 h 4421811"/>
                <a:gd name="connsiteX31" fmla="*/ 252077 w 2470072"/>
                <a:gd name="connsiteY31" fmla="*/ 3863539 h 4421811"/>
                <a:gd name="connsiteX32" fmla="*/ 229217 w 2470072"/>
                <a:gd name="connsiteY32" fmla="*/ 4023559 h 4421811"/>
                <a:gd name="connsiteX33" fmla="*/ 15857 w 2470072"/>
                <a:gd name="connsiteY33" fmla="*/ 4175959 h 4421811"/>
                <a:gd name="connsiteX34" fmla="*/ 46337 w 2470072"/>
                <a:gd name="connsiteY34" fmla="*/ 4214059 h 4421811"/>
                <a:gd name="connsiteX35" fmla="*/ 290177 w 2470072"/>
                <a:gd name="connsiteY35" fmla="*/ 4061659 h 4421811"/>
                <a:gd name="connsiteX36" fmla="*/ 495917 w 2470072"/>
                <a:gd name="connsiteY36" fmla="*/ 4191199 h 4421811"/>
                <a:gd name="connsiteX37" fmla="*/ 777857 w 2470072"/>
                <a:gd name="connsiteY37" fmla="*/ 4381699 h 4421811"/>
                <a:gd name="connsiteX38" fmla="*/ 838817 w 2470072"/>
                <a:gd name="connsiteY38" fmla="*/ 4419799 h 4421811"/>
                <a:gd name="connsiteX0" fmla="*/ 838817 w 2470072"/>
                <a:gd name="connsiteY0" fmla="*/ 4430366 h 4432378"/>
                <a:gd name="connsiteX1" fmla="*/ 937877 w 2470072"/>
                <a:gd name="connsiteY1" fmla="*/ 4354166 h 4432378"/>
                <a:gd name="connsiteX2" fmla="*/ 1075037 w 2470072"/>
                <a:gd name="connsiteY2" fmla="*/ 4285586 h 4432378"/>
                <a:gd name="connsiteX3" fmla="*/ 1189337 w 2470072"/>
                <a:gd name="connsiteY3" fmla="*/ 3996026 h 4432378"/>
                <a:gd name="connsiteX4" fmla="*/ 1334117 w 2470072"/>
                <a:gd name="connsiteY4" fmla="*/ 3744566 h 4432378"/>
                <a:gd name="connsiteX5" fmla="*/ 1532237 w 2470072"/>
                <a:gd name="connsiteY5" fmla="*/ 3470246 h 4432378"/>
                <a:gd name="connsiteX6" fmla="*/ 1768457 w 2470072"/>
                <a:gd name="connsiteY6" fmla="*/ 3340706 h 4432378"/>
                <a:gd name="connsiteX7" fmla="*/ 1943717 w 2470072"/>
                <a:gd name="connsiteY7" fmla="*/ 3424526 h 4432378"/>
                <a:gd name="connsiteX8" fmla="*/ 1974197 w 2470072"/>
                <a:gd name="connsiteY8" fmla="*/ 3378806 h 4432378"/>
                <a:gd name="connsiteX9" fmla="*/ 1791317 w 2470072"/>
                <a:gd name="connsiteY9" fmla="*/ 3287366 h 4432378"/>
                <a:gd name="connsiteX10" fmla="*/ 1821797 w 2470072"/>
                <a:gd name="connsiteY10" fmla="*/ 2997806 h 4432378"/>
                <a:gd name="connsiteX11" fmla="*/ 2042777 w 2470072"/>
                <a:gd name="connsiteY11" fmla="*/ 2014826 h 4432378"/>
                <a:gd name="connsiteX12" fmla="*/ 2347577 w 2470072"/>
                <a:gd name="connsiteY12" fmla="*/ 986126 h 4432378"/>
                <a:gd name="connsiteX13" fmla="*/ 2469497 w 2470072"/>
                <a:gd name="connsiteY13" fmla="*/ 627986 h 4432378"/>
                <a:gd name="connsiteX14" fmla="*/ 2378057 w 2470072"/>
                <a:gd name="connsiteY14" fmla="*/ 384146 h 4432378"/>
                <a:gd name="connsiteX15" fmla="*/ 2060557 w 2470072"/>
                <a:gd name="connsiteY15" fmla="*/ 79346 h 4432378"/>
                <a:gd name="connsiteX16" fmla="*/ 1997057 w 2470072"/>
                <a:gd name="connsiteY16" fmla="*/ 26006 h 4432378"/>
                <a:gd name="connsiteX17" fmla="*/ 2009757 w 2470072"/>
                <a:gd name="connsiteY17" fmla="*/ 23466 h 4432378"/>
                <a:gd name="connsiteX18" fmla="*/ 2004677 w 2470072"/>
                <a:gd name="connsiteY18" fmla="*/ 20926 h 4432378"/>
                <a:gd name="connsiteX19" fmla="*/ 1931017 w 2470072"/>
                <a:gd name="connsiteY19" fmla="*/ 10766 h 4432378"/>
                <a:gd name="connsiteX20" fmla="*/ 1707497 w 2470072"/>
                <a:gd name="connsiteY20" fmla="*/ 191106 h 4432378"/>
                <a:gd name="connsiteX21" fmla="*/ 1471277 w 2470072"/>
                <a:gd name="connsiteY21" fmla="*/ 567026 h 4432378"/>
                <a:gd name="connsiteX22" fmla="*/ 1204577 w 2470072"/>
                <a:gd name="connsiteY22" fmla="*/ 879446 h 4432378"/>
                <a:gd name="connsiteX23" fmla="*/ 1075037 w 2470072"/>
                <a:gd name="connsiteY23" fmla="*/ 917546 h 4432378"/>
                <a:gd name="connsiteX24" fmla="*/ 922637 w 2470072"/>
                <a:gd name="connsiteY24" fmla="*/ 871826 h 4432378"/>
                <a:gd name="connsiteX25" fmla="*/ 899777 w 2470072"/>
                <a:gd name="connsiteY25" fmla="*/ 925166 h 4432378"/>
                <a:gd name="connsiteX26" fmla="*/ 1082657 w 2470072"/>
                <a:gd name="connsiteY26" fmla="*/ 986126 h 4432378"/>
                <a:gd name="connsiteX27" fmla="*/ 1036937 w 2470072"/>
                <a:gd name="connsiteY27" fmla="*/ 1359506 h 4432378"/>
                <a:gd name="connsiteX28" fmla="*/ 823577 w 2470072"/>
                <a:gd name="connsiteY28" fmla="*/ 2205326 h 4432378"/>
                <a:gd name="connsiteX29" fmla="*/ 564497 w 2470072"/>
                <a:gd name="connsiteY29" fmla="*/ 3028286 h 4432378"/>
                <a:gd name="connsiteX30" fmla="*/ 297797 w 2470072"/>
                <a:gd name="connsiteY30" fmla="*/ 3637886 h 4432378"/>
                <a:gd name="connsiteX31" fmla="*/ 252077 w 2470072"/>
                <a:gd name="connsiteY31" fmla="*/ 3874106 h 4432378"/>
                <a:gd name="connsiteX32" fmla="*/ 229217 w 2470072"/>
                <a:gd name="connsiteY32" fmla="*/ 4034126 h 4432378"/>
                <a:gd name="connsiteX33" fmla="*/ 15857 w 2470072"/>
                <a:gd name="connsiteY33" fmla="*/ 4186526 h 4432378"/>
                <a:gd name="connsiteX34" fmla="*/ 46337 w 2470072"/>
                <a:gd name="connsiteY34" fmla="*/ 4224626 h 4432378"/>
                <a:gd name="connsiteX35" fmla="*/ 290177 w 2470072"/>
                <a:gd name="connsiteY35" fmla="*/ 4072226 h 4432378"/>
                <a:gd name="connsiteX36" fmla="*/ 495917 w 2470072"/>
                <a:gd name="connsiteY36" fmla="*/ 4201766 h 4432378"/>
                <a:gd name="connsiteX37" fmla="*/ 777857 w 2470072"/>
                <a:gd name="connsiteY37" fmla="*/ 4392266 h 4432378"/>
                <a:gd name="connsiteX38" fmla="*/ 838817 w 2470072"/>
                <a:gd name="connsiteY38" fmla="*/ 4430366 h 4432378"/>
                <a:gd name="connsiteX0" fmla="*/ 838817 w 2470072"/>
                <a:gd name="connsiteY0" fmla="*/ 4413163 h 4415175"/>
                <a:gd name="connsiteX1" fmla="*/ 937877 w 2470072"/>
                <a:gd name="connsiteY1" fmla="*/ 4336963 h 4415175"/>
                <a:gd name="connsiteX2" fmla="*/ 1075037 w 2470072"/>
                <a:gd name="connsiteY2" fmla="*/ 4268383 h 4415175"/>
                <a:gd name="connsiteX3" fmla="*/ 1189337 w 2470072"/>
                <a:gd name="connsiteY3" fmla="*/ 3978823 h 4415175"/>
                <a:gd name="connsiteX4" fmla="*/ 1334117 w 2470072"/>
                <a:gd name="connsiteY4" fmla="*/ 3727363 h 4415175"/>
                <a:gd name="connsiteX5" fmla="*/ 1532237 w 2470072"/>
                <a:gd name="connsiteY5" fmla="*/ 3453043 h 4415175"/>
                <a:gd name="connsiteX6" fmla="*/ 1768457 w 2470072"/>
                <a:gd name="connsiteY6" fmla="*/ 3323503 h 4415175"/>
                <a:gd name="connsiteX7" fmla="*/ 1943717 w 2470072"/>
                <a:gd name="connsiteY7" fmla="*/ 3407323 h 4415175"/>
                <a:gd name="connsiteX8" fmla="*/ 1974197 w 2470072"/>
                <a:gd name="connsiteY8" fmla="*/ 3361603 h 4415175"/>
                <a:gd name="connsiteX9" fmla="*/ 1791317 w 2470072"/>
                <a:gd name="connsiteY9" fmla="*/ 3270163 h 4415175"/>
                <a:gd name="connsiteX10" fmla="*/ 1821797 w 2470072"/>
                <a:gd name="connsiteY10" fmla="*/ 2980603 h 4415175"/>
                <a:gd name="connsiteX11" fmla="*/ 2042777 w 2470072"/>
                <a:gd name="connsiteY11" fmla="*/ 1997623 h 4415175"/>
                <a:gd name="connsiteX12" fmla="*/ 2347577 w 2470072"/>
                <a:gd name="connsiteY12" fmla="*/ 968923 h 4415175"/>
                <a:gd name="connsiteX13" fmla="*/ 2469497 w 2470072"/>
                <a:gd name="connsiteY13" fmla="*/ 610783 h 4415175"/>
                <a:gd name="connsiteX14" fmla="*/ 2378057 w 2470072"/>
                <a:gd name="connsiteY14" fmla="*/ 366943 h 4415175"/>
                <a:gd name="connsiteX15" fmla="*/ 2060557 w 2470072"/>
                <a:gd name="connsiteY15" fmla="*/ 62143 h 4415175"/>
                <a:gd name="connsiteX16" fmla="*/ 1997057 w 2470072"/>
                <a:gd name="connsiteY16" fmla="*/ 8803 h 4415175"/>
                <a:gd name="connsiteX17" fmla="*/ 2009757 w 2470072"/>
                <a:gd name="connsiteY17" fmla="*/ 6263 h 4415175"/>
                <a:gd name="connsiteX18" fmla="*/ 2004677 w 2470072"/>
                <a:gd name="connsiteY18" fmla="*/ 3723 h 4415175"/>
                <a:gd name="connsiteX19" fmla="*/ 1892917 w 2470072"/>
                <a:gd name="connsiteY19" fmla="*/ 16423 h 4415175"/>
                <a:gd name="connsiteX20" fmla="*/ 1707497 w 2470072"/>
                <a:gd name="connsiteY20" fmla="*/ 173903 h 4415175"/>
                <a:gd name="connsiteX21" fmla="*/ 1471277 w 2470072"/>
                <a:gd name="connsiteY21" fmla="*/ 549823 h 4415175"/>
                <a:gd name="connsiteX22" fmla="*/ 1204577 w 2470072"/>
                <a:gd name="connsiteY22" fmla="*/ 862243 h 4415175"/>
                <a:gd name="connsiteX23" fmla="*/ 1075037 w 2470072"/>
                <a:gd name="connsiteY23" fmla="*/ 900343 h 4415175"/>
                <a:gd name="connsiteX24" fmla="*/ 922637 w 2470072"/>
                <a:gd name="connsiteY24" fmla="*/ 854623 h 4415175"/>
                <a:gd name="connsiteX25" fmla="*/ 899777 w 2470072"/>
                <a:gd name="connsiteY25" fmla="*/ 907963 h 4415175"/>
                <a:gd name="connsiteX26" fmla="*/ 1082657 w 2470072"/>
                <a:gd name="connsiteY26" fmla="*/ 968923 h 4415175"/>
                <a:gd name="connsiteX27" fmla="*/ 1036937 w 2470072"/>
                <a:gd name="connsiteY27" fmla="*/ 1342303 h 4415175"/>
                <a:gd name="connsiteX28" fmla="*/ 823577 w 2470072"/>
                <a:gd name="connsiteY28" fmla="*/ 2188123 h 4415175"/>
                <a:gd name="connsiteX29" fmla="*/ 564497 w 2470072"/>
                <a:gd name="connsiteY29" fmla="*/ 3011083 h 4415175"/>
                <a:gd name="connsiteX30" fmla="*/ 297797 w 2470072"/>
                <a:gd name="connsiteY30" fmla="*/ 3620683 h 4415175"/>
                <a:gd name="connsiteX31" fmla="*/ 252077 w 2470072"/>
                <a:gd name="connsiteY31" fmla="*/ 3856903 h 4415175"/>
                <a:gd name="connsiteX32" fmla="*/ 229217 w 2470072"/>
                <a:gd name="connsiteY32" fmla="*/ 4016923 h 4415175"/>
                <a:gd name="connsiteX33" fmla="*/ 15857 w 2470072"/>
                <a:gd name="connsiteY33" fmla="*/ 4169323 h 4415175"/>
                <a:gd name="connsiteX34" fmla="*/ 46337 w 2470072"/>
                <a:gd name="connsiteY34" fmla="*/ 4207423 h 4415175"/>
                <a:gd name="connsiteX35" fmla="*/ 290177 w 2470072"/>
                <a:gd name="connsiteY35" fmla="*/ 4055023 h 4415175"/>
                <a:gd name="connsiteX36" fmla="*/ 495917 w 2470072"/>
                <a:gd name="connsiteY36" fmla="*/ 4184563 h 4415175"/>
                <a:gd name="connsiteX37" fmla="*/ 777857 w 2470072"/>
                <a:gd name="connsiteY37" fmla="*/ 4375063 h 4415175"/>
                <a:gd name="connsiteX38" fmla="*/ 838817 w 2470072"/>
                <a:gd name="connsiteY38" fmla="*/ 4413163 h 4415175"/>
                <a:gd name="connsiteX0" fmla="*/ 838817 w 2470072"/>
                <a:gd name="connsiteY0" fmla="*/ 4413163 h 4415175"/>
                <a:gd name="connsiteX1" fmla="*/ 937877 w 2470072"/>
                <a:gd name="connsiteY1" fmla="*/ 4336963 h 4415175"/>
                <a:gd name="connsiteX2" fmla="*/ 1075037 w 2470072"/>
                <a:gd name="connsiteY2" fmla="*/ 4268383 h 4415175"/>
                <a:gd name="connsiteX3" fmla="*/ 1189337 w 2470072"/>
                <a:gd name="connsiteY3" fmla="*/ 3978823 h 4415175"/>
                <a:gd name="connsiteX4" fmla="*/ 1334117 w 2470072"/>
                <a:gd name="connsiteY4" fmla="*/ 3727363 h 4415175"/>
                <a:gd name="connsiteX5" fmla="*/ 1532237 w 2470072"/>
                <a:gd name="connsiteY5" fmla="*/ 3453043 h 4415175"/>
                <a:gd name="connsiteX6" fmla="*/ 1768457 w 2470072"/>
                <a:gd name="connsiteY6" fmla="*/ 3323503 h 4415175"/>
                <a:gd name="connsiteX7" fmla="*/ 1943717 w 2470072"/>
                <a:gd name="connsiteY7" fmla="*/ 3407323 h 4415175"/>
                <a:gd name="connsiteX8" fmla="*/ 1974197 w 2470072"/>
                <a:gd name="connsiteY8" fmla="*/ 3361603 h 4415175"/>
                <a:gd name="connsiteX9" fmla="*/ 1791317 w 2470072"/>
                <a:gd name="connsiteY9" fmla="*/ 3270163 h 4415175"/>
                <a:gd name="connsiteX10" fmla="*/ 1821797 w 2470072"/>
                <a:gd name="connsiteY10" fmla="*/ 2980603 h 4415175"/>
                <a:gd name="connsiteX11" fmla="*/ 2042777 w 2470072"/>
                <a:gd name="connsiteY11" fmla="*/ 1997623 h 4415175"/>
                <a:gd name="connsiteX12" fmla="*/ 2347577 w 2470072"/>
                <a:gd name="connsiteY12" fmla="*/ 968923 h 4415175"/>
                <a:gd name="connsiteX13" fmla="*/ 2469497 w 2470072"/>
                <a:gd name="connsiteY13" fmla="*/ 610783 h 4415175"/>
                <a:gd name="connsiteX14" fmla="*/ 2378057 w 2470072"/>
                <a:gd name="connsiteY14" fmla="*/ 366943 h 4415175"/>
                <a:gd name="connsiteX15" fmla="*/ 2060557 w 2470072"/>
                <a:gd name="connsiteY15" fmla="*/ 62143 h 4415175"/>
                <a:gd name="connsiteX16" fmla="*/ 1997057 w 2470072"/>
                <a:gd name="connsiteY16" fmla="*/ 8803 h 4415175"/>
                <a:gd name="connsiteX17" fmla="*/ 2009757 w 2470072"/>
                <a:gd name="connsiteY17" fmla="*/ 6263 h 4415175"/>
                <a:gd name="connsiteX18" fmla="*/ 1994517 w 2470072"/>
                <a:gd name="connsiteY18" fmla="*/ 3723 h 4415175"/>
                <a:gd name="connsiteX19" fmla="*/ 1892917 w 2470072"/>
                <a:gd name="connsiteY19" fmla="*/ 16423 h 4415175"/>
                <a:gd name="connsiteX20" fmla="*/ 1707497 w 2470072"/>
                <a:gd name="connsiteY20" fmla="*/ 173903 h 4415175"/>
                <a:gd name="connsiteX21" fmla="*/ 1471277 w 2470072"/>
                <a:gd name="connsiteY21" fmla="*/ 549823 h 4415175"/>
                <a:gd name="connsiteX22" fmla="*/ 1204577 w 2470072"/>
                <a:gd name="connsiteY22" fmla="*/ 862243 h 4415175"/>
                <a:gd name="connsiteX23" fmla="*/ 1075037 w 2470072"/>
                <a:gd name="connsiteY23" fmla="*/ 900343 h 4415175"/>
                <a:gd name="connsiteX24" fmla="*/ 922637 w 2470072"/>
                <a:gd name="connsiteY24" fmla="*/ 854623 h 4415175"/>
                <a:gd name="connsiteX25" fmla="*/ 899777 w 2470072"/>
                <a:gd name="connsiteY25" fmla="*/ 907963 h 4415175"/>
                <a:gd name="connsiteX26" fmla="*/ 1082657 w 2470072"/>
                <a:gd name="connsiteY26" fmla="*/ 968923 h 4415175"/>
                <a:gd name="connsiteX27" fmla="*/ 1036937 w 2470072"/>
                <a:gd name="connsiteY27" fmla="*/ 1342303 h 4415175"/>
                <a:gd name="connsiteX28" fmla="*/ 823577 w 2470072"/>
                <a:gd name="connsiteY28" fmla="*/ 2188123 h 4415175"/>
                <a:gd name="connsiteX29" fmla="*/ 564497 w 2470072"/>
                <a:gd name="connsiteY29" fmla="*/ 3011083 h 4415175"/>
                <a:gd name="connsiteX30" fmla="*/ 297797 w 2470072"/>
                <a:gd name="connsiteY30" fmla="*/ 3620683 h 4415175"/>
                <a:gd name="connsiteX31" fmla="*/ 252077 w 2470072"/>
                <a:gd name="connsiteY31" fmla="*/ 3856903 h 4415175"/>
                <a:gd name="connsiteX32" fmla="*/ 229217 w 2470072"/>
                <a:gd name="connsiteY32" fmla="*/ 4016923 h 4415175"/>
                <a:gd name="connsiteX33" fmla="*/ 15857 w 2470072"/>
                <a:gd name="connsiteY33" fmla="*/ 4169323 h 4415175"/>
                <a:gd name="connsiteX34" fmla="*/ 46337 w 2470072"/>
                <a:gd name="connsiteY34" fmla="*/ 4207423 h 4415175"/>
                <a:gd name="connsiteX35" fmla="*/ 290177 w 2470072"/>
                <a:gd name="connsiteY35" fmla="*/ 4055023 h 4415175"/>
                <a:gd name="connsiteX36" fmla="*/ 495917 w 2470072"/>
                <a:gd name="connsiteY36" fmla="*/ 4184563 h 4415175"/>
                <a:gd name="connsiteX37" fmla="*/ 777857 w 2470072"/>
                <a:gd name="connsiteY37" fmla="*/ 4375063 h 4415175"/>
                <a:gd name="connsiteX38" fmla="*/ 838817 w 2470072"/>
                <a:gd name="connsiteY38" fmla="*/ 4413163 h 4415175"/>
                <a:gd name="connsiteX0" fmla="*/ 838817 w 2470072"/>
                <a:gd name="connsiteY0" fmla="*/ 4411131 h 4413143"/>
                <a:gd name="connsiteX1" fmla="*/ 937877 w 2470072"/>
                <a:gd name="connsiteY1" fmla="*/ 4334931 h 4413143"/>
                <a:gd name="connsiteX2" fmla="*/ 1075037 w 2470072"/>
                <a:gd name="connsiteY2" fmla="*/ 4266351 h 4413143"/>
                <a:gd name="connsiteX3" fmla="*/ 1189337 w 2470072"/>
                <a:gd name="connsiteY3" fmla="*/ 3976791 h 4413143"/>
                <a:gd name="connsiteX4" fmla="*/ 1334117 w 2470072"/>
                <a:gd name="connsiteY4" fmla="*/ 3725331 h 4413143"/>
                <a:gd name="connsiteX5" fmla="*/ 1532237 w 2470072"/>
                <a:gd name="connsiteY5" fmla="*/ 3451011 h 4413143"/>
                <a:gd name="connsiteX6" fmla="*/ 1768457 w 2470072"/>
                <a:gd name="connsiteY6" fmla="*/ 3321471 h 4413143"/>
                <a:gd name="connsiteX7" fmla="*/ 1943717 w 2470072"/>
                <a:gd name="connsiteY7" fmla="*/ 3405291 h 4413143"/>
                <a:gd name="connsiteX8" fmla="*/ 1974197 w 2470072"/>
                <a:gd name="connsiteY8" fmla="*/ 3359571 h 4413143"/>
                <a:gd name="connsiteX9" fmla="*/ 1791317 w 2470072"/>
                <a:gd name="connsiteY9" fmla="*/ 3268131 h 4413143"/>
                <a:gd name="connsiteX10" fmla="*/ 1821797 w 2470072"/>
                <a:gd name="connsiteY10" fmla="*/ 2978571 h 4413143"/>
                <a:gd name="connsiteX11" fmla="*/ 2042777 w 2470072"/>
                <a:gd name="connsiteY11" fmla="*/ 1995591 h 4413143"/>
                <a:gd name="connsiteX12" fmla="*/ 2347577 w 2470072"/>
                <a:gd name="connsiteY12" fmla="*/ 966891 h 4413143"/>
                <a:gd name="connsiteX13" fmla="*/ 2469497 w 2470072"/>
                <a:gd name="connsiteY13" fmla="*/ 608751 h 4413143"/>
                <a:gd name="connsiteX14" fmla="*/ 2378057 w 2470072"/>
                <a:gd name="connsiteY14" fmla="*/ 364911 h 4413143"/>
                <a:gd name="connsiteX15" fmla="*/ 2060557 w 2470072"/>
                <a:gd name="connsiteY15" fmla="*/ 60111 h 4413143"/>
                <a:gd name="connsiteX16" fmla="*/ 1997057 w 2470072"/>
                <a:gd name="connsiteY16" fmla="*/ 6771 h 4413143"/>
                <a:gd name="connsiteX17" fmla="*/ 2009757 w 2470072"/>
                <a:gd name="connsiteY17" fmla="*/ 4231 h 4413143"/>
                <a:gd name="connsiteX18" fmla="*/ 1994517 w 2470072"/>
                <a:gd name="connsiteY18" fmla="*/ 1691 h 4413143"/>
                <a:gd name="connsiteX19" fmla="*/ 1859897 w 2470072"/>
                <a:gd name="connsiteY19" fmla="*/ 32171 h 4413143"/>
                <a:gd name="connsiteX20" fmla="*/ 1707497 w 2470072"/>
                <a:gd name="connsiteY20" fmla="*/ 171871 h 4413143"/>
                <a:gd name="connsiteX21" fmla="*/ 1471277 w 2470072"/>
                <a:gd name="connsiteY21" fmla="*/ 547791 h 4413143"/>
                <a:gd name="connsiteX22" fmla="*/ 1204577 w 2470072"/>
                <a:gd name="connsiteY22" fmla="*/ 860211 h 4413143"/>
                <a:gd name="connsiteX23" fmla="*/ 1075037 w 2470072"/>
                <a:gd name="connsiteY23" fmla="*/ 898311 h 4413143"/>
                <a:gd name="connsiteX24" fmla="*/ 922637 w 2470072"/>
                <a:gd name="connsiteY24" fmla="*/ 852591 h 4413143"/>
                <a:gd name="connsiteX25" fmla="*/ 899777 w 2470072"/>
                <a:gd name="connsiteY25" fmla="*/ 905931 h 4413143"/>
                <a:gd name="connsiteX26" fmla="*/ 1082657 w 2470072"/>
                <a:gd name="connsiteY26" fmla="*/ 966891 h 4413143"/>
                <a:gd name="connsiteX27" fmla="*/ 1036937 w 2470072"/>
                <a:gd name="connsiteY27" fmla="*/ 1340271 h 4413143"/>
                <a:gd name="connsiteX28" fmla="*/ 823577 w 2470072"/>
                <a:gd name="connsiteY28" fmla="*/ 2186091 h 4413143"/>
                <a:gd name="connsiteX29" fmla="*/ 564497 w 2470072"/>
                <a:gd name="connsiteY29" fmla="*/ 3009051 h 4413143"/>
                <a:gd name="connsiteX30" fmla="*/ 297797 w 2470072"/>
                <a:gd name="connsiteY30" fmla="*/ 3618651 h 4413143"/>
                <a:gd name="connsiteX31" fmla="*/ 252077 w 2470072"/>
                <a:gd name="connsiteY31" fmla="*/ 3854871 h 4413143"/>
                <a:gd name="connsiteX32" fmla="*/ 229217 w 2470072"/>
                <a:gd name="connsiteY32" fmla="*/ 4014891 h 4413143"/>
                <a:gd name="connsiteX33" fmla="*/ 15857 w 2470072"/>
                <a:gd name="connsiteY33" fmla="*/ 4167291 h 4413143"/>
                <a:gd name="connsiteX34" fmla="*/ 46337 w 2470072"/>
                <a:gd name="connsiteY34" fmla="*/ 4205391 h 4413143"/>
                <a:gd name="connsiteX35" fmla="*/ 290177 w 2470072"/>
                <a:gd name="connsiteY35" fmla="*/ 4052991 h 4413143"/>
                <a:gd name="connsiteX36" fmla="*/ 495917 w 2470072"/>
                <a:gd name="connsiteY36" fmla="*/ 4182531 h 4413143"/>
                <a:gd name="connsiteX37" fmla="*/ 777857 w 2470072"/>
                <a:gd name="connsiteY37" fmla="*/ 4373031 h 4413143"/>
                <a:gd name="connsiteX38" fmla="*/ 838817 w 2470072"/>
                <a:gd name="connsiteY38" fmla="*/ 4411131 h 4413143"/>
                <a:gd name="connsiteX0" fmla="*/ 838817 w 2470072"/>
                <a:gd name="connsiteY0" fmla="*/ 4410710 h 4412722"/>
                <a:gd name="connsiteX1" fmla="*/ 937877 w 2470072"/>
                <a:gd name="connsiteY1" fmla="*/ 4334510 h 4412722"/>
                <a:gd name="connsiteX2" fmla="*/ 1075037 w 2470072"/>
                <a:gd name="connsiteY2" fmla="*/ 4265930 h 4412722"/>
                <a:gd name="connsiteX3" fmla="*/ 1189337 w 2470072"/>
                <a:gd name="connsiteY3" fmla="*/ 3976370 h 4412722"/>
                <a:gd name="connsiteX4" fmla="*/ 1334117 w 2470072"/>
                <a:gd name="connsiteY4" fmla="*/ 3724910 h 4412722"/>
                <a:gd name="connsiteX5" fmla="*/ 1532237 w 2470072"/>
                <a:gd name="connsiteY5" fmla="*/ 3450590 h 4412722"/>
                <a:gd name="connsiteX6" fmla="*/ 1768457 w 2470072"/>
                <a:gd name="connsiteY6" fmla="*/ 3321050 h 4412722"/>
                <a:gd name="connsiteX7" fmla="*/ 1943717 w 2470072"/>
                <a:gd name="connsiteY7" fmla="*/ 3404870 h 4412722"/>
                <a:gd name="connsiteX8" fmla="*/ 1974197 w 2470072"/>
                <a:gd name="connsiteY8" fmla="*/ 3359150 h 4412722"/>
                <a:gd name="connsiteX9" fmla="*/ 1791317 w 2470072"/>
                <a:gd name="connsiteY9" fmla="*/ 3267710 h 4412722"/>
                <a:gd name="connsiteX10" fmla="*/ 1821797 w 2470072"/>
                <a:gd name="connsiteY10" fmla="*/ 2978150 h 4412722"/>
                <a:gd name="connsiteX11" fmla="*/ 2042777 w 2470072"/>
                <a:gd name="connsiteY11" fmla="*/ 1995170 h 4412722"/>
                <a:gd name="connsiteX12" fmla="*/ 2347577 w 2470072"/>
                <a:gd name="connsiteY12" fmla="*/ 966470 h 4412722"/>
                <a:gd name="connsiteX13" fmla="*/ 2469497 w 2470072"/>
                <a:gd name="connsiteY13" fmla="*/ 608330 h 4412722"/>
                <a:gd name="connsiteX14" fmla="*/ 2378057 w 2470072"/>
                <a:gd name="connsiteY14" fmla="*/ 364490 h 4412722"/>
                <a:gd name="connsiteX15" fmla="*/ 2060557 w 2470072"/>
                <a:gd name="connsiteY15" fmla="*/ 59690 h 4412722"/>
                <a:gd name="connsiteX16" fmla="*/ 1997057 w 2470072"/>
                <a:gd name="connsiteY16" fmla="*/ 6350 h 4412722"/>
                <a:gd name="connsiteX17" fmla="*/ 2009757 w 2470072"/>
                <a:gd name="connsiteY17" fmla="*/ 3810 h 4412722"/>
                <a:gd name="connsiteX18" fmla="*/ 1859897 w 2470072"/>
                <a:gd name="connsiteY18" fmla="*/ 31750 h 4412722"/>
                <a:gd name="connsiteX19" fmla="*/ 1707497 w 2470072"/>
                <a:gd name="connsiteY19" fmla="*/ 171450 h 4412722"/>
                <a:gd name="connsiteX20" fmla="*/ 1471277 w 2470072"/>
                <a:gd name="connsiteY20" fmla="*/ 547370 h 4412722"/>
                <a:gd name="connsiteX21" fmla="*/ 1204577 w 2470072"/>
                <a:gd name="connsiteY21" fmla="*/ 859790 h 4412722"/>
                <a:gd name="connsiteX22" fmla="*/ 1075037 w 2470072"/>
                <a:gd name="connsiteY22" fmla="*/ 897890 h 4412722"/>
                <a:gd name="connsiteX23" fmla="*/ 922637 w 2470072"/>
                <a:gd name="connsiteY23" fmla="*/ 852170 h 4412722"/>
                <a:gd name="connsiteX24" fmla="*/ 899777 w 2470072"/>
                <a:gd name="connsiteY24" fmla="*/ 905510 h 4412722"/>
                <a:gd name="connsiteX25" fmla="*/ 1082657 w 2470072"/>
                <a:gd name="connsiteY25" fmla="*/ 966470 h 4412722"/>
                <a:gd name="connsiteX26" fmla="*/ 1036937 w 2470072"/>
                <a:gd name="connsiteY26" fmla="*/ 1339850 h 4412722"/>
                <a:gd name="connsiteX27" fmla="*/ 823577 w 2470072"/>
                <a:gd name="connsiteY27" fmla="*/ 2185670 h 4412722"/>
                <a:gd name="connsiteX28" fmla="*/ 564497 w 2470072"/>
                <a:gd name="connsiteY28" fmla="*/ 3008630 h 4412722"/>
                <a:gd name="connsiteX29" fmla="*/ 297797 w 2470072"/>
                <a:gd name="connsiteY29" fmla="*/ 3618230 h 4412722"/>
                <a:gd name="connsiteX30" fmla="*/ 252077 w 2470072"/>
                <a:gd name="connsiteY30" fmla="*/ 3854450 h 4412722"/>
                <a:gd name="connsiteX31" fmla="*/ 229217 w 2470072"/>
                <a:gd name="connsiteY31" fmla="*/ 4014470 h 4412722"/>
                <a:gd name="connsiteX32" fmla="*/ 15857 w 2470072"/>
                <a:gd name="connsiteY32" fmla="*/ 4166870 h 4412722"/>
                <a:gd name="connsiteX33" fmla="*/ 46337 w 2470072"/>
                <a:gd name="connsiteY33" fmla="*/ 4204970 h 4412722"/>
                <a:gd name="connsiteX34" fmla="*/ 290177 w 2470072"/>
                <a:gd name="connsiteY34" fmla="*/ 4052570 h 4412722"/>
                <a:gd name="connsiteX35" fmla="*/ 495917 w 2470072"/>
                <a:gd name="connsiteY35" fmla="*/ 4182110 h 4412722"/>
                <a:gd name="connsiteX36" fmla="*/ 777857 w 2470072"/>
                <a:gd name="connsiteY36" fmla="*/ 4372610 h 4412722"/>
                <a:gd name="connsiteX37" fmla="*/ 838817 w 2470072"/>
                <a:gd name="connsiteY37" fmla="*/ 4410710 h 4412722"/>
                <a:gd name="connsiteX0" fmla="*/ 838817 w 2470072"/>
                <a:gd name="connsiteY0" fmla="*/ 4406226 h 4408238"/>
                <a:gd name="connsiteX1" fmla="*/ 937877 w 2470072"/>
                <a:gd name="connsiteY1" fmla="*/ 4330026 h 4408238"/>
                <a:gd name="connsiteX2" fmla="*/ 1075037 w 2470072"/>
                <a:gd name="connsiteY2" fmla="*/ 4261446 h 4408238"/>
                <a:gd name="connsiteX3" fmla="*/ 1189337 w 2470072"/>
                <a:gd name="connsiteY3" fmla="*/ 3971886 h 4408238"/>
                <a:gd name="connsiteX4" fmla="*/ 1334117 w 2470072"/>
                <a:gd name="connsiteY4" fmla="*/ 3720426 h 4408238"/>
                <a:gd name="connsiteX5" fmla="*/ 1532237 w 2470072"/>
                <a:gd name="connsiteY5" fmla="*/ 3446106 h 4408238"/>
                <a:gd name="connsiteX6" fmla="*/ 1768457 w 2470072"/>
                <a:gd name="connsiteY6" fmla="*/ 3316566 h 4408238"/>
                <a:gd name="connsiteX7" fmla="*/ 1943717 w 2470072"/>
                <a:gd name="connsiteY7" fmla="*/ 3400386 h 4408238"/>
                <a:gd name="connsiteX8" fmla="*/ 1974197 w 2470072"/>
                <a:gd name="connsiteY8" fmla="*/ 3354666 h 4408238"/>
                <a:gd name="connsiteX9" fmla="*/ 1791317 w 2470072"/>
                <a:gd name="connsiteY9" fmla="*/ 3263226 h 4408238"/>
                <a:gd name="connsiteX10" fmla="*/ 1821797 w 2470072"/>
                <a:gd name="connsiteY10" fmla="*/ 2973666 h 4408238"/>
                <a:gd name="connsiteX11" fmla="*/ 2042777 w 2470072"/>
                <a:gd name="connsiteY11" fmla="*/ 1990686 h 4408238"/>
                <a:gd name="connsiteX12" fmla="*/ 2347577 w 2470072"/>
                <a:gd name="connsiteY12" fmla="*/ 961986 h 4408238"/>
                <a:gd name="connsiteX13" fmla="*/ 2469497 w 2470072"/>
                <a:gd name="connsiteY13" fmla="*/ 603846 h 4408238"/>
                <a:gd name="connsiteX14" fmla="*/ 2378057 w 2470072"/>
                <a:gd name="connsiteY14" fmla="*/ 360006 h 4408238"/>
                <a:gd name="connsiteX15" fmla="*/ 2060557 w 2470072"/>
                <a:gd name="connsiteY15" fmla="*/ 55206 h 4408238"/>
                <a:gd name="connsiteX16" fmla="*/ 1997057 w 2470072"/>
                <a:gd name="connsiteY16" fmla="*/ 1866 h 4408238"/>
                <a:gd name="connsiteX17" fmla="*/ 1859897 w 2470072"/>
                <a:gd name="connsiteY17" fmla="*/ 27266 h 4408238"/>
                <a:gd name="connsiteX18" fmla="*/ 1707497 w 2470072"/>
                <a:gd name="connsiteY18" fmla="*/ 166966 h 4408238"/>
                <a:gd name="connsiteX19" fmla="*/ 1471277 w 2470072"/>
                <a:gd name="connsiteY19" fmla="*/ 542886 h 4408238"/>
                <a:gd name="connsiteX20" fmla="*/ 1204577 w 2470072"/>
                <a:gd name="connsiteY20" fmla="*/ 855306 h 4408238"/>
                <a:gd name="connsiteX21" fmla="*/ 1075037 w 2470072"/>
                <a:gd name="connsiteY21" fmla="*/ 893406 h 4408238"/>
                <a:gd name="connsiteX22" fmla="*/ 922637 w 2470072"/>
                <a:gd name="connsiteY22" fmla="*/ 847686 h 4408238"/>
                <a:gd name="connsiteX23" fmla="*/ 899777 w 2470072"/>
                <a:gd name="connsiteY23" fmla="*/ 901026 h 4408238"/>
                <a:gd name="connsiteX24" fmla="*/ 1082657 w 2470072"/>
                <a:gd name="connsiteY24" fmla="*/ 961986 h 4408238"/>
                <a:gd name="connsiteX25" fmla="*/ 1036937 w 2470072"/>
                <a:gd name="connsiteY25" fmla="*/ 1335366 h 4408238"/>
                <a:gd name="connsiteX26" fmla="*/ 823577 w 2470072"/>
                <a:gd name="connsiteY26" fmla="*/ 2181186 h 4408238"/>
                <a:gd name="connsiteX27" fmla="*/ 564497 w 2470072"/>
                <a:gd name="connsiteY27" fmla="*/ 3004146 h 4408238"/>
                <a:gd name="connsiteX28" fmla="*/ 297797 w 2470072"/>
                <a:gd name="connsiteY28" fmla="*/ 3613746 h 4408238"/>
                <a:gd name="connsiteX29" fmla="*/ 252077 w 2470072"/>
                <a:gd name="connsiteY29" fmla="*/ 3849966 h 4408238"/>
                <a:gd name="connsiteX30" fmla="*/ 229217 w 2470072"/>
                <a:gd name="connsiteY30" fmla="*/ 4009986 h 4408238"/>
                <a:gd name="connsiteX31" fmla="*/ 15857 w 2470072"/>
                <a:gd name="connsiteY31" fmla="*/ 4162386 h 4408238"/>
                <a:gd name="connsiteX32" fmla="*/ 46337 w 2470072"/>
                <a:gd name="connsiteY32" fmla="*/ 4200486 h 4408238"/>
                <a:gd name="connsiteX33" fmla="*/ 290177 w 2470072"/>
                <a:gd name="connsiteY33" fmla="*/ 4048086 h 4408238"/>
                <a:gd name="connsiteX34" fmla="*/ 495917 w 2470072"/>
                <a:gd name="connsiteY34" fmla="*/ 4177626 h 4408238"/>
                <a:gd name="connsiteX35" fmla="*/ 777857 w 2470072"/>
                <a:gd name="connsiteY35" fmla="*/ 4368126 h 4408238"/>
                <a:gd name="connsiteX36" fmla="*/ 838817 w 2470072"/>
                <a:gd name="connsiteY36" fmla="*/ 4406226 h 4408238"/>
                <a:gd name="connsiteX0" fmla="*/ 838817 w 2470072"/>
                <a:gd name="connsiteY0" fmla="*/ 4406226 h 4408238"/>
                <a:gd name="connsiteX1" fmla="*/ 937877 w 2470072"/>
                <a:gd name="connsiteY1" fmla="*/ 4330026 h 4408238"/>
                <a:gd name="connsiteX2" fmla="*/ 1075037 w 2470072"/>
                <a:gd name="connsiteY2" fmla="*/ 4261446 h 4408238"/>
                <a:gd name="connsiteX3" fmla="*/ 1189337 w 2470072"/>
                <a:gd name="connsiteY3" fmla="*/ 3971886 h 4408238"/>
                <a:gd name="connsiteX4" fmla="*/ 1334117 w 2470072"/>
                <a:gd name="connsiteY4" fmla="*/ 3720426 h 4408238"/>
                <a:gd name="connsiteX5" fmla="*/ 1532237 w 2470072"/>
                <a:gd name="connsiteY5" fmla="*/ 3446106 h 4408238"/>
                <a:gd name="connsiteX6" fmla="*/ 1768457 w 2470072"/>
                <a:gd name="connsiteY6" fmla="*/ 3316566 h 4408238"/>
                <a:gd name="connsiteX7" fmla="*/ 1943717 w 2470072"/>
                <a:gd name="connsiteY7" fmla="*/ 3400386 h 4408238"/>
                <a:gd name="connsiteX8" fmla="*/ 1974197 w 2470072"/>
                <a:gd name="connsiteY8" fmla="*/ 3354666 h 4408238"/>
                <a:gd name="connsiteX9" fmla="*/ 1791317 w 2470072"/>
                <a:gd name="connsiteY9" fmla="*/ 3263226 h 4408238"/>
                <a:gd name="connsiteX10" fmla="*/ 1821797 w 2470072"/>
                <a:gd name="connsiteY10" fmla="*/ 2973666 h 4408238"/>
                <a:gd name="connsiteX11" fmla="*/ 2042777 w 2470072"/>
                <a:gd name="connsiteY11" fmla="*/ 1990686 h 4408238"/>
                <a:gd name="connsiteX12" fmla="*/ 2347577 w 2470072"/>
                <a:gd name="connsiteY12" fmla="*/ 961986 h 4408238"/>
                <a:gd name="connsiteX13" fmla="*/ 2469497 w 2470072"/>
                <a:gd name="connsiteY13" fmla="*/ 603846 h 4408238"/>
                <a:gd name="connsiteX14" fmla="*/ 2378057 w 2470072"/>
                <a:gd name="connsiteY14" fmla="*/ 360006 h 4408238"/>
                <a:gd name="connsiteX15" fmla="*/ 2060557 w 2470072"/>
                <a:gd name="connsiteY15" fmla="*/ 55206 h 4408238"/>
                <a:gd name="connsiteX16" fmla="*/ 1971657 w 2470072"/>
                <a:gd name="connsiteY16" fmla="*/ 1866 h 4408238"/>
                <a:gd name="connsiteX17" fmla="*/ 1859897 w 2470072"/>
                <a:gd name="connsiteY17" fmla="*/ 27266 h 4408238"/>
                <a:gd name="connsiteX18" fmla="*/ 1707497 w 2470072"/>
                <a:gd name="connsiteY18" fmla="*/ 166966 h 4408238"/>
                <a:gd name="connsiteX19" fmla="*/ 1471277 w 2470072"/>
                <a:gd name="connsiteY19" fmla="*/ 542886 h 4408238"/>
                <a:gd name="connsiteX20" fmla="*/ 1204577 w 2470072"/>
                <a:gd name="connsiteY20" fmla="*/ 855306 h 4408238"/>
                <a:gd name="connsiteX21" fmla="*/ 1075037 w 2470072"/>
                <a:gd name="connsiteY21" fmla="*/ 893406 h 4408238"/>
                <a:gd name="connsiteX22" fmla="*/ 922637 w 2470072"/>
                <a:gd name="connsiteY22" fmla="*/ 847686 h 4408238"/>
                <a:gd name="connsiteX23" fmla="*/ 899777 w 2470072"/>
                <a:gd name="connsiteY23" fmla="*/ 901026 h 4408238"/>
                <a:gd name="connsiteX24" fmla="*/ 1082657 w 2470072"/>
                <a:gd name="connsiteY24" fmla="*/ 961986 h 4408238"/>
                <a:gd name="connsiteX25" fmla="*/ 1036937 w 2470072"/>
                <a:gd name="connsiteY25" fmla="*/ 1335366 h 4408238"/>
                <a:gd name="connsiteX26" fmla="*/ 823577 w 2470072"/>
                <a:gd name="connsiteY26" fmla="*/ 2181186 h 4408238"/>
                <a:gd name="connsiteX27" fmla="*/ 564497 w 2470072"/>
                <a:gd name="connsiteY27" fmla="*/ 3004146 h 4408238"/>
                <a:gd name="connsiteX28" fmla="*/ 297797 w 2470072"/>
                <a:gd name="connsiteY28" fmla="*/ 3613746 h 4408238"/>
                <a:gd name="connsiteX29" fmla="*/ 252077 w 2470072"/>
                <a:gd name="connsiteY29" fmla="*/ 3849966 h 4408238"/>
                <a:gd name="connsiteX30" fmla="*/ 229217 w 2470072"/>
                <a:gd name="connsiteY30" fmla="*/ 4009986 h 4408238"/>
                <a:gd name="connsiteX31" fmla="*/ 15857 w 2470072"/>
                <a:gd name="connsiteY31" fmla="*/ 4162386 h 4408238"/>
                <a:gd name="connsiteX32" fmla="*/ 46337 w 2470072"/>
                <a:gd name="connsiteY32" fmla="*/ 4200486 h 4408238"/>
                <a:gd name="connsiteX33" fmla="*/ 290177 w 2470072"/>
                <a:gd name="connsiteY33" fmla="*/ 4048086 h 4408238"/>
                <a:gd name="connsiteX34" fmla="*/ 495917 w 2470072"/>
                <a:gd name="connsiteY34" fmla="*/ 4177626 h 4408238"/>
                <a:gd name="connsiteX35" fmla="*/ 777857 w 2470072"/>
                <a:gd name="connsiteY35" fmla="*/ 4368126 h 4408238"/>
                <a:gd name="connsiteX36" fmla="*/ 838817 w 2470072"/>
                <a:gd name="connsiteY36" fmla="*/ 4406226 h 4408238"/>
                <a:gd name="connsiteX0" fmla="*/ 838817 w 2470072"/>
                <a:gd name="connsiteY0" fmla="*/ 4391438 h 4393450"/>
                <a:gd name="connsiteX1" fmla="*/ 937877 w 2470072"/>
                <a:gd name="connsiteY1" fmla="*/ 4315238 h 4393450"/>
                <a:gd name="connsiteX2" fmla="*/ 1075037 w 2470072"/>
                <a:gd name="connsiteY2" fmla="*/ 4246658 h 4393450"/>
                <a:gd name="connsiteX3" fmla="*/ 1189337 w 2470072"/>
                <a:gd name="connsiteY3" fmla="*/ 3957098 h 4393450"/>
                <a:gd name="connsiteX4" fmla="*/ 1334117 w 2470072"/>
                <a:gd name="connsiteY4" fmla="*/ 3705638 h 4393450"/>
                <a:gd name="connsiteX5" fmla="*/ 1532237 w 2470072"/>
                <a:gd name="connsiteY5" fmla="*/ 3431318 h 4393450"/>
                <a:gd name="connsiteX6" fmla="*/ 1768457 w 2470072"/>
                <a:gd name="connsiteY6" fmla="*/ 3301778 h 4393450"/>
                <a:gd name="connsiteX7" fmla="*/ 1943717 w 2470072"/>
                <a:gd name="connsiteY7" fmla="*/ 3385598 h 4393450"/>
                <a:gd name="connsiteX8" fmla="*/ 1974197 w 2470072"/>
                <a:gd name="connsiteY8" fmla="*/ 3339878 h 4393450"/>
                <a:gd name="connsiteX9" fmla="*/ 1791317 w 2470072"/>
                <a:gd name="connsiteY9" fmla="*/ 3248438 h 4393450"/>
                <a:gd name="connsiteX10" fmla="*/ 1821797 w 2470072"/>
                <a:gd name="connsiteY10" fmla="*/ 2958878 h 4393450"/>
                <a:gd name="connsiteX11" fmla="*/ 2042777 w 2470072"/>
                <a:gd name="connsiteY11" fmla="*/ 1975898 h 4393450"/>
                <a:gd name="connsiteX12" fmla="*/ 2347577 w 2470072"/>
                <a:gd name="connsiteY12" fmla="*/ 947198 h 4393450"/>
                <a:gd name="connsiteX13" fmla="*/ 2469497 w 2470072"/>
                <a:gd name="connsiteY13" fmla="*/ 589058 h 4393450"/>
                <a:gd name="connsiteX14" fmla="*/ 2378057 w 2470072"/>
                <a:gd name="connsiteY14" fmla="*/ 345218 h 4393450"/>
                <a:gd name="connsiteX15" fmla="*/ 2060557 w 2470072"/>
                <a:gd name="connsiteY15" fmla="*/ 40418 h 4393450"/>
                <a:gd name="connsiteX16" fmla="*/ 1941177 w 2470072"/>
                <a:gd name="connsiteY16" fmla="*/ 9938 h 4393450"/>
                <a:gd name="connsiteX17" fmla="*/ 1859897 w 2470072"/>
                <a:gd name="connsiteY17" fmla="*/ 12478 h 4393450"/>
                <a:gd name="connsiteX18" fmla="*/ 1707497 w 2470072"/>
                <a:gd name="connsiteY18" fmla="*/ 152178 h 4393450"/>
                <a:gd name="connsiteX19" fmla="*/ 1471277 w 2470072"/>
                <a:gd name="connsiteY19" fmla="*/ 528098 h 4393450"/>
                <a:gd name="connsiteX20" fmla="*/ 1204577 w 2470072"/>
                <a:gd name="connsiteY20" fmla="*/ 840518 h 4393450"/>
                <a:gd name="connsiteX21" fmla="*/ 1075037 w 2470072"/>
                <a:gd name="connsiteY21" fmla="*/ 878618 h 4393450"/>
                <a:gd name="connsiteX22" fmla="*/ 922637 w 2470072"/>
                <a:gd name="connsiteY22" fmla="*/ 832898 h 4393450"/>
                <a:gd name="connsiteX23" fmla="*/ 899777 w 2470072"/>
                <a:gd name="connsiteY23" fmla="*/ 886238 h 4393450"/>
                <a:gd name="connsiteX24" fmla="*/ 1082657 w 2470072"/>
                <a:gd name="connsiteY24" fmla="*/ 947198 h 4393450"/>
                <a:gd name="connsiteX25" fmla="*/ 1036937 w 2470072"/>
                <a:gd name="connsiteY25" fmla="*/ 1320578 h 4393450"/>
                <a:gd name="connsiteX26" fmla="*/ 823577 w 2470072"/>
                <a:gd name="connsiteY26" fmla="*/ 2166398 h 4393450"/>
                <a:gd name="connsiteX27" fmla="*/ 564497 w 2470072"/>
                <a:gd name="connsiteY27" fmla="*/ 2989358 h 4393450"/>
                <a:gd name="connsiteX28" fmla="*/ 297797 w 2470072"/>
                <a:gd name="connsiteY28" fmla="*/ 3598958 h 4393450"/>
                <a:gd name="connsiteX29" fmla="*/ 252077 w 2470072"/>
                <a:gd name="connsiteY29" fmla="*/ 3835178 h 4393450"/>
                <a:gd name="connsiteX30" fmla="*/ 229217 w 2470072"/>
                <a:gd name="connsiteY30" fmla="*/ 3995198 h 4393450"/>
                <a:gd name="connsiteX31" fmla="*/ 15857 w 2470072"/>
                <a:gd name="connsiteY31" fmla="*/ 4147598 h 4393450"/>
                <a:gd name="connsiteX32" fmla="*/ 46337 w 2470072"/>
                <a:gd name="connsiteY32" fmla="*/ 4185698 h 4393450"/>
                <a:gd name="connsiteX33" fmla="*/ 290177 w 2470072"/>
                <a:gd name="connsiteY33" fmla="*/ 4033298 h 4393450"/>
                <a:gd name="connsiteX34" fmla="*/ 495917 w 2470072"/>
                <a:gd name="connsiteY34" fmla="*/ 4162838 h 4393450"/>
                <a:gd name="connsiteX35" fmla="*/ 777857 w 2470072"/>
                <a:gd name="connsiteY35" fmla="*/ 4353338 h 4393450"/>
                <a:gd name="connsiteX36" fmla="*/ 838817 w 2470072"/>
                <a:gd name="connsiteY36" fmla="*/ 4391438 h 4393450"/>
                <a:gd name="connsiteX0" fmla="*/ 838817 w 2470072"/>
                <a:gd name="connsiteY0" fmla="*/ 4392057 h 4394069"/>
                <a:gd name="connsiteX1" fmla="*/ 937877 w 2470072"/>
                <a:gd name="connsiteY1" fmla="*/ 4315857 h 4394069"/>
                <a:gd name="connsiteX2" fmla="*/ 1075037 w 2470072"/>
                <a:gd name="connsiteY2" fmla="*/ 4247277 h 4394069"/>
                <a:gd name="connsiteX3" fmla="*/ 1189337 w 2470072"/>
                <a:gd name="connsiteY3" fmla="*/ 3957717 h 4394069"/>
                <a:gd name="connsiteX4" fmla="*/ 1334117 w 2470072"/>
                <a:gd name="connsiteY4" fmla="*/ 3706257 h 4394069"/>
                <a:gd name="connsiteX5" fmla="*/ 1532237 w 2470072"/>
                <a:gd name="connsiteY5" fmla="*/ 3431937 h 4394069"/>
                <a:gd name="connsiteX6" fmla="*/ 1768457 w 2470072"/>
                <a:gd name="connsiteY6" fmla="*/ 3302397 h 4394069"/>
                <a:gd name="connsiteX7" fmla="*/ 1943717 w 2470072"/>
                <a:gd name="connsiteY7" fmla="*/ 3386217 h 4394069"/>
                <a:gd name="connsiteX8" fmla="*/ 1974197 w 2470072"/>
                <a:gd name="connsiteY8" fmla="*/ 3340497 h 4394069"/>
                <a:gd name="connsiteX9" fmla="*/ 1791317 w 2470072"/>
                <a:gd name="connsiteY9" fmla="*/ 3249057 h 4394069"/>
                <a:gd name="connsiteX10" fmla="*/ 1821797 w 2470072"/>
                <a:gd name="connsiteY10" fmla="*/ 2959497 h 4394069"/>
                <a:gd name="connsiteX11" fmla="*/ 2042777 w 2470072"/>
                <a:gd name="connsiteY11" fmla="*/ 1976517 h 4394069"/>
                <a:gd name="connsiteX12" fmla="*/ 2347577 w 2470072"/>
                <a:gd name="connsiteY12" fmla="*/ 947817 h 4394069"/>
                <a:gd name="connsiteX13" fmla="*/ 2469497 w 2470072"/>
                <a:gd name="connsiteY13" fmla="*/ 589677 h 4394069"/>
                <a:gd name="connsiteX14" fmla="*/ 2378057 w 2470072"/>
                <a:gd name="connsiteY14" fmla="*/ 345837 h 4394069"/>
                <a:gd name="connsiteX15" fmla="*/ 2060557 w 2470072"/>
                <a:gd name="connsiteY15" fmla="*/ 53737 h 4394069"/>
                <a:gd name="connsiteX16" fmla="*/ 1941177 w 2470072"/>
                <a:gd name="connsiteY16" fmla="*/ 10557 h 4394069"/>
                <a:gd name="connsiteX17" fmla="*/ 1859897 w 2470072"/>
                <a:gd name="connsiteY17" fmla="*/ 13097 h 4394069"/>
                <a:gd name="connsiteX18" fmla="*/ 1707497 w 2470072"/>
                <a:gd name="connsiteY18" fmla="*/ 152797 h 4394069"/>
                <a:gd name="connsiteX19" fmla="*/ 1471277 w 2470072"/>
                <a:gd name="connsiteY19" fmla="*/ 528717 h 4394069"/>
                <a:gd name="connsiteX20" fmla="*/ 1204577 w 2470072"/>
                <a:gd name="connsiteY20" fmla="*/ 841137 h 4394069"/>
                <a:gd name="connsiteX21" fmla="*/ 1075037 w 2470072"/>
                <a:gd name="connsiteY21" fmla="*/ 879237 h 4394069"/>
                <a:gd name="connsiteX22" fmla="*/ 922637 w 2470072"/>
                <a:gd name="connsiteY22" fmla="*/ 833517 h 4394069"/>
                <a:gd name="connsiteX23" fmla="*/ 899777 w 2470072"/>
                <a:gd name="connsiteY23" fmla="*/ 886857 h 4394069"/>
                <a:gd name="connsiteX24" fmla="*/ 1082657 w 2470072"/>
                <a:gd name="connsiteY24" fmla="*/ 947817 h 4394069"/>
                <a:gd name="connsiteX25" fmla="*/ 1036937 w 2470072"/>
                <a:gd name="connsiteY25" fmla="*/ 1321197 h 4394069"/>
                <a:gd name="connsiteX26" fmla="*/ 823577 w 2470072"/>
                <a:gd name="connsiteY26" fmla="*/ 2167017 h 4394069"/>
                <a:gd name="connsiteX27" fmla="*/ 564497 w 2470072"/>
                <a:gd name="connsiteY27" fmla="*/ 2989977 h 4394069"/>
                <a:gd name="connsiteX28" fmla="*/ 297797 w 2470072"/>
                <a:gd name="connsiteY28" fmla="*/ 3599577 h 4394069"/>
                <a:gd name="connsiteX29" fmla="*/ 252077 w 2470072"/>
                <a:gd name="connsiteY29" fmla="*/ 3835797 h 4394069"/>
                <a:gd name="connsiteX30" fmla="*/ 229217 w 2470072"/>
                <a:gd name="connsiteY30" fmla="*/ 3995817 h 4394069"/>
                <a:gd name="connsiteX31" fmla="*/ 15857 w 2470072"/>
                <a:gd name="connsiteY31" fmla="*/ 4148217 h 4394069"/>
                <a:gd name="connsiteX32" fmla="*/ 46337 w 2470072"/>
                <a:gd name="connsiteY32" fmla="*/ 4186317 h 4394069"/>
                <a:gd name="connsiteX33" fmla="*/ 290177 w 2470072"/>
                <a:gd name="connsiteY33" fmla="*/ 4033917 h 4394069"/>
                <a:gd name="connsiteX34" fmla="*/ 495917 w 2470072"/>
                <a:gd name="connsiteY34" fmla="*/ 4163457 h 4394069"/>
                <a:gd name="connsiteX35" fmla="*/ 777857 w 2470072"/>
                <a:gd name="connsiteY35" fmla="*/ 4353957 h 4394069"/>
                <a:gd name="connsiteX36" fmla="*/ 838817 w 2470072"/>
                <a:gd name="connsiteY36" fmla="*/ 4392057 h 4394069"/>
                <a:gd name="connsiteX0" fmla="*/ 838817 w 2470072"/>
                <a:gd name="connsiteY0" fmla="*/ 4383287 h 4385299"/>
                <a:gd name="connsiteX1" fmla="*/ 937877 w 2470072"/>
                <a:gd name="connsiteY1" fmla="*/ 4307087 h 4385299"/>
                <a:gd name="connsiteX2" fmla="*/ 1075037 w 2470072"/>
                <a:gd name="connsiteY2" fmla="*/ 4238507 h 4385299"/>
                <a:gd name="connsiteX3" fmla="*/ 1189337 w 2470072"/>
                <a:gd name="connsiteY3" fmla="*/ 3948947 h 4385299"/>
                <a:gd name="connsiteX4" fmla="*/ 1334117 w 2470072"/>
                <a:gd name="connsiteY4" fmla="*/ 3697487 h 4385299"/>
                <a:gd name="connsiteX5" fmla="*/ 1532237 w 2470072"/>
                <a:gd name="connsiteY5" fmla="*/ 3423167 h 4385299"/>
                <a:gd name="connsiteX6" fmla="*/ 1768457 w 2470072"/>
                <a:gd name="connsiteY6" fmla="*/ 3293627 h 4385299"/>
                <a:gd name="connsiteX7" fmla="*/ 1943717 w 2470072"/>
                <a:gd name="connsiteY7" fmla="*/ 3377447 h 4385299"/>
                <a:gd name="connsiteX8" fmla="*/ 1974197 w 2470072"/>
                <a:gd name="connsiteY8" fmla="*/ 3331727 h 4385299"/>
                <a:gd name="connsiteX9" fmla="*/ 1791317 w 2470072"/>
                <a:gd name="connsiteY9" fmla="*/ 3240287 h 4385299"/>
                <a:gd name="connsiteX10" fmla="*/ 1821797 w 2470072"/>
                <a:gd name="connsiteY10" fmla="*/ 2950727 h 4385299"/>
                <a:gd name="connsiteX11" fmla="*/ 2042777 w 2470072"/>
                <a:gd name="connsiteY11" fmla="*/ 1967747 h 4385299"/>
                <a:gd name="connsiteX12" fmla="*/ 2347577 w 2470072"/>
                <a:gd name="connsiteY12" fmla="*/ 939047 h 4385299"/>
                <a:gd name="connsiteX13" fmla="*/ 2469497 w 2470072"/>
                <a:gd name="connsiteY13" fmla="*/ 580907 h 4385299"/>
                <a:gd name="connsiteX14" fmla="*/ 2378057 w 2470072"/>
                <a:gd name="connsiteY14" fmla="*/ 337067 h 4385299"/>
                <a:gd name="connsiteX15" fmla="*/ 2060557 w 2470072"/>
                <a:gd name="connsiteY15" fmla="*/ 44967 h 4385299"/>
                <a:gd name="connsiteX16" fmla="*/ 1941177 w 2470072"/>
                <a:gd name="connsiteY16" fmla="*/ 1787 h 4385299"/>
                <a:gd name="connsiteX17" fmla="*/ 1852277 w 2470072"/>
                <a:gd name="connsiteY17" fmla="*/ 22107 h 4385299"/>
                <a:gd name="connsiteX18" fmla="*/ 1707497 w 2470072"/>
                <a:gd name="connsiteY18" fmla="*/ 144027 h 4385299"/>
                <a:gd name="connsiteX19" fmla="*/ 1471277 w 2470072"/>
                <a:gd name="connsiteY19" fmla="*/ 519947 h 4385299"/>
                <a:gd name="connsiteX20" fmla="*/ 1204577 w 2470072"/>
                <a:gd name="connsiteY20" fmla="*/ 832367 h 4385299"/>
                <a:gd name="connsiteX21" fmla="*/ 1075037 w 2470072"/>
                <a:gd name="connsiteY21" fmla="*/ 870467 h 4385299"/>
                <a:gd name="connsiteX22" fmla="*/ 922637 w 2470072"/>
                <a:gd name="connsiteY22" fmla="*/ 824747 h 4385299"/>
                <a:gd name="connsiteX23" fmla="*/ 899777 w 2470072"/>
                <a:gd name="connsiteY23" fmla="*/ 878087 h 4385299"/>
                <a:gd name="connsiteX24" fmla="*/ 1082657 w 2470072"/>
                <a:gd name="connsiteY24" fmla="*/ 939047 h 4385299"/>
                <a:gd name="connsiteX25" fmla="*/ 1036937 w 2470072"/>
                <a:gd name="connsiteY25" fmla="*/ 1312427 h 4385299"/>
                <a:gd name="connsiteX26" fmla="*/ 823577 w 2470072"/>
                <a:gd name="connsiteY26" fmla="*/ 2158247 h 4385299"/>
                <a:gd name="connsiteX27" fmla="*/ 564497 w 2470072"/>
                <a:gd name="connsiteY27" fmla="*/ 2981207 h 4385299"/>
                <a:gd name="connsiteX28" fmla="*/ 297797 w 2470072"/>
                <a:gd name="connsiteY28" fmla="*/ 3590807 h 4385299"/>
                <a:gd name="connsiteX29" fmla="*/ 252077 w 2470072"/>
                <a:gd name="connsiteY29" fmla="*/ 3827027 h 4385299"/>
                <a:gd name="connsiteX30" fmla="*/ 229217 w 2470072"/>
                <a:gd name="connsiteY30" fmla="*/ 3987047 h 4385299"/>
                <a:gd name="connsiteX31" fmla="*/ 15857 w 2470072"/>
                <a:gd name="connsiteY31" fmla="*/ 4139447 h 4385299"/>
                <a:gd name="connsiteX32" fmla="*/ 46337 w 2470072"/>
                <a:gd name="connsiteY32" fmla="*/ 4177547 h 4385299"/>
                <a:gd name="connsiteX33" fmla="*/ 290177 w 2470072"/>
                <a:gd name="connsiteY33" fmla="*/ 4025147 h 4385299"/>
                <a:gd name="connsiteX34" fmla="*/ 495917 w 2470072"/>
                <a:gd name="connsiteY34" fmla="*/ 4154687 h 4385299"/>
                <a:gd name="connsiteX35" fmla="*/ 777857 w 2470072"/>
                <a:gd name="connsiteY35" fmla="*/ 4345187 h 4385299"/>
                <a:gd name="connsiteX36" fmla="*/ 838817 w 2470072"/>
                <a:gd name="connsiteY36" fmla="*/ 4383287 h 4385299"/>
                <a:gd name="connsiteX0" fmla="*/ 838817 w 2470072"/>
                <a:gd name="connsiteY0" fmla="*/ 4390108 h 4392120"/>
                <a:gd name="connsiteX1" fmla="*/ 937877 w 2470072"/>
                <a:gd name="connsiteY1" fmla="*/ 4313908 h 4392120"/>
                <a:gd name="connsiteX2" fmla="*/ 1075037 w 2470072"/>
                <a:gd name="connsiteY2" fmla="*/ 4245328 h 4392120"/>
                <a:gd name="connsiteX3" fmla="*/ 1189337 w 2470072"/>
                <a:gd name="connsiteY3" fmla="*/ 3955768 h 4392120"/>
                <a:gd name="connsiteX4" fmla="*/ 1334117 w 2470072"/>
                <a:gd name="connsiteY4" fmla="*/ 3704308 h 4392120"/>
                <a:gd name="connsiteX5" fmla="*/ 1532237 w 2470072"/>
                <a:gd name="connsiteY5" fmla="*/ 3429988 h 4392120"/>
                <a:gd name="connsiteX6" fmla="*/ 1768457 w 2470072"/>
                <a:gd name="connsiteY6" fmla="*/ 3300448 h 4392120"/>
                <a:gd name="connsiteX7" fmla="*/ 1943717 w 2470072"/>
                <a:gd name="connsiteY7" fmla="*/ 3384268 h 4392120"/>
                <a:gd name="connsiteX8" fmla="*/ 1974197 w 2470072"/>
                <a:gd name="connsiteY8" fmla="*/ 3338548 h 4392120"/>
                <a:gd name="connsiteX9" fmla="*/ 1791317 w 2470072"/>
                <a:gd name="connsiteY9" fmla="*/ 3247108 h 4392120"/>
                <a:gd name="connsiteX10" fmla="*/ 1821797 w 2470072"/>
                <a:gd name="connsiteY10" fmla="*/ 2957548 h 4392120"/>
                <a:gd name="connsiteX11" fmla="*/ 2042777 w 2470072"/>
                <a:gd name="connsiteY11" fmla="*/ 1974568 h 4392120"/>
                <a:gd name="connsiteX12" fmla="*/ 2347577 w 2470072"/>
                <a:gd name="connsiteY12" fmla="*/ 945868 h 4392120"/>
                <a:gd name="connsiteX13" fmla="*/ 2469497 w 2470072"/>
                <a:gd name="connsiteY13" fmla="*/ 587728 h 4392120"/>
                <a:gd name="connsiteX14" fmla="*/ 2378057 w 2470072"/>
                <a:gd name="connsiteY14" fmla="*/ 343888 h 4392120"/>
                <a:gd name="connsiteX15" fmla="*/ 2060557 w 2470072"/>
                <a:gd name="connsiteY15" fmla="*/ 51788 h 4392120"/>
                <a:gd name="connsiteX16" fmla="*/ 1938637 w 2470072"/>
                <a:gd name="connsiteY16" fmla="*/ 988 h 4392120"/>
                <a:gd name="connsiteX17" fmla="*/ 1852277 w 2470072"/>
                <a:gd name="connsiteY17" fmla="*/ 28928 h 4392120"/>
                <a:gd name="connsiteX18" fmla="*/ 1707497 w 2470072"/>
                <a:gd name="connsiteY18" fmla="*/ 150848 h 4392120"/>
                <a:gd name="connsiteX19" fmla="*/ 1471277 w 2470072"/>
                <a:gd name="connsiteY19" fmla="*/ 526768 h 4392120"/>
                <a:gd name="connsiteX20" fmla="*/ 1204577 w 2470072"/>
                <a:gd name="connsiteY20" fmla="*/ 839188 h 4392120"/>
                <a:gd name="connsiteX21" fmla="*/ 1075037 w 2470072"/>
                <a:gd name="connsiteY21" fmla="*/ 877288 h 4392120"/>
                <a:gd name="connsiteX22" fmla="*/ 922637 w 2470072"/>
                <a:gd name="connsiteY22" fmla="*/ 831568 h 4392120"/>
                <a:gd name="connsiteX23" fmla="*/ 899777 w 2470072"/>
                <a:gd name="connsiteY23" fmla="*/ 884908 h 4392120"/>
                <a:gd name="connsiteX24" fmla="*/ 1082657 w 2470072"/>
                <a:gd name="connsiteY24" fmla="*/ 945868 h 4392120"/>
                <a:gd name="connsiteX25" fmla="*/ 1036937 w 2470072"/>
                <a:gd name="connsiteY25" fmla="*/ 1319248 h 4392120"/>
                <a:gd name="connsiteX26" fmla="*/ 823577 w 2470072"/>
                <a:gd name="connsiteY26" fmla="*/ 2165068 h 4392120"/>
                <a:gd name="connsiteX27" fmla="*/ 564497 w 2470072"/>
                <a:gd name="connsiteY27" fmla="*/ 2988028 h 4392120"/>
                <a:gd name="connsiteX28" fmla="*/ 297797 w 2470072"/>
                <a:gd name="connsiteY28" fmla="*/ 3597628 h 4392120"/>
                <a:gd name="connsiteX29" fmla="*/ 252077 w 2470072"/>
                <a:gd name="connsiteY29" fmla="*/ 3833848 h 4392120"/>
                <a:gd name="connsiteX30" fmla="*/ 229217 w 2470072"/>
                <a:gd name="connsiteY30" fmla="*/ 3993868 h 4392120"/>
                <a:gd name="connsiteX31" fmla="*/ 15857 w 2470072"/>
                <a:gd name="connsiteY31" fmla="*/ 4146268 h 4392120"/>
                <a:gd name="connsiteX32" fmla="*/ 46337 w 2470072"/>
                <a:gd name="connsiteY32" fmla="*/ 4184368 h 4392120"/>
                <a:gd name="connsiteX33" fmla="*/ 290177 w 2470072"/>
                <a:gd name="connsiteY33" fmla="*/ 4031968 h 4392120"/>
                <a:gd name="connsiteX34" fmla="*/ 495917 w 2470072"/>
                <a:gd name="connsiteY34" fmla="*/ 4161508 h 4392120"/>
                <a:gd name="connsiteX35" fmla="*/ 777857 w 2470072"/>
                <a:gd name="connsiteY35" fmla="*/ 4352008 h 4392120"/>
                <a:gd name="connsiteX36" fmla="*/ 838817 w 2470072"/>
                <a:gd name="connsiteY36" fmla="*/ 4390108 h 4392120"/>
                <a:gd name="connsiteX0" fmla="*/ 838817 w 2470072"/>
                <a:gd name="connsiteY0" fmla="*/ 4390241 h 4392253"/>
                <a:gd name="connsiteX1" fmla="*/ 937877 w 2470072"/>
                <a:gd name="connsiteY1" fmla="*/ 4314041 h 4392253"/>
                <a:gd name="connsiteX2" fmla="*/ 1075037 w 2470072"/>
                <a:gd name="connsiteY2" fmla="*/ 4245461 h 4392253"/>
                <a:gd name="connsiteX3" fmla="*/ 1189337 w 2470072"/>
                <a:gd name="connsiteY3" fmla="*/ 3955901 h 4392253"/>
                <a:gd name="connsiteX4" fmla="*/ 1334117 w 2470072"/>
                <a:gd name="connsiteY4" fmla="*/ 3704441 h 4392253"/>
                <a:gd name="connsiteX5" fmla="*/ 1532237 w 2470072"/>
                <a:gd name="connsiteY5" fmla="*/ 3430121 h 4392253"/>
                <a:gd name="connsiteX6" fmla="*/ 1768457 w 2470072"/>
                <a:gd name="connsiteY6" fmla="*/ 3300581 h 4392253"/>
                <a:gd name="connsiteX7" fmla="*/ 1943717 w 2470072"/>
                <a:gd name="connsiteY7" fmla="*/ 3384401 h 4392253"/>
                <a:gd name="connsiteX8" fmla="*/ 1974197 w 2470072"/>
                <a:gd name="connsiteY8" fmla="*/ 3338681 h 4392253"/>
                <a:gd name="connsiteX9" fmla="*/ 1791317 w 2470072"/>
                <a:gd name="connsiteY9" fmla="*/ 3247241 h 4392253"/>
                <a:gd name="connsiteX10" fmla="*/ 1821797 w 2470072"/>
                <a:gd name="connsiteY10" fmla="*/ 2957681 h 4392253"/>
                <a:gd name="connsiteX11" fmla="*/ 2042777 w 2470072"/>
                <a:gd name="connsiteY11" fmla="*/ 1974701 h 4392253"/>
                <a:gd name="connsiteX12" fmla="*/ 2347577 w 2470072"/>
                <a:gd name="connsiteY12" fmla="*/ 946001 h 4392253"/>
                <a:gd name="connsiteX13" fmla="*/ 2469497 w 2470072"/>
                <a:gd name="connsiteY13" fmla="*/ 587861 h 4392253"/>
                <a:gd name="connsiteX14" fmla="*/ 2378057 w 2470072"/>
                <a:gd name="connsiteY14" fmla="*/ 344021 h 4392253"/>
                <a:gd name="connsiteX15" fmla="*/ 2060557 w 2470072"/>
                <a:gd name="connsiteY15" fmla="*/ 51921 h 4392253"/>
                <a:gd name="connsiteX16" fmla="*/ 1938637 w 2470072"/>
                <a:gd name="connsiteY16" fmla="*/ 1121 h 4392253"/>
                <a:gd name="connsiteX17" fmla="*/ 1852277 w 2470072"/>
                <a:gd name="connsiteY17" fmla="*/ 29061 h 4392253"/>
                <a:gd name="connsiteX18" fmla="*/ 1707497 w 2470072"/>
                <a:gd name="connsiteY18" fmla="*/ 161141 h 4392253"/>
                <a:gd name="connsiteX19" fmla="*/ 1471277 w 2470072"/>
                <a:gd name="connsiteY19" fmla="*/ 526901 h 4392253"/>
                <a:gd name="connsiteX20" fmla="*/ 1204577 w 2470072"/>
                <a:gd name="connsiteY20" fmla="*/ 839321 h 4392253"/>
                <a:gd name="connsiteX21" fmla="*/ 1075037 w 2470072"/>
                <a:gd name="connsiteY21" fmla="*/ 877421 h 4392253"/>
                <a:gd name="connsiteX22" fmla="*/ 922637 w 2470072"/>
                <a:gd name="connsiteY22" fmla="*/ 831701 h 4392253"/>
                <a:gd name="connsiteX23" fmla="*/ 899777 w 2470072"/>
                <a:gd name="connsiteY23" fmla="*/ 885041 h 4392253"/>
                <a:gd name="connsiteX24" fmla="*/ 1082657 w 2470072"/>
                <a:gd name="connsiteY24" fmla="*/ 946001 h 4392253"/>
                <a:gd name="connsiteX25" fmla="*/ 1036937 w 2470072"/>
                <a:gd name="connsiteY25" fmla="*/ 1319381 h 4392253"/>
                <a:gd name="connsiteX26" fmla="*/ 823577 w 2470072"/>
                <a:gd name="connsiteY26" fmla="*/ 2165201 h 4392253"/>
                <a:gd name="connsiteX27" fmla="*/ 564497 w 2470072"/>
                <a:gd name="connsiteY27" fmla="*/ 2988161 h 4392253"/>
                <a:gd name="connsiteX28" fmla="*/ 297797 w 2470072"/>
                <a:gd name="connsiteY28" fmla="*/ 3597761 h 4392253"/>
                <a:gd name="connsiteX29" fmla="*/ 252077 w 2470072"/>
                <a:gd name="connsiteY29" fmla="*/ 3833981 h 4392253"/>
                <a:gd name="connsiteX30" fmla="*/ 229217 w 2470072"/>
                <a:gd name="connsiteY30" fmla="*/ 3994001 h 4392253"/>
                <a:gd name="connsiteX31" fmla="*/ 15857 w 2470072"/>
                <a:gd name="connsiteY31" fmla="*/ 4146401 h 4392253"/>
                <a:gd name="connsiteX32" fmla="*/ 46337 w 2470072"/>
                <a:gd name="connsiteY32" fmla="*/ 4184501 h 4392253"/>
                <a:gd name="connsiteX33" fmla="*/ 290177 w 2470072"/>
                <a:gd name="connsiteY33" fmla="*/ 4032101 h 4392253"/>
                <a:gd name="connsiteX34" fmla="*/ 495917 w 2470072"/>
                <a:gd name="connsiteY34" fmla="*/ 4161641 h 4392253"/>
                <a:gd name="connsiteX35" fmla="*/ 777857 w 2470072"/>
                <a:gd name="connsiteY35" fmla="*/ 4352141 h 4392253"/>
                <a:gd name="connsiteX36" fmla="*/ 838817 w 2470072"/>
                <a:gd name="connsiteY36" fmla="*/ 4390241 h 4392253"/>
                <a:gd name="connsiteX0" fmla="*/ 838817 w 2470072"/>
                <a:gd name="connsiteY0" fmla="*/ 4390241 h 4392253"/>
                <a:gd name="connsiteX1" fmla="*/ 937877 w 2470072"/>
                <a:gd name="connsiteY1" fmla="*/ 4314041 h 4392253"/>
                <a:gd name="connsiteX2" fmla="*/ 1075037 w 2470072"/>
                <a:gd name="connsiteY2" fmla="*/ 4245461 h 4392253"/>
                <a:gd name="connsiteX3" fmla="*/ 1189337 w 2470072"/>
                <a:gd name="connsiteY3" fmla="*/ 3955901 h 4392253"/>
                <a:gd name="connsiteX4" fmla="*/ 1334117 w 2470072"/>
                <a:gd name="connsiteY4" fmla="*/ 3704441 h 4392253"/>
                <a:gd name="connsiteX5" fmla="*/ 1532237 w 2470072"/>
                <a:gd name="connsiteY5" fmla="*/ 3430121 h 4392253"/>
                <a:gd name="connsiteX6" fmla="*/ 1768457 w 2470072"/>
                <a:gd name="connsiteY6" fmla="*/ 3300581 h 4392253"/>
                <a:gd name="connsiteX7" fmla="*/ 1943717 w 2470072"/>
                <a:gd name="connsiteY7" fmla="*/ 3384401 h 4392253"/>
                <a:gd name="connsiteX8" fmla="*/ 1974197 w 2470072"/>
                <a:gd name="connsiteY8" fmla="*/ 3338681 h 4392253"/>
                <a:gd name="connsiteX9" fmla="*/ 1791317 w 2470072"/>
                <a:gd name="connsiteY9" fmla="*/ 3247241 h 4392253"/>
                <a:gd name="connsiteX10" fmla="*/ 1821797 w 2470072"/>
                <a:gd name="connsiteY10" fmla="*/ 2957681 h 4392253"/>
                <a:gd name="connsiteX11" fmla="*/ 2042777 w 2470072"/>
                <a:gd name="connsiteY11" fmla="*/ 1974701 h 4392253"/>
                <a:gd name="connsiteX12" fmla="*/ 2347577 w 2470072"/>
                <a:gd name="connsiteY12" fmla="*/ 946001 h 4392253"/>
                <a:gd name="connsiteX13" fmla="*/ 2469497 w 2470072"/>
                <a:gd name="connsiteY13" fmla="*/ 587861 h 4392253"/>
                <a:gd name="connsiteX14" fmla="*/ 2378057 w 2470072"/>
                <a:gd name="connsiteY14" fmla="*/ 344021 h 4392253"/>
                <a:gd name="connsiteX15" fmla="*/ 2060557 w 2470072"/>
                <a:gd name="connsiteY15" fmla="*/ 51921 h 4392253"/>
                <a:gd name="connsiteX16" fmla="*/ 1951337 w 2470072"/>
                <a:gd name="connsiteY16" fmla="*/ 1121 h 4392253"/>
                <a:gd name="connsiteX17" fmla="*/ 1852277 w 2470072"/>
                <a:gd name="connsiteY17" fmla="*/ 29061 h 4392253"/>
                <a:gd name="connsiteX18" fmla="*/ 1707497 w 2470072"/>
                <a:gd name="connsiteY18" fmla="*/ 161141 h 4392253"/>
                <a:gd name="connsiteX19" fmla="*/ 1471277 w 2470072"/>
                <a:gd name="connsiteY19" fmla="*/ 526901 h 4392253"/>
                <a:gd name="connsiteX20" fmla="*/ 1204577 w 2470072"/>
                <a:gd name="connsiteY20" fmla="*/ 839321 h 4392253"/>
                <a:gd name="connsiteX21" fmla="*/ 1075037 w 2470072"/>
                <a:gd name="connsiteY21" fmla="*/ 877421 h 4392253"/>
                <a:gd name="connsiteX22" fmla="*/ 922637 w 2470072"/>
                <a:gd name="connsiteY22" fmla="*/ 831701 h 4392253"/>
                <a:gd name="connsiteX23" fmla="*/ 899777 w 2470072"/>
                <a:gd name="connsiteY23" fmla="*/ 885041 h 4392253"/>
                <a:gd name="connsiteX24" fmla="*/ 1082657 w 2470072"/>
                <a:gd name="connsiteY24" fmla="*/ 946001 h 4392253"/>
                <a:gd name="connsiteX25" fmla="*/ 1036937 w 2470072"/>
                <a:gd name="connsiteY25" fmla="*/ 1319381 h 4392253"/>
                <a:gd name="connsiteX26" fmla="*/ 823577 w 2470072"/>
                <a:gd name="connsiteY26" fmla="*/ 2165201 h 4392253"/>
                <a:gd name="connsiteX27" fmla="*/ 564497 w 2470072"/>
                <a:gd name="connsiteY27" fmla="*/ 2988161 h 4392253"/>
                <a:gd name="connsiteX28" fmla="*/ 297797 w 2470072"/>
                <a:gd name="connsiteY28" fmla="*/ 3597761 h 4392253"/>
                <a:gd name="connsiteX29" fmla="*/ 252077 w 2470072"/>
                <a:gd name="connsiteY29" fmla="*/ 3833981 h 4392253"/>
                <a:gd name="connsiteX30" fmla="*/ 229217 w 2470072"/>
                <a:gd name="connsiteY30" fmla="*/ 3994001 h 4392253"/>
                <a:gd name="connsiteX31" fmla="*/ 15857 w 2470072"/>
                <a:gd name="connsiteY31" fmla="*/ 4146401 h 4392253"/>
                <a:gd name="connsiteX32" fmla="*/ 46337 w 2470072"/>
                <a:gd name="connsiteY32" fmla="*/ 4184501 h 4392253"/>
                <a:gd name="connsiteX33" fmla="*/ 290177 w 2470072"/>
                <a:gd name="connsiteY33" fmla="*/ 4032101 h 4392253"/>
                <a:gd name="connsiteX34" fmla="*/ 495917 w 2470072"/>
                <a:gd name="connsiteY34" fmla="*/ 4161641 h 4392253"/>
                <a:gd name="connsiteX35" fmla="*/ 777857 w 2470072"/>
                <a:gd name="connsiteY35" fmla="*/ 4352141 h 4392253"/>
                <a:gd name="connsiteX36" fmla="*/ 838817 w 2470072"/>
                <a:gd name="connsiteY36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68457 w 2445410"/>
                <a:gd name="connsiteY6" fmla="*/ 3300581 h 4392253"/>
                <a:gd name="connsiteX7" fmla="*/ 1943717 w 2445410"/>
                <a:gd name="connsiteY7" fmla="*/ 3384401 h 4392253"/>
                <a:gd name="connsiteX8" fmla="*/ 1974197 w 2445410"/>
                <a:gd name="connsiteY8" fmla="*/ 3338681 h 4392253"/>
                <a:gd name="connsiteX9" fmla="*/ 1791317 w 2445410"/>
                <a:gd name="connsiteY9" fmla="*/ 3247241 h 4392253"/>
                <a:gd name="connsiteX10" fmla="*/ 1821797 w 2445410"/>
                <a:gd name="connsiteY10" fmla="*/ 2957681 h 4392253"/>
                <a:gd name="connsiteX11" fmla="*/ 2042777 w 2445410"/>
                <a:gd name="connsiteY11" fmla="*/ 1974701 h 4392253"/>
                <a:gd name="connsiteX12" fmla="*/ 2347577 w 2445410"/>
                <a:gd name="connsiteY12" fmla="*/ 946001 h 4392253"/>
                <a:gd name="connsiteX13" fmla="*/ 2444097 w 2445410"/>
                <a:gd name="connsiteY13" fmla="*/ 590401 h 4392253"/>
                <a:gd name="connsiteX14" fmla="*/ 2378057 w 2445410"/>
                <a:gd name="connsiteY14" fmla="*/ 344021 h 4392253"/>
                <a:gd name="connsiteX15" fmla="*/ 2060557 w 2445410"/>
                <a:gd name="connsiteY15" fmla="*/ 51921 h 4392253"/>
                <a:gd name="connsiteX16" fmla="*/ 1951337 w 2445410"/>
                <a:gd name="connsiteY16" fmla="*/ 1121 h 4392253"/>
                <a:gd name="connsiteX17" fmla="*/ 1852277 w 2445410"/>
                <a:gd name="connsiteY17" fmla="*/ 29061 h 4392253"/>
                <a:gd name="connsiteX18" fmla="*/ 1707497 w 2445410"/>
                <a:gd name="connsiteY18" fmla="*/ 161141 h 4392253"/>
                <a:gd name="connsiteX19" fmla="*/ 1471277 w 2445410"/>
                <a:gd name="connsiteY19" fmla="*/ 526901 h 4392253"/>
                <a:gd name="connsiteX20" fmla="*/ 1204577 w 2445410"/>
                <a:gd name="connsiteY20" fmla="*/ 839321 h 4392253"/>
                <a:gd name="connsiteX21" fmla="*/ 1075037 w 2445410"/>
                <a:gd name="connsiteY21" fmla="*/ 877421 h 4392253"/>
                <a:gd name="connsiteX22" fmla="*/ 922637 w 2445410"/>
                <a:gd name="connsiteY22" fmla="*/ 831701 h 4392253"/>
                <a:gd name="connsiteX23" fmla="*/ 899777 w 2445410"/>
                <a:gd name="connsiteY23" fmla="*/ 885041 h 4392253"/>
                <a:gd name="connsiteX24" fmla="*/ 1082657 w 2445410"/>
                <a:gd name="connsiteY24" fmla="*/ 946001 h 4392253"/>
                <a:gd name="connsiteX25" fmla="*/ 1036937 w 2445410"/>
                <a:gd name="connsiteY25" fmla="*/ 1319381 h 4392253"/>
                <a:gd name="connsiteX26" fmla="*/ 823577 w 2445410"/>
                <a:gd name="connsiteY26" fmla="*/ 2165201 h 4392253"/>
                <a:gd name="connsiteX27" fmla="*/ 564497 w 2445410"/>
                <a:gd name="connsiteY27" fmla="*/ 2988161 h 4392253"/>
                <a:gd name="connsiteX28" fmla="*/ 297797 w 2445410"/>
                <a:gd name="connsiteY28" fmla="*/ 3597761 h 4392253"/>
                <a:gd name="connsiteX29" fmla="*/ 252077 w 2445410"/>
                <a:gd name="connsiteY29" fmla="*/ 3833981 h 4392253"/>
                <a:gd name="connsiteX30" fmla="*/ 229217 w 2445410"/>
                <a:gd name="connsiteY30" fmla="*/ 3994001 h 4392253"/>
                <a:gd name="connsiteX31" fmla="*/ 15857 w 2445410"/>
                <a:gd name="connsiteY31" fmla="*/ 4146401 h 4392253"/>
                <a:gd name="connsiteX32" fmla="*/ 46337 w 2445410"/>
                <a:gd name="connsiteY32" fmla="*/ 4184501 h 4392253"/>
                <a:gd name="connsiteX33" fmla="*/ 290177 w 2445410"/>
                <a:gd name="connsiteY33" fmla="*/ 4032101 h 4392253"/>
                <a:gd name="connsiteX34" fmla="*/ 495917 w 2445410"/>
                <a:gd name="connsiteY34" fmla="*/ 4161641 h 4392253"/>
                <a:gd name="connsiteX35" fmla="*/ 777857 w 2445410"/>
                <a:gd name="connsiteY35" fmla="*/ 4352141 h 4392253"/>
                <a:gd name="connsiteX36" fmla="*/ 838817 w 2445410"/>
                <a:gd name="connsiteY36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68457 w 2445410"/>
                <a:gd name="connsiteY6" fmla="*/ 3300581 h 4392253"/>
                <a:gd name="connsiteX7" fmla="*/ 1974197 w 2445410"/>
                <a:gd name="connsiteY7" fmla="*/ 3338681 h 4392253"/>
                <a:gd name="connsiteX8" fmla="*/ 1791317 w 2445410"/>
                <a:gd name="connsiteY8" fmla="*/ 3247241 h 4392253"/>
                <a:gd name="connsiteX9" fmla="*/ 1821797 w 2445410"/>
                <a:gd name="connsiteY9" fmla="*/ 2957681 h 4392253"/>
                <a:gd name="connsiteX10" fmla="*/ 2042777 w 2445410"/>
                <a:gd name="connsiteY10" fmla="*/ 1974701 h 4392253"/>
                <a:gd name="connsiteX11" fmla="*/ 2347577 w 2445410"/>
                <a:gd name="connsiteY11" fmla="*/ 946001 h 4392253"/>
                <a:gd name="connsiteX12" fmla="*/ 2444097 w 2445410"/>
                <a:gd name="connsiteY12" fmla="*/ 590401 h 4392253"/>
                <a:gd name="connsiteX13" fmla="*/ 2378057 w 2445410"/>
                <a:gd name="connsiteY13" fmla="*/ 344021 h 4392253"/>
                <a:gd name="connsiteX14" fmla="*/ 2060557 w 2445410"/>
                <a:gd name="connsiteY14" fmla="*/ 51921 h 4392253"/>
                <a:gd name="connsiteX15" fmla="*/ 1951337 w 2445410"/>
                <a:gd name="connsiteY15" fmla="*/ 1121 h 4392253"/>
                <a:gd name="connsiteX16" fmla="*/ 1852277 w 2445410"/>
                <a:gd name="connsiteY16" fmla="*/ 29061 h 4392253"/>
                <a:gd name="connsiteX17" fmla="*/ 1707497 w 2445410"/>
                <a:gd name="connsiteY17" fmla="*/ 161141 h 4392253"/>
                <a:gd name="connsiteX18" fmla="*/ 1471277 w 2445410"/>
                <a:gd name="connsiteY18" fmla="*/ 526901 h 4392253"/>
                <a:gd name="connsiteX19" fmla="*/ 1204577 w 2445410"/>
                <a:gd name="connsiteY19" fmla="*/ 839321 h 4392253"/>
                <a:gd name="connsiteX20" fmla="*/ 1075037 w 2445410"/>
                <a:gd name="connsiteY20" fmla="*/ 877421 h 4392253"/>
                <a:gd name="connsiteX21" fmla="*/ 922637 w 2445410"/>
                <a:gd name="connsiteY21" fmla="*/ 831701 h 4392253"/>
                <a:gd name="connsiteX22" fmla="*/ 899777 w 2445410"/>
                <a:gd name="connsiteY22" fmla="*/ 885041 h 4392253"/>
                <a:gd name="connsiteX23" fmla="*/ 1082657 w 2445410"/>
                <a:gd name="connsiteY23" fmla="*/ 946001 h 4392253"/>
                <a:gd name="connsiteX24" fmla="*/ 1036937 w 2445410"/>
                <a:gd name="connsiteY24" fmla="*/ 1319381 h 4392253"/>
                <a:gd name="connsiteX25" fmla="*/ 823577 w 2445410"/>
                <a:gd name="connsiteY25" fmla="*/ 2165201 h 4392253"/>
                <a:gd name="connsiteX26" fmla="*/ 564497 w 2445410"/>
                <a:gd name="connsiteY26" fmla="*/ 2988161 h 4392253"/>
                <a:gd name="connsiteX27" fmla="*/ 297797 w 2445410"/>
                <a:gd name="connsiteY27" fmla="*/ 3597761 h 4392253"/>
                <a:gd name="connsiteX28" fmla="*/ 252077 w 2445410"/>
                <a:gd name="connsiteY28" fmla="*/ 3833981 h 4392253"/>
                <a:gd name="connsiteX29" fmla="*/ 229217 w 2445410"/>
                <a:gd name="connsiteY29" fmla="*/ 3994001 h 4392253"/>
                <a:gd name="connsiteX30" fmla="*/ 15857 w 2445410"/>
                <a:gd name="connsiteY30" fmla="*/ 4146401 h 4392253"/>
                <a:gd name="connsiteX31" fmla="*/ 46337 w 2445410"/>
                <a:gd name="connsiteY31" fmla="*/ 4184501 h 4392253"/>
                <a:gd name="connsiteX32" fmla="*/ 290177 w 2445410"/>
                <a:gd name="connsiteY32" fmla="*/ 4032101 h 4392253"/>
                <a:gd name="connsiteX33" fmla="*/ 495917 w 2445410"/>
                <a:gd name="connsiteY33" fmla="*/ 4161641 h 4392253"/>
                <a:gd name="connsiteX34" fmla="*/ 777857 w 2445410"/>
                <a:gd name="connsiteY34" fmla="*/ 4352141 h 4392253"/>
                <a:gd name="connsiteX35" fmla="*/ 838817 w 2445410"/>
                <a:gd name="connsiteY35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68457 w 2445410"/>
                <a:gd name="connsiteY6" fmla="*/ 3300581 h 4392253"/>
                <a:gd name="connsiteX7" fmla="*/ 1791317 w 2445410"/>
                <a:gd name="connsiteY7" fmla="*/ 324724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50677 w 2445410"/>
                <a:gd name="connsiteY6" fmla="*/ 3305661 h 4392253"/>
                <a:gd name="connsiteX7" fmla="*/ 1791317 w 2445410"/>
                <a:gd name="connsiteY7" fmla="*/ 324724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50677 w 2445410"/>
                <a:gd name="connsiteY6" fmla="*/ 3305661 h 4392253"/>
                <a:gd name="connsiteX7" fmla="*/ 1791317 w 2445410"/>
                <a:gd name="connsiteY7" fmla="*/ 324724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50677 w 2445410"/>
                <a:gd name="connsiteY6" fmla="*/ 3305661 h 4392253"/>
                <a:gd name="connsiteX7" fmla="*/ 1814177 w 2445410"/>
                <a:gd name="connsiteY7" fmla="*/ 324724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50677 w 2445410"/>
                <a:gd name="connsiteY6" fmla="*/ 3305661 h 4392253"/>
                <a:gd name="connsiteX7" fmla="*/ 1814177 w 2445410"/>
                <a:gd name="connsiteY7" fmla="*/ 324724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50677 w 2445410"/>
                <a:gd name="connsiteY6" fmla="*/ 3305661 h 4392253"/>
                <a:gd name="connsiteX7" fmla="*/ 1811637 w 2445410"/>
                <a:gd name="connsiteY7" fmla="*/ 326248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35437 w 2445410"/>
                <a:gd name="connsiteY6" fmla="*/ 3298041 h 4392253"/>
                <a:gd name="connsiteX7" fmla="*/ 1811637 w 2445410"/>
                <a:gd name="connsiteY7" fmla="*/ 326248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2237 w 2445410"/>
                <a:gd name="connsiteY5" fmla="*/ 3430121 h 4392253"/>
                <a:gd name="connsiteX6" fmla="*/ 1727817 w 2445410"/>
                <a:gd name="connsiteY6" fmla="*/ 3313281 h 4392253"/>
                <a:gd name="connsiteX7" fmla="*/ 1811637 w 2445410"/>
                <a:gd name="connsiteY7" fmla="*/ 326248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75037 w 2445410"/>
                <a:gd name="connsiteY2" fmla="*/ 424546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9857 w 2445410"/>
                <a:gd name="connsiteY5" fmla="*/ 3445361 h 4392253"/>
                <a:gd name="connsiteX6" fmla="*/ 1727817 w 2445410"/>
                <a:gd name="connsiteY6" fmla="*/ 3313281 h 4392253"/>
                <a:gd name="connsiteX7" fmla="*/ 1811637 w 2445410"/>
                <a:gd name="connsiteY7" fmla="*/ 326248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38817 w 2445410"/>
                <a:gd name="connsiteY0" fmla="*/ 4390241 h 4392253"/>
                <a:gd name="connsiteX1" fmla="*/ 937877 w 2445410"/>
                <a:gd name="connsiteY1" fmla="*/ 4314041 h 4392253"/>
                <a:gd name="connsiteX2" fmla="*/ 1054717 w 2445410"/>
                <a:gd name="connsiteY2" fmla="*/ 4217521 h 4392253"/>
                <a:gd name="connsiteX3" fmla="*/ 1189337 w 2445410"/>
                <a:gd name="connsiteY3" fmla="*/ 3955901 h 4392253"/>
                <a:gd name="connsiteX4" fmla="*/ 1334117 w 2445410"/>
                <a:gd name="connsiteY4" fmla="*/ 3704441 h 4392253"/>
                <a:gd name="connsiteX5" fmla="*/ 1539857 w 2445410"/>
                <a:gd name="connsiteY5" fmla="*/ 3445361 h 4392253"/>
                <a:gd name="connsiteX6" fmla="*/ 1727817 w 2445410"/>
                <a:gd name="connsiteY6" fmla="*/ 3313281 h 4392253"/>
                <a:gd name="connsiteX7" fmla="*/ 1811637 w 2445410"/>
                <a:gd name="connsiteY7" fmla="*/ 3262481 h 4392253"/>
                <a:gd name="connsiteX8" fmla="*/ 1821797 w 2445410"/>
                <a:gd name="connsiteY8" fmla="*/ 2957681 h 4392253"/>
                <a:gd name="connsiteX9" fmla="*/ 2042777 w 2445410"/>
                <a:gd name="connsiteY9" fmla="*/ 1974701 h 4392253"/>
                <a:gd name="connsiteX10" fmla="*/ 2347577 w 2445410"/>
                <a:gd name="connsiteY10" fmla="*/ 946001 h 4392253"/>
                <a:gd name="connsiteX11" fmla="*/ 2444097 w 2445410"/>
                <a:gd name="connsiteY11" fmla="*/ 590401 h 4392253"/>
                <a:gd name="connsiteX12" fmla="*/ 2378057 w 2445410"/>
                <a:gd name="connsiteY12" fmla="*/ 344021 h 4392253"/>
                <a:gd name="connsiteX13" fmla="*/ 2060557 w 2445410"/>
                <a:gd name="connsiteY13" fmla="*/ 51921 h 4392253"/>
                <a:gd name="connsiteX14" fmla="*/ 1951337 w 2445410"/>
                <a:gd name="connsiteY14" fmla="*/ 1121 h 4392253"/>
                <a:gd name="connsiteX15" fmla="*/ 1852277 w 2445410"/>
                <a:gd name="connsiteY15" fmla="*/ 29061 h 4392253"/>
                <a:gd name="connsiteX16" fmla="*/ 1707497 w 2445410"/>
                <a:gd name="connsiteY16" fmla="*/ 161141 h 4392253"/>
                <a:gd name="connsiteX17" fmla="*/ 1471277 w 2445410"/>
                <a:gd name="connsiteY17" fmla="*/ 526901 h 4392253"/>
                <a:gd name="connsiteX18" fmla="*/ 1204577 w 2445410"/>
                <a:gd name="connsiteY18" fmla="*/ 839321 h 4392253"/>
                <a:gd name="connsiteX19" fmla="*/ 1075037 w 2445410"/>
                <a:gd name="connsiteY19" fmla="*/ 877421 h 4392253"/>
                <a:gd name="connsiteX20" fmla="*/ 922637 w 2445410"/>
                <a:gd name="connsiteY20" fmla="*/ 831701 h 4392253"/>
                <a:gd name="connsiteX21" fmla="*/ 899777 w 2445410"/>
                <a:gd name="connsiteY21" fmla="*/ 885041 h 4392253"/>
                <a:gd name="connsiteX22" fmla="*/ 1082657 w 2445410"/>
                <a:gd name="connsiteY22" fmla="*/ 946001 h 4392253"/>
                <a:gd name="connsiteX23" fmla="*/ 1036937 w 2445410"/>
                <a:gd name="connsiteY23" fmla="*/ 1319381 h 4392253"/>
                <a:gd name="connsiteX24" fmla="*/ 823577 w 2445410"/>
                <a:gd name="connsiteY24" fmla="*/ 2165201 h 4392253"/>
                <a:gd name="connsiteX25" fmla="*/ 564497 w 2445410"/>
                <a:gd name="connsiteY25" fmla="*/ 2988161 h 4392253"/>
                <a:gd name="connsiteX26" fmla="*/ 297797 w 2445410"/>
                <a:gd name="connsiteY26" fmla="*/ 3597761 h 4392253"/>
                <a:gd name="connsiteX27" fmla="*/ 252077 w 2445410"/>
                <a:gd name="connsiteY27" fmla="*/ 3833981 h 4392253"/>
                <a:gd name="connsiteX28" fmla="*/ 229217 w 2445410"/>
                <a:gd name="connsiteY28" fmla="*/ 3994001 h 4392253"/>
                <a:gd name="connsiteX29" fmla="*/ 15857 w 2445410"/>
                <a:gd name="connsiteY29" fmla="*/ 4146401 h 4392253"/>
                <a:gd name="connsiteX30" fmla="*/ 46337 w 2445410"/>
                <a:gd name="connsiteY30" fmla="*/ 4184501 h 4392253"/>
                <a:gd name="connsiteX31" fmla="*/ 290177 w 2445410"/>
                <a:gd name="connsiteY31" fmla="*/ 4032101 h 4392253"/>
                <a:gd name="connsiteX32" fmla="*/ 495917 w 2445410"/>
                <a:gd name="connsiteY32" fmla="*/ 4161641 h 4392253"/>
                <a:gd name="connsiteX33" fmla="*/ 777857 w 2445410"/>
                <a:gd name="connsiteY33" fmla="*/ 4352141 h 4392253"/>
                <a:gd name="connsiteX34" fmla="*/ 838817 w 2445410"/>
                <a:gd name="connsiteY34" fmla="*/ 4390241 h 4392253"/>
                <a:gd name="connsiteX0" fmla="*/ 866757 w 2445410"/>
                <a:gd name="connsiteY0" fmla="*/ 4359761 h 4371004"/>
                <a:gd name="connsiteX1" fmla="*/ 937877 w 2445410"/>
                <a:gd name="connsiteY1" fmla="*/ 4314041 h 4371004"/>
                <a:gd name="connsiteX2" fmla="*/ 1054717 w 2445410"/>
                <a:gd name="connsiteY2" fmla="*/ 4217521 h 4371004"/>
                <a:gd name="connsiteX3" fmla="*/ 1189337 w 2445410"/>
                <a:gd name="connsiteY3" fmla="*/ 3955901 h 4371004"/>
                <a:gd name="connsiteX4" fmla="*/ 1334117 w 2445410"/>
                <a:gd name="connsiteY4" fmla="*/ 3704441 h 4371004"/>
                <a:gd name="connsiteX5" fmla="*/ 1539857 w 2445410"/>
                <a:gd name="connsiteY5" fmla="*/ 3445361 h 4371004"/>
                <a:gd name="connsiteX6" fmla="*/ 1727817 w 2445410"/>
                <a:gd name="connsiteY6" fmla="*/ 3313281 h 4371004"/>
                <a:gd name="connsiteX7" fmla="*/ 1811637 w 2445410"/>
                <a:gd name="connsiteY7" fmla="*/ 3262481 h 4371004"/>
                <a:gd name="connsiteX8" fmla="*/ 1821797 w 2445410"/>
                <a:gd name="connsiteY8" fmla="*/ 2957681 h 4371004"/>
                <a:gd name="connsiteX9" fmla="*/ 2042777 w 2445410"/>
                <a:gd name="connsiteY9" fmla="*/ 1974701 h 4371004"/>
                <a:gd name="connsiteX10" fmla="*/ 2347577 w 2445410"/>
                <a:gd name="connsiteY10" fmla="*/ 946001 h 4371004"/>
                <a:gd name="connsiteX11" fmla="*/ 2444097 w 2445410"/>
                <a:gd name="connsiteY11" fmla="*/ 590401 h 4371004"/>
                <a:gd name="connsiteX12" fmla="*/ 2378057 w 2445410"/>
                <a:gd name="connsiteY12" fmla="*/ 344021 h 4371004"/>
                <a:gd name="connsiteX13" fmla="*/ 2060557 w 2445410"/>
                <a:gd name="connsiteY13" fmla="*/ 51921 h 4371004"/>
                <a:gd name="connsiteX14" fmla="*/ 1951337 w 2445410"/>
                <a:gd name="connsiteY14" fmla="*/ 1121 h 4371004"/>
                <a:gd name="connsiteX15" fmla="*/ 1852277 w 2445410"/>
                <a:gd name="connsiteY15" fmla="*/ 29061 h 4371004"/>
                <a:gd name="connsiteX16" fmla="*/ 1707497 w 2445410"/>
                <a:gd name="connsiteY16" fmla="*/ 161141 h 4371004"/>
                <a:gd name="connsiteX17" fmla="*/ 1471277 w 2445410"/>
                <a:gd name="connsiteY17" fmla="*/ 526901 h 4371004"/>
                <a:gd name="connsiteX18" fmla="*/ 1204577 w 2445410"/>
                <a:gd name="connsiteY18" fmla="*/ 839321 h 4371004"/>
                <a:gd name="connsiteX19" fmla="*/ 1075037 w 2445410"/>
                <a:gd name="connsiteY19" fmla="*/ 877421 h 4371004"/>
                <a:gd name="connsiteX20" fmla="*/ 922637 w 2445410"/>
                <a:gd name="connsiteY20" fmla="*/ 831701 h 4371004"/>
                <a:gd name="connsiteX21" fmla="*/ 899777 w 2445410"/>
                <a:gd name="connsiteY21" fmla="*/ 885041 h 4371004"/>
                <a:gd name="connsiteX22" fmla="*/ 1082657 w 2445410"/>
                <a:gd name="connsiteY22" fmla="*/ 946001 h 4371004"/>
                <a:gd name="connsiteX23" fmla="*/ 1036937 w 2445410"/>
                <a:gd name="connsiteY23" fmla="*/ 1319381 h 4371004"/>
                <a:gd name="connsiteX24" fmla="*/ 823577 w 2445410"/>
                <a:gd name="connsiteY24" fmla="*/ 2165201 h 4371004"/>
                <a:gd name="connsiteX25" fmla="*/ 564497 w 2445410"/>
                <a:gd name="connsiteY25" fmla="*/ 2988161 h 4371004"/>
                <a:gd name="connsiteX26" fmla="*/ 297797 w 2445410"/>
                <a:gd name="connsiteY26" fmla="*/ 3597761 h 4371004"/>
                <a:gd name="connsiteX27" fmla="*/ 252077 w 2445410"/>
                <a:gd name="connsiteY27" fmla="*/ 3833981 h 4371004"/>
                <a:gd name="connsiteX28" fmla="*/ 229217 w 2445410"/>
                <a:gd name="connsiteY28" fmla="*/ 3994001 h 4371004"/>
                <a:gd name="connsiteX29" fmla="*/ 15857 w 2445410"/>
                <a:gd name="connsiteY29" fmla="*/ 4146401 h 4371004"/>
                <a:gd name="connsiteX30" fmla="*/ 46337 w 2445410"/>
                <a:gd name="connsiteY30" fmla="*/ 4184501 h 4371004"/>
                <a:gd name="connsiteX31" fmla="*/ 290177 w 2445410"/>
                <a:gd name="connsiteY31" fmla="*/ 4032101 h 4371004"/>
                <a:gd name="connsiteX32" fmla="*/ 495917 w 2445410"/>
                <a:gd name="connsiteY32" fmla="*/ 4161641 h 4371004"/>
                <a:gd name="connsiteX33" fmla="*/ 777857 w 2445410"/>
                <a:gd name="connsiteY33" fmla="*/ 4352141 h 4371004"/>
                <a:gd name="connsiteX34" fmla="*/ 866757 w 2445410"/>
                <a:gd name="connsiteY34" fmla="*/ 4359761 h 4371004"/>
                <a:gd name="connsiteX0" fmla="*/ 866757 w 2445410"/>
                <a:gd name="connsiteY0" fmla="*/ 4359761 h 4365134"/>
                <a:gd name="connsiteX1" fmla="*/ 937877 w 2445410"/>
                <a:gd name="connsiteY1" fmla="*/ 4314041 h 4365134"/>
                <a:gd name="connsiteX2" fmla="*/ 1054717 w 2445410"/>
                <a:gd name="connsiteY2" fmla="*/ 4217521 h 4365134"/>
                <a:gd name="connsiteX3" fmla="*/ 1189337 w 2445410"/>
                <a:gd name="connsiteY3" fmla="*/ 3955901 h 4365134"/>
                <a:gd name="connsiteX4" fmla="*/ 1334117 w 2445410"/>
                <a:gd name="connsiteY4" fmla="*/ 3704441 h 4365134"/>
                <a:gd name="connsiteX5" fmla="*/ 1539857 w 2445410"/>
                <a:gd name="connsiteY5" fmla="*/ 3445361 h 4365134"/>
                <a:gd name="connsiteX6" fmla="*/ 1727817 w 2445410"/>
                <a:gd name="connsiteY6" fmla="*/ 3313281 h 4365134"/>
                <a:gd name="connsiteX7" fmla="*/ 1811637 w 2445410"/>
                <a:gd name="connsiteY7" fmla="*/ 3262481 h 4365134"/>
                <a:gd name="connsiteX8" fmla="*/ 1821797 w 2445410"/>
                <a:gd name="connsiteY8" fmla="*/ 2957681 h 4365134"/>
                <a:gd name="connsiteX9" fmla="*/ 2042777 w 2445410"/>
                <a:gd name="connsiteY9" fmla="*/ 1974701 h 4365134"/>
                <a:gd name="connsiteX10" fmla="*/ 2347577 w 2445410"/>
                <a:gd name="connsiteY10" fmla="*/ 946001 h 4365134"/>
                <a:gd name="connsiteX11" fmla="*/ 2444097 w 2445410"/>
                <a:gd name="connsiteY11" fmla="*/ 590401 h 4365134"/>
                <a:gd name="connsiteX12" fmla="*/ 2378057 w 2445410"/>
                <a:gd name="connsiteY12" fmla="*/ 344021 h 4365134"/>
                <a:gd name="connsiteX13" fmla="*/ 2060557 w 2445410"/>
                <a:gd name="connsiteY13" fmla="*/ 51921 h 4365134"/>
                <a:gd name="connsiteX14" fmla="*/ 1951337 w 2445410"/>
                <a:gd name="connsiteY14" fmla="*/ 1121 h 4365134"/>
                <a:gd name="connsiteX15" fmla="*/ 1852277 w 2445410"/>
                <a:gd name="connsiteY15" fmla="*/ 29061 h 4365134"/>
                <a:gd name="connsiteX16" fmla="*/ 1707497 w 2445410"/>
                <a:gd name="connsiteY16" fmla="*/ 161141 h 4365134"/>
                <a:gd name="connsiteX17" fmla="*/ 1471277 w 2445410"/>
                <a:gd name="connsiteY17" fmla="*/ 526901 h 4365134"/>
                <a:gd name="connsiteX18" fmla="*/ 1204577 w 2445410"/>
                <a:gd name="connsiteY18" fmla="*/ 839321 h 4365134"/>
                <a:gd name="connsiteX19" fmla="*/ 1075037 w 2445410"/>
                <a:gd name="connsiteY19" fmla="*/ 877421 h 4365134"/>
                <a:gd name="connsiteX20" fmla="*/ 922637 w 2445410"/>
                <a:gd name="connsiteY20" fmla="*/ 831701 h 4365134"/>
                <a:gd name="connsiteX21" fmla="*/ 899777 w 2445410"/>
                <a:gd name="connsiteY21" fmla="*/ 885041 h 4365134"/>
                <a:gd name="connsiteX22" fmla="*/ 1082657 w 2445410"/>
                <a:gd name="connsiteY22" fmla="*/ 946001 h 4365134"/>
                <a:gd name="connsiteX23" fmla="*/ 1036937 w 2445410"/>
                <a:gd name="connsiteY23" fmla="*/ 1319381 h 4365134"/>
                <a:gd name="connsiteX24" fmla="*/ 823577 w 2445410"/>
                <a:gd name="connsiteY24" fmla="*/ 2165201 h 4365134"/>
                <a:gd name="connsiteX25" fmla="*/ 564497 w 2445410"/>
                <a:gd name="connsiteY25" fmla="*/ 2988161 h 4365134"/>
                <a:gd name="connsiteX26" fmla="*/ 297797 w 2445410"/>
                <a:gd name="connsiteY26" fmla="*/ 3597761 h 4365134"/>
                <a:gd name="connsiteX27" fmla="*/ 252077 w 2445410"/>
                <a:gd name="connsiteY27" fmla="*/ 3833981 h 4365134"/>
                <a:gd name="connsiteX28" fmla="*/ 229217 w 2445410"/>
                <a:gd name="connsiteY28" fmla="*/ 3994001 h 4365134"/>
                <a:gd name="connsiteX29" fmla="*/ 15857 w 2445410"/>
                <a:gd name="connsiteY29" fmla="*/ 4146401 h 4365134"/>
                <a:gd name="connsiteX30" fmla="*/ 46337 w 2445410"/>
                <a:gd name="connsiteY30" fmla="*/ 4184501 h 4365134"/>
                <a:gd name="connsiteX31" fmla="*/ 290177 w 2445410"/>
                <a:gd name="connsiteY31" fmla="*/ 4032101 h 4365134"/>
                <a:gd name="connsiteX32" fmla="*/ 495917 w 2445410"/>
                <a:gd name="connsiteY32" fmla="*/ 4161641 h 4365134"/>
                <a:gd name="connsiteX33" fmla="*/ 803257 w 2445410"/>
                <a:gd name="connsiteY33" fmla="*/ 4341981 h 4365134"/>
                <a:gd name="connsiteX34" fmla="*/ 866757 w 2445410"/>
                <a:gd name="connsiteY34" fmla="*/ 4359761 h 4365134"/>
                <a:gd name="connsiteX0" fmla="*/ 866757 w 2445410"/>
                <a:gd name="connsiteY0" fmla="*/ 4359761 h 4367225"/>
                <a:gd name="connsiteX1" fmla="*/ 937877 w 2445410"/>
                <a:gd name="connsiteY1" fmla="*/ 4314041 h 4367225"/>
                <a:gd name="connsiteX2" fmla="*/ 1054717 w 2445410"/>
                <a:gd name="connsiteY2" fmla="*/ 4217521 h 4367225"/>
                <a:gd name="connsiteX3" fmla="*/ 1189337 w 2445410"/>
                <a:gd name="connsiteY3" fmla="*/ 3955901 h 4367225"/>
                <a:gd name="connsiteX4" fmla="*/ 1334117 w 2445410"/>
                <a:gd name="connsiteY4" fmla="*/ 3704441 h 4367225"/>
                <a:gd name="connsiteX5" fmla="*/ 1539857 w 2445410"/>
                <a:gd name="connsiteY5" fmla="*/ 3445361 h 4367225"/>
                <a:gd name="connsiteX6" fmla="*/ 1727817 w 2445410"/>
                <a:gd name="connsiteY6" fmla="*/ 3313281 h 4367225"/>
                <a:gd name="connsiteX7" fmla="*/ 1811637 w 2445410"/>
                <a:gd name="connsiteY7" fmla="*/ 3262481 h 4367225"/>
                <a:gd name="connsiteX8" fmla="*/ 1821797 w 2445410"/>
                <a:gd name="connsiteY8" fmla="*/ 2957681 h 4367225"/>
                <a:gd name="connsiteX9" fmla="*/ 2042777 w 2445410"/>
                <a:gd name="connsiteY9" fmla="*/ 1974701 h 4367225"/>
                <a:gd name="connsiteX10" fmla="*/ 2347577 w 2445410"/>
                <a:gd name="connsiteY10" fmla="*/ 946001 h 4367225"/>
                <a:gd name="connsiteX11" fmla="*/ 2444097 w 2445410"/>
                <a:gd name="connsiteY11" fmla="*/ 590401 h 4367225"/>
                <a:gd name="connsiteX12" fmla="*/ 2378057 w 2445410"/>
                <a:gd name="connsiteY12" fmla="*/ 344021 h 4367225"/>
                <a:gd name="connsiteX13" fmla="*/ 2060557 w 2445410"/>
                <a:gd name="connsiteY13" fmla="*/ 51921 h 4367225"/>
                <a:gd name="connsiteX14" fmla="*/ 1951337 w 2445410"/>
                <a:gd name="connsiteY14" fmla="*/ 1121 h 4367225"/>
                <a:gd name="connsiteX15" fmla="*/ 1852277 w 2445410"/>
                <a:gd name="connsiteY15" fmla="*/ 29061 h 4367225"/>
                <a:gd name="connsiteX16" fmla="*/ 1707497 w 2445410"/>
                <a:gd name="connsiteY16" fmla="*/ 161141 h 4367225"/>
                <a:gd name="connsiteX17" fmla="*/ 1471277 w 2445410"/>
                <a:gd name="connsiteY17" fmla="*/ 526901 h 4367225"/>
                <a:gd name="connsiteX18" fmla="*/ 1204577 w 2445410"/>
                <a:gd name="connsiteY18" fmla="*/ 839321 h 4367225"/>
                <a:gd name="connsiteX19" fmla="*/ 1075037 w 2445410"/>
                <a:gd name="connsiteY19" fmla="*/ 877421 h 4367225"/>
                <a:gd name="connsiteX20" fmla="*/ 922637 w 2445410"/>
                <a:gd name="connsiteY20" fmla="*/ 831701 h 4367225"/>
                <a:gd name="connsiteX21" fmla="*/ 899777 w 2445410"/>
                <a:gd name="connsiteY21" fmla="*/ 885041 h 4367225"/>
                <a:gd name="connsiteX22" fmla="*/ 1082657 w 2445410"/>
                <a:gd name="connsiteY22" fmla="*/ 946001 h 4367225"/>
                <a:gd name="connsiteX23" fmla="*/ 1036937 w 2445410"/>
                <a:gd name="connsiteY23" fmla="*/ 1319381 h 4367225"/>
                <a:gd name="connsiteX24" fmla="*/ 823577 w 2445410"/>
                <a:gd name="connsiteY24" fmla="*/ 2165201 h 4367225"/>
                <a:gd name="connsiteX25" fmla="*/ 564497 w 2445410"/>
                <a:gd name="connsiteY25" fmla="*/ 2988161 h 4367225"/>
                <a:gd name="connsiteX26" fmla="*/ 297797 w 2445410"/>
                <a:gd name="connsiteY26" fmla="*/ 3597761 h 4367225"/>
                <a:gd name="connsiteX27" fmla="*/ 252077 w 2445410"/>
                <a:gd name="connsiteY27" fmla="*/ 3833981 h 4367225"/>
                <a:gd name="connsiteX28" fmla="*/ 229217 w 2445410"/>
                <a:gd name="connsiteY28" fmla="*/ 3994001 h 4367225"/>
                <a:gd name="connsiteX29" fmla="*/ 15857 w 2445410"/>
                <a:gd name="connsiteY29" fmla="*/ 4146401 h 4367225"/>
                <a:gd name="connsiteX30" fmla="*/ 46337 w 2445410"/>
                <a:gd name="connsiteY30" fmla="*/ 4184501 h 4367225"/>
                <a:gd name="connsiteX31" fmla="*/ 290177 w 2445410"/>
                <a:gd name="connsiteY31" fmla="*/ 4032101 h 4367225"/>
                <a:gd name="connsiteX32" fmla="*/ 511157 w 2445410"/>
                <a:gd name="connsiteY32" fmla="*/ 4126081 h 4367225"/>
                <a:gd name="connsiteX33" fmla="*/ 803257 w 2445410"/>
                <a:gd name="connsiteY33" fmla="*/ 4341981 h 4367225"/>
                <a:gd name="connsiteX34" fmla="*/ 866757 w 2445410"/>
                <a:gd name="connsiteY34" fmla="*/ 4359761 h 4367225"/>
                <a:gd name="connsiteX0" fmla="*/ 866757 w 2445410"/>
                <a:gd name="connsiteY0" fmla="*/ 4359761 h 4366746"/>
                <a:gd name="connsiteX1" fmla="*/ 950577 w 2445410"/>
                <a:gd name="connsiteY1" fmla="*/ 4321661 h 4366746"/>
                <a:gd name="connsiteX2" fmla="*/ 1054717 w 2445410"/>
                <a:gd name="connsiteY2" fmla="*/ 4217521 h 4366746"/>
                <a:gd name="connsiteX3" fmla="*/ 1189337 w 2445410"/>
                <a:gd name="connsiteY3" fmla="*/ 3955901 h 4366746"/>
                <a:gd name="connsiteX4" fmla="*/ 1334117 w 2445410"/>
                <a:gd name="connsiteY4" fmla="*/ 3704441 h 4366746"/>
                <a:gd name="connsiteX5" fmla="*/ 1539857 w 2445410"/>
                <a:gd name="connsiteY5" fmla="*/ 3445361 h 4366746"/>
                <a:gd name="connsiteX6" fmla="*/ 1727817 w 2445410"/>
                <a:gd name="connsiteY6" fmla="*/ 3313281 h 4366746"/>
                <a:gd name="connsiteX7" fmla="*/ 1811637 w 2445410"/>
                <a:gd name="connsiteY7" fmla="*/ 3262481 h 4366746"/>
                <a:gd name="connsiteX8" fmla="*/ 1821797 w 2445410"/>
                <a:gd name="connsiteY8" fmla="*/ 2957681 h 4366746"/>
                <a:gd name="connsiteX9" fmla="*/ 2042777 w 2445410"/>
                <a:gd name="connsiteY9" fmla="*/ 1974701 h 4366746"/>
                <a:gd name="connsiteX10" fmla="*/ 2347577 w 2445410"/>
                <a:gd name="connsiteY10" fmla="*/ 946001 h 4366746"/>
                <a:gd name="connsiteX11" fmla="*/ 2444097 w 2445410"/>
                <a:gd name="connsiteY11" fmla="*/ 590401 h 4366746"/>
                <a:gd name="connsiteX12" fmla="*/ 2378057 w 2445410"/>
                <a:gd name="connsiteY12" fmla="*/ 344021 h 4366746"/>
                <a:gd name="connsiteX13" fmla="*/ 2060557 w 2445410"/>
                <a:gd name="connsiteY13" fmla="*/ 51921 h 4366746"/>
                <a:gd name="connsiteX14" fmla="*/ 1951337 w 2445410"/>
                <a:gd name="connsiteY14" fmla="*/ 1121 h 4366746"/>
                <a:gd name="connsiteX15" fmla="*/ 1852277 w 2445410"/>
                <a:gd name="connsiteY15" fmla="*/ 29061 h 4366746"/>
                <a:gd name="connsiteX16" fmla="*/ 1707497 w 2445410"/>
                <a:gd name="connsiteY16" fmla="*/ 161141 h 4366746"/>
                <a:gd name="connsiteX17" fmla="*/ 1471277 w 2445410"/>
                <a:gd name="connsiteY17" fmla="*/ 526901 h 4366746"/>
                <a:gd name="connsiteX18" fmla="*/ 1204577 w 2445410"/>
                <a:gd name="connsiteY18" fmla="*/ 839321 h 4366746"/>
                <a:gd name="connsiteX19" fmla="*/ 1075037 w 2445410"/>
                <a:gd name="connsiteY19" fmla="*/ 877421 h 4366746"/>
                <a:gd name="connsiteX20" fmla="*/ 922637 w 2445410"/>
                <a:gd name="connsiteY20" fmla="*/ 831701 h 4366746"/>
                <a:gd name="connsiteX21" fmla="*/ 899777 w 2445410"/>
                <a:gd name="connsiteY21" fmla="*/ 885041 h 4366746"/>
                <a:gd name="connsiteX22" fmla="*/ 1082657 w 2445410"/>
                <a:gd name="connsiteY22" fmla="*/ 946001 h 4366746"/>
                <a:gd name="connsiteX23" fmla="*/ 1036937 w 2445410"/>
                <a:gd name="connsiteY23" fmla="*/ 1319381 h 4366746"/>
                <a:gd name="connsiteX24" fmla="*/ 823577 w 2445410"/>
                <a:gd name="connsiteY24" fmla="*/ 2165201 h 4366746"/>
                <a:gd name="connsiteX25" fmla="*/ 564497 w 2445410"/>
                <a:gd name="connsiteY25" fmla="*/ 2988161 h 4366746"/>
                <a:gd name="connsiteX26" fmla="*/ 297797 w 2445410"/>
                <a:gd name="connsiteY26" fmla="*/ 3597761 h 4366746"/>
                <a:gd name="connsiteX27" fmla="*/ 252077 w 2445410"/>
                <a:gd name="connsiteY27" fmla="*/ 3833981 h 4366746"/>
                <a:gd name="connsiteX28" fmla="*/ 229217 w 2445410"/>
                <a:gd name="connsiteY28" fmla="*/ 3994001 h 4366746"/>
                <a:gd name="connsiteX29" fmla="*/ 15857 w 2445410"/>
                <a:gd name="connsiteY29" fmla="*/ 4146401 h 4366746"/>
                <a:gd name="connsiteX30" fmla="*/ 46337 w 2445410"/>
                <a:gd name="connsiteY30" fmla="*/ 4184501 h 4366746"/>
                <a:gd name="connsiteX31" fmla="*/ 290177 w 2445410"/>
                <a:gd name="connsiteY31" fmla="*/ 4032101 h 4366746"/>
                <a:gd name="connsiteX32" fmla="*/ 511157 w 2445410"/>
                <a:gd name="connsiteY32" fmla="*/ 4126081 h 4366746"/>
                <a:gd name="connsiteX33" fmla="*/ 803257 w 2445410"/>
                <a:gd name="connsiteY33" fmla="*/ 4341981 h 4366746"/>
                <a:gd name="connsiteX34" fmla="*/ 866757 w 2445410"/>
                <a:gd name="connsiteY34" fmla="*/ 4359761 h 4366746"/>
                <a:gd name="connsiteX0" fmla="*/ 866757 w 2445410"/>
                <a:gd name="connsiteY0" fmla="*/ 4359761 h 4360436"/>
                <a:gd name="connsiteX1" fmla="*/ 950577 w 2445410"/>
                <a:gd name="connsiteY1" fmla="*/ 4321661 h 4360436"/>
                <a:gd name="connsiteX2" fmla="*/ 1054717 w 2445410"/>
                <a:gd name="connsiteY2" fmla="*/ 4217521 h 4360436"/>
                <a:gd name="connsiteX3" fmla="*/ 1189337 w 2445410"/>
                <a:gd name="connsiteY3" fmla="*/ 3955901 h 4360436"/>
                <a:gd name="connsiteX4" fmla="*/ 1334117 w 2445410"/>
                <a:gd name="connsiteY4" fmla="*/ 3704441 h 4360436"/>
                <a:gd name="connsiteX5" fmla="*/ 1539857 w 2445410"/>
                <a:gd name="connsiteY5" fmla="*/ 3445361 h 4360436"/>
                <a:gd name="connsiteX6" fmla="*/ 1727817 w 2445410"/>
                <a:gd name="connsiteY6" fmla="*/ 3313281 h 4360436"/>
                <a:gd name="connsiteX7" fmla="*/ 1811637 w 2445410"/>
                <a:gd name="connsiteY7" fmla="*/ 3262481 h 4360436"/>
                <a:gd name="connsiteX8" fmla="*/ 1821797 w 2445410"/>
                <a:gd name="connsiteY8" fmla="*/ 2957681 h 4360436"/>
                <a:gd name="connsiteX9" fmla="*/ 2042777 w 2445410"/>
                <a:gd name="connsiteY9" fmla="*/ 1974701 h 4360436"/>
                <a:gd name="connsiteX10" fmla="*/ 2347577 w 2445410"/>
                <a:gd name="connsiteY10" fmla="*/ 946001 h 4360436"/>
                <a:gd name="connsiteX11" fmla="*/ 2444097 w 2445410"/>
                <a:gd name="connsiteY11" fmla="*/ 590401 h 4360436"/>
                <a:gd name="connsiteX12" fmla="*/ 2378057 w 2445410"/>
                <a:gd name="connsiteY12" fmla="*/ 344021 h 4360436"/>
                <a:gd name="connsiteX13" fmla="*/ 2060557 w 2445410"/>
                <a:gd name="connsiteY13" fmla="*/ 51921 h 4360436"/>
                <a:gd name="connsiteX14" fmla="*/ 1951337 w 2445410"/>
                <a:gd name="connsiteY14" fmla="*/ 1121 h 4360436"/>
                <a:gd name="connsiteX15" fmla="*/ 1852277 w 2445410"/>
                <a:gd name="connsiteY15" fmla="*/ 29061 h 4360436"/>
                <a:gd name="connsiteX16" fmla="*/ 1707497 w 2445410"/>
                <a:gd name="connsiteY16" fmla="*/ 161141 h 4360436"/>
                <a:gd name="connsiteX17" fmla="*/ 1471277 w 2445410"/>
                <a:gd name="connsiteY17" fmla="*/ 526901 h 4360436"/>
                <a:gd name="connsiteX18" fmla="*/ 1204577 w 2445410"/>
                <a:gd name="connsiteY18" fmla="*/ 839321 h 4360436"/>
                <a:gd name="connsiteX19" fmla="*/ 1075037 w 2445410"/>
                <a:gd name="connsiteY19" fmla="*/ 877421 h 4360436"/>
                <a:gd name="connsiteX20" fmla="*/ 922637 w 2445410"/>
                <a:gd name="connsiteY20" fmla="*/ 831701 h 4360436"/>
                <a:gd name="connsiteX21" fmla="*/ 899777 w 2445410"/>
                <a:gd name="connsiteY21" fmla="*/ 885041 h 4360436"/>
                <a:gd name="connsiteX22" fmla="*/ 1082657 w 2445410"/>
                <a:gd name="connsiteY22" fmla="*/ 946001 h 4360436"/>
                <a:gd name="connsiteX23" fmla="*/ 1036937 w 2445410"/>
                <a:gd name="connsiteY23" fmla="*/ 1319381 h 4360436"/>
                <a:gd name="connsiteX24" fmla="*/ 823577 w 2445410"/>
                <a:gd name="connsiteY24" fmla="*/ 2165201 h 4360436"/>
                <a:gd name="connsiteX25" fmla="*/ 564497 w 2445410"/>
                <a:gd name="connsiteY25" fmla="*/ 2988161 h 4360436"/>
                <a:gd name="connsiteX26" fmla="*/ 297797 w 2445410"/>
                <a:gd name="connsiteY26" fmla="*/ 3597761 h 4360436"/>
                <a:gd name="connsiteX27" fmla="*/ 252077 w 2445410"/>
                <a:gd name="connsiteY27" fmla="*/ 3833981 h 4360436"/>
                <a:gd name="connsiteX28" fmla="*/ 229217 w 2445410"/>
                <a:gd name="connsiteY28" fmla="*/ 3994001 h 4360436"/>
                <a:gd name="connsiteX29" fmla="*/ 15857 w 2445410"/>
                <a:gd name="connsiteY29" fmla="*/ 4146401 h 4360436"/>
                <a:gd name="connsiteX30" fmla="*/ 46337 w 2445410"/>
                <a:gd name="connsiteY30" fmla="*/ 4184501 h 4360436"/>
                <a:gd name="connsiteX31" fmla="*/ 290177 w 2445410"/>
                <a:gd name="connsiteY31" fmla="*/ 4032101 h 4360436"/>
                <a:gd name="connsiteX32" fmla="*/ 511157 w 2445410"/>
                <a:gd name="connsiteY32" fmla="*/ 4126081 h 4360436"/>
                <a:gd name="connsiteX33" fmla="*/ 803257 w 2445410"/>
                <a:gd name="connsiteY33" fmla="*/ 4326741 h 4360436"/>
                <a:gd name="connsiteX34" fmla="*/ 866757 w 2445410"/>
                <a:gd name="connsiteY34" fmla="*/ 4359761 h 4360436"/>
                <a:gd name="connsiteX0" fmla="*/ 851305 w 2429958"/>
                <a:gd name="connsiteY0" fmla="*/ 4359761 h 4360436"/>
                <a:gd name="connsiteX1" fmla="*/ 935125 w 2429958"/>
                <a:gd name="connsiteY1" fmla="*/ 4321661 h 4360436"/>
                <a:gd name="connsiteX2" fmla="*/ 1039265 w 2429958"/>
                <a:gd name="connsiteY2" fmla="*/ 4217521 h 4360436"/>
                <a:gd name="connsiteX3" fmla="*/ 1173885 w 2429958"/>
                <a:gd name="connsiteY3" fmla="*/ 3955901 h 4360436"/>
                <a:gd name="connsiteX4" fmla="*/ 1318665 w 2429958"/>
                <a:gd name="connsiteY4" fmla="*/ 3704441 h 4360436"/>
                <a:gd name="connsiteX5" fmla="*/ 1524405 w 2429958"/>
                <a:gd name="connsiteY5" fmla="*/ 3445361 h 4360436"/>
                <a:gd name="connsiteX6" fmla="*/ 1712365 w 2429958"/>
                <a:gd name="connsiteY6" fmla="*/ 3313281 h 4360436"/>
                <a:gd name="connsiteX7" fmla="*/ 1796185 w 2429958"/>
                <a:gd name="connsiteY7" fmla="*/ 3262481 h 4360436"/>
                <a:gd name="connsiteX8" fmla="*/ 1806345 w 2429958"/>
                <a:gd name="connsiteY8" fmla="*/ 2957681 h 4360436"/>
                <a:gd name="connsiteX9" fmla="*/ 2027325 w 2429958"/>
                <a:gd name="connsiteY9" fmla="*/ 1974701 h 4360436"/>
                <a:gd name="connsiteX10" fmla="*/ 2332125 w 2429958"/>
                <a:gd name="connsiteY10" fmla="*/ 946001 h 4360436"/>
                <a:gd name="connsiteX11" fmla="*/ 2428645 w 2429958"/>
                <a:gd name="connsiteY11" fmla="*/ 590401 h 4360436"/>
                <a:gd name="connsiteX12" fmla="*/ 2362605 w 2429958"/>
                <a:gd name="connsiteY12" fmla="*/ 344021 h 4360436"/>
                <a:gd name="connsiteX13" fmla="*/ 2045105 w 2429958"/>
                <a:gd name="connsiteY13" fmla="*/ 51921 h 4360436"/>
                <a:gd name="connsiteX14" fmla="*/ 1935885 w 2429958"/>
                <a:gd name="connsiteY14" fmla="*/ 1121 h 4360436"/>
                <a:gd name="connsiteX15" fmla="*/ 1836825 w 2429958"/>
                <a:gd name="connsiteY15" fmla="*/ 29061 h 4360436"/>
                <a:gd name="connsiteX16" fmla="*/ 1692045 w 2429958"/>
                <a:gd name="connsiteY16" fmla="*/ 161141 h 4360436"/>
                <a:gd name="connsiteX17" fmla="*/ 1455825 w 2429958"/>
                <a:gd name="connsiteY17" fmla="*/ 526901 h 4360436"/>
                <a:gd name="connsiteX18" fmla="*/ 1189125 w 2429958"/>
                <a:gd name="connsiteY18" fmla="*/ 839321 h 4360436"/>
                <a:gd name="connsiteX19" fmla="*/ 1059585 w 2429958"/>
                <a:gd name="connsiteY19" fmla="*/ 877421 h 4360436"/>
                <a:gd name="connsiteX20" fmla="*/ 907185 w 2429958"/>
                <a:gd name="connsiteY20" fmla="*/ 831701 h 4360436"/>
                <a:gd name="connsiteX21" fmla="*/ 884325 w 2429958"/>
                <a:gd name="connsiteY21" fmla="*/ 885041 h 4360436"/>
                <a:gd name="connsiteX22" fmla="*/ 1067205 w 2429958"/>
                <a:gd name="connsiteY22" fmla="*/ 946001 h 4360436"/>
                <a:gd name="connsiteX23" fmla="*/ 1021485 w 2429958"/>
                <a:gd name="connsiteY23" fmla="*/ 1319381 h 4360436"/>
                <a:gd name="connsiteX24" fmla="*/ 808125 w 2429958"/>
                <a:gd name="connsiteY24" fmla="*/ 2165201 h 4360436"/>
                <a:gd name="connsiteX25" fmla="*/ 549045 w 2429958"/>
                <a:gd name="connsiteY25" fmla="*/ 2988161 h 4360436"/>
                <a:gd name="connsiteX26" fmla="*/ 282345 w 2429958"/>
                <a:gd name="connsiteY26" fmla="*/ 3597761 h 4360436"/>
                <a:gd name="connsiteX27" fmla="*/ 236625 w 2429958"/>
                <a:gd name="connsiteY27" fmla="*/ 3833981 h 4360436"/>
                <a:gd name="connsiteX28" fmla="*/ 213765 w 2429958"/>
                <a:gd name="connsiteY28" fmla="*/ 3994001 h 4360436"/>
                <a:gd name="connsiteX29" fmla="*/ 405 w 2429958"/>
                <a:gd name="connsiteY29" fmla="*/ 4146401 h 4360436"/>
                <a:gd name="connsiteX30" fmla="*/ 274725 w 2429958"/>
                <a:gd name="connsiteY30" fmla="*/ 4032101 h 4360436"/>
                <a:gd name="connsiteX31" fmla="*/ 495705 w 2429958"/>
                <a:gd name="connsiteY31" fmla="*/ 4126081 h 4360436"/>
                <a:gd name="connsiteX32" fmla="*/ 787805 w 2429958"/>
                <a:gd name="connsiteY32" fmla="*/ 4326741 h 4360436"/>
                <a:gd name="connsiteX33" fmla="*/ 851305 w 2429958"/>
                <a:gd name="connsiteY33" fmla="*/ 4359761 h 4360436"/>
                <a:gd name="connsiteX0" fmla="*/ 638874 w 2217527"/>
                <a:gd name="connsiteY0" fmla="*/ 4359761 h 4360436"/>
                <a:gd name="connsiteX1" fmla="*/ 722694 w 2217527"/>
                <a:gd name="connsiteY1" fmla="*/ 4321661 h 4360436"/>
                <a:gd name="connsiteX2" fmla="*/ 826834 w 2217527"/>
                <a:gd name="connsiteY2" fmla="*/ 4217521 h 4360436"/>
                <a:gd name="connsiteX3" fmla="*/ 961454 w 2217527"/>
                <a:gd name="connsiteY3" fmla="*/ 3955901 h 4360436"/>
                <a:gd name="connsiteX4" fmla="*/ 1106234 w 2217527"/>
                <a:gd name="connsiteY4" fmla="*/ 3704441 h 4360436"/>
                <a:gd name="connsiteX5" fmla="*/ 1311974 w 2217527"/>
                <a:gd name="connsiteY5" fmla="*/ 3445361 h 4360436"/>
                <a:gd name="connsiteX6" fmla="*/ 1499934 w 2217527"/>
                <a:gd name="connsiteY6" fmla="*/ 3313281 h 4360436"/>
                <a:gd name="connsiteX7" fmla="*/ 1583754 w 2217527"/>
                <a:gd name="connsiteY7" fmla="*/ 3262481 h 4360436"/>
                <a:gd name="connsiteX8" fmla="*/ 1593914 w 2217527"/>
                <a:gd name="connsiteY8" fmla="*/ 2957681 h 4360436"/>
                <a:gd name="connsiteX9" fmla="*/ 1814894 w 2217527"/>
                <a:gd name="connsiteY9" fmla="*/ 1974701 h 4360436"/>
                <a:gd name="connsiteX10" fmla="*/ 2119694 w 2217527"/>
                <a:gd name="connsiteY10" fmla="*/ 946001 h 4360436"/>
                <a:gd name="connsiteX11" fmla="*/ 2216214 w 2217527"/>
                <a:gd name="connsiteY11" fmla="*/ 590401 h 4360436"/>
                <a:gd name="connsiteX12" fmla="*/ 2150174 w 2217527"/>
                <a:gd name="connsiteY12" fmla="*/ 344021 h 4360436"/>
                <a:gd name="connsiteX13" fmla="*/ 1832674 w 2217527"/>
                <a:gd name="connsiteY13" fmla="*/ 51921 h 4360436"/>
                <a:gd name="connsiteX14" fmla="*/ 1723454 w 2217527"/>
                <a:gd name="connsiteY14" fmla="*/ 1121 h 4360436"/>
                <a:gd name="connsiteX15" fmla="*/ 1624394 w 2217527"/>
                <a:gd name="connsiteY15" fmla="*/ 29061 h 4360436"/>
                <a:gd name="connsiteX16" fmla="*/ 1479614 w 2217527"/>
                <a:gd name="connsiteY16" fmla="*/ 161141 h 4360436"/>
                <a:gd name="connsiteX17" fmla="*/ 1243394 w 2217527"/>
                <a:gd name="connsiteY17" fmla="*/ 526901 h 4360436"/>
                <a:gd name="connsiteX18" fmla="*/ 976694 w 2217527"/>
                <a:gd name="connsiteY18" fmla="*/ 839321 h 4360436"/>
                <a:gd name="connsiteX19" fmla="*/ 847154 w 2217527"/>
                <a:gd name="connsiteY19" fmla="*/ 877421 h 4360436"/>
                <a:gd name="connsiteX20" fmla="*/ 694754 w 2217527"/>
                <a:gd name="connsiteY20" fmla="*/ 831701 h 4360436"/>
                <a:gd name="connsiteX21" fmla="*/ 671894 w 2217527"/>
                <a:gd name="connsiteY21" fmla="*/ 885041 h 4360436"/>
                <a:gd name="connsiteX22" fmla="*/ 854774 w 2217527"/>
                <a:gd name="connsiteY22" fmla="*/ 946001 h 4360436"/>
                <a:gd name="connsiteX23" fmla="*/ 809054 w 2217527"/>
                <a:gd name="connsiteY23" fmla="*/ 1319381 h 4360436"/>
                <a:gd name="connsiteX24" fmla="*/ 595694 w 2217527"/>
                <a:gd name="connsiteY24" fmla="*/ 2165201 h 4360436"/>
                <a:gd name="connsiteX25" fmla="*/ 336614 w 2217527"/>
                <a:gd name="connsiteY25" fmla="*/ 2988161 h 4360436"/>
                <a:gd name="connsiteX26" fmla="*/ 69914 w 2217527"/>
                <a:gd name="connsiteY26" fmla="*/ 3597761 h 4360436"/>
                <a:gd name="connsiteX27" fmla="*/ 24194 w 2217527"/>
                <a:gd name="connsiteY27" fmla="*/ 3833981 h 4360436"/>
                <a:gd name="connsiteX28" fmla="*/ 1334 w 2217527"/>
                <a:gd name="connsiteY28" fmla="*/ 3994001 h 4360436"/>
                <a:gd name="connsiteX29" fmla="*/ 62294 w 2217527"/>
                <a:gd name="connsiteY29" fmla="*/ 4032101 h 4360436"/>
                <a:gd name="connsiteX30" fmla="*/ 283274 w 2217527"/>
                <a:gd name="connsiteY30" fmla="*/ 4126081 h 4360436"/>
                <a:gd name="connsiteX31" fmla="*/ 575374 w 2217527"/>
                <a:gd name="connsiteY31" fmla="*/ 4326741 h 4360436"/>
                <a:gd name="connsiteX32" fmla="*/ 638874 w 2217527"/>
                <a:gd name="connsiteY32" fmla="*/ 4359761 h 4360436"/>
                <a:gd name="connsiteX0" fmla="*/ 616521 w 2195174"/>
                <a:gd name="connsiteY0" fmla="*/ 4359761 h 4360436"/>
                <a:gd name="connsiteX1" fmla="*/ 700341 w 2195174"/>
                <a:gd name="connsiteY1" fmla="*/ 4321661 h 4360436"/>
                <a:gd name="connsiteX2" fmla="*/ 804481 w 2195174"/>
                <a:gd name="connsiteY2" fmla="*/ 4217521 h 4360436"/>
                <a:gd name="connsiteX3" fmla="*/ 939101 w 2195174"/>
                <a:gd name="connsiteY3" fmla="*/ 3955901 h 4360436"/>
                <a:gd name="connsiteX4" fmla="*/ 1083881 w 2195174"/>
                <a:gd name="connsiteY4" fmla="*/ 3704441 h 4360436"/>
                <a:gd name="connsiteX5" fmla="*/ 1289621 w 2195174"/>
                <a:gd name="connsiteY5" fmla="*/ 3445361 h 4360436"/>
                <a:gd name="connsiteX6" fmla="*/ 1477581 w 2195174"/>
                <a:gd name="connsiteY6" fmla="*/ 3313281 h 4360436"/>
                <a:gd name="connsiteX7" fmla="*/ 1561401 w 2195174"/>
                <a:gd name="connsiteY7" fmla="*/ 3262481 h 4360436"/>
                <a:gd name="connsiteX8" fmla="*/ 1571561 w 2195174"/>
                <a:gd name="connsiteY8" fmla="*/ 2957681 h 4360436"/>
                <a:gd name="connsiteX9" fmla="*/ 1792541 w 2195174"/>
                <a:gd name="connsiteY9" fmla="*/ 1974701 h 4360436"/>
                <a:gd name="connsiteX10" fmla="*/ 2097341 w 2195174"/>
                <a:gd name="connsiteY10" fmla="*/ 946001 h 4360436"/>
                <a:gd name="connsiteX11" fmla="*/ 2193861 w 2195174"/>
                <a:gd name="connsiteY11" fmla="*/ 590401 h 4360436"/>
                <a:gd name="connsiteX12" fmla="*/ 2127821 w 2195174"/>
                <a:gd name="connsiteY12" fmla="*/ 344021 h 4360436"/>
                <a:gd name="connsiteX13" fmla="*/ 1810321 w 2195174"/>
                <a:gd name="connsiteY13" fmla="*/ 51921 h 4360436"/>
                <a:gd name="connsiteX14" fmla="*/ 1701101 w 2195174"/>
                <a:gd name="connsiteY14" fmla="*/ 1121 h 4360436"/>
                <a:gd name="connsiteX15" fmla="*/ 1602041 w 2195174"/>
                <a:gd name="connsiteY15" fmla="*/ 29061 h 4360436"/>
                <a:gd name="connsiteX16" fmla="*/ 1457261 w 2195174"/>
                <a:gd name="connsiteY16" fmla="*/ 161141 h 4360436"/>
                <a:gd name="connsiteX17" fmla="*/ 1221041 w 2195174"/>
                <a:gd name="connsiteY17" fmla="*/ 526901 h 4360436"/>
                <a:gd name="connsiteX18" fmla="*/ 954341 w 2195174"/>
                <a:gd name="connsiteY18" fmla="*/ 839321 h 4360436"/>
                <a:gd name="connsiteX19" fmla="*/ 824801 w 2195174"/>
                <a:gd name="connsiteY19" fmla="*/ 877421 h 4360436"/>
                <a:gd name="connsiteX20" fmla="*/ 672401 w 2195174"/>
                <a:gd name="connsiteY20" fmla="*/ 831701 h 4360436"/>
                <a:gd name="connsiteX21" fmla="*/ 649541 w 2195174"/>
                <a:gd name="connsiteY21" fmla="*/ 885041 h 4360436"/>
                <a:gd name="connsiteX22" fmla="*/ 832421 w 2195174"/>
                <a:gd name="connsiteY22" fmla="*/ 946001 h 4360436"/>
                <a:gd name="connsiteX23" fmla="*/ 786701 w 2195174"/>
                <a:gd name="connsiteY23" fmla="*/ 1319381 h 4360436"/>
                <a:gd name="connsiteX24" fmla="*/ 573341 w 2195174"/>
                <a:gd name="connsiteY24" fmla="*/ 2165201 h 4360436"/>
                <a:gd name="connsiteX25" fmla="*/ 314261 w 2195174"/>
                <a:gd name="connsiteY25" fmla="*/ 2988161 h 4360436"/>
                <a:gd name="connsiteX26" fmla="*/ 47561 w 2195174"/>
                <a:gd name="connsiteY26" fmla="*/ 3597761 h 4360436"/>
                <a:gd name="connsiteX27" fmla="*/ 1841 w 2195174"/>
                <a:gd name="connsiteY27" fmla="*/ 3833981 h 4360436"/>
                <a:gd name="connsiteX28" fmla="*/ 12001 w 2195174"/>
                <a:gd name="connsiteY28" fmla="*/ 3973681 h 4360436"/>
                <a:gd name="connsiteX29" fmla="*/ 39941 w 2195174"/>
                <a:gd name="connsiteY29" fmla="*/ 4032101 h 4360436"/>
                <a:gd name="connsiteX30" fmla="*/ 260921 w 2195174"/>
                <a:gd name="connsiteY30" fmla="*/ 4126081 h 4360436"/>
                <a:gd name="connsiteX31" fmla="*/ 553021 w 2195174"/>
                <a:gd name="connsiteY31" fmla="*/ 4326741 h 4360436"/>
                <a:gd name="connsiteX32" fmla="*/ 616521 w 2195174"/>
                <a:gd name="connsiteY32" fmla="*/ 4359761 h 4360436"/>
                <a:gd name="connsiteX0" fmla="*/ 617987 w 2196640"/>
                <a:gd name="connsiteY0" fmla="*/ 4359761 h 4360436"/>
                <a:gd name="connsiteX1" fmla="*/ 701807 w 2196640"/>
                <a:gd name="connsiteY1" fmla="*/ 4321661 h 4360436"/>
                <a:gd name="connsiteX2" fmla="*/ 805947 w 2196640"/>
                <a:gd name="connsiteY2" fmla="*/ 4217521 h 4360436"/>
                <a:gd name="connsiteX3" fmla="*/ 940567 w 2196640"/>
                <a:gd name="connsiteY3" fmla="*/ 3955901 h 4360436"/>
                <a:gd name="connsiteX4" fmla="*/ 1085347 w 2196640"/>
                <a:gd name="connsiteY4" fmla="*/ 3704441 h 4360436"/>
                <a:gd name="connsiteX5" fmla="*/ 1291087 w 2196640"/>
                <a:gd name="connsiteY5" fmla="*/ 3445361 h 4360436"/>
                <a:gd name="connsiteX6" fmla="*/ 1479047 w 2196640"/>
                <a:gd name="connsiteY6" fmla="*/ 3313281 h 4360436"/>
                <a:gd name="connsiteX7" fmla="*/ 1562867 w 2196640"/>
                <a:gd name="connsiteY7" fmla="*/ 3262481 h 4360436"/>
                <a:gd name="connsiteX8" fmla="*/ 1573027 w 2196640"/>
                <a:gd name="connsiteY8" fmla="*/ 2957681 h 4360436"/>
                <a:gd name="connsiteX9" fmla="*/ 1794007 w 2196640"/>
                <a:gd name="connsiteY9" fmla="*/ 1974701 h 4360436"/>
                <a:gd name="connsiteX10" fmla="*/ 2098807 w 2196640"/>
                <a:gd name="connsiteY10" fmla="*/ 946001 h 4360436"/>
                <a:gd name="connsiteX11" fmla="*/ 2195327 w 2196640"/>
                <a:gd name="connsiteY11" fmla="*/ 590401 h 4360436"/>
                <a:gd name="connsiteX12" fmla="*/ 2129287 w 2196640"/>
                <a:gd name="connsiteY12" fmla="*/ 344021 h 4360436"/>
                <a:gd name="connsiteX13" fmla="*/ 1811787 w 2196640"/>
                <a:gd name="connsiteY13" fmla="*/ 51921 h 4360436"/>
                <a:gd name="connsiteX14" fmla="*/ 1702567 w 2196640"/>
                <a:gd name="connsiteY14" fmla="*/ 1121 h 4360436"/>
                <a:gd name="connsiteX15" fmla="*/ 1603507 w 2196640"/>
                <a:gd name="connsiteY15" fmla="*/ 29061 h 4360436"/>
                <a:gd name="connsiteX16" fmla="*/ 1458727 w 2196640"/>
                <a:gd name="connsiteY16" fmla="*/ 161141 h 4360436"/>
                <a:gd name="connsiteX17" fmla="*/ 1222507 w 2196640"/>
                <a:gd name="connsiteY17" fmla="*/ 526901 h 4360436"/>
                <a:gd name="connsiteX18" fmla="*/ 955807 w 2196640"/>
                <a:gd name="connsiteY18" fmla="*/ 839321 h 4360436"/>
                <a:gd name="connsiteX19" fmla="*/ 826267 w 2196640"/>
                <a:gd name="connsiteY19" fmla="*/ 877421 h 4360436"/>
                <a:gd name="connsiteX20" fmla="*/ 673867 w 2196640"/>
                <a:gd name="connsiteY20" fmla="*/ 831701 h 4360436"/>
                <a:gd name="connsiteX21" fmla="*/ 651007 w 2196640"/>
                <a:gd name="connsiteY21" fmla="*/ 885041 h 4360436"/>
                <a:gd name="connsiteX22" fmla="*/ 833887 w 2196640"/>
                <a:gd name="connsiteY22" fmla="*/ 946001 h 4360436"/>
                <a:gd name="connsiteX23" fmla="*/ 788167 w 2196640"/>
                <a:gd name="connsiteY23" fmla="*/ 1319381 h 4360436"/>
                <a:gd name="connsiteX24" fmla="*/ 574807 w 2196640"/>
                <a:gd name="connsiteY24" fmla="*/ 2165201 h 4360436"/>
                <a:gd name="connsiteX25" fmla="*/ 315727 w 2196640"/>
                <a:gd name="connsiteY25" fmla="*/ 2988161 h 4360436"/>
                <a:gd name="connsiteX26" fmla="*/ 49027 w 2196640"/>
                <a:gd name="connsiteY26" fmla="*/ 3597761 h 4360436"/>
                <a:gd name="connsiteX27" fmla="*/ 3307 w 2196640"/>
                <a:gd name="connsiteY27" fmla="*/ 3833981 h 4360436"/>
                <a:gd name="connsiteX28" fmla="*/ 13467 w 2196640"/>
                <a:gd name="connsiteY28" fmla="*/ 3973681 h 4360436"/>
                <a:gd name="connsiteX29" fmla="*/ 92207 w 2196640"/>
                <a:gd name="connsiteY29" fmla="*/ 4032101 h 4360436"/>
                <a:gd name="connsiteX30" fmla="*/ 262387 w 2196640"/>
                <a:gd name="connsiteY30" fmla="*/ 4126081 h 4360436"/>
                <a:gd name="connsiteX31" fmla="*/ 554487 w 2196640"/>
                <a:gd name="connsiteY31" fmla="*/ 4326741 h 4360436"/>
                <a:gd name="connsiteX32" fmla="*/ 617987 w 2196640"/>
                <a:gd name="connsiteY32" fmla="*/ 4359761 h 4360436"/>
                <a:gd name="connsiteX0" fmla="*/ 614833 w 2193486"/>
                <a:gd name="connsiteY0" fmla="*/ 4359761 h 4360436"/>
                <a:gd name="connsiteX1" fmla="*/ 698653 w 2193486"/>
                <a:gd name="connsiteY1" fmla="*/ 4321661 h 4360436"/>
                <a:gd name="connsiteX2" fmla="*/ 802793 w 2193486"/>
                <a:gd name="connsiteY2" fmla="*/ 4217521 h 4360436"/>
                <a:gd name="connsiteX3" fmla="*/ 937413 w 2193486"/>
                <a:gd name="connsiteY3" fmla="*/ 3955901 h 4360436"/>
                <a:gd name="connsiteX4" fmla="*/ 1082193 w 2193486"/>
                <a:gd name="connsiteY4" fmla="*/ 3704441 h 4360436"/>
                <a:gd name="connsiteX5" fmla="*/ 1287933 w 2193486"/>
                <a:gd name="connsiteY5" fmla="*/ 3445361 h 4360436"/>
                <a:gd name="connsiteX6" fmla="*/ 1475893 w 2193486"/>
                <a:gd name="connsiteY6" fmla="*/ 3313281 h 4360436"/>
                <a:gd name="connsiteX7" fmla="*/ 1559713 w 2193486"/>
                <a:gd name="connsiteY7" fmla="*/ 3262481 h 4360436"/>
                <a:gd name="connsiteX8" fmla="*/ 1569873 w 2193486"/>
                <a:gd name="connsiteY8" fmla="*/ 2957681 h 4360436"/>
                <a:gd name="connsiteX9" fmla="*/ 1790853 w 2193486"/>
                <a:gd name="connsiteY9" fmla="*/ 1974701 h 4360436"/>
                <a:gd name="connsiteX10" fmla="*/ 2095653 w 2193486"/>
                <a:gd name="connsiteY10" fmla="*/ 946001 h 4360436"/>
                <a:gd name="connsiteX11" fmla="*/ 2192173 w 2193486"/>
                <a:gd name="connsiteY11" fmla="*/ 590401 h 4360436"/>
                <a:gd name="connsiteX12" fmla="*/ 2126133 w 2193486"/>
                <a:gd name="connsiteY12" fmla="*/ 344021 h 4360436"/>
                <a:gd name="connsiteX13" fmla="*/ 1808633 w 2193486"/>
                <a:gd name="connsiteY13" fmla="*/ 51921 h 4360436"/>
                <a:gd name="connsiteX14" fmla="*/ 1699413 w 2193486"/>
                <a:gd name="connsiteY14" fmla="*/ 1121 h 4360436"/>
                <a:gd name="connsiteX15" fmla="*/ 1600353 w 2193486"/>
                <a:gd name="connsiteY15" fmla="*/ 29061 h 4360436"/>
                <a:gd name="connsiteX16" fmla="*/ 1455573 w 2193486"/>
                <a:gd name="connsiteY16" fmla="*/ 161141 h 4360436"/>
                <a:gd name="connsiteX17" fmla="*/ 1219353 w 2193486"/>
                <a:gd name="connsiteY17" fmla="*/ 526901 h 4360436"/>
                <a:gd name="connsiteX18" fmla="*/ 952653 w 2193486"/>
                <a:gd name="connsiteY18" fmla="*/ 839321 h 4360436"/>
                <a:gd name="connsiteX19" fmla="*/ 823113 w 2193486"/>
                <a:gd name="connsiteY19" fmla="*/ 877421 h 4360436"/>
                <a:gd name="connsiteX20" fmla="*/ 670713 w 2193486"/>
                <a:gd name="connsiteY20" fmla="*/ 831701 h 4360436"/>
                <a:gd name="connsiteX21" fmla="*/ 647853 w 2193486"/>
                <a:gd name="connsiteY21" fmla="*/ 885041 h 4360436"/>
                <a:gd name="connsiteX22" fmla="*/ 830733 w 2193486"/>
                <a:gd name="connsiteY22" fmla="*/ 946001 h 4360436"/>
                <a:gd name="connsiteX23" fmla="*/ 785013 w 2193486"/>
                <a:gd name="connsiteY23" fmla="*/ 1319381 h 4360436"/>
                <a:gd name="connsiteX24" fmla="*/ 571653 w 2193486"/>
                <a:gd name="connsiteY24" fmla="*/ 2165201 h 4360436"/>
                <a:gd name="connsiteX25" fmla="*/ 312573 w 2193486"/>
                <a:gd name="connsiteY25" fmla="*/ 2988161 h 4360436"/>
                <a:gd name="connsiteX26" fmla="*/ 45873 w 2193486"/>
                <a:gd name="connsiteY26" fmla="*/ 3597761 h 4360436"/>
                <a:gd name="connsiteX27" fmla="*/ 153 w 2193486"/>
                <a:gd name="connsiteY27" fmla="*/ 3833981 h 4360436"/>
                <a:gd name="connsiteX28" fmla="*/ 33173 w 2193486"/>
                <a:gd name="connsiteY28" fmla="*/ 3960981 h 4360436"/>
                <a:gd name="connsiteX29" fmla="*/ 89053 w 2193486"/>
                <a:gd name="connsiteY29" fmla="*/ 4032101 h 4360436"/>
                <a:gd name="connsiteX30" fmla="*/ 259233 w 2193486"/>
                <a:gd name="connsiteY30" fmla="*/ 4126081 h 4360436"/>
                <a:gd name="connsiteX31" fmla="*/ 551333 w 2193486"/>
                <a:gd name="connsiteY31" fmla="*/ 4326741 h 4360436"/>
                <a:gd name="connsiteX32" fmla="*/ 614833 w 2193486"/>
                <a:gd name="connsiteY32" fmla="*/ 4359761 h 4360436"/>
                <a:gd name="connsiteX0" fmla="*/ 614845 w 2193498"/>
                <a:gd name="connsiteY0" fmla="*/ 4359761 h 4360436"/>
                <a:gd name="connsiteX1" fmla="*/ 698665 w 2193498"/>
                <a:gd name="connsiteY1" fmla="*/ 4321661 h 4360436"/>
                <a:gd name="connsiteX2" fmla="*/ 802805 w 2193498"/>
                <a:gd name="connsiteY2" fmla="*/ 4217521 h 4360436"/>
                <a:gd name="connsiteX3" fmla="*/ 937425 w 2193498"/>
                <a:gd name="connsiteY3" fmla="*/ 3955901 h 4360436"/>
                <a:gd name="connsiteX4" fmla="*/ 1082205 w 2193498"/>
                <a:gd name="connsiteY4" fmla="*/ 3704441 h 4360436"/>
                <a:gd name="connsiteX5" fmla="*/ 1287945 w 2193498"/>
                <a:gd name="connsiteY5" fmla="*/ 3445361 h 4360436"/>
                <a:gd name="connsiteX6" fmla="*/ 1475905 w 2193498"/>
                <a:gd name="connsiteY6" fmla="*/ 3313281 h 4360436"/>
                <a:gd name="connsiteX7" fmla="*/ 1559725 w 2193498"/>
                <a:gd name="connsiteY7" fmla="*/ 3262481 h 4360436"/>
                <a:gd name="connsiteX8" fmla="*/ 1569885 w 2193498"/>
                <a:gd name="connsiteY8" fmla="*/ 2957681 h 4360436"/>
                <a:gd name="connsiteX9" fmla="*/ 1790865 w 2193498"/>
                <a:gd name="connsiteY9" fmla="*/ 1974701 h 4360436"/>
                <a:gd name="connsiteX10" fmla="*/ 2095665 w 2193498"/>
                <a:gd name="connsiteY10" fmla="*/ 946001 h 4360436"/>
                <a:gd name="connsiteX11" fmla="*/ 2192185 w 2193498"/>
                <a:gd name="connsiteY11" fmla="*/ 590401 h 4360436"/>
                <a:gd name="connsiteX12" fmla="*/ 2126145 w 2193498"/>
                <a:gd name="connsiteY12" fmla="*/ 344021 h 4360436"/>
                <a:gd name="connsiteX13" fmla="*/ 1808645 w 2193498"/>
                <a:gd name="connsiteY13" fmla="*/ 51921 h 4360436"/>
                <a:gd name="connsiteX14" fmla="*/ 1699425 w 2193498"/>
                <a:gd name="connsiteY14" fmla="*/ 1121 h 4360436"/>
                <a:gd name="connsiteX15" fmla="*/ 1600365 w 2193498"/>
                <a:gd name="connsiteY15" fmla="*/ 29061 h 4360436"/>
                <a:gd name="connsiteX16" fmla="*/ 1455585 w 2193498"/>
                <a:gd name="connsiteY16" fmla="*/ 161141 h 4360436"/>
                <a:gd name="connsiteX17" fmla="*/ 1219365 w 2193498"/>
                <a:gd name="connsiteY17" fmla="*/ 526901 h 4360436"/>
                <a:gd name="connsiteX18" fmla="*/ 952665 w 2193498"/>
                <a:gd name="connsiteY18" fmla="*/ 839321 h 4360436"/>
                <a:gd name="connsiteX19" fmla="*/ 823125 w 2193498"/>
                <a:gd name="connsiteY19" fmla="*/ 877421 h 4360436"/>
                <a:gd name="connsiteX20" fmla="*/ 670725 w 2193498"/>
                <a:gd name="connsiteY20" fmla="*/ 831701 h 4360436"/>
                <a:gd name="connsiteX21" fmla="*/ 647865 w 2193498"/>
                <a:gd name="connsiteY21" fmla="*/ 885041 h 4360436"/>
                <a:gd name="connsiteX22" fmla="*/ 830745 w 2193498"/>
                <a:gd name="connsiteY22" fmla="*/ 946001 h 4360436"/>
                <a:gd name="connsiteX23" fmla="*/ 785025 w 2193498"/>
                <a:gd name="connsiteY23" fmla="*/ 1319381 h 4360436"/>
                <a:gd name="connsiteX24" fmla="*/ 571665 w 2193498"/>
                <a:gd name="connsiteY24" fmla="*/ 2165201 h 4360436"/>
                <a:gd name="connsiteX25" fmla="*/ 312585 w 2193498"/>
                <a:gd name="connsiteY25" fmla="*/ 2988161 h 4360436"/>
                <a:gd name="connsiteX26" fmla="*/ 45885 w 2193498"/>
                <a:gd name="connsiteY26" fmla="*/ 3597761 h 4360436"/>
                <a:gd name="connsiteX27" fmla="*/ 165 w 2193498"/>
                <a:gd name="connsiteY27" fmla="*/ 3833981 h 4360436"/>
                <a:gd name="connsiteX28" fmla="*/ 33185 w 2193498"/>
                <a:gd name="connsiteY28" fmla="*/ 3960981 h 4360436"/>
                <a:gd name="connsiteX29" fmla="*/ 99225 w 2193498"/>
                <a:gd name="connsiteY29" fmla="*/ 4032101 h 4360436"/>
                <a:gd name="connsiteX30" fmla="*/ 259245 w 2193498"/>
                <a:gd name="connsiteY30" fmla="*/ 4126081 h 4360436"/>
                <a:gd name="connsiteX31" fmla="*/ 551345 w 2193498"/>
                <a:gd name="connsiteY31" fmla="*/ 4326741 h 4360436"/>
                <a:gd name="connsiteX32" fmla="*/ 614845 w 2193498"/>
                <a:gd name="connsiteY32" fmla="*/ 4359761 h 4360436"/>
                <a:gd name="connsiteX0" fmla="*/ 614924 w 2193577"/>
                <a:gd name="connsiteY0" fmla="*/ 4359761 h 4360436"/>
                <a:gd name="connsiteX1" fmla="*/ 698744 w 2193577"/>
                <a:gd name="connsiteY1" fmla="*/ 4321661 h 4360436"/>
                <a:gd name="connsiteX2" fmla="*/ 802884 w 2193577"/>
                <a:gd name="connsiteY2" fmla="*/ 4217521 h 4360436"/>
                <a:gd name="connsiteX3" fmla="*/ 937504 w 2193577"/>
                <a:gd name="connsiteY3" fmla="*/ 3955901 h 4360436"/>
                <a:gd name="connsiteX4" fmla="*/ 1082284 w 2193577"/>
                <a:gd name="connsiteY4" fmla="*/ 3704441 h 4360436"/>
                <a:gd name="connsiteX5" fmla="*/ 1288024 w 2193577"/>
                <a:gd name="connsiteY5" fmla="*/ 3445361 h 4360436"/>
                <a:gd name="connsiteX6" fmla="*/ 1475984 w 2193577"/>
                <a:gd name="connsiteY6" fmla="*/ 3313281 h 4360436"/>
                <a:gd name="connsiteX7" fmla="*/ 1559804 w 2193577"/>
                <a:gd name="connsiteY7" fmla="*/ 3262481 h 4360436"/>
                <a:gd name="connsiteX8" fmla="*/ 1569964 w 2193577"/>
                <a:gd name="connsiteY8" fmla="*/ 2957681 h 4360436"/>
                <a:gd name="connsiteX9" fmla="*/ 1790944 w 2193577"/>
                <a:gd name="connsiteY9" fmla="*/ 1974701 h 4360436"/>
                <a:gd name="connsiteX10" fmla="*/ 2095744 w 2193577"/>
                <a:gd name="connsiteY10" fmla="*/ 946001 h 4360436"/>
                <a:gd name="connsiteX11" fmla="*/ 2192264 w 2193577"/>
                <a:gd name="connsiteY11" fmla="*/ 590401 h 4360436"/>
                <a:gd name="connsiteX12" fmla="*/ 2126224 w 2193577"/>
                <a:gd name="connsiteY12" fmla="*/ 344021 h 4360436"/>
                <a:gd name="connsiteX13" fmla="*/ 1808724 w 2193577"/>
                <a:gd name="connsiteY13" fmla="*/ 51921 h 4360436"/>
                <a:gd name="connsiteX14" fmla="*/ 1699504 w 2193577"/>
                <a:gd name="connsiteY14" fmla="*/ 1121 h 4360436"/>
                <a:gd name="connsiteX15" fmla="*/ 1600444 w 2193577"/>
                <a:gd name="connsiteY15" fmla="*/ 29061 h 4360436"/>
                <a:gd name="connsiteX16" fmla="*/ 1455664 w 2193577"/>
                <a:gd name="connsiteY16" fmla="*/ 161141 h 4360436"/>
                <a:gd name="connsiteX17" fmla="*/ 1219444 w 2193577"/>
                <a:gd name="connsiteY17" fmla="*/ 526901 h 4360436"/>
                <a:gd name="connsiteX18" fmla="*/ 952744 w 2193577"/>
                <a:gd name="connsiteY18" fmla="*/ 839321 h 4360436"/>
                <a:gd name="connsiteX19" fmla="*/ 823204 w 2193577"/>
                <a:gd name="connsiteY19" fmla="*/ 877421 h 4360436"/>
                <a:gd name="connsiteX20" fmla="*/ 670804 w 2193577"/>
                <a:gd name="connsiteY20" fmla="*/ 831701 h 4360436"/>
                <a:gd name="connsiteX21" fmla="*/ 647944 w 2193577"/>
                <a:gd name="connsiteY21" fmla="*/ 885041 h 4360436"/>
                <a:gd name="connsiteX22" fmla="*/ 830824 w 2193577"/>
                <a:gd name="connsiteY22" fmla="*/ 946001 h 4360436"/>
                <a:gd name="connsiteX23" fmla="*/ 785104 w 2193577"/>
                <a:gd name="connsiteY23" fmla="*/ 1319381 h 4360436"/>
                <a:gd name="connsiteX24" fmla="*/ 571744 w 2193577"/>
                <a:gd name="connsiteY24" fmla="*/ 2165201 h 4360436"/>
                <a:gd name="connsiteX25" fmla="*/ 312664 w 2193577"/>
                <a:gd name="connsiteY25" fmla="*/ 2988161 h 4360436"/>
                <a:gd name="connsiteX26" fmla="*/ 45964 w 2193577"/>
                <a:gd name="connsiteY26" fmla="*/ 3597761 h 4360436"/>
                <a:gd name="connsiteX27" fmla="*/ 244 w 2193577"/>
                <a:gd name="connsiteY27" fmla="*/ 3833981 h 4360436"/>
                <a:gd name="connsiteX28" fmla="*/ 45964 w 2193577"/>
                <a:gd name="connsiteY28" fmla="*/ 3963521 h 4360436"/>
                <a:gd name="connsiteX29" fmla="*/ 99304 w 2193577"/>
                <a:gd name="connsiteY29" fmla="*/ 4032101 h 4360436"/>
                <a:gd name="connsiteX30" fmla="*/ 259324 w 2193577"/>
                <a:gd name="connsiteY30" fmla="*/ 4126081 h 4360436"/>
                <a:gd name="connsiteX31" fmla="*/ 551424 w 2193577"/>
                <a:gd name="connsiteY31" fmla="*/ 4326741 h 4360436"/>
                <a:gd name="connsiteX32" fmla="*/ 614924 w 2193577"/>
                <a:gd name="connsiteY32" fmla="*/ 4359761 h 4360436"/>
                <a:gd name="connsiteX0" fmla="*/ 614924 w 2193577"/>
                <a:gd name="connsiteY0" fmla="*/ 4359761 h 4360436"/>
                <a:gd name="connsiteX1" fmla="*/ 698744 w 2193577"/>
                <a:gd name="connsiteY1" fmla="*/ 4321661 h 4360436"/>
                <a:gd name="connsiteX2" fmla="*/ 802884 w 2193577"/>
                <a:gd name="connsiteY2" fmla="*/ 4217521 h 4360436"/>
                <a:gd name="connsiteX3" fmla="*/ 937504 w 2193577"/>
                <a:gd name="connsiteY3" fmla="*/ 3955901 h 4360436"/>
                <a:gd name="connsiteX4" fmla="*/ 1082284 w 2193577"/>
                <a:gd name="connsiteY4" fmla="*/ 3704441 h 4360436"/>
                <a:gd name="connsiteX5" fmla="*/ 1288024 w 2193577"/>
                <a:gd name="connsiteY5" fmla="*/ 3445361 h 4360436"/>
                <a:gd name="connsiteX6" fmla="*/ 1475984 w 2193577"/>
                <a:gd name="connsiteY6" fmla="*/ 3313281 h 4360436"/>
                <a:gd name="connsiteX7" fmla="*/ 1559804 w 2193577"/>
                <a:gd name="connsiteY7" fmla="*/ 3262481 h 4360436"/>
                <a:gd name="connsiteX8" fmla="*/ 1569964 w 2193577"/>
                <a:gd name="connsiteY8" fmla="*/ 2957681 h 4360436"/>
                <a:gd name="connsiteX9" fmla="*/ 1790944 w 2193577"/>
                <a:gd name="connsiteY9" fmla="*/ 1974701 h 4360436"/>
                <a:gd name="connsiteX10" fmla="*/ 2095744 w 2193577"/>
                <a:gd name="connsiteY10" fmla="*/ 946001 h 4360436"/>
                <a:gd name="connsiteX11" fmla="*/ 2192264 w 2193577"/>
                <a:gd name="connsiteY11" fmla="*/ 590401 h 4360436"/>
                <a:gd name="connsiteX12" fmla="*/ 2126224 w 2193577"/>
                <a:gd name="connsiteY12" fmla="*/ 344021 h 4360436"/>
                <a:gd name="connsiteX13" fmla="*/ 1808724 w 2193577"/>
                <a:gd name="connsiteY13" fmla="*/ 51921 h 4360436"/>
                <a:gd name="connsiteX14" fmla="*/ 1699504 w 2193577"/>
                <a:gd name="connsiteY14" fmla="*/ 1121 h 4360436"/>
                <a:gd name="connsiteX15" fmla="*/ 1600444 w 2193577"/>
                <a:gd name="connsiteY15" fmla="*/ 29061 h 4360436"/>
                <a:gd name="connsiteX16" fmla="*/ 1455664 w 2193577"/>
                <a:gd name="connsiteY16" fmla="*/ 161141 h 4360436"/>
                <a:gd name="connsiteX17" fmla="*/ 1219444 w 2193577"/>
                <a:gd name="connsiteY17" fmla="*/ 526901 h 4360436"/>
                <a:gd name="connsiteX18" fmla="*/ 952744 w 2193577"/>
                <a:gd name="connsiteY18" fmla="*/ 839321 h 4360436"/>
                <a:gd name="connsiteX19" fmla="*/ 823204 w 2193577"/>
                <a:gd name="connsiteY19" fmla="*/ 877421 h 4360436"/>
                <a:gd name="connsiteX20" fmla="*/ 670804 w 2193577"/>
                <a:gd name="connsiteY20" fmla="*/ 831701 h 4360436"/>
                <a:gd name="connsiteX21" fmla="*/ 647944 w 2193577"/>
                <a:gd name="connsiteY21" fmla="*/ 885041 h 4360436"/>
                <a:gd name="connsiteX22" fmla="*/ 830824 w 2193577"/>
                <a:gd name="connsiteY22" fmla="*/ 946001 h 4360436"/>
                <a:gd name="connsiteX23" fmla="*/ 785104 w 2193577"/>
                <a:gd name="connsiteY23" fmla="*/ 1319381 h 4360436"/>
                <a:gd name="connsiteX24" fmla="*/ 571744 w 2193577"/>
                <a:gd name="connsiteY24" fmla="*/ 2165201 h 4360436"/>
                <a:gd name="connsiteX25" fmla="*/ 312664 w 2193577"/>
                <a:gd name="connsiteY25" fmla="*/ 2988161 h 4360436"/>
                <a:gd name="connsiteX26" fmla="*/ 45964 w 2193577"/>
                <a:gd name="connsiteY26" fmla="*/ 3597761 h 4360436"/>
                <a:gd name="connsiteX27" fmla="*/ 244 w 2193577"/>
                <a:gd name="connsiteY27" fmla="*/ 3833981 h 4360436"/>
                <a:gd name="connsiteX28" fmla="*/ 45964 w 2193577"/>
                <a:gd name="connsiteY28" fmla="*/ 3963521 h 4360436"/>
                <a:gd name="connsiteX29" fmla="*/ 132324 w 2193577"/>
                <a:gd name="connsiteY29" fmla="*/ 4039721 h 4360436"/>
                <a:gd name="connsiteX30" fmla="*/ 259324 w 2193577"/>
                <a:gd name="connsiteY30" fmla="*/ 4126081 h 4360436"/>
                <a:gd name="connsiteX31" fmla="*/ 551424 w 2193577"/>
                <a:gd name="connsiteY31" fmla="*/ 4326741 h 4360436"/>
                <a:gd name="connsiteX32" fmla="*/ 614924 w 2193577"/>
                <a:gd name="connsiteY32" fmla="*/ 4359761 h 4360436"/>
                <a:gd name="connsiteX0" fmla="*/ 614924 w 2193577"/>
                <a:gd name="connsiteY0" fmla="*/ 4359761 h 4360559"/>
                <a:gd name="connsiteX1" fmla="*/ 698744 w 2193577"/>
                <a:gd name="connsiteY1" fmla="*/ 4321661 h 4360559"/>
                <a:gd name="connsiteX2" fmla="*/ 802884 w 2193577"/>
                <a:gd name="connsiteY2" fmla="*/ 4217521 h 4360559"/>
                <a:gd name="connsiteX3" fmla="*/ 937504 w 2193577"/>
                <a:gd name="connsiteY3" fmla="*/ 3955901 h 4360559"/>
                <a:gd name="connsiteX4" fmla="*/ 1082284 w 2193577"/>
                <a:gd name="connsiteY4" fmla="*/ 3704441 h 4360559"/>
                <a:gd name="connsiteX5" fmla="*/ 1288024 w 2193577"/>
                <a:gd name="connsiteY5" fmla="*/ 3445361 h 4360559"/>
                <a:gd name="connsiteX6" fmla="*/ 1475984 w 2193577"/>
                <a:gd name="connsiteY6" fmla="*/ 3313281 h 4360559"/>
                <a:gd name="connsiteX7" fmla="*/ 1559804 w 2193577"/>
                <a:gd name="connsiteY7" fmla="*/ 3262481 h 4360559"/>
                <a:gd name="connsiteX8" fmla="*/ 1569964 w 2193577"/>
                <a:gd name="connsiteY8" fmla="*/ 2957681 h 4360559"/>
                <a:gd name="connsiteX9" fmla="*/ 1790944 w 2193577"/>
                <a:gd name="connsiteY9" fmla="*/ 1974701 h 4360559"/>
                <a:gd name="connsiteX10" fmla="*/ 2095744 w 2193577"/>
                <a:gd name="connsiteY10" fmla="*/ 946001 h 4360559"/>
                <a:gd name="connsiteX11" fmla="*/ 2192264 w 2193577"/>
                <a:gd name="connsiteY11" fmla="*/ 590401 h 4360559"/>
                <a:gd name="connsiteX12" fmla="*/ 2126224 w 2193577"/>
                <a:gd name="connsiteY12" fmla="*/ 344021 h 4360559"/>
                <a:gd name="connsiteX13" fmla="*/ 1808724 w 2193577"/>
                <a:gd name="connsiteY13" fmla="*/ 51921 h 4360559"/>
                <a:gd name="connsiteX14" fmla="*/ 1699504 w 2193577"/>
                <a:gd name="connsiteY14" fmla="*/ 1121 h 4360559"/>
                <a:gd name="connsiteX15" fmla="*/ 1600444 w 2193577"/>
                <a:gd name="connsiteY15" fmla="*/ 29061 h 4360559"/>
                <a:gd name="connsiteX16" fmla="*/ 1455664 w 2193577"/>
                <a:gd name="connsiteY16" fmla="*/ 161141 h 4360559"/>
                <a:gd name="connsiteX17" fmla="*/ 1219444 w 2193577"/>
                <a:gd name="connsiteY17" fmla="*/ 526901 h 4360559"/>
                <a:gd name="connsiteX18" fmla="*/ 952744 w 2193577"/>
                <a:gd name="connsiteY18" fmla="*/ 839321 h 4360559"/>
                <a:gd name="connsiteX19" fmla="*/ 823204 w 2193577"/>
                <a:gd name="connsiteY19" fmla="*/ 877421 h 4360559"/>
                <a:gd name="connsiteX20" fmla="*/ 670804 w 2193577"/>
                <a:gd name="connsiteY20" fmla="*/ 831701 h 4360559"/>
                <a:gd name="connsiteX21" fmla="*/ 647944 w 2193577"/>
                <a:gd name="connsiteY21" fmla="*/ 885041 h 4360559"/>
                <a:gd name="connsiteX22" fmla="*/ 830824 w 2193577"/>
                <a:gd name="connsiteY22" fmla="*/ 946001 h 4360559"/>
                <a:gd name="connsiteX23" fmla="*/ 785104 w 2193577"/>
                <a:gd name="connsiteY23" fmla="*/ 1319381 h 4360559"/>
                <a:gd name="connsiteX24" fmla="*/ 571744 w 2193577"/>
                <a:gd name="connsiteY24" fmla="*/ 2165201 h 4360559"/>
                <a:gd name="connsiteX25" fmla="*/ 312664 w 2193577"/>
                <a:gd name="connsiteY25" fmla="*/ 2988161 h 4360559"/>
                <a:gd name="connsiteX26" fmla="*/ 45964 w 2193577"/>
                <a:gd name="connsiteY26" fmla="*/ 3597761 h 4360559"/>
                <a:gd name="connsiteX27" fmla="*/ 244 w 2193577"/>
                <a:gd name="connsiteY27" fmla="*/ 3833981 h 4360559"/>
                <a:gd name="connsiteX28" fmla="*/ 45964 w 2193577"/>
                <a:gd name="connsiteY28" fmla="*/ 3963521 h 4360559"/>
                <a:gd name="connsiteX29" fmla="*/ 132324 w 2193577"/>
                <a:gd name="connsiteY29" fmla="*/ 4039721 h 4360559"/>
                <a:gd name="connsiteX30" fmla="*/ 282184 w 2193577"/>
                <a:gd name="connsiteY30" fmla="*/ 4121001 h 4360559"/>
                <a:gd name="connsiteX31" fmla="*/ 551424 w 2193577"/>
                <a:gd name="connsiteY31" fmla="*/ 4326741 h 4360559"/>
                <a:gd name="connsiteX32" fmla="*/ 614924 w 2193577"/>
                <a:gd name="connsiteY32" fmla="*/ 4359761 h 4360559"/>
                <a:gd name="connsiteX0" fmla="*/ 614924 w 2193577"/>
                <a:gd name="connsiteY0" fmla="*/ 4359761 h 4360559"/>
                <a:gd name="connsiteX1" fmla="*/ 698744 w 2193577"/>
                <a:gd name="connsiteY1" fmla="*/ 4321661 h 4360559"/>
                <a:gd name="connsiteX2" fmla="*/ 802884 w 2193577"/>
                <a:gd name="connsiteY2" fmla="*/ 4217521 h 4360559"/>
                <a:gd name="connsiteX3" fmla="*/ 937504 w 2193577"/>
                <a:gd name="connsiteY3" fmla="*/ 3955901 h 4360559"/>
                <a:gd name="connsiteX4" fmla="*/ 1082284 w 2193577"/>
                <a:gd name="connsiteY4" fmla="*/ 3704441 h 4360559"/>
                <a:gd name="connsiteX5" fmla="*/ 1288024 w 2193577"/>
                <a:gd name="connsiteY5" fmla="*/ 3445361 h 4360559"/>
                <a:gd name="connsiteX6" fmla="*/ 1475984 w 2193577"/>
                <a:gd name="connsiteY6" fmla="*/ 3313281 h 4360559"/>
                <a:gd name="connsiteX7" fmla="*/ 1559804 w 2193577"/>
                <a:gd name="connsiteY7" fmla="*/ 3262481 h 4360559"/>
                <a:gd name="connsiteX8" fmla="*/ 1569964 w 2193577"/>
                <a:gd name="connsiteY8" fmla="*/ 2957681 h 4360559"/>
                <a:gd name="connsiteX9" fmla="*/ 1790944 w 2193577"/>
                <a:gd name="connsiteY9" fmla="*/ 1974701 h 4360559"/>
                <a:gd name="connsiteX10" fmla="*/ 2095744 w 2193577"/>
                <a:gd name="connsiteY10" fmla="*/ 946001 h 4360559"/>
                <a:gd name="connsiteX11" fmla="*/ 2192264 w 2193577"/>
                <a:gd name="connsiteY11" fmla="*/ 590401 h 4360559"/>
                <a:gd name="connsiteX12" fmla="*/ 2126224 w 2193577"/>
                <a:gd name="connsiteY12" fmla="*/ 344021 h 4360559"/>
                <a:gd name="connsiteX13" fmla="*/ 1808724 w 2193577"/>
                <a:gd name="connsiteY13" fmla="*/ 51921 h 4360559"/>
                <a:gd name="connsiteX14" fmla="*/ 1699504 w 2193577"/>
                <a:gd name="connsiteY14" fmla="*/ 1121 h 4360559"/>
                <a:gd name="connsiteX15" fmla="*/ 1600444 w 2193577"/>
                <a:gd name="connsiteY15" fmla="*/ 29061 h 4360559"/>
                <a:gd name="connsiteX16" fmla="*/ 1455664 w 2193577"/>
                <a:gd name="connsiteY16" fmla="*/ 161141 h 4360559"/>
                <a:gd name="connsiteX17" fmla="*/ 1219444 w 2193577"/>
                <a:gd name="connsiteY17" fmla="*/ 526901 h 4360559"/>
                <a:gd name="connsiteX18" fmla="*/ 952744 w 2193577"/>
                <a:gd name="connsiteY18" fmla="*/ 839321 h 4360559"/>
                <a:gd name="connsiteX19" fmla="*/ 823204 w 2193577"/>
                <a:gd name="connsiteY19" fmla="*/ 877421 h 4360559"/>
                <a:gd name="connsiteX20" fmla="*/ 670804 w 2193577"/>
                <a:gd name="connsiteY20" fmla="*/ 831701 h 4360559"/>
                <a:gd name="connsiteX21" fmla="*/ 830824 w 2193577"/>
                <a:gd name="connsiteY21" fmla="*/ 946001 h 4360559"/>
                <a:gd name="connsiteX22" fmla="*/ 785104 w 2193577"/>
                <a:gd name="connsiteY22" fmla="*/ 1319381 h 4360559"/>
                <a:gd name="connsiteX23" fmla="*/ 571744 w 2193577"/>
                <a:gd name="connsiteY23" fmla="*/ 2165201 h 4360559"/>
                <a:gd name="connsiteX24" fmla="*/ 312664 w 2193577"/>
                <a:gd name="connsiteY24" fmla="*/ 2988161 h 4360559"/>
                <a:gd name="connsiteX25" fmla="*/ 45964 w 2193577"/>
                <a:gd name="connsiteY25" fmla="*/ 3597761 h 4360559"/>
                <a:gd name="connsiteX26" fmla="*/ 244 w 2193577"/>
                <a:gd name="connsiteY26" fmla="*/ 3833981 h 4360559"/>
                <a:gd name="connsiteX27" fmla="*/ 45964 w 2193577"/>
                <a:gd name="connsiteY27" fmla="*/ 3963521 h 4360559"/>
                <a:gd name="connsiteX28" fmla="*/ 132324 w 2193577"/>
                <a:gd name="connsiteY28" fmla="*/ 4039721 h 4360559"/>
                <a:gd name="connsiteX29" fmla="*/ 282184 w 2193577"/>
                <a:gd name="connsiteY29" fmla="*/ 4121001 h 4360559"/>
                <a:gd name="connsiteX30" fmla="*/ 551424 w 2193577"/>
                <a:gd name="connsiteY30" fmla="*/ 4326741 h 4360559"/>
                <a:gd name="connsiteX31" fmla="*/ 614924 w 2193577"/>
                <a:gd name="connsiteY31" fmla="*/ 4359761 h 4360559"/>
                <a:gd name="connsiteX0" fmla="*/ 614924 w 2193577"/>
                <a:gd name="connsiteY0" fmla="*/ 4359761 h 4360559"/>
                <a:gd name="connsiteX1" fmla="*/ 698744 w 2193577"/>
                <a:gd name="connsiteY1" fmla="*/ 4321661 h 4360559"/>
                <a:gd name="connsiteX2" fmla="*/ 802884 w 2193577"/>
                <a:gd name="connsiteY2" fmla="*/ 4217521 h 4360559"/>
                <a:gd name="connsiteX3" fmla="*/ 937504 w 2193577"/>
                <a:gd name="connsiteY3" fmla="*/ 3955901 h 4360559"/>
                <a:gd name="connsiteX4" fmla="*/ 1082284 w 2193577"/>
                <a:gd name="connsiteY4" fmla="*/ 3704441 h 4360559"/>
                <a:gd name="connsiteX5" fmla="*/ 1288024 w 2193577"/>
                <a:gd name="connsiteY5" fmla="*/ 3445361 h 4360559"/>
                <a:gd name="connsiteX6" fmla="*/ 1475984 w 2193577"/>
                <a:gd name="connsiteY6" fmla="*/ 3313281 h 4360559"/>
                <a:gd name="connsiteX7" fmla="*/ 1559804 w 2193577"/>
                <a:gd name="connsiteY7" fmla="*/ 3262481 h 4360559"/>
                <a:gd name="connsiteX8" fmla="*/ 1569964 w 2193577"/>
                <a:gd name="connsiteY8" fmla="*/ 2957681 h 4360559"/>
                <a:gd name="connsiteX9" fmla="*/ 1790944 w 2193577"/>
                <a:gd name="connsiteY9" fmla="*/ 1974701 h 4360559"/>
                <a:gd name="connsiteX10" fmla="*/ 2095744 w 2193577"/>
                <a:gd name="connsiteY10" fmla="*/ 946001 h 4360559"/>
                <a:gd name="connsiteX11" fmla="*/ 2192264 w 2193577"/>
                <a:gd name="connsiteY11" fmla="*/ 590401 h 4360559"/>
                <a:gd name="connsiteX12" fmla="*/ 2126224 w 2193577"/>
                <a:gd name="connsiteY12" fmla="*/ 344021 h 4360559"/>
                <a:gd name="connsiteX13" fmla="*/ 1808724 w 2193577"/>
                <a:gd name="connsiteY13" fmla="*/ 51921 h 4360559"/>
                <a:gd name="connsiteX14" fmla="*/ 1699504 w 2193577"/>
                <a:gd name="connsiteY14" fmla="*/ 1121 h 4360559"/>
                <a:gd name="connsiteX15" fmla="*/ 1600444 w 2193577"/>
                <a:gd name="connsiteY15" fmla="*/ 29061 h 4360559"/>
                <a:gd name="connsiteX16" fmla="*/ 1455664 w 2193577"/>
                <a:gd name="connsiteY16" fmla="*/ 161141 h 4360559"/>
                <a:gd name="connsiteX17" fmla="*/ 1219444 w 2193577"/>
                <a:gd name="connsiteY17" fmla="*/ 526901 h 4360559"/>
                <a:gd name="connsiteX18" fmla="*/ 952744 w 2193577"/>
                <a:gd name="connsiteY18" fmla="*/ 839321 h 4360559"/>
                <a:gd name="connsiteX19" fmla="*/ 823204 w 2193577"/>
                <a:gd name="connsiteY19" fmla="*/ 877421 h 4360559"/>
                <a:gd name="connsiteX20" fmla="*/ 830824 w 2193577"/>
                <a:gd name="connsiteY20" fmla="*/ 946001 h 4360559"/>
                <a:gd name="connsiteX21" fmla="*/ 785104 w 2193577"/>
                <a:gd name="connsiteY21" fmla="*/ 1319381 h 4360559"/>
                <a:gd name="connsiteX22" fmla="*/ 571744 w 2193577"/>
                <a:gd name="connsiteY22" fmla="*/ 2165201 h 4360559"/>
                <a:gd name="connsiteX23" fmla="*/ 312664 w 2193577"/>
                <a:gd name="connsiteY23" fmla="*/ 2988161 h 4360559"/>
                <a:gd name="connsiteX24" fmla="*/ 45964 w 2193577"/>
                <a:gd name="connsiteY24" fmla="*/ 3597761 h 4360559"/>
                <a:gd name="connsiteX25" fmla="*/ 244 w 2193577"/>
                <a:gd name="connsiteY25" fmla="*/ 3833981 h 4360559"/>
                <a:gd name="connsiteX26" fmla="*/ 45964 w 2193577"/>
                <a:gd name="connsiteY26" fmla="*/ 3963521 h 4360559"/>
                <a:gd name="connsiteX27" fmla="*/ 132324 w 2193577"/>
                <a:gd name="connsiteY27" fmla="*/ 4039721 h 4360559"/>
                <a:gd name="connsiteX28" fmla="*/ 282184 w 2193577"/>
                <a:gd name="connsiteY28" fmla="*/ 4121001 h 4360559"/>
                <a:gd name="connsiteX29" fmla="*/ 551424 w 2193577"/>
                <a:gd name="connsiteY29" fmla="*/ 4326741 h 4360559"/>
                <a:gd name="connsiteX30" fmla="*/ 614924 w 2193577"/>
                <a:gd name="connsiteY30" fmla="*/ 4359761 h 4360559"/>
                <a:gd name="connsiteX0" fmla="*/ 614924 w 2193577"/>
                <a:gd name="connsiteY0" fmla="*/ 4359761 h 4360559"/>
                <a:gd name="connsiteX1" fmla="*/ 698744 w 2193577"/>
                <a:gd name="connsiteY1" fmla="*/ 4321661 h 4360559"/>
                <a:gd name="connsiteX2" fmla="*/ 802884 w 2193577"/>
                <a:gd name="connsiteY2" fmla="*/ 4217521 h 4360559"/>
                <a:gd name="connsiteX3" fmla="*/ 937504 w 2193577"/>
                <a:gd name="connsiteY3" fmla="*/ 3955901 h 4360559"/>
                <a:gd name="connsiteX4" fmla="*/ 1082284 w 2193577"/>
                <a:gd name="connsiteY4" fmla="*/ 3704441 h 4360559"/>
                <a:gd name="connsiteX5" fmla="*/ 1288024 w 2193577"/>
                <a:gd name="connsiteY5" fmla="*/ 3445361 h 4360559"/>
                <a:gd name="connsiteX6" fmla="*/ 1475984 w 2193577"/>
                <a:gd name="connsiteY6" fmla="*/ 3313281 h 4360559"/>
                <a:gd name="connsiteX7" fmla="*/ 1559804 w 2193577"/>
                <a:gd name="connsiteY7" fmla="*/ 3262481 h 4360559"/>
                <a:gd name="connsiteX8" fmla="*/ 1569964 w 2193577"/>
                <a:gd name="connsiteY8" fmla="*/ 2957681 h 4360559"/>
                <a:gd name="connsiteX9" fmla="*/ 1790944 w 2193577"/>
                <a:gd name="connsiteY9" fmla="*/ 1974701 h 4360559"/>
                <a:gd name="connsiteX10" fmla="*/ 2095744 w 2193577"/>
                <a:gd name="connsiteY10" fmla="*/ 946001 h 4360559"/>
                <a:gd name="connsiteX11" fmla="*/ 2192264 w 2193577"/>
                <a:gd name="connsiteY11" fmla="*/ 590401 h 4360559"/>
                <a:gd name="connsiteX12" fmla="*/ 2126224 w 2193577"/>
                <a:gd name="connsiteY12" fmla="*/ 344021 h 4360559"/>
                <a:gd name="connsiteX13" fmla="*/ 1808724 w 2193577"/>
                <a:gd name="connsiteY13" fmla="*/ 51921 h 4360559"/>
                <a:gd name="connsiteX14" fmla="*/ 1699504 w 2193577"/>
                <a:gd name="connsiteY14" fmla="*/ 1121 h 4360559"/>
                <a:gd name="connsiteX15" fmla="*/ 1600444 w 2193577"/>
                <a:gd name="connsiteY15" fmla="*/ 29061 h 4360559"/>
                <a:gd name="connsiteX16" fmla="*/ 1455664 w 2193577"/>
                <a:gd name="connsiteY16" fmla="*/ 161141 h 4360559"/>
                <a:gd name="connsiteX17" fmla="*/ 1219444 w 2193577"/>
                <a:gd name="connsiteY17" fmla="*/ 526901 h 4360559"/>
                <a:gd name="connsiteX18" fmla="*/ 952744 w 2193577"/>
                <a:gd name="connsiteY18" fmla="*/ 839321 h 4360559"/>
                <a:gd name="connsiteX19" fmla="*/ 830824 w 2193577"/>
                <a:gd name="connsiteY19" fmla="*/ 946001 h 4360559"/>
                <a:gd name="connsiteX20" fmla="*/ 785104 w 2193577"/>
                <a:gd name="connsiteY20" fmla="*/ 1319381 h 4360559"/>
                <a:gd name="connsiteX21" fmla="*/ 571744 w 2193577"/>
                <a:gd name="connsiteY21" fmla="*/ 2165201 h 4360559"/>
                <a:gd name="connsiteX22" fmla="*/ 312664 w 2193577"/>
                <a:gd name="connsiteY22" fmla="*/ 2988161 h 4360559"/>
                <a:gd name="connsiteX23" fmla="*/ 45964 w 2193577"/>
                <a:gd name="connsiteY23" fmla="*/ 3597761 h 4360559"/>
                <a:gd name="connsiteX24" fmla="*/ 244 w 2193577"/>
                <a:gd name="connsiteY24" fmla="*/ 3833981 h 4360559"/>
                <a:gd name="connsiteX25" fmla="*/ 45964 w 2193577"/>
                <a:gd name="connsiteY25" fmla="*/ 3963521 h 4360559"/>
                <a:gd name="connsiteX26" fmla="*/ 132324 w 2193577"/>
                <a:gd name="connsiteY26" fmla="*/ 4039721 h 4360559"/>
                <a:gd name="connsiteX27" fmla="*/ 282184 w 2193577"/>
                <a:gd name="connsiteY27" fmla="*/ 4121001 h 4360559"/>
                <a:gd name="connsiteX28" fmla="*/ 551424 w 2193577"/>
                <a:gd name="connsiteY28" fmla="*/ 4326741 h 4360559"/>
                <a:gd name="connsiteX29" fmla="*/ 614924 w 2193577"/>
                <a:gd name="connsiteY29" fmla="*/ 4359761 h 4360559"/>
                <a:gd name="connsiteX0" fmla="*/ 614924 w 2193577"/>
                <a:gd name="connsiteY0" fmla="*/ 4359761 h 4360559"/>
                <a:gd name="connsiteX1" fmla="*/ 698744 w 2193577"/>
                <a:gd name="connsiteY1" fmla="*/ 4321661 h 4360559"/>
                <a:gd name="connsiteX2" fmla="*/ 802884 w 2193577"/>
                <a:gd name="connsiteY2" fmla="*/ 4217521 h 4360559"/>
                <a:gd name="connsiteX3" fmla="*/ 937504 w 2193577"/>
                <a:gd name="connsiteY3" fmla="*/ 3955901 h 4360559"/>
                <a:gd name="connsiteX4" fmla="*/ 1082284 w 2193577"/>
                <a:gd name="connsiteY4" fmla="*/ 3704441 h 4360559"/>
                <a:gd name="connsiteX5" fmla="*/ 1288024 w 2193577"/>
                <a:gd name="connsiteY5" fmla="*/ 3445361 h 4360559"/>
                <a:gd name="connsiteX6" fmla="*/ 1475984 w 2193577"/>
                <a:gd name="connsiteY6" fmla="*/ 3313281 h 4360559"/>
                <a:gd name="connsiteX7" fmla="*/ 1559804 w 2193577"/>
                <a:gd name="connsiteY7" fmla="*/ 3262481 h 4360559"/>
                <a:gd name="connsiteX8" fmla="*/ 1569964 w 2193577"/>
                <a:gd name="connsiteY8" fmla="*/ 2957681 h 4360559"/>
                <a:gd name="connsiteX9" fmla="*/ 1790944 w 2193577"/>
                <a:gd name="connsiteY9" fmla="*/ 1974701 h 4360559"/>
                <a:gd name="connsiteX10" fmla="*/ 2095744 w 2193577"/>
                <a:gd name="connsiteY10" fmla="*/ 946001 h 4360559"/>
                <a:gd name="connsiteX11" fmla="*/ 2192264 w 2193577"/>
                <a:gd name="connsiteY11" fmla="*/ 590401 h 4360559"/>
                <a:gd name="connsiteX12" fmla="*/ 2126224 w 2193577"/>
                <a:gd name="connsiteY12" fmla="*/ 344021 h 4360559"/>
                <a:gd name="connsiteX13" fmla="*/ 1808724 w 2193577"/>
                <a:gd name="connsiteY13" fmla="*/ 51921 h 4360559"/>
                <a:gd name="connsiteX14" fmla="*/ 1699504 w 2193577"/>
                <a:gd name="connsiteY14" fmla="*/ 1121 h 4360559"/>
                <a:gd name="connsiteX15" fmla="*/ 1600444 w 2193577"/>
                <a:gd name="connsiteY15" fmla="*/ 29061 h 4360559"/>
                <a:gd name="connsiteX16" fmla="*/ 1455664 w 2193577"/>
                <a:gd name="connsiteY16" fmla="*/ 161141 h 4360559"/>
                <a:gd name="connsiteX17" fmla="*/ 1219444 w 2193577"/>
                <a:gd name="connsiteY17" fmla="*/ 526901 h 4360559"/>
                <a:gd name="connsiteX18" fmla="*/ 952744 w 2193577"/>
                <a:gd name="connsiteY18" fmla="*/ 839321 h 4360559"/>
                <a:gd name="connsiteX19" fmla="*/ 884164 w 2193577"/>
                <a:gd name="connsiteY19" fmla="*/ 999341 h 4360559"/>
                <a:gd name="connsiteX20" fmla="*/ 785104 w 2193577"/>
                <a:gd name="connsiteY20" fmla="*/ 1319381 h 4360559"/>
                <a:gd name="connsiteX21" fmla="*/ 571744 w 2193577"/>
                <a:gd name="connsiteY21" fmla="*/ 2165201 h 4360559"/>
                <a:gd name="connsiteX22" fmla="*/ 312664 w 2193577"/>
                <a:gd name="connsiteY22" fmla="*/ 2988161 h 4360559"/>
                <a:gd name="connsiteX23" fmla="*/ 45964 w 2193577"/>
                <a:gd name="connsiteY23" fmla="*/ 3597761 h 4360559"/>
                <a:gd name="connsiteX24" fmla="*/ 244 w 2193577"/>
                <a:gd name="connsiteY24" fmla="*/ 3833981 h 4360559"/>
                <a:gd name="connsiteX25" fmla="*/ 45964 w 2193577"/>
                <a:gd name="connsiteY25" fmla="*/ 3963521 h 4360559"/>
                <a:gd name="connsiteX26" fmla="*/ 132324 w 2193577"/>
                <a:gd name="connsiteY26" fmla="*/ 4039721 h 4360559"/>
                <a:gd name="connsiteX27" fmla="*/ 282184 w 2193577"/>
                <a:gd name="connsiteY27" fmla="*/ 4121001 h 4360559"/>
                <a:gd name="connsiteX28" fmla="*/ 551424 w 2193577"/>
                <a:gd name="connsiteY28" fmla="*/ 4326741 h 4360559"/>
                <a:gd name="connsiteX29" fmla="*/ 614924 w 2193577"/>
                <a:gd name="connsiteY29" fmla="*/ 4359761 h 4360559"/>
                <a:gd name="connsiteX0" fmla="*/ 614924 w 2193577"/>
                <a:gd name="connsiteY0" fmla="*/ 4359761 h 4360559"/>
                <a:gd name="connsiteX1" fmla="*/ 698744 w 2193577"/>
                <a:gd name="connsiteY1" fmla="*/ 4321661 h 4360559"/>
                <a:gd name="connsiteX2" fmla="*/ 802884 w 2193577"/>
                <a:gd name="connsiteY2" fmla="*/ 4217521 h 4360559"/>
                <a:gd name="connsiteX3" fmla="*/ 937504 w 2193577"/>
                <a:gd name="connsiteY3" fmla="*/ 3955901 h 4360559"/>
                <a:gd name="connsiteX4" fmla="*/ 1082284 w 2193577"/>
                <a:gd name="connsiteY4" fmla="*/ 3704441 h 4360559"/>
                <a:gd name="connsiteX5" fmla="*/ 1288024 w 2193577"/>
                <a:gd name="connsiteY5" fmla="*/ 3445361 h 4360559"/>
                <a:gd name="connsiteX6" fmla="*/ 1475984 w 2193577"/>
                <a:gd name="connsiteY6" fmla="*/ 3313281 h 4360559"/>
                <a:gd name="connsiteX7" fmla="*/ 1559804 w 2193577"/>
                <a:gd name="connsiteY7" fmla="*/ 3262481 h 4360559"/>
                <a:gd name="connsiteX8" fmla="*/ 1569964 w 2193577"/>
                <a:gd name="connsiteY8" fmla="*/ 2957681 h 4360559"/>
                <a:gd name="connsiteX9" fmla="*/ 1790944 w 2193577"/>
                <a:gd name="connsiteY9" fmla="*/ 1974701 h 4360559"/>
                <a:gd name="connsiteX10" fmla="*/ 2095744 w 2193577"/>
                <a:gd name="connsiteY10" fmla="*/ 946001 h 4360559"/>
                <a:gd name="connsiteX11" fmla="*/ 2192264 w 2193577"/>
                <a:gd name="connsiteY11" fmla="*/ 590401 h 4360559"/>
                <a:gd name="connsiteX12" fmla="*/ 2126224 w 2193577"/>
                <a:gd name="connsiteY12" fmla="*/ 344021 h 4360559"/>
                <a:gd name="connsiteX13" fmla="*/ 1808724 w 2193577"/>
                <a:gd name="connsiteY13" fmla="*/ 51921 h 4360559"/>
                <a:gd name="connsiteX14" fmla="*/ 1699504 w 2193577"/>
                <a:gd name="connsiteY14" fmla="*/ 1121 h 4360559"/>
                <a:gd name="connsiteX15" fmla="*/ 1600444 w 2193577"/>
                <a:gd name="connsiteY15" fmla="*/ 29061 h 4360559"/>
                <a:gd name="connsiteX16" fmla="*/ 1455664 w 2193577"/>
                <a:gd name="connsiteY16" fmla="*/ 161141 h 4360559"/>
                <a:gd name="connsiteX17" fmla="*/ 1219444 w 2193577"/>
                <a:gd name="connsiteY17" fmla="*/ 526901 h 4360559"/>
                <a:gd name="connsiteX18" fmla="*/ 952744 w 2193577"/>
                <a:gd name="connsiteY18" fmla="*/ 839321 h 4360559"/>
                <a:gd name="connsiteX19" fmla="*/ 858764 w 2193577"/>
                <a:gd name="connsiteY19" fmla="*/ 999341 h 4360559"/>
                <a:gd name="connsiteX20" fmla="*/ 785104 w 2193577"/>
                <a:gd name="connsiteY20" fmla="*/ 1319381 h 4360559"/>
                <a:gd name="connsiteX21" fmla="*/ 571744 w 2193577"/>
                <a:gd name="connsiteY21" fmla="*/ 2165201 h 4360559"/>
                <a:gd name="connsiteX22" fmla="*/ 312664 w 2193577"/>
                <a:gd name="connsiteY22" fmla="*/ 2988161 h 4360559"/>
                <a:gd name="connsiteX23" fmla="*/ 45964 w 2193577"/>
                <a:gd name="connsiteY23" fmla="*/ 3597761 h 4360559"/>
                <a:gd name="connsiteX24" fmla="*/ 244 w 2193577"/>
                <a:gd name="connsiteY24" fmla="*/ 3833981 h 4360559"/>
                <a:gd name="connsiteX25" fmla="*/ 45964 w 2193577"/>
                <a:gd name="connsiteY25" fmla="*/ 3963521 h 4360559"/>
                <a:gd name="connsiteX26" fmla="*/ 132324 w 2193577"/>
                <a:gd name="connsiteY26" fmla="*/ 4039721 h 4360559"/>
                <a:gd name="connsiteX27" fmla="*/ 282184 w 2193577"/>
                <a:gd name="connsiteY27" fmla="*/ 4121001 h 4360559"/>
                <a:gd name="connsiteX28" fmla="*/ 551424 w 2193577"/>
                <a:gd name="connsiteY28" fmla="*/ 4326741 h 4360559"/>
                <a:gd name="connsiteX29" fmla="*/ 614924 w 2193577"/>
                <a:gd name="connsiteY29" fmla="*/ 4359761 h 4360559"/>
                <a:gd name="connsiteX0" fmla="*/ 614924 w 2193577"/>
                <a:gd name="connsiteY0" fmla="*/ 4359761 h 4360559"/>
                <a:gd name="connsiteX1" fmla="*/ 698744 w 2193577"/>
                <a:gd name="connsiteY1" fmla="*/ 4321661 h 4360559"/>
                <a:gd name="connsiteX2" fmla="*/ 802884 w 2193577"/>
                <a:gd name="connsiteY2" fmla="*/ 4217521 h 4360559"/>
                <a:gd name="connsiteX3" fmla="*/ 937504 w 2193577"/>
                <a:gd name="connsiteY3" fmla="*/ 3955901 h 4360559"/>
                <a:gd name="connsiteX4" fmla="*/ 1082284 w 2193577"/>
                <a:gd name="connsiteY4" fmla="*/ 3704441 h 4360559"/>
                <a:gd name="connsiteX5" fmla="*/ 1288024 w 2193577"/>
                <a:gd name="connsiteY5" fmla="*/ 3445361 h 4360559"/>
                <a:gd name="connsiteX6" fmla="*/ 1475984 w 2193577"/>
                <a:gd name="connsiteY6" fmla="*/ 3313281 h 4360559"/>
                <a:gd name="connsiteX7" fmla="*/ 1559804 w 2193577"/>
                <a:gd name="connsiteY7" fmla="*/ 3262481 h 4360559"/>
                <a:gd name="connsiteX8" fmla="*/ 1569964 w 2193577"/>
                <a:gd name="connsiteY8" fmla="*/ 2957681 h 4360559"/>
                <a:gd name="connsiteX9" fmla="*/ 1790944 w 2193577"/>
                <a:gd name="connsiteY9" fmla="*/ 1974701 h 4360559"/>
                <a:gd name="connsiteX10" fmla="*/ 2095744 w 2193577"/>
                <a:gd name="connsiteY10" fmla="*/ 946001 h 4360559"/>
                <a:gd name="connsiteX11" fmla="*/ 2192264 w 2193577"/>
                <a:gd name="connsiteY11" fmla="*/ 590401 h 4360559"/>
                <a:gd name="connsiteX12" fmla="*/ 2126224 w 2193577"/>
                <a:gd name="connsiteY12" fmla="*/ 344021 h 4360559"/>
                <a:gd name="connsiteX13" fmla="*/ 1808724 w 2193577"/>
                <a:gd name="connsiteY13" fmla="*/ 51921 h 4360559"/>
                <a:gd name="connsiteX14" fmla="*/ 1699504 w 2193577"/>
                <a:gd name="connsiteY14" fmla="*/ 1121 h 4360559"/>
                <a:gd name="connsiteX15" fmla="*/ 1600444 w 2193577"/>
                <a:gd name="connsiteY15" fmla="*/ 29061 h 4360559"/>
                <a:gd name="connsiteX16" fmla="*/ 1455664 w 2193577"/>
                <a:gd name="connsiteY16" fmla="*/ 161141 h 4360559"/>
                <a:gd name="connsiteX17" fmla="*/ 1227064 w 2193577"/>
                <a:gd name="connsiteY17" fmla="*/ 547221 h 4360559"/>
                <a:gd name="connsiteX18" fmla="*/ 952744 w 2193577"/>
                <a:gd name="connsiteY18" fmla="*/ 839321 h 4360559"/>
                <a:gd name="connsiteX19" fmla="*/ 858764 w 2193577"/>
                <a:gd name="connsiteY19" fmla="*/ 999341 h 4360559"/>
                <a:gd name="connsiteX20" fmla="*/ 785104 w 2193577"/>
                <a:gd name="connsiteY20" fmla="*/ 1319381 h 4360559"/>
                <a:gd name="connsiteX21" fmla="*/ 571744 w 2193577"/>
                <a:gd name="connsiteY21" fmla="*/ 2165201 h 4360559"/>
                <a:gd name="connsiteX22" fmla="*/ 312664 w 2193577"/>
                <a:gd name="connsiteY22" fmla="*/ 2988161 h 4360559"/>
                <a:gd name="connsiteX23" fmla="*/ 45964 w 2193577"/>
                <a:gd name="connsiteY23" fmla="*/ 3597761 h 4360559"/>
                <a:gd name="connsiteX24" fmla="*/ 244 w 2193577"/>
                <a:gd name="connsiteY24" fmla="*/ 3833981 h 4360559"/>
                <a:gd name="connsiteX25" fmla="*/ 45964 w 2193577"/>
                <a:gd name="connsiteY25" fmla="*/ 3963521 h 4360559"/>
                <a:gd name="connsiteX26" fmla="*/ 132324 w 2193577"/>
                <a:gd name="connsiteY26" fmla="*/ 4039721 h 4360559"/>
                <a:gd name="connsiteX27" fmla="*/ 282184 w 2193577"/>
                <a:gd name="connsiteY27" fmla="*/ 4121001 h 4360559"/>
                <a:gd name="connsiteX28" fmla="*/ 551424 w 2193577"/>
                <a:gd name="connsiteY28" fmla="*/ 4326741 h 4360559"/>
                <a:gd name="connsiteX29" fmla="*/ 614924 w 2193577"/>
                <a:gd name="connsiteY29" fmla="*/ 4359761 h 436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193577" h="4360559">
                  <a:moveTo>
                    <a:pt x="614924" y="4359761"/>
                  </a:moveTo>
                  <a:cubicBezTo>
                    <a:pt x="639477" y="4358914"/>
                    <a:pt x="667417" y="4345368"/>
                    <a:pt x="698744" y="4321661"/>
                  </a:cubicBezTo>
                  <a:cubicBezTo>
                    <a:pt x="730071" y="4297954"/>
                    <a:pt x="763091" y="4278481"/>
                    <a:pt x="802884" y="4217521"/>
                  </a:cubicBezTo>
                  <a:cubicBezTo>
                    <a:pt x="842677" y="4156561"/>
                    <a:pt x="890937" y="4041414"/>
                    <a:pt x="937504" y="3955901"/>
                  </a:cubicBezTo>
                  <a:cubicBezTo>
                    <a:pt x="984071" y="3870388"/>
                    <a:pt x="1023864" y="3789531"/>
                    <a:pt x="1082284" y="3704441"/>
                  </a:cubicBezTo>
                  <a:cubicBezTo>
                    <a:pt x="1140704" y="3619351"/>
                    <a:pt x="1222407" y="3510554"/>
                    <a:pt x="1288024" y="3445361"/>
                  </a:cubicBezTo>
                  <a:cubicBezTo>
                    <a:pt x="1353641" y="3380168"/>
                    <a:pt x="1430687" y="3343761"/>
                    <a:pt x="1475984" y="3313281"/>
                  </a:cubicBezTo>
                  <a:cubicBezTo>
                    <a:pt x="1521281" y="3282801"/>
                    <a:pt x="1544141" y="3321748"/>
                    <a:pt x="1559804" y="3262481"/>
                  </a:cubicBezTo>
                  <a:cubicBezTo>
                    <a:pt x="1575467" y="3203214"/>
                    <a:pt x="1531441" y="3172311"/>
                    <a:pt x="1569964" y="2957681"/>
                  </a:cubicBezTo>
                  <a:cubicBezTo>
                    <a:pt x="1608487" y="2743051"/>
                    <a:pt x="1703314" y="2309981"/>
                    <a:pt x="1790944" y="1974701"/>
                  </a:cubicBezTo>
                  <a:cubicBezTo>
                    <a:pt x="1878574" y="1639421"/>
                    <a:pt x="2028857" y="1176718"/>
                    <a:pt x="2095744" y="946001"/>
                  </a:cubicBezTo>
                  <a:cubicBezTo>
                    <a:pt x="2162631" y="715284"/>
                    <a:pt x="2187184" y="690731"/>
                    <a:pt x="2192264" y="590401"/>
                  </a:cubicBezTo>
                  <a:cubicBezTo>
                    <a:pt x="2197344" y="490071"/>
                    <a:pt x="2190147" y="433768"/>
                    <a:pt x="2126224" y="344021"/>
                  </a:cubicBezTo>
                  <a:cubicBezTo>
                    <a:pt x="2062301" y="254274"/>
                    <a:pt x="1879844" y="109071"/>
                    <a:pt x="1808724" y="51921"/>
                  </a:cubicBezTo>
                  <a:cubicBezTo>
                    <a:pt x="1737604" y="-5229"/>
                    <a:pt x="1734217" y="4931"/>
                    <a:pt x="1699504" y="1121"/>
                  </a:cubicBezTo>
                  <a:cubicBezTo>
                    <a:pt x="1664791" y="-2689"/>
                    <a:pt x="1641084" y="2391"/>
                    <a:pt x="1600444" y="29061"/>
                  </a:cubicBezTo>
                  <a:cubicBezTo>
                    <a:pt x="1559804" y="55731"/>
                    <a:pt x="1517894" y="74781"/>
                    <a:pt x="1455664" y="161141"/>
                  </a:cubicBezTo>
                  <a:cubicBezTo>
                    <a:pt x="1393434" y="247501"/>
                    <a:pt x="1310884" y="434191"/>
                    <a:pt x="1227064" y="547221"/>
                  </a:cubicBezTo>
                  <a:cubicBezTo>
                    <a:pt x="1143244" y="660251"/>
                    <a:pt x="1014127" y="763968"/>
                    <a:pt x="952744" y="839321"/>
                  </a:cubicBezTo>
                  <a:cubicBezTo>
                    <a:pt x="891361" y="914674"/>
                    <a:pt x="886704" y="919331"/>
                    <a:pt x="858764" y="999341"/>
                  </a:cubicBezTo>
                  <a:cubicBezTo>
                    <a:pt x="830824" y="1079351"/>
                    <a:pt x="832941" y="1125071"/>
                    <a:pt x="785104" y="1319381"/>
                  </a:cubicBezTo>
                  <a:cubicBezTo>
                    <a:pt x="737267" y="1513691"/>
                    <a:pt x="650484" y="1887071"/>
                    <a:pt x="571744" y="2165201"/>
                  </a:cubicBezTo>
                  <a:cubicBezTo>
                    <a:pt x="493004" y="2443331"/>
                    <a:pt x="400294" y="2749401"/>
                    <a:pt x="312664" y="2988161"/>
                  </a:cubicBezTo>
                  <a:cubicBezTo>
                    <a:pt x="225034" y="3226921"/>
                    <a:pt x="98034" y="3456791"/>
                    <a:pt x="45964" y="3597761"/>
                  </a:cubicBezTo>
                  <a:cubicBezTo>
                    <a:pt x="-6106" y="3738731"/>
                    <a:pt x="244" y="3773021"/>
                    <a:pt x="244" y="3833981"/>
                  </a:cubicBezTo>
                  <a:cubicBezTo>
                    <a:pt x="244" y="3894941"/>
                    <a:pt x="23951" y="3929231"/>
                    <a:pt x="45964" y="3963521"/>
                  </a:cubicBezTo>
                  <a:cubicBezTo>
                    <a:pt x="67977" y="3997811"/>
                    <a:pt x="92954" y="4013474"/>
                    <a:pt x="132324" y="4039721"/>
                  </a:cubicBezTo>
                  <a:cubicBezTo>
                    <a:pt x="171694" y="4065968"/>
                    <a:pt x="200904" y="4067661"/>
                    <a:pt x="282184" y="4121001"/>
                  </a:cubicBezTo>
                  <a:cubicBezTo>
                    <a:pt x="363464" y="4174341"/>
                    <a:pt x="495967" y="4286948"/>
                    <a:pt x="551424" y="4326741"/>
                  </a:cubicBezTo>
                  <a:cubicBezTo>
                    <a:pt x="606881" y="4366534"/>
                    <a:pt x="590371" y="4360608"/>
                    <a:pt x="614924" y="4359761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14">
              <a:extLst>
                <a:ext uri="{FF2B5EF4-FFF2-40B4-BE49-F238E27FC236}">
                  <a16:creationId xmlns:a16="http://schemas.microsoft.com/office/drawing/2014/main" id="{056B5235-B0BA-8ECC-EE20-2DC8BA9682C4}"/>
                </a:ext>
              </a:extLst>
            </p:cNvPr>
            <p:cNvSpPr/>
            <p:nvPr/>
          </p:nvSpPr>
          <p:spPr>
            <a:xfrm>
              <a:off x="2059246" y="1538260"/>
              <a:ext cx="2162234" cy="4268188"/>
            </a:xfrm>
            <a:custGeom>
              <a:avLst/>
              <a:gdLst>
                <a:gd name="connsiteX0" fmla="*/ 600134 w 2162234"/>
                <a:gd name="connsiteY0" fmla="*/ 4268180 h 4268188"/>
                <a:gd name="connsiteX1" fmla="*/ 828734 w 2162234"/>
                <a:gd name="connsiteY1" fmla="*/ 4054820 h 4268188"/>
                <a:gd name="connsiteX2" fmla="*/ 874454 w 2162234"/>
                <a:gd name="connsiteY2" fmla="*/ 3795740 h 4268188"/>
                <a:gd name="connsiteX3" fmla="*/ 1179254 w 2162234"/>
                <a:gd name="connsiteY3" fmla="*/ 3506180 h 4268188"/>
                <a:gd name="connsiteX4" fmla="*/ 1491674 w 2162234"/>
                <a:gd name="connsiteY4" fmla="*/ 3201380 h 4268188"/>
                <a:gd name="connsiteX5" fmla="*/ 1537394 w 2162234"/>
                <a:gd name="connsiteY5" fmla="*/ 2805140 h 4268188"/>
                <a:gd name="connsiteX6" fmla="*/ 1605974 w 2162234"/>
                <a:gd name="connsiteY6" fmla="*/ 2370800 h 4268188"/>
                <a:gd name="connsiteX7" fmla="*/ 1872674 w 2162234"/>
                <a:gd name="connsiteY7" fmla="*/ 1685000 h 4268188"/>
                <a:gd name="connsiteX8" fmla="*/ 1956494 w 2162234"/>
                <a:gd name="connsiteY8" fmla="*/ 1090640 h 4268188"/>
                <a:gd name="connsiteX9" fmla="*/ 2139374 w 2162234"/>
                <a:gd name="connsiteY9" fmla="*/ 633440 h 4268188"/>
                <a:gd name="connsiteX10" fmla="*/ 2139374 w 2162234"/>
                <a:gd name="connsiteY10" fmla="*/ 374360 h 4268188"/>
                <a:gd name="connsiteX11" fmla="*/ 1956494 w 2162234"/>
                <a:gd name="connsiteY11" fmla="*/ 275300 h 4268188"/>
                <a:gd name="connsiteX12" fmla="*/ 1765994 w 2162234"/>
                <a:gd name="connsiteY12" fmla="*/ 107660 h 4268188"/>
                <a:gd name="connsiteX13" fmla="*/ 1705034 w 2162234"/>
                <a:gd name="connsiteY13" fmla="*/ 980 h 4268188"/>
                <a:gd name="connsiteX14" fmla="*/ 1522154 w 2162234"/>
                <a:gd name="connsiteY14" fmla="*/ 168620 h 4268188"/>
                <a:gd name="connsiteX15" fmla="*/ 1270694 w 2162234"/>
                <a:gd name="connsiteY15" fmla="*/ 595340 h 4268188"/>
                <a:gd name="connsiteX16" fmla="*/ 1003994 w 2162234"/>
                <a:gd name="connsiteY16" fmla="*/ 770600 h 4268188"/>
                <a:gd name="connsiteX17" fmla="*/ 874454 w 2162234"/>
                <a:gd name="connsiteY17" fmla="*/ 1098260 h 4268188"/>
                <a:gd name="connsiteX18" fmla="*/ 798254 w 2162234"/>
                <a:gd name="connsiteY18" fmla="*/ 1578320 h 4268188"/>
                <a:gd name="connsiteX19" fmla="*/ 577274 w 2162234"/>
                <a:gd name="connsiteY19" fmla="*/ 2187920 h 4268188"/>
                <a:gd name="connsiteX20" fmla="*/ 379154 w 2162234"/>
                <a:gd name="connsiteY20" fmla="*/ 2988020 h 4268188"/>
                <a:gd name="connsiteX21" fmla="*/ 142934 w 2162234"/>
                <a:gd name="connsiteY21" fmla="*/ 3498560 h 4268188"/>
                <a:gd name="connsiteX22" fmla="*/ 5774 w 2162234"/>
                <a:gd name="connsiteY22" fmla="*/ 3894800 h 4268188"/>
                <a:gd name="connsiteX23" fmla="*/ 333434 w 2162234"/>
                <a:gd name="connsiteY23" fmla="*/ 4047200 h 4268188"/>
                <a:gd name="connsiteX24" fmla="*/ 600134 w 2162234"/>
                <a:gd name="connsiteY24" fmla="*/ 4268180 h 4268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62234" h="4268188">
                  <a:moveTo>
                    <a:pt x="600134" y="4268180"/>
                  </a:moveTo>
                  <a:cubicBezTo>
                    <a:pt x="682684" y="4269450"/>
                    <a:pt x="783014" y="4133560"/>
                    <a:pt x="828734" y="4054820"/>
                  </a:cubicBezTo>
                  <a:cubicBezTo>
                    <a:pt x="874454" y="3976080"/>
                    <a:pt x="816034" y="3887180"/>
                    <a:pt x="874454" y="3795740"/>
                  </a:cubicBezTo>
                  <a:cubicBezTo>
                    <a:pt x="932874" y="3704300"/>
                    <a:pt x="1076384" y="3605240"/>
                    <a:pt x="1179254" y="3506180"/>
                  </a:cubicBezTo>
                  <a:cubicBezTo>
                    <a:pt x="1282124" y="3407120"/>
                    <a:pt x="1431984" y="3318220"/>
                    <a:pt x="1491674" y="3201380"/>
                  </a:cubicBezTo>
                  <a:cubicBezTo>
                    <a:pt x="1551364" y="3084540"/>
                    <a:pt x="1518344" y="2943570"/>
                    <a:pt x="1537394" y="2805140"/>
                  </a:cubicBezTo>
                  <a:cubicBezTo>
                    <a:pt x="1556444" y="2666710"/>
                    <a:pt x="1550094" y="2557490"/>
                    <a:pt x="1605974" y="2370800"/>
                  </a:cubicBezTo>
                  <a:cubicBezTo>
                    <a:pt x="1661854" y="2184110"/>
                    <a:pt x="1814254" y="1898360"/>
                    <a:pt x="1872674" y="1685000"/>
                  </a:cubicBezTo>
                  <a:cubicBezTo>
                    <a:pt x="1931094" y="1471640"/>
                    <a:pt x="1912044" y="1265900"/>
                    <a:pt x="1956494" y="1090640"/>
                  </a:cubicBezTo>
                  <a:cubicBezTo>
                    <a:pt x="2000944" y="915380"/>
                    <a:pt x="2108894" y="752820"/>
                    <a:pt x="2139374" y="633440"/>
                  </a:cubicBezTo>
                  <a:cubicBezTo>
                    <a:pt x="2169854" y="514060"/>
                    <a:pt x="2169854" y="434050"/>
                    <a:pt x="2139374" y="374360"/>
                  </a:cubicBezTo>
                  <a:cubicBezTo>
                    <a:pt x="2108894" y="314670"/>
                    <a:pt x="2018724" y="319750"/>
                    <a:pt x="1956494" y="275300"/>
                  </a:cubicBezTo>
                  <a:cubicBezTo>
                    <a:pt x="1894264" y="230850"/>
                    <a:pt x="1807904" y="153380"/>
                    <a:pt x="1765994" y="107660"/>
                  </a:cubicBezTo>
                  <a:cubicBezTo>
                    <a:pt x="1724084" y="61940"/>
                    <a:pt x="1745674" y="-9180"/>
                    <a:pt x="1705034" y="980"/>
                  </a:cubicBezTo>
                  <a:cubicBezTo>
                    <a:pt x="1664394" y="11140"/>
                    <a:pt x="1594544" y="69560"/>
                    <a:pt x="1522154" y="168620"/>
                  </a:cubicBezTo>
                  <a:cubicBezTo>
                    <a:pt x="1449764" y="267680"/>
                    <a:pt x="1357054" y="495010"/>
                    <a:pt x="1270694" y="595340"/>
                  </a:cubicBezTo>
                  <a:cubicBezTo>
                    <a:pt x="1184334" y="695670"/>
                    <a:pt x="1070034" y="686780"/>
                    <a:pt x="1003994" y="770600"/>
                  </a:cubicBezTo>
                  <a:cubicBezTo>
                    <a:pt x="937954" y="854420"/>
                    <a:pt x="908744" y="963640"/>
                    <a:pt x="874454" y="1098260"/>
                  </a:cubicBezTo>
                  <a:cubicBezTo>
                    <a:pt x="840164" y="1232880"/>
                    <a:pt x="847784" y="1396710"/>
                    <a:pt x="798254" y="1578320"/>
                  </a:cubicBezTo>
                  <a:cubicBezTo>
                    <a:pt x="748724" y="1759930"/>
                    <a:pt x="647124" y="1952970"/>
                    <a:pt x="577274" y="2187920"/>
                  </a:cubicBezTo>
                  <a:cubicBezTo>
                    <a:pt x="507424" y="2422870"/>
                    <a:pt x="451544" y="2769580"/>
                    <a:pt x="379154" y="2988020"/>
                  </a:cubicBezTo>
                  <a:cubicBezTo>
                    <a:pt x="306764" y="3206460"/>
                    <a:pt x="205164" y="3347430"/>
                    <a:pt x="142934" y="3498560"/>
                  </a:cubicBezTo>
                  <a:cubicBezTo>
                    <a:pt x="80704" y="3649690"/>
                    <a:pt x="-25976" y="3803360"/>
                    <a:pt x="5774" y="3894800"/>
                  </a:cubicBezTo>
                  <a:cubicBezTo>
                    <a:pt x="37524" y="3986240"/>
                    <a:pt x="239454" y="3986240"/>
                    <a:pt x="333434" y="4047200"/>
                  </a:cubicBezTo>
                  <a:cubicBezTo>
                    <a:pt x="427414" y="4108160"/>
                    <a:pt x="517584" y="4266910"/>
                    <a:pt x="600134" y="426818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Connecteur droit avec flèche 18">
            <a:extLst>
              <a:ext uri="{FF2B5EF4-FFF2-40B4-BE49-F238E27FC236}">
                <a16:creationId xmlns:a16="http://schemas.microsoft.com/office/drawing/2014/main" id="{4C8F85C3-1B6B-BEF0-EBE7-8953B3212DB9}"/>
              </a:ext>
            </a:extLst>
          </p:cNvPr>
          <p:cNvCxnSpPr>
            <a:cxnSpLocks/>
          </p:cNvCxnSpPr>
          <p:nvPr/>
        </p:nvCxnSpPr>
        <p:spPr>
          <a:xfrm flipH="1">
            <a:off x="8162629" y="1882982"/>
            <a:ext cx="303865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7" name="Connecteur droit avec flèche 18">
            <a:extLst>
              <a:ext uri="{FF2B5EF4-FFF2-40B4-BE49-F238E27FC236}">
                <a16:creationId xmlns:a16="http://schemas.microsoft.com/office/drawing/2014/main" id="{4AF327DA-C692-FCDA-197F-D1D195580D75}"/>
              </a:ext>
            </a:extLst>
          </p:cNvPr>
          <p:cNvCxnSpPr>
            <a:cxnSpLocks/>
          </p:cNvCxnSpPr>
          <p:nvPr/>
        </p:nvCxnSpPr>
        <p:spPr>
          <a:xfrm flipH="1">
            <a:off x="8744436" y="2302907"/>
            <a:ext cx="249141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8" name="Connecteur droit avec flèche 18">
            <a:extLst>
              <a:ext uri="{FF2B5EF4-FFF2-40B4-BE49-F238E27FC236}">
                <a16:creationId xmlns:a16="http://schemas.microsoft.com/office/drawing/2014/main" id="{44D8CEF3-2E51-BEF9-71E8-6CE7F0C312C1}"/>
              </a:ext>
            </a:extLst>
          </p:cNvPr>
          <p:cNvCxnSpPr>
            <a:cxnSpLocks/>
          </p:cNvCxnSpPr>
          <p:nvPr/>
        </p:nvCxnSpPr>
        <p:spPr>
          <a:xfrm flipH="1" flipV="1">
            <a:off x="9444509" y="2813190"/>
            <a:ext cx="175324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18">
            <a:extLst>
              <a:ext uri="{FF2B5EF4-FFF2-40B4-BE49-F238E27FC236}">
                <a16:creationId xmlns:a16="http://schemas.microsoft.com/office/drawing/2014/main" id="{1A8B55B8-2AD2-881C-071B-AADE516E0228}"/>
              </a:ext>
            </a:extLst>
          </p:cNvPr>
          <p:cNvCxnSpPr>
            <a:cxnSpLocks/>
          </p:cNvCxnSpPr>
          <p:nvPr/>
        </p:nvCxnSpPr>
        <p:spPr>
          <a:xfrm flipH="1" flipV="1">
            <a:off x="9864255" y="3402038"/>
            <a:ext cx="13716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Freeform: Shape 22">
            <a:extLst>
              <a:ext uri="{FF2B5EF4-FFF2-40B4-BE49-F238E27FC236}">
                <a16:creationId xmlns:a16="http://schemas.microsoft.com/office/drawing/2014/main" id="{813F109F-858B-DAF0-0CB3-578FFE846DB2}"/>
              </a:ext>
            </a:extLst>
          </p:cNvPr>
          <p:cNvSpPr/>
          <p:nvPr/>
        </p:nvSpPr>
        <p:spPr>
          <a:xfrm rot="5634385">
            <a:off x="6816414" y="1504225"/>
            <a:ext cx="2162234" cy="4268188"/>
          </a:xfrm>
          <a:custGeom>
            <a:avLst/>
            <a:gdLst>
              <a:gd name="connsiteX0" fmla="*/ 600134 w 2162234"/>
              <a:gd name="connsiteY0" fmla="*/ 4268180 h 4268188"/>
              <a:gd name="connsiteX1" fmla="*/ 828734 w 2162234"/>
              <a:gd name="connsiteY1" fmla="*/ 4054820 h 4268188"/>
              <a:gd name="connsiteX2" fmla="*/ 874454 w 2162234"/>
              <a:gd name="connsiteY2" fmla="*/ 3795740 h 4268188"/>
              <a:gd name="connsiteX3" fmla="*/ 1179254 w 2162234"/>
              <a:gd name="connsiteY3" fmla="*/ 3506180 h 4268188"/>
              <a:gd name="connsiteX4" fmla="*/ 1491674 w 2162234"/>
              <a:gd name="connsiteY4" fmla="*/ 3201380 h 4268188"/>
              <a:gd name="connsiteX5" fmla="*/ 1537394 w 2162234"/>
              <a:gd name="connsiteY5" fmla="*/ 2805140 h 4268188"/>
              <a:gd name="connsiteX6" fmla="*/ 1605974 w 2162234"/>
              <a:gd name="connsiteY6" fmla="*/ 2370800 h 4268188"/>
              <a:gd name="connsiteX7" fmla="*/ 1872674 w 2162234"/>
              <a:gd name="connsiteY7" fmla="*/ 1685000 h 4268188"/>
              <a:gd name="connsiteX8" fmla="*/ 1956494 w 2162234"/>
              <a:gd name="connsiteY8" fmla="*/ 1090640 h 4268188"/>
              <a:gd name="connsiteX9" fmla="*/ 2139374 w 2162234"/>
              <a:gd name="connsiteY9" fmla="*/ 633440 h 4268188"/>
              <a:gd name="connsiteX10" fmla="*/ 2139374 w 2162234"/>
              <a:gd name="connsiteY10" fmla="*/ 374360 h 4268188"/>
              <a:gd name="connsiteX11" fmla="*/ 1956494 w 2162234"/>
              <a:gd name="connsiteY11" fmla="*/ 275300 h 4268188"/>
              <a:gd name="connsiteX12" fmla="*/ 1765994 w 2162234"/>
              <a:gd name="connsiteY12" fmla="*/ 107660 h 4268188"/>
              <a:gd name="connsiteX13" fmla="*/ 1705034 w 2162234"/>
              <a:gd name="connsiteY13" fmla="*/ 980 h 4268188"/>
              <a:gd name="connsiteX14" fmla="*/ 1522154 w 2162234"/>
              <a:gd name="connsiteY14" fmla="*/ 168620 h 4268188"/>
              <a:gd name="connsiteX15" fmla="*/ 1270694 w 2162234"/>
              <a:gd name="connsiteY15" fmla="*/ 595340 h 4268188"/>
              <a:gd name="connsiteX16" fmla="*/ 1003994 w 2162234"/>
              <a:gd name="connsiteY16" fmla="*/ 770600 h 4268188"/>
              <a:gd name="connsiteX17" fmla="*/ 874454 w 2162234"/>
              <a:gd name="connsiteY17" fmla="*/ 1098260 h 4268188"/>
              <a:gd name="connsiteX18" fmla="*/ 798254 w 2162234"/>
              <a:gd name="connsiteY18" fmla="*/ 1578320 h 4268188"/>
              <a:gd name="connsiteX19" fmla="*/ 577274 w 2162234"/>
              <a:gd name="connsiteY19" fmla="*/ 2187920 h 4268188"/>
              <a:gd name="connsiteX20" fmla="*/ 379154 w 2162234"/>
              <a:gd name="connsiteY20" fmla="*/ 2988020 h 4268188"/>
              <a:gd name="connsiteX21" fmla="*/ 142934 w 2162234"/>
              <a:gd name="connsiteY21" fmla="*/ 3498560 h 4268188"/>
              <a:gd name="connsiteX22" fmla="*/ 5774 w 2162234"/>
              <a:gd name="connsiteY22" fmla="*/ 3894800 h 4268188"/>
              <a:gd name="connsiteX23" fmla="*/ 333434 w 2162234"/>
              <a:gd name="connsiteY23" fmla="*/ 4047200 h 4268188"/>
              <a:gd name="connsiteX24" fmla="*/ 600134 w 2162234"/>
              <a:gd name="connsiteY24" fmla="*/ 4268180 h 4268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2234" h="4268188">
                <a:moveTo>
                  <a:pt x="600134" y="4268180"/>
                </a:moveTo>
                <a:cubicBezTo>
                  <a:pt x="682684" y="4269450"/>
                  <a:pt x="783014" y="4133560"/>
                  <a:pt x="828734" y="4054820"/>
                </a:cubicBezTo>
                <a:cubicBezTo>
                  <a:pt x="874454" y="3976080"/>
                  <a:pt x="816034" y="3887180"/>
                  <a:pt x="874454" y="3795740"/>
                </a:cubicBezTo>
                <a:cubicBezTo>
                  <a:pt x="932874" y="3704300"/>
                  <a:pt x="1076384" y="3605240"/>
                  <a:pt x="1179254" y="3506180"/>
                </a:cubicBezTo>
                <a:cubicBezTo>
                  <a:pt x="1282124" y="3407120"/>
                  <a:pt x="1431984" y="3318220"/>
                  <a:pt x="1491674" y="3201380"/>
                </a:cubicBezTo>
                <a:cubicBezTo>
                  <a:pt x="1551364" y="3084540"/>
                  <a:pt x="1518344" y="2943570"/>
                  <a:pt x="1537394" y="2805140"/>
                </a:cubicBezTo>
                <a:cubicBezTo>
                  <a:pt x="1556444" y="2666710"/>
                  <a:pt x="1550094" y="2557490"/>
                  <a:pt x="1605974" y="2370800"/>
                </a:cubicBezTo>
                <a:cubicBezTo>
                  <a:pt x="1661854" y="2184110"/>
                  <a:pt x="1814254" y="1898360"/>
                  <a:pt x="1872674" y="1685000"/>
                </a:cubicBezTo>
                <a:cubicBezTo>
                  <a:pt x="1931094" y="1471640"/>
                  <a:pt x="1912044" y="1265900"/>
                  <a:pt x="1956494" y="1090640"/>
                </a:cubicBezTo>
                <a:cubicBezTo>
                  <a:pt x="2000944" y="915380"/>
                  <a:pt x="2108894" y="752820"/>
                  <a:pt x="2139374" y="633440"/>
                </a:cubicBezTo>
                <a:cubicBezTo>
                  <a:pt x="2169854" y="514060"/>
                  <a:pt x="2169854" y="434050"/>
                  <a:pt x="2139374" y="374360"/>
                </a:cubicBezTo>
                <a:cubicBezTo>
                  <a:pt x="2108894" y="314670"/>
                  <a:pt x="2018724" y="319750"/>
                  <a:pt x="1956494" y="275300"/>
                </a:cubicBezTo>
                <a:cubicBezTo>
                  <a:pt x="1894264" y="230850"/>
                  <a:pt x="1807904" y="153380"/>
                  <a:pt x="1765994" y="107660"/>
                </a:cubicBezTo>
                <a:cubicBezTo>
                  <a:pt x="1724084" y="61940"/>
                  <a:pt x="1745674" y="-9180"/>
                  <a:pt x="1705034" y="980"/>
                </a:cubicBezTo>
                <a:cubicBezTo>
                  <a:pt x="1664394" y="11140"/>
                  <a:pt x="1594544" y="69560"/>
                  <a:pt x="1522154" y="168620"/>
                </a:cubicBezTo>
                <a:cubicBezTo>
                  <a:pt x="1449764" y="267680"/>
                  <a:pt x="1357054" y="495010"/>
                  <a:pt x="1270694" y="595340"/>
                </a:cubicBezTo>
                <a:cubicBezTo>
                  <a:pt x="1184334" y="695670"/>
                  <a:pt x="1070034" y="686780"/>
                  <a:pt x="1003994" y="770600"/>
                </a:cubicBezTo>
                <a:cubicBezTo>
                  <a:pt x="937954" y="854420"/>
                  <a:pt x="908744" y="963640"/>
                  <a:pt x="874454" y="1098260"/>
                </a:cubicBezTo>
                <a:cubicBezTo>
                  <a:pt x="840164" y="1232880"/>
                  <a:pt x="847784" y="1396710"/>
                  <a:pt x="798254" y="1578320"/>
                </a:cubicBezTo>
                <a:cubicBezTo>
                  <a:pt x="748724" y="1759930"/>
                  <a:pt x="647124" y="1952970"/>
                  <a:pt x="577274" y="2187920"/>
                </a:cubicBezTo>
                <a:cubicBezTo>
                  <a:pt x="507424" y="2422870"/>
                  <a:pt x="451544" y="2769580"/>
                  <a:pt x="379154" y="2988020"/>
                </a:cubicBezTo>
                <a:cubicBezTo>
                  <a:pt x="306764" y="3206460"/>
                  <a:pt x="205164" y="3347430"/>
                  <a:pt x="142934" y="3498560"/>
                </a:cubicBezTo>
                <a:cubicBezTo>
                  <a:pt x="80704" y="3649690"/>
                  <a:pt x="-25976" y="3803360"/>
                  <a:pt x="5774" y="3894800"/>
                </a:cubicBezTo>
                <a:cubicBezTo>
                  <a:pt x="37524" y="3986240"/>
                  <a:pt x="239454" y="3986240"/>
                  <a:pt x="333434" y="4047200"/>
                </a:cubicBezTo>
                <a:cubicBezTo>
                  <a:pt x="427414" y="4108160"/>
                  <a:pt x="517584" y="4266910"/>
                  <a:pt x="600134" y="426818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16">
            <a:extLst>
              <a:ext uri="{FF2B5EF4-FFF2-40B4-BE49-F238E27FC236}">
                <a16:creationId xmlns:a16="http://schemas.microsoft.com/office/drawing/2014/main" id="{A5F96C44-B29D-AD3B-C867-B3E3772079FD}"/>
              </a:ext>
            </a:extLst>
          </p:cNvPr>
          <p:cNvSpPr/>
          <p:nvPr/>
        </p:nvSpPr>
        <p:spPr>
          <a:xfrm rot="5634385">
            <a:off x="7512904" y="2621130"/>
            <a:ext cx="886848" cy="2134764"/>
          </a:xfrm>
          <a:custGeom>
            <a:avLst/>
            <a:gdLst>
              <a:gd name="connsiteX0" fmla="*/ 731710 w 907094"/>
              <a:gd name="connsiteY0" fmla="*/ 1846229 h 2151883"/>
              <a:gd name="connsiteX1" fmla="*/ 777430 w 907094"/>
              <a:gd name="connsiteY1" fmla="*/ 2059589 h 2151883"/>
              <a:gd name="connsiteX2" fmla="*/ 815530 w 907094"/>
              <a:gd name="connsiteY2" fmla="*/ 2128169 h 2151883"/>
              <a:gd name="connsiteX3" fmla="*/ 846010 w 907094"/>
              <a:gd name="connsiteY3" fmla="*/ 1991009 h 2151883"/>
              <a:gd name="connsiteX4" fmla="*/ 792670 w 907094"/>
              <a:gd name="connsiteY4" fmla="*/ 1770029 h 2151883"/>
              <a:gd name="connsiteX5" fmla="*/ 853630 w 907094"/>
              <a:gd name="connsiteY5" fmla="*/ 1587149 h 2151883"/>
              <a:gd name="connsiteX6" fmla="*/ 906970 w 907094"/>
              <a:gd name="connsiteY6" fmla="*/ 1449989 h 2151883"/>
              <a:gd name="connsiteX7" fmla="*/ 838390 w 907094"/>
              <a:gd name="connsiteY7" fmla="*/ 1343309 h 2151883"/>
              <a:gd name="connsiteX8" fmla="*/ 739330 w 907094"/>
              <a:gd name="connsiteY8" fmla="*/ 1122329 h 2151883"/>
              <a:gd name="connsiteX9" fmla="*/ 579310 w 907094"/>
              <a:gd name="connsiteY9" fmla="*/ 947069 h 2151883"/>
              <a:gd name="connsiteX10" fmla="*/ 396430 w 907094"/>
              <a:gd name="connsiteY10" fmla="*/ 947069 h 2151883"/>
              <a:gd name="connsiteX11" fmla="*/ 350710 w 907094"/>
              <a:gd name="connsiteY11" fmla="*/ 741329 h 2151883"/>
              <a:gd name="connsiteX12" fmla="*/ 297370 w 907094"/>
              <a:gd name="connsiteY12" fmla="*/ 604169 h 2151883"/>
              <a:gd name="connsiteX13" fmla="*/ 244030 w 907094"/>
              <a:gd name="connsiteY13" fmla="*/ 421289 h 2151883"/>
              <a:gd name="connsiteX14" fmla="*/ 266890 w 907094"/>
              <a:gd name="connsiteY14" fmla="*/ 154589 h 2151883"/>
              <a:gd name="connsiteX15" fmla="*/ 228790 w 907094"/>
              <a:gd name="connsiteY15" fmla="*/ 32669 h 2151883"/>
              <a:gd name="connsiteX16" fmla="*/ 198310 w 907094"/>
              <a:gd name="connsiteY16" fmla="*/ 25049 h 2151883"/>
              <a:gd name="connsiteX17" fmla="*/ 190690 w 907094"/>
              <a:gd name="connsiteY17" fmla="*/ 329849 h 2151883"/>
              <a:gd name="connsiteX18" fmla="*/ 160210 w 907094"/>
              <a:gd name="connsiteY18" fmla="*/ 611789 h 2151883"/>
              <a:gd name="connsiteX19" fmla="*/ 84010 w 907094"/>
              <a:gd name="connsiteY19" fmla="*/ 878489 h 2151883"/>
              <a:gd name="connsiteX20" fmla="*/ 190 w 907094"/>
              <a:gd name="connsiteY20" fmla="*/ 1046129 h 2151883"/>
              <a:gd name="connsiteX21" fmla="*/ 61150 w 907094"/>
              <a:gd name="connsiteY21" fmla="*/ 1305209 h 2151883"/>
              <a:gd name="connsiteX22" fmla="*/ 61150 w 907094"/>
              <a:gd name="connsiteY22" fmla="*/ 1541429 h 2151883"/>
              <a:gd name="connsiteX23" fmla="*/ 106870 w 907094"/>
              <a:gd name="connsiteY23" fmla="*/ 1747169 h 2151883"/>
              <a:gd name="connsiteX24" fmla="*/ 91630 w 907094"/>
              <a:gd name="connsiteY24" fmla="*/ 1968149 h 2151883"/>
              <a:gd name="connsiteX25" fmla="*/ 327850 w 907094"/>
              <a:gd name="connsiteY25" fmla="*/ 2151029 h 2151883"/>
              <a:gd name="connsiteX26" fmla="*/ 510730 w 907094"/>
              <a:gd name="connsiteY26" fmla="*/ 2036729 h 2151883"/>
              <a:gd name="connsiteX27" fmla="*/ 586930 w 907094"/>
              <a:gd name="connsiteY27" fmla="*/ 2036729 h 2151883"/>
              <a:gd name="connsiteX28" fmla="*/ 609790 w 907094"/>
              <a:gd name="connsiteY28" fmla="*/ 1930049 h 2151883"/>
              <a:gd name="connsiteX29" fmla="*/ 670750 w 907094"/>
              <a:gd name="connsiteY29" fmla="*/ 1846229 h 2151883"/>
              <a:gd name="connsiteX30" fmla="*/ 701230 w 907094"/>
              <a:gd name="connsiteY30" fmla="*/ 1792889 h 2151883"/>
              <a:gd name="connsiteX31" fmla="*/ 731710 w 907094"/>
              <a:gd name="connsiteY31" fmla="*/ 1846229 h 2151883"/>
              <a:gd name="connsiteX0" fmla="*/ 731710 w 907094"/>
              <a:gd name="connsiteY0" fmla="*/ 1846229 h 2151883"/>
              <a:gd name="connsiteX1" fmla="*/ 777430 w 907094"/>
              <a:gd name="connsiteY1" fmla="*/ 2059589 h 2151883"/>
              <a:gd name="connsiteX2" fmla="*/ 815530 w 907094"/>
              <a:gd name="connsiteY2" fmla="*/ 2128169 h 2151883"/>
              <a:gd name="connsiteX3" fmla="*/ 846010 w 907094"/>
              <a:gd name="connsiteY3" fmla="*/ 1991009 h 2151883"/>
              <a:gd name="connsiteX4" fmla="*/ 792670 w 907094"/>
              <a:gd name="connsiteY4" fmla="*/ 1770029 h 2151883"/>
              <a:gd name="connsiteX5" fmla="*/ 853630 w 907094"/>
              <a:gd name="connsiteY5" fmla="*/ 1587149 h 2151883"/>
              <a:gd name="connsiteX6" fmla="*/ 906970 w 907094"/>
              <a:gd name="connsiteY6" fmla="*/ 1449989 h 2151883"/>
              <a:gd name="connsiteX7" fmla="*/ 838390 w 907094"/>
              <a:gd name="connsiteY7" fmla="*/ 1343309 h 2151883"/>
              <a:gd name="connsiteX8" fmla="*/ 739330 w 907094"/>
              <a:gd name="connsiteY8" fmla="*/ 1122329 h 2151883"/>
              <a:gd name="connsiteX9" fmla="*/ 579310 w 907094"/>
              <a:gd name="connsiteY9" fmla="*/ 947069 h 2151883"/>
              <a:gd name="connsiteX10" fmla="*/ 396430 w 907094"/>
              <a:gd name="connsiteY10" fmla="*/ 947069 h 2151883"/>
              <a:gd name="connsiteX11" fmla="*/ 350710 w 907094"/>
              <a:gd name="connsiteY11" fmla="*/ 741329 h 2151883"/>
              <a:gd name="connsiteX12" fmla="*/ 297370 w 907094"/>
              <a:gd name="connsiteY12" fmla="*/ 604169 h 2151883"/>
              <a:gd name="connsiteX13" fmla="*/ 244030 w 907094"/>
              <a:gd name="connsiteY13" fmla="*/ 421289 h 2151883"/>
              <a:gd name="connsiteX14" fmla="*/ 277050 w 907094"/>
              <a:gd name="connsiteY14" fmla="*/ 154589 h 2151883"/>
              <a:gd name="connsiteX15" fmla="*/ 228790 w 907094"/>
              <a:gd name="connsiteY15" fmla="*/ 32669 h 2151883"/>
              <a:gd name="connsiteX16" fmla="*/ 198310 w 907094"/>
              <a:gd name="connsiteY16" fmla="*/ 25049 h 2151883"/>
              <a:gd name="connsiteX17" fmla="*/ 190690 w 907094"/>
              <a:gd name="connsiteY17" fmla="*/ 329849 h 2151883"/>
              <a:gd name="connsiteX18" fmla="*/ 160210 w 907094"/>
              <a:gd name="connsiteY18" fmla="*/ 611789 h 2151883"/>
              <a:gd name="connsiteX19" fmla="*/ 84010 w 907094"/>
              <a:gd name="connsiteY19" fmla="*/ 878489 h 2151883"/>
              <a:gd name="connsiteX20" fmla="*/ 190 w 907094"/>
              <a:gd name="connsiteY20" fmla="*/ 1046129 h 2151883"/>
              <a:gd name="connsiteX21" fmla="*/ 61150 w 907094"/>
              <a:gd name="connsiteY21" fmla="*/ 1305209 h 2151883"/>
              <a:gd name="connsiteX22" fmla="*/ 61150 w 907094"/>
              <a:gd name="connsiteY22" fmla="*/ 1541429 h 2151883"/>
              <a:gd name="connsiteX23" fmla="*/ 106870 w 907094"/>
              <a:gd name="connsiteY23" fmla="*/ 1747169 h 2151883"/>
              <a:gd name="connsiteX24" fmla="*/ 91630 w 907094"/>
              <a:gd name="connsiteY24" fmla="*/ 1968149 h 2151883"/>
              <a:gd name="connsiteX25" fmla="*/ 327850 w 907094"/>
              <a:gd name="connsiteY25" fmla="*/ 2151029 h 2151883"/>
              <a:gd name="connsiteX26" fmla="*/ 510730 w 907094"/>
              <a:gd name="connsiteY26" fmla="*/ 2036729 h 2151883"/>
              <a:gd name="connsiteX27" fmla="*/ 586930 w 907094"/>
              <a:gd name="connsiteY27" fmla="*/ 2036729 h 2151883"/>
              <a:gd name="connsiteX28" fmla="*/ 609790 w 907094"/>
              <a:gd name="connsiteY28" fmla="*/ 1930049 h 2151883"/>
              <a:gd name="connsiteX29" fmla="*/ 670750 w 907094"/>
              <a:gd name="connsiteY29" fmla="*/ 1846229 h 2151883"/>
              <a:gd name="connsiteX30" fmla="*/ 701230 w 907094"/>
              <a:gd name="connsiteY30" fmla="*/ 1792889 h 2151883"/>
              <a:gd name="connsiteX31" fmla="*/ 731710 w 907094"/>
              <a:gd name="connsiteY31" fmla="*/ 1846229 h 2151883"/>
              <a:gd name="connsiteX0" fmla="*/ 731710 w 907094"/>
              <a:gd name="connsiteY0" fmla="*/ 1846229 h 2151883"/>
              <a:gd name="connsiteX1" fmla="*/ 777430 w 907094"/>
              <a:gd name="connsiteY1" fmla="*/ 2059589 h 2151883"/>
              <a:gd name="connsiteX2" fmla="*/ 815530 w 907094"/>
              <a:gd name="connsiteY2" fmla="*/ 2128169 h 2151883"/>
              <a:gd name="connsiteX3" fmla="*/ 846010 w 907094"/>
              <a:gd name="connsiteY3" fmla="*/ 1991009 h 2151883"/>
              <a:gd name="connsiteX4" fmla="*/ 792670 w 907094"/>
              <a:gd name="connsiteY4" fmla="*/ 1770029 h 2151883"/>
              <a:gd name="connsiteX5" fmla="*/ 853630 w 907094"/>
              <a:gd name="connsiteY5" fmla="*/ 1587149 h 2151883"/>
              <a:gd name="connsiteX6" fmla="*/ 906970 w 907094"/>
              <a:gd name="connsiteY6" fmla="*/ 1449989 h 2151883"/>
              <a:gd name="connsiteX7" fmla="*/ 838390 w 907094"/>
              <a:gd name="connsiteY7" fmla="*/ 1343309 h 2151883"/>
              <a:gd name="connsiteX8" fmla="*/ 739330 w 907094"/>
              <a:gd name="connsiteY8" fmla="*/ 1122329 h 2151883"/>
              <a:gd name="connsiteX9" fmla="*/ 579310 w 907094"/>
              <a:gd name="connsiteY9" fmla="*/ 947069 h 2151883"/>
              <a:gd name="connsiteX10" fmla="*/ 388810 w 907094"/>
              <a:gd name="connsiteY10" fmla="*/ 969929 h 2151883"/>
              <a:gd name="connsiteX11" fmla="*/ 350710 w 907094"/>
              <a:gd name="connsiteY11" fmla="*/ 741329 h 2151883"/>
              <a:gd name="connsiteX12" fmla="*/ 297370 w 907094"/>
              <a:gd name="connsiteY12" fmla="*/ 604169 h 2151883"/>
              <a:gd name="connsiteX13" fmla="*/ 244030 w 907094"/>
              <a:gd name="connsiteY13" fmla="*/ 421289 h 2151883"/>
              <a:gd name="connsiteX14" fmla="*/ 277050 w 907094"/>
              <a:gd name="connsiteY14" fmla="*/ 154589 h 2151883"/>
              <a:gd name="connsiteX15" fmla="*/ 228790 w 907094"/>
              <a:gd name="connsiteY15" fmla="*/ 32669 h 2151883"/>
              <a:gd name="connsiteX16" fmla="*/ 198310 w 907094"/>
              <a:gd name="connsiteY16" fmla="*/ 25049 h 2151883"/>
              <a:gd name="connsiteX17" fmla="*/ 190690 w 907094"/>
              <a:gd name="connsiteY17" fmla="*/ 329849 h 2151883"/>
              <a:gd name="connsiteX18" fmla="*/ 160210 w 907094"/>
              <a:gd name="connsiteY18" fmla="*/ 611789 h 2151883"/>
              <a:gd name="connsiteX19" fmla="*/ 84010 w 907094"/>
              <a:gd name="connsiteY19" fmla="*/ 878489 h 2151883"/>
              <a:gd name="connsiteX20" fmla="*/ 190 w 907094"/>
              <a:gd name="connsiteY20" fmla="*/ 1046129 h 2151883"/>
              <a:gd name="connsiteX21" fmla="*/ 61150 w 907094"/>
              <a:gd name="connsiteY21" fmla="*/ 1305209 h 2151883"/>
              <a:gd name="connsiteX22" fmla="*/ 61150 w 907094"/>
              <a:gd name="connsiteY22" fmla="*/ 1541429 h 2151883"/>
              <a:gd name="connsiteX23" fmla="*/ 106870 w 907094"/>
              <a:gd name="connsiteY23" fmla="*/ 1747169 h 2151883"/>
              <a:gd name="connsiteX24" fmla="*/ 91630 w 907094"/>
              <a:gd name="connsiteY24" fmla="*/ 1968149 h 2151883"/>
              <a:gd name="connsiteX25" fmla="*/ 327850 w 907094"/>
              <a:gd name="connsiteY25" fmla="*/ 2151029 h 2151883"/>
              <a:gd name="connsiteX26" fmla="*/ 510730 w 907094"/>
              <a:gd name="connsiteY26" fmla="*/ 2036729 h 2151883"/>
              <a:gd name="connsiteX27" fmla="*/ 586930 w 907094"/>
              <a:gd name="connsiteY27" fmla="*/ 2036729 h 2151883"/>
              <a:gd name="connsiteX28" fmla="*/ 609790 w 907094"/>
              <a:gd name="connsiteY28" fmla="*/ 1930049 h 2151883"/>
              <a:gd name="connsiteX29" fmla="*/ 670750 w 907094"/>
              <a:gd name="connsiteY29" fmla="*/ 1846229 h 2151883"/>
              <a:gd name="connsiteX30" fmla="*/ 701230 w 907094"/>
              <a:gd name="connsiteY30" fmla="*/ 1792889 h 2151883"/>
              <a:gd name="connsiteX31" fmla="*/ 731710 w 907094"/>
              <a:gd name="connsiteY31" fmla="*/ 1846229 h 2151883"/>
              <a:gd name="connsiteX0" fmla="*/ 731710 w 907094"/>
              <a:gd name="connsiteY0" fmla="*/ 1846229 h 2151883"/>
              <a:gd name="connsiteX1" fmla="*/ 777430 w 907094"/>
              <a:gd name="connsiteY1" fmla="*/ 2059589 h 2151883"/>
              <a:gd name="connsiteX2" fmla="*/ 815530 w 907094"/>
              <a:gd name="connsiteY2" fmla="*/ 2128169 h 2151883"/>
              <a:gd name="connsiteX3" fmla="*/ 846010 w 907094"/>
              <a:gd name="connsiteY3" fmla="*/ 1991009 h 2151883"/>
              <a:gd name="connsiteX4" fmla="*/ 792670 w 907094"/>
              <a:gd name="connsiteY4" fmla="*/ 1770029 h 2151883"/>
              <a:gd name="connsiteX5" fmla="*/ 853630 w 907094"/>
              <a:gd name="connsiteY5" fmla="*/ 1587149 h 2151883"/>
              <a:gd name="connsiteX6" fmla="*/ 906970 w 907094"/>
              <a:gd name="connsiteY6" fmla="*/ 1449989 h 2151883"/>
              <a:gd name="connsiteX7" fmla="*/ 838390 w 907094"/>
              <a:gd name="connsiteY7" fmla="*/ 1343309 h 2151883"/>
              <a:gd name="connsiteX8" fmla="*/ 739330 w 907094"/>
              <a:gd name="connsiteY8" fmla="*/ 1122329 h 2151883"/>
              <a:gd name="connsiteX9" fmla="*/ 584390 w 907094"/>
              <a:gd name="connsiteY9" fmla="*/ 967389 h 2151883"/>
              <a:gd name="connsiteX10" fmla="*/ 388810 w 907094"/>
              <a:gd name="connsiteY10" fmla="*/ 969929 h 2151883"/>
              <a:gd name="connsiteX11" fmla="*/ 350710 w 907094"/>
              <a:gd name="connsiteY11" fmla="*/ 741329 h 2151883"/>
              <a:gd name="connsiteX12" fmla="*/ 297370 w 907094"/>
              <a:gd name="connsiteY12" fmla="*/ 604169 h 2151883"/>
              <a:gd name="connsiteX13" fmla="*/ 244030 w 907094"/>
              <a:gd name="connsiteY13" fmla="*/ 421289 h 2151883"/>
              <a:gd name="connsiteX14" fmla="*/ 277050 w 907094"/>
              <a:gd name="connsiteY14" fmla="*/ 154589 h 2151883"/>
              <a:gd name="connsiteX15" fmla="*/ 228790 w 907094"/>
              <a:gd name="connsiteY15" fmla="*/ 32669 h 2151883"/>
              <a:gd name="connsiteX16" fmla="*/ 198310 w 907094"/>
              <a:gd name="connsiteY16" fmla="*/ 25049 h 2151883"/>
              <a:gd name="connsiteX17" fmla="*/ 190690 w 907094"/>
              <a:gd name="connsiteY17" fmla="*/ 329849 h 2151883"/>
              <a:gd name="connsiteX18" fmla="*/ 160210 w 907094"/>
              <a:gd name="connsiteY18" fmla="*/ 611789 h 2151883"/>
              <a:gd name="connsiteX19" fmla="*/ 84010 w 907094"/>
              <a:gd name="connsiteY19" fmla="*/ 878489 h 2151883"/>
              <a:gd name="connsiteX20" fmla="*/ 190 w 907094"/>
              <a:gd name="connsiteY20" fmla="*/ 1046129 h 2151883"/>
              <a:gd name="connsiteX21" fmla="*/ 61150 w 907094"/>
              <a:gd name="connsiteY21" fmla="*/ 1305209 h 2151883"/>
              <a:gd name="connsiteX22" fmla="*/ 61150 w 907094"/>
              <a:gd name="connsiteY22" fmla="*/ 1541429 h 2151883"/>
              <a:gd name="connsiteX23" fmla="*/ 106870 w 907094"/>
              <a:gd name="connsiteY23" fmla="*/ 1747169 h 2151883"/>
              <a:gd name="connsiteX24" fmla="*/ 91630 w 907094"/>
              <a:gd name="connsiteY24" fmla="*/ 1968149 h 2151883"/>
              <a:gd name="connsiteX25" fmla="*/ 327850 w 907094"/>
              <a:gd name="connsiteY25" fmla="*/ 2151029 h 2151883"/>
              <a:gd name="connsiteX26" fmla="*/ 510730 w 907094"/>
              <a:gd name="connsiteY26" fmla="*/ 2036729 h 2151883"/>
              <a:gd name="connsiteX27" fmla="*/ 586930 w 907094"/>
              <a:gd name="connsiteY27" fmla="*/ 2036729 h 2151883"/>
              <a:gd name="connsiteX28" fmla="*/ 609790 w 907094"/>
              <a:gd name="connsiteY28" fmla="*/ 1930049 h 2151883"/>
              <a:gd name="connsiteX29" fmla="*/ 670750 w 907094"/>
              <a:gd name="connsiteY29" fmla="*/ 1846229 h 2151883"/>
              <a:gd name="connsiteX30" fmla="*/ 701230 w 907094"/>
              <a:gd name="connsiteY30" fmla="*/ 1792889 h 2151883"/>
              <a:gd name="connsiteX31" fmla="*/ 731710 w 907094"/>
              <a:gd name="connsiteY31" fmla="*/ 1846229 h 2151883"/>
              <a:gd name="connsiteX0" fmla="*/ 731710 w 907094"/>
              <a:gd name="connsiteY0" fmla="*/ 1846229 h 2151883"/>
              <a:gd name="connsiteX1" fmla="*/ 777430 w 907094"/>
              <a:gd name="connsiteY1" fmla="*/ 2059589 h 2151883"/>
              <a:gd name="connsiteX2" fmla="*/ 815530 w 907094"/>
              <a:gd name="connsiteY2" fmla="*/ 2128169 h 2151883"/>
              <a:gd name="connsiteX3" fmla="*/ 846010 w 907094"/>
              <a:gd name="connsiteY3" fmla="*/ 1991009 h 2151883"/>
              <a:gd name="connsiteX4" fmla="*/ 792670 w 907094"/>
              <a:gd name="connsiteY4" fmla="*/ 1770029 h 2151883"/>
              <a:gd name="connsiteX5" fmla="*/ 853630 w 907094"/>
              <a:gd name="connsiteY5" fmla="*/ 1587149 h 2151883"/>
              <a:gd name="connsiteX6" fmla="*/ 906970 w 907094"/>
              <a:gd name="connsiteY6" fmla="*/ 1449989 h 2151883"/>
              <a:gd name="connsiteX7" fmla="*/ 838390 w 907094"/>
              <a:gd name="connsiteY7" fmla="*/ 1343309 h 2151883"/>
              <a:gd name="connsiteX8" fmla="*/ 764730 w 907094"/>
              <a:gd name="connsiteY8" fmla="*/ 1109629 h 2151883"/>
              <a:gd name="connsiteX9" fmla="*/ 584390 w 907094"/>
              <a:gd name="connsiteY9" fmla="*/ 967389 h 2151883"/>
              <a:gd name="connsiteX10" fmla="*/ 388810 w 907094"/>
              <a:gd name="connsiteY10" fmla="*/ 969929 h 2151883"/>
              <a:gd name="connsiteX11" fmla="*/ 350710 w 907094"/>
              <a:gd name="connsiteY11" fmla="*/ 741329 h 2151883"/>
              <a:gd name="connsiteX12" fmla="*/ 297370 w 907094"/>
              <a:gd name="connsiteY12" fmla="*/ 604169 h 2151883"/>
              <a:gd name="connsiteX13" fmla="*/ 244030 w 907094"/>
              <a:gd name="connsiteY13" fmla="*/ 421289 h 2151883"/>
              <a:gd name="connsiteX14" fmla="*/ 277050 w 907094"/>
              <a:gd name="connsiteY14" fmla="*/ 154589 h 2151883"/>
              <a:gd name="connsiteX15" fmla="*/ 228790 w 907094"/>
              <a:gd name="connsiteY15" fmla="*/ 32669 h 2151883"/>
              <a:gd name="connsiteX16" fmla="*/ 198310 w 907094"/>
              <a:gd name="connsiteY16" fmla="*/ 25049 h 2151883"/>
              <a:gd name="connsiteX17" fmla="*/ 190690 w 907094"/>
              <a:gd name="connsiteY17" fmla="*/ 329849 h 2151883"/>
              <a:gd name="connsiteX18" fmla="*/ 160210 w 907094"/>
              <a:gd name="connsiteY18" fmla="*/ 611789 h 2151883"/>
              <a:gd name="connsiteX19" fmla="*/ 84010 w 907094"/>
              <a:gd name="connsiteY19" fmla="*/ 878489 h 2151883"/>
              <a:gd name="connsiteX20" fmla="*/ 190 w 907094"/>
              <a:gd name="connsiteY20" fmla="*/ 1046129 h 2151883"/>
              <a:gd name="connsiteX21" fmla="*/ 61150 w 907094"/>
              <a:gd name="connsiteY21" fmla="*/ 1305209 h 2151883"/>
              <a:gd name="connsiteX22" fmla="*/ 61150 w 907094"/>
              <a:gd name="connsiteY22" fmla="*/ 1541429 h 2151883"/>
              <a:gd name="connsiteX23" fmla="*/ 106870 w 907094"/>
              <a:gd name="connsiteY23" fmla="*/ 1747169 h 2151883"/>
              <a:gd name="connsiteX24" fmla="*/ 91630 w 907094"/>
              <a:gd name="connsiteY24" fmla="*/ 1968149 h 2151883"/>
              <a:gd name="connsiteX25" fmla="*/ 327850 w 907094"/>
              <a:gd name="connsiteY25" fmla="*/ 2151029 h 2151883"/>
              <a:gd name="connsiteX26" fmla="*/ 510730 w 907094"/>
              <a:gd name="connsiteY26" fmla="*/ 2036729 h 2151883"/>
              <a:gd name="connsiteX27" fmla="*/ 586930 w 907094"/>
              <a:gd name="connsiteY27" fmla="*/ 2036729 h 2151883"/>
              <a:gd name="connsiteX28" fmla="*/ 609790 w 907094"/>
              <a:gd name="connsiteY28" fmla="*/ 1930049 h 2151883"/>
              <a:gd name="connsiteX29" fmla="*/ 670750 w 907094"/>
              <a:gd name="connsiteY29" fmla="*/ 1846229 h 2151883"/>
              <a:gd name="connsiteX30" fmla="*/ 701230 w 907094"/>
              <a:gd name="connsiteY30" fmla="*/ 1792889 h 2151883"/>
              <a:gd name="connsiteX31" fmla="*/ 731710 w 907094"/>
              <a:gd name="connsiteY31" fmla="*/ 1846229 h 2151883"/>
              <a:gd name="connsiteX0" fmla="*/ 731710 w 907027"/>
              <a:gd name="connsiteY0" fmla="*/ 1846229 h 2151883"/>
              <a:gd name="connsiteX1" fmla="*/ 777430 w 907027"/>
              <a:gd name="connsiteY1" fmla="*/ 2059589 h 2151883"/>
              <a:gd name="connsiteX2" fmla="*/ 815530 w 907027"/>
              <a:gd name="connsiteY2" fmla="*/ 2128169 h 2151883"/>
              <a:gd name="connsiteX3" fmla="*/ 846010 w 907027"/>
              <a:gd name="connsiteY3" fmla="*/ 1991009 h 2151883"/>
              <a:gd name="connsiteX4" fmla="*/ 792670 w 907027"/>
              <a:gd name="connsiteY4" fmla="*/ 1770029 h 2151883"/>
              <a:gd name="connsiteX5" fmla="*/ 853630 w 907027"/>
              <a:gd name="connsiteY5" fmla="*/ 1587149 h 2151883"/>
              <a:gd name="connsiteX6" fmla="*/ 906970 w 907027"/>
              <a:gd name="connsiteY6" fmla="*/ 1449989 h 2151883"/>
              <a:gd name="connsiteX7" fmla="*/ 843470 w 907027"/>
              <a:gd name="connsiteY7" fmla="*/ 1320449 h 2151883"/>
              <a:gd name="connsiteX8" fmla="*/ 764730 w 907027"/>
              <a:gd name="connsiteY8" fmla="*/ 1109629 h 2151883"/>
              <a:gd name="connsiteX9" fmla="*/ 584390 w 907027"/>
              <a:gd name="connsiteY9" fmla="*/ 967389 h 2151883"/>
              <a:gd name="connsiteX10" fmla="*/ 388810 w 907027"/>
              <a:gd name="connsiteY10" fmla="*/ 969929 h 2151883"/>
              <a:gd name="connsiteX11" fmla="*/ 350710 w 907027"/>
              <a:gd name="connsiteY11" fmla="*/ 741329 h 2151883"/>
              <a:gd name="connsiteX12" fmla="*/ 297370 w 907027"/>
              <a:gd name="connsiteY12" fmla="*/ 604169 h 2151883"/>
              <a:gd name="connsiteX13" fmla="*/ 244030 w 907027"/>
              <a:gd name="connsiteY13" fmla="*/ 421289 h 2151883"/>
              <a:gd name="connsiteX14" fmla="*/ 277050 w 907027"/>
              <a:gd name="connsiteY14" fmla="*/ 154589 h 2151883"/>
              <a:gd name="connsiteX15" fmla="*/ 228790 w 907027"/>
              <a:gd name="connsiteY15" fmla="*/ 32669 h 2151883"/>
              <a:gd name="connsiteX16" fmla="*/ 198310 w 907027"/>
              <a:gd name="connsiteY16" fmla="*/ 25049 h 2151883"/>
              <a:gd name="connsiteX17" fmla="*/ 190690 w 907027"/>
              <a:gd name="connsiteY17" fmla="*/ 329849 h 2151883"/>
              <a:gd name="connsiteX18" fmla="*/ 160210 w 907027"/>
              <a:gd name="connsiteY18" fmla="*/ 611789 h 2151883"/>
              <a:gd name="connsiteX19" fmla="*/ 84010 w 907027"/>
              <a:gd name="connsiteY19" fmla="*/ 878489 h 2151883"/>
              <a:gd name="connsiteX20" fmla="*/ 190 w 907027"/>
              <a:gd name="connsiteY20" fmla="*/ 1046129 h 2151883"/>
              <a:gd name="connsiteX21" fmla="*/ 61150 w 907027"/>
              <a:gd name="connsiteY21" fmla="*/ 1305209 h 2151883"/>
              <a:gd name="connsiteX22" fmla="*/ 61150 w 907027"/>
              <a:gd name="connsiteY22" fmla="*/ 1541429 h 2151883"/>
              <a:gd name="connsiteX23" fmla="*/ 106870 w 907027"/>
              <a:gd name="connsiteY23" fmla="*/ 1747169 h 2151883"/>
              <a:gd name="connsiteX24" fmla="*/ 91630 w 907027"/>
              <a:gd name="connsiteY24" fmla="*/ 1968149 h 2151883"/>
              <a:gd name="connsiteX25" fmla="*/ 327850 w 907027"/>
              <a:gd name="connsiteY25" fmla="*/ 2151029 h 2151883"/>
              <a:gd name="connsiteX26" fmla="*/ 510730 w 907027"/>
              <a:gd name="connsiteY26" fmla="*/ 2036729 h 2151883"/>
              <a:gd name="connsiteX27" fmla="*/ 586930 w 907027"/>
              <a:gd name="connsiteY27" fmla="*/ 2036729 h 2151883"/>
              <a:gd name="connsiteX28" fmla="*/ 609790 w 907027"/>
              <a:gd name="connsiteY28" fmla="*/ 1930049 h 2151883"/>
              <a:gd name="connsiteX29" fmla="*/ 670750 w 907027"/>
              <a:gd name="connsiteY29" fmla="*/ 1846229 h 2151883"/>
              <a:gd name="connsiteX30" fmla="*/ 701230 w 907027"/>
              <a:gd name="connsiteY30" fmla="*/ 1792889 h 2151883"/>
              <a:gd name="connsiteX31" fmla="*/ 731710 w 907027"/>
              <a:gd name="connsiteY31" fmla="*/ 1846229 h 2151883"/>
              <a:gd name="connsiteX0" fmla="*/ 731710 w 907094"/>
              <a:gd name="connsiteY0" fmla="*/ 1846229 h 2151883"/>
              <a:gd name="connsiteX1" fmla="*/ 777430 w 907094"/>
              <a:gd name="connsiteY1" fmla="*/ 2059589 h 2151883"/>
              <a:gd name="connsiteX2" fmla="*/ 815530 w 907094"/>
              <a:gd name="connsiteY2" fmla="*/ 2128169 h 2151883"/>
              <a:gd name="connsiteX3" fmla="*/ 846010 w 907094"/>
              <a:gd name="connsiteY3" fmla="*/ 1991009 h 2151883"/>
              <a:gd name="connsiteX4" fmla="*/ 792670 w 907094"/>
              <a:gd name="connsiteY4" fmla="*/ 1770029 h 2151883"/>
              <a:gd name="connsiteX5" fmla="*/ 853630 w 907094"/>
              <a:gd name="connsiteY5" fmla="*/ 1587149 h 2151883"/>
              <a:gd name="connsiteX6" fmla="*/ 906970 w 907094"/>
              <a:gd name="connsiteY6" fmla="*/ 1449989 h 2151883"/>
              <a:gd name="connsiteX7" fmla="*/ 838390 w 907094"/>
              <a:gd name="connsiteY7" fmla="*/ 1300129 h 2151883"/>
              <a:gd name="connsiteX8" fmla="*/ 764730 w 907094"/>
              <a:gd name="connsiteY8" fmla="*/ 1109629 h 2151883"/>
              <a:gd name="connsiteX9" fmla="*/ 584390 w 907094"/>
              <a:gd name="connsiteY9" fmla="*/ 967389 h 2151883"/>
              <a:gd name="connsiteX10" fmla="*/ 388810 w 907094"/>
              <a:gd name="connsiteY10" fmla="*/ 969929 h 2151883"/>
              <a:gd name="connsiteX11" fmla="*/ 350710 w 907094"/>
              <a:gd name="connsiteY11" fmla="*/ 741329 h 2151883"/>
              <a:gd name="connsiteX12" fmla="*/ 297370 w 907094"/>
              <a:gd name="connsiteY12" fmla="*/ 604169 h 2151883"/>
              <a:gd name="connsiteX13" fmla="*/ 244030 w 907094"/>
              <a:gd name="connsiteY13" fmla="*/ 421289 h 2151883"/>
              <a:gd name="connsiteX14" fmla="*/ 277050 w 907094"/>
              <a:gd name="connsiteY14" fmla="*/ 154589 h 2151883"/>
              <a:gd name="connsiteX15" fmla="*/ 228790 w 907094"/>
              <a:gd name="connsiteY15" fmla="*/ 32669 h 2151883"/>
              <a:gd name="connsiteX16" fmla="*/ 198310 w 907094"/>
              <a:gd name="connsiteY16" fmla="*/ 25049 h 2151883"/>
              <a:gd name="connsiteX17" fmla="*/ 190690 w 907094"/>
              <a:gd name="connsiteY17" fmla="*/ 329849 h 2151883"/>
              <a:gd name="connsiteX18" fmla="*/ 160210 w 907094"/>
              <a:gd name="connsiteY18" fmla="*/ 611789 h 2151883"/>
              <a:gd name="connsiteX19" fmla="*/ 84010 w 907094"/>
              <a:gd name="connsiteY19" fmla="*/ 878489 h 2151883"/>
              <a:gd name="connsiteX20" fmla="*/ 190 w 907094"/>
              <a:gd name="connsiteY20" fmla="*/ 1046129 h 2151883"/>
              <a:gd name="connsiteX21" fmla="*/ 61150 w 907094"/>
              <a:gd name="connsiteY21" fmla="*/ 1305209 h 2151883"/>
              <a:gd name="connsiteX22" fmla="*/ 61150 w 907094"/>
              <a:gd name="connsiteY22" fmla="*/ 1541429 h 2151883"/>
              <a:gd name="connsiteX23" fmla="*/ 106870 w 907094"/>
              <a:gd name="connsiteY23" fmla="*/ 1747169 h 2151883"/>
              <a:gd name="connsiteX24" fmla="*/ 91630 w 907094"/>
              <a:gd name="connsiteY24" fmla="*/ 1968149 h 2151883"/>
              <a:gd name="connsiteX25" fmla="*/ 327850 w 907094"/>
              <a:gd name="connsiteY25" fmla="*/ 2151029 h 2151883"/>
              <a:gd name="connsiteX26" fmla="*/ 510730 w 907094"/>
              <a:gd name="connsiteY26" fmla="*/ 2036729 h 2151883"/>
              <a:gd name="connsiteX27" fmla="*/ 586930 w 907094"/>
              <a:gd name="connsiteY27" fmla="*/ 2036729 h 2151883"/>
              <a:gd name="connsiteX28" fmla="*/ 609790 w 907094"/>
              <a:gd name="connsiteY28" fmla="*/ 1930049 h 2151883"/>
              <a:gd name="connsiteX29" fmla="*/ 670750 w 907094"/>
              <a:gd name="connsiteY29" fmla="*/ 1846229 h 2151883"/>
              <a:gd name="connsiteX30" fmla="*/ 701230 w 907094"/>
              <a:gd name="connsiteY30" fmla="*/ 1792889 h 2151883"/>
              <a:gd name="connsiteX31" fmla="*/ 731710 w 907094"/>
              <a:gd name="connsiteY31" fmla="*/ 1846229 h 2151883"/>
              <a:gd name="connsiteX0" fmla="*/ 731710 w 886870"/>
              <a:gd name="connsiteY0" fmla="*/ 1846229 h 2151883"/>
              <a:gd name="connsiteX1" fmla="*/ 777430 w 886870"/>
              <a:gd name="connsiteY1" fmla="*/ 2059589 h 2151883"/>
              <a:gd name="connsiteX2" fmla="*/ 815530 w 886870"/>
              <a:gd name="connsiteY2" fmla="*/ 2128169 h 2151883"/>
              <a:gd name="connsiteX3" fmla="*/ 846010 w 886870"/>
              <a:gd name="connsiteY3" fmla="*/ 1991009 h 2151883"/>
              <a:gd name="connsiteX4" fmla="*/ 792670 w 886870"/>
              <a:gd name="connsiteY4" fmla="*/ 1770029 h 2151883"/>
              <a:gd name="connsiteX5" fmla="*/ 853630 w 886870"/>
              <a:gd name="connsiteY5" fmla="*/ 1587149 h 2151883"/>
              <a:gd name="connsiteX6" fmla="*/ 886650 w 886870"/>
              <a:gd name="connsiteY6" fmla="*/ 1449989 h 2151883"/>
              <a:gd name="connsiteX7" fmla="*/ 838390 w 886870"/>
              <a:gd name="connsiteY7" fmla="*/ 1300129 h 2151883"/>
              <a:gd name="connsiteX8" fmla="*/ 764730 w 886870"/>
              <a:gd name="connsiteY8" fmla="*/ 1109629 h 2151883"/>
              <a:gd name="connsiteX9" fmla="*/ 584390 w 886870"/>
              <a:gd name="connsiteY9" fmla="*/ 967389 h 2151883"/>
              <a:gd name="connsiteX10" fmla="*/ 388810 w 886870"/>
              <a:gd name="connsiteY10" fmla="*/ 969929 h 2151883"/>
              <a:gd name="connsiteX11" fmla="*/ 350710 w 886870"/>
              <a:gd name="connsiteY11" fmla="*/ 741329 h 2151883"/>
              <a:gd name="connsiteX12" fmla="*/ 297370 w 886870"/>
              <a:gd name="connsiteY12" fmla="*/ 604169 h 2151883"/>
              <a:gd name="connsiteX13" fmla="*/ 244030 w 886870"/>
              <a:gd name="connsiteY13" fmla="*/ 421289 h 2151883"/>
              <a:gd name="connsiteX14" fmla="*/ 277050 w 886870"/>
              <a:gd name="connsiteY14" fmla="*/ 154589 h 2151883"/>
              <a:gd name="connsiteX15" fmla="*/ 228790 w 886870"/>
              <a:gd name="connsiteY15" fmla="*/ 32669 h 2151883"/>
              <a:gd name="connsiteX16" fmla="*/ 198310 w 886870"/>
              <a:gd name="connsiteY16" fmla="*/ 25049 h 2151883"/>
              <a:gd name="connsiteX17" fmla="*/ 190690 w 886870"/>
              <a:gd name="connsiteY17" fmla="*/ 329849 h 2151883"/>
              <a:gd name="connsiteX18" fmla="*/ 160210 w 886870"/>
              <a:gd name="connsiteY18" fmla="*/ 611789 h 2151883"/>
              <a:gd name="connsiteX19" fmla="*/ 84010 w 886870"/>
              <a:gd name="connsiteY19" fmla="*/ 878489 h 2151883"/>
              <a:gd name="connsiteX20" fmla="*/ 190 w 886870"/>
              <a:gd name="connsiteY20" fmla="*/ 1046129 h 2151883"/>
              <a:gd name="connsiteX21" fmla="*/ 61150 w 886870"/>
              <a:gd name="connsiteY21" fmla="*/ 1305209 h 2151883"/>
              <a:gd name="connsiteX22" fmla="*/ 61150 w 886870"/>
              <a:gd name="connsiteY22" fmla="*/ 1541429 h 2151883"/>
              <a:gd name="connsiteX23" fmla="*/ 106870 w 886870"/>
              <a:gd name="connsiteY23" fmla="*/ 1747169 h 2151883"/>
              <a:gd name="connsiteX24" fmla="*/ 91630 w 886870"/>
              <a:gd name="connsiteY24" fmla="*/ 1968149 h 2151883"/>
              <a:gd name="connsiteX25" fmla="*/ 327850 w 886870"/>
              <a:gd name="connsiteY25" fmla="*/ 2151029 h 2151883"/>
              <a:gd name="connsiteX26" fmla="*/ 510730 w 886870"/>
              <a:gd name="connsiteY26" fmla="*/ 2036729 h 2151883"/>
              <a:gd name="connsiteX27" fmla="*/ 586930 w 886870"/>
              <a:gd name="connsiteY27" fmla="*/ 2036729 h 2151883"/>
              <a:gd name="connsiteX28" fmla="*/ 609790 w 886870"/>
              <a:gd name="connsiteY28" fmla="*/ 1930049 h 2151883"/>
              <a:gd name="connsiteX29" fmla="*/ 670750 w 886870"/>
              <a:gd name="connsiteY29" fmla="*/ 1846229 h 2151883"/>
              <a:gd name="connsiteX30" fmla="*/ 701230 w 886870"/>
              <a:gd name="connsiteY30" fmla="*/ 1792889 h 2151883"/>
              <a:gd name="connsiteX31" fmla="*/ 731710 w 886870"/>
              <a:gd name="connsiteY31" fmla="*/ 1846229 h 2151883"/>
              <a:gd name="connsiteX0" fmla="*/ 731710 w 886870"/>
              <a:gd name="connsiteY0" fmla="*/ 1846229 h 2151883"/>
              <a:gd name="connsiteX1" fmla="*/ 777430 w 886870"/>
              <a:gd name="connsiteY1" fmla="*/ 2059589 h 2151883"/>
              <a:gd name="connsiteX2" fmla="*/ 818070 w 886870"/>
              <a:gd name="connsiteY2" fmla="*/ 2084989 h 2151883"/>
              <a:gd name="connsiteX3" fmla="*/ 846010 w 886870"/>
              <a:gd name="connsiteY3" fmla="*/ 1991009 h 2151883"/>
              <a:gd name="connsiteX4" fmla="*/ 792670 w 886870"/>
              <a:gd name="connsiteY4" fmla="*/ 1770029 h 2151883"/>
              <a:gd name="connsiteX5" fmla="*/ 853630 w 886870"/>
              <a:gd name="connsiteY5" fmla="*/ 1587149 h 2151883"/>
              <a:gd name="connsiteX6" fmla="*/ 886650 w 886870"/>
              <a:gd name="connsiteY6" fmla="*/ 1449989 h 2151883"/>
              <a:gd name="connsiteX7" fmla="*/ 838390 w 886870"/>
              <a:gd name="connsiteY7" fmla="*/ 1300129 h 2151883"/>
              <a:gd name="connsiteX8" fmla="*/ 764730 w 886870"/>
              <a:gd name="connsiteY8" fmla="*/ 1109629 h 2151883"/>
              <a:gd name="connsiteX9" fmla="*/ 584390 w 886870"/>
              <a:gd name="connsiteY9" fmla="*/ 967389 h 2151883"/>
              <a:gd name="connsiteX10" fmla="*/ 388810 w 886870"/>
              <a:gd name="connsiteY10" fmla="*/ 969929 h 2151883"/>
              <a:gd name="connsiteX11" fmla="*/ 350710 w 886870"/>
              <a:gd name="connsiteY11" fmla="*/ 741329 h 2151883"/>
              <a:gd name="connsiteX12" fmla="*/ 297370 w 886870"/>
              <a:gd name="connsiteY12" fmla="*/ 604169 h 2151883"/>
              <a:gd name="connsiteX13" fmla="*/ 244030 w 886870"/>
              <a:gd name="connsiteY13" fmla="*/ 421289 h 2151883"/>
              <a:gd name="connsiteX14" fmla="*/ 277050 w 886870"/>
              <a:gd name="connsiteY14" fmla="*/ 154589 h 2151883"/>
              <a:gd name="connsiteX15" fmla="*/ 228790 w 886870"/>
              <a:gd name="connsiteY15" fmla="*/ 32669 h 2151883"/>
              <a:gd name="connsiteX16" fmla="*/ 198310 w 886870"/>
              <a:gd name="connsiteY16" fmla="*/ 25049 h 2151883"/>
              <a:gd name="connsiteX17" fmla="*/ 190690 w 886870"/>
              <a:gd name="connsiteY17" fmla="*/ 329849 h 2151883"/>
              <a:gd name="connsiteX18" fmla="*/ 160210 w 886870"/>
              <a:gd name="connsiteY18" fmla="*/ 611789 h 2151883"/>
              <a:gd name="connsiteX19" fmla="*/ 84010 w 886870"/>
              <a:gd name="connsiteY19" fmla="*/ 878489 h 2151883"/>
              <a:gd name="connsiteX20" fmla="*/ 190 w 886870"/>
              <a:gd name="connsiteY20" fmla="*/ 1046129 h 2151883"/>
              <a:gd name="connsiteX21" fmla="*/ 61150 w 886870"/>
              <a:gd name="connsiteY21" fmla="*/ 1305209 h 2151883"/>
              <a:gd name="connsiteX22" fmla="*/ 61150 w 886870"/>
              <a:gd name="connsiteY22" fmla="*/ 1541429 h 2151883"/>
              <a:gd name="connsiteX23" fmla="*/ 106870 w 886870"/>
              <a:gd name="connsiteY23" fmla="*/ 1747169 h 2151883"/>
              <a:gd name="connsiteX24" fmla="*/ 91630 w 886870"/>
              <a:gd name="connsiteY24" fmla="*/ 1968149 h 2151883"/>
              <a:gd name="connsiteX25" fmla="*/ 327850 w 886870"/>
              <a:gd name="connsiteY25" fmla="*/ 2151029 h 2151883"/>
              <a:gd name="connsiteX26" fmla="*/ 510730 w 886870"/>
              <a:gd name="connsiteY26" fmla="*/ 2036729 h 2151883"/>
              <a:gd name="connsiteX27" fmla="*/ 586930 w 886870"/>
              <a:gd name="connsiteY27" fmla="*/ 2036729 h 2151883"/>
              <a:gd name="connsiteX28" fmla="*/ 609790 w 886870"/>
              <a:gd name="connsiteY28" fmla="*/ 1930049 h 2151883"/>
              <a:gd name="connsiteX29" fmla="*/ 670750 w 886870"/>
              <a:gd name="connsiteY29" fmla="*/ 1846229 h 2151883"/>
              <a:gd name="connsiteX30" fmla="*/ 701230 w 886870"/>
              <a:gd name="connsiteY30" fmla="*/ 1792889 h 2151883"/>
              <a:gd name="connsiteX31" fmla="*/ 731710 w 886870"/>
              <a:gd name="connsiteY31" fmla="*/ 1846229 h 2151883"/>
              <a:gd name="connsiteX0" fmla="*/ 731710 w 886870"/>
              <a:gd name="connsiteY0" fmla="*/ 1846229 h 2151883"/>
              <a:gd name="connsiteX1" fmla="*/ 777430 w 886870"/>
              <a:gd name="connsiteY1" fmla="*/ 2059589 h 2151883"/>
              <a:gd name="connsiteX2" fmla="*/ 818070 w 886870"/>
              <a:gd name="connsiteY2" fmla="*/ 2084989 h 2151883"/>
              <a:gd name="connsiteX3" fmla="*/ 830770 w 886870"/>
              <a:gd name="connsiteY3" fmla="*/ 1978309 h 2151883"/>
              <a:gd name="connsiteX4" fmla="*/ 792670 w 886870"/>
              <a:gd name="connsiteY4" fmla="*/ 1770029 h 2151883"/>
              <a:gd name="connsiteX5" fmla="*/ 853630 w 886870"/>
              <a:gd name="connsiteY5" fmla="*/ 1587149 h 2151883"/>
              <a:gd name="connsiteX6" fmla="*/ 886650 w 886870"/>
              <a:gd name="connsiteY6" fmla="*/ 1449989 h 2151883"/>
              <a:gd name="connsiteX7" fmla="*/ 838390 w 886870"/>
              <a:gd name="connsiteY7" fmla="*/ 1300129 h 2151883"/>
              <a:gd name="connsiteX8" fmla="*/ 764730 w 886870"/>
              <a:gd name="connsiteY8" fmla="*/ 1109629 h 2151883"/>
              <a:gd name="connsiteX9" fmla="*/ 584390 w 886870"/>
              <a:gd name="connsiteY9" fmla="*/ 967389 h 2151883"/>
              <a:gd name="connsiteX10" fmla="*/ 388810 w 886870"/>
              <a:gd name="connsiteY10" fmla="*/ 969929 h 2151883"/>
              <a:gd name="connsiteX11" fmla="*/ 350710 w 886870"/>
              <a:gd name="connsiteY11" fmla="*/ 741329 h 2151883"/>
              <a:gd name="connsiteX12" fmla="*/ 297370 w 886870"/>
              <a:gd name="connsiteY12" fmla="*/ 604169 h 2151883"/>
              <a:gd name="connsiteX13" fmla="*/ 244030 w 886870"/>
              <a:gd name="connsiteY13" fmla="*/ 421289 h 2151883"/>
              <a:gd name="connsiteX14" fmla="*/ 277050 w 886870"/>
              <a:gd name="connsiteY14" fmla="*/ 154589 h 2151883"/>
              <a:gd name="connsiteX15" fmla="*/ 228790 w 886870"/>
              <a:gd name="connsiteY15" fmla="*/ 32669 h 2151883"/>
              <a:gd name="connsiteX16" fmla="*/ 198310 w 886870"/>
              <a:gd name="connsiteY16" fmla="*/ 25049 h 2151883"/>
              <a:gd name="connsiteX17" fmla="*/ 190690 w 886870"/>
              <a:gd name="connsiteY17" fmla="*/ 329849 h 2151883"/>
              <a:gd name="connsiteX18" fmla="*/ 160210 w 886870"/>
              <a:gd name="connsiteY18" fmla="*/ 611789 h 2151883"/>
              <a:gd name="connsiteX19" fmla="*/ 84010 w 886870"/>
              <a:gd name="connsiteY19" fmla="*/ 878489 h 2151883"/>
              <a:gd name="connsiteX20" fmla="*/ 190 w 886870"/>
              <a:gd name="connsiteY20" fmla="*/ 1046129 h 2151883"/>
              <a:gd name="connsiteX21" fmla="*/ 61150 w 886870"/>
              <a:gd name="connsiteY21" fmla="*/ 1305209 h 2151883"/>
              <a:gd name="connsiteX22" fmla="*/ 61150 w 886870"/>
              <a:gd name="connsiteY22" fmla="*/ 1541429 h 2151883"/>
              <a:gd name="connsiteX23" fmla="*/ 106870 w 886870"/>
              <a:gd name="connsiteY23" fmla="*/ 1747169 h 2151883"/>
              <a:gd name="connsiteX24" fmla="*/ 91630 w 886870"/>
              <a:gd name="connsiteY24" fmla="*/ 1968149 h 2151883"/>
              <a:gd name="connsiteX25" fmla="*/ 327850 w 886870"/>
              <a:gd name="connsiteY25" fmla="*/ 2151029 h 2151883"/>
              <a:gd name="connsiteX26" fmla="*/ 510730 w 886870"/>
              <a:gd name="connsiteY26" fmla="*/ 2036729 h 2151883"/>
              <a:gd name="connsiteX27" fmla="*/ 586930 w 886870"/>
              <a:gd name="connsiteY27" fmla="*/ 2036729 h 2151883"/>
              <a:gd name="connsiteX28" fmla="*/ 609790 w 886870"/>
              <a:gd name="connsiteY28" fmla="*/ 1930049 h 2151883"/>
              <a:gd name="connsiteX29" fmla="*/ 670750 w 886870"/>
              <a:gd name="connsiteY29" fmla="*/ 1846229 h 2151883"/>
              <a:gd name="connsiteX30" fmla="*/ 701230 w 886870"/>
              <a:gd name="connsiteY30" fmla="*/ 1792889 h 2151883"/>
              <a:gd name="connsiteX31" fmla="*/ 731710 w 886870"/>
              <a:gd name="connsiteY31" fmla="*/ 1846229 h 2151883"/>
              <a:gd name="connsiteX0" fmla="*/ 731710 w 886848"/>
              <a:gd name="connsiteY0" fmla="*/ 1846229 h 2151883"/>
              <a:gd name="connsiteX1" fmla="*/ 777430 w 886848"/>
              <a:gd name="connsiteY1" fmla="*/ 2059589 h 2151883"/>
              <a:gd name="connsiteX2" fmla="*/ 818070 w 886848"/>
              <a:gd name="connsiteY2" fmla="*/ 2084989 h 2151883"/>
              <a:gd name="connsiteX3" fmla="*/ 830770 w 886848"/>
              <a:gd name="connsiteY3" fmla="*/ 1978309 h 2151883"/>
              <a:gd name="connsiteX4" fmla="*/ 807910 w 886848"/>
              <a:gd name="connsiteY4" fmla="*/ 1764949 h 2151883"/>
              <a:gd name="connsiteX5" fmla="*/ 853630 w 886848"/>
              <a:gd name="connsiteY5" fmla="*/ 1587149 h 2151883"/>
              <a:gd name="connsiteX6" fmla="*/ 886650 w 886848"/>
              <a:gd name="connsiteY6" fmla="*/ 1449989 h 2151883"/>
              <a:gd name="connsiteX7" fmla="*/ 838390 w 886848"/>
              <a:gd name="connsiteY7" fmla="*/ 1300129 h 2151883"/>
              <a:gd name="connsiteX8" fmla="*/ 764730 w 886848"/>
              <a:gd name="connsiteY8" fmla="*/ 1109629 h 2151883"/>
              <a:gd name="connsiteX9" fmla="*/ 584390 w 886848"/>
              <a:gd name="connsiteY9" fmla="*/ 967389 h 2151883"/>
              <a:gd name="connsiteX10" fmla="*/ 388810 w 886848"/>
              <a:gd name="connsiteY10" fmla="*/ 969929 h 2151883"/>
              <a:gd name="connsiteX11" fmla="*/ 350710 w 886848"/>
              <a:gd name="connsiteY11" fmla="*/ 741329 h 2151883"/>
              <a:gd name="connsiteX12" fmla="*/ 297370 w 886848"/>
              <a:gd name="connsiteY12" fmla="*/ 604169 h 2151883"/>
              <a:gd name="connsiteX13" fmla="*/ 244030 w 886848"/>
              <a:gd name="connsiteY13" fmla="*/ 421289 h 2151883"/>
              <a:gd name="connsiteX14" fmla="*/ 277050 w 886848"/>
              <a:gd name="connsiteY14" fmla="*/ 154589 h 2151883"/>
              <a:gd name="connsiteX15" fmla="*/ 228790 w 886848"/>
              <a:gd name="connsiteY15" fmla="*/ 32669 h 2151883"/>
              <a:gd name="connsiteX16" fmla="*/ 198310 w 886848"/>
              <a:gd name="connsiteY16" fmla="*/ 25049 h 2151883"/>
              <a:gd name="connsiteX17" fmla="*/ 190690 w 886848"/>
              <a:gd name="connsiteY17" fmla="*/ 329849 h 2151883"/>
              <a:gd name="connsiteX18" fmla="*/ 160210 w 886848"/>
              <a:gd name="connsiteY18" fmla="*/ 611789 h 2151883"/>
              <a:gd name="connsiteX19" fmla="*/ 84010 w 886848"/>
              <a:gd name="connsiteY19" fmla="*/ 878489 h 2151883"/>
              <a:gd name="connsiteX20" fmla="*/ 190 w 886848"/>
              <a:gd name="connsiteY20" fmla="*/ 1046129 h 2151883"/>
              <a:gd name="connsiteX21" fmla="*/ 61150 w 886848"/>
              <a:gd name="connsiteY21" fmla="*/ 1305209 h 2151883"/>
              <a:gd name="connsiteX22" fmla="*/ 61150 w 886848"/>
              <a:gd name="connsiteY22" fmla="*/ 1541429 h 2151883"/>
              <a:gd name="connsiteX23" fmla="*/ 106870 w 886848"/>
              <a:gd name="connsiteY23" fmla="*/ 1747169 h 2151883"/>
              <a:gd name="connsiteX24" fmla="*/ 91630 w 886848"/>
              <a:gd name="connsiteY24" fmla="*/ 1968149 h 2151883"/>
              <a:gd name="connsiteX25" fmla="*/ 327850 w 886848"/>
              <a:gd name="connsiteY25" fmla="*/ 2151029 h 2151883"/>
              <a:gd name="connsiteX26" fmla="*/ 510730 w 886848"/>
              <a:gd name="connsiteY26" fmla="*/ 2036729 h 2151883"/>
              <a:gd name="connsiteX27" fmla="*/ 586930 w 886848"/>
              <a:gd name="connsiteY27" fmla="*/ 2036729 h 2151883"/>
              <a:gd name="connsiteX28" fmla="*/ 609790 w 886848"/>
              <a:gd name="connsiteY28" fmla="*/ 1930049 h 2151883"/>
              <a:gd name="connsiteX29" fmla="*/ 670750 w 886848"/>
              <a:gd name="connsiteY29" fmla="*/ 1846229 h 2151883"/>
              <a:gd name="connsiteX30" fmla="*/ 701230 w 886848"/>
              <a:gd name="connsiteY30" fmla="*/ 1792889 h 2151883"/>
              <a:gd name="connsiteX31" fmla="*/ 731710 w 886848"/>
              <a:gd name="connsiteY31" fmla="*/ 1846229 h 2151883"/>
              <a:gd name="connsiteX0" fmla="*/ 731710 w 886848"/>
              <a:gd name="connsiteY0" fmla="*/ 1846229 h 2151883"/>
              <a:gd name="connsiteX1" fmla="*/ 777430 w 886848"/>
              <a:gd name="connsiteY1" fmla="*/ 2059589 h 2151883"/>
              <a:gd name="connsiteX2" fmla="*/ 818070 w 886848"/>
              <a:gd name="connsiteY2" fmla="*/ 2084989 h 2151883"/>
              <a:gd name="connsiteX3" fmla="*/ 830770 w 886848"/>
              <a:gd name="connsiteY3" fmla="*/ 1978309 h 2151883"/>
              <a:gd name="connsiteX4" fmla="*/ 807910 w 886848"/>
              <a:gd name="connsiteY4" fmla="*/ 1764949 h 2151883"/>
              <a:gd name="connsiteX5" fmla="*/ 853630 w 886848"/>
              <a:gd name="connsiteY5" fmla="*/ 1587149 h 2151883"/>
              <a:gd name="connsiteX6" fmla="*/ 886650 w 886848"/>
              <a:gd name="connsiteY6" fmla="*/ 1449989 h 2151883"/>
              <a:gd name="connsiteX7" fmla="*/ 838390 w 886848"/>
              <a:gd name="connsiteY7" fmla="*/ 1300129 h 2151883"/>
              <a:gd name="connsiteX8" fmla="*/ 764730 w 886848"/>
              <a:gd name="connsiteY8" fmla="*/ 1109629 h 2151883"/>
              <a:gd name="connsiteX9" fmla="*/ 584390 w 886848"/>
              <a:gd name="connsiteY9" fmla="*/ 967389 h 2151883"/>
              <a:gd name="connsiteX10" fmla="*/ 388810 w 886848"/>
              <a:gd name="connsiteY10" fmla="*/ 969929 h 2151883"/>
              <a:gd name="connsiteX11" fmla="*/ 350710 w 886848"/>
              <a:gd name="connsiteY11" fmla="*/ 741329 h 2151883"/>
              <a:gd name="connsiteX12" fmla="*/ 297370 w 886848"/>
              <a:gd name="connsiteY12" fmla="*/ 604169 h 2151883"/>
              <a:gd name="connsiteX13" fmla="*/ 244030 w 886848"/>
              <a:gd name="connsiteY13" fmla="*/ 421289 h 2151883"/>
              <a:gd name="connsiteX14" fmla="*/ 277050 w 886848"/>
              <a:gd name="connsiteY14" fmla="*/ 154589 h 2151883"/>
              <a:gd name="connsiteX15" fmla="*/ 228790 w 886848"/>
              <a:gd name="connsiteY15" fmla="*/ 32669 h 2151883"/>
              <a:gd name="connsiteX16" fmla="*/ 198310 w 886848"/>
              <a:gd name="connsiteY16" fmla="*/ 25049 h 2151883"/>
              <a:gd name="connsiteX17" fmla="*/ 190690 w 886848"/>
              <a:gd name="connsiteY17" fmla="*/ 329849 h 2151883"/>
              <a:gd name="connsiteX18" fmla="*/ 160210 w 886848"/>
              <a:gd name="connsiteY18" fmla="*/ 611789 h 2151883"/>
              <a:gd name="connsiteX19" fmla="*/ 84010 w 886848"/>
              <a:gd name="connsiteY19" fmla="*/ 878489 h 2151883"/>
              <a:gd name="connsiteX20" fmla="*/ 190 w 886848"/>
              <a:gd name="connsiteY20" fmla="*/ 1046129 h 2151883"/>
              <a:gd name="connsiteX21" fmla="*/ 61150 w 886848"/>
              <a:gd name="connsiteY21" fmla="*/ 1305209 h 2151883"/>
              <a:gd name="connsiteX22" fmla="*/ 61150 w 886848"/>
              <a:gd name="connsiteY22" fmla="*/ 1541429 h 2151883"/>
              <a:gd name="connsiteX23" fmla="*/ 106870 w 886848"/>
              <a:gd name="connsiteY23" fmla="*/ 1747169 h 2151883"/>
              <a:gd name="connsiteX24" fmla="*/ 91630 w 886848"/>
              <a:gd name="connsiteY24" fmla="*/ 1968149 h 2151883"/>
              <a:gd name="connsiteX25" fmla="*/ 327850 w 886848"/>
              <a:gd name="connsiteY25" fmla="*/ 2151029 h 2151883"/>
              <a:gd name="connsiteX26" fmla="*/ 510730 w 886848"/>
              <a:gd name="connsiteY26" fmla="*/ 2036729 h 2151883"/>
              <a:gd name="connsiteX27" fmla="*/ 586930 w 886848"/>
              <a:gd name="connsiteY27" fmla="*/ 2036729 h 2151883"/>
              <a:gd name="connsiteX28" fmla="*/ 609790 w 886848"/>
              <a:gd name="connsiteY28" fmla="*/ 1930049 h 2151883"/>
              <a:gd name="connsiteX29" fmla="*/ 650430 w 886848"/>
              <a:gd name="connsiteY29" fmla="*/ 1838609 h 2151883"/>
              <a:gd name="connsiteX30" fmla="*/ 701230 w 886848"/>
              <a:gd name="connsiteY30" fmla="*/ 1792889 h 2151883"/>
              <a:gd name="connsiteX31" fmla="*/ 731710 w 886848"/>
              <a:gd name="connsiteY31" fmla="*/ 1846229 h 2151883"/>
              <a:gd name="connsiteX0" fmla="*/ 731710 w 886848"/>
              <a:gd name="connsiteY0" fmla="*/ 1846229 h 2152332"/>
              <a:gd name="connsiteX1" fmla="*/ 777430 w 886848"/>
              <a:gd name="connsiteY1" fmla="*/ 2059589 h 2152332"/>
              <a:gd name="connsiteX2" fmla="*/ 818070 w 886848"/>
              <a:gd name="connsiteY2" fmla="*/ 2084989 h 2152332"/>
              <a:gd name="connsiteX3" fmla="*/ 830770 w 886848"/>
              <a:gd name="connsiteY3" fmla="*/ 1978309 h 2152332"/>
              <a:gd name="connsiteX4" fmla="*/ 807910 w 886848"/>
              <a:gd name="connsiteY4" fmla="*/ 1764949 h 2152332"/>
              <a:gd name="connsiteX5" fmla="*/ 853630 w 886848"/>
              <a:gd name="connsiteY5" fmla="*/ 1587149 h 2152332"/>
              <a:gd name="connsiteX6" fmla="*/ 886650 w 886848"/>
              <a:gd name="connsiteY6" fmla="*/ 1449989 h 2152332"/>
              <a:gd name="connsiteX7" fmla="*/ 838390 w 886848"/>
              <a:gd name="connsiteY7" fmla="*/ 1300129 h 2152332"/>
              <a:gd name="connsiteX8" fmla="*/ 764730 w 886848"/>
              <a:gd name="connsiteY8" fmla="*/ 1109629 h 2152332"/>
              <a:gd name="connsiteX9" fmla="*/ 584390 w 886848"/>
              <a:gd name="connsiteY9" fmla="*/ 967389 h 2152332"/>
              <a:gd name="connsiteX10" fmla="*/ 388810 w 886848"/>
              <a:gd name="connsiteY10" fmla="*/ 969929 h 2152332"/>
              <a:gd name="connsiteX11" fmla="*/ 350710 w 886848"/>
              <a:gd name="connsiteY11" fmla="*/ 741329 h 2152332"/>
              <a:gd name="connsiteX12" fmla="*/ 297370 w 886848"/>
              <a:gd name="connsiteY12" fmla="*/ 604169 h 2152332"/>
              <a:gd name="connsiteX13" fmla="*/ 244030 w 886848"/>
              <a:gd name="connsiteY13" fmla="*/ 421289 h 2152332"/>
              <a:gd name="connsiteX14" fmla="*/ 277050 w 886848"/>
              <a:gd name="connsiteY14" fmla="*/ 154589 h 2152332"/>
              <a:gd name="connsiteX15" fmla="*/ 228790 w 886848"/>
              <a:gd name="connsiteY15" fmla="*/ 32669 h 2152332"/>
              <a:gd name="connsiteX16" fmla="*/ 198310 w 886848"/>
              <a:gd name="connsiteY16" fmla="*/ 25049 h 2152332"/>
              <a:gd name="connsiteX17" fmla="*/ 190690 w 886848"/>
              <a:gd name="connsiteY17" fmla="*/ 329849 h 2152332"/>
              <a:gd name="connsiteX18" fmla="*/ 160210 w 886848"/>
              <a:gd name="connsiteY18" fmla="*/ 611789 h 2152332"/>
              <a:gd name="connsiteX19" fmla="*/ 84010 w 886848"/>
              <a:gd name="connsiteY19" fmla="*/ 878489 h 2152332"/>
              <a:gd name="connsiteX20" fmla="*/ 190 w 886848"/>
              <a:gd name="connsiteY20" fmla="*/ 1046129 h 2152332"/>
              <a:gd name="connsiteX21" fmla="*/ 61150 w 886848"/>
              <a:gd name="connsiteY21" fmla="*/ 1305209 h 2152332"/>
              <a:gd name="connsiteX22" fmla="*/ 61150 w 886848"/>
              <a:gd name="connsiteY22" fmla="*/ 1541429 h 2152332"/>
              <a:gd name="connsiteX23" fmla="*/ 106870 w 886848"/>
              <a:gd name="connsiteY23" fmla="*/ 1747169 h 2152332"/>
              <a:gd name="connsiteX24" fmla="*/ 91630 w 886848"/>
              <a:gd name="connsiteY24" fmla="*/ 1968149 h 2152332"/>
              <a:gd name="connsiteX25" fmla="*/ 327850 w 886848"/>
              <a:gd name="connsiteY25" fmla="*/ 2151029 h 2152332"/>
              <a:gd name="connsiteX26" fmla="*/ 485330 w 886848"/>
              <a:gd name="connsiteY26" fmla="*/ 2049429 h 2152332"/>
              <a:gd name="connsiteX27" fmla="*/ 586930 w 886848"/>
              <a:gd name="connsiteY27" fmla="*/ 2036729 h 2152332"/>
              <a:gd name="connsiteX28" fmla="*/ 609790 w 886848"/>
              <a:gd name="connsiteY28" fmla="*/ 1930049 h 2152332"/>
              <a:gd name="connsiteX29" fmla="*/ 650430 w 886848"/>
              <a:gd name="connsiteY29" fmla="*/ 1838609 h 2152332"/>
              <a:gd name="connsiteX30" fmla="*/ 701230 w 886848"/>
              <a:gd name="connsiteY30" fmla="*/ 1792889 h 2152332"/>
              <a:gd name="connsiteX31" fmla="*/ 731710 w 886848"/>
              <a:gd name="connsiteY31" fmla="*/ 1846229 h 2152332"/>
              <a:gd name="connsiteX0" fmla="*/ 731710 w 886848"/>
              <a:gd name="connsiteY0" fmla="*/ 1846229 h 2134764"/>
              <a:gd name="connsiteX1" fmla="*/ 777430 w 886848"/>
              <a:gd name="connsiteY1" fmla="*/ 2059589 h 2134764"/>
              <a:gd name="connsiteX2" fmla="*/ 818070 w 886848"/>
              <a:gd name="connsiteY2" fmla="*/ 2084989 h 2134764"/>
              <a:gd name="connsiteX3" fmla="*/ 830770 w 886848"/>
              <a:gd name="connsiteY3" fmla="*/ 1978309 h 2134764"/>
              <a:gd name="connsiteX4" fmla="*/ 807910 w 886848"/>
              <a:gd name="connsiteY4" fmla="*/ 1764949 h 2134764"/>
              <a:gd name="connsiteX5" fmla="*/ 853630 w 886848"/>
              <a:gd name="connsiteY5" fmla="*/ 1587149 h 2134764"/>
              <a:gd name="connsiteX6" fmla="*/ 886650 w 886848"/>
              <a:gd name="connsiteY6" fmla="*/ 1449989 h 2134764"/>
              <a:gd name="connsiteX7" fmla="*/ 838390 w 886848"/>
              <a:gd name="connsiteY7" fmla="*/ 1300129 h 2134764"/>
              <a:gd name="connsiteX8" fmla="*/ 764730 w 886848"/>
              <a:gd name="connsiteY8" fmla="*/ 1109629 h 2134764"/>
              <a:gd name="connsiteX9" fmla="*/ 584390 w 886848"/>
              <a:gd name="connsiteY9" fmla="*/ 967389 h 2134764"/>
              <a:gd name="connsiteX10" fmla="*/ 388810 w 886848"/>
              <a:gd name="connsiteY10" fmla="*/ 969929 h 2134764"/>
              <a:gd name="connsiteX11" fmla="*/ 350710 w 886848"/>
              <a:gd name="connsiteY11" fmla="*/ 741329 h 2134764"/>
              <a:gd name="connsiteX12" fmla="*/ 297370 w 886848"/>
              <a:gd name="connsiteY12" fmla="*/ 604169 h 2134764"/>
              <a:gd name="connsiteX13" fmla="*/ 244030 w 886848"/>
              <a:gd name="connsiteY13" fmla="*/ 421289 h 2134764"/>
              <a:gd name="connsiteX14" fmla="*/ 277050 w 886848"/>
              <a:gd name="connsiteY14" fmla="*/ 154589 h 2134764"/>
              <a:gd name="connsiteX15" fmla="*/ 228790 w 886848"/>
              <a:gd name="connsiteY15" fmla="*/ 32669 h 2134764"/>
              <a:gd name="connsiteX16" fmla="*/ 198310 w 886848"/>
              <a:gd name="connsiteY16" fmla="*/ 25049 h 2134764"/>
              <a:gd name="connsiteX17" fmla="*/ 190690 w 886848"/>
              <a:gd name="connsiteY17" fmla="*/ 329849 h 2134764"/>
              <a:gd name="connsiteX18" fmla="*/ 160210 w 886848"/>
              <a:gd name="connsiteY18" fmla="*/ 611789 h 2134764"/>
              <a:gd name="connsiteX19" fmla="*/ 84010 w 886848"/>
              <a:gd name="connsiteY19" fmla="*/ 878489 h 2134764"/>
              <a:gd name="connsiteX20" fmla="*/ 190 w 886848"/>
              <a:gd name="connsiteY20" fmla="*/ 1046129 h 2134764"/>
              <a:gd name="connsiteX21" fmla="*/ 61150 w 886848"/>
              <a:gd name="connsiteY21" fmla="*/ 1305209 h 2134764"/>
              <a:gd name="connsiteX22" fmla="*/ 61150 w 886848"/>
              <a:gd name="connsiteY22" fmla="*/ 1541429 h 2134764"/>
              <a:gd name="connsiteX23" fmla="*/ 106870 w 886848"/>
              <a:gd name="connsiteY23" fmla="*/ 1747169 h 2134764"/>
              <a:gd name="connsiteX24" fmla="*/ 91630 w 886848"/>
              <a:gd name="connsiteY24" fmla="*/ 1968149 h 2134764"/>
              <a:gd name="connsiteX25" fmla="*/ 340550 w 886848"/>
              <a:gd name="connsiteY25" fmla="*/ 2133249 h 2134764"/>
              <a:gd name="connsiteX26" fmla="*/ 485330 w 886848"/>
              <a:gd name="connsiteY26" fmla="*/ 2049429 h 2134764"/>
              <a:gd name="connsiteX27" fmla="*/ 586930 w 886848"/>
              <a:gd name="connsiteY27" fmla="*/ 2036729 h 2134764"/>
              <a:gd name="connsiteX28" fmla="*/ 609790 w 886848"/>
              <a:gd name="connsiteY28" fmla="*/ 1930049 h 2134764"/>
              <a:gd name="connsiteX29" fmla="*/ 650430 w 886848"/>
              <a:gd name="connsiteY29" fmla="*/ 1838609 h 2134764"/>
              <a:gd name="connsiteX30" fmla="*/ 701230 w 886848"/>
              <a:gd name="connsiteY30" fmla="*/ 1792889 h 2134764"/>
              <a:gd name="connsiteX31" fmla="*/ 731710 w 886848"/>
              <a:gd name="connsiteY31" fmla="*/ 1846229 h 2134764"/>
              <a:gd name="connsiteX0" fmla="*/ 731710 w 886848"/>
              <a:gd name="connsiteY0" fmla="*/ 1846229 h 2134764"/>
              <a:gd name="connsiteX1" fmla="*/ 777430 w 886848"/>
              <a:gd name="connsiteY1" fmla="*/ 2059589 h 2134764"/>
              <a:gd name="connsiteX2" fmla="*/ 818070 w 886848"/>
              <a:gd name="connsiteY2" fmla="*/ 2084989 h 2134764"/>
              <a:gd name="connsiteX3" fmla="*/ 830770 w 886848"/>
              <a:gd name="connsiteY3" fmla="*/ 1978309 h 2134764"/>
              <a:gd name="connsiteX4" fmla="*/ 807910 w 886848"/>
              <a:gd name="connsiteY4" fmla="*/ 1764949 h 2134764"/>
              <a:gd name="connsiteX5" fmla="*/ 853630 w 886848"/>
              <a:gd name="connsiteY5" fmla="*/ 1587149 h 2134764"/>
              <a:gd name="connsiteX6" fmla="*/ 886650 w 886848"/>
              <a:gd name="connsiteY6" fmla="*/ 1449989 h 2134764"/>
              <a:gd name="connsiteX7" fmla="*/ 838390 w 886848"/>
              <a:gd name="connsiteY7" fmla="*/ 1300129 h 2134764"/>
              <a:gd name="connsiteX8" fmla="*/ 764730 w 886848"/>
              <a:gd name="connsiteY8" fmla="*/ 1109629 h 2134764"/>
              <a:gd name="connsiteX9" fmla="*/ 584390 w 886848"/>
              <a:gd name="connsiteY9" fmla="*/ 967389 h 2134764"/>
              <a:gd name="connsiteX10" fmla="*/ 388810 w 886848"/>
              <a:gd name="connsiteY10" fmla="*/ 969929 h 2134764"/>
              <a:gd name="connsiteX11" fmla="*/ 350710 w 886848"/>
              <a:gd name="connsiteY11" fmla="*/ 741329 h 2134764"/>
              <a:gd name="connsiteX12" fmla="*/ 297370 w 886848"/>
              <a:gd name="connsiteY12" fmla="*/ 604169 h 2134764"/>
              <a:gd name="connsiteX13" fmla="*/ 244030 w 886848"/>
              <a:gd name="connsiteY13" fmla="*/ 421289 h 2134764"/>
              <a:gd name="connsiteX14" fmla="*/ 277050 w 886848"/>
              <a:gd name="connsiteY14" fmla="*/ 154589 h 2134764"/>
              <a:gd name="connsiteX15" fmla="*/ 228790 w 886848"/>
              <a:gd name="connsiteY15" fmla="*/ 32669 h 2134764"/>
              <a:gd name="connsiteX16" fmla="*/ 198310 w 886848"/>
              <a:gd name="connsiteY16" fmla="*/ 25049 h 2134764"/>
              <a:gd name="connsiteX17" fmla="*/ 190690 w 886848"/>
              <a:gd name="connsiteY17" fmla="*/ 329849 h 2134764"/>
              <a:gd name="connsiteX18" fmla="*/ 160210 w 886848"/>
              <a:gd name="connsiteY18" fmla="*/ 611789 h 2134764"/>
              <a:gd name="connsiteX19" fmla="*/ 84010 w 886848"/>
              <a:gd name="connsiteY19" fmla="*/ 878489 h 2134764"/>
              <a:gd name="connsiteX20" fmla="*/ 190 w 886848"/>
              <a:gd name="connsiteY20" fmla="*/ 1046129 h 2134764"/>
              <a:gd name="connsiteX21" fmla="*/ 61150 w 886848"/>
              <a:gd name="connsiteY21" fmla="*/ 1305209 h 2134764"/>
              <a:gd name="connsiteX22" fmla="*/ 61150 w 886848"/>
              <a:gd name="connsiteY22" fmla="*/ 1541429 h 2134764"/>
              <a:gd name="connsiteX23" fmla="*/ 106870 w 886848"/>
              <a:gd name="connsiteY23" fmla="*/ 1747169 h 2134764"/>
              <a:gd name="connsiteX24" fmla="*/ 109410 w 886848"/>
              <a:gd name="connsiteY24" fmla="*/ 1968149 h 2134764"/>
              <a:gd name="connsiteX25" fmla="*/ 340550 w 886848"/>
              <a:gd name="connsiteY25" fmla="*/ 2133249 h 2134764"/>
              <a:gd name="connsiteX26" fmla="*/ 485330 w 886848"/>
              <a:gd name="connsiteY26" fmla="*/ 2049429 h 2134764"/>
              <a:gd name="connsiteX27" fmla="*/ 586930 w 886848"/>
              <a:gd name="connsiteY27" fmla="*/ 2036729 h 2134764"/>
              <a:gd name="connsiteX28" fmla="*/ 609790 w 886848"/>
              <a:gd name="connsiteY28" fmla="*/ 1930049 h 2134764"/>
              <a:gd name="connsiteX29" fmla="*/ 650430 w 886848"/>
              <a:gd name="connsiteY29" fmla="*/ 1838609 h 2134764"/>
              <a:gd name="connsiteX30" fmla="*/ 701230 w 886848"/>
              <a:gd name="connsiteY30" fmla="*/ 1792889 h 2134764"/>
              <a:gd name="connsiteX31" fmla="*/ 731710 w 886848"/>
              <a:gd name="connsiteY31" fmla="*/ 1846229 h 213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86848" h="2134764">
                <a:moveTo>
                  <a:pt x="731710" y="1846229"/>
                </a:moveTo>
                <a:cubicBezTo>
                  <a:pt x="744410" y="1890679"/>
                  <a:pt x="763037" y="2019796"/>
                  <a:pt x="777430" y="2059589"/>
                </a:cubicBezTo>
                <a:cubicBezTo>
                  <a:pt x="791823" y="2099382"/>
                  <a:pt x="809180" y="2098536"/>
                  <a:pt x="818070" y="2084989"/>
                </a:cubicBezTo>
                <a:cubicBezTo>
                  <a:pt x="826960" y="2071442"/>
                  <a:pt x="832463" y="2031649"/>
                  <a:pt x="830770" y="1978309"/>
                </a:cubicBezTo>
                <a:cubicBezTo>
                  <a:pt x="829077" y="1924969"/>
                  <a:pt x="804100" y="1830142"/>
                  <a:pt x="807910" y="1764949"/>
                </a:cubicBezTo>
                <a:cubicBezTo>
                  <a:pt x="811720" y="1699756"/>
                  <a:pt x="840507" y="1639642"/>
                  <a:pt x="853630" y="1587149"/>
                </a:cubicBezTo>
                <a:cubicBezTo>
                  <a:pt x="866753" y="1534656"/>
                  <a:pt x="889190" y="1497826"/>
                  <a:pt x="886650" y="1449989"/>
                </a:cubicBezTo>
                <a:cubicBezTo>
                  <a:pt x="884110" y="1402152"/>
                  <a:pt x="858710" y="1356856"/>
                  <a:pt x="838390" y="1300129"/>
                </a:cubicBezTo>
                <a:cubicBezTo>
                  <a:pt x="818070" y="1243402"/>
                  <a:pt x="807063" y="1165086"/>
                  <a:pt x="764730" y="1109629"/>
                </a:cubicBezTo>
                <a:cubicBezTo>
                  <a:pt x="722397" y="1054172"/>
                  <a:pt x="647043" y="990672"/>
                  <a:pt x="584390" y="967389"/>
                </a:cubicBezTo>
                <a:cubicBezTo>
                  <a:pt x="521737" y="944106"/>
                  <a:pt x="427757" y="1007606"/>
                  <a:pt x="388810" y="969929"/>
                </a:cubicBezTo>
                <a:cubicBezTo>
                  <a:pt x="349863" y="932252"/>
                  <a:pt x="365950" y="802289"/>
                  <a:pt x="350710" y="741329"/>
                </a:cubicBezTo>
                <a:cubicBezTo>
                  <a:pt x="335470" y="680369"/>
                  <a:pt x="315150" y="657509"/>
                  <a:pt x="297370" y="604169"/>
                </a:cubicBezTo>
                <a:cubicBezTo>
                  <a:pt x="279590" y="550829"/>
                  <a:pt x="247417" y="496219"/>
                  <a:pt x="244030" y="421289"/>
                </a:cubicBezTo>
                <a:cubicBezTo>
                  <a:pt x="240643" y="346359"/>
                  <a:pt x="279590" y="219359"/>
                  <a:pt x="277050" y="154589"/>
                </a:cubicBezTo>
                <a:cubicBezTo>
                  <a:pt x="274510" y="89819"/>
                  <a:pt x="241913" y="54259"/>
                  <a:pt x="228790" y="32669"/>
                </a:cubicBezTo>
                <a:cubicBezTo>
                  <a:pt x="215667" y="11079"/>
                  <a:pt x="204660" y="-24481"/>
                  <a:pt x="198310" y="25049"/>
                </a:cubicBezTo>
                <a:cubicBezTo>
                  <a:pt x="191960" y="74579"/>
                  <a:pt x="197040" y="232059"/>
                  <a:pt x="190690" y="329849"/>
                </a:cubicBezTo>
                <a:cubicBezTo>
                  <a:pt x="184340" y="427639"/>
                  <a:pt x="177990" y="520349"/>
                  <a:pt x="160210" y="611789"/>
                </a:cubicBezTo>
                <a:cubicBezTo>
                  <a:pt x="142430" y="703229"/>
                  <a:pt x="110680" y="806099"/>
                  <a:pt x="84010" y="878489"/>
                </a:cubicBezTo>
                <a:cubicBezTo>
                  <a:pt x="57340" y="950879"/>
                  <a:pt x="4000" y="975009"/>
                  <a:pt x="190" y="1046129"/>
                </a:cubicBezTo>
                <a:cubicBezTo>
                  <a:pt x="-3620" y="1117249"/>
                  <a:pt x="50990" y="1222659"/>
                  <a:pt x="61150" y="1305209"/>
                </a:cubicBezTo>
                <a:cubicBezTo>
                  <a:pt x="71310" y="1387759"/>
                  <a:pt x="53530" y="1467769"/>
                  <a:pt x="61150" y="1541429"/>
                </a:cubicBezTo>
                <a:cubicBezTo>
                  <a:pt x="68770" y="1615089"/>
                  <a:pt x="98827" y="1676049"/>
                  <a:pt x="106870" y="1747169"/>
                </a:cubicBezTo>
                <a:cubicBezTo>
                  <a:pt x="114913" y="1818289"/>
                  <a:pt x="70463" y="1903803"/>
                  <a:pt x="109410" y="1968149"/>
                </a:cubicBezTo>
                <a:cubicBezTo>
                  <a:pt x="148357" y="2032495"/>
                  <a:pt x="277897" y="2119702"/>
                  <a:pt x="340550" y="2133249"/>
                </a:cubicBezTo>
                <a:cubicBezTo>
                  <a:pt x="403203" y="2146796"/>
                  <a:pt x="444267" y="2065516"/>
                  <a:pt x="485330" y="2049429"/>
                </a:cubicBezTo>
                <a:cubicBezTo>
                  <a:pt x="526393" y="2033342"/>
                  <a:pt x="566187" y="2056626"/>
                  <a:pt x="586930" y="2036729"/>
                </a:cubicBezTo>
                <a:cubicBezTo>
                  <a:pt x="607673" y="2016832"/>
                  <a:pt x="599207" y="1963069"/>
                  <a:pt x="609790" y="1930049"/>
                </a:cubicBezTo>
                <a:cubicBezTo>
                  <a:pt x="620373" y="1897029"/>
                  <a:pt x="635190" y="1861469"/>
                  <a:pt x="650430" y="1838609"/>
                </a:cubicBezTo>
                <a:cubicBezTo>
                  <a:pt x="665670" y="1815749"/>
                  <a:pt x="687683" y="1791619"/>
                  <a:pt x="701230" y="1792889"/>
                </a:cubicBezTo>
                <a:cubicBezTo>
                  <a:pt x="714777" y="1794159"/>
                  <a:pt x="719010" y="1801779"/>
                  <a:pt x="731710" y="1846229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17">
            <a:extLst>
              <a:ext uri="{FF2B5EF4-FFF2-40B4-BE49-F238E27FC236}">
                <a16:creationId xmlns:a16="http://schemas.microsoft.com/office/drawing/2014/main" id="{9E615E8D-2CE9-7A7F-27E7-8FA9A22ECE65}"/>
              </a:ext>
            </a:extLst>
          </p:cNvPr>
          <p:cNvSpPr/>
          <p:nvPr/>
        </p:nvSpPr>
        <p:spPr>
          <a:xfrm rot="5634385">
            <a:off x="8591321" y="3799976"/>
            <a:ext cx="399700" cy="348235"/>
          </a:xfrm>
          <a:custGeom>
            <a:avLst/>
            <a:gdLst>
              <a:gd name="connsiteX0" fmla="*/ 161404 w 303181"/>
              <a:gd name="connsiteY0" fmla="*/ 59 h 264144"/>
              <a:gd name="connsiteX1" fmla="*/ 109969 w 303181"/>
              <a:gd name="connsiteY1" fmla="*/ 22919 h 264144"/>
              <a:gd name="connsiteX2" fmla="*/ 69964 w 303181"/>
              <a:gd name="connsiteY2" fmla="*/ 21014 h 264144"/>
              <a:gd name="connsiteX3" fmla="*/ 3289 w 303181"/>
              <a:gd name="connsiteY3" fmla="*/ 129599 h 264144"/>
              <a:gd name="connsiteX4" fmla="*/ 12814 w 303181"/>
              <a:gd name="connsiteY4" fmla="*/ 173414 h 264144"/>
              <a:gd name="connsiteX5" fmla="*/ 35674 w 303181"/>
              <a:gd name="connsiteY5" fmla="*/ 173414 h 264144"/>
              <a:gd name="connsiteX6" fmla="*/ 62344 w 303181"/>
              <a:gd name="connsiteY6" fmla="*/ 219134 h 264144"/>
              <a:gd name="connsiteX7" fmla="*/ 149974 w 303181"/>
              <a:gd name="connsiteY7" fmla="*/ 262949 h 264144"/>
              <a:gd name="connsiteX8" fmla="*/ 226174 w 303181"/>
              <a:gd name="connsiteY8" fmla="*/ 249614 h 264144"/>
              <a:gd name="connsiteX9" fmla="*/ 262369 w 303181"/>
              <a:gd name="connsiteY9" fmla="*/ 226754 h 264144"/>
              <a:gd name="connsiteX10" fmla="*/ 302374 w 303181"/>
              <a:gd name="connsiteY10" fmla="*/ 186749 h 264144"/>
              <a:gd name="connsiteX11" fmla="*/ 289039 w 303181"/>
              <a:gd name="connsiteY11" fmla="*/ 129599 h 264144"/>
              <a:gd name="connsiteX12" fmla="*/ 287134 w 303181"/>
              <a:gd name="connsiteY12" fmla="*/ 78164 h 264144"/>
              <a:gd name="connsiteX13" fmla="*/ 252844 w 303181"/>
              <a:gd name="connsiteY13" fmla="*/ 51494 h 264144"/>
              <a:gd name="connsiteX14" fmla="*/ 239509 w 303181"/>
              <a:gd name="connsiteY14" fmla="*/ 17204 h 264144"/>
              <a:gd name="connsiteX15" fmla="*/ 161404 w 303181"/>
              <a:gd name="connsiteY15" fmla="*/ 59 h 264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3181" h="264144">
                <a:moveTo>
                  <a:pt x="161404" y="59"/>
                </a:moveTo>
                <a:cubicBezTo>
                  <a:pt x="139814" y="1012"/>
                  <a:pt x="125209" y="19427"/>
                  <a:pt x="109969" y="22919"/>
                </a:cubicBezTo>
                <a:cubicBezTo>
                  <a:pt x="94729" y="26411"/>
                  <a:pt x="87744" y="3234"/>
                  <a:pt x="69964" y="21014"/>
                </a:cubicBezTo>
                <a:cubicBezTo>
                  <a:pt x="52184" y="38794"/>
                  <a:pt x="12814" y="104199"/>
                  <a:pt x="3289" y="129599"/>
                </a:cubicBezTo>
                <a:cubicBezTo>
                  <a:pt x="-6236" y="154999"/>
                  <a:pt x="7416" y="166112"/>
                  <a:pt x="12814" y="173414"/>
                </a:cubicBezTo>
                <a:cubicBezTo>
                  <a:pt x="18211" y="180717"/>
                  <a:pt x="27419" y="165794"/>
                  <a:pt x="35674" y="173414"/>
                </a:cubicBezTo>
                <a:cubicBezTo>
                  <a:pt x="43929" y="181034"/>
                  <a:pt x="43294" y="204212"/>
                  <a:pt x="62344" y="219134"/>
                </a:cubicBezTo>
                <a:cubicBezTo>
                  <a:pt x="81394" y="234057"/>
                  <a:pt x="122669" y="257869"/>
                  <a:pt x="149974" y="262949"/>
                </a:cubicBezTo>
                <a:cubicBezTo>
                  <a:pt x="177279" y="268029"/>
                  <a:pt x="207442" y="255647"/>
                  <a:pt x="226174" y="249614"/>
                </a:cubicBezTo>
                <a:cubicBezTo>
                  <a:pt x="244907" y="243582"/>
                  <a:pt x="249669" y="237232"/>
                  <a:pt x="262369" y="226754"/>
                </a:cubicBezTo>
                <a:cubicBezTo>
                  <a:pt x="275069" y="216277"/>
                  <a:pt x="297929" y="202941"/>
                  <a:pt x="302374" y="186749"/>
                </a:cubicBezTo>
                <a:cubicBezTo>
                  <a:pt x="306819" y="170557"/>
                  <a:pt x="291579" y="147696"/>
                  <a:pt x="289039" y="129599"/>
                </a:cubicBezTo>
                <a:cubicBezTo>
                  <a:pt x="286499" y="111502"/>
                  <a:pt x="293166" y="91181"/>
                  <a:pt x="287134" y="78164"/>
                </a:cubicBezTo>
                <a:cubicBezTo>
                  <a:pt x="281102" y="65147"/>
                  <a:pt x="260781" y="61654"/>
                  <a:pt x="252844" y="51494"/>
                </a:cubicBezTo>
                <a:cubicBezTo>
                  <a:pt x="244907" y="41334"/>
                  <a:pt x="256654" y="24506"/>
                  <a:pt x="239509" y="17204"/>
                </a:cubicBezTo>
                <a:cubicBezTo>
                  <a:pt x="222364" y="9902"/>
                  <a:pt x="182994" y="-894"/>
                  <a:pt x="161404" y="59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18">
            <a:extLst>
              <a:ext uri="{FF2B5EF4-FFF2-40B4-BE49-F238E27FC236}">
                <a16:creationId xmlns:a16="http://schemas.microsoft.com/office/drawing/2014/main" id="{B8662805-ECB4-5F34-9B4C-0BA1BB6B9A07}"/>
              </a:ext>
            </a:extLst>
          </p:cNvPr>
          <p:cNvSpPr/>
          <p:nvPr/>
        </p:nvSpPr>
        <p:spPr>
          <a:xfrm rot="5634385">
            <a:off x="8798067" y="3908476"/>
            <a:ext cx="44991" cy="48713"/>
          </a:xfrm>
          <a:custGeom>
            <a:avLst/>
            <a:gdLst>
              <a:gd name="connsiteX0" fmla="*/ 51458 w 53899"/>
              <a:gd name="connsiteY0" fmla="*/ 66106 h 66828"/>
              <a:gd name="connsiteX1" fmla="*/ 41933 w 53899"/>
              <a:gd name="connsiteY1" fmla="*/ 5146 h 66828"/>
              <a:gd name="connsiteX2" fmla="*/ 9548 w 53899"/>
              <a:gd name="connsiteY2" fmla="*/ 7051 h 66828"/>
              <a:gd name="connsiteX3" fmla="*/ 23 w 53899"/>
              <a:gd name="connsiteY3" fmla="*/ 37531 h 66828"/>
              <a:gd name="connsiteX4" fmla="*/ 51458 w 53899"/>
              <a:gd name="connsiteY4" fmla="*/ 66106 h 66828"/>
              <a:gd name="connsiteX0" fmla="*/ 44307 w 45830"/>
              <a:gd name="connsiteY0" fmla="*/ 66106 h 68880"/>
              <a:gd name="connsiteX1" fmla="*/ 34782 w 45830"/>
              <a:gd name="connsiteY1" fmla="*/ 5146 h 68880"/>
              <a:gd name="connsiteX2" fmla="*/ 2397 w 45830"/>
              <a:gd name="connsiteY2" fmla="*/ 7051 h 68880"/>
              <a:gd name="connsiteX3" fmla="*/ 6207 w 45830"/>
              <a:gd name="connsiteY3" fmla="*/ 54676 h 68880"/>
              <a:gd name="connsiteX4" fmla="*/ 44307 w 45830"/>
              <a:gd name="connsiteY4" fmla="*/ 66106 h 68880"/>
              <a:gd name="connsiteX0" fmla="*/ 44307 w 46780"/>
              <a:gd name="connsiteY0" fmla="*/ 62216 h 64469"/>
              <a:gd name="connsiteX1" fmla="*/ 38592 w 46780"/>
              <a:gd name="connsiteY1" fmla="*/ 8876 h 64469"/>
              <a:gd name="connsiteX2" fmla="*/ 2397 w 46780"/>
              <a:gd name="connsiteY2" fmla="*/ 3161 h 64469"/>
              <a:gd name="connsiteX3" fmla="*/ 6207 w 46780"/>
              <a:gd name="connsiteY3" fmla="*/ 50786 h 64469"/>
              <a:gd name="connsiteX4" fmla="*/ 44307 w 46780"/>
              <a:gd name="connsiteY4" fmla="*/ 62216 h 64469"/>
              <a:gd name="connsiteX0" fmla="*/ 42088 w 44373"/>
              <a:gd name="connsiteY0" fmla="*/ 56128 h 58381"/>
              <a:gd name="connsiteX1" fmla="*/ 36373 w 44373"/>
              <a:gd name="connsiteY1" fmla="*/ 2788 h 58381"/>
              <a:gd name="connsiteX2" fmla="*/ 5893 w 44373"/>
              <a:gd name="connsiteY2" fmla="*/ 10408 h 58381"/>
              <a:gd name="connsiteX3" fmla="*/ 3988 w 44373"/>
              <a:gd name="connsiteY3" fmla="*/ 44698 h 58381"/>
              <a:gd name="connsiteX4" fmla="*/ 42088 w 44373"/>
              <a:gd name="connsiteY4" fmla="*/ 56128 h 58381"/>
              <a:gd name="connsiteX0" fmla="*/ 42088 w 44991"/>
              <a:gd name="connsiteY0" fmla="*/ 47583 h 48713"/>
              <a:gd name="connsiteX1" fmla="*/ 38278 w 44991"/>
              <a:gd name="connsiteY1" fmla="*/ 11388 h 48713"/>
              <a:gd name="connsiteX2" fmla="*/ 5893 w 44991"/>
              <a:gd name="connsiteY2" fmla="*/ 1863 h 48713"/>
              <a:gd name="connsiteX3" fmla="*/ 3988 w 44991"/>
              <a:gd name="connsiteY3" fmla="*/ 36153 h 48713"/>
              <a:gd name="connsiteX4" fmla="*/ 42088 w 44991"/>
              <a:gd name="connsiteY4" fmla="*/ 47583 h 48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91" h="48713">
                <a:moveTo>
                  <a:pt x="42088" y="47583"/>
                </a:moveTo>
                <a:cubicBezTo>
                  <a:pt x="47803" y="43456"/>
                  <a:pt x="44310" y="19008"/>
                  <a:pt x="38278" y="11388"/>
                </a:cubicBezTo>
                <a:cubicBezTo>
                  <a:pt x="32246" y="3768"/>
                  <a:pt x="12878" y="-3534"/>
                  <a:pt x="5893" y="1863"/>
                </a:cubicBezTo>
                <a:cubicBezTo>
                  <a:pt x="-1092" y="7260"/>
                  <a:pt x="-2044" y="28533"/>
                  <a:pt x="3988" y="36153"/>
                </a:cubicBezTo>
                <a:cubicBezTo>
                  <a:pt x="10020" y="43773"/>
                  <a:pt x="36373" y="51710"/>
                  <a:pt x="42088" y="47583"/>
                </a:cubicBezTo>
                <a:close/>
              </a:path>
            </a:pathLst>
          </a:custGeom>
          <a:pattFill prst="pct75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19">
            <a:extLst>
              <a:ext uri="{FF2B5EF4-FFF2-40B4-BE49-F238E27FC236}">
                <a16:creationId xmlns:a16="http://schemas.microsoft.com/office/drawing/2014/main" id="{F90781E3-9752-C53E-4105-5A3701F25127}"/>
              </a:ext>
            </a:extLst>
          </p:cNvPr>
          <p:cNvSpPr/>
          <p:nvPr/>
        </p:nvSpPr>
        <p:spPr>
          <a:xfrm rot="5634385">
            <a:off x="8747773" y="4057796"/>
            <a:ext cx="44991" cy="48713"/>
          </a:xfrm>
          <a:custGeom>
            <a:avLst/>
            <a:gdLst>
              <a:gd name="connsiteX0" fmla="*/ 51458 w 53899"/>
              <a:gd name="connsiteY0" fmla="*/ 66106 h 66828"/>
              <a:gd name="connsiteX1" fmla="*/ 41933 w 53899"/>
              <a:gd name="connsiteY1" fmla="*/ 5146 h 66828"/>
              <a:gd name="connsiteX2" fmla="*/ 9548 w 53899"/>
              <a:gd name="connsiteY2" fmla="*/ 7051 h 66828"/>
              <a:gd name="connsiteX3" fmla="*/ 23 w 53899"/>
              <a:gd name="connsiteY3" fmla="*/ 37531 h 66828"/>
              <a:gd name="connsiteX4" fmla="*/ 51458 w 53899"/>
              <a:gd name="connsiteY4" fmla="*/ 66106 h 66828"/>
              <a:gd name="connsiteX0" fmla="*/ 44307 w 45830"/>
              <a:gd name="connsiteY0" fmla="*/ 66106 h 68880"/>
              <a:gd name="connsiteX1" fmla="*/ 34782 w 45830"/>
              <a:gd name="connsiteY1" fmla="*/ 5146 h 68880"/>
              <a:gd name="connsiteX2" fmla="*/ 2397 w 45830"/>
              <a:gd name="connsiteY2" fmla="*/ 7051 h 68880"/>
              <a:gd name="connsiteX3" fmla="*/ 6207 w 45830"/>
              <a:gd name="connsiteY3" fmla="*/ 54676 h 68880"/>
              <a:gd name="connsiteX4" fmla="*/ 44307 w 45830"/>
              <a:gd name="connsiteY4" fmla="*/ 66106 h 68880"/>
              <a:gd name="connsiteX0" fmla="*/ 44307 w 46780"/>
              <a:gd name="connsiteY0" fmla="*/ 62216 h 64469"/>
              <a:gd name="connsiteX1" fmla="*/ 38592 w 46780"/>
              <a:gd name="connsiteY1" fmla="*/ 8876 h 64469"/>
              <a:gd name="connsiteX2" fmla="*/ 2397 w 46780"/>
              <a:gd name="connsiteY2" fmla="*/ 3161 h 64469"/>
              <a:gd name="connsiteX3" fmla="*/ 6207 w 46780"/>
              <a:gd name="connsiteY3" fmla="*/ 50786 h 64469"/>
              <a:gd name="connsiteX4" fmla="*/ 44307 w 46780"/>
              <a:gd name="connsiteY4" fmla="*/ 62216 h 64469"/>
              <a:gd name="connsiteX0" fmla="*/ 42088 w 44373"/>
              <a:gd name="connsiteY0" fmla="*/ 56128 h 58381"/>
              <a:gd name="connsiteX1" fmla="*/ 36373 w 44373"/>
              <a:gd name="connsiteY1" fmla="*/ 2788 h 58381"/>
              <a:gd name="connsiteX2" fmla="*/ 5893 w 44373"/>
              <a:gd name="connsiteY2" fmla="*/ 10408 h 58381"/>
              <a:gd name="connsiteX3" fmla="*/ 3988 w 44373"/>
              <a:gd name="connsiteY3" fmla="*/ 44698 h 58381"/>
              <a:gd name="connsiteX4" fmla="*/ 42088 w 44373"/>
              <a:gd name="connsiteY4" fmla="*/ 56128 h 58381"/>
              <a:gd name="connsiteX0" fmla="*/ 42088 w 44991"/>
              <a:gd name="connsiteY0" fmla="*/ 47583 h 48713"/>
              <a:gd name="connsiteX1" fmla="*/ 38278 w 44991"/>
              <a:gd name="connsiteY1" fmla="*/ 11388 h 48713"/>
              <a:gd name="connsiteX2" fmla="*/ 5893 w 44991"/>
              <a:gd name="connsiteY2" fmla="*/ 1863 h 48713"/>
              <a:gd name="connsiteX3" fmla="*/ 3988 w 44991"/>
              <a:gd name="connsiteY3" fmla="*/ 36153 h 48713"/>
              <a:gd name="connsiteX4" fmla="*/ 42088 w 44991"/>
              <a:gd name="connsiteY4" fmla="*/ 47583 h 48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91" h="48713">
                <a:moveTo>
                  <a:pt x="42088" y="47583"/>
                </a:moveTo>
                <a:cubicBezTo>
                  <a:pt x="47803" y="43456"/>
                  <a:pt x="44310" y="19008"/>
                  <a:pt x="38278" y="11388"/>
                </a:cubicBezTo>
                <a:cubicBezTo>
                  <a:pt x="32246" y="3768"/>
                  <a:pt x="12878" y="-3534"/>
                  <a:pt x="5893" y="1863"/>
                </a:cubicBezTo>
                <a:cubicBezTo>
                  <a:pt x="-1092" y="7260"/>
                  <a:pt x="-2044" y="28533"/>
                  <a:pt x="3988" y="36153"/>
                </a:cubicBezTo>
                <a:cubicBezTo>
                  <a:pt x="10020" y="43773"/>
                  <a:pt x="36373" y="51710"/>
                  <a:pt x="42088" y="47583"/>
                </a:cubicBezTo>
                <a:close/>
              </a:path>
            </a:pathLst>
          </a:custGeom>
          <a:pattFill prst="pct75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20">
            <a:extLst>
              <a:ext uri="{FF2B5EF4-FFF2-40B4-BE49-F238E27FC236}">
                <a16:creationId xmlns:a16="http://schemas.microsoft.com/office/drawing/2014/main" id="{7F668150-94C6-4108-B482-947BE7D35536}"/>
              </a:ext>
            </a:extLst>
          </p:cNvPr>
          <p:cNvSpPr/>
          <p:nvPr/>
        </p:nvSpPr>
        <p:spPr>
          <a:xfrm rot="5634385">
            <a:off x="8775900" y="3981430"/>
            <a:ext cx="44991" cy="48713"/>
          </a:xfrm>
          <a:custGeom>
            <a:avLst/>
            <a:gdLst>
              <a:gd name="connsiteX0" fmla="*/ 51458 w 53899"/>
              <a:gd name="connsiteY0" fmla="*/ 66106 h 66828"/>
              <a:gd name="connsiteX1" fmla="*/ 41933 w 53899"/>
              <a:gd name="connsiteY1" fmla="*/ 5146 h 66828"/>
              <a:gd name="connsiteX2" fmla="*/ 9548 w 53899"/>
              <a:gd name="connsiteY2" fmla="*/ 7051 h 66828"/>
              <a:gd name="connsiteX3" fmla="*/ 23 w 53899"/>
              <a:gd name="connsiteY3" fmla="*/ 37531 h 66828"/>
              <a:gd name="connsiteX4" fmla="*/ 51458 w 53899"/>
              <a:gd name="connsiteY4" fmla="*/ 66106 h 66828"/>
              <a:gd name="connsiteX0" fmla="*/ 44307 w 45830"/>
              <a:gd name="connsiteY0" fmla="*/ 66106 h 68880"/>
              <a:gd name="connsiteX1" fmla="*/ 34782 w 45830"/>
              <a:gd name="connsiteY1" fmla="*/ 5146 h 68880"/>
              <a:gd name="connsiteX2" fmla="*/ 2397 w 45830"/>
              <a:gd name="connsiteY2" fmla="*/ 7051 h 68880"/>
              <a:gd name="connsiteX3" fmla="*/ 6207 w 45830"/>
              <a:gd name="connsiteY3" fmla="*/ 54676 h 68880"/>
              <a:gd name="connsiteX4" fmla="*/ 44307 w 45830"/>
              <a:gd name="connsiteY4" fmla="*/ 66106 h 68880"/>
              <a:gd name="connsiteX0" fmla="*/ 44307 w 46780"/>
              <a:gd name="connsiteY0" fmla="*/ 62216 h 64469"/>
              <a:gd name="connsiteX1" fmla="*/ 38592 w 46780"/>
              <a:gd name="connsiteY1" fmla="*/ 8876 h 64469"/>
              <a:gd name="connsiteX2" fmla="*/ 2397 w 46780"/>
              <a:gd name="connsiteY2" fmla="*/ 3161 h 64469"/>
              <a:gd name="connsiteX3" fmla="*/ 6207 w 46780"/>
              <a:gd name="connsiteY3" fmla="*/ 50786 h 64469"/>
              <a:gd name="connsiteX4" fmla="*/ 44307 w 46780"/>
              <a:gd name="connsiteY4" fmla="*/ 62216 h 64469"/>
              <a:gd name="connsiteX0" fmla="*/ 42088 w 44373"/>
              <a:gd name="connsiteY0" fmla="*/ 56128 h 58381"/>
              <a:gd name="connsiteX1" fmla="*/ 36373 w 44373"/>
              <a:gd name="connsiteY1" fmla="*/ 2788 h 58381"/>
              <a:gd name="connsiteX2" fmla="*/ 5893 w 44373"/>
              <a:gd name="connsiteY2" fmla="*/ 10408 h 58381"/>
              <a:gd name="connsiteX3" fmla="*/ 3988 w 44373"/>
              <a:gd name="connsiteY3" fmla="*/ 44698 h 58381"/>
              <a:gd name="connsiteX4" fmla="*/ 42088 w 44373"/>
              <a:gd name="connsiteY4" fmla="*/ 56128 h 58381"/>
              <a:gd name="connsiteX0" fmla="*/ 42088 w 44991"/>
              <a:gd name="connsiteY0" fmla="*/ 47583 h 48713"/>
              <a:gd name="connsiteX1" fmla="*/ 38278 w 44991"/>
              <a:gd name="connsiteY1" fmla="*/ 11388 h 48713"/>
              <a:gd name="connsiteX2" fmla="*/ 5893 w 44991"/>
              <a:gd name="connsiteY2" fmla="*/ 1863 h 48713"/>
              <a:gd name="connsiteX3" fmla="*/ 3988 w 44991"/>
              <a:gd name="connsiteY3" fmla="*/ 36153 h 48713"/>
              <a:gd name="connsiteX4" fmla="*/ 42088 w 44991"/>
              <a:gd name="connsiteY4" fmla="*/ 47583 h 48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91" h="48713">
                <a:moveTo>
                  <a:pt x="42088" y="47583"/>
                </a:moveTo>
                <a:cubicBezTo>
                  <a:pt x="47803" y="43456"/>
                  <a:pt x="44310" y="19008"/>
                  <a:pt x="38278" y="11388"/>
                </a:cubicBezTo>
                <a:cubicBezTo>
                  <a:pt x="32246" y="3768"/>
                  <a:pt x="12878" y="-3534"/>
                  <a:pt x="5893" y="1863"/>
                </a:cubicBezTo>
                <a:cubicBezTo>
                  <a:pt x="-1092" y="7260"/>
                  <a:pt x="-2044" y="28533"/>
                  <a:pt x="3988" y="36153"/>
                </a:cubicBezTo>
                <a:cubicBezTo>
                  <a:pt x="10020" y="43773"/>
                  <a:pt x="36373" y="51710"/>
                  <a:pt x="42088" y="47583"/>
                </a:cubicBezTo>
                <a:close/>
              </a:path>
            </a:pathLst>
          </a:custGeom>
          <a:pattFill prst="pct75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21">
            <a:extLst>
              <a:ext uri="{FF2B5EF4-FFF2-40B4-BE49-F238E27FC236}">
                <a16:creationId xmlns:a16="http://schemas.microsoft.com/office/drawing/2014/main" id="{167E2C1C-92D3-03D6-E804-BAB0AA5F5D60}"/>
              </a:ext>
            </a:extLst>
          </p:cNvPr>
          <p:cNvSpPr/>
          <p:nvPr/>
        </p:nvSpPr>
        <p:spPr>
          <a:xfrm rot="5634385">
            <a:off x="6762001" y="1461369"/>
            <a:ext cx="2193577" cy="4360559"/>
          </a:xfrm>
          <a:custGeom>
            <a:avLst/>
            <a:gdLst>
              <a:gd name="connsiteX0" fmla="*/ 838817 w 2470147"/>
              <a:gd name="connsiteY0" fmla="*/ 4661182 h 4663194"/>
              <a:gd name="connsiteX1" fmla="*/ 937877 w 2470147"/>
              <a:gd name="connsiteY1" fmla="*/ 4584982 h 4663194"/>
              <a:gd name="connsiteX2" fmla="*/ 1075037 w 2470147"/>
              <a:gd name="connsiteY2" fmla="*/ 4516402 h 4663194"/>
              <a:gd name="connsiteX3" fmla="*/ 1189337 w 2470147"/>
              <a:gd name="connsiteY3" fmla="*/ 4226842 h 4663194"/>
              <a:gd name="connsiteX4" fmla="*/ 1334117 w 2470147"/>
              <a:gd name="connsiteY4" fmla="*/ 3975382 h 4663194"/>
              <a:gd name="connsiteX5" fmla="*/ 1532237 w 2470147"/>
              <a:gd name="connsiteY5" fmla="*/ 3701062 h 4663194"/>
              <a:gd name="connsiteX6" fmla="*/ 1768457 w 2470147"/>
              <a:gd name="connsiteY6" fmla="*/ 3571522 h 4663194"/>
              <a:gd name="connsiteX7" fmla="*/ 1943717 w 2470147"/>
              <a:gd name="connsiteY7" fmla="*/ 3655342 h 4663194"/>
              <a:gd name="connsiteX8" fmla="*/ 1974197 w 2470147"/>
              <a:gd name="connsiteY8" fmla="*/ 3609622 h 4663194"/>
              <a:gd name="connsiteX9" fmla="*/ 1791317 w 2470147"/>
              <a:gd name="connsiteY9" fmla="*/ 3518182 h 4663194"/>
              <a:gd name="connsiteX10" fmla="*/ 1821797 w 2470147"/>
              <a:gd name="connsiteY10" fmla="*/ 3228622 h 4663194"/>
              <a:gd name="connsiteX11" fmla="*/ 2042777 w 2470147"/>
              <a:gd name="connsiteY11" fmla="*/ 2245642 h 4663194"/>
              <a:gd name="connsiteX12" fmla="*/ 2347577 w 2470147"/>
              <a:gd name="connsiteY12" fmla="*/ 1216942 h 4663194"/>
              <a:gd name="connsiteX13" fmla="*/ 2469497 w 2470147"/>
              <a:gd name="connsiteY13" fmla="*/ 858802 h 4663194"/>
              <a:gd name="connsiteX14" fmla="*/ 2378057 w 2470147"/>
              <a:gd name="connsiteY14" fmla="*/ 614962 h 4663194"/>
              <a:gd name="connsiteX15" fmla="*/ 2035157 w 2470147"/>
              <a:gd name="connsiteY15" fmla="*/ 294922 h 4663194"/>
              <a:gd name="connsiteX16" fmla="*/ 1997057 w 2470147"/>
              <a:gd name="connsiteY16" fmla="*/ 256822 h 4663194"/>
              <a:gd name="connsiteX17" fmla="*/ 2065637 w 2470147"/>
              <a:gd name="connsiteY17" fmla="*/ 43462 h 4663194"/>
              <a:gd name="connsiteX18" fmla="*/ 1989437 w 2470147"/>
              <a:gd name="connsiteY18" fmla="*/ 12982 h 4663194"/>
              <a:gd name="connsiteX19" fmla="*/ 1958957 w 2470147"/>
              <a:gd name="connsiteY19" fmla="*/ 203482 h 4663194"/>
              <a:gd name="connsiteX20" fmla="*/ 1707497 w 2470147"/>
              <a:gd name="connsiteY20" fmla="*/ 393982 h 4663194"/>
              <a:gd name="connsiteX21" fmla="*/ 1471277 w 2470147"/>
              <a:gd name="connsiteY21" fmla="*/ 797842 h 4663194"/>
              <a:gd name="connsiteX22" fmla="*/ 1204577 w 2470147"/>
              <a:gd name="connsiteY22" fmla="*/ 1110262 h 4663194"/>
              <a:gd name="connsiteX23" fmla="*/ 1075037 w 2470147"/>
              <a:gd name="connsiteY23" fmla="*/ 1148362 h 4663194"/>
              <a:gd name="connsiteX24" fmla="*/ 922637 w 2470147"/>
              <a:gd name="connsiteY24" fmla="*/ 1102642 h 4663194"/>
              <a:gd name="connsiteX25" fmla="*/ 899777 w 2470147"/>
              <a:gd name="connsiteY25" fmla="*/ 1155982 h 4663194"/>
              <a:gd name="connsiteX26" fmla="*/ 1082657 w 2470147"/>
              <a:gd name="connsiteY26" fmla="*/ 1216942 h 4663194"/>
              <a:gd name="connsiteX27" fmla="*/ 1036937 w 2470147"/>
              <a:gd name="connsiteY27" fmla="*/ 1590322 h 4663194"/>
              <a:gd name="connsiteX28" fmla="*/ 823577 w 2470147"/>
              <a:gd name="connsiteY28" fmla="*/ 2436142 h 4663194"/>
              <a:gd name="connsiteX29" fmla="*/ 564497 w 2470147"/>
              <a:gd name="connsiteY29" fmla="*/ 3259102 h 4663194"/>
              <a:gd name="connsiteX30" fmla="*/ 297797 w 2470147"/>
              <a:gd name="connsiteY30" fmla="*/ 3868702 h 4663194"/>
              <a:gd name="connsiteX31" fmla="*/ 252077 w 2470147"/>
              <a:gd name="connsiteY31" fmla="*/ 4104922 h 4663194"/>
              <a:gd name="connsiteX32" fmla="*/ 229217 w 2470147"/>
              <a:gd name="connsiteY32" fmla="*/ 4264942 h 4663194"/>
              <a:gd name="connsiteX33" fmla="*/ 15857 w 2470147"/>
              <a:gd name="connsiteY33" fmla="*/ 4417342 h 4663194"/>
              <a:gd name="connsiteX34" fmla="*/ 46337 w 2470147"/>
              <a:gd name="connsiteY34" fmla="*/ 4455442 h 4663194"/>
              <a:gd name="connsiteX35" fmla="*/ 290177 w 2470147"/>
              <a:gd name="connsiteY35" fmla="*/ 4303042 h 4663194"/>
              <a:gd name="connsiteX36" fmla="*/ 495917 w 2470147"/>
              <a:gd name="connsiteY36" fmla="*/ 4432582 h 4663194"/>
              <a:gd name="connsiteX37" fmla="*/ 777857 w 2470147"/>
              <a:gd name="connsiteY37" fmla="*/ 4623082 h 4663194"/>
              <a:gd name="connsiteX38" fmla="*/ 838817 w 2470147"/>
              <a:gd name="connsiteY38" fmla="*/ 4661182 h 4663194"/>
              <a:gd name="connsiteX0" fmla="*/ 838817 w 2470147"/>
              <a:gd name="connsiteY0" fmla="*/ 4648580 h 4650592"/>
              <a:gd name="connsiteX1" fmla="*/ 937877 w 2470147"/>
              <a:gd name="connsiteY1" fmla="*/ 4572380 h 4650592"/>
              <a:gd name="connsiteX2" fmla="*/ 1075037 w 2470147"/>
              <a:gd name="connsiteY2" fmla="*/ 4503800 h 4650592"/>
              <a:gd name="connsiteX3" fmla="*/ 1189337 w 2470147"/>
              <a:gd name="connsiteY3" fmla="*/ 4214240 h 4650592"/>
              <a:gd name="connsiteX4" fmla="*/ 1334117 w 2470147"/>
              <a:gd name="connsiteY4" fmla="*/ 3962780 h 4650592"/>
              <a:gd name="connsiteX5" fmla="*/ 1532237 w 2470147"/>
              <a:gd name="connsiteY5" fmla="*/ 3688460 h 4650592"/>
              <a:gd name="connsiteX6" fmla="*/ 1768457 w 2470147"/>
              <a:gd name="connsiteY6" fmla="*/ 3558920 h 4650592"/>
              <a:gd name="connsiteX7" fmla="*/ 1943717 w 2470147"/>
              <a:gd name="connsiteY7" fmla="*/ 3642740 h 4650592"/>
              <a:gd name="connsiteX8" fmla="*/ 1974197 w 2470147"/>
              <a:gd name="connsiteY8" fmla="*/ 3597020 h 4650592"/>
              <a:gd name="connsiteX9" fmla="*/ 1791317 w 2470147"/>
              <a:gd name="connsiteY9" fmla="*/ 3505580 h 4650592"/>
              <a:gd name="connsiteX10" fmla="*/ 1821797 w 2470147"/>
              <a:gd name="connsiteY10" fmla="*/ 3216020 h 4650592"/>
              <a:gd name="connsiteX11" fmla="*/ 2042777 w 2470147"/>
              <a:gd name="connsiteY11" fmla="*/ 2233040 h 4650592"/>
              <a:gd name="connsiteX12" fmla="*/ 2347577 w 2470147"/>
              <a:gd name="connsiteY12" fmla="*/ 1204340 h 4650592"/>
              <a:gd name="connsiteX13" fmla="*/ 2469497 w 2470147"/>
              <a:gd name="connsiteY13" fmla="*/ 846200 h 4650592"/>
              <a:gd name="connsiteX14" fmla="*/ 2378057 w 2470147"/>
              <a:gd name="connsiteY14" fmla="*/ 602360 h 4650592"/>
              <a:gd name="connsiteX15" fmla="*/ 2035157 w 2470147"/>
              <a:gd name="connsiteY15" fmla="*/ 282320 h 4650592"/>
              <a:gd name="connsiteX16" fmla="*/ 1997057 w 2470147"/>
              <a:gd name="connsiteY16" fmla="*/ 244220 h 4650592"/>
              <a:gd name="connsiteX17" fmla="*/ 2009757 w 2470147"/>
              <a:gd name="connsiteY17" fmla="*/ 241680 h 4650592"/>
              <a:gd name="connsiteX18" fmla="*/ 1989437 w 2470147"/>
              <a:gd name="connsiteY18" fmla="*/ 380 h 4650592"/>
              <a:gd name="connsiteX19" fmla="*/ 1958957 w 2470147"/>
              <a:gd name="connsiteY19" fmla="*/ 190880 h 4650592"/>
              <a:gd name="connsiteX20" fmla="*/ 1707497 w 2470147"/>
              <a:gd name="connsiteY20" fmla="*/ 381380 h 4650592"/>
              <a:gd name="connsiteX21" fmla="*/ 1471277 w 2470147"/>
              <a:gd name="connsiteY21" fmla="*/ 785240 h 4650592"/>
              <a:gd name="connsiteX22" fmla="*/ 1204577 w 2470147"/>
              <a:gd name="connsiteY22" fmla="*/ 1097660 h 4650592"/>
              <a:gd name="connsiteX23" fmla="*/ 1075037 w 2470147"/>
              <a:gd name="connsiteY23" fmla="*/ 1135760 h 4650592"/>
              <a:gd name="connsiteX24" fmla="*/ 922637 w 2470147"/>
              <a:gd name="connsiteY24" fmla="*/ 1090040 h 4650592"/>
              <a:gd name="connsiteX25" fmla="*/ 899777 w 2470147"/>
              <a:gd name="connsiteY25" fmla="*/ 1143380 h 4650592"/>
              <a:gd name="connsiteX26" fmla="*/ 1082657 w 2470147"/>
              <a:gd name="connsiteY26" fmla="*/ 1204340 h 4650592"/>
              <a:gd name="connsiteX27" fmla="*/ 1036937 w 2470147"/>
              <a:gd name="connsiteY27" fmla="*/ 1577720 h 4650592"/>
              <a:gd name="connsiteX28" fmla="*/ 823577 w 2470147"/>
              <a:gd name="connsiteY28" fmla="*/ 2423540 h 4650592"/>
              <a:gd name="connsiteX29" fmla="*/ 564497 w 2470147"/>
              <a:gd name="connsiteY29" fmla="*/ 3246500 h 4650592"/>
              <a:gd name="connsiteX30" fmla="*/ 297797 w 2470147"/>
              <a:gd name="connsiteY30" fmla="*/ 3856100 h 4650592"/>
              <a:gd name="connsiteX31" fmla="*/ 252077 w 2470147"/>
              <a:gd name="connsiteY31" fmla="*/ 4092320 h 4650592"/>
              <a:gd name="connsiteX32" fmla="*/ 229217 w 2470147"/>
              <a:gd name="connsiteY32" fmla="*/ 4252340 h 4650592"/>
              <a:gd name="connsiteX33" fmla="*/ 15857 w 2470147"/>
              <a:gd name="connsiteY33" fmla="*/ 4404740 h 4650592"/>
              <a:gd name="connsiteX34" fmla="*/ 46337 w 2470147"/>
              <a:gd name="connsiteY34" fmla="*/ 4442840 h 4650592"/>
              <a:gd name="connsiteX35" fmla="*/ 290177 w 2470147"/>
              <a:gd name="connsiteY35" fmla="*/ 4290440 h 4650592"/>
              <a:gd name="connsiteX36" fmla="*/ 495917 w 2470147"/>
              <a:gd name="connsiteY36" fmla="*/ 4419980 h 4650592"/>
              <a:gd name="connsiteX37" fmla="*/ 777857 w 2470147"/>
              <a:gd name="connsiteY37" fmla="*/ 4610480 h 4650592"/>
              <a:gd name="connsiteX38" fmla="*/ 838817 w 2470147"/>
              <a:gd name="connsiteY38" fmla="*/ 4648580 h 4650592"/>
              <a:gd name="connsiteX0" fmla="*/ 838817 w 2470147"/>
              <a:gd name="connsiteY0" fmla="*/ 4462969 h 4464981"/>
              <a:gd name="connsiteX1" fmla="*/ 937877 w 2470147"/>
              <a:gd name="connsiteY1" fmla="*/ 4386769 h 4464981"/>
              <a:gd name="connsiteX2" fmla="*/ 1075037 w 2470147"/>
              <a:gd name="connsiteY2" fmla="*/ 4318189 h 4464981"/>
              <a:gd name="connsiteX3" fmla="*/ 1189337 w 2470147"/>
              <a:gd name="connsiteY3" fmla="*/ 4028629 h 4464981"/>
              <a:gd name="connsiteX4" fmla="*/ 1334117 w 2470147"/>
              <a:gd name="connsiteY4" fmla="*/ 3777169 h 4464981"/>
              <a:gd name="connsiteX5" fmla="*/ 1532237 w 2470147"/>
              <a:gd name="connsiteY5" fmla="*/ 3502849 h 4464981"/>
              <a:gd name="connsiteX6" fmla="*/ 1768457 w 2470147"/>
              <a:gd name="connsiteY6" fmla="*/ 3373309 h 4464981"/>
              <a:gd name="connsiteX7" fmla="*/ 1943717 w 2470147"/>
              <a:gd name="connsiteY7" fmla="*/ 3457129 h 4464981"/>
              <a:gd name="connsiteX8" fmla="*/ 1974197 w 2470147"/>
              <a:gd name="connsiteY8" fmla="*/ 3411409 h 4464981"/>
              <a:gd name="connsiteX9" fmla="*/ 1791317 w 2470147"/>
              <a:gd name="connsiteY9" fmla="*/ 3319969 h 4464981"/>
              <a:gd name="connsiteX10" fmla="*/ 1821797 w 2470147"/>
              <a:gd name="connsiteY10" fmla="*/ 3030409 h 4464981"/>
              <a:gd name="connsiteX11" fmla="*/ 2042777 w 2470147"/>
              <a:gd name="connsiteY11" fmla="*/ 2047429 h 4464981"/>
              <a:gd name="connsiteX12" fmla="*/ 2347577 w 2470147"/>
              <a:gd name="connsiteY12" fmla="*/ 1018729 h 4464981"/>
              <a:gd name="connsiteX13" fmla="*/ 2469497 w 2470147"/>
              <a:gd name="connsiteY13" fmla="*/ 660589 h 4464981"/>
              <a:gd name="connsiteX14" fmla="*/ 2378057 w 2470147"/>
              <a:gd name="connsiteY14" fmla="*/ 416749 h 4464981"/>
              <a:gd name="connsiteX15" fmla="*/ 2035157 w 2470147"/>
              <a:gd name="connsiteY15" fmla="*/ 96709 h 4464981"/>
              <a:gd name="connsiteX16" fmla="*/ 1997057 w 2470147"/>
              <a:gd name="connsiteY16" fmla="*/ 58609 h 4464981"/>
              <a:gd name="connsiteX17" fmla="*/ 2009757 w 2470147"/>
              <a:gd name="connsiteY17" fmla="*/ 56069 h 4464981"/>
              <a:gd name="connsiteX18" fmla="*/ 2004677 w 2470147"/>
              <a:gd name="connsiteY18" fmla="*/ 53529 h 4464981"/>
              <a:gd name="connsiteX19" fmla="*/ 1958957 w 2470147"/>
              <a:gd name="connsiteY19" fmla="*/ 5269 h 4464981"/>
              <a:gd name="connsiteX20" fmla="*/ 1707497 w 2470147"/>
              <a:gd name="connsiteY20" fmla="*/ 195769 h 4464981"/>
              <a:gd name="connsiteX21" fmla="*/ 1471277 w 2470147"/>
              <a:gd name="connsiteY21" fmla="*/ 599629 h 4464981"/>
              <a:gd name="connsiteX22" fmla="*/ 1204577 w 2470147"/>
              <a:gd name="connsiteY22" fmla="*/ 912049 h 4464981"/>
              <a:gd name="connsiteX23" fmla="*/ 1075037 w 2470147"/>
              <a:gd name="connsiteY23" fmla="*/ 950149 h 4464981"/>
              <a:gd name="connsiteX24" fmla="*/ 922637 w 2470147"/>
              <a:gd name="connsiteY24" fmla="*/ 904429 h 4464981"/>
              <a:gd name="connsiteX25" fmla="*/ 899777 w 2470147"/>
              <a:gd name="connsiteY25" fmla="*/ 957769 h 4464981"/>
              <a:gd name="connsiteX26" fmla="*/ 1082657 w 2470147"/>
              <a:gd name="connsiteY26" fmla="*/ 1018729 h 4464981"/>
              <a:gd name="connsiteX27" fmla="*/ 1036937 w 2470147"/>
              <a:gd name="connsiteY27" fmla="*/ 1392109 h 4464981"/>
              <a:gd name="connsiteX28" fmla="*/ 823577 w 2470147"/>
              <a:gd name="connsiteY28" fmla="*/ 2237929 h 4464981"/>
              <a:gd name="connsiteX29" fmla="*/ 564497 w 2470147"/>
              <a:gd name="connsiteY29" fmla="*/ 3060889 h 4464981"/>
              <a:gd name="connsiteX30" fmla="*/ 297797 w 2470147"/>
              <a:gd name="connsiteY30" fmla="*/ 3670489 h 4464981"/>
              <a:gd name="connsiteX31" fmla="*/ 252077 w 2470147"/>
              <a:gd name="connsiteY31" fmla="*/ 3906709 h 4464981"/>
              <a:gd name="connsiteX32" fmla="*/ 229217 w 2470147"/>
              <a:gd name="connsiteY32" fmla="*/ 4066729 h 4464981"/>
              <a:gd name="connsiteX33" fmla="*/ 15857 w 2470147"/>
              <a:gd name="connsiteY33" fmla="*/ 4219129 h 4464981"/>
              <a:gd name="connsiteX34" fmla="*/ 46337 w 2470147"/>
              <a:gd name="connsiteY34" fmla="*/ 4257229 h 4464981"/>
              <a:gd name="connsiteX35" fmla="*/ 290177 w 2470147"/>
              <a:gd name="connsiteY35" fmla="*/ 4104829 h 4464981"/>
              <a:gd name="connsiteX36" fmla="*/ 495917 w 2470147"/>
              <a:gd name="connsiteY36" fmla="*/ 4234369 h 4464981"/>
              <a:gd name="connsiteX37" fmla="*/ 777857 w 2470147"/>
              <a:gd name="connsiteY37" fmla="*/ 4424869 h 4464981"/>
              <a:gd name="connsiteX38" fmla="*/ 838817 w 2470147"/>
              <a:gd name="connsiteY38" fmla="*/ 4462969 h 4464981"/>
              <a:gd name="connsiteX0" fmla="*/ 838817 w 2470147"/>
              <a:gd name="connsiteY0" fmla="*/ 4428350 h 4430362"/>
              <a:gd name="connsiteX1" fmla="*/ 937877 w 2470147"/>
              <a:gd name="connsiteY1" fmla="*/ 4352150 h 4430362"/>
              <a:gd name="connsiteX2" fmla="*/ 1075037 w 2470147"/>
              <a:gd name="connsiteY2" fmla="*/ 4283570 h 4430362"/>
              <a:gd name="connsiteX3" fmla="*/ 1189337 w 2470147"/>
              <a:gd name="connsiteY3" fmla="*/ 3994010 h 4430362"/>
              <a:gd name="connsiteX4" fmla="*/ 1334117 w 2470147"/>
              <a:gd name="connsiteY4" fmla="*/ 3742550 h 4430362"/>
              <a:gd name="connsiteX5" fmla="*/ 1532237 w 2470147"/>
              <a:gd name="connsiteY5" fmla="*/ 3468230 h 4430362"/>
              <a:gd name="connsiteX6" fmla="*/ 1768457 w 2470147"/>
              <a:gd name="connsiteY6" fmla="*/ 3338690 h 4430362"/>
              <a:gd name="connsiteX7" fmla="*/ 1943717 w 2470147"/>
              <a:gd name="connsiteY7" fmla="*/ 3422510 h 4430362"/>
              <a:gd name="connsiteX8" fmla="*/ 1974197 w 2470147"/>
              <a:gd name="connsiteY8" fmla="*/ 3376790 h 4430362"/>
              <a:gd name="connsiteX9" fmla="*/ 1791317 w 2470147"/>
              <a:gd name="connsiteY9" fmla="*/ 3285350 h 4430362"/>
              <a:gd name="connsiteX10" fmla="*/ 1821797 w 2470147"/>
              <a:gd name="connsiteY10" fmla="*/ 2995790 h 4430362"/>
              <a:gd name="connsiteX11" fmla="*/ 2042777 w 2470147"/>
              <a:gd name="connsiteY11" fmla="*/ 2012810 h 4430362"/>
              <a:gd name="connsiteX12" fmla="*/ 2347577 w 2470147"/>
              <a:gd name="connsiteY12" fmla="*/ 984110 h 4430362"/>
              <a:gd name="connsiteX13" fmla="*/ 2469497 w 2470147"/>
              <a:gd name="connsiteY13" fmla="*/ 625970 h 4430362"/>
              <a:gd name="connsiteX14" fmla="*/ 2378057 w 2470147"/>
              <a:gd name="connsiteY14" fmla="*/ 382130 h 4430362"/>
              <a:gd name="connsiteX15" fmla="*/ 2035157 w 2470147"/>
              <a:gd name="connsiteY15" fmla="*/ 62090 h 4430362"/>
              <a:gd name="connsiteX16" fmla="*/ 1997057 w 2470147"/>
              <a:gd name="connsiteY16" fmla="*/ 23990 h 4430362"/>
              <a:gd name="connsiteX17" fmla="*/ 2009757 w 2470147"/>
              <a:gd name="connsiteY17" fmla="*/ 21450 h 4430362"/>
              <a:gd name="connsiteX18" fmla="*/ 2004677 w 2470147"/>
              <a:gd name="connsiteY18" fmla="*/ 18910 h 4430362"/>
              <a:gd name="connsiteX19" fmla="*/ 1931017 w 2470147"/>
              <a:gd name="connsiteY19" fmla="*/ 8750 h 4430362"/>
              <a:gd name="connsiteX20" fmla="*/ 1707497 w 2470147"/>
              <a:gd name="connsiteY20" fmla="*/ 161150 h 4430362"/>
              <a:gd name="connsiteX21" fmla="*/ 1471277 w 2470147"/>
              <a:gd name="connsiteY21" fmla="*/ 565010 h 4430362"/>
              <a:gd name="connsiteX22" fmla="*/ 1204577 w 2470147"/>
              <a:gd name="connsiteY22" fmla="*/ 877430 h 4430362"/>
              <a:gd name="connsiteX23" fmla="*/ 1075037 w 2470147"/>
              <a:gd name="connsiteY23" fmla="*/ 915530 h 4430362"/>
              <a:gd name="connsiteX24" fmla="*/ 922637 w 2470147"/>
              <a:gd name="connsiteY24" fmla="*/ 869810 h 4430362"/>
              <a:gd name="connsiteX25" fmla="*/ 899777 w 2470147"/>
              <a:gd name="connsiteY25" fmla="*/ 923150 h 4430362"/>
              <a:gd name="connsiteX26" fmla="*/ 1082657 w 2470147"/>
              <a:gd name="connsiteY26" fmla="*/ 984110 h 4430362"/>
              <a:gd name="connsiteX27" fmla="*/ 1036937 w 2470147"/>
              <a:gd name="connsiteY27" fmla="*/ 1357490 h 4430362"/>
              <a:gd name="connsiteX28" fmla="*/ 823577 w 2470147"/>
              <a:gd name="connsiteY28" fmla="*/ 2203310 h 4430362"/>
              <a:gd name="connsiteX29" fmla="*/ 564497 w 2470147"/>
              <a:gd name="connsiteY29" fmla="*/ 3026270 h 4430362"/>
              <a:gd name="connsiteX30" fmla="*/ 297797 w 2470147"/>
              <a:gd name="connsiteY30" fmla="*/ 3635870 h 4430362"/>
              <a:gd name="connsiteX31" fmla="*/ 252077 w 2470147"/>
              <a:gd name="connsiteY31" fmla="*/ 3872090 h 4430362"/>
              <a:gd name="connsiteX32" fmla="*/ 229217 w 2470147"/>
              <a:gd name="connsiteY32" fmla="*/ 4032110 h 4430362"/>
              <a:gd name="connsiteX33" fmla="*/ 15857 w 2470147"/>
              <a:gd name="connsiteY33" fmla="*/ 4184510 h 4430362"/>
              <a:gd name="connsiteX34" fmla="*/ 46337 w 2470147"/>
              <a:gd name="connsiteY34" fmla="*/ 4222610 h 4430362"/>
              <a:gd name="connsiteX35" fmla="*/ 290177 w 2470147"/>
              <a:gd name="connsiteY35" fmla="*/ 4070210 h 4430362"/>
              <a:gd name="connsiteX36" fmla="*/ 495917 w 2470147"/>
              <a:gd name="connsiteY36" fmla="*/ 4199750 h 4430362"/>
              <a:gd name="connsiteX37" fmla="*/ 777857 w 2470147"/>
              <a:gd name="connsiteY37" fmla="*/ 4390250 h 4430362"/>
              <a:gd name="connsiteX38" fmla="*/ 838817 w 2470147"/>
              <a:gd name="connsiteY38" fmla="*/ 4428350 h 4430362"/>
              <a:gd name="connsiteX0" fmla="*/ 838817 w 2470147"/>
              <a:gd name="connsiteY0" fmla="*/ 4419799 h 4421811"/>
              <a:gd name="connsiteX1" fmla="*/ 937877 w 2470147"/>
              <a:gd name="connsiteY1" fmla="*/ 4343599 h 4421811"/>
              <a:gd name="connsiteX2" fmla="*/ 1075037 w 2470147"/>
              <a:gd name="connsiteY2" fmla="*/ 4275019 h 4421811"/>
              <a:gd name="connsiteX3" fmla="*/ 1189337 w 2470147"/>
              <a:gd name="connsiteY3" fmla="*/ 3985459 h 4421811"/>
              <a:gd name="connsiteX4" fmla="*/ 1334117 w 2470147"/>
              <a:gd name="connsiteY4" fmla="*/ 3733999 h 4421811"/>
              <a:gd name="connsiteX5" fmla="*/ 1532237 w 2470147"/>
              <a:gd name="connsiteY5" fmla="*/ 3459679 h 4421811"/>
              <a:gd name="connsiteX6" fmla="*/ 1768457 w 2470147"/>
              <a:gd name="connsiteY6" fmla="*/ 3330139 h 4421811"/>
              <a:gd name="connsiteX7" fmla="*/ 1943717 w 2470147"/>
              <a:gd name="connsiteY7" fmla="*/ 3413959 h 4421811"/>
              <a:gd name="connsiteX8" fmla="*/ 1974197 w 2470147"/>
              <a:gd name="connsiteY8" fmla="*/ 3368239 h 4421811"/>
              <a:gd name="connsiteX9" fmla="*/ 1791317 w 2470147"/>
              <a:gd name="connsiteY9" fmla="*/ 3276799 h 4421811"/>
              <a:gd name="connsiteX10" fmla="*/ 1821797 w 2470147"/>
              <a:gd name="connsiteY10" fmla="*/ 2987239 h 4421811"/>
              <a:gd name="connsiteX11" fmla="*/ 2042777 w 2470147"/>
              <a:gd name="connsiteY11" fmla="*/ 2004259 h 4421811"/>
              <a:gd name="connsiteX12" fmla="*/ 2347577 w 2470147"/>
              <a:gd name="connsiteY12" fmla="*/ 975559 h 4421811"/>
              <a:gd name="connsiteX13" fmla="*/ 2469497 w 2470147"/>
              <a:gd name="connsiteY13" fmla="*/ 617419 h 4421811"/>
              <a:gd name="connsiteX14" fmla="*/ 2378057 w 2470147"/>
              <a:gd name="connsiteY14" fmla="*/ 373579 h 4421811"/>
              <a:gd name="connsiteX15" fmla="*/ 2035157 w 2470147"/>
              <a:gd name="connsiteY15" fmla="*/ 53539 h 4421811"/>
              <a:gd name="connsiteX16" fmla="*/ 1997057 w 2470147"/>
              <a:gd name="connsiteY16" fmla="*/ 15439 h 4421811"/>
              <a:gd name="connsiteX17" fmla="*/ 2009757 w 2470147"/>
              <a:gd name="connsiteY17" fmla="*/ 12899 h 4421811"/>
              <a:gd name="connsiteX18" fmla="*/ 2004677 w 2470147"/>
              <a:gd name="connsiteY18" fmla="*/ 10359 h 4421811"/>
              <a:gd name="connsiteX19" fmla="*/ 1931017 w 2470147"/>
              <a:gd name="connsiteY19" fmla="*/ 199 h 4421811"/>
              <a:gd name="connsiteX20" fmla="*/ 1707497 w 2470147"/>
              <a:gd name="connsiteY20" fmla="*/ 152599 h 4421811"/>
              <a:gd name="connsiteX21" fmla="*/ 1471277 w 2470147"/>
              <a:gd name="connsiteY21" fmla="*/ 556459 h 4421811"/>
              <a:gd name="connsiteX22" fmla="*/ 1204577 w 2470147"/>
              <a:gd name="connsiteY22" fmla="*/ 868879 h 4421811"/>
              <a:gd name="connsiteX23" fmla="*/ 1075037 w 2470147"/>
              <a:gd name="connsiteY23" fmla="*/ 906979 h 4421811"/>
              <a:gd name="connsiteX24" fmla="*/ 922637 w 2470147"/>
              <a:gd name="connsiteY24" fmla="*/ 861259 h 4421811"/>
              <a:gd name="connsiteX25" fmla="*/ 899777 w 2470147"/>
              <a:gd name="connsiteY25" fmla="*/ 914599 h 4421811"/>
              <a:gd name="connsiteX26" fmla="*/ 1082657 w 2470147"/>
              <a:gd name="connsiteY26" fmla="*/ 975559 h 4421811"/>
              <a:gd name="connsiteX27" fmla="*/ 1036937 w 2470147"/>
              <a:gd name="connsiteY27" fmla="*/ 1348939 h 4421811"/>
              <a:gd name="connsiteX28" fmla="*/ 823577 w 2470147"/>
              <a:gd name="connsiteY28" fmla="*/ 2194759 h 4421811"/>
              <a:gd name="connsiteX29" fmla="*/ 564497 w 2470147"/>
              <a:gd name="connsiteY29" fmla="*/ 3017719 h 4421811"/>
              <a:gd name="connsiteX30" fmla="*/ 297797 w 2470147"/>
              <a:gd name="connsiteY30" fmla="*/ 3627319 h 4421811"/>
              <a:gd name="connsiteX31" fmla="*/ 252077 w 2470147"/>
              <a:gd name="connsiteY31" fmla="*/ 3863539 h 4421811"/>
              <a:gd name="connsiteX32" fmla="*/ 229217 w 2470147"/>
              <a:gd name="connsiteY32" fmla="*/ 4023559 h 4421811"/>
              <a:gd name="connsiteX33" fmla="*/ 15857 w 2470147"/>
              <a:gd name="connsiteY33" fmla="*/ 4175959 h 4421811"/>
              <a:gd name="connsiteX34" fmla="*/ 46337 w 2470147"/>
              <a:gd name="connsiteY34" fmla="*/ 4214059 h 4421811"/>
              <a:gd name="connsiteX35" fmla="*/ 290177 w 2470147"/>
              <a:gd name="connsiteY35" fmla="*/ 4061659 h 4421811"/>
              <a:gd name="connsiteX36" fmla="*/ 495917 w 2470147"/>
              <a:gd name="connsiteY36" fmla="*/ 4191199 h 4421811"/>
              <a:gd name="connsiteX37" fmla="*/ 777857 w 2470147"/>
              <a:gd name="connsiteY37" fmla="*/ 4381699 h 4421811"/>
              <a:gd name="connsiteX38" fmla="*/ 838817 w 2470147"/>
              <a:gd name="connsiteY38" fmla="*/ 4419799 h 4421811"/>
              <a:gd name="connsiteX0" fmla="*/ 838817 w 2470072"/>
              <a:gd name="connsiteY0" fmla="*/ 4419799 h 4421811"/>
              <a:gd name="connsiteX1" fmla="*/ 937877 w 2470072"/>
              <a:gd name="connsiteY1" fmla="*/ 4343599 h 4421811"/>
              <a:gd name="connsiteX2" fmla="*/ 1075037 w 2470072"/>
              <a:gd name="connsiteY2" fmla="*/ 4275019 h 4421811"/>
              <a:gd name="connsiteX3" fmla="*/ 1189337 w 2470072"/>
              <a:gd name="connsiteY3" fmla="*/ 3985459 h 4421811"/>
              <a:gd name="connsiteX4" fmla="*/ 1334117 w 2470072"/>
              <a:gd name="connsiteY4" fmla="*/ 3733999 h 4421811"/>
              <a:gd name="connsiteX5" fmla="*/ 1532237 w 2470072"/>
              <a:gd name="connsiteY5" fmla="*/ 3459679 h 4421811"/>
              <a:gd name="connsiteX6" fmla="*/ 1768457 w 2470072"/>
              <a:gd name="connsiteY6" fmla="*/ 3330139 h 4421811"/>
              <a:gd name="connsiteX7" fmla="*/ 1943717 w 2470072"/>
              <a:gd name="connsiteY7" fmla="*/ 3413959 h 4421811"/>
              <a:gd name="connsiteX8" fmla="*/ 1974197 w 2470072"/>
              <a:gd name="connsiteY8" fmla="*/ 3368239 h 4421811"/>
              <a:gd name="connsiteX9" fmla="*/ 1791317 w 2470072"/>
              <a:gd name="connsiteY9" fmla="*/ 3276799 h 4421811"/>
              <a:gd name="connsiteX10" fmla="*/ 1821797 w 2470072"/>
              <a:gd name="connsiteY10" fmla="*/ 2987239 h 4421811"/>
              <a:gd name="connsiteX11" fmla="*/ 2042777 w 2470072"/>
              <a:gd name="connsiteY11" fmla="*/ 2004259 h 4421811"/>
              <a:gd name="connsiteX12" fmla="*/ 2347577 w 2470072"/>
              <a:gd name="connsiteY12" fmla="*/ 975559 h 4421811"/>
              <a:gd name="connsiteX13" fmla="*/ 2469497 w 2470072"/>
              <a:gd name="connsiteY13" fmla="*/ 617419 h 4421811"/>
              <a:gd name="connsiteX14" fmla="*/ 2378057 w 2470072"/>
              <a:gd name="connsiteY14" fmla="*/ 373579 h 4421811"/>
              <a:gd name="connsiteX15" fmla="*/ 2060557 w 2470072"/>
              <a:gd name="connsiteY15" fmla="*/ 68779 h 4421811"/>
              <a:gd name="connsiteX16" fmla="*/ 1997057 w 2470072"/>
              <a:gd name="connsiteY16" fmla="*/ 15439 h 4421811"/>
              <a:gd name="connsiteX17" fmla="*/ 2009757 w 2470072"/>
              <a:gd name="connsiteY17" fmla="*/ 12899 h 4421811"/>
              <a:gd name="connsiteX18" fmla="*/ 2004677 w 2470072"/>
              <a:gd name="connsiteY18" fmla="*/ 10359 h 4421811"/>
              <a:gd name="connsiteX19" fmla="*/ 1931017 w 2470072"/>
              <a:gd name="connsiteY19" fmla="*/ 199 h 4421811"/>
              <a:gd name="connsiteX20" fmla="*/ 1707497 w 2470072"/>
              <a:gd name="connsiteY20" fmla="*/ 152599 h 4421811"/>
              <a:gd name="connsiteX21" fmla="*/ 1471277 w 2470072"/>
              <a:gd name="connsiteY21" fmla="*/ 556459 h 4421811"/>
              <a:gd name="connsiteX22" fmla="*/ 1204577 w 2470072"/>
              <a:gd name="connsiteY22" fmla="*/ 868879 h 4421811"/>
              <a:gd name="connsiteX23" fmla="*/ 1075037 w 2470072"/>
              <a:gd name="connsiteY23" fmla="*/ 906979 h 4421811"/>
              <a:gd name="connsiteX24" fmla="*/ 922637 w 2470072"/>
              <a:gd name="connsiteY24" fmla="*/ 861259 h 4421811"/>
              <a:gd name="connsiteX25" fmla="*/ 899777 w 2470072"/>
              <a:gd name="connsiteY25" fmla="*/ 914599 h 4421811"/>
              <a:gd name="connsiteX26" fmla="*/ 1082657 w 2470072"/>
              <a:gd name="connsiteY26" fmla="*/ 975559 h 4421811"/>
              <a:gd name="connsiteX27" fmla="*/ 1036937 w 2470072"/>
              <a:gd name="connsiteY27" fmla="*/ 1348939 h 4421811"/>
              <a:gd name="connsiteX28" fmla="*/ 823577 w 2470072"/>
              <a:gd name="connsiteY28" fmla="*/ 2194759 h 4421811"/>
              <a:gd name="connsiteX29" fmla="*/ 564497 w 2470072"/>
              <a:gd name="connsiteY29" fmla="*/ 3017719 h 4421811"/>
              <a:gd name="connsiteX30" fmla="*/ 297797 w 2470072"/>
              <a:gd name="connsiteY30" fmla="*/ 3627319 h 4421811"/>
              <a:gd name="connsiteX31" fmla="*/ 252077 w 2470072"/>
              <a:gd name="connsiteY31" fmla="*/ 3863539 h 4421811"/>
              <a:gd name="connsiteX32" fmla="*/ 229217 w 2470072"/>
              <a:gd name="connsiteY32" fmla="*/ 4023559 h 4421811"/>
              <a:gd name="connsiteX33" fmla="*/ 15857 w 2470072"/>
              <a:gd name="connsiteY33" fmla="*/ 4175959 h 4421811"/>
              <a:gd name="connsiteX34" fmla="*/ 46337 w 2470072"/>
              <a:gd name="connsiteY34" fmla="*/ 4214059 h 4421811"/>
              <a:gd name="connsiteX35" fmla="*/ 290177 w 2470072"/>
              <a:gd name="connsiteY35" fmla="*/ 4061659 h 4421811"/>
              <a:gd name="connsiteX36" fmla="*/ 495917 w 2470072"/>
              <a:gd name="connsiteY36" fmla="*/ 4191199 h 4421811"/>
              <a:gd name="connsiteX37" fmla="*/ 777857 w 2470072"/>
              <a:gd name="connsiteY37" fmla="*/ 4381699 h 4421811"/>
              <a:gd name="connsiteX38" fmla="*/ 838817 w 2470072"/>
              <a:gd name="connsiteY38" fmla="*/ 4419799 h 4421811"/>
              <a:gd name="connsiteX0" fmla="*/ 838817 w 2470072"/>
              <a:gd name="connsiteY0" fmla="*/ 4430366 h 4432378"/>
              <a:gd name="connsiteX1" fmla="*/ 937877 w 2470072"/>
              <a:gd name="connsiteY1" fmla="*/ 4354166 h 4432378"/>
              <a:gd name="connsiteX2" fmla="*/ 1075037 w 2470072"/>
              <a:gd name="connsiteY2" fmla="*/ 4285586 h 4432378"/>
              <a:gd name="connsiteX3" fmla="*/ 1189337 w 2470072"/>
              <a:gd name="connsiteY3" fmla="*/ 3996026 h 4432378"/>
              <a:gd name="connsiteX4" fmla="*/ 1334117 w 2470072"/>
              <a:gd name="connsiteY4" fmla="*/ 3744566 h 4432378"/>
              <a:gd name="connsiteX5" fmla="*/ 1532237 w 2470072"/>
              <a:gd name="connsiteY5" fmla="*/ 3470246 h 4432378"/>
              <a:gd name="connsiteX6" fmla="*/ 1768457 w 2470072"/>
              <a:gd name="connsiteY6" fmla="*/ 3340706 h 4432378"/>
              <a:gd name="connsiteX7" fmla="*/ 1943717 w 2470072"/>
              <a:gd name="connsiteY7" fmla="*/ 3424526 h 4432378"/>
              <a:gd name="connsiteX8" fmla="*/ 1974197 w 2470072"/>
              <a:gd name="connsiteY8" fmla="*/ 3378806 h 4432378"/>
              <a:gd name="connsiteX9" fmla="*/ 1791317 w 2470072"/>
              <a:gd name="connsiteY9" fmla="*/ 3287366 h 4432378"/>
              <a:gd name="connsiteX10" fmla="*/ 1821797 w 2470072"/>
              <a:gd name="connsiteY10" fmla="*/ 2997806 h 4432378"/>
              <a:gd name="connsiteX11" fmla="*/ 2042777 w 2470072"/>
              <a:gd name="connsiteY11" fmla="*/ 2014826 h 4432378"/>
              <a:gd name="connsiteX12" fmla="*/ 2347577 w 2470072"/>
              <a:gd name="connsiteY12" fmla="*/ 986126 h 4432378"/>
              <a:gd name="connsiteX13" fmla="*/ 2469497 w 2470072"/>
              <a:gd name="connsiteY13" fmla="*/ 627986 h 4432378"/>
              <a:gd name="connsiteX14" fmla="*/ 2378057 w 2470072"/>
              <a:gd name="connsiteY14" fmla="*/ 384146 h 4432378"/>
              <a:gd name="connsiteX15" fmla="*/ 2060557 w 2470072"/>
              <a:gd name="connsiteY15" fmla="*/ 79346 h 4432378"/>
              <a:gd name="connsiteX16" fmla="*/ 1997057 w 2470072"/>
              <a:gd name="connsiteY16" fmla="*/ 26006 h 4432378"/>
              <a:gd name="connsiteX17" fmla="*/ 2009757 w 2470072"/>
              <a:gd name="connsiteY17" fmla="*/ 23466 h 4432378"/>
              <a:gd name="connsiteX18" fmla="*/ 2004677 w 2470072"/>
              <a:gd name="connsiteY18" fmla="*/ 20926 h 4432378"/>
              <a:gd name="connsiteX19" fmla="*/ 1931017 w 2470072"/>
              <a:gd name="connsiteY19" fmla="*/ 10766 h 4432378"/>
              <a:gd name="connsiteX20" fmla="*/ 1707497 w 2470072"/>
              <a:gd name="connsiteY20" fmla="*/ 191106 h 4432378"/>
              <a:gd name="connsiteX21" fmla="*/ 1471277 w 2470072"/>
              <a:gd name="connsiteY21" fmla="*/ 567026 h 4432378"/>
              <a:gd name="connsiteX22" fmla="*/ 1204577 w 2470072"/>
              <a:gd name="connsiteY22" fmla="*/ 879446 h 4432378"/>
              <a:gd name="connsiteX23" fmla="*/ 1075037 w 2470072"/>
              <a:gd name="connsiteY23" fmla="*/ 917546 h 4432378"/>
              <a:gd name="connsiteX24" fmla="*/ 922637 w 2470072"/>
              <a:gd name="connsiteY24" fmla="*/ 871826 h 4432378"/>
              <a:gd name="connsiteX25" fmla="*/ 899777 w 2470072"/>
              <a:gd name="connsiteY25" fmla="*/ 925166 h 4432378"/>
              <a:gd name="connsiteX26" fmla="*/ 1082657 w 2470072"/>
              <a:gd name="connsiteY26" fmla="*/ 986126 h 4432378"/>
              <a:gd name="connsiteX27" fmla="*/ 1036937 w 2470072"/>
              <a:gd name="connsiteY27" fmla="*/ 1359506 h 4432378"/>
              <a:gd name="connsiteX28" fmla="*/ 823577 w 2470072"/>
              <a:gd name="connsiteY28" fmla="*/ 2205326 h 4432378"/>
              <a:gd name="connsiteX29" fmla="*/ 564497 w 2470072"/>
              <a:gd name="connsiteY29" fmla="*/ 3028286 h 4432378"/>
              <a:gd name="connsiteX30" fmla="*/ 297797 w 2470072"/>
              <a:gd name="connsiteY30" fmla="*/ 3637886 h 4432378"/>
              <a:gd name="connsiteX31" fmla="*/ 252077 w 2470072"/>
              <a:gd name="connsiteY31" fmla="*/ 3874106 h 4432378"/>
              <a:gd name="connsiteX32" fmla="*/ 229217 w 2470072"/>
              <a:gd name="connsiteY32" fmla="*/ 4034126 h 4432378"/>
              <a:gd name="connsiteX33" fmla="*/ 15857 w 2470072"/>
              <a:gd name="connsiteY33" fmla="*/ 4186526 h 4432378"/>
              <a:gd name="connsiteX34" fmla="*/ 46337 w 2470072"/>
              <a:gd name="connsiteY34" fmla="*/ 4224626 h 4432378"/>
              <a:gd name="connsiteX35" fmla="*/ 290177 w 2470072"/>
              <a:gd name="connsiteY35" fmla="*/ 4072226 h 4432378"/>
              <a:gd name="connsiteX36" fmla="*/ 495917 w 2470072"/>
              <a:gd name="connsiteY36" fmla="*/ 4201766 h 4432378"/>
              <a:gd name="connsiteX37" fmla="*/ 777857 w 2470072"/>
              <a:gd name="connsiteY37" fmla="*/ 4392266 h 4432378"/>
              <a:gd name="connsiteX38" fmla="*/ 838817 w 2470072"/>
              <a:gd name="connsiteY38" fmla="*/ 4430366 h 4432378"/>
              <a:gd name="connsiteX0" fmla="*/ 838817 w 2470072"/>
              <a:gd name="connsiteY0" fmla="*/ 4413163 h 4415175"/>
              <a:gd name="connsiteX1" fmla="*/ 937877 w 2470072"/>
              <a:gd name="connsiteY1" fmla="*/ 4336963 h 4415175"/>
              <a:gd name="connsiteX2" fmla="*/ 1075037 w 2470072"/>
              <a:gd name="connsiteY2" fmla="*/ 4268383 h 4415175"/>
              <a:gd name="connsiteX3" fmla="*/ 1189337 w 2470072"/>
              <a:gd name="connsiteY3" fmla="*/ 3978823 h 4415175"/>
              <a:gd name="connsiteX4" fmla="*/ 1334117 w 2470072"/>
              <a:gd name="connsiteY4" fmla="*/ 3727363 h 4415175"/>
              <a:gd name="connsiteX5" fmla="*/ 1532237 w 2470072"/>
              <a:gd name="connsiteY5" fmla="*/ 3453043 h 4415175"/>
              <a:gd name="connsiteX6" fmla="*/ 1768457 w 2470072"/>
              <a:gd name="connsiteY6" fmla="*/ 3323503 h 4415175"/>
              <a:gd name="connsiteX7" fmla="*/ 1943717 w 2470072"/>
              <a:gd name="connsiteY7" fmla="*/ 3407323 h 4415175"/>
              <a:gd name="connsiteX8" fmla="*/ 1974197 w 2470072"/>
              <a:gd name="connsiteY8" fmla="*/ 3361603 h 4415175"/>
              <a:gd name="connsiteX9" fmla="*/ 1791317 w 2470072"/>
              <a:gd name="connsiteY9" fmla="*/ 3270163 h 4415175"/>
              <a:gd name="connsiteX10" fmla="*/ 1821797 w 2470072"/>
              <a:gd name="connsiteY10" fmla="*/ 2980603 h 4415175"/>
              <a:gd name="connsiteX11" fmla="*/ 2042777 w 2470072"/>
              <a:gd name="connsiteY11" fmla="*/ 1997623 h 4415175"/>
              <a:gd name="connsiteX12" fmla="*/ 2347577 w 2470072"/>
              <a:gd name="connsiteY12" fmla="*/ 968923 h 4415175"/>
              <a:gd name="connsiteX13" fmla="*/ 2469497 w 2470072"/>
              <a:gd name="connsiteY13" fmla="*/ 610783 h 4415175"/>
              <a:gd name="connsiteX14" fmla="*/ 2378057 w 2470072"/>
              <a:gd name="connsiteY14" fmla="*/ 366943 h 4415175"/>
              <a:gd name="connsiteX15" fmla="*/ 2060557 w 2470072"/>
              <a:gd name="connsiteY15" fmla="*/ 62143 h 4415175"/>
              <a:gd name="connsiteX16" fmla="*/ 1997057 w 2470072"/>
              <a:gd name="connsiteY16" fmla="*/ 8803 h 4415175"/>
              <a:gd name="connsiteX17" fmla="*/ 2009757 w 2470072"/>
              <a:gd name="connsiteY17" fmla="*/ 6263 h 4415175"/>
              <a:gd name="connsiteX18" fmla="*/ 2004677 w 2470072"/>
              <a:gd name="connsiteY18" fmla="*/ 3723 h 4415175"/>
              <a:gd name="connsiteX19" fmla="*/ 1892917 w 2470072"/>
              <a:gd name="connsiteY19" fmla="*/ 16423 h 4415175"/>
              <a:gd name="connsiteX20" fmla="*/ 1707497 w 2470072"/>
              <a:gd name="connsiteY20" fmla="*/ 173903 h 4415175"/>
              <a:gd name="connsiteX21" fmla="*/ 1471277 w 2470072"/>
              <a:gd name="connsiteY21" fmla="*/ 549823 h 4415175"/>
              <a:gd name="connsiteX22" fmla="*/ 1204577 w 2470072"/>
              <a:gd name="connsiteY22" fmla="*/ 862243 h 4415175"/>
              <a:gd name="connsiteX23" fmla="*/ 1075037 w 2470072"/>
              <a:gd name="connsiteY23" fmla="*/ 900343 h 4415175"/>
              <a:gd name="connsiteX24" fmla="*/ 922637 w 2470072"/>
              <a:gd name="connsiteY24" fmla="*/ 854623 h 4415175"/>
              <a:gd name="connsiteX25" fmla="*/ 899777 w 2470072"/>
              <a:gd name="connsiteY25" fmla="*/ 907963 h 4415175"/>
              <a:gd name="connsiteX26" fmla="*/ 1082657 w 2470072"/>
              <a:gd name="connsiteY26" fmla="*/ 968923 h 4415175"/>
              <a:gd name="connsiteX27" fmla="*/ 1036937 w 2470072"/>
              <a:gd name="connsiteY27" fmla="*/ 1342303 h 4415175"/>
              <a:gd name="connsiteX28" fmla="*/ 823577 w 2470072"/>
              <a:gd name="connsiteY28" fmla="*/ 2188123 h 4415175"/>
              <a:gd name="connsiteX29" fmla="*/ 564497 w 2470072"/>
              <a:gd name="connsiteY29" fmla="*/ 3011083 h 4415175"/>
              <a:gd name="connsiteX30" fmla="*/ 297797 w 2470072"/>
              <a:gd name="connsiteY30" fmla="*/ 3620683 h 4415175"/>
              <a:gd name="connsiteX31" fmla="*/ 252077 w 2470072"/>
              <a:gd name="connsiteY31" fmla="*/ 3856903 h 4415175"/>
              <a:gd name="connsiteX32" fmla="*/ 229217 w 2470072"/>
              <a:gd name="connsiteY32" fmla="*/ 4016923 h 4415175"/>
              <a:gd name="connsiteX33" fmla="*/ 15857 w 2470072"/>
              <a:gd name="connsiteY33" fmla="*/ 4169323 h 4415175"/>
              <a:gd name="connsiteX34" fmla="*/ 46337 w 2470072"/>
              <a:gd name="connsiteY34" fmla="*/ 4207423 h 4415175"/>
              <a:gd name="connsiteX35" fmla="*/ 290177 w 2470072"/>
              <a:gd name="connsiteY35" fmla="*/ 4055023 h 4415175"/>
              <a:gd name="connsiteX36" fmla="*/ 495917 w 2470072"/>
              <a:gd name="connsiteY36" fmla="*/ 4184563 h 4415175"/>
              <a:gd name="connsiteX37" fmla="*/ 777857 w 2470072"/>
              <a:gd name="connsiteY37" fmla="*/ 4375063 h 4415175"/>
              <a:gd name="connsiteX38" fmla="*/ 838817 w 2470072"/>
              <a:gd name="connsiteY38" fmla="*/ 4413163 h 4415175"/>
              <a:gd name="connsiteX0" fmla="*/ 838817 w 2470072"/>
              <a:gd name="connsiteY0" fmla="*/ 4413163 h 4415175"/>
              <a:gd name="connsiteX1" fmla="*/ 937877 w 2470072"/>
              <a:gd name="connsiteY1" fmla="*/ 4336963 h 4415175"/>
              <a:gd name="connsiteX2" fmla="*/ 1075037 w 2470072"/>
              <a:gd name="connsiteY2" fmla="*/ 4268383 h 4415175"/>
              <a:gd name="connsiteX3" fmla="*/ 1189337 w 2470072"/>
              <a:gd name="connsiteY3" fmla="*/ 3978823 h 4415175"/>
              <a:gd name="connsiteX4" fmla="*/ 1334117 w 2470072"/>
              <a:gd name="connsiteY4" fmla="*/ 3727363 h 4415175"/>
              <a:gd name="connsiteX5" fmla="*/ 1532237 w 2470072"/>
              <a:gd name="connsiteY5" fmla="*/ 3453043 h 4415175"/>
              <a:gd name="connsiteX6" fmla="*/ 1768457 w 2470072"/>
              <a:gd name="connsiteY6" fmla="*/ 3323503 h 4415175"/>
              <a:gd name="connsiteX7" fmla="*/ 1943717 w 2470072"/>
              <a:gd name="connsiteY7" fmla="*/ 3407323 h 4415175"/>
              <a:gd name="connsiteX8" fmla="*/ 1974197 w 2470072"/>
              <a:gd name="connsiteY8" fmla="*/ 3361603 h 4415175"/>
              <a:gd name="connsiteX9" fmla="*/ 1791317 w 2470072"/>
              <a:gd name="connsiteY9" fmla="*/ 3270163 h 4415175"/>
              <a:gd name="connsiteX10" fmla="*/ 1821797 w 2470072"/>
              <a:gd name="connsiteY10" fmla="*/ 2980603 h 4415175"/>
              <a:gd name="connsiteX11" fmla="*/ 2042777 w 2470072"/>
              <a:gd name="connsiteY11" fmla="*/ 1997623 h 4415175"/>
              <a:gd name="connsiteX12" fmla="*/ 2347577 w 2470072"/>
              <a:gd name="connsiteY12" fmla="*/ 968923 h 4415175"/>
              <a:gd name="connsiteX13" fmla="*/ 2469497 w 2470072"/>
              <a:gd name="connsiteY13" fmla="*/ 610783 h 4415175"/>
              <a:gd name="connsiteX14" fmla="*/ 2378057 w 2470072"/>
              <a:gd name="connsiteY14" fmla="*/ 366943 h 4415175"/>
              <a:gd name="connsiteX15" fmla="*/ 2060557 w 2470072"/>
              <a:gd name="connsiteY15" fmla="*/ 62143 h 4415175"/>
              <a:gd name="connsiteX16" fmla="*/ 1997057 w 2470072"/>
              <a:gd name="connsiteY16" fmla="*/ 8803 h 4415175"/>
              <a:gd name="connsiteX17" fmla="*/ 2009757 w 2470072"/>
              <a:gd name="connsiteY17" fmla="*/ 6263 h 4415175"/>
              <a:gd name="connsiteX18" fmla="*/ 1994517 w 2470072"/>
              <a:gd name="connsiteY18" fmla="*/ 3723 h 4415175"/>
              <a:gd name="connsiteX19" fmla="*/ 1892917 w 2470072"/>
              <a:gd name="connsiteY19" fmla="*/ 16423 h 4415175"/>
              <a:gd name="connsiteX20" fmla="*/ 1707497 w 2470072"/>
              <a:gd name="connsiteY20" fmla="*/ 173903 h 4415175"/>
              <a:gd name="connsiteX21" fmla="*/ 1471277 w 2470072"/>
              <a:gd name="connsiteY21" fmla="*/ 549823 h 4415175"/>
              <a:gd name="connsiteX22" fmla="*/ 1204577 w 2470072"/>
              <a:gd name="connsiteY22" fmla="*/ 862243 h 4415175"/>
              <a:gd name="connsiteX23" fmla="*/ 1075037 w 2470072"/>
              <a:gd name="connsiteY23" fmla="*/ 900343 h 4415175"/>
              <a:gd name="connsiteX24" fmla="*/ 922637 w 2470072"/>
              <a:gd name="connsiteY24" fmla="*/ 854623 h 4415175"/>
              <a:gd name="connsiteX25" fmla="*/ 899777 w 2470072"/>
              <a:gd name="connsiteY25" fmla="*/ 907963 h 4415175"/>
              <a:gd name="connsiteX26" fmla="*/ 1082657 w 2470072"/>
              <a:gd name="connsiteY26" fmla="*/ 968923 h 4415175"/>
              <a:gd name="connsiteX27" fmla="*/ 1036937 w 2470072"/>
              <a:gd name="connsiteY27" fmla="*/ 1342303 h 4415175"/>
              <a:gd name="connsiteX28" fmla="*/ 823577 w 2470072"/>
              <a:gd name="connsiteY28" fmla="*/ 2188123 h 4415175"/>
              <a:gd name="connsiteX29" fmla="*/ 564497 w 2470072"/>
              <a:gd name="connsiteY29" fmla="*/ 3011083 h 4415175"/>
              <a:gd name="connsiteX30" fmla="*/ 297797 w 2470072"/>
              <a:gd name="connsiteY30" fmla="*/ 3620683 h 4415175"/>
              <a:gd name="connsiteX31" fmla="*/ 252077 w 2470072"/>
              <a:gd name="connsiteY31" fmla="*/ 3856903 h 4415175"/>
              <a:gd name="connsiteX32" fmla="*/ 229217 w 2470072"/>
              <a:gd name="connsiteY32" fmla="*/ 4016923 h 4415175"/>
              <a:gd name="connsiteX33" fmla="*/ 15857 w 2470072"/>
              <a:gd name="connsiteY33" fmla="*/ 4169323 h 4415175"/>
              <a:gd name="connsiteX34" fmla="*/ 46337 w 2470072"/>
              <a:gd name="connsiteY34" fmla="*/ 4207423 h 4415175"/>
              <a:gd name="connsiteX35" fmla="*/ 290177 w 2470072"/>
              <a:gd name="connsiteY35" fmla="*/ 4055023 h 4415175"/>
              <a:gd name="connsiteX36" fmla="*/ 495917 w 2470072"/>
              <a:gd name="connsiteY36" fmla="*/ 4184563 h 4415175"/>
              <a:gd name="connsiteX37" fmla="*/ 777857 w 2470072"/>
              <a:gd name="connsiteY37" fmla="*/ 4375063 h 4415175"/>
              <a:gd name="connsiteX38" fmla="*/ 838817 w 2470072"/>
              <a:gd name="connsiteY38" fmla="*/ 4413163 h 4415175"/>
              <a:gd name="connsiteX0" fmla="*/ 838817 w 2470072"/>
              <a:gd name="connsiteY0" fmla="*/ 4411131 h 4413143"/>
              <a:gd name="connsiteX1" fmla="*/ 937877 w 2470072"/>
              <a:gd name="connsiteY1" fmla="*/ 4334931 h 4413143"/>
              <a:gd name="connsiteX2" fmla="*/ 1075037 w 2470072"/>
              <a:gd name="connsiteY2" fmla="*/ 4266351 h 4413143"/>
              <a:gd name="connsiteX3" fmla="*/ 1189337 w 2470072"/>
              <a:gd name="connsiteY3" fmla="*/ 3976791 h 4413143"/>
              <a:gd name="connsiteX4" fmla="*/ 1334117 w 2470072"/>
              <a:gd name="connsiteY4" fmla="*/ 3725331 h 4413143"/>
              <a:gd name="connsiteX5" fmla="*/ 1532237 w 2470072"/>
              <a:gd name="connsiteY5" fmla="*/ 3451011 h 4413143"/>
              <a:gd name="connsiteX6" fmla="*/ 1768457 w 2470072"/>
              <a:gd name="connsiteY6" fmla="*/ 3321471 h 4413143"/>
              <a:gd name="connsiteX7" fmla="*/ 1943717 w 2470072"/>
              <a:gd name="connsiteY7" fmla="*/ 3405291 h 4413143"/>
              <a:gd name="connsiteX8" fmla="*/ 1974197 w 2470072"/>
              <a:gd name="connsiteY8" fmla="*/ 3359571 h 4413143"/>
              <a:gd name="connsiteX9" fmla="*/ 1791317 w 2470072"/>
              <a:gd name="connsiteY9" fmla="*/ 3268131 h 4413143"/>
              <a:gd name="connsiteX10" fmla="*/ 1821797 w 2470072"/>
              <a:gd name="connsiteY10" fmla="*/ 2978571 h 4413143"/>
              <a:gd name="connsiteX11" fmla="*/ 2042777 w 2470072"/>
              <a:gd name="connsiteY11" fmla="*/ 1995591 h 4413143"/>
              <a:gd name="connsiteX12" fmla="*/ 2347577 w 2470072"/>
              <a:gd name="connsiteY12" fmla="*/ 966891 h 4413143"/>
              <a:gd name="connsiteX13" fmla="*/ 2469497 w 2470072"/>
              <a:gd name="connsiteY13" fmla="*/ 608751 h 4413143"/>
              <a:gd name="connsiteX14" fmla="*/ 2378057 w 2470072"/>
              <a:gd name="connsiteY14" fmla="*/ 364911 h 4413143"/>
              <a:gd name="connsiteX15" fmla="*/ 2060557 w 2470072"/>
              <a:gd name="connsiteY15" fmla="*/ 60111 h 4413143"/>
              <a:gd name="connsiteX16" fmla="*/ 1997057 w 2470072"/>
              <a:gd name="connsiteY16" fmla="*/ 6771 h 4413143"/>
              <a:gd name="connsiteX17" fmla="*/ 2009757 w 2470072"/>
              <a:gd name="connsiteY17" fmla="*/ 4231 h 4413143"/>
              <a:gd name="connsiteX18" fmla="*/ 1994517 w 2470072"/>
              <a:gd name="connsiteY18" fmla="*/ 1691 h 4413143"/>
              <a:gd name="connsiteX19" fmla="*/ 1859897 w 2470072"/>
              <a:gd name="connsiteY19" fmla="*/ 32171 h 4413143"/>
              <a:gd name="connsiteX20" fmla="*/ 1707497 w 2470072"/>
              <a:gd name="connsiteY20" fmla="*/ 171871 h 4413143"/>
              <a:gd name="connsiteX21" fmla="*/ 1471277 w 2470072"/>
              <a:gd name="connsiteY21" fmla="*/ 547791 h 4413143"/>
              <a:gd name="connsiteX22" fmla="*/ 1204577 w 2470072"/>
              <a:gd name="connsiteY22" fmla="*/ 860211 h 4413143"/>
              <a:gd name="connsiteX23" fmla="*/ 1075037 w 2470072"/>
              <a:gd name="connsiteY23" fmla="*/ 898311 h 4413143"/>
              <a:gd name="connsiteX24" fmla="*/ 922637 w 2470072"/>
              <a:gd name="connsiteY24" fmla="*/ 852591 h 4413143"/>
              <a:gd name="connsiteX25" fmla="*/ 899777 w 2470072"/>
              <a:gd name="connsiteY25" fmla="*/ 905931 h 4413143"/>
              <a:gd name="connsiteX26" fmla="*/ 1082657 w 2470072"/>
              <a:gd name="connsiteY26" fmla="*/ 966891 h 4413143"/>
              <a:gd name="connsiteX27" fmla="*/ 1036937 w 2470072"/>
              <a:gd name="connsiteY27" fmla="*/ 1340271 h 4413143"/>
              <a:gd name="connsiteX28" fmla="*/ 823577 w 2470072"/>
              <a:gd name="connsiteY28" fmla="*/ 2186091 h 4413143"/>
              <a:gd name="connsiteX29" fmla="*/ 564497 w 2470072"/>
              <a:gd name="connsiteY29" fmla="*/ 3009051 h 4413143"/>
              <a:gd name="connsiteX30" fmla="*/ 297797 w 2470072"/>
              <a:gd name="connsiteY30" fmla="*/ 3618651 h 4413143"/>
              <a:gd name="connsiteX31" fmla="*/ 252077 w 2470072"/>
              <a:gd name="connsiteY31" fmla="*/ 3854871 h 4413143"/>
              <a:gd name="connsiteX32" fmla="*/ 229217 w 2470072"/>
              <a:gd name="connsiteY32" fmla="*/ 4014891 h 4413143"/>
              <a:gd name="connsiteX33" fmla="*/ 15857 w 2470072"/>
              <a:gd name="connsiteY33" fmla="*/ 4167291 h 4413143"/>
              <a:gd name="connsiteX34" fmla="*/ 46337 w 2470072"/>
              <a:gd name="connsiteY34" fmla="*/ 4205391 h 4413143"/>
              <a:gd name="connsiteX35" fmla="*/ 290177 w 2470072"/>
              <a:gd name="connsiteY35" fmla="*/ 4052991 h 4413143"/>
              <a:gd name="connsiteX36" fmla="*/ 495917 w 2470072"/>
              <a:gd name="connsiteY36" fmla="*/ 4182531 h 4413143"/>
              <a:gd name="connsiteX37" fmla="*/ 777857 w 2470072"/>
              <a:gd name="connsiteY37" fmla="*/ 4373031 h 4413143"/>
              <a:gd name="connsiteX38" fmla="*/ 838817 w 2470072"/>
              <a:gd name="connsiteY38" fmla="*/ 4411131 h 4413143"/>
              <a:gd name="connsiteX0" fmla="*/ 838817 w 2470072"/>
              <a:gd name="connsiteY0" fmla="*/ 4410710 h 4412722"/>
              <a:gd name="connsiteX1" fmla="*/ 937877 w 2470072"/>
              <a:gd name="connsiteY1" fmla="*/ 4334510 h 4412722"/>
              <a:gd name="connsiteX2" fmla="*/ 1075037 w 2470072"/>
              <a:gd name="connsiteY2" fmla="*/ 4265930 h 4412722"/>
              <a:gd name="connsiteX3" fmla="*/ 1189337 w 2470072"/>
              <a:gd name="connsiteY3" fmla="*/ 3976370 h 4412722"/>
              <a:gd name="connsiteX4" fmla="*/ 1334117 w 2470072"/>
              <a:gd name="connsiteY4" fmla="*/ 3724910 h 4412722"/>
              <a:gd name="connsiteX5" fmla="*/ 1532237 w 2470072"/>
              <a:gd name="connsiteY5" fmla="*/ 3450590 h 4412722"/>
              <a:gd name="connsiteX6" fmla="*/ 1768457 w 2470072"/>
              <a:gd name="connsiteY6" fmla="*/ 3321050 h 4412722"/>
              <a:gd name="connsiteX7" fmla="*/ 1943717 w 2470072"/>
              <a:gd name="connsiteY7" fmla="*/ 3404870 h 4412722"/>
              <a:gd name="connsiteX8" fmla="*/ 1974197 w 2470072"/>
              <a:gd name="connsiteY8" fmla="*/ 3359150 h 4412722"/>
              <a:gd name="connsiteX9" fmla="*/ 1791317 w 2470072"/>
              <a:gd name="connsiteY9" fmla="*/ 3267710 h 4412722"/>
              <a:gd name="connsiteX10" fmla="*/ 1821797 w 2470072"/>
              <a:gd name="connsiteY10" fmla="*/ 2978150 h 4412722"/>
              <a:gd name="connsiteX11" fmla="*/ 2042777 w 2470072"/>
              <a:gd name="connsiteY11" fmla="*/ 1995170 h 4412722"/>
              <a:gd name="connsiteX12" fmla="*/ 2347577 w 2470072"/>
              <a:gd name="connsiteY12" fmla="*/ 966470 h 4412722"/>
              <a:gd name="connsiteX13" fmla="*/ 2469497 w 2470072"/>
              <a:gd name="connsiteY13" fmla="*/ 608330 h 4412722"/>
              <a:gd name="connsiteX14" fmla="*/ 2378057 w 2470072"/>
              <a:gd name="connsiteY14" fmla="*/ 364490 h 4412722"/>
              <a:gd name="connsiteX15" fmla="*/ 2060557 w 2470072"/>
              <a:gd name="connsiteY15" fmla="*/ 59690 h 4412722"/>
              <a:gd name="connsiteX16" fmla="*/ 1997057 w 2470072"/>
              <a:gd name="connsiteY16" fmla="*/ 6350 h 4412722"/>
              <a:gd name="connsiteX17" fmla="*/ 2009757 w 2470072"/>
              <a:gd name="connsiteY17" fmla="*/ 3810 h 4412722"/>
              <a:gd name="connsiteX18" fmla="*/ 1859897 w 2470072"/>
              <a:gd name="connsiteY18" fmla="*/ 31750 h 4412722"/>
              <a:gd name="connsiteX19" fmla="*/ 1707497 w 2470072"/>
              <a:gd name="connsiteY19" fmla="*/ 171450 h 4412722"/>
              <a:gd name="connsiteX20" fmla="*/ 1471277 w 2470072"/>
              <a:gd name="connsiteY20" fmla="*/ 547370 h 4412722"/>
              <a:gd name="connsiteX21" fmla="*/ 1204577 w 2470072"/>
              <a:gd name="connsiteY21" fmla="*/ 859790 h 4412722"/>
              <a:gd name="connsiteX22" fmla="*/ 1075037 w 2470072"/>
              <a:gd name="connsiteY22" fmla="*/ 897890 h 4412722"/>
              <a:gd name="connsiteX23" fmla="*/ 922637 w 2470072"/>
              <a:gd name="connsiteY23" fmla="*/ 852170 h 4412722"/>
              <a:gd name="connsiteX24" fmla="*/ 899777 w 2470072"/>
              <a:gd name="connsiteY24" fmla="*/ 905510 h 4412722"/>
              <a:gd name="connsiteX25" fmla="*/ 1082657 w 2470072"/>
              <a:gd name="connsiteY25" fmla="*/ 966470 h 4412722"/>
              <a:gd name="connsiteX26" fmla="*/ 1036937 w 2470072"/>
              <a:gd name="connsiteY26" fmla="*/ 1339850 h 4412722"/>
              <a:gd name="connsiteX27" fmla="*/ 823577 w 2470072"/>
              <a:gd name="connsiteY27" fmla="*/ 2185670 h 4412722"/>
              <a:gd name="connsiteX28" fmla="*/ 564497 w 2470072"/>
              <a:gd name="connsiteY28" fmla="*/ 3008630 h 4412722"/>
              <a:gd name="connsiteX29" fmla="*/ 297797 w 2470072"/>
              <a:gd name="connsiteY29" fmla="*/ 3618230 h 4412722"/>
              <a:gd name="connsiteX30" fmla="*/ 252077 w 2470072"/>
              <a:gd name="connsiteY30" fmla="*/ 3854450 h 4412722"/>
              <a:gd name="connsiteX31" fmla="*/ 229217 w 2470072"/>
              <a:gd name="connsiteY31" fmla="*/ 4014470 h 4412722"/>
              <a:gd name="connsiteX32" fmla="*/ 15857 w 2470072"/>
              <a:gd name="connsiteY32" fmla="*/ 4166870 h 4412722"/>
              <a:gd name="connsiteX33" fmla="*/ 46337 w 2470072"/>
              <a:gd name="connsiteY33" fmla="*/ 4204970 h 4412722"/>
              <a:gd name="connsiteX34" fmla="*/ 290177 w 2470072"/>
              <a:gd name="connsiteY34" fmla="*/ 4052570 h 4412722"/>
              <a:gd name="connsiteX35" fmla="*/ 495917 w 2470072"/>
              <a:gd name="connsiteY35" fmla="*/ 4182110 h 4412722"/>
              <a:gd name="connsiteX36" fmla="*/ 777857 w 2470072"/>
              <a:gd name="connsiteY36" fmla="*/ 4372610 h 4412722"/>
              <a:gd name="connsiteX37" fmla="*/ 838817 w 2470072"/>
              <a:gd name="connsiteY37" fmla="*/ 4410710 h 4412722"/>
              <a:gd name="connsiteX0" fmla="*/ 838817 w 2470072"/>
              <a:gd name="connsiteY0" fmla="*/ 4406226 h 4408238"/>
              <a:gd name="connsiteX1" fmla="*/ 937877 w 2470072"/>
              <a:gd name="connsiteY1" fmla="*/ 4330026 h 4408238"/>
              <a:gd name="connsiteX2" fmla="*/ 1075037 w 2470072"/>
              <a:gd name="connsiteY2" fmla="*/ 4261446 h 4408238"/>
              <a:gd name="connsiteX3" fmla="*/ 1189337 w 2470072"/>
              <a:gd name="connsiteY3" fmla="*/ 3971886 h 4408238"/>
              <a:gd name="connsiteX4" fmla="*/ 1334117 w 2470072"/>
              <a:gd name="connsiteY4" fmla="*/ 3720426 h 4408238"/>
              <a:gd name="connsiteX5" fmla="*/ 1532237 w 2470072"/>
              <a:gd name="connsiteY5" fmla="*/ 3446106 h 4408238"/>
              <a:gd name="connsiteX6" fmla="*/ 1768457 w 2470072"/>
              <a:gd name="connsiteY6" fmla="*/ 3316566 h 4408238"/>
              <a:gd name="connsiteX7" fmla="*/ 1943717 w 2470072"/>
              <a:gd name="connsiteY7" fmla="*/ 3400386 h 4408238"/>
              <a:gd name="connsiteX8" fmla="*/ 1974197 w 2470072"/>
              <a:gd name="connsiteY8" fmla="*/ 3354666 h 4408238"/>
              <a:gd name="connsiteX9" fmla="*/ 1791317 w 2470072"/>
              <a:gd name="connsiteY9" fmla="*/ 3263226 h 4408238"/>
              <a:gd name="connsiteX10" fmla="*/ 1821797 w 2470072"/>
              <a:gd name="connsiteY10" fmla="*/ 2973666 h 4408238"/>
              <a:gd name="connsiteX11" fmla="*/ 2042777 w 2470072"/>
              <a:gd name="connsiteY11" fmla="*/ 1990686 h 4408238"/>
              <a:gd name="connsiteX12" fmla="*/ 2347577 w 2470072"/>
              <a:gd name="connsiteY12" fmla="*/ 961986 h 4408238"/>
              <a:gd name="connsiteX13" fmla="*/ 2469497 w 2470072"/>
              <a:gd name="connsiteY13" fmla="*/ 603846 h 4408238"/>
              <a:gd name="connsiteX14" fmla="*/ 2378057 w 2470072"/>
              <a:gd name="connsiteY14" fmla="*/ 360006 h 4408238"/>
              <a:gd name="connsiteX15" fmla="*/ 2060557 w 2470072"/>
              <a:gd name="connsiteY15" fmla="*/ 55206 h 4408238"/>
              <a:gd name="connsiteX16" fmla="*/ 1997057 w 2470072"/>
              <a:gd name="connsiteY16" fmla="*/ 1866 h 4408238"/>
              <a:gd name="connsiteX17" fmla="*/ 1859897 w 2470072"/>
              <a:gd name="connsiteY17" fmla="*/ 27266 h 4408238"/>
              <a:gd name="connsiteX18" fmla="*/ 1707497 w 2470072"/>
              <a:gd name="connsiteY18" fmla="*/ 166966 h 4408238"/>
              <a:gd name="connsiteX19" fmla="*/ 1471277 w 2470072"/>
              <a:gd name="connsiteY19" fmla="*/ 542886 h 4408238"/>
              <a:gd name="connsiteX20" fmla="*/ 1204577 w 2470072"/>
              <a:gd name="connsiteY20" fmla="*/ 855306 h 4408238"/>
              <a:gd name="connsiteX21" fmla="*/ 1075037 w 2470072"/>
              <a:gd name="connsiteY21" fmla="*/ 893406 h 4408238"/>
              <a:gd name="connsiteX22" fmla="*/ 922637 w 2470072"/>
              <a:gd name="connsiteY22" fmla="*/ 847686 h 4408238"/>
              <a:gd name="connsiteX23" fmla="*/ 899777 w 2470072"/>
              <a:gd name="connsiteY23" fmla="*/ 901026 h 4408238"/>
              <a:gd name="connsiteX24" fmla="*/ 1082657 w 2470072"/>
              <a:gd name="connsiteY24" fmla="*/ 961986 h 4408238"/>
              <a:gd name="connsiteX25" fmla="*/ 1036937 w 2470072"/>
              <a:gd name="connsiteY25" fmla="*/ 1335366 h 4408238"/>
              <a:gd name="connsiteX26" fmla="*/ 823577 w 2470072"/>
              <a:gd name="connsiteY26" fmla="*/ 2181186 h 4408238"/>
              <a:gd name="connsiteX27" fmla="*/ 564497 w 2470072"/>
              <a:gd name="connsiteY27" fmla="*/ 3004146 h 4408238"/>
              <a:gd name="connsiteX28" fmla="*/ 297797 w 2470072"/>
              <a:gd name="connsiteY28" fmla="*/ 3613746 h 4408238"/>
              <a:gd name="connsiteX29" fmla="*/ 252077 w 2470072"/>
              <a:gd name="connsiteY29" fmla="*/ 3849966 h 4408238"/>
              <a:gd name="connsiteX30" fmla="*/ 229217 w 2470072"/>
              <a:gd name="connsiteY30" fmla="*/ 4009986 h 4408238"/>
              <a:gd name="connsiteX31" fmla="*/ 15857 w 2470072"/>
              <a:gd name="connsiteY31" fmla="*/ 4162386 h 4408238"/>
              <a:gd name="connsiteX32" fmla="*/ 46337 w 2470072"/>
              <a:gd name="connsiteY32" fmla="*/ 4200486 h 4408238"/>
              <a:gd name="connsiteX33" fmla="*/ 290177 w 2470072"/>
              <a:gd name="connsiteY33" fmla="*/ 4048086 h 4408238"/>
              <a:gd name="connsiteX34" fmla="*/ 495917 w 2470072"/>
              <a:gd name="connsiteY34" fmla="*/ 4177626 h 4408238"/>
              <a:gd name="connsiteX35" fmla="*/ 777857 w 2470072"/>
              <a:gd name="connsiteY35" fmla="*/ 4368126 h 4408238"/>
              <a:gd name="connsiteX36" fmla="*/ 838817 w 2470072"/>
              <a:gd name="connsiteY36" fmla="*/ 4406226 h 4408238"/>
              <a:gd name="connsiteX0" fmla="*/ 838817 w 2470072"/>
              <a:gd name="connsiteY0" fmla="*/ 4406226 h 4408238"/>
              <a:gd name="connsiteX1" fmla="*/ 937877 w 2470072"/>
              <a:gd name="connsiteY1" fmla="*/ 4330026 h 4408238"/>
              <a:gd name="connsiteX2" fmla="*/ 1075037 w 2470072"/>
              <a:gd name="connsiteY2" fmla="*/ 4261446 h 4408238"/>
              <a:gd name="connsiteX3" fmla="*/ 1189337 w 2470072"/>
              <a:gd name="connsiteY3" fmla="*/ 3971886 h 4408238"/>
              <a:gd name="connsiteX4" fmla="*/ 1334117 w 2470072"/>
              <a:gd name="connsiteY4" fmla="*/ 3720426 h 4408238"/>
              <a:gd name="connsiteX5" fmla="*/ 1532237 w 2470072"/>
              <a:gd name="connsiteY5" fmla="*/ 3446106 h 4408238"/>
              <a:gd name="connsiteX6" fmla="*/ 1768457 w 2470072"/>
              <a:gd name="connsiteY6" fmla="*/ 3316566 h 4408238"/>
              <a:gd name="connsiteX7" fmla="*/ 1943717 w 2470072"/>
              <a:gd name="connsiteY7" fmla="*/ 3400386 h 4408238"/>
              <a:gd name="connsiteX8" fmla="*/ 1974197 w 2470072"/>
              <a:gd name="connsiteY8" fmla="*/ 3354666 h 4408238"/>
              <a:gd name="connsiteX9" fmla="*/ 1791317 w 2470072"/>
              <a:gd name="connsiteY9" fmla="*/ 3263226 h 4408238"/>
              <a:gd name="connsiteX10" fmla="*/ 1821797 w 2470072"/>
              <a:gd name="connsiteY10" fmla="*/ 2973666 h 4408238"/>
              <a:gd name="connsiteX11" fmla="*/ 2042777 w 2470072"/>
              <a:gd name="connsiteY11" fmla="*/ 1990686 h 4408238"/>
              <a:gd name="connsiteX12" fmla="*/ 2347577 w 2470072"/>
              <a:gd name="connsiteY12" fmla="*/ 961986 h 4408238"/>
              <a:gd name="connsiteX13" fmla="*/ 2469497 w 2470072"/>
              <a:gd name="connsiteY13" fmla="*/ 603846 h 4408238"/>
              <a:gd name="connsiteX14" fmla="*/ 2378057 w 2470072"/>
              <a:gd name="connsiteY14" fmla="*/ 360006 h 4408238"/>
              <a:gd name="connsiteX15" fmla="*/ 2060557 w 2470072"/>
              <a:gd name="connsiteY15" fmla="*/ 55206 h 4408238"/>
              <a:gd name="connsiteX16" fmla="*/ 1971657 w 2470072"/>
              <a:gd name="connsiteY16" fmla="*/ 1866 h 4408238"/>
              <a:gd name="connsiteX17" fmla="*/ 1859897 w 2470072"/>
              <a:gd name="connsiteY17" fmla="*/ 27266 h 4408238"/>
              <a:gd name="connsiteX18" fmla="*/ 1707497 w 2470072"/>
              <a:gd name="connsiteY18" fmla="*/ 166966 h 4408238"/>
              <a:gd name="connsiteX19" fmla="*/ 1471277 w 2470072"/>
              <a:gd name="connsiteY19" fmla="*/ 542886 h 4408238"/>
              <a:gd name="connsiteX20" fmla="*/ 1204577 w 2470072"/>
              <a:gd name="connsiteY20" fmla="*/ 855306 h 4408238"/>
              <a:gd name="connsiteX21" fmla="*/ 1075037 w 2470072"/>
              <a:gd name="connsiteY21" fmla="*/ 893406 h 4408238"/>
              <a:gd name="connsiteX22" fmla="*/ 922637 w 2470072"/>
              <a:gd name="connsiteY22" fmla="*/ 847686 h 4408238"/>
              <a:gd name="connsiteX23" fmla="*/ 899777 w 2470072"/>
              <a:gd name="connsiteY23" fmla="*/ 901026 h 4408238"/>
              <a:gd name="connsiteX24" fmla="*/ 1082657 w 2470072"/>
              <a:gd name="connsiteY24" fmla="*/ 961986 h 4408238"/>
              <a:gd name="connsiteX25" fmla="*/ 1036937 w 2470072"/>
              <a:gd name="connsiteY25" fmla="*/ 1335366 h 4408238"/>
              <a:gd name="connsiteX26" fmla="*/ 823577 w 2470072"/>
              <a:gd name="connsiteY26" fmla="*/ 2181186 h 4408238"/>
              <a:gd name="connsiteX27" fmla="*/ 564497 w 2470072"/>
              <a:gd name="connsiteY27" fmla="*/ 3004146 h 4408238"/>
              <a:gd name="connsiteX28" fmla="*/ 297797 w 2470072"/>
              <a:gd name="connsiteY28" fmla="*/ 3613746 h 4408238"/>
              <a:gd name="connsiteX29" fmla="*/ 252077 w 2470072"/>
              <a:gd name="connsiteY29" fmla="*/ 3849966 h 4408238"/>
              <a:gd name="connsiteX30" fmla="*/ 229217 w 2470072"/>
              <a:gd name="connsiteY30" fmla="*/ 4009986 h 4408238"/>
              <a:gd name="connsiteX31" fmla="*/ 15857 w 2470072"/>
              <a:gd name="connsiteY31" fmla="*/ 4162386 h 4408238"/>
              <a:gd name="connsiteX32" fmla="*/ 46337 w 2470072"/>
              <a:gd name="connsiteY32" fmla="*/ 4200486 h 4408238"/>
              <a:gd name="connsiteX33" fmla="*/ 290177 w 2470072"/>
              <a:gd name="connsiteY33" fmla="*/ 4048086 h 4408238"/>
              <a:gd name="connsiteX34" fmla="*/ 495917 w 2470072"/>
              <a:gd name="connsiteY34" fmla="*/ 4177626 h 4408238"/>
              <a:gd name="connsiteX35" fmla="*/ 777857 w 2470072"/>
              <a:gd name="connsiteY35" fmla="*/ 4368126 h 4408238"/>
              <a:gd name="connsiteX36" fmla="*/ 838817 w 2470072"/>
              <a:gd name="connsiteY36" fmla="*/ 4406226 h 4408238"/>
              <a:gd name="connsiteX0" fmla="*/ 838817 w 2470072"/>
              <a:gd name="connsiteY0" fmla="*/ 4391438 h 4393450"/>
              <a:gd name="connsiteX1" fmla="*/ 937877 w 2470072"/>
              <a:gd name="connsiteY1" fmla="*/ 4315238 h 4393450"/>
              <a:gd name="connsiteX2" fmla="*/ 1075037 w 2470072"/>
              <a:gd name="connsiteY2" fmla="*/ 4246658 h 4393450"/>
              <a:gd name="connsiteX3" fmla="*/ 1189337 w 2470072"/>
              <a:gd name="connsiteY3" fmla="*/ 3957098 h 4393450"/>
              <a:gd name="connsiteX4" fmla="*/ 1334117 w 2470072"/>
              <a:gd name="connsiteY4" fmla="*/ 3705638 h 4393450"/>
              <a:gd name="connsiteX5" fmla="*/ 1532237 w 2470072"/>
              <a:gd name="connsiteY5" fmla="*/ 3431318 h 4393450"/>
              <a:gd name="connsiteX6" fmla="*/ 1768457 w 2470072"/>
              <a:gd name="connsiteY6" fmla="*/ 3301778 h 4393450"/>
              <a:gd name="connsiteX7" fmla="*/ 1943717 w 2470072"/>
              <a:gd name="connsiteY7" fmla="*/ 3385598 h 4393450"/>
              <a:gd name="connsiteX8" fmla="*/ 1974197 w 2470072"/>
              <a:gd name="connsiteY8" fmla="*/ 3339878 h 4393450"/>
              <a:gd name="connsiteX9" fmla="*/ 1791317 w 2470072"/>
              <a:gd name="connsiteY9" fmla="*/ 3248438 h 4393450"/>
              <a:gd name="connsiteX10" fmla="*/ 1821797 w 2470072"/>
              <a:gd name="connsiteY10" fmla="*/ 2958878 h 4393450"/>
              <a:gd name="connsiteX11" fmla="*/ 2042777 w 2470072"/>
              <a:gd name="connsiteY11" fmla="*/ 1975898 h 4393450"/>
              <a:gd name="connsiteX12" fmla="*/ 2347577 w 2470072"/>
              <a:gd name="connsiteY12" fmla="*/ 947198 h 4393450"/>
              <a:gd name="connsiteX13" fmla="*/ 2469497 w 2470072"/>
              <a:gd name="connsiteY13" fmla="*/ 589058 h 4393450"/>
              <a:gd name="connsiteX14" fmla="*/ 2378057 w 2470072"/>
              <a:gd name="connsiteY14" fmla="*/ 345218 h 4393450"/>
              <a:gd name="connsiteX15" fmla="*/ 2060557 w 2470072"/>
              <a:gd name="connsiteY15" fmla="*/ 40418 h 4393450"/>
              <a:gd name="connsiteX16" fmla="*/ 1941177 w 2470072"/>
              <a:gd name="connsiteY16" fmla="*/ 9938 h 4393450"/>
              <a:gd name="connsiteX17" fmla="*/ 1859897 w 2470072"/>
              <a:gd name="connsiteY17" fmla="*/ 12478 h 4393450"/>
              <a:gd name="connsiteX18" fmla="*/ 1707497 w 2470072"/>
              <a:gd name="connsiteY18" fmla="*/ 152178 h 4393450"/>
              <a:gd name="connsiteX19" fmla="*/ 1471277 w 2470072"/>
              <a:gd name="connsiteY19" fmla="*/ 528098 h 4393450"/>
              <a:gd name="connsiteX20" fmla="*/ 1204577 w 2470072"/>
              <a:gd name="connsiteY20" fmla="*/ 840518 h 4393450"/>
              <a:gd name="connsiteX21" fmla="*/ 1075037 w 2470072"/>
              <a:gd name="connsiteY21" fmla="*/ 878618 h 4393450"/>
              <a:gd name="connsiteX22" fmla="*/ 922637 w 2470072"/>
              <a:gd name="connsiteY22" fmla="*/ 832898 h 4393450"/>
              <a:gd name="connsiteX23" fmla="*/ 899777 w 2470072"/>
              <a:gd name="connsiteY23" fmla="*/ 886238 h 4393450"/>
              <a:gd name="connsiteX24" fmla="*/ 1082657 w 2470072"/>
              <a:gd name="connsiteY24" fmla="*/ 947198 h 4393450"/>
              <a:gd name="connsiteX25" fmla="*/ 1036937 w 2470072"/>
              <a:gd name="connsiteY25" fmla="*/ 1320578 h 4393450"/>
              <a:gd name="connsiteX26" fmla="*/ 823577 w 2470072"/>
              <a:gd name="connsiteY26" fmla="*/ 2166398 h 4393450"/>
              <a:gd name="connsiteX27" fmla="*/ 564497 w 2470072"/>
              <a:gd name="connsiteY27" fmla="*/ 2989358 h 4393450"/>
              <a:gd name="connsiteX28" fmla="*/ 297797 w 2470072"/>
              <a:gd name="connsiteY28" fmla="*/ 3598958 h 4393450"/>
              <a:gd name="connsiteX29" fmla="*/ 252077 w 2470072"/>
              <a:gd name="connsiteY29" fmla="*/ 3835178 h 4393450"/>
              <a:gd name="connsiteX30" fmla="*/ 229217 w 2470072"/>
              <a:gd name="connsiteY30" fmla="*/ 3995198 h 4393450"/>
              <a:gd name="connsiteX31" fmla="*/ 15857 w 2470072"/>
              <a:gd name="connsiteY31" fmla="*/ 4147598 h 4393450"/>
              <a:gd name="connsiteX32" fmla="*/ 46337 w 2470072"/>
              <a:gd name="connsiteY32" fmla="*/ 4185698 h 4393450"/>
              <a:gd name="connsiteX33" fmla="*/ 290177 w 2470072"/>
              <a:gd name="connsiteY33" fmla="*/ 4033298 h 4393450"/>
              <a:gd name="connsiteX34" fmla="*/ 495917 w 2470072"/>
              <a:gd name="connsiteY34" fmla="*/ 4162838 h 4393450"/>
              <a:gd name="connsiteX35" fmla="*/ 777857 w 2470072"/>
              <a:gd name="connsiteY35" fmla="*/ 4353338 h 4393450"/>
              <a:gd name="connsiteX36" fmla="*/ 838817 w 2470072"/>
              <a:gd name="connsiteY36" fmla="*/ 4391438 h 4393450"/>
              <a:gd name="connsiteX0" fmla="*/ 838817 w 2470072"/>
              <a:gd name="connsiteY0" fmla="*/ 4392057 h 4394069"/>
              <a:gd name="connsiteX1" fmla="*/ 937877 w 2470072"/>
              <a:gd name="connsiteY1" fmla="*/ 4315857 h 4394069"/>
              <a:gd name="connsiteX2" fmla="*/ 1075037 w 2470072"/>
              <a:gd name="connsiteY2" fmla="*/ 4247277 h 4394069"/>
              <a:gd name="connsiteX3" fmla="*/ 1189337 w 2470072"/>
              <a:gd name="connsiteY3" fmla="*/ 3957717 h 4394069"/>
              <a:gd name="connsiteX4" fmla="*/ 1334117 w 2470072"/>
              <a:gd name="connsiteY4" fmla="*/ 3706257 h 4394069"/>
              <a:gd name="connsiteX5" fmla="*/ 1532237 w 2470072"/>
              <a:gd name="connsiteY5" fmla="*/ 3431937 h 4394069"/>
              <a:gd name="connsiteX6" fmla="*/ 1768457 w 2470072"/>
              <a:gd name="connsiteY6" fmla="*/ 3302397 h 4394069"/>
              <a:gd name="connsiteX7" fmla="*/ 1943717 w 2470072"/>
              <a:gd name="connsiteY7" fmla="*/ 3386217 h 4394069"/>
              <a:gd name="connsiteX8" fmla="*/ 1974197 w 2470072"/>
              <a:gd name="connsiteY8" fmla="*/ 3340497 h 4394069"/>
              <a:gd name="connsiteX9" fmla="*/ 1791317 w 2470072"/>
              <a:gd name="connsiteY9" fmla="*/ 3249057 h 4394069"/>
              <a:gd name="connsiteX10" fmla="*/ 1821797 w 2470072"/>
              <a:gd name="connsiteY10" fmla="*/ 2959497 h 4394069"/>
              <a:gd name="connsiteX11" fmla="*/ 2042777 w 2470072"/>
              <a:gd name="connsiteY11" fmla="*/ 1976517 h 4394069"/>
              <a:gd name="connsiteX12" fmla="*/ 2347577 w 2470072"/>
              <a:gd name="connsiteY12" fmla="*/ 947817 h 4394069"/>
              <a:gd name="connsiteX13" fmla="*/ 2469497 w 2470072"/>
              <a:gd name="connsiteY13" fmla="*/ 589677 h 4394069"/>
              <a:gd name="connsiteX14" fmla="*/ 2378057 w 2470072"/>
              <a:gd name="connsiteY14" fmla="*/ 345837 h 4394069"/>
              <a:gd name="connsiteX15" fmla="*/ 2060557 w 2470072"/>
              <a:gd name="connsiteY15" fmla="*/ 53737 h 4394069"/>
              <a:gd name="connsiteX16" fmla="*/ 1941177 w 2470072"/>
              <a:gd name="connsiteY16" fmla="*/ 10557 h 4394069"/>
              <a:gd name="connsiteX17" fmla="*/ 1859897 w 2470072"/>
              <a:gd name="connsiteY17" fmla="*/ 13097 h 4394069"/>
              <a:gd name="connsiteX18" fmla="*/ 1707497 w 2470072"/>
              <a:gd name="connsiteY18" fmla="*/ 152797 h 4394069"/>
              <a:gd name="connsiteX19" fmla="*/ 1471277 w 2470072"/>
              <a:gd name="connsiteY19" fmla="*/ 528717 h 4394069"/>
              <a:gd name="connsiteX20" fmla="*/ 1204577 w 2470072"/>
              <a:gd name="connsiteY20" fmla="*/ 841137 h 4394069"/>
              <a:gd name="connsiteX21" fmla="*/ 1075037 w 2470072"/>
              <a:gd name="connsiteY21" fmla="*/ 879237 h 4394069"/>
              <a:gd name="connsiteX22" fmla="*/ 922637 w 2470072"/>
              <a:gd name="connsiteY22" fmla="*/ 833517 h 4394069"/>
              <a:gd name="connsiteX23" fmla="*/ 899777 w 2470072"/>
              <a:gd name="connsiteY23" fmla="*/ 886857 h 4394069"/>
              <a:gd name="connsiteX24" fmla="*/ 1082657 w 2470072"/>
              <a:gd name="connsiteY24" fmla="*/ 947817 h 4394069"/>
              <a:gd name="connsiteX25" fmla="*/ 1036937 w 2470072"/>
              <a:gd name="connsiteY25" fmla="*/ 1321197 h 4394069"/>
              <a:gd name="connsiteX26" fmla="*/ 823577 w 2470072"/>
              <a:gd name="connsiteY26" fmla="*/ 2167017 h 4394069"/>
              <a:gd name="connsiteX27" fmla="*/ 564497 w 2470072"/>
              <a:gd name="connsiteY27" fmla="*/ 2989977 h 4394069"/>
              <a:gd name="connsiteX28" fmla="*/ 297797 w 2470072"/>
              <a:gd name="connsiteY28" fmla="*/ 3599577 h 4394069"/>
              <a:gd name="connsiteX29" fmla="*/ 252077 w 2470072"/>
              <a:gd name="connsiteY29" fmla="*/ 3835797 h 4394069"/>
              <a:gd name="connsiteX30" fmla="*/ 229217 w 2470072"/>
              <a:gd name="connsiteY30" fmla="*/ 3995817 h 4394069"/>
              <a:gd name="connsiteX31" fmla="*/ 15857 w 2470072"/>
              <a:gd name="connsiteY31" fmla="*/ 4148217 h 4394069"/>
              <a:gd name="connsiteX32" fmla="*/ 46337 w 2470072"/>
              <a:gd name="connsiteY32" fmla="*/ 4186317 h 4394069"/>
              <a:gd name="connsiteX33" fmla="*/ 290177 w 2470072"/>
              <a:gd name="connsiteY33" fmla="*/ 4033917 h 4394069"/>
              <a:gd name="connsiteX34" fmla="*/ 495917 w 2470072"/>
              <a:gd name="connsiteY34" fmla="*/ 4163457 h 4394069"/>
              <a:gd name="connsiteX35" fmla="*/ 777857 w 2470072"/>
              <a:gd name="connsiteY35" fmla="*/ 4353957 h 4394069"/>
              <a:gd name="connsiteX36" fmla="*/ 838817 w 2470072"/>
              <a:gd name="connsiteY36" fmla="*/ 4392057 h 4394069"/>
              <a:gd name="connsiteX0" fmla="*/ 838817 w 2470072"/>
              <a:gd name="connsiteY0" fmla="*/ 4383287 h 4385299"/>
              <a:gd name="connsiteX1" fmla="*/ 937877 w 2470072"/>
              <a:gd name="connsiteY1" fmla="*/ 4307087 h 4385299"/>
              <a:gd name="connsiteX2" fmla="*/ 1075037 w 2470072"/>
              <a:gd name="connsiteY2" fmla="*/ 4238507 h 4385299"/>
              <a:gd name="connsiteX3" fmla="*/ 1189337 w 2470072"/>
              <a:gd name="connsiteY3" fmla="*/ 3948947 h 4385299"/>
              <a:gd name="connsiteX4" fmla="*/ 1334117 w 2470072"/>
              <a:gd name="connsiteY4" fmla="*/ 3697487 h 4385299"/>
              <a:gd name="connsiteX5" fmla="*/ 1532237 w 2470072"/>
              <a:gd name="connsiteY5" fmla="*/ 3423167 h 4385299"/>
              <a:gd name="connsiteX6" fmla="*/ 1768457 w 2470072"/>
              <a:gd name="connsiteY6" fmla="*/ 3293627 h 4385299"/>
              <a:gd name="connsiteX7" fmla="*/ 1943717 w 2470072"/>
              <a:gd name="connsiteY7" fmla="*/ 3377447 h 4385299"/>
              <a:gd name="connsiteX8" fmla="*/ 1974197 w 2470072"/>
              <a:gd name="connsiteY8" fmla="*/ 3331727 h 4385299"/>
              <a:gd name="connsiteX9" fmla="*/ 1791317 w 2470072"/>
              <a:gd name="connsiteY9" fmla="*/ 3240287 h 4385299"/>
              <a:gd name="connsiteX10" fmla="*/ 1821797 w 2470072"/>
              <a:gd name="connsiteY10" fmla="*/ 2950727 h 4385299"/>
              <a:gd name="connsiteX11" fmla="*/ 2042777 w 2470072"/>
              <a:gd name="connsiteY11" fmla="*/ 1967747 h 4385299"/>
              <a:gd name="connsiteX12" fmla="*/ 2347577 w 2470072"/>
              <a:gd name="connsiteY12" fmla="*/ 939047 h 4385299"/>
              <a:gd name="connsiteX13" fmla="*/ 2469497 w 2470072"/>
              <a:gd name="connsiteY13" fmla="*/ 580907 h 4385299"/>
              <a:gd name="connsiteX14" fmla="*/ 2378057 w 2470072"/>
              <a:gd name="connsiteY14" fmla="*/ 337067 h 4385299"/>
              <a:gd name="connsiteX15" fmla="*/ 2060557 w 2470072"/>
              <a:gd name="connsiteY15" fmla="*/ 44967 h 4385299"/>
              <a:gd name="connsiteX16" fmla="*/ 1941177 w 2470072"/>
              <a:gd name="connsiteY16" fmla="*/ 1787 h 4385299"/>
              <a:gd name="connsiteX17" fmla="*/ 1852277 w 2470072"/>
              <a:gd name="connsiteY17" fmla="*/ 22107 h 4385299"/>
              <a:gd name="connsiteX18" fmla="*/ 1707497 w 2470072"/>
              <a:gd name="connsiteY18" fmla="*/ 144027 h 4385299"/>
              <a:gd name="connsiteX19" fmla="*/ 1471277 w 2470072"/>
              <a:gd name="connsiteY19" fmla="*/ 519947 h 4385299"/>
              <a:gd name="connsiteX20" fmla="*/ 1204577 w 2470072"/>
              <a:gd name="connsiteY20" fmla="*/ 832367 h 4385299"/>
              <a:gd name="connsiteX21" fmla="*/ 1075037 w 2470072"/>
              <a:gd name="connsiteY21" fmla="*/ 870467 h 4385299"/>
              <a:gd name="connsiteX22" fmla="*/ 922637 w 2470072"/>
              <a:gd name="connsiteY22" fmla="*/ 824747 h 4385299"/>
              <a:gd name="connsiteX23" fmla="*/ 899777 w 2470072"/>
              <a:gd name="connsiteY23" fmla="*/ 878087 h 4385299"/>
              <a:gd name="connsiteX24" fmla="*/ 1082657 w 2470072"/>
              <a:gd name="connsiteY24" fmla="*/ 939047 h 4385299"/>
              <a:gd name="connsiteX25" fmla="*/ 1036937 w 2470072"/>
              <a:gd name="connsiteY25" fmla="*/ 1312427 h 4385299"/>
              <a:gd name="connsiteX26" fmla="*/ 823577 w 2470072"/>
              <a:gd name="connsiteY26" fmla="*/ 2158247 h 4385299"/>
              <a:gd name="connsiteX27" fmla="*/ 564497 w 2470072"/>
              <a:gd name="connsiteY27" fmla="*/ 2981207 h 4385299"/>
              <a:gd name="connsiteX28" fmla="*/ 297797 w 2470072"/>
              <a:gd name="connsiteY28" fmla="*/ 3590807 h 4385299"/>
              <a:gd name="connsiteX29" fmla="*/ 252077 w 2470072"/>
              <a:gd name="connsiteY29" fmla="*/ 3827027 h 4385299"/>
              <a:gd name="connsiteX30" fmla="*/ 229217 w 2470072"/>
              <a:gd name="connsiteY30" fmla="*/ 3987047 h 4385299"/>
              <a:gd name="connsiteX31" fmla="*/ 15857 w 2470072"/>
              <a:gd name="connsiteY31" fmla="*/ 4139447 h 4385299"/>
              <a:gd name="connsiteX32" fmla="*/ 46337 w 2470072"/>
              <a:gd name="connsiteY32" fmla="*/ 4177547 h 4385299"/>
              <a:gd name="connsiteX33" fmla="*/ 290177 w 2470072"/>
              <a:gd name="connsiteY33" fmla="*/ 4025147 h 4385299"/>
              <a:gd name="connsiteX34" fmla="*/ 495917 w 2470072"/>
              <a:gd name="connsiteY34" fmla="*/ 4154687 h 4385299"/>
              <a:gd name="connsiteX35" fmla="*/ 777857 w 2470072"/>
              <a:gd name="connsiteY35" fmla="*/ 4345187 h 4385299"/>
              <a:gd name="connsiteX36" fmla="*/ 838817 w 2470072"/>
              <a:gd name="connsiteY36" fmla="*/ 4383287 h 4385299"/>
              <a:gd name="connsiteX0" fmla="*/ 838817 w 2470072"/>
              <a:gd name="connsiteY0" fmla="*/ 4390108 h 4392120"/>
              <a:gd name="connsiteX1" fmla="*/ 937877 w 2470072"/>
              <a:gd name="connsiteY1" fmla="*/ 4313908 h 4392120"/>
              <a:gd name="connsiteX2" fmla="*/ 1075037 w 2470072"/>
              <a:gd name="connsiteY2" fmla="*/ 4245328 h 4392120"/>
              <a:gd name="connsiteX3" fmla="*/ 1189337 w 2470072"/>
              <a:gd name="connsiteY3" fmla="*/ 3955768 h 4392120"/>
              <a:gd name="connsiteX4" fmla="*/ 1334117 w 2470072"/>
              <a:gd name="connsiteY4" fmla="*/ 3704308 h 4392120"/>
              <a:gd name="connsiteX5" fmla="*/ 1532237 w 2470072"/>
              <a:gd name="connsiteY5" fmla="*/ 3429988 h 4392120"/>
              <a:gd name="connsiteX6" fmla="*/ 1768457 w 2470072"/>
              <a:gd name="connsiteY6" fmla="*/ 3300448 h 4392120"/>
              <a:gd name="connsiteX7" fmla="*/ 1943717 w 2470072"/>
              <a:gd name="connsiteY7" fmla="*/ 3384268 h 4392120"/>
              <a:gd name="connsiteX8" fmla="*/ 1974197 w 2470072"/>
              <a:gd name="connsiteY8" fmla="*/ 3338548 h 4392120"/>
              <a:gd name="connsiteX9" fmla="*/ 1791317 w 2470072"/>
              <a:gd name="connsiteY9" fmla="*/ 3247108 h 4392120"/>
              <a:gd name="connsiteX10" fmla="*/ 1821797 w 2470072"/>
              <a:gd name="connsiteY10" fmla="*/ 2957548 h 4392120"/>
              <a:gd name="connsiteX11" fmla="*/ 2042777 w 2470072"/>
              <a:gd name="connsiteY11" fmla="*/ 1974568 h 4392120"/>
              <a:gd name="connsiteX12" fmla="*/ 2347577 w 2470072"/>
              <a:gd name="connsiteY12" fmla="*/ 945868 h 4392120"/>
              <a:gd name="connsiteX13" fmla="*/ 2469497 w 2470072"/>
              <a:gd name="connsiteY13" fmla="*/ 587728 h 4392120"/>
              <a:gd name="connsiteX14" fmla="*/ 2378057 w 2470072"/>
              <a:gd name="connsiteY14" fmla="*/ 343888 h 4392120"/>
              <a:gd name="connsiteX15" fmla="*/ 2060557 w 2470072"/>
              <a:gd name="connsiteY15" fmla="*/ 51788 h 4392120"/>
              <a:gd name="connsiteX16" fmla="*/ 1938637 w 2470072"/>
              <a:gd name="connsiteY16" fmla="*/ 988 h 4392120"/>
              <a:gd name="connsiteX17" fmla="*/ 1852277 w 2470072"/>
              <a:gd name="connsiteY17" fmla="*/ 28928 h 4392120"/>
              <a:gd name="connsiteX18" fmla="*/ 1707497 w 2470072"/>
              <a:gd name="connsiteY18" fmla="*/ 150848 h 4392120"/>
              <a:gd name="connsiteX19" fmla="*/ 1471277 w 2470072"/>
              <a:gd name="connsiteY19" fmla="*/ 526768 h 4392120"/>
              <a:gd name="connsiteX20" fmla="*/ 1204577 w 2470072"/>
              <a:gd name="connsiteY20" fmla="*/ 839188 h 4392120"/>
              <a:gd name="connsiteX21" fmla="*/ 1075037 w 2470072"/>
              <a:gd name="connsiteY21" fmla="*/ 877288 h 4392120"/>
              <a:gd name="connsiteX22" fmla="*/ 922637 w 2470072"/>
              <a:gd name="connsiteY22" fmla="*/ 831568 h 4392120"/>
              <a:gd name="connsiteX23" fmla="*/ 899777 w 2470072"/>
              <a:gd name="connsiteY23" fmla="*/ 884908 h 4392120"/>
              <a:gd name="connsiteX24" fmla="*/ 1082657 w 2470072"/>
              <a:gd name="connsiteY24" fmla="*/ 945868 h 4392120"/>
              <a:gd name="connsiteX25" fmla="*/ 1036937 w 2470072"/>
              <a:gd name="connsiteY25" fmla="*/ 1319248 h 4392120"/>
              <a:gd name="connsiteX26" fmla="*/ 823577 w 2470072"/>
              <a:gd name="connsiteY26" fmla="*/ 2165068 h 4392120"/>
              <a:gd name="connsiteX27" fmla="*/ 564497 w 2470072"/>
              <a:gd name="connsiteY27" fmla="*/ 2988028 h 4392120"/>
              <a:gd name="connsiteX28" fmla="*/ 297797 w 2470072"/>
              <a:gd name="connsiteY28" fmla="*/ 3597628 h 4392120"/>
              <a:gd name="connsiteX29" fmla="*/ 252077 w 2470072"/>
              <a:gd name="connsiteY29" fmla="*/ 3833848 h 4392120"/>
              <a:gd name="connsiteX30" fmla="*/ 229217 w 2470072"/>
              <a:gd name="connsiteY30" fmla="*/ 3993868 h 4392120"/>
              <a:gd name="connsiteX31" fmla="*/ 15857 w 2470072"/>
              <a:gd name="connsiteY31" fmla="*/ 4146268 h 4392120"/>
              <a:gd name="connsiteX32" fmla="*/ 46337 w 2470072"/>
              <a:gd name="connsiteY32" fmla="*/ 4184368 h 4392120"/>
              <a:gd name="connsiteX33" fmla="*/ 290177 w 2470072"/>
              <a:gd name="connsiteY33" fmla="*/ 4031968 h 4392120"/>
              <a:gd name="connsiteX34" fmla="*/ 495917 w 2470072"/>
              <a:gd name="connsiteY34" fmla="*/ 4161508 h 4392120"/>
              <a:gd name="connsiteX35" fmla="*/ 777857 w 2470072"/>
              <a:gd name="connsiteY35" fmla="*/ 4352008 h 4392120"/>
              <a:gd name="connsiteX36" fmla="*/ 838817 w 2470072"/>
              <a:gd name="connsiteY36" fmla="*/ 4390108 h 4392120"/>
              <a:gd name="connsiteX0" fmla="*/ 838817 w 2470072"/>
              <a:gd name="connsiteY0" fmla="*/ 4390241 h 4392253"/>
              <a:gd name="connsiteX1" fmla="*/ 937877 w 2470072"/>
              <a:gd name="connsiteY1" fmla="*/ 4314041 h 4392253"/>
              <a:gd name="connsiteX2" fmla="*/ 1075037 w 2470072"/>
              <a:gd name="connsiteY2" fmla="*/ 4245461 h 4392253"/>
              <a:gd name="connsiteX3" fmla="*/ 1189337 w 2470072"/>
              <a:gd name="connsiteY3" fmla="*/ 3955901 h 4392253"/>
              <a:gd name="connsiteX4" fmla="*/ 1334117 w 2470072"/>
              <a:gd name="connsiteY4" fmla="*/ 3704441 h 4392253"/>
              <a:gd name="connsiteX5" fmla="*/ 1532237 w 2470072"/>
              <a:gd name="connsiteY5" fmla="*/ 3430121 h 4392253"/>
              <a:gd name="connsiteX6" fmla="*/ 1768457 w 2470072"/>
              <a:gd name="connsiteY6" fmla="*/ 3300581 h 4392253"/>
              <a:gd name="connsiteX7" fmla="*/ 1943717 w 2470072"/>
              <a:gd name="connsiteY7" fmla="*/ 3384401 h 4392253"/>
              <a:gd name="connsiteX8" fmla="*/ 1974197 w 2470072"/>
              <a:gd name="connsiteY8" fmla="*/ 3338681 h 4392253"/>
              <a:gd name="connsiteX9" fmla="*/ 1791317 w 2470072"/>
              <a:gd name="connsiteY9" fmla="*/ 3247241 h 4392253"/>
              <a:gd name="connsiteX10" fmla="*/ 1821797 w 2470072"/>
              <a:gd name="connsiteY10" fmla="*/ 2957681 h 4392253"/>
              <a:gd name="connsiteX11" fmla="*/ 2042777 w 2470072"/>
              <a:gd name="connsiteY11" fmla="*/ 1974701 h 4392253"/>
              <a:gd name="connsiteX12" fmla="*/ 2347577 w 2470072"/>
              <a:gd name="connsiteY12" fmla="*/ 946001 h 4392253"/>
              <a:gd name="connsiteX13" fmla="*/ 2469497 w 2470072"/>
              <a:gd name="connsiteY13" fmla="*/ 587861 h 4392253"/>
              <a:gd name="connsiteX14" fmla="*/ 2378057 w 2470072"/>
              <a:gd name="connsiteY14" fmla="*/ 344021 h 4392253"/>
              <a:gd name="connsiteX15" fmla="*/ 2060557 w 2470072"/>
              <a:gd name="connsiteY15" fmla="*/ 51921 h 4392253"/>
              <a:gd name="connsiteX16" fmla="*/ 1938637 w 2470072"/>
              <a:gd name="connsiteY16" fmla="*/ 1121 h 4392253"/>
              <a:gd name="connsiteX17" fmla="*/ 1852277 w 2470072"/>
              <a:gd name="connsiteY17" fmla="*/ 29061 h 4392253"/>
              <a:gd name="connsiteX18" fmla="*/ 1707497 w 2470072"/>
              <a:gd name="connsiteY18" fmla="*/ 161141 h 4392253"/>
              <a:gd name="connsiteX19" fmla="*/ 1471277 w 2470072"/>
              <a:gd name="connsiteY19" fmla="*/ 526901 h 4392253"/>
              <a:gd name="connsiteX20" fmla="*/ 1204577 w 2470072"/>
              <a:gd name="connsiteY20" fmla="*/ 839321 h 4392253"/>
              <a:gd name="connsiteX21" fmla="*/ 1075037 w 2470072"/>
              <a:gd name="connsiteY21" fmla="*/ 877421 h 4392253"/>
              <a:gd name="connsiteX22" fmla="*/ 922637 w 2470072"/>
              <a:gd name="connsiteY22" fmla="*/ 831701 h 4392253"/>
              <a:gd name="connsiteX23" fmla="*/ 899777 w 2470072"/>
              <a:gd name="connsiteY23" fmla="*/ 885041 h 4392253"/>
              <a:gd name="connsiteX24" fmla="*/ 1082657 w 2470072"/>
              <a:gd name="connsiteY24" fmla="*/ 946001 h 4392253"/>
              <a:gd name="connsiteX25" fmla="*/ 1036937 w 2470072"/>
              <a:gd name="connsiteY25" fmla="*/ 1319381 h 4392253"/>
              <a:gd name="connsiteX26" fmla="*/ 823577 w 2470072"/>
              <a:gd name="connsiteY26" fmla="*/ 2165201 h 4392253"/>
              <a:gd name="connsiteX27" fmla="*/ 564497 w 2470072"/>
              <a:gd name="connsiteY27" fmla="*/ 2988161 h 4392253"/>
              <a:gd name="connsiteX28" fmla="*/ 297797 w 2470072"/>
              <a:gd name="connsiteY28" fmla="*/ 3597761 h 4392253"/>
              <a:gd name="connsiteX29" fmla="*/ 252077 w 2470072"/>
              <a:gd name="connsiteY29" fmla="*/ 3833981 h 4392253"/>
              <a:gd name="connsiteX30" fmla="*/ 229217 w 2470072"/>
              <a:gd name="connsiteY30" fmla="*/ 3994001 h 4392253"/>
              <a:gd name="connsiteX31" fmla="*/ 15857 w 2470072"/>
              <a:gd name="connsiteY31" fmla="*/ 4146401 h 4392253"/>
              <a:gd name="connsiteX32" fmla="*/ 46337 w 2470072"/>
              <a:gd name="connsiteY32" fmla="*/ 4184501 h 4392253"/>
              <a:gd name="connsiteX33" fmla="*/ 290177 w 2470072"/>
              <a:gd name="connsiteY33" fmla="*/ 4032101 h 4392253"/>
              <a:gd name="connsiteX34" fmla="*/ 495917 w 2470072"/>
              <a:gd name="connsiteY34" fmla="*/ 4161641 h 4392253"/>
              <a:gd name="connsiteX35" fmla="*/ 777857 w 2470072"/>
              <a:gd name="connsiteY35" fmla="*/ 4352141 h 4392253"/>
              <a:gd name="connsiteX36" fmla="*/ 838817 w 2470072"/>
              <a:gd name="connsiteY36" fmla="*/ 4390241 h 4392253"/>
              <a:gd name="connsiteX0" fmla="*/ 838817 w 2470072"/>
              <a:gd name="connsiteY0" fmla="*/ 4390241 h 4392253"/>
              <a:gd name="connsiteX1" fmla="*/ 937877 w 2470072"/>
              <a:gd name="connsiteY1" fmla="*/ 4314041 h 4392253"/>
              <a:gd name="connsiteX2" fmla="*/ 1075037 w 2470072"/>
              <a:gd name="connsiteY2" fmla="*/ 4245461 h 4392253"/>
              <a:gd name="connsiteX3" fmla="*/ 1189337 w 2470072"/>
              <a:gd name="connsiteY3" fmla="*/ 3955901 h 4392253"/>
              <a:gd name="connsiteX4" fmla="*/ 1334117 w 2470072"/>
              <a:gd name="connsiteY4" fmla="*/ 3704441 h 4392253"/>
              <a:gd name="connsiteX5" fmla="*/ 1532237 w 2470072"/>
              <a:gd name="connsiteY5" fmla="*/ 3430121 h 4392253"/>
              <a:gd name="connsiteX6" fmla="*/ 1768457 w 2470072"/>
              <a:gd name="connsiteY6" fmla="*/ 3300581 h 4392253"/>
              <a:gd name="connsiteX7" fmla="*/ 1943717 w 2470072"/>
              <a:gd name="connsiteY7" fmla="*/ 3384401 h 4392253"/>
              <a:gd name="connsiteX8" fmla="*/ 1974197 w 2470072"/>
              <a:gd name="connsiteY8" fmla="*/ 3338681 h 4392253"/>
              <a:gd name="connsiteX9" fmla="*/ 1791317 w 2470072"/>
              <a:gd name="connsiteY9" fmla="*/ 3247241 h 4392253"/>
              <a:gd name="connsiteX10" fmla="*/ 1821797 w 2470072"/>
              <a:gd name="connsiteY10" fmla="*/ 2957681 h 4392253"/>
              <a:gd name="connsiteX11" fmla="*/ 2042777 w 2470072"/>
              <a:gd name="connsiteY11" fmla="*/ 1974701 h 4392253"/>
              <a:gd name="connsiteX12" fmla="*/ 2347577 w 2470072"/>
              <a:gd name="connsiteY12" fmla="*/ 946001 h 4392253"/>
              <a:gd name="connsiteX13" fmla="*/ 2469497 w 2470072"/>
              <a:gd name="connsiteY13" fmla="*/ 587861 h 4392253"/>
              <a:gd name="connsiteX14" fmla="*/ 2378057 w 2470072"/>
              <a:gd name="connsiteY14" fmla="*/ 344021 h 4392253"/>
              <a:gd name="connsiteX15" fmla="*/ 2060557 w 2470072"/>
              <a:gd name="connsiteY15" fmla="*/ 51921 h 4392253"/>
              <a:gd name="connsiteX16" fmla="*/ 1951337 w 2470072"/>
              <a:gd name="connsiteY16" fmla="*/ 1121 h 4392253"/>
              <a:gd name="connsiteX17" fmla="*/ 1852277 w 2470072"/>
              <a:gd name="connsiteY17" fmla="*/ 29061 h 4392253"/>
              <a:gd name="connsiteX18" fmla="*/ 1707497 w 2470072"/>
              <a:gd name="connsiteY18" fmla="*/ 161141 h 4392253"/>
              <a:gd name="connsiteX19" fmla="*/ 1471277 w 2470072"/>
              <a:gd name="connsiteY19" fmla="*/ 526901 h 4392253"/>
              <a:gd name="connsiteX20" fmla="*/ 1204577 w 2470072"/>
              <a:gd name="connsiteY20" fmla="*/ 839321 h 4392253"/>
              <a:gd name="connsiteX21" fmla="*/ 1075037 w 2470072"/>
              <a:gd name="connsiteY21" fmla="*/ 877421 h 4392253"/>
              <a:gd name="connsiteX22" fmla="*/ 922637 w 2470072"/>
              <a:gd name="connsiteY22" fmla="*/ 831701 h 4392253"/>
              <a:gd name="connsiteX23" fmla="*/ 899777 w 2470072"/>
              <a:gd name="connsiteY23" fmla="*/ 885041 h 4392253"/>
              <a:gd name="connsiteX24" fmla="*/ 1082657 w 2470072"/>
              <a:gd name="connsiteY24" fmla="*/ 946001 h 4392253"/>
              <a:gd name="connsiteX25" fmla="*/ 1036937 w 2470072"/>
              <a:gd name="connsiteY25" fmla="*/ 1319381 h 4392253"/>
              <a:gd name="connsiteX26" fmla="*/ 823577 w 2470072"/>
              <a:gd name="connsiteY26" fmla="*/ 2165201 h 4392253"/>
              <a:gd name="connsiteX27" fmla="*/ 564497 w 2470072"/>
              <a:gd name="connsiteY27" fmla="*/ 2988161 h 4392253"/>
              <a:gd name="connsiteX28" fmla="*/ 297797 w 2470072"/>
              <a:gd name="connsiteY28" fmla="*/ 3597761 h 4392253"/>
              <a:gd name="connsiteX29" fmla="*/ 252077 w 2470072"/>
              <a:gd name="connsiteY29" fmla="*/ 3833981 h 4392253"/>
              <a:gd name="connsiteX30" fmla="*/ 229217 w 2470072"/>
              <a:gd name="connsiteY30" fmla="*/ 3994001 h 4392253"/>
              <a:gd name="connsiteX31" fmla="*/ 15857 w 2470072"/>
              <a:gd name="connsiteY31" fmla="*/ 4146401 h 4392253"/>
              <a:gd name="connsiteX32" fmla="*/ 46337 w 2470072"/>
              <a:gd name="connsiteY32" fmla="*/ 4184501 h 4392253"/>
              <a:gd name="connsiteX33" fmla="*/ 290177 w 2470072"/>
              <a:gd name="connsiteY33" fmla="*/ 4032101 h 4392253"/>
              <a:gd name="connsiteX34" fmla="*/ 495917 w 2470072"/>
              <a:gd name="connsiteY34" fmla="*/ 4161641 h 4392253"/>
              <a:gd name="connsiteX35" fmla="*/ 777857 w 2470072"/>
              <a:gd name="connsiteY35" fmla="*/ 4352141 h 4392253"/>
              <a:gd name="connsiteX36" fmla="*/ 838817 w 2470072"/>
              <a:gd name="connsiteY36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68457 w 2445410"/>
              <a:gd name="connsiteY6" fmla="*/ 3300581 h 4392253"/>
              <a:gd name="connsiteX7" fmla="*/ 1943717 w 2445410"/>
              <a:gd name="connsiteY7" fmla="*/ 3384401 h 4392253"/>
              <a:gd name="connsiteX8" fmla="*/ 1974197 w 2445410"/>
              <a:gd name="connsiteY8" fmla="*/ 3338681 h 4392253"/>
              <a:gd name="connsiteX9" fmla="*/ 1791317 w 2445410"/>
              <a:gd name="connsiteY9" fmla="*/ 3247241 h 4392253"/>
              <a:gd name="connsiteX10" fmla="*/ 1821797 w 2445410"/>
              <a:gd name="connsiteY10" fmla="*/ 2957681 h 4392253"/>
              <a:gd name="connsiteX11" fmla="*/ 2042777 w 2445410"/>
              <a:gd name="connsiteY11" fmla="*/ 1974701 h 4392253"/>
              <a:gd name="connsiteX12" fmla="*/ 2347577 w 2445410"/>
              <a:gd name="connsiteY12" fmla="*/ 946001 h 4392253"/>
              <a:gd name="connsiteX13" fmla="*/ 2444097 w 2445410"/>
              <a:gd name="connsiteY13" fmla="*/ 590401 h 4392253"/>
              <a:gd name="connsiteX14" fmla="*/ 2378057 w 2445410"/>
              <a:gd name="connsiteY14" fmla="*/ 344021 h 4392253"/>
              <a:gd name="connsiteX15" fmla="*/ 2060557 w 2445410"/>
              <a:gd name="connsiteY15" fmla="*/ 51921 h 4392253"/>
              <a:gd name="connsiteX16" fmla="*/ 1951337 w 2445410"/>
              <a:gd name="connsiteY16" fmla="*/ 1121 h 4392253"/>
              <a:gd name="connsiteX17" fmla="*/ 1852277 w 2445410"/>
              <a:gd name="connsiteY17" fmla="*/ 29061 h 4392253"/>
              <a:gd name="connsiteX18" fmla="*/ 1707497 w 2445410"/>
              <a:gd name="connsiteY18" fmla="*/ 161141 h 4392253"/>
              <a:gd name="connsiteX19" fmla="*/ 1471277 w 2445410"/>
              <a:gd name="connsiteY19" fmla="*/ 526901 h 4392253"/>
              <a:gd name="connsiteX20" fmla="*/ 1204577 w 2445410"/>
              <a:gd name="connsiteY20" fmla="*/ 839321 h 4392253"/>
              <a:gd name="connsiteX21" fmla="*/ 1075037 w 2445410"/>
              <a:gd name="connsiteY21" fmla="*/ 877421 h 4392253"/>
              <a:gd name="connsiteX22" fmla="*/ 922637 w 2445410"/>
              <a:gd name="connsiteY22" fmla="*/ 831701 h 4392253"/>
              <a:gd name="connsiteX23" fmla="*/ 899777 w 2445410"/>
              <a:gd name="connsiteY23" fmla="*/ 885041 h 4392253"/>
              <a:gd name="connsiteX24" fmla="*/ 1082657 w 2445410"/>
              <a:gd name="connsiteY24" fmla="*/ 946001 h 4392253"/>
              <a:gd name="connsiteX25" fmla="*/ 1036937 w 2445410"/>
              <a:gd name="connsiteY25" fmla="*/ 1319381 h 4392253"/>
              <a:gd name="connsiteX26" fmla="*/ 823577 w 2445410"/>
              <a:gd name="connsiteY26" fmla="*/ 2165201 h 4392253"/>
              <a:gd name="connsiteX27" fmla="*/ 564497 w 2445410"/>
              <a:gd name="connsiteY27" fmla="*/ 2988161 h 4392253"/>
              <a:gd name="connsiteX28" fmla="*/ 297797 w 2445410"/>
              <a:gd name="connsiteY28" fmla="*/ 3597761 h 4392253"/>
              <a:gd name="connsiteX29" fmla="*/ 252077 w 2445410"/>
              <a:gd name="connsiteY29" fmla="*/ 3833981 h 4392253"/>
              <a:gd name="connsiteX30" fmla="*/ 229217 w 2445410"/>
              <a:gd name="connsiteY30" fmla="*/ 3994001 h 4392253"/>
              <a:gd name="connsiteX31" fmla="*/ 15857 w 2445410"/>
              <a:gd name="connsiteY31" fmla="*/ 4146401 h 4392253"/>
              <a:gd name="connsiteX32" fmla="*/ 46337 w 2445410"/>
              <a:gd name="connsiteY32" fmla="*/ 4184501 h 4392253"/>
              <a:gd name="connsiteX33" fmla="*/ 290177 w 2445410"/>
              <a:gd name="connsiteY33" fmla="*/ 4032101 h 4392253"/>
              <a:gd name="connsiteX34" fmla="*/ 495917 w 2445410"/>
              <a:gd name="connsiteY34" fmla="*/ 4161641 h 4392253"/>
              <a:gd name="connsiteX35" fmla="*/ 777857 w 2445410"/>
              <a:gd name="connsiteY35" fmla="*/ 4352141 h 4392253"/>
              <a:gd name="connsiteX36" fmla="*/ 838817 w 2445410"/>
              <a:gd name="connsiteY36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68457 w 2445410"/>
              <a:gd name="connsiteY6" fmla="*/ 3300581 h 4392253"/>
              <a:gd name="connsiteX7" fmla="*/ 1974197 w 2445410"/>
              <a:gd name="connsiteY7" fmla="*/ 3338681 h 4392253"/>
              <a:gd name="connsiteX8" fmla="*/ 1791317 w 2445410"/>
              <a:gd name="connsiteY8" fmla="*/ 3247241 h 4392253"/>
              <a:gd name="connsiteX9" fmla="*/ 1821797 w 2445410"/>
              <a:gd name="connsiteY9" fmla="*/ 2957681 h 4392253"/>
              <a:gd name="connsiteX10" fmla="*/ 2042777 w 2445410"/>
              <a:gd name="connsiteY10" fmla="*/ 1974701 h 4392253"/>
              <a:gd name="connsiteX11" fmla="*/ 2347577 w 2445410"/>
              <a:gd name="connsiteY11" fmla="*/ 946001 h 4392253"/>
              <a:gd name="connsiteX12" fmla="*/ 2444097 w 2445410"/>
              <a:gd name="connsiteY12" fmla="*/ 590401 h 4392253"/>
              <a:gd name="connsiteX13" fmla="*/ 2378057 w 2445410"/>
              <a:gd name="connsiteY13" fmla="*/ 344021 h 4392253"/>
              <a:gd name="connsiteX14" fmla="*/ 2060557 w 2445410"/>
              <a:gd name="connsiteY14" fmla="*/ 51921 h 4392253"/>
              <a:gd name="connsiteX15" fmla="*/ 1951337 w 2445410"/>
              <a:gd name="connsiteY15" fmla="*/ 1121 h 4392253"/>
              <a:gd name="connsiteX16" fmla="*/ 1852277 w 2445410"/>
              <a:gd name="connsiteY16" fmla="*/ 29061 h 4392253"/>
              <a:gd name="connsiteX17" fmla="*/ 1707497 w 2445410"/>
              <a:gd name="connsiteY17" fmla="*/ 161141 h 4392253"/>
              <a:gd name="connsiteX18" fmla="*/ 1471277 w 2445410"/>
              <a:gd name="connsiteY18" fmla="*/ 526901 h 4392253"/>
              <a:gd name="connsiteX19" fmla="*/ 1204577 w 2445410"/>
              <a:gd name="connsiteY19" fmla="*/ 839321 h 4392253"/>
              <a:gd name="connsiteX20" fmla="*/ 1075037 w 2445410"/>
              <a:gd name="connsiteY20" fmla="*/ 877421 h 4392253"/>
              <a:gd name="connsiteX21" fmla="*/ 922637 w 2445410"/>
              <a:gd name="connsiteY21" fmla="*/ 831701 h 4392253"/>
              <a:gd name="connsiteX22" fmla="*/ 899777 w 2445410"/>
              <a:gd name="connsiteY22" fmla="*/ 885041 h 4392253"/>
              <a:gd name="connsiteX23" fmla="*/ 1082657 w 2445410"/>
              <a:gd name="connsiteY23" fmla="*/ 946001 h 4392253"/>
              <a:gd name="connsiteX24" fmla="*/ 1036937 w 2445410"/>
              <a:gd name="connsiteY24" fmla="*/ 1319381 h 4392253"/>
              <a:gd name="connsiteX25" fmla="*/ 823577 w 2445410"/>
              <a:gd name="connsiteY25" fmla="*/ 2165201 h 4392253"/>
              <a:gd name="connsiteX26" fmla="*/ 564497 w 2445410"/>
              <a:gd name="connsiteY26" fmla="*/ 2988161 h 4392253"/>
              <a:gd name="connsiteX27" fmla="*/ 297797 w 2445410"/>
              <a:gd name="connsiteY27" fmla="*/ 3597761 h 4392253"/>
              <a:gd name="connsiteX28" fmla="*/ 252077 w 2445410"/>
              <a:gd name="connsiteY28" fmla="*/ 3833981 h 4392253"/>
              <a:gd name="connsiteX29" fmla="*/ 229217 w 2445410"/>
              <a:gd name="connsiteY29" fmla="*/ 3994001 h 4392253"/>
              <a:gd name="connsiteX30" fmla="*/ 15857 w 2445410"/>
              <a:gd name="connsiteY30" fmla="*/ 4146401 h 4392253"/>
              <a:gd name="connsiteX31" fmla="*/ 46337 w 2445410"/>
              <a:gd name="connsiteY31" fmla="*/ 4184501 h 4392253"/>
              <a:gd name="connsiteX32" fmla="*/ 290177 w 2445410"/>
              <a:gd name="connsiteY32" fmla="*/ 4032101 h 4392253"/>
              <a:gd name="connsiteX33" fmla="*/ 495917 w 2445410"/>
              <a:gd name="connsiteY33" fmla="*/ 4161641 h 4392253"/>
              <a:gd name="connsiteX34" fmla="*/ 777857 w 2445410"/>
              <a:gd name="connsiteY34" fmla="*/ 4352141 h 4392253"/>
              <a:gd name="connsiteX35" fmla="*/ 838817 w 2445410"/>
              <a:gd name="connsiteY35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68457 w 2445410"/>
              <a:gd name="connsiteY6" fmla="*/ 3300581 h 4392253"/>
              <a:gd name="connsiteX7" fmla="*/ 1791317 w 2445410"/>
              <a:gd name="connsiteY7" fmla="*/ 324724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50677 w 2445410"/>
              <a:gd name="connsiteY6" fmla="*/ 3305661 h 4392253"/>
              <a:gd name="connsiteX7" fmla="*/ 1791317 w 2445410"/>
              <a:gd name="connsiteY7" fmla="*/ 324724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50677 w 2445410"/>
              <a:gd name="connsiteY6" fmla="*/ 3305661 h 4392253"/>
              <a:gd name="connsiteX7" fmla="*/ 1791317 w 2445410"/>
              <a:gd name="connsiteY7" fmla="*/ 324724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50677 w 2445410"/>
              <a:gd name="connsiteY6" fmla="*/ 3305661 h 4392253"/>
              <a:gd name="connsiteX7" fmla="*/ 1814177 w 2445410"/>
              <a:gd name="connsiteY7" fmla="*/ 324724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50677 w 2445410"/>
              <a:gd name="connsiteY6" fmla="*/ 3305661 h 4392253"/>
              <a:gd name="connsiteX7" fmla="*/ 1814177 w 2445410"/>
              <a:gd name="connsiteY7" fmla="*/ 324724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50677 w 2445410"/>
              <a:gd name="connsiteY6" fmla="*/ 3305661 h 4392253"/>
              <a:gd name="connsiteX7" fmla="*/ 1811637 w 2445410"/>
              <a:gd name="connsiteY7" fmla="*/ 326248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35437 w 2445410"/>
              <a:gd name="connsiteY6" fmla="*/ 3298041 h 4392253"/>
              <a:gd name="connsiteX7" fmla="*/ 1811637 w 2445410"/>
              <a:gd name="connsiteY7" fmla="*/ 326248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2237 w 2445410"/>
              <a:gd name="connsiteY5" fmla="*/ 3430121 h 4392253"/>
              <a:gd name="connsiteX6" fmla="*/ 1727817 w 2445410"/>
              <a:gd name="connsiteY6" fmla="*/ 3313281 h 4392253"/>
              <a:gd name="connsiteX7" fmla="*/ 1811637 w 2445410"/>
              <a:gd name="connsiteY7" fmla="*/ 326248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75037 w 2445410"/>
              <a:gd name="connsiteY2" fmla="*/ 424546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9857 w 2445410"/>
              <a:gd name="connsiteY5" fmla="*/ 3445361 h 4392253"/>
              <a:gd name="connsiteX6" fmla="*/ 1727817 w 2445410"/>
              <a:gd name="connsiteY6" fmla="*/ 3313281 h 4392253"/>
              <a:gd name="connsiteX7" fmla="*/ 1811637 w 2445410"/>
              <a:gd name="connsiteY7" fmla="*/ 326248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38817 w 2445410"/>
              <a:gd name="connsiteY0" fmla="*/ 4390241 h 4392253"/>
              <a:gd name="connsiteX1" fmla="*/ 937877 w 2445410"/>
              <a:gd name="connsiteY1" fmla="*/ 4314041 h 4392253"/>
              <a:gd name="connsiteX2" fmla="*/ 1054717 w 2445410"/>
              <a:gd name="connsiteY2" fmla="*/ 4217521 h 4392253"/>
              <a:gd name="connsiteX3" fmla="*/ 1189337 w 2445410"/>
              <a:gd name="connsiteY3" fmla="*/ 3955901 h 4392253"/>
              <a:gd name="connsiteX4" fmla="*/ 1334117 w 2445410"/>
              <a:gd name="connsiteY4" fmla="*/ 3704441 h 4392253"/>
              <a:gd name="connsiteX5" fmla="*/ 1539857 w 2445410"/>
              <a:gd name="connsiteY5" fmla="*/ 3445361 h 4392253"/>
              <a:gd name="connsiteX6" fmla="*/ 1727817 w 2445410"/>
              <a:gd name="connsiteY6" fmla="*/ 3313281 h 4392253"/>
              <a:gd name="connsiteX7" fmla="*/ 1811637 w 2445410"/>
              <a:gd name="connsiteY7" fmla="*/ 3262481 h 4392253"/>
              <a:gd name="connsiteX8" fmla="*/ 1821797 w 2445410"/>
              <a:gd name="connsiteY8" fmla="*/ 2957681 h 4392253"/>
              <a:gd name="connsiteX9" fmla="*/ 2042777 w 2445410"/>
              <a:gd name="connsiteY9" fmla="*/ 1974701 h 4392253"/>
              <a:gd name="connsiteX10" fmla="*/ 2347577 w 2445410"/>
              <a:gd name="connsiteY10" fmla="*/ 946001 h 4392253"/>
              <a:gd name="connsiteX11" fmla="*/ 2444097 w 2445410"/>
              <a:gd name="connsiteY11" fmla="*/ 590401 h 4392253"/>
              <a:gd name="connsiteX12" fmla="*/ 2378057 w 2445410"/>
              <a:gd name="connsiteY12" fmla="*/ 344021 h 4392253"/>
              <a:gd name="connsiteX13" fmla="*/ 2060557 w 2445410"/>
              <a:gd name="connsiteY13" fmla="*/ 51921 h 4392253"/>
              <a:gd name="connsiteX14" fmla="*/ 1951337 w 2445410"/>
              <a:gd name="connsiteY14" fmla="*/ 1121 h 4392253"/>
              <a:gd name="connsiteX15" fmla="*/ 1852277 w 2445410"/>
              <a:gd name="connsiteY15" fmla="*/ 29061 h 4392253"/>
              <a:gd name="connsiteX16" fmla="*/ 1707497 w 2445410"/>
              <a:gd name="connsiteY16" fmla="*/ 161141 h 4392253"/>
              <a:gd name="connsiteX17" fmla="*/ 1471277 w 2445410"/>
              <a:gd name="connsiteY17" fmla="*/ 526901 h 4392253"/>
              <a:gd name="connsiteX18" fmla="*/ 1204577 w 2445410"/>
              <a:gd name="connsiteY18" fmla="*/ 839321 h 4392253"/>
              <a:gd name="connsiteX19" fmla="*/ 1075037 w 2445410"/>
              <a:gd name="connsiteY19" fmla="*/ 877421 h 4392253"/>
              <a:gd name="connsiteX20" fmla="*/ 922637 w 2445410"/>
              <a:gd name="connsiteY20" fmla="*/ 831701 h 4392253"/>
              <a:gd name="connsiteX21" fmla="*/ 899777 w 2445410"/>
              <a:gd name="connsiteY21" fmla="*/ 885041 h 4392253"/>
              <a:gd name="connsiteX22" fmla="*/ 1082657 w 2445410"/>
              <a:gd name="connsiteY22" fmla="*/ 946001 h 4392253"/>
              <a:gd name="connsiteX23" fmla="*/ 1036937 w 2445410"/>
              <a:gd name="connsiteY23" fmla="*/ 1319381 h 4392253"/>
              <a:gd name="connsiteX24" fmla="*/ 823577 w 2445410"/>
              <a:gd name="connsiteY24" fmla="*/ 2165201 h 4392253"/>
              <a:gd name="connsiteX25" fmla="*/ 564497 w 2445410"/>
              <a:gd name="connsiteY25" fmla="*/ 2988161 h 4392253"/>
              <a:gd name="connsiteX26" fmla="*/ 297797 w 2445410"/>
              <a:gd name="connsiteY26" fmla="*/ 3597761 h 4392253"/>
              <a:gd name="connsiteX27" fmla="*/ 252077 w 2445410"/>
              <a:gd name="connsiteY27" fmla="*/ 3833981 h 4392253"/>
              <a:gd name="connsiteX28" fmla="*/ 229217 w 2445410"/>
              <a:gd name="connsiteY28" fmla="*/ 3994001 h 4392253"/>
              <a:gd name="connsiteX29" fmla="*/ 15857 w 2445410"/>
              <a:gd name="connsiteY29" fmla="*/ 4146401 h 4392253"/>
              <a:gd name="connsiteX30" fmla="*/ 46337 w 2445410"/>
              <a:gd name="connsiteY30" fmla="*/ 4184501 h 4392253"/>
              <a:gd name="connsiteX31" fmla="*/ 290177 w 2445410"/>
              <a:gd name="connsiteY31" fmla="*/ 4032101 h 4392253"/>
              <a:gd name="connsiteX32" fmla="*/ 495917 w 2445410"/>
              <a:gd name="connsiteY32" fmla="*/ 4161641 h 4392253"/>
              <a:gd name="connsiteX33" fmla="*/ 777857 w 2445410"/>
              <a:gd name="connsiteY33" fmla="*/ 4352141 h 4392253"/>
              <a:gd name="connsiteX34" fmla="*/ 838817 w 2445410"/>
              <a:gd name="connsiteY34" fmla="*/ 4390241 h 4392253"/>
              <a:gd name="connsiteX0" fmla="*/ 866757 w 2445410"/>
              <a:gd name="connsiteY0" fmla="*/ 4359761 h 4371004"/>
              <a:gd name="connsiteX1" fmla="*/ 937877 w 2445410"/>
              <a:gd name="connsiteY1" fmla="*/ 4314041 h 4371004"/>
              <a:gd name="connsiteX2" fmla="*/ 1054717 w 2445410"/>
              <a:gd name="connsiteY2" fmla="*/ 4217521 h 4371004"/>
              <a:gd name="connsiteX3" fmla="*/ 1189337 w 2445410"/>
              <a:gd name="connsiteY3" fmla="*/ 3955901 h 4371004"/>
              <a:gd name="connsiteX4" fmla="*/ 1334117 w 2445410"/>
              <a:gd name="connsiteY4" fmla="*/ 3704441 h 4371004"/>
              <a:gd name="connsiteX5" fmla="*/ 1539857 w 2445410"/>
              <a:gd name="connsiteY5" fmla="*/ 3445361 h 4371004"/>
              <a:gd name="connsiteX6" fmla="*/ 1727817 w 2445410"/>
              <a:gd name="connsiteY6" fmla="*/ 3313281 h 4371004"/>
              <a:gd name="connsiteX7" fmla="*/ 1811637 w 2445410"/>
              <a:gd name="connsiteY7" fmla="*/ 3262481 h 4371004"/>
              <a:gd name="connsiteX8" fmla="*/ 1821797 w 2445410"/>
              <a:gd name="connsiteY8" fmla="*/ 2957681 h 4371004"/>
              <a:gd name="connsiteX9" fmla="*/ 2042777 w 2445410"/>
              <a:gd name="connsiteY9" fmla="*/ 1974701 h 4371004"/>
              <a:gd name="connsiteX10" fmla="*/ 2347577 w 2445410"/>
              <a:gd name="connsiteY10" fmla="*/ 946001 h 4371004"/>
              <a:gd name="connsiteX11" fmla="*/ 2444097 w 2445410"/>
              <a:gd name="connsiteY11" fmla="*/ 590401 h 4371004"/>
              <a:gd name="connsiteX12" fmla="*/ 2378057 w 2445410"/>
              <a:gd name="connsiteY12" fmla="*/ 344021 h 4371004"/>
              <a:gd name="connsiteX13" fmla="*/ 2060557 w 2445410"/>
              <a:gd name="connsiteY13" fmla="*/ 51921 h 4371004"/>
              <a:gd name="connsiteX14" fmla="*/ 1951337 w 2445410"/>
              <a:gd name="connsiteY14" fmla="*/ 1121 h 4371004"/>
              <a:gd name="connsiteX15" fmla="*/ 1852277 w 2445410"/>
              <a:gd name="connsiteY15" fmla="*/ 29061 h 4371004"/>
              <a:gd name="connsiteX16" fmla="*/ 1707497 w 2445410"/>
              <a:gd name="connsiteY16" fmla="*/ 161141 h 4371004"/>
              <a:gd name="connsiteX17" fmla="*/ 1471277 w 2445410"/>
              <a:gd name="connsiteY17" fmla="*/ 526901 h 4371004"/>
              <a:gd name="connsiteX18" fmla="*/ 1204577 w 2445410"/>
              <a:gd name="connsiteY18" fmla="*/ 839321 h 4371004"/>
              <a:gd name="connsiteX19" fmla="*/ 1075037 w 2445410"/>
              <a:gd name="connsiteY19" fmla="*/ 877421 h 4371004"/>
              <a:gd name="connsiteX20" fmla="*/ 922637 w 2445410"/>
              <a:gd name="connsiteY20" fmla="*/ 831701 h 4371004"/>
              <a:gd name="connsiteX21" fmla="*/ 899777 w 2445410"/>
              <a:gd name="connsiteY21" fmla="*/ 885041 h 4371004"/>
              <a:gd name="connsiteX22" fmla="*/ 1082657 w 2445410"/>
              <a:gd name="connsiteY22" fmla="*/ 946001 h 4371004"/>
              <a:gd name="connsiteX23" fmla="*/ 1036937 w 2445410"/>
              <a:gd name="connsiteY23" fmla="*/ 1319381 h 4371004"/>
              <a:gd name="connsiteX24" fmla="*/ 823577 w 2445410"/>
              <a:gd name="connsiteY24" fmla="*/ 2165201 h 4371004"/>
              <a:gd name="connsiteX25" fmla="*/ 564497 w 2445410"/>
              <a:gd name="connsiteY25" fmla="*/ 2988161 h 4371004"/>
              <a:gd name="connsiteX26" fmla="*/ 297797 w 2445410"/>
              <a:gd name="connsiteY26" fmla="*/ 3597761 h 4371004"/>
              <a:gd name="connsiteX27" fmla="*/ 252077 w 2445410"/>
              <a:gd name="connsiteY27" fmla="*/ 3833981 h 4371004"/>
              <a:gd name="connsiteX28" fmla="*/ 229217 w 2445410"/>
              <a:gd name="connsiteY28" fmla="*/ 3994001 h 4371004"/>
              <a:gd name="connsiteX29" fmla="*/ 15857 w 2445410"/>
              <a:gd name="connsiteY29" fmla="*/ 4146401 h 4371004"/>
              <a:gd name="connsiteX30" fmla="*/ 46337 w 2445410"/>
              <a:gd name="connsiteY30" fmla="*/ 4184501 h 4371004"/>
              <a:gd name="connsiteX31" fmla="*/ 290177 w 2445410"/>
              <a:gd name="connsiteY31" fmla="*/ 4032101 h 4371004"/>
              <a:gd name="connsiteX32" fmla="*/ 495917 w 2445410"/>
              <a:gd name="connsiteY32" fmla="*/ 4161641 h 4371004"/>
              <a:gd name="connsiteX33" fmla="*/ 777857 w 2445410"/>
              <a:gd name="connsiteY33" fmla="*/ 4352141 h 4371004"/>
              <a:gd name="connsiteX34" fmla="*/ 866757 w 2445410"/>
              <a:gd name="connsiteY34" fmla="*/ 4359761 h 4371004"/>
              <a:gd name="connsiteX0" fmla="*/ 866757 w 2445410"/>
              <a:gd name="connsiteY0" fmla="*/ 4359761 h 4365134"/>
              <a:gd name="connsiteX1" fmla="*/ 937877 w 2445410"/>
              <a:gd name="connsiteY1" fmla="*/ 4314041 h 4365134"/>
              <a:gd name="connsiteX2" fmla="*/ 1054717 w 2445410"/>
              <a:gd name="connsiteY2" fmla="*/ 4217521 h 4365134"/>
              <a:gd name="connsiteX3" fmla="*/ 1189337 w 2445410"/>
              <a:gd name="connsiteY3" fmla="*/ 3955901 h 4365134"/>
              <a:gd name="connsiteX4" fmla="*/ 1334117 w 2445410"/>
              <a:gd name="connsiteY4" fmla="*/ 3704441 h 4365134"/>
              <a:gd name="connsiteX5" fmla="*/ 1539857 w 2445410"/>
              <a:gd name="connsiteY5" fmla="*/ 3445361 h 4365134"/>
              <a:gd name="connsiteX6" fmla="*/ 1727817 w 2445410"/>
              <a:gd name="connsiteY6" fmla="*/ 3313281 h 4365134"/>
              <a:gd name="connsiteX7" fmla="*/ 1811637 w 2445410"/>
              <a:gd name="connsiteY7" fmla="*/ 3262481 h 4365134"/>
              <a:gd name="connsiteX8" fmla="*/ 1821797 w 2445410"/>
              <a:gd name="connsiteY8" fmla="*/ 2957681 h 4365134"/>
              <a:gd name="connsiteX9" fmla="*/ 2042777 w 2445410"/>
              <a:gd name="connsiteY9" fmla="*/ 1974701 h 4365134"/>
              <a:gd name="connsiteX10" fmla="*/ 2347577 w 2445410"/>
              <a:gd name="connsiteY10" fmla="*/ 946001 h 4365134"/>
              <a:gd name="connsiteX11" fmla="*/ 2444097 w 2445410"/>
              <a:gd name="connsiteY11" fmla="*/ 590401 h 4365134"/>
              <a:gd name="connsiteX12" fmla="*/ 2378057 w 2445410"/>
              <a:gd name="connsiteY12" fmla="*/ 344021 h 4365134"/>
              <a:gd name="connsiteX13" fmla="*/ 2060557 w 2445410"/>
              <a:gd name="connsiteY13" fmla="*/ 51921 h 4365134"/>
              <a:gd name="connsiteX14" fmla="*/ 1951337 w 2445410"/>
              <a:gd name="connsiteY14" fmla="*/ 1121 h 4365134"/>
              <a:gd name="connsiteX15" fmla="*/ 1852277 w 2445410"/>
              <a:gd name="connsiteY15" fmla="*/ 29061 h 4365134"/>
              <a:gd name="connsiteX16" fmla="*/ 1707497 w 2445410"/>
              <a:gd name="connsiteY16" fmla="*/ 161141 h 4365134"/>
              <a:gd name="connsiteX17" fmla="*/ 1471277 w 2445410"/>
              <a:gd name="connsiteY17" fmla="*/ 526901 h 4365134"/>
              <a:gd name="connsiteX18" fmla="*/ 1204577 w 2445410"/>
              <a:gd name="connsiteY18" fmla="*/ 839321 h 4365134"/>
              <a:gd name="connsiteX19" fmla="*/ 1075037 w 2445410"/>
              <a:gd name="connsiteY19" fmla="*/ 877421 h 4365134"/>
              <a:gd name="connsiteX20" fmla="*/ 922637 w 2445410"/>
              <a:gd name="connsiteY20" fmla="*/ 831701 h 4365134"/>
              <a:gd name="connsiteX21" fmla="*/ 899777 w 2445410"/>
              <a:gd name="connsiteY21" fmla="*/ 885041 h 4365134"/>
              <a:gd name="connsiteX22" fmla="*/ 1082657 w 2445410"/>
              <a:gd name="connsiteY22" fmla="*/ 946001 h 4365134"/>
              <a:gd name="connsiteX23" fmla="*/ 1036937 w 2445410"/>
              <a:gd name="connsiteY23" fmla="*/ 1319381 h 4365134"/>
              <a:gd name="connsiteX24" fmla="*/ 823577 w 2445410"/>
              <a:gd name="connsiteY24" fmla="*/ 2165201 h 4365134"/>
              <a:gd name="connsiteX25" fmla="*/ 564497 w 2445410"/>
              <a:gd name="connsiteY25" fmla="*/ 2988161 h 4365134"/>
              <a:gd name="connsiteX26" fmla="*/ 297797 w 2445410"/>
              <a:gd name="connsiteY26" fmla="*/ 3597761 h 4365134"/>
              <a:gd name="connsiteX27" fmla="*/ 252077 w 2445410"/>
              <a:gd name="connsiteY27" fmla="*/ 3833981 h 4365134"/>
              <a:gd name="connsiteX28" fmla="*/ 229217 w 2445410"/>
              <a:gd name="connsiteY28" fmla="*/ 3994001 h 4365134"/>
              <a:gd name="connsiteX29" fmla="*/ 15857 w 2445410"/>
              <a:gd name="connsiteY29" fmla="*/ 4146401 h 4365134"/>
              <a:gd name="connsiteX30" fmla="*/ 46337 w 2445410"/>
              <a:gd name="connsiteY30" fmla="*/ 4184501 h 4365134"/>
              <a:gd name="connsiteX31" fmla="*/ 290177 w 2445410"/>
              <a:gd name="connsiteY31" fmla="*/ 4032101 h 4365134"/>
              <a:gd name="connsiteX32" fmla="*/ 495917 w 2445410"/>
              <a:gd name="connsiteY32" fmla="*/ 4161641 h 4365134"/>
              <a:gd name="connsiteX33" fmla="*/ 803257 w 2445410"/>
              <a:gd name="connsiteY33" fmla="*/ 4341981 h 4365134"/>
              <a:gd name="connsiteX34" fmla="*/ 866757 w 2445410"/>
              <a:gd name="connsiteY34" fmla="*/ 4359761 h 4365134"/>
              <a:gd name="connsiteX0" fmla="*/ 866757 w 2445410"/>
              <a:gd name="connsiteY0" fmla="*/ 4359761 h 4367225"/>
              <a:gd name="connsiteX1" fmla="*/ 937877 w 2445410"/>
              <a:gd name="connsiteY1" fmla="*/ 4314041 h 4367225"/>
              <a:gd name="connsiteX2" fmla="*/ 1054717 w 2445410"/>
              <a:gd name="connsiteY2" fmla="*/ 4217521 h 4367225"/>
              <a:gd name="connsiteX3" fmla="*/ 1189337 w 2445410"/>
              <a:gd name="connsiteY3" fmla="*/ 3955901 h 4367225"/>
              <a:gd name="connsiteX4" fmla="*/ 1334117 w 2445410"/>
              <a:gd name="connsiteY4" fmla="*/ 3704441 h 4367225"/>
              <a:gd name="connsiteX5" fmla="*/ 1539857 w 2445410"/>
              <a:gd name="connsiteY5" fmla="*/ 3445361 h 4367225"/>
              <a:gd name="connsiteX6" fmla="*/ 1727817 w 2445410"/>
              <a:gd name="connsiteY6" fmla="*/ 3313281 h 4367225"/>
              <a:gd name="connsiteX7" fmla="*/ 1811637 w 2445410"/>
              <a:gd name="connsiteY7" fmla="*/ 3262481 h 4367225"/>
              <a:gd name="connsiteX8" fmla="*/ 1821797 w 2445410"/>
              <a:gd name="connsiteY8" fmla="*/ 2957681 h 4367225"/>
              <a:gd name="connsiteX9" fmla="*/ 2042777 w 2445410"/>
              <a:gd name="connsiteY9" fmla="*/ 1974701 h 4367225"/>
              <a:gd name="connsiteX10" fmla="*/ 2347577 w 2445410"/>
              <a:gd name="connsiteY10" fmla="*/ 946001 h 4367225"/>
              <a:gd name="connsiteX11" fmla="*/ 2444097 w 2445410"/>
              <a:gd name="connsiteY11" fmla="*/ 590401 h 4367225"/>
              <a:gd name="connsiteX12" fmla="*/ 2378057 w 2445410"/>
              <a:gd name="connsiteY12" fmla="*/ 344021 h 4367225"/>
              <a:gd name="connsiteX13" fmla="*/ 2060557 w 2445410"/>
              <a:gd name="connsiteY13" fmla="*/ 51921 h 4367225"/>
              <a:gd name="connsiteX14" fmla="*/ 1951337 w 2445410"/>
              <a:gd name="connsiteY14" fmla="*/ 1121 h 4367225"/>
              <a:gd name="connsiteX15" fmla="*/ 1852277 w 2445410"/>
              <a:gd name="connsiteY15" fmla="*/ 29061 h 4367225"/>
              <a:gd name="connsiteX16" fmla="*/ 1707497 w 2445410"/>
              <a:gd name="connsiteY16" fmla="*/ 161141 h 4367225"/>
              <a:gd name="connsiteX17" fmla="*/ 1471277 w 2445410"/>
              <a:gd name="connsiteY17" fmla="*/ 526901 h 4367225"/>
              <a:gd name="connsiteX18" fmla="*/ 1204577 w 2445410"/>
              <a:gd name="connsiteY18" fmla="*/ 839321 h 4367225"/>
              <a:gd name="connsiteX19" fmla="*/ 1075037 w 2445410"/>
              <a:gd name="connsiteY19" fmla="*/ 877421 h 4367225"/>
              <a:gd name="connsiteX20" fmla="*/ 922637 w 2445410"/>
              <a:gd name="connsiteY20" fmla="*/ 831701 h 4367225"/>
              <a:gd name="connsiteX21" fmla="*/ 899777 w 2445410"/>
              <a:gd name="connsiteY21" fmla="*/ 885041 h 4367225"/>
              <a:gd name="connsiteX22" fmla="*/ 1082657 w 2445410"/>
              <a:gd name="connsiteY22" fmla="*/ 946001 h 4367225"/>
              <a:gd name="connsiteX23" fmla="*/ 1036937 w 2445410"/>
              <a:gd name="connsiteY23" fmla="*/ 1319381 h 4367225"/>
              <a:gd name="connsiteX24" fmla="*/ 823577 w 2445410"/>
              <a:gd name="connsiteY24" fmla="*/ 2165201 h 4367225"/>
              <a:gd name="connsiteX25" fmla="*/ 564497 w 2445410"/>
              <a:gd name="connsiteY25" fmla="*/ 2988161 h 4367225"/>
              <a:gd name="connsiteX26" fmla="*/ 297797 w 2445410"/>
              <a:gd name="connsiteY26" fmla="*/ 3597761 h 4367225"/>
              <a:gd name="connsiteX27" fmla="*/ 252077 w 2445410"/>
              <a:gd name="connsiteY27" fmla="*/ 3833981 h 4367225"/>
              <a:gd name="connsiteX28" fmla="*/ 229217 w 2445410"/>
              <a:gd name="connsiteY28" fmla="*/ 3994001 h 4367225"/>
              <a:gd name="connsiteX29" fmla="*/ 15857 w 2445410"/>
              <a:gd name="connsiteY29" fmla="*/ 4146401 h 4367225"/>
              <a:gd name="connsiteX30" fmla="*/ 46337 w 2445410"/>
              <a:gd name="connsiteY30" fmla="*/ 4184501 h 4367225"/>
              <a:gd name="connsiteX31" fmla="*/ 290177 w 2445410"/>
              <a:gd name="connsiteY31" fmla="*/ 4032101 h 4367225"/>
              <a:gd name="connsiteX32" fmla="*/ 511157 w 2445410"/>
              <a:gd name="connsiteY32" fmla="*/ 4126081 h 4367225"/>
              <a:gd name="connsiteX33" fmla="*/ 803257 w 2445410"/>
              <a:gd name="connsiteY33" fmla="*/ 4341981 h 4367225"/>
              <a:gd name="connsiteX34" fmla="*/ 866757 w 2445410"/>
              <a:gd name="connsiteY34" fmla="*/ 4359761 h 4367225"/>
              <a:gd name="connsiteX0" fmla="*/ 866757 w 2445410"/>
              <a:gd name="connsiteY0" fmla="*/ 4359761 h 4366746"/>
              <a:gd name="connsiteX1" fmla="*/ 950577 w 2445410"/>
              <a:gd name="connsiteY1" fmla="*/ 4321661 h 4366746"/>
              <a:gd name="connsiteX2" fmla="*/ 1054717 w 2445410"/>
              <a:gd name="connsiteY2" fmla="*/ 4217521 h 4366746"/>
              <a:gd name="connsiteX3" fmla="*/ 1189337 w 2445410"/>
              <a:gd name="connsiteY3" fmla="*/ 3955901 h 4366746"/>
              <a:gd name="connsiteX4" fmla="*/ 1334117 w 2445410"/>
              <a:gd name="connsiteY4" fmla="*/ 3704441 h 4366746"/>
              <a:gd name="connsiteX5" fmla="*/ 1539857 w 2445410"/>
              <a:gd name="connsiteY5" fmla="*/ 3445361 h 4366746"/>
              <a:gd name="connsiteX6" fmla="*/ 1727817 w 2445410"/>
              <a:gd name="connsiteY6" fmla="*/ 3313281 h 4366746"/>
              <a:gd name="connsiteX7" fmla="*/ 1811637 w 2445410"/>
              <a:gd name="connsiteY7" fmla="*/ 3262481 h 4366746"/>
              <a:gd name="connsiteX8" fmla="*/ 1821797 w 2445410"/>
              <a:gd name="connsiteY8" fmla="*/ 2957681 h 4366746"/>
              <a:gd name="connsiteX9" fmla="*/ 2042777 w 2445410"/>
              <a:gd name="connsiteY9" fmla="*/ 1974701 h 4366746"/>
              <a:gd name="connsiteX10" fmla="*/ 2347577 w 2445410"/>
              <a:gd name="connsiteY10" fmla="*/ 946001 h 4366746"/>
              <a:gd name="connsiteX11" fmla="*/ 2444097 w 2445410"/>
              <a:gd name="connsiteY11" fmla="*/ 590401 h 4366746"/>
              <a:gd name="connsiteX12" fmla="*/ 2378057 w 2445410"/>
              <a:gd name="connsiteY12" fmla="*/ 344021 h 4366746"/>
              <a:gd name="connsiteX13" fmla="*/ 2060557 w 2445410"/>
              <a:gd name="connsiteY13" fmla="*/ 51921 h 4366746"/>
              <a:gd name="connsiteX14" fmla="*/ 1951337 w 2445410"/>
              <a:gd name="connsiteY14" fmla="*/ 1121 h 4366746"/>
              <a:gd name="connsiteX15" fmla="*/ 1852277 w 2445410"/>
              <a:gd name="connsiteY15" fmla="*/ 29061 h 4366746"/>
              <a:gd name="connsiteX16" fmla="*/ 1707497 w 2445410"/>
              <a:gd name="connsiteY16" fmla="*/ 161141 h 4366746"/>
              <a:gd name="connsiteX17" fmla="*/ 1471277 w 2445410"/>
              <a:gd name="connsiteY17" fmla="*/ 526901 h 4366746"/>
              <a:gd name="connsiteX18" fmla="*/ 1204577 w 2445410"/>
              <a:gd name="connsiteY18" fmla="*/ 839321 h 4366746"/>
              <a:gd name="connsiteX19" fmla="*/ 1075037 w 2445410"/>
              <a:gd name="connsiteY19" fmla="*/ 877421 h 4366746"/>
              <a:gd name="connsiteX20" fmla="*/ 922637 w 2445410"/>
              <a:gd name="connsiteY20" fmla="*/ 831701 h 4366746"/>
              <a:gd name="connsiteX21" fmla="*/ 899777 w 2445410"/>
              <a:gd name="connsiteY21" fmla="*/ 885041 h 4366746"/>
              <a:gd name="connsiteX22" fmla="*/ 1082657 w 2445410"/>
              <a:gd name="connsiteY22" fmla="*/ 946001 h 4366746"/>
              <a:gd name="connsiteX23" fmla="*/ 1036937 w 2445410"/>
              <a:gd name="connsiteY23" fmla="*/ 1319381 h 4366746"/>
              <a:gd name="connsiteX24" fmla="*/ 823577 w 2445410"/>
              <a:gd name="connsiteY24" fmla="*/ 2165201 h 4366746"/>
              <a:gd name="connsiteX25" fmla="*/ 564497 w 2445410"/>
              <a:gd name="connsiteY25" fmla="*/ 2988161 h 4366746"/>
              <a:gd name="connsiteX26" fmla="*/ 297797 w 2445410"/>
              <a:gd name="connsiteY26" fmla="*/ 3597761 h 4366746"/>
              <a:gd name="connsiteX27" fmla="*/ 252077 w 2445410"/>
              <a:gd name="connsiteY27" fmla="*/ 3833981 h 4366746"/>
              <a:gd name="connsiteX28" fmla="*/ 229217 w 2445410"/>
              <a:gd name="connsiteY28" fmla="*/ 3994001 h 4366746"/>
              <a:gd name="connsiteX29" fmla="*/ 15857 w 2445410"/>
              <a:gd name="connsiteY29" fmla="*/ 4146401 h 4366746"/>
              <a:gd name="connsiteX30" fmla="*/ 46337 w 2445410"/>
              <a:gd name="connsiteY30" fmla="*/ 4184501 h 4366746"/>
              <a:gd name="connsiteX31" fmla="*/ 290177 w 2445410"/>
              <a:gd name="connsiteY31" fmla="*/ 4032101 h 4366746"/>
              <a:gd name="connsiteX32" fmla="*/ 511157 w 2445410"/>
              <a:gd name="connsiteY32" fmla="*/ 4126081 h 4366746"/>
              <a:gd name="connsiteX33" fmla="*/ 803257 w 2445410"/>
              <a:gd name="connsiteY33" fmla="*/ 4341981 h 4366746"/>
              <a:gd name="connsiteX34" fmla="*/ 866757 w 2445410"/>
              <a:gd name="connsiteY34" fmla="*/ 4359761 h 4366746"/>
              <a:gd name="connsiteX0" fmla="*/ 866757 w 2445410"/>
              <a:gd name="connsiteY0" fmla="*/ 4359761 h 4360436"/>
              <a:gd name="connsiteX1" fmla="*/ 950577 w 2445410"/>
              <a:gd name="connsiteY1" fmla="*/ 4321661 h 4360436"/>
              <a:gd name="connsiteX2" fmla="*/ 1054717 w 2445410"/>
              <a:gd name="connsiteY2" fmla="*/ 4217521 h 4360436"/>
              <a:gd name="connsiteX3" fmla="*/ 1189337 w 2445410"/>
              <a:gd name="connsiteY3" fmla="*/ 3955901 h 4360436"/>
              <a:gd name="connsiteX4" fmla="*/ 1334117 w 2445410"/>
              <a:gd name="connsiteY4" fmla="*/ 3704441 h 4360436"/>
              <a:gd name="connsiteX5" fmla="*/ 1539857 w 2445410"/>
              <a:gd name="connsiteY5" fmla="*/ 3445361 h 4360436"/>
              <a:gd name="connsiteX6" fmla="*/ 1727817 w 2445410"/>
              <a:gd name="connsiteY6" fmla="*/ 3313281 h 4360436"/>
              <a:gd name="connsiteX7" fmla="*/ 1811637 w 2445410"/>
              <a:gd name="connsiteY7" fmla="*/ 3262481 h 4360436"/>
              <a:gd name="connsiteX8" fmla="*/ 1821797 w 2445410"/>
              <a:gd name="connsiteY8" fmla="*/ 2957681 h 4360436"/>
              <a:gd name="connsiteX9" fmla="*/ 2042777 w 2445410"/>
              <a:gd name="connsiteY9" fmla="*/ 1974701 h 4360436"/>
              <a:gd name="connsiteX10" fmla="*/ 2347577 w 2445410"/>
              <a:gd name="connsiteY10" fmla="*/ 946001 h 4360436"/>
              <a:gd name="connsiteX11" fmla="*/ 2444097 w 2445410"/>
              <a:gd name="connsiteY11" fmla="*/ 590401 h 4360436"/>
              <a:gd name="connsiteX12" fmla="*/ 2378057 w 2445410"/>
              <a:gd name="connsiteY12" fmla="*/ 344021 h 4360436"/>
              <a:gd name="connsiteX13" fmla="*/ 2060557 w 2445410"/>
              <a:gd name="connsiteY13" fmla="*/ 51921 h 4360436"/>
              <a:gd name="connsiteX14" fmla="*/ 1951337 w 2445410"/>
              <a:gd name="connsiteY14" fmla="*/ 1121 h 4360436"/>
              <a:gd name="connsiteX15" fmla="*/ 1852277 w 2445410"/>
              <a:gd name="connsiteY15" fmla="*/ 29061 h 4360436"/>
              <a:gd name="connsiteX16" fmla="*/ 1707497 w 2445410"/>
              <a:gd name="connsiteY16" fmla="*/ 161141 h 4360436"/>
              <a:gd name="connsiteX17" fmla="*/ 1471277 w 2445410"/>
              <a:gd name="connsiteY17" fmla="*/ 526901 h 4360436"/>
              <a:gd name="connsiteX18" fmla="*/ 1204577 w 2445410"/>
              <a:gd name="connsiteY18" fmla="*/ 839321 h 4360436"/>
              <a:gd name="connsiteX19" fmla="*/ 1075037 w 2445410"/>
              <a:gd name="connsiteY19" fmla="*/ 877421 h 4360436"/>
              <a:gd name="connsiteX20" fmla="*/ 922637 w 2445410"/>
              <a:gd name="connsiteY20" fmla="*/ 831701 h 4360436"/>
              <a:gd name="connsiteX21" fmla="*/ 899777 w 2445410"/>
              <a:gd name="connsiteY21" fmla="*/ 885041 h 4360436"/>
              <a:gd name="connsiteX22" fmla="*/ 1082657 w 2445410"/>
              <a:gd name="connsiteY22" fmla="*/ 946001 h 4360436"/>
              <a:gd name="connsiteX23" fmla="*/ 1036937 w 2445410"/>
              <a:gd name="connsiteY23" fmla="*/ 1319381 h 4360436"/>
              <a:gd name="connsiteX24" fmla="*/ 823577 w 2445410"/>
              <a:gd name="connsiteY24" fmla="*/ 2165201 h 4360436"/>
              <a:gd name="connsiteX25" fmla="*/ 564497 w 2445410"/>
              <a:gd name="connsiteY25" fmla="*/ 2988161 h 4360436"/>
              <a:gd name="connsiteX26" fmla="*/ 297797 w 2445410"/>
              <a:gd name="connsiteY26" fmla="*/ 3597761 h 4360436"/>
              <a:gd name="connsiteX27" fmla="*/ 252077 w 2445410"/>
              <a:gd name="connsiteY27" fmla="*/ 3833981 h 4360436"/>
              <a:gd name="connsiteX28" fmla="*/ 229217 w 2445410"/>
              <a:gd name="connsiteY28" fmla="*/ 3994001 h 4360436"/>
              <a:gd name="connsiteX29" fmla="*/ 15857 w 2445410"/>
              <a:gd name="connsiteY29" fmla="*/ 4146401 h 4360436"/>
              <a:gd name="connsiteX30" fmla="*/ 46337 w 2445410"/>
              <a:gd name="connsiteY30" fmla="*/ 4184501 h 4360436"/>
              <a:gd name="connsiteX31" fmla="*/ 290177 w 2445410"/>
              <a:gd name="connsiteY31" fmla="*/ 4032101 h 4360436"/>
              <a:gd name="connsiteX32" fmla="*/ 511157 w 2445410"/>
              <a:gd name="connsiteY32" fmla="*/ 4126081 h 4360436"/>
              <a:gd name="connsiteX33" fmla="*/ 803257 w 2445410"/>
              <a:gd name="connsiteY33" fmla="*/ 4326741 h 4360436"/>
              <a:gd name="connsiteX34" fmla="*/ 866757 w 2445410"/>
              <a:gd name="connsiteY34" fmla="*/ 4359761 h 4360436"/>
              <a:gd name="connsiteX0" fmla="*/ 851305 w 2429958"/>
              <a:gd name="connsiteY0" fmla="*/ 4359761 h 4360436"/>
              <a:gd name="connsiteX1" fmla="*/ 935125 w 2429958"/>
              <a:gd name="connsiteY1" fmla="*/ 4321661 h 4360436"/>
              <a:gd name="connsiteX2" fmla="*/ 1039265 w 2429958"/>
              <a:gd name="connsiteY2" fmla="*/ 4217521 h 4360436"/>
              <a:gd name="connsiteX3" fmla="*/ 1173885 w 2429958"/>
              <a:gd name="connsiteY3" fmla="*/ 3955901 h 4360436"/>
              <a:gd name="connsiteX4" fmla="*/ 1318665 w 2429958"/>
              <a:gd name="connsiteY4" fmla="*/ 3704441 h 4360436"/>
              <a:gd name="connsiteX5" fmla="*/ 1524405 w 2429958"/>
              <a:gd name="connsiteY5" fmla="*/ 3445361 h 4360436"/>
              <a:gd name="connsiteX6" fmla="*/ 1712365 w 2429958"/>
              <a:gd name="connsiteY6" fmla="*/ 3313281 h 4360436"/>
              <a:gd name="connsiteX7" fmla="*/ 1796185 w 2429958"/>
              <a:gd name="connsiteY7" fmla="*/ 3262481 h 4360436"/>
              <a:gd name="connsiteX8" fmla="*/ 1806345 w 2429958"/>
              <a:gd name="connsiteY8" fmla="*/ 2957681 h 4360436"/>
              <a:gd name="connsiteX9" fmla="*/ 2027325 w 2429958"/>
              <a:gd name="connsiteY9" fmla="*/ 1974701 h 4360436"/>
              <a:gd name="connsiteX10" fmla="*/ 2332125 w 2429958"/>
              <a:gd name="connsiteY10" fmla="*/ 946001 h 4360436"/>
              <a:gd name="connsiteX11" fmla="*/ 2428645 w 2429958"/>
              <a:gd name="connsiteY11" fmla="*/ 590401 h 4360436"/>
              <a:gd name="connsiteX12" fmla="*/ 2362605 w 2429958"/>
              <a:gd name="connsiteY12" fmla="*/ 344021 h 4360436"/>
              <a:gd name="connsiteX13" fmla="*/ 2045105 w 2429958"/>
              <a:gd name="connsiteY13" fmla="*/ 51921 h 4360436"/>
              <a:gd name="connsiteX14" fmla="*/ 1935885 w 2429958"/>
              <a:gd name="connsiteY14" fmla="*/ 1121 h 4360436"/>
              <a:gd name="connsiteX15" fmla="*/ 1836825 w 2429958"/>
              <a:gd name="connsiteY15" fmla="*/ 29061 h 4360436"/>
              <a:gd name="connsiteX16" fmla="*/ 1692045 w 2429958"/>
              <a:gd name="connsiteY16" fmla="*/ 161141 h 4360436"/>
              <a:gd name="connsiteX17" fmla="*/ 1455825 w 2429958"/>
              <a:gd name="connsiteY17" fmla="*/ 526901 h 4360436"/>
              <a:gd name="connsiteX18" fmla="*/ 1189125 w 2429958"/>
              <a:gd name="connsiteY18" fmla="*/ 839321 h 4360436"/>
              <a:gd name="connsiteX19" fmla="*/ 1059585 w 2429958"/>
              <a:gd name="connsiteY19" fmla="*/ 877421 h 4360436"/>
              <a:gd name="connsiteX20" fmla="*/ 907185 w 2429958"/>
              <a:gd name="connsiteY20" fmla="*/ 831701 h 4360436"/>
              <a:gd name="connsiteX21" fmla="*/ 884325 w 2429958"/>
              <a:gd name="connsiteY21" fmla="*/ 885041 h 4360436"/>
              <a:gd name="connsiteX22" fmla="*/ 1067205 w 2429958"/>
              <a:gd name="connsiteY22" fmla="*/ 946001 h 4360436"/>
              <a:gd name="connsiteX23" fmla="*/ 1021485 w 2429958"/>
              <a:gd name="connsiteY23" fmla="*/ 1319381 h 4360436"/>
              <a:gd name="connsiteX24" fmla="*/ 808125 w 2429958"/>
              <a:gd name="connsiteY24" fmla="*/ 2165201 h 4360436"/>
              <a:gd name="connsiteX25" fmla="*/ 549045 w 2429958"/>
              <a:gd name="connsiteY25" fmla="*/ 2988161 h 4360436"/>
              <a:gd name="connsiteX26" fmla="*/ 282345 w 2429958"/>
              <a:gd name="connsiteY26" fmla="*/ 3597761 h 4360436"/>
              <a:gd name="connsiteX27" fmla="*/ 236625 w 2429958"/>
              <a:gd name="connsiteY27" fmla="*/ 3833981 h 4360436"/>
              <a:gd name="connsiteX28" fmla="*/ 213765 w 2429958"/>
              <a:gd name="connsiteY28" fmla="*/ 3994001 h 4360436"/>
              <a:gd name="connsiteX29" fmla="*/ 405 w 2429958"/>
              <a:gd name="connsiteY29" fmla="*/ 4146401 h 4360436"/>
              <a:gd name="connsiteX30" fmla="*/ 274725 w 2429958"/>
              <a:gd name="connsiteY30" fmla="*/ 4032101 h 4360436"/>
              <a:gd name="connsiteX31" fmla="*/ 495705 w 2429958"/>
              <a:gd name="connsiteY31" fmla="*/ 4126081 h 4360436"/>
              <a:gd name="connsiteX32" fmla="*/ 787805 w 2429958"/>
              <a:gd name="connsiteY32" fmla="*/ 4326741 h 4360436"/>
              <a:gd name="connsiteX33" fmla="*/ 851305 w 2429958"/>
              <a:gd name="connsiteY33" fmla="*/ 4359761 h 4360436"/>
              <a:gd name="connsiteX0" fmla="*/ 638874 w 2217527"/>
              <a:gd name="connsiteY0" fmla="*/ 4359761 h 4360436"/>
              <a:gd name="connsiteX1" fmla="*/ 722694 w 2217527"/>
              <a:gd name="connsiteY1" fmla="*/ 4321661 h 4360436"/>
              <a:gd name="connsiteX2" fmla="*/ 826834 w 2217527"/>
              <a:gd name="connsiteY2" fmla="*/ 4217521 h 4360436"/>
              <a:gd name="connsiteX3" fmla="*/ 961454 w 2217527"/>
              <a:gd name="connsiteY3" fmla="*/ 3955901 h 4360436"/>
              <a:gd name="connsiteX4" fmla="*/ 1106234 w 2217527"/>
              <a:gd name="connsiteY4" fmla="*/ 3704441 h 4360436"/>
              <a:gd name="connsiteX5" fmla="*/ 1311974 w 2217527"/>
              <a:gd name="connsiteY5" fmla="*/ 3445361 h 4360436"/>
              <a:gd name="connsiteX6" fmla="*/ 1499934 w 2217527"/>
              <a:gd name="connsiteY6" fmla="*/ 3313281 h 4360436"/>
              <a:gd name="connsiteX7" fmla="*/ 1583754 w 2217527"/>
              <a:gd name="connsiteY7" fmla="*/ 3262481 h 4360436"/>
              <a:gd name="connsiteX8" fmla="*/ 1593914 w 2217527"/>
              <a:gd name="connsiteY8" fmla="*/ 2957681 h 4360436"/>
              <a:gd name="connsiteX9" fmla="*/ 1814894 w 2217527"/>
              <a:gd name="connsiteY9" fmla="*/ 1974701 h 4360436"/>
              <a:gd name="connsiteX10" fmla="*/ 2119694 w 2217527"/>
              <a:gd name="connsiteY10" fmla="*/ 946001 h 4360436"/>
              <a:gd name="connsiteX11" fmla="*/ 2216214 w 2217527"/>
              <a:gd name="connsiteY11" fmla="*/ 590401 h 4360436"/>
              <a:gd name="connsiteX12" fmla="*/ 2150174 w 2217527"/>
              <a:gd name="connsiteY12" fmla="*/ 344021 h 4360436"/>
              <a:gd name="connsiteX13" fmla="*/ 1832674 w 2217527"/>
              <a:gd name="connsiteY13" fmla="*/ 51921 h 4360436"/>
              <a:gd name="connsiteX14" fmla="*/ 1723454 w 2217527"/>
              <a:gd name="connsiteY14" fmla="*/ 1121 h 4360436"/>
              <a:gd name="connsiteX15" fmla="*/ 1624394 w 2217527"/>
              <a:gd name="connsiteY15" fmla="*/ 29061 h 4360436"/>
              <a:gd name="connsiteX16" fmla="*/ 1479614 w 2217527"/>
              <a:gd name="connsiteY16" fmla="*/ 161141 h 4360436"/>
              <a:gd name="connsiteX17" fmla="*/ 1243394 w 2217527"/>
              <a:gd name="connsiteY17" fmla="*/ 526901 h 4360436"/>
              <a:gd name="connsiteX18" fmla="*/ 976694 w 2217527"/>
              <a:gd name="connsiteY18" fmla="*/ 839321 h 4360436"/>
              <a:gd name="connsiteX19" fmla="*/ 847154 w 2217527"/>
              <a:gd name="connsiteY19" fmla="*/ 877421 h 4360436"/>
              <a:gd name="connsiteX20" fmla="*/ 694754 w 2217527"/>
              <a:gd name="connsiteY20" fmla="*/ 831701 h 4360436"/>
              <a:gd name="connsiteX21" fmla="*/ 671894 w 2217527"/>
              <a:gd name="connsiteY21" fmla="*/ 885041 h 4360436"/>
              <a:gd name="connsiteX22" fmla="*/ 854774 w 2217527"/>
              <a:gd name="connsiteY22" fmla="*/ 946001 h 4360436"/>
              <a:gd name="connsiteX23" fmla="*/ 809054 w 2217527"/>
              <a:gd name="connsiteY23" fmla="*/ 1319381 h 4360436"/>
              <a:gd name="connsiteX24" fmla="*/ 595694 w 2217527"/>
              <a:gd name="connsiteY24" fmla="*/ 2165201 h 4360436"/>
              <a:gd name="connsiteX25" fmla="*/ 336614 w 2217527"/>
              <a:gd name="connsiteY25" fmla="*/ 2988161 h 4360436"/>
              <a:gd name="connsiteX26" fmla="*/ 69914 w 2217527"/>
              <a:gd name="connsiteY26" fmla="*/ 3597761 h 4360436"/>
              <a:gd name="connsiteX27" fmla="*/ 24194 w 2217527"/>
              <a:gd name="connsiteY27" fmla="*/ 3833981 h 4360436"/>
              <a:gd name="connsiteX28" fmla="*/ 1334 w 2217527"/>
              <a:gd name="connsiteY28" fmla="*/ 3994001 h 4360436"/>
              <a:gd name="connsiteX29" fmla="*/ 62294 w 2217527"/>
              <a:gd name="connsiteY29" fmla="*/ 4032101 h 4360436"/>
              <a:gd name="connsiteX30" fmla="*/ 283274 w 2217527"/>
              <a:gd name="connsiteY30" fmla="*/ 4126081 h 4360436"/>
              <a:gd name="connsiteX31" fmla="*/ 575374 w 2217527"/>
              <a:gd name="connsiteY31" fmla="*/ 4326741 h 4360436"/>
              <a:gd name="connsiteX32" fmla="*/ 638874 w 2217527"/>
              <a:gd name="connsiteY32" fmla="*/ 4359761 h 4360436"/>
              <a:gd name="connsiteX0" fmla="*/ 616521 w 2195174"/>
              <a:gd name="connsiteY0" fmla="*/ 4359761 h 4360436"/>
              <a:gd name="connsiteX1" fmla="*/ 700341 w 2195174"/>
              <a:gd name="connsiteY1" fmla="*/ 4321661 h 4360436"/>
              <a:gd name="connsiteX2" fmla="*/ 804481 w 2195174"/>
              <a:gd name="connsiteY2" fmla="*/ 4217521 h 4360436"/>
              <a:gd name="connsiteX3" fmla="*/ 939101 w 2195174"/>
              <a:gd name="connsiteY3" fmla="*/ 3955901 h 4360436"/>
              <a:gd name="connsiteX4" fmla="*/ 1083881 w 2195174"/>
              <a:gd name="connsiteY4" fmla="*/ 3704441 h 4360436"/>
              <a:gd name="connsiteX5" fmla="*/ 1289621 w 2195174"/>
              <a:gd name="connsiteY5" fmla="*/ 3445361 h 4360436"/>
              <a:gd name="connsiteX6" fmla="*/ 1477581 w 2195174"/>
              <a:gd name="connsiteY6" fmla="*/ 3313281 h 4360436"/>
              <a:gd name="connsiteX7" fmla="*/ 1561401 w 2195174"/>
              <a:gd name="connsiteY7" fmla="*/ 3262481 h 4360436"/>
              <a:gd name="connsiteX8" fmla="*/ 1571561 w 2195174"/>
              <a:gd name="connsiteY8" fmla="*/ 2957681 h 4360436"/>
              <a:gd name="connsiteX9" fmla="*/ 1792541 w 2195174"/>
              <a:gd name="connsiteY9" fmla="*/ 1974701 h 4360436"/>
              <a:gd name="connsiteX10" fmla="*/ 2097341 w 2195174"/>
              <a:gd name="connsiteY10" fmla="*/ 946001 h 4360436"/>
              <a:gd name="connsiteX11" fmla="*/ 2193861 w 2195174"/>
              <a:gd name="connsiteY11" fmla="*/ 590401 h 4360436"/>
              <a:gd name="connsiteX12" fmla="*/ 2127821 w 2195174"/>
              <a:gd name="connsiteY12" fmla="*/ 344021 h 4360436"/>
              <a:gd name="connsiteX13" fmla="*/ 1810321 w 2195174"/>
              <a:gd name="connsiteY13" fmla="*/ 51921 h 4360436"/>
              <a:gd name="connsiteX14" fmla="*/ 1701101 w 2195174"/>
              <a:gd name="connsiteY14" fmla="*/ 1121 h 4360436"/>
              <a:gd name="connsiteX15" fmla="*/ 1602041 w 2195174"/>
              <a:gd name="connsiteY15" fmla="*/ 29061 h 4360436"/>
              <a:gd name="connsiteX16" fmla="*/ 1457261 w 2195174"/>
              <a:gd name="connsiteY16" fmla="*/ 161141 h 4360436"/>
              <a:gd name="connsiteX17" fmla="*/ 1221041 w 2195174"/>
              <a:gd name="connsiteY17" fmla="*/ 526901 h 4360436"/>
              <a:gd name="connsiteX18" fmla="*/ 954341 w 2195174"/>
              <a:gd name="connsiteY18" fmla="*/ 839321 h 4360436"/>
              <a:gd name="connsiteX19" fmla="*/ 824801 w 2195174"/>
              <a:gd name="connsiteY19" fmla="*/ 877421 h 4360436"/>
              <a:gd name="connsiteX20" fmla="*/ 672401 w 2195174"/>
              <a:gd name="connsiteY20" fmla="*/ 831701 h 4360436"/>
              <a:gd name="connsiteX21" fmla="*/ 649541 w 2195174"/>
              <a:gd name="connsiteY21" fmla="*/ 885041 h 4360436"/>
              <a:gd name="connsiteX22" fmla="*/ 832421 w 2195174"/>
              <a:gd name="connsiteY22" fmla="*/ 946001 h 4360436"/>
              <a:gd name="connsiteX23" fmla="*/ 786701 w 2195174"/>
              <a:gd name="connsiteY23" fmla="*/ 1319381 h 4360436"/>
              <a:gd name="connsiteX24" fmla="*/ 573341 w 2195174"/>
              <a:gd name="connsiteY24" fmla="*/ 2165201 h 4360436"/>
              <a:gd name="connsiteX25" fmla="*/ 314261 w 2195174"/>
              <a:gd name="connsiteY25" fmla="*/ 2988161 h 4360436"/>
              <a:gd name="connsiteX26" fmla="*/ 47561 w 2195174"/>
              <a:gd name="connsiteY26" fmla="*/ 3597761 h 4360436"/>
              <a:gd name="connsiteX27" fmla="*/ 1841 w 2195174"/>
              <a:gd name="connsiteY27" fmla="*/ 3833981 h 4360436"/>
              <a:gd name="connsiteX28" fmla="*/ 12001 w 2195174"/>
              <a:gd name="connsiteY28" fmla="*/ 3973681 h 4360436"/>
              <a:gd name="connsiteX29" fmla="*/ 39941 w 2195174"/>
              <a:gd name="connsiteY29" fmla="*/ 4032101 h 4360436"/>
              <a:gd name="connsiteX30" fmla="*/ 260921 w 2195174"/>
              <a:gd name="connsiteY30" fmla="*/ 4126081 h 4360436"/>
              <a:gd name="connsiteX31" fmla="*/ 553021 w 2195174"/>
              <a:gd name="connsiteY31" fmla="*/ 4326741 h 4360436"/>
              <a:gd name="connsiteX32" fmla="*/ 616521 w 2195174"/>
              <a:gd name="connsiteY32" fmla="*/ 4359761 h 4360436"/>
              <a:gd name="connsiteX0" fmla="*/ 617987 w 2196640"/>
              <a:gd name="connsiteY0" fmla="*/ 4359761 h 4360436"/>
              <a:gd name="connsiteX1" fmla="*/ 701807 w 2196640"/>
              <a:gd name="connsiteY1" fmla="*/ 4321661 h 4360436"/>
              <a:gd name="connsiteX2" fmla="*/ 805947 w 2196640"/>
              <a:gd name="connsiteY2" fmla="*/ 4217521 h 4360436"/>
              <a:gd name="connsiteX3" fmla="*/ 940567 w 2196640"/>
              <a:gd name="connsiteY3" fmla="*/ 3955901 h 4360436"/>
              <a:gd name="connsiteX4" fmla="*/ 1085347 w 2196640"/>
              <a:gd name="connsiteY4" fmla="*/ 3704441 h 4360436"/>
              <a:gd name="connsiteX5" fmla="*/ 1291087 w 2196640"/>
              <a:gd name="connsiteY5" fmla="*/ 3445361 h 4360436"/>
              <a:gd name="connsiteX6" fmla="*/ 1479047 w 2196640"/>
              <a:gd name="connsiteY6" fmla="*/ 3313281 h 4360436"/>
              <a:gd name="connsiteX7" fmla="*/ 1562867 w 2196640"/>
              <a:gd name="connsiteY7" fmla="*/ 3262481 h 4360436"/>
              <a:gd name="connsiteX8" fmla="*/ 1573027 w 2196640"/>
              <a:gd name="connsiteY8" fmla="*/ 2957681 h 4360436"/>
              <a:gd name="connsiteX9" fmla="*/ 1794007 w 2196640"/>
              <a:gd name="connsiteY9" fmla="*/ 1974701 h 4360436"/>
              <a:gd name="connsiteX10" fmla="*/ 2098807 w 2196640"/>
              <a:gd name="connsiteY10" fmla="*/ 946001 h 4360436"/>
              <a:gd name="connsiteX11" fmla="*/ 2195327 w 2196640"/>
              <a:gd name="connsiteY11" fmla="*/ 590401 h 4360436"/>
              <a:gd name="connsiteX12" fmla="*/ 2129287 w 2196640"/>
              <a:gd name="connsiteY12" fmla="*/ 344021 h 4360436"/>
              <a:gd name="connsiteX13" fmla="*/ 1811787 w 2196640"/>
              <a:gd name="connsiteY13" fmla="*/ 51921 h 4360436"/>
              <a:gd name="connsiteX14" fmla="*/ 1702567 w 2196640"/>
              <a:gd name="connsiteY14" fmla="*/ 1121 h 4360436"/>
              <a:gd name="connsiteX15" fmla="*/ 1603507 w 2196640"/>
              <a:gd name="connsiteY15" fmla="*/ 29061 h 4360436"/>
              <a:gd name="connsiteX16" fmla="*/ 1458727 w 2196640"/>
              <a:gd name="connsiteY16" fmla="*/ 161141 h 4360436"/>
              <a:gd name="connsiteX17" fmla="*/ 1222507 w 2196640"/>
              <a:gd name="connsiteY17" fmla="*/ 526901 h 4360436"/>
              <a:gd name="connsiteX18" fmla="*/ 955807 w 2196640"/>
              <a:gd name="connsiteY18" fmla="*/ 839321 h 4360436"/>
              <a:gd name="connsiteX19" fmla="*/ 826267 w 2196640"/>
              <a:gd name="connsiteY19" fmla="*/ 877421 h 4360436"/>
              <a:gd name="connsiteX20" fmla="*/ 673867 w 2196640"/>
              <a:gd name="connsiteY20" fmla="*/ 831701 h 4360436"/>
              <a:gd name="connsiteX21" fmla="*/ 651007 w 2196640"/>
              <a:gd name="connsiteY21" fmla="*/ 885041 h 4360436"/>
              <a:gd name="connsiteX22" fmla="*/ 833887 w 2196640"/>
              <a:gd name="connsiteY22" fmla="*/ 946001 h 4360436"/>
              <a:gd name="connsiteX23" fmla="*/ 788167 w 2196640"/>
              <a:gd name="connsiteY23" fmla="*/ 1319381 h 4360436"/>
              <a:gd name="connsiteX24" fmla="*/ 574807 w 2196640"/>
              <a:gd name="connsiteY24" fmla="*/ 2165201 h 4360436"/>
              <a:gd name="connsiteX25" fmla="*/ 315727 w 2196640"/>
              <a:gd name="connsiteY25" fmla="*/ 2988161 h 4360436"/>
              <a:gd name="connsiteX26" fmla="*/ 49027 w 2196640"/>
              <a:gd name="connsiteY26" fmla="*/ 3597761 h 4360436"/>
              <a:gd name="connsiteX27" fmla="*/ 3307 w 2196640"/>
              <a:gd name="connsiteY27" fmla="*/ 3833981 h 4360436"/>
              <a:gd name="connsiteX28" fmla="*/ 13467 w 2196640"/>
              <a:gd name="connsiteY28" fmla="*/ 3973681 h 4360436"/>
              <a:gd name="connsiteX29" fmla="*/ 92207 w 2196640"/>
              <a:gd name="connsiteY29" fmla="*/ 4032101 h 4360436"/>
              <a:gd name="connsiteX30" fmla="*/ 262387 w 2196640"/>
              <a:gd name="connsiteY30" fmla="*/ 4126081 h 4360436"/>
              <a:gd name="connsiteX31" fmla="*/ 554487 w 2196640"/>
              <a:gd name="connsiteY31" fmla="*/ 4326741 h 4360436"/>
              <a:gd name="connsiteX32" fmla="*/ 617987 w 2196640"/>
              <a:gd name="connsiteY32" fmla="*/ 4359761 h 4360436"/>
              <a:gd name="connsiteX0" fmla="*/ 614833 w 2193486"/>
              <a:gd name="connsiteY0" fmla="*/ 4359761 h 4360436"/>
              <a:gd name="connsiteX1" fmla="*/ 698653 w 2193486"/>
              <a:gd name="connsiteY1" fmla="*/ 4321661 h 4360436"/>
              <a:gd name="connsiteX2" fmla="*/ 802793 w 2193486"/>
              <a:gd name="connsiteY2" fmla="*/ 4217521 h 4360436"/>
              <a:gd name="connsiteX3" fmla="*/ 937413 w 2193486"/>
              <a:gd name="connsiteY3" fmla="*/ 3955901 h 4360436"/>
              <a:gd name="connsiteX4" fmla="*/ 1082193 w 2193486"/>
              <a:gd name="connsiteY4" fmla="*/ 3704441 h 4360436"/>
              <a:gd name="connsiteX5" fmla="*/ 1287933 w 2193486"/>
              <a:gd name="connsiteY5" fmla="*/ 3445361 h 4360436"/>
              <a:gd name="connsiteX6" fmla="*/ 1475893 w 2193486"/>
              <a:gd name="connsiteY6" fmla="*/ 3313281 h 4360436"/>
              <a:gd name="connsiteX7" fmla="*/ 1559713 w 2193486"/>
              <a:gd name="connsiteY7" fmla="*/ 3262481 h 4360436"/>
              <a:gd name="connsiteX8" fmla="*/ 1569873 w 2193486"/>
              <a:gd name="connsiteY8" fmla="*/ 2957681 h 4360436"/>
              <a:gd name="connsiteX9" fmla="*/ 1790853 w 2193486"/>
              <a:gd name="connsiteY9" fmla="*/ 1974701 h 4360436"/>
              <a:gd name="connsiteX10" fmla="*/ 2095653 w 2193486"/>
              <a:gd name="connsiteY10" fmla="*/ 946001 h 4360436"/>
              <a:gd name="connsiteX11" fmla="*/ 2192173 w 2193486"/>
              <a:gd name="connsiteY11" fmla="*/ 590401 h 4360436"/>
              <a:gd name="connsiteX12" fmla="*/ 2126133 w 2193486"/>
              <a:gd name="connsiteY12" fmla="*/ 344021 h 4360436"/>
              <a:gd name="connsiteX13" fmla="*/ 1808633 w 2193486"/>
              <a:gd name="connsiteY13" fmla="*/ 51921 h 4360436"/>
              <a:gd name="connsiteX14" fmla="*/ 1699413 w 2193486"/>
              <a:gd name="connsiteY14" fmla="*/ 1121 h 4360436"/>
              <a:gd name="connsiteX15" fmla="*/ 1600353 w 2193486"/>
              <a:gd name="connsiteY15" fmla="*/ 29061 h 4360436"/>
              <a:gd name="connsiteX16" fmla="*/ 1455573 w 2193486"/>
              <a:gd name="connsiteY16" fmla="*/ 161141 h 4360436"/>
              <a:gd name="connsiteX17" fmla="*/ 1219353 w 2193486"/>
              <a:gd name="connsiteY17" fmla="*/ 526901 h 4360436"/>
              <a:gd name="connsiteX18" fmla="*/ 952653 w 2193486"/>
              <a:gd name="connsiteY18" fmla="*/ 839321 h 4360436"/>
              <a:gd name="connsiteX19" fmla="*/ 823113 w 2193486"/>
              <a:gd name="connsiteY19" fmla="*/ 877421 h 4360436"/>
              <a:gd name="connsiteX20" fmla="*/ 670713 w 2193486"/>
              <a:gd name="connsiteY20" fmla="*/ 831701 h 4360436"/>
              <a:gd name="connsiteX21" fmla="*/ 647853 w 2193486"/>
              <a:gd name="connsiteY21" fmla="*/ 885041 h 4360436"/>
              <a:gd name="connsiteX22" fmla="*/ 830733 w 2193486"/>
              <a:gd name="connsiteY22" fmla="*/ 946001 h 4360436"/>
              <a:gd name="connsiteX23" fmla="*/ 785013 w 2193486"/>
              <a:gd name="connsiteY23" fmla="*/ 1319381 h 4360436"/>
              <a:gd name="connsiteX24" fmla="*/ 571653 w 2193486"/>
              <a:gd name="connsiteY24" fmla="*/ 2165201 h 4360436"/>
              <a:gd name="connsiteX25" fmla="*/ 312573 w 2193486"/>
              <a:gd name="connsiteY25" fmla="*/ 2988161 h 4360436"/>
              <a:gd name="connsiteX26" fmla="*/ 45873 w 2193486"/>
              <a:gd name="connsiteY26" fmla="*/ 3597761 h 4360436"/>
              <a:gd name="connsiteX27" fmla="*/ 153 w 2193486"/>
              <a:gd name="connsiteY27" fmla="*/ 3833981 h 4360436"/>
              <a:gd name="connsiteX28" fmla="*/ 33173 w 2193486"/>
              <a:gd name="connsiteY28" fmla="*/ 3960981 h 4360436"/>
              <a:gd name="connsiteX29" fmla="*/ 89053 w 2193486"/>
              <a:gd name="connsiteY29" fmla="*/ 4032101 h 4360436"/>
              <a:gd name="connsiteX30" fmla="*/ 259233 w 2193486"/>
              <a:gd name="connsiteY30" fmla="*/ 4126081 h 4360436"/>
              <a:gd name="connsiteX31" fmla="*/ 551333 w 2193486"/>
              <a:gd name="connsiteY31" fmla="*/ 4326741 h 4360436"/>
              <a:gd name="connsiteX32" fmla="*/ 614833 w 2193486"/>
              <a:gd name="connsiteY32" fmla="*/ 4359761 h 4360436"/>
              <a:gd name="connsiteX0" fmla="*/ 614845 w 2193498"/>
              <a:gd name="connsiteY0" fmla="*/ 4359761 h 4360436"/>
              <a:gd name="connsiteX1" fmla="*/ 698665 w 2193498"/>
              <a:gd name="connsiteY1" fmla="*/ 4321661 h 4360436"/>
              <a:gd name="connsiteX2" fmla="*/ 802805 w 2193498"/>
              <a:gd name="connsiteY2" fmla="*/ 4217521 h 4360436"/>
              <a:gd name="connsiteX3" fmla="*/ 937425 w 2193498"/>
              <a:gd name="connsiteY3" fmla="*/ 3955901 h 4360436"/>
              <a:gd name="connsiteX4" fmla="*/ 1082205 w 2193498"/>
              <a:gd name="connsiteY4" fmla="*/ 3704441 h 4360436"/>
              <a:gd name="connsiteX5" fmla="*/ 1287945 w 2193498"/>
              <a:gd name="connsiteY5" fmla="*/ 3445361 h 4360436"/>
              <a:gd name="connsiteX6" fmla="*/ 1475905 w 2193498"/>
              <a:gd name="connsiteY6" fmla="*/ 3313281 h 4360436"/>
              <a:gd name="connsiteX7" fmla="*/ 1559725 w 2193498"/>
              <a:gd name="connsiteY7" fmla="*/ 3262481 h 4360436"/>
              <a:gd name="connsiteX8" fmla="*/ 1569885 w 2193498"/>
              <a:gd name="connsiteY8" fmla="*/ 2957681 h 4360436"/>
              <a:gd name="connsiteX9" fmla="*/ 1790865 w 2193498"/>
              <a:gd name="connsiteY9" fmla="*/ 1974701 h 4360436"/>
              <a:gd name="connsiteX10" fmla="*/ 2095665 w 2193498"/>
              <a:gd name="connsiteY10" fmla="*/ 946001 h 4360436"/>
              <a:gd name="connsiteX11" fmla="*/ 2192185 w 2193498"/>
              <a:gd name="connsiteY11" fmla="*/ 590401 h 4360436"/>
              <a:gd name="connsiteX12" fmla="*/ 2126145 w 2193498"/>
              <a:gd name="connsiteY12" fmla="*/ 344021 h 4360436"/>
              <a:gd name="connsiteX13" fmla="*/ 1808645 w 2193498"/>
              <a:gd name="connsiteY13" fmla="*/ 51921 h 4360436"/>
              <a:gd name="connsiteX14" fmla="*/ 1699425 w 2193498"/>
              <a:gd name="connsiteY14" fmla="*/ 1121 h 4360436"/>
              <a:gd name="connsiteX15" fmla="*/ 1600365 w 2193498"/>
              <a:gd name="connsiteY15" fmla="*/ 29061 h 4360436"/>
              <a:gd name="connsiteX16" fmla="*/ 1455585 w 2193498"/>
              <a:gd name="connsiteY16" fmla="*/ 161141 h 4360436"/>
              <a:gd name="connsiteX17" fmla="*/ 1219365 w 2193498"/>
              <a:gd name="connsiteY17" fmla="*/ 526901 h 4360436"/>
              <a:gd name="connsiteX18" fmla="*/ 952665 w 2193498"/>
              <a:gd name="connsiteY18" fmla="*/ 839321 h 4360436"/>
              <a:gd name="connsiteX19" fmla="*/ 823125 w 2193498"/>
              <a:gd name="connsiteY19" fmla="*/ 877421 h 4360436"/>
              <a:gd name="connsiteX20" fmla="*/ 670725 w 2193498"/>
              <a:gd name="connsiteY20" fmla="*/ 831701 h 4360436"/>
              <a:gd name="connsiteX21" fmla="*/ 647865 w 2193498"/>
              <a:gd name="connsiteY21" fmla="*/ 885041 h 4360436"/>
              <a:gd name="connsiteX22" fmla="*/ 830745 w 2193498"/>
              <a:gd name="connsiteY22" fmla="*/ 946001 h 4360436"/>
              <a:gd name="connsiteX23" fmla="*/ 785025 w 2193498"/>
              <a:gd name="connsiteY23" fmla="*/ 1319381 h 4360436"/>
              <a:gd name="connsiteX24" fmla="*/ 571665 w 2193498"/>
              <a:gd name="connsiteY24" fmla="*/ 2165201 h 4360436"/>
              <a:gd name="connsiteX25" fmla="*/ 312585 w 2193498"/>
              <a:gd name="connsiteY25" fmla="*/ 2988161 h 4360436"/>
              <a:gd name="connsiteX26" fmla="*/ 45885 w 2193498"/>
              <a:gd name="connsiteY26" fmla="*/ 3597761 h 4360436"/>
              <a:gd name="connsiteX27" fmla="*/ 165 w 2193498"/>
              <a:gd name="connsiteY27" fmla="*/ 3833981 h 4360436"/>
              <a:gd name="connsiteX28" fmla="*/ 33185 w 2193498"/>
              <a:gd name="connsiteY28" fmla="*/ 3960981 h 4360436"/>
              <a:gd name="connsiteX29" fmla="*/ 99225 w 2193498"/>
              <a:gd name="connsiteY29" fmla="*/ 4032101 h 4360436"/>
              <a:gd name="connsiteX30" fmla="*/ 259245 w 2193498"/>
              <a:gd name="connsiteY30" fmla="*/ 4126081 h 4360436"/>
              <a:gd name="connsiteX31" fmla="*/ 551345 w 2193498"/>
              <a:gd name="connsiteY31" fmla="*/ 4326741 h 4360436"/>
              <a:gd name="connsiteX32" fmla="*/ 614845 w 2193498"/>
              <a:gd name="connsiteY32" fmla="*/ 4359761 h 4360436"/>
              <a:gd name="connsiteX0" fmla="*/ 614924 w 2193577"/>
              <a:gd name="connsiteY0" fmla="*/ 4359761 h 4360436"/>
              <a:gd name="connsiteX1" fmla="*/ 698744 w 2193577"/>
              <a:gd name="connsiteY1" fmla="*/ 4321661 h 4360436"/>
              <a:gd name="connsiteX2" fmla="*/ 802884 w 2193577"/>
              <a:gd name="connsiteY2" fmla="*/ 4217521 h 4360436"/>
              <a:gd name="connsiteX3" fmla="*/ 937504 w 2193577"/>
              <a:gd name="connsiteY3" fmla="*/ 3955901 h 4360436"/>
              <a:gd name="connsiteX4" fmla="*/ 1082284 w 2193577"/>
              <a:gd name="connsiteY4" fmla="*/ 3704441 h 4360436"/>
              <a:gd name="connsiteX5" fmla="*/ 1288024 w 2193577"/>
              <a:gd name="connsiteY5" fmla="*/ 3445361 h 4360436"/>
              <a:gd name="connsiteX6" fmla="*/ 1475984 w 2193577"/>
              <a:gd name="connsiteY6" fmla="*/ 3313281 h 4360436"/>
              <a:gd name="connsiteX7" fmla="*/ 1559804 w 2193577"/>
              <a:gd name="connsiteY7" fmla="*/ 3262481 h 4360436"/>
              <a:gd name="connsiteX8" fmla="*/ 1569964 w 2193577"/>
              <a:gd name="connsiteY8" fmla="*/ 2957681 h 4360436"/>
              <a:gd name="connsiteX9" fmla="*/ 1790944 w 2193577"/>
              <a:gd name="connsiteY9" fmla="*/ 1974701 h 4360436"/>
              <a:gd name="connsiteX10" fmla="*/ 2095744 w 2193577"/>
              <a:gd name="connsiteY10" fmla="*/ 946001 h 4360436"/>
              <a:gd name="connsiteX11" fmla="*/ 2192264 w 2193577"/>
              <a:gd name="connsiteY11" fmla="*/ 590401 h 4360436"/>
              <a:gd name="connsiteX12" fmla="*/ 2126224 w 2193577"/>
              <a:gd name="connsiteY12" fmla="*/ 344021 h 4360436"/>
              <a:gd name="connsiteX13" fmla="*/ 1808724 w 2193577"/>
              <a:gd name="connsiteY13" fmla="*/ 51921 h 4360436"/>
              <a:gd name="connsiteX14" fmla="*/ 1699504 w 2193577"/>
              <a:gd name="connsiteY14" fmla="*/ 1121 h 4360436"/>
              <a:gd name="connsiteX15" fmla="*/ 1600444 w 2193577"/>
              <a:gd name="connsiteY15" fmla="*/ 29061 h 4360436"/>
              <a:gd name="connsiteX16" fmla="*/ 1455664 w 2193577"/>
              <a:gd name="connsiteY16" fmla="*/ 161141 h 4360436"/>
              <a:gd name="connsiteX17" fmla="*/ 1219444 w 2193577"/>
              <a:gd name="connsiteY17" fmla="*/ 526901 h 4360436"/>
              <a:gd name="connsiteX18" fmla="*/ 952744 w 2193577"/>
              <a:gd name="connsiteY18" fmla="*/ 839321 h 4360436"/>
              <a:gd name="connsiteX19" fmla="*/ 823204 w 2193577"/>
              <a:gd name="connsiteY19" fmla="*/ 877421 h 4360436"/>
              <a:gd name="connsiteX20" fmla="*/ 670804 w 2193577"/>
              <a:gd name="connsiteY20" fmla="*/ 831701 h 4360436"/>
              <a:gd name="connsiteX21" fmla="*/ 647944 w 2193577"/>
              <a:gd name="connsiteY21" fmla="*/ 885041 h 4360436"/>
              <a:gd name="connsiteX22" fmla="*/ 830824 w 2193577"/>
              <a:gd name="connsiteY22" fmla="*/ 946001 h 4360436"/>
              <a:gd name="connsiteX23" fmla="*/ 785104 w 2193577"/>
              <a:gd name="connsiteY23" fmla="*/ 1319381 h 4360436"/>
              <a:gd name="connsiteX24" fmla="*/ 571744 w 2193577"/>
              <a:gd name="connsiteY24" fmla="*/ 2165201 h 4360436"/>
              <a:gd name="connsiteX25" fmla="*/ 312664 w 2193577"/>
              <a:gd name="connsiteY25" fmla="*/ 2988161 h 4360436"/>
              <a:gd name="connsiteX26" fmla="*/ 45964 w 2193577"/>
              <a:gd name="connsiteY26" fmla="*/ 3597761 h 4360436"/>
              <a:gd name="connsiteX27" fmla="*/ 244 w 2193577"/>
              <a:gd name="connsiteY27" fmla="*/ 3833981 h 4360436"/>
              <a:gd name="connsiteX28" fmla="*/ 45964 w 2193577"/>
              <a:gd name="connsiteY28" fmla="*/ 3963521 h 4360436"/>
              <a:gd name="connsiteX29" fmla="*/ 99304 w 2193577"/>
              <a:gd name="connsiteY29" fmla="*/ 4032101 h 4360436"/>
              <a:gd name="connsiteX30" fmla="*/ 259324 w 2193577"/>
              <a:gd name="connsiteY30" fmla="*/ 4126081 h 4360436"/>
              <a:gd name="connsiteX31" fmla="*/ 551424 w 2193577"/>
              <a:gd name="connsiteY31" fmla="*/ 4326741 h 4360436"/>
              <a:gd name="connsiteX32" fmla="*/ 614924 w 2193577"/>
              <a:gd name="connsiteY32" fmla="*/ 4359761 h 4360436"/>
              <a:gd name="connsiteX0" fmla="*/ 614924 w 2193577"/>
              <a:gd name="connsiteY0" fmla="*/ 4359761 h 4360436"/>
              <a:gd name="connsiteX1" fmla="*/ 698744 w 2193577"/>
              <a:gd name="connsiteY1" fmla="*/ 4321661 h 4360436"/>
              <a:gd name="connsiteX2" fmla="*/ 802884 w 2193577"/>
              <a:gd name="connsiteY2" fmla="*/ 4217521 h 4360436"/>
              <a:gd name="connsiteX3" fmla="*/ 937504 w 2193577"/>
              <a:gd name="connsiteY3" fmla="*/ 3955901 h 4360436"/>
              <a:gd name="connsiteX4" fmla="*/ 1082284 w 2193577"/>
              <a:gd name="connsiteY4" fmla="*/ 3704441 h 4360436"/>
              <a:gd name="connsiteX5" fmla="*/ 1288024 w 2193577"/>
              <a:gd name="connsiteY5" fmla="*/ 3445361 h 4360436"/>
              <a:gd name="connsiteX6" fmla="*/ 1475984 w 2193577"/>
              <a:gd name="connsiteY6" fmla="*/ 3313281 h 4360436"/>
              <a:gd name="connsiteX7" fmla="*/ 1559804 w 2193577"/>
              <a:gd name="connsiteY7" fmla="*/ 3262481 h 4360436"/>
              <a:gd name="connsiteX8" fmla="*/ 1569964 w 2193577"/>
              <a:gd name="connsiteY8" fmla="*/ 2957681 h 4360436"/>
              <a:gd name="connsiteX9" fmla="*/ 1790944 w 2193577"/>
              <a:gd name="connsiteY9" fmla="*/ 1974701 h 4360436"/>
              <a:gd name="connsiteX10" fmla="*/ 2095744 w 2193577"/>
              <a:gd name="connsiteY10" fmla="*/ 946001 h 4360436"/>
              <a:gd name="connsiteX11" fmla="*/ 2192264 w 2193577"/>
              <a:gd name="connsiteY11" fmla="*/ 590401 h 4360436"/>
              <a:gd name="connsiteX12" fmla="*/ 2126224 w 2193577"/>
              <a:gd name="connsiteY12" fmla="*/ 344021 h 4360436"/>
              <a:gd name="connsiteX13" fmla="*/ 1808724 w 2193577"/>
              <a:gd name="connsiteY13" fmla="*/ 51921 h 4360436"/>
              <a:gd name="connsiteX14" fmla="*/ 1699504 w 2193577"/>
              <a:gd name="connsiteY14" fmla="*/ 1121 h 4360436"/>
              <a:gd name="connsiteX15" fmla="*/ 1600444 w 2193577"/>
              <a:gd name="connsiteY15" fmla="*/ 29061 h 4360436"/>
              <a:gd name="connsiteX16" fmla="*/ 1455664 w 2193577"/>
              <a:gd name="connsiteY16" fmla="*/ 161141 h 4360436"/>
              <a:gd name="connsiteX17" fmla="*/ 1219444 w 2193577"/>
              <a:gd name="connsiteY17" fmla="*/ 526901 h 4360436"/>
              <a:gd name="connsiteX18" fmla="*/ 952744 w 2193577"/>
              <a:gd name="connsiteY18" fmla="*/ 839321 h 4360436"/>
              <a:gd name="connsiteX19" fmla="*/ 823204 w 2193577"/>
              <a:gd name="connsiteY19" fmla="*/ 877421 h 4360436"/>
              <a:gd name="connsiteX20" fmla="*/ 670804 w 2193577"/>
              <a:gd name="connsiteY20" fmla="*/ 831701 h 4360436"/>
              <a:gd name="connsiteX21" fmla="*/ 647944 w 2193577"/>
              <a:gd name="connsiteY21" fmla="*/ 885041 h 4360436"/>
              <a:gd name="connsiteX22" fmla="*/ 830824 w 2193577"/>
              <a:gd name="connsiteY22" fmla="*/ 946001 h 4360436"/>
              <a:gd name="connsiteX23" fmla="*/ 785104 w 2193577"/>
              <a:gd name="connsiteY23" fmla="*/ 1319381 h 4360436"/>
              <a:gd name="connsiteX24" fmla="*/ 571744 w 2193577"/>
              <a:gd name="connsiteY24" fmla="*/ 2165201 h 4360436"/>
              <a:gd name="connsiteX25" fmla="*/ 312664 w 2193577"/>
              <a:gd name="connsiteY25" fmla="*/ 2988161 h 4360436"/>
              <a:gd name="connsiteX26" fmla="*/ 45964 w 2193577"/>
              <a:gd name="connsiteY26" fmla="*/ 3597761 h 4360436"/>
              <a:gd name="connsiteX27" fmla="*/ 244 w 2193577"/>
              <a:gd name="connsiteY27" fmla="*/ 3833981 h 4360436"/>
              <a:gd name="connsiteX28" fmla="*/ 45964 w 2193577"/>
              <a:gd name="connsiteY28" fmla="*/ 3963521 h 4360436"/>
              <a:gd name="connsiteX29" fmla="*/ 132324 w 2193577"/>
              <a:gd name="connsiteY29" fmla="*/ 4039721 h 4360436"/>
              <a:gd name="connsiteX30" fmla="*/ 259324 w 2193577"/>
              <a:gd name="connsiteY30" fmla="*/ 4126081 h 4360436"/>
              <a:gd name="connsiteX31" fmla="*/ 551424 w 2193577"/>
              <a:gd name="connsiteY31" fmla="*/ 4326741 h 4360436"/>
              <a:gd name="connsiteX32" fmla="*/ 614924 w 2193577"/>
              <a:gd name="connsiteY32" fmla="*/ 4359761 h 4360436"/>
              <a:gd name="connsiteX0" fmla="*/ 614924 w 2193577"/>
              <a:gd name="connsiteY0" fmla="*/ 4359761 h 4360559"/>
              <a:gd name="connsiteX1" fmla="*/ 698744 w 2193577"/>
              <a:gd name="connsiteY1" fmla="*/ 4321661 h 4360559"/>
              <a:gd name="connsiteX2" fmla="*/ 802884 w 2193577"/>
              <a:gd name="connsiteY2" fmla="*/ 4217521 h 4360559"/>
              <a:gd name="connsiteX3" fmla="*/ 937504 w 2193577"/>
              <a:gd name="connsiteY3" fmla="*/ 3955901 h 4360559"/>
              <a:gd name="connsiteX4" fmla="*/ 1082284 w 2193577"/>
              <a:gd name="connsiteY4" fmla="*/ 3704441 h 4360559"/>
              <a:gd name="connsiteX5" fmla="*/ 1288024 w 2193577"/>
              <a:gd name="connsiteY5" fmla="*/ 3445361 h 4360559"/>
              <a:gd name="connsiteX6" fmla="*/ 1475984 w 2193577"/>
              <a:gd name="connsiteY6" fmla="*/ 3313281 h 4360559"/>
              <a:gd name="connsiteX7" fmla="*/ 1559804 w 2193577"/>
              <a:gd name="connsiteY7" fmla="*/ 3262481 h 4360559"/>
              <a:gd name="connsiteX8" fmla="*/ 1569964 w 2193577"/>
              <a:gd name="connsiteY8" fmla="*/ 2957681 h 4360559"/>
              <a:gd name="connsiteX9" fmla="*/ 1790944 w 2193577"/>
              <a:gd name="connsiteY9" fmla="*/ 1974701 h 4360559"/>
              <a:gd name="connsiteX10" fmla="*/ 2095744 w 2193577"/>
              <a:gd name="connsiteY10" fmla="*/ 946001 h 4360559"/>
              <a:gd name="connsiteX11" fmla="*/ 2192264 w 2193577"/>
              <a:gd name="connsiteY11" fmla="*/ 590401 h 4360559"/>
              <a:gd name="connsiteX12" fmla="*/ 2126224 w 2193577"/>
              <a:gd name="connsiteY12" fmla="*/ 344021 h 4360559"/>
              <a:gd name="connsiteX13" fmla="*/ 1808724 w 2193577"/>
              <a:gd name="connsiteY13" fmla="*/ 51921 h 4360559"/>
              <a:gd name="connsiteX14" fmla="*/ 1699504 w 2193577"/>
              <a:gd name="connsiteY14" fmla="*/ 1121 h 4360559"/>
              <a:gd name="connsiteX15" fmla="*/ 1600444 w 2193577"/>
              <a:gd name="connsiteY15" fmla="*/ 29061 h 4360559"/>
              <a:gd name="connsiteX16" fmla="*/ 1455664 w 2193577"/>
              <a:gd name="connsiteY16" fmla="*/ 161141 h 4360559"/>
              <a:gd name="connsiteX17" fmla="*/ 1219444 w 2193577"/>
              <a:gd name="connsiteY17" fmla="*/ 526901 h 4360559"/>
              <a:gd name="connsiteX18" fmla="*/ 952744 w 2193577"/>
              <a:gd name="connsiteY18" fmla="*/ 839321 h 4360559"/>
              <a:gd name="connsiteX19" fmla="*/ 823204 w 2193577"/>
              <a:gd name="connsiteY19" fmla="*/ 877421 h 4360559"/>
              <a:gd name="connsiteX20" fmla="*/ 670804 w 2193577"/>
              <a:gd name="connsiteY20" fmla="*/ 831701 h 4360559"/>
              <a:gd name="connsiteX21" fmla="*/ 647944 w 2193577"/>
              <a:gd name="connsiteY21" fmla="*/ 885041 h 4360559"/>
              <a:gd name="connsiteX22" fmla="*/ 830824 w 2193577"/>
              <a:gd name="connsiteY22" fmla="*/ 946001 h 4360559"/>
              <a:gd name="connsiteX23" fmla="*/ 785104 w 2193577"/>
              <a:gd name="connsiteY23" fmla="*/ 1319381 h 4360559"/>
              <a:gd name="connsiteX24" fmla="*/ 571744 w 2193577"/>
              <a:gd name="connsiteY24" fmla="*/ 2165201 h 4360559"/>
              <a:gd name="connsiteX25" fmla="*/ 312664 w 2193577"/>
              <a:gd name="connsiteY25" fmla="*/ 2988161 h 4360559"/>
              <a:gd name="connsiteX26" fmla="*/ 45964 w 2193577"/>
              <a:gd name="connsiteY26" fmla="*/ 3597761 h 4360559"/>
              <a:gd name="connsiteX27" fmla="*/ 244 w 2193577"/>
              <a:gd name="connsiteY27" fmla="*/ 3833981 h 4360559"/>
              <a:gd name="connsiteX28" fmla="*/ 45964 w 2193577"/>
              <a:gd name="connsiteY28" fmla="*/ 3963521 h 4360559"/>
              <a:gd name="connsiteX29" fmla="*/ 132324 w 2193577"/>
              <a:gd name="connsiteY29" fmla="*/ 4039721 h 4360559"/>
              <a:gd name="connsiteX30" fmla="*/ 282184 w 2193577"/>
              <a:gd name="connsiteY30" fmla="*/ 4121001 h 4360559"/>
              <a:gd name="connsiteX31" fmla="*/ 551424 w 2193577"/>
              <a:gd name="connsiteY31" fmla="*/ 4326741 h 4360559"/>
              <a:gd name="connsiteX32" fmla="*/ 614924 w 2193577"/>
              <a:gd name="connsiteY32" fmla="*/ 4359761 h 4360559"/>
              <a:gd name="connsiteX0" fmla="*/ 614924 w 2193577"/>
              <a:gd name="connsiteY0" fmla="*/ 4359761 h 4360559"/>
              <a:gd name="connsiteX1" fmla="*/ 698744 w 2193577"/>
              <a:gd name="connsiteY1" fmla="*/ 4321661 h 4360559"/>
              <a:gd name="connsiteX2" fmla="*/ 802884 w 2193577"/>
              <a:gd name="connsiteY2" fmla="*/ 4217521 h 4360559"/>
              <a:gd name="connsiteX3" fmla="*/ 937504 w 2193577"/>
              <a:gd name="connsiteY3" fmla="*/ 3955901 h 4360559"/>
              <a:gd name="connsiteX4" fmla="*/ 1082284 w 2193577"/>
              <a:gd name="connsiteY4" fmla="*/ 3704441 h 4360559"/>
              <a:gd name="connsiteX5" fmla="*/ 1288024 w 2193577"/>
              <a:gd name="connsiteY5" fmla="*/ 3445361 h 4360559"/>
              <a:gd name="connsiteX6" fmla="*/ 1475984 w 2193577"/>
              <a:gd name="connsiteY6" fmla="*/ 3313281 h 4360559"/>
              <a:gd name="connsiteX7" fmla="*/ 1559804 w 2193577"/>
              <a:gd name="connsiteY7" fmla="*/ 3262481 h 4360559"/>
              <a:gd name="connsiteX8" fmla="*/ 1569964 w 2193577"/>
              <a:gd name="connsiteY8" fmla="*/ 2957681 h 4360559"/>
              <a:gd name="connsiteX9" fmla="*/ 1790944 w 2193577"/>
              <a:gd name="connsiteY9" fmla="*/ 1974701 h 4360559"/>
              <a:gd name="connsiteX10" fmla="*/ 2095744 w 2193577"/>
              <a:gd name="connsiteY10" fmla="*/ 946001 h 4360559"/>
              <a:gd name="connsiteX11" fmla="*/ 2192264 w 2193577"/>
              <a:gd name="connsiteY11" fmla="*/ 590401 h 4360559"/>
              <a:gd name="connsiteX12" fmla="*/ 2126224 w 2193577"/>
              <a:gd name="connsiteY12" fmla="*/ 344021 h 4360559"/>
              <a:gd name="connsiteX13" fmla="*/ 1808724 w 2193577"/>
              <a:gd name="connsiteY13" fmla="*/ 51921 h 4360559"/>
              <a:gd name="connsiteX14" fmla="*/ 1699504 w 2193577"/>
              <a:gd name="connsiteY14" fmla="*/ 1121 h 4360559"/>
              <a:gd name="connsiteX15" fmla="*/ 1600444 w 2193577"/>
              <a:gd name="connsiteY15" fmla="*/ 29061 h 4360559"/>
              <a:gd name="connsiteX16" fmla="*/ 1455664 w 2193577"/>
              <a:gd name="connsiteY16" fmla="*/ 161141 h 4360559"/>
              <a:gd name="connsiteX17" fmla="*/ 1219444 w 2193577"/>
              <a:gd name="connsiteY17" fmla="*/ 526901 h 4360559"/>
              <a:gd name="connsiteX18" fmla="*/ 952744 w 2193577"/>
              <a:gd name="connsiteY18" fmla="*/ 839321 h 4360559"/>
              <a:gd name="connsiteX19" fmla="*/ 823204 w 2193577"/>
              <a:gd name="connsiteY19" fmla="*/ 877421 h 4360559"/>
              <a:gd name="connsiteX20" fmla="*/ 670804 w 2193577"/>
              <a:gd name="connsiteY20" fmla="*/ 831701 h 4360559"/>
              <a:gd name="connsiteX21" fmla="*/ 830824 w 2193577"/>
              <a:gd name="connsiteY21" fmla="*/ 946001 h 4360559"/>
              <a:gd name="connsiteX22" fmla="*/ 785104 w 2193577"/>
              <a:gd name="connsiteY22" fmla="*/ 1319381 h 4360559"/>
              <a:gd name="connsiteX23" fmla="*/ 571744 w 2193577"/>
              <a:gd name="connsiteY23" fmla="*/ 2165201 h 4360559"/>
              <a:gd name="connsiteX24" fmla="*/ 312664 w 2193577"/>
              <a:gd name="connsiteY24" fmla="*/ 2988161 h 4360559"/>
              <a:gd name="connsiteX25" fmla="*/ 45964 w 2193577"/>
              <a:gd name="connsiteY25" fmla="*/ 3597761 h 4360559"/>
              <a:gd name="connsiteX26" fmla="*/ 244 w 2193577"/>
              <a:gd name="connsiteY26" fmla="*/ 3833981 h 4360559"/>
              <a:gd name="connsiteX27" fmla="*/ 45964 w 2193577"/>
              <a:gd name="connsiteY27" fmla="*/ 3963521 h 4360559"/>
              <a:gd name="connsiteX28" fmla="*/ 132324 w 2193577"/>
              <a:gd name="connsiteY28" fmla="*/ 4039721 h 4360559"/>
              <a:gd name="connsiteX29" fmla="*/ 282184 w 2193577"/>
              <a:gd name="connsiteY29" fmla="*/ 4121001 h 4360559"/>
              <a:gd name="connsiteX30" fmla="*/ 551424 w 2193577"/>
              <a:gd name="connsiteY30" fmla="*/ 4326741 h 4360559"/>
              <a:gd name="connsiteX31" fmla="*/ 614924 w 2193577"/>
              <a:gd name="connsiteY31" fmla="*/ 4359761 h 4360559"/>
              <a:gd name="connsiteX0" fmla="*/ 614924 w 2193577"/>
              <a:gd name="connsiteY0" fmla="*/ 4359761 h 4360559"/>
              <a:gd name="connsiteX1" fmla="*/ 698744 w 2193577"/>
              <a:gd name="connsiteY1" fmla="*/ 4321661 h 4360559"/>
              <a:gd name="connsiteX2" fmla="*/ 802884 w 2193577"/>
              <a:gd name="connsiteY2" fmla="*/ 4217521 h 4360559"/>
              <a:gd name="connsiteX3" fmla="*/ 937504 w 2193577"/>
              <a:gd name="connsiteY3" fmla="*/ 3955901 h 4360559"/>
              <a:gd name="connsiteX4" fmla="*/ 1082284 w 2193577"/>
              <a:gd name="connsiteY4" fmla="*/ 3704441 h 4360559"/>
              <a:gd name="connsiteX5" fmla="*/ 1288024 w 2193577"/>
              <a:gd name="connsiteY5" fmla="*/ 3445361 h 4360559"/>
              <a:gd name="connsiteX6" fmla="*/ 1475984 w 2193577"/>
              <a:gd name="connsiteY6" fmla="*/ 3313281 h 4360559"/>
              <a:gd name="connsiteX7" fmla="*/ 1559804 w 2193577"/>
              <a:gd name="connsiteY7" fmla="*/ 3262481 h 4360559"/>
              <a:gd name="connsiteX8" fmla="*/ 1569964 w 2193577"/>
              <a:gd name="connsiteY8" fmla="*/ 2957681 h 4360559"/>
              <a:gd name="connsiteX9" fmla="*/ 1790944 w 2193577"/>
              <a:gd name="connsiteY9" fmla="*/ 1974701 h 4360559"/>
              <a:gd name="connsiteX10" fmla="*/ 2095744 w 2193577"/>
              <a:gd name="connsiteY10" fmla="*/ 946001 h 4360559"/>
              <a:gd name="connsiteX11" fmla="*/ 2192264 w 2193577"/>
              <a:gd name="connsiteY11" fmla="*/ 590401 h 4360559"/>
              <a:gd name="connsiteX12" fmla="*/ 2126224 w 2193577"/>
              <a:gd name="connsiteY12" fmla="*/ 344021 h 4360559"/>
              <a:gd name="connsiteX13" fmla="*/ 1808724 w 2193577"/>
              <a:gd name="connsiteY13" fmla="*/ 51921 h 4360559"/>
              <a:gd name="connsiteX14" fmla="*/ 1699504 w 2193577"/>
              <a:gd name="connsiteY14" fmla="*/ 1121 h 4360559"/>
              <a:gd name="connsiteX15" fmla="*/ 1600444 w 2193577"/>
              <a:gd name="connsiteY15" fmla="*/ 29061 h 4360559"/>
              <a:gd name="connsiteX16" fmla="*/ 1455664 w 2193577"/>
              <a:gd name="connsiteY16" fmla="*/ 161141 h 4360559"/>
              <a:gd name="connsiteX17" fmla="*/ 1219444 w 2193577"/>
              <a:gd name="connsiteY17" fmla="*/ 526901 h 4360559"/>
              <a:gd name="connsiteX18" fmla="*/ 952744 w 2193577"/>
              <a:gd name="connsiteY18" fmla="*/ 839321 h 4360559"/>
              <a:gd name="connsiteX19" fmla="*/ 823204 w 2193577"/>
              <a:gd name="connsiteY19" fmla="*/ 877421 h 4360559"/>
              <a:gd name="connsiteX20" fmla="*/ 830824 w 2193577"/>
              <a:gd name="connsiteY20" fmla="*/ 946001 h 4360559"/>
              <a:gd name="connsiteX21" fmla="*/ 785104 w 2193577"/>
              <a:gd name="connsiteY21" fmla="*/ 1319381 h 4360559"/>
              <a:gd name="connsiteX22" fmla="*/ 571744 w 2193577"/>
              <a:gd name="connsiteY22" fmla="*/ 2165201 h 4360559"/>
              <a:gd name="connsiteX23" fmla="*/ 312664 w 2193577"/>
              <a:gd name="connsiteY23" fmla="*/ 2988161 h 4360559"/>
              <a:gd name="connsiteX24" fmla="*/ 45964 w 2193577"/>
              <a:gd name="connsiteY24" fmla="*/ 3597761 h 4360559"/>
              <a:gd name="connsiteX25" fmla="*/ 244 w 2193577"/>
              <a:gd name="connsiteY25" fmla="*/ 3833981 h 4360559"/>
              <a:gd name="connsiteX26" fmla="*/ 45964 w 2193577"/>
              <a:gd name="connsiteY26" fmla="*/ 3963521 h 4360559"/>
              <a:gd name="connsiteX27" fmla="*/ 132324 w 2193577"/>
              <a:gd name="connsiteY27" fmla="*/ 4039721 h 4360559"/>
              <a:gd name="connsiteX28" fmla="*/ 282184 w 2193577"/>
              <a:gd name="connsiteY28" fmla="*/ 4121001 h 4360559"/>
              <a:gd name="connsiteX29" fmla="*/ 551424 w 2193577"/>
              <a:gd name="connsiteY29" fmla="*/ 4326741 h 4360559"/>
              <a:gd name="connsiteX30" fmla="*/ 614924 w 2193577"/>
              <a:gd name="connsiteY30" fmla="*/ 4359761 h 4360559"/>
              <a:gd name="connsiteX0" fmla="*/ 614924 w 2193577"/>
              <a:gd name="connsiteY0" fmla="*/ 4359761 h 4360559"/>
              <a:gd name="connsiteX1" fmla="*/ 698744 w 2193577"/>
              <a:gd name="connsiteY1" fmla="*/ 4321661 h 4360559"/>
              <a:gd name="connsiteX2" fmla="*/ 802884 w 2193577"/>
              <a:gd name="connsiteY2" fmla="*/ 4217521 h 4360559"/>
              <a:gd name="connsiteX3" fmla="*/ 937504 w 2193577"/>
              <a:gd name="connsiteY3" fmla="*/ 3955901 h 4360559"/>
              <a:gd name="connsiteX4" fmla="*/ 1082284 w 2193577"/>
              <a:gd name="connsiteY4" fmla="*/ 3704441 h 4360559"/>
              <a:gd name="connsiteX5" fmla="*/ 1288024 w 2193577"/>
              <a:gd name="connsiteY5" fmla="*/ 3445361 h 4360559"/>
              <a:gd name="connsiteX6" fmla="*/ 1475984 w 2193577"/>
              <a:gd name="connsiteY6" fmla="*/ 3313281 h 4360559"/>
              <a:gd name="connsiteX7" fmla="*/ 1559804 w 2193577"/>
              <a:gd name="connsiteY7" fmla="*/ 3262481 h 4360559"/>
              <a:gd name="connsiteX8" fmla="*/ 1569964 w 2193577"/>
              <a:gd name="connsiteY8" fmla="*/ 2957681 h 4360559"/>
              <a:gd name="connsiteX9" fmla="*/ 1790944 w 2193577"/>
              <a:gd name="connsiteY9" fmla="*/ 1974701 h 4360559"/>
              <a:gd name="connsiteX10" fmla="*/ 2095744 w 2193577"/>
              <a:gd name="connsiteY10" fmla="*/ 946001 h 4360559"/>
              <a:gd name="connsiteX11" fmla="*/ 2192264 w 2193577"/>
              <a:gd name="connsiteY11" fmla="*/ 590401 h 4360559"/>
              <a:gd name="connsiteX12" fmla="*/ 2126224 w 2193577"/>
              <a:gd name="connsiteY12" fmla="*/ 344021 h 4360559"/>
              <a:gd name="connsiteX13" fmla="*/ 1808724 w 2193577"/>
              <a:gd name="connsiteY13" fmla="*/ 51921 h 4360559"/>
              <a:gd name="connsiteX14" fmla="*/ 1699504 w 2193577"/>
              <a:gd name="connsiteY14" fmla="*/ 1121 h 4360559"/>
              <a:gd name="connsiteX15" fmla="*/ 1600444 w 2193577"/>
              <a:gd name="connsiteY15" fmla="*/ 29061 h 4360559"/>
              <a:gd name="connsiteX16" fmla="*/ 1455664 w 2193577"/>
              <a:gd name="connsiteY16" fmla="*/ 161141 h 4360559"/>
              <a:gd name="connsiteX17" fmla="*/ 1219444 w 2193577"/>
              <a:gd name="connsiteY17" fmla="*/ 526901 h 4360559"/>
              <a:gd name="connsiteX18" fmla="*/ 952744 w 2193577"/>
              <a:gd name="connsiteY18" fmla="*/ 839321 h 4360559"/>
              <a:gd name="connsiteX19" fmla="*/ 830824 w 2193577"/>
              <a:gd name="connsiteY19" fmla="*/ 946001 h 4360559"/>
              <a:gd name="connsiteX20" fmla="*/ 785104 w 2193577"/>
              <a:gd name="connsiteY20" fmla="*/ 1319381 h 4360559"/>
              <a:gd name="connsiteX21" fmla="*/ 571744 w 2193577"/>
              <a:gd name="connsiteY21" fmla="*/ 2165201 h 4360559"/>
              <a:gd name="connsiteX22" fmla="*/ 312664 w 2193577"/>
              <a:gd name="connsiteY22" fmla="*/ 2988161 h 4360559"/>
              <a:gd name="connsiteX23" fmla="*/ 45964 w 2193577"/>
              <a:gd name="connsiteY23" fmla="*/ 3597761 h 4360559"/>
              <a:gd name="connsiteX24" fmla="*/ 244 w 2193577"/>
              <a:gd name="connsiteY24" fmla="*/ 3833981 h 4360559"/>
              <a:gd name="connsiteX25" fmla="*/ 45964 w 2193577"/>
              <a:gd name="connsiteY25" fmla="*/ 3963521 h 4360559"/>
              <a:gd name="connsiteX26" fmla="*/ 132324 w 2193577"/>
              <a:gd name="connsiteY26" fmla="*/ 4039721 h 4360559"/>
              <a:gd name="connsiteX27" fmla="*/ 282184 w 2193577"/>
              <a:gd name="connsiteY27" fmla="*/ 4121001 h 4360559"/>
              <a:gd name="connsiteX28" fmla="*/ 551424 w 2193577"/>
              <a:gd name="connsiteY28" fmla="*/ 4326741 h 4360559"/>
              <a:gd name="connsiteX29" fmla="*/ 614924 w 2193577"/>
              <a:gd name="connsiteY29" fmla="*/ 4359761 h 4360559"/>
              <a:gd name="connsiteX0" fmla="*/ 614924 w 2193577"/>
              <a:gd name="connsiteY0" fmla="*/ 4359761 h 4360559"/>
              <a:gd name="connsiteX1" fmla="*/ 698744 w 2193577"/>
              <a:gd name="connsiteY1" fmla="*/ 4321661 h 4360559"/>
              <a:gd name="connsiteX2" fmla="*/ 802884 w 2193577"/>
              <a:gd name="connsiteY2" fmla="*/ 4217521 h 4360559"/>
              <a:gd name="connsiteX3" fmla="*/ 937504 w 2193577"/>
              <a:gd name="connsiteY3" fmla="*/ 3955901 h 4360559"/>
              <a:gd name="connsiteX4" fmla="*/ 1082284 w 2193577"/>
              <a:gd name="connsiteY4" fmla="*/ 3704441 h 4360559"/>
              <a:gd name="connsiteX5" fmla="*/ 1288024 w 2193577"/>
              <a:gd name="connsiteY5" fmla="*/ 3445361 h 4360559"/>
              <a:gd name="connsiteX6" fmla="*/ 1475984 w 2193577"/>
              <a:gd name="connsiteY6" fmla="*/ 3313281 h 4360559"/>
              <a:gd name="connsiteX7" fmla="*/ 1559804 w 2193577"/>
              <a:gd name="connsiteY7" fmla="*/ 3262481 h 4360559"/>
              <a:gd name="connsiteX8" fmla="*/ 1569964 w 2193577"/>
              <a:gd name="connsiteY8" fmla="*/ 2957681 h 4360559"/>
              <a:gd name="connsiteX9" fmla="*/ 1790944 w 2193577"/>
              <a:gd name="connsiteY9" fmla="*/ 1974701 h 4360559"/>
              <a:gd name="connsiteX10" fmla="*/ 2095744 w 2193577"/>
              <a:gd name="connsiteY10" fmla="*/ 946001 h 4360559"/>
              <a:gd name="connsiteX11" fmla="*/ 2192264 w 2193577"/>
              <a:gd name="connsiteY11" fmla="*/ 590401 h 4360559"/>
              <a:gd name="connsiteX12" fmla="*/ 2126224 w 2193577"/>
              <a:gd name="connsiteY12" fmla="*/ 344021 h 4360559"/>
              <a:gd name="connsiteX13" fmla="*/ 1808724 w 2193577"/>
              <a:gd name="connsiteY13" fmla="*/ 51921 h 4360559"/>
              <a:gd name="connsiteX14" fmla="*/ 1699504 w 2193577"/>
              <a:gd name="connsiteY14" fmla="*/ 1121 h 4360559"/>
              <a:gd name="connsiteX15" fmla="*/ 1600444 w 2193577"/>
              <a:gd name="connsiteY15" fmla="*/ 29061 h 4360559"/>
              <a:gd name="connsiteX16" fmla="*/ 1455664 w 2193577"/>
              <a:gd name="connsiteY16" fmla="*/ 161141 h 4360559"/>
              <a:gd name="connsiteX17" fmla="*/ 1219444 w 2193577"/>
              <a:gd name="connsiteY17" fmla="*/ 526901 h 4360559"/>
              <a:gd name="connsiteX18" fmla="*/ 952744 w 2193577"/>
              <a:gd name="connsiteY18" fmla="*/ 839321 h 4360559"/>
              <a:gd name="connsiteX19" fmla="*/ 884164 w 2193577"/>
              <a:gd name="connsiteY19" fmla="*/ 999341 h 4360559"/>
              <a:gd name="connsiteX20" fmla="*/ 785104 w 2193577"/>
              <a:gd name="connsiteY20" fmla="*/ 1319381 h 4360559"/>
              <a:gd name="connsiteX21" fmla="*/ 571744 w 2193577"/>
              <a:gd name="connsiteY21" fmla="*/ 2165201 h 4360559"/>
              <a:gd name="connsiteX22" fmla="*/ 312664 w 2193577"/>
              <a:gd name="connsiteY22" fmla="*/ 2988161 h 4360559"/>
              <a:gd name="connsiteX23" fmla="*/ 45964 w 2193577"/>
              <a:gd name="connsiteY23" fmla="*/ 3597761 h 4360559"/>
              <a:gd name="connsiteX24" fmla="*/ 244 w 2193577"/>
              <a:gd name="connsiteY24" fmla="*/ 3833981 h 4360559"/>
              <a:gd name="connsiteX25" fmla="*/ 45964 w 2193577"/>
              <a:gd name="connsiteY25" fmla="*/ 3963521 h 4360559"/>
              <a:gd name="connsiteX26" fmla="*/ 132324 w 2193577"/>
              <a:gd name="connsiteY26" fmla="*/ 4039721 h 4360559"/>
              <a:gd name="connsiteX27" fmla="*/ 282184 w 2193577"/>
              <a:gd name="connsiteY27" fmla="*/ 4121001 h 4360559"/>
              <a:gd name="connsiteX28" fmla="*/ 551424 w 2193577"/>
              <a:gd name="connsiteY28" fmla="*/ 4326741 h 4360559"/>
              <a:gd name="connsiteX29" fmla="*/ 614924 w 2193577"/>
              <a:gd name="connsiteY29" fmla="*/ 4359761 h 4360559"/>
              <a:gd name="connsiteX0" fmla="*/ 614924 w 2193577"/>
              <a:gd name="connsiteY0" fmla="*/ 4359761 h 4360559"/>
              <a:gd name="connsiteX1" fmla="*/ 698744 w 2193577"/>
              <a:gd name="connsiteY1" fmla="*/ 4321661 h 4360559"/>
              <a:gd name="connsiteX2" fmla="*/ 802884 w 2193577"/>
              <a:gd name="connsiteY2" fmla="*/ 4217521 h 4360559"/>
              <a:gd name="connsiteX3" fmla="*/ 937504 w 2193577"/>
              <a:gd name="connsiteY3" fmla="*/ 3955901 h 4360559"/>
              <a:gd name="connsiteX4" fmla="*/ 1082284 w 2193577"/>
              <a:gd name="connsiteY4" fmla="*/ 3704441 h 4360559"/>
              <a:gd name="connsiteX5" fmla="*/ 1288024 w 2193577"/>
              <a:gd name="connsiteY5" fmla="*/ 3445361 h 4360559"/>
              <a:gd name="connsiteX6" fmla="*/ 1475984 w 2193577"/>
              <a:gd name="connsiteY6" fmla="*/ 3313281 h 4360559"/>
              <a:gd name="connsiteX7" fmla="*/ 1559804 w 2193577"/>
              <a:gd name="connsiteY7" fmla="*/ 3262481 h 4360559"/>
              <a:gd name="connsiteX8" fmla="*/ 1569964 w 2193577"/>
              <a:gd name="connsiteY8" fmla="*/ 2957681 h 4360559"/>
              <a:gd name="connsiteX9" fmla="*/ 1790944 w 2193577"/>
              <a:gd name="connsiteY9" fmla="*/ 1974701 h 4360559"/>
              <a:gd name="connsiteX10" fmla="*/ 2095744 w 2193577"/>
              <a:gd name="connsiteY10" fmla="*/ 946001 h 4360559"/>
              <a:gd name="connsiteX11" fmla="*/ 2192264 w 2193577"/>
              <a:gd name="connsiteY11" fmla="*/ 590401 h 4360559"/>
              <a:gd name="connsiteX12" fmla="*/ 2126224 w 2193577"/>
              <a:gd name="connsiteY12" fmla="*/ 344021 h 4360559"/>
              <a:gd name="connsiteX13" fmla="*/ 1808724 w 2193577"/>
              <a:gd name="connsiteY13" fmla="*/ 51921 h 4360559"/>
              <a:gd name="connsiteX14" fmla="*/ 1699504 w 2193577"/>
              <a:gd name="connsiteY14" fmla="*/ 1121 h 4360559"/>
              <a:gd name="connsiteX15" fmla="*/ 1600444 w 2193577"/>
              <a:gd name="connsiteY15" fmla="*/ 29061 h 4360559"/>
              <a:gd name="connsiteX16" fmla="*/ 1455664 w 2193577"/>
              <a:gd name="connsiteY16" fmla="*/ 161141 h 4360559"/>
              <a:gd name="connsiteX17" fmla="*/ 1219444 w 2193577"/>
              <a:gd name="connsiteY17" fmla="*/ 526901 h 4360559"/>
              <a:gd name="connsiteX18" fmla="*/ 952744 w 2193577"/>
              <a:gd name="connsiteY18" fmla="*/ 839321 h 4360559"/>
              <a:gd name="connsiteX19" fmla="*/ 858764 w 2193577"/>
              <a:gd name="connsiteY19" fmla="*/ 999341 h 4360559"/>
              <a:gd name="connsiteX20" fmla="*/ 785104 w 2193577"/>
              <a:gd name="connsiteY20" fmla="*/ 1319381 h 4360559"/>
              <a:gd name="connsiteX21" fmla="*/ 571744 w 2193577"/>
              <a:gd name="connsiteY21" fmla="*/ 2165201 h 4360559"/>
              <a:gd name="connsiteX22" fmla="*/ 312664 w 2193577"/>
              <a:gd name="connsiteY22" fmla="*/ 2988161 h 4360559"/>
              <a:gd name="connsiteX23" fmla="*/ 45964 w 2193577"/>
              <a:gd name="connsiteY23" fmla="*/ 3597761 h 4360559"/>
              <a:gd name="connsiteX24" fmla="*/ 244 w 2193577"/>
              <a:gd name="connsiteY24" fmla="*/ 3833981 h 4360559"/>
              <a:gd name="connsiteX25" fmla="*/ 45964 w 2193577"/>
              <a:gd name="connsiteY25" fmla="*/ 3963521 h 4360559"/>
              <a:gd name="connsiteX26" fmla="*/ 132324 w 2193577"/>
              <a:gd name="connsiteY26" fmla="*/ 4039721 h 4360559"/>
              <a:gd name="connsiteX27" fmla="*/ 282184 w 2193577"/>
              <a:gd name="connsiteY27" fmla="*/ 4121001 h 4360559"/>
              <a:gd name="connsiteX28" fmla="*/ 551424 w 2193577"/>
              <a:gd name="connsiteY28" fmla="*/ 4326741 h 4360559"/>
              <a:gd name="connsiteX29" fmla="*/ 614924 w 2193577"/>
              <a:gd name="connsiteY29" fmla="*/ 4359761 h 4360559"/>
              <a:gd name="connsiteX0" fmla="*/ 614924 w 2193577"/>
              <a:gd name="connsiteY0" fmla="*/ 4359761 h 4360559"/>
              <a:gd name="connsiteX1" fmla="*/ 698744 w 2193577"/>
              <a:gd name="connsiteY1" fmla="*/ 4321661 h 4360559"/>
              <a:gd name="connsiteX2" fmla="*/ 802884 w 2193577"/>
              <a:gd name="connsiteY2" fmla="*/ 4217521 h 4360559"/>
              <a:gd name="connsiteX3" fmla="*/ 937504 w 2193577"/>
              <a:gd name="connsiteY3" fmla="*/ 3955901 h 4360559"/>
              <a:gd name="connsiteX4" fmla="*/ 1082284 w 2193577"/>
              <a:gd name="connsiteY4" fmla="*/ 3704441 h 4360559"/>
              <a:gd name="connsiteX5" fmla="*/ 1288024 w 2193577"/>
              <a:gd name="connsiteY5" fmla="*/ 3445361 h 4360559"/>
              <a:gd name="connsiteX6" fmla="*/ 1475984 w 2193577"/>
              <a:gd name="connsiteY6" fmla="*/ 3313281 h 4360559"/>
              <a:gd name="connsiteX7" fmla="*/ 1559804 w 2193577"/>
              <a:gd name="connsiteY7" fmla="*/ 3262481 h 4360559"/>
              <a:gd name="connsiteX8" fmla="*/ 1569964 w 2193577"/>
              <a:gd name="connsiteY8" fmla="*/ 2957681 h 4360559"/>
              <a:gd name="connsiteX9" fmla="*/ 1790944 w 2193577"/>
              <a:gd name="connsiteY9" fmla="*/ 1974701 h 4360559"/>
              <a:gd name="connsiteX10" fmla="*/ 2095744 w 2193577"/>
              <a:gd name="connsiteY10" fmla="*/ 946001 h 4360559"/>
              <a:gd name="connsiteX11" fmla="*/ 2192264 w 2193577"/>
              <a:gd name="connsiteY11" fmla="*/ 590401 h 4360559"/>
              <a:gd name="connsiteX12" fmla="*/ 2126224 w 2193577"/>
              <a:gd name="connsiteY12" fmla="*/ 344021 h 4360559"/>
              <a:gd name="connsiteX13" fmla="*/ 1808724 w 2193577"/>
              <a:gd name="connsiteY13" fmla="*/ 51921 h 4360559"/>
              <a:gd name="connsiteX14" fmla="*/ 1699504 w 2193577"/>
              <a:gd name="connsiteY14" fmla="*/ 1121 h 4360559"/>
              <a:gd name="connsiteX15" fmla="*/ 1600444 w 2193577"/>
              <a:gd name="connsiteY15" fmla="*/ 29061 h 4360559"/>
              <a:gd name="connsiteX16" fmla="*/ 1455664 w 2193577"/>
              <a:gd name="connsiteY16" fmla="*/ 161141 h 4360559"/>
              <a:gd name="connsiteX17" fmla="*/ 1227064 w 2193577"/>
              <a:gd name="connsiteY17" fmla="*/ 547221 h 4360559"/>
              <a:gd name="connsiteX18" fmla="*/ 952744 w 2193577"/>
              <a:gd name="connsiteY18" fmla="*/ 839321 h 4360559"/>
              <a:gd name="connsiteX19" fmla="*/ 858764 w 2193577"/>
              <a:gd name="connsiteY19" fmla="*/ 999341 h 4360559"/>
              <a:gd name="connsiteX20" fmla="*/ 785104 w 2193577"/>
              <a:gd name="connsiteY20" fmla="*/ 1319381 h 4360559"/>
              <a:gd name="connsiteX21" fmla="*/ 571744 w 2193577"/>
              <a:gd name="connsiteY21" fmla="*/ 2165201 h 4360559"/>
              <a:gd name="connsiteX22" fmla="*/ 312664 w 2193577"/>
              <a:gd name="connsiteY22" fmla="*/ 2988161 h 4360559"/>
              <a:gd name="connsiteX23" fmla="*/ 45964 w 2193577"/>
              <a:gd name="connsiteY23" fmla="*/ 3597761 h 4360559"/>
              <a:gd name="connsiteX24" fmla="*/ 244 w 2193577"/>
              <a:gd name="connsiteY24" fmla="*/ 3833981 h 4360559"/>
              <a:gd name="connsiteX25" fmla="*/ 45964 w 2193577"/>
              <a:gd name="connsiteY25" fmla="*/ 3963521 h 4360559"/>
              <a:gd name="connsiteX26" fmla="*/ 132324 w 2193577"/>
              <a:gd name="connsiteY26" fmla="*/ 4039721 h 4360559"/>
              <a:gd name="connsiteX27" fmla="*/ 282184 w 2193577"/>
              <a:gd name="connsiteY27" fmla="*/ 4121001 h 4360559"/>
              <a:gd name="connsiteX28" fmla="*/ 551424 w 2193577"/>
              <a:gd name="connsiteY28" fmla="*/ 4326741 h 4360559"/>
              <a:gd name="connsiteX29" fmla="*/ 614924 w 2193577"/>
              <a:gd name="connsiteY29" fmla="*/ 4359761 h 4360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193577" h="4360559">
                <a:moveTo>
                  <a:pt x="614924" y="4359761"/>
                </a:moveTo>
                <a:cubicBezTo>
                  <a:pt x="639477" y="4358914"/>
                  <a:pt x="667417" y="4345368"/>
                  <a:pt x="698744" y="4321661"/>
                </a:cubicBezTo>
                <a:cubicBezTo>
                  <a:pt x="730071" y="4297954"/>
                  <a:pt x="763091" y="4278481"/>
                  <a:pt x="802884" y="4217521"/>
                </a:cubicBezTo>
                <a:cubicBezTo>
                  <a:pt x="842677" y="4156561"/>
                  <a:pt x="890937" y="4041414"/>
                  <a:pt x="937504" y="3955901"/>
                </a:cubicBezTo>
                <a:cubicBezTo>
                  <a:pt x="984071" y="3870388"/>
                  <a:pt x="1023864" y="3789531"/>
                  <a:pt x="1082284" y="3704441"/>
                </a:cubicBezTo>
                <a:cubicBezTo>
                  <a:pt x="1140704" y="3619351"/>
                  <a:pt x="1222407" y="3510554"/>
                  <a:pt x="1288024" y="3445361"/>
                </a:cubicBezTo>
                <a:cubicBezTo>
                  <a:pt x="1353641" y="3380168"/>
                  <a:pt x="1430687" y="3343761"/>
                  <a:pt x="1475984" y="3313281"/>
                </a:cubicBezTo>
                <a:cubicBezTo>
                  <a:pt x="1521281" y="3282801"/>
                  <a:pt x="1544141" y="3321748"/>
                  <a:pt x="1559804" y="3262481"/>
                </a:cubicBezTo>
                <a:cubicBezTo>
                  <a:pt x="1575467" y="3203214"/>
                  <a:pt x="1531441" y="3172311"/>
                  <a:pt x="1569964" y="2957681"/>
                </a:cubicBezTo>
                <a:cubicBezTo>
                  <a:pt x="1608487" y="2743051"/>
                  <a:pt x="1703314" y="2309981"/>
                  <a:pt x="1790944" y="1974701"/>
                </a:cubicBezTo>
                <a:cubicBezTo>
                  <a:pt x="1878574" y="1639421"/>
                  <a:pt x="2028857" y="1176718"/>
                  <a:pt x="2095744" y="946001"/>
                </a:cubicBezTo>
                <a:cubicBezTo>
                  <a:pt x="2162631" y="715284"/>
                  <a:pt x="2187184" y="690731"/>
                  <a:pt x="2192264" y="590401"/>
                </a:cubicBezTo>
                <a:cubicBezTo>
                  <a:pt x="2197344" y="490071"/>
                  <a:pt x="2190147" y="433768"/>
                  <a:pt x="2126224" y="344021"/>
                </a:cubicBezTo>
                <a:cubicBezTo>
                  <a:pt x="2062301" y="254274"/>
                  <a:pt x="1879844" y="109071"/>
                  <a:pt x="1808724" y="51921"/>
                </a:cubicBezTo>
                <a:cubicBezTo>
                  <a:pt x="1737604" y="-5229"/>
                  <a:pt x="1734217" y="4931"/>
                  <a:pt x="1699504" y="1121"/>
                </a:cubicBezTo>
                <a:cubicBezTo>
                  <a:pt x="1664791" y="-2689"/>
                  <a:pt x="1641084" y="2391"/>
                  <a:pt x="1600444" y="29061"/>
                </a:cubicBezTo>
                <a:cubicBezTo>
                  <a:pt x="1559804" y="55731"/>
                  <a:pt x="1517894" y="74781"/>
                  <a:pt x="1455664" y="161141"/>
                </a:cubicBezTo>
                <a:cubicBezTo>
                  <a:pt x="1393434" y="247501"/>
                  <a:pt x="1310884" y="434191"/>
                  <a:pt x="1227064" y="547221"/>
                </a:cubicBezTo>
                <a:cubicBezTo>
                  <a:pt x="1143244" y="660251"/>
                  <a:pt x="1014127" y="763968"/>
                  <a:pt x="952744" y="839321"/>
                </a:cubicBezTo>
                <a:cubicBezTo>
                  <a:pt x="891361" y="914674"/>
                  <a:pt x="886704" y="919331"/>
                  <a:pt x="858764" y="999341"/>
                </a:cubicBezTo>
                <a:cubicBezTo>
                  <a:pt x="830824" y="1079351"/>
                  <a:pt x="832941" y="1125071"/>
                  <a:pt x="785104" y="1319381"/>
                </a:cubicBezTo>
                <a:cubicBezTo>
                  <a:pt x="737267" y="1513691"/>
                  <a:pt x="650484" y="1887071"/>
                  <a:pt x="571744" y="2165201"/>
                </a:cubicBezTo>
                <a:cubicBezTo>
                  <a:pt x="493004" y="2443331"/>
                  <a:pt x="400294" y="2749401"/>
                  <a:pt x="312664" y="2988161"/>
                </a:cubicBezTo>
                <a:cubicBezTo>
                  <a:pt x="225034" y="3226921"/>
                  <a:pt x="98034" y="3456791"/>
                  <a:pt x="45964" y="3597761"/>
                </a:cubicBezTo>
                <a:cubicBezTo>
                  <a:pt x="-6106" y="3738731"/>
                  <a:pt x="244" y="3773021"/>
                  <a:pt x="244" y="3833981"/>
                </a:cubicBezTo>
                <a:cubicBezTo>
                  <a:pt x="244" y="3894941"/>
                  <a:pt x="23951" y="3929231"/>
                  <a:pt x="45964" y="3963521"/>
                </a:cubicBezTo>
                <a:cubicBezTo>
                  <a:pt x="67977" y="3997811"/>
                  <a:pt x="92954" y="4013474"/>
                  <a:pt x="132324" y="4039721"/>
                </a:cubicBezTo>
                <a:cubicBezTo>
                  <a:pt x="171694" y="4065968"/>
                  <a:pt x="200904" y="4067661"/>
                  <a:pt x="282184" y="4121001"/>
                </a:cubicBezTo>
                <a:cubicBezTo>
                  <a:pt x="363464" y="4174341"/>
                  <a:pt x="495967" y="4286948"/>
                  <a:pt x="551424" y="4326741"/>
                </a:cubicBezTo>
                <a:cubicBezTo>
                  <a:pt x="606881" y="4366534"/>
                  <a:pt x="590371" y="4360608"/>
                  <a:pt x="614924" y="4359761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Freeform: Shape 23612">
            <a:extLst>
              <a:ext uri="{FF2B5EF4-FFF2-40B4-BE49-F238E27FC236}">
                <a16:creationId xmlns:a16="http://schemas.microsoft.com/office/drawing/2014/main" id="{C1D2938A-9ED4-723E-C073-6CB670F3A255}"/>
              </a:ext>
            </a:extLst>
          </p:cNvPr>
          <p:cNvSpPr/>
          <p:nvPr/>
        </p:nvSpPr>
        <p:spPr>
          <a:xfrm rot="5634385">
            <a:off x="9093461" y="3363336"/>
            <a:ext cx="146473" cy="143715"/>
          </a:xfrm>
          <a:custGeom>
            <a:avLst/>
            <a:gdLst>
              <a:gd name="connsiteX0" fmla="*/ 146473 w 146473"/>
              <a:gd name="connsiteY0" fmla="*/ 143715 h 143715"/>
              <a:gd name="connsiteX1" fmla="*/ 123613 w 146473"/>
              <a:gd name="connsiteY1" fmla="*/ 59895 h 143715"/>
              <a:gd name="connsiteX2" fmla="*/ 16933 w 146473"/>
              <a:gd name="connsiteY2" fmla="*/ 6555 h 143715"/>
              <a:gd name="connsiteX3" fmla="*/ 1693 w 146473"/>
              <a:gd name="connsiteY3" fmla="*/ 2745 h 14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473" h="143715">
                <a:moveTo>
                  <a:pt x="146473" y="143715"/>
                </a:moveTo>
                <a:cubicBezTo>
                  <a:pt x="145838" y="113235"/>
                  <a:pt x="145203" y="82755"/>
                  <a:pt x="123613" y="59895"/>
                </a:cubicBezTo>
                <a:cubicBezTo>
                  <a:pt x="102023" y="37035"/>
                  <a:pt x="37253" y="16080"/>
                  <a:pt x="16933" y="6555"/>
                </a:cubicBezTo>
                <a:cubicBezTo>
                  <a:pt x="-3387" y="-2970"/>
                  <a:pt x="-847" y="-113"/>
                  <a:pt x="1693" y="2745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23613">
            <a:extLst>
              <a:ext uri="{FF2B5EF4-FFF2-40B4-BE49-F238E27FC236}">
                <a16:creationId xmlns:a16="http://schemas.microsoft.com/office/drawing/2014/main" id="{9B0F9C4F-0EB9-95D4-0AEE-288A350A1344}"/>
              </a:ext>
            </a:extLst>
          </p:cNvPr>
          <p:cNvSpPr/>
          <p:nvPr/>
        </p:nvSpPr>
        <p:spPr>
          <a:xfrm rot="5634385">
            <a:off x="10049682" y="4287066"/>
            <a:ext cx="81844" cy="220980"/>
          </a:xfrm>
          <a:custGeom>
            <a:avLst/>
            <a:gdLst>
              <a:gd name="connsiteX0" fmla="*/ 81844 w 81844"/>
              <a:gd name="connsiteY0" fmla="*/ 220980 h 220980"/>
              <a:gd name="connsiteX1" fmla="*/ 5644 w 81844"/>
              <a:gd name="connsiteY1" fmla="*/ 167640 h 220980"/>
              <a:gd name="connsiteX2" fmla="*/ 5644 w 81844"/>
              <a:gd name="connsiteY2" fmla="*/ 30480 h 220980"/>
              <a:gd name="connsiteX3" fmla="*/ 5644 w 81844"/>
              <a:gd name="connsiteY3" fmla="*/ 0 h 220980"/>
              <a:gd name="connsiteX4" fmla="*/ 5644 w 81844"/>
              <a:gd name="connsiteY4" fmla="*/ 0 h 22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44" h="220980">
                <a:moveTo>
                  <a:pt x="81844" y="220980"/>
                </a:moveTo>
                <a:cubicBezTo>
                  <a:pt x="50094" y="210185"/>
                  <a:pt x="18344" y="199390"/>
                  <a:pt x="5644" y="167640"/>
                </a:cubicBezTo>
                <a:cubicBezTo>
                  <a:pt x="-7056" y="135890"/>
                  <a:pt x="5644" y="30480"/>
                  <a:pt x="5644" y="30480"/>
                </a:cubicBezTo>
                <a:lnTo>
                  <a:pt x="5644" y="0"/>
                </a:lnTo>
                <a:lnTo>
                  <a:pt x="5644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23614">
            <a:extLst>
              <a:ext uri="{FF2B5EF4-FFF2-40B4-BE49-F238E27FC236}">
                <a16:creationId xmlns:a16="http://schemas.microsoft.com/office/drawing/2014/main" id="{EF631136-1082-145A-B674-26A183C1E30B}"/>
              </a:ext>
            </a:extLst>
          </p:cNvPr>
          <p:cNvSpPr/>
          <p:nvPr/>
        </p:nvSpPr>
        <p:spPr>
          <a:xfrm rot="5634385">
            <a:off x="6679937" y="4032766"/>
            <a:ext cx="114300" cy="111760"/>
          </a:xfrm>
          <a:custGeom>
            <a:avLst/>
            <a:gdLst>
              <a:gd name="connsiteX0" fmla="*/ 0 w 114300"/>
              <a:gd name="connsiteY0" fmla="*/ 0 h 111760"/>
              <a:gd name="connsiteX1" fmla="*/ 20320 w 114300"/>
              <a:gd name="connsiteY1" fmla="*/ 73660 h 111760"/>
              <a:gd name="connsiteX2" fmla="*/ 114300 w 114300"/>
              <a:gd name="connsiteY2" fmla="*/ 111760 h 111760"/>
              <a:gd name="connsiteX3" fmla="*/ 114300 w 114300"/>
              <a:gd name="connsiteY3" fmla="*/ 111760 h 11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300" h="111760">
                <a:moveTo>
                  <a:pt x="0" y="0"/>
                </a:moveTo>
                <a:cubicBezTo>
                  <a:pt x="635" y="27516"/>
                  <a:pt x="1270" y="55033"/>
                  <a:pt x="20320" y="73660"/>
                </a:cubicBezTo>
                <a:cubicBezTo>
                  <a:pt x="39370" y="92287"/>
                  <a:pt x="114300" y="111760"/>
                  <a:pt x="114300" y="111760"/>
                </a:cubicBezTo>
                <a:lnTo>
                  <a:pt x="114300" y="11176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23615">
            <a:extLst>
              <a:ext uri="{FF2B5EF4-FFF2-40B4-BE49-F238E27FC236}">
                <a16:creationId xmlns:a16="http://schemas.microsoft.com/office/drawing/2014/main" id="{3D690260-3A43-0488-132B-7337A9F27147}"/>
              </a:ext>
            </a:extLst>
          </p:cNvPr>
          <p:cNvSpPr/>
          <p:nvPr/>
        </p:nvSpPr>
        <p:spPr>
          <a:xfrm rot="5634385">
            <a:off x="6634146" y="4045462"/>
            <a:ext cx="132080" cy="48230"/>
          </a:xfrm>
          <a:custGeom>
            <a:avLst/>
            <a:gdLst>
              <a:gd name="connsiteX0" fmla="*/ 0 w 139700"/>
              <a:gd name="connsiteY0" fmla="*/ 3818 h 21598"/>
              <a:gd name="connsiteX1" fmla="*/ 68580 w 139700"/>
              <a:gd name="connsiteY1" fmla="*/ 1278 h 21598"/>
              <a:gd name="connsiteX2" fmla="*/ 139700 w 139700"/>
              <a:gd name="connsiteY2" fmla="*/ 21598 h 21598"/>
              <a:gd name="connsiteX3" fmla="*/ 139700 w 139700"/>
              <a:gd name="connsiteY3" fmla="*/ 21598 h 21598"/>
              <a:gd name="connsiteX0" fmla="*/ 0 w 139700"/>
              <a:gd name="connsiteY0" fmla="*/ 3818 h 29218"/>
              <a:gd name="connsiteX1" fmla="*/ 68580 w 139700"/>
              <a:gd name="connsiteY1" fmla="*/ 1278 h 29218"/>
              <a:gd name="connsiteX2" fmla="*/ 139700 w 139700"/>
              <a:gd name="connsiteY2" fmla="*/ 21598 h 29218"/>
              <a:gd name="connsiteX3" fmla="*/ 133985 w 139700"/>
              <a:gd name="connsiteY3" fmla="*/ 29218 h 29218"/>
              <a:gd name="connsiteX0" fmla="*/ 0 w 139700"/>
              <a:gd name="connsiteY0" fmla="*/ 10687 h 36087"/>
              <a:gd name="connsiteX1" fmla="*/ 38100 w 139700"/>
              <a:gd name="connsiteY1" fmla="*/ 527 h 36087"/>
              <a:gd name="connsiteX2" fmla="*/ 139700 w 139700"/>
              <a:gd name="connsiteY2" fmla="*/ 28467 h 36087"/>
              <a:gd name="connsiteX3" fmla="*/ 133985 w 139700"/>
              <a:gd name="connsiteY3" fmla="*/ 36087 h 36087"/>
              <a:gd name="connsiteX0" fmla="*/ 0 w 139700"/>
              <a:gd name="connsiteY0" fmla="*/ 15033 h 40433"/>
              <a:gd name="connsiteX1" fmla="*/ 38100 w 139700"/>
              <a:gd name="connsiteY1" fmla="*/ 4873 h 40433"/>
              <a:gd name="connsiteX2" fmla="*/ 139700 w 139700"/>
              <a:gd name="connsiteY2" fmla="*/ 32813 h 40433"/>
              <a:gd name="connsiteX3" fmla="*/ 133985 w 139700"/>
              <a:gd name="connsiteY3" fmla="*/ 40433 h 40433"/>
              <a:gd name="connsiteX0" fmla="*/ 0 w 139700"/>
              <a:gd name="connsiteY0" fmla="*/ 15033 h 51863"/>
              <a:gd name="connsiteX1" fmla="*/ 38100 w 139700"/>
              <a:gd name="connsiteY1" fmla="*/ 4873 h 51863"/>
              <a:gd name="connsiteX2" fmla="*/ 139700 w 139700"/>
              <a:gd name="connsiteY2" fmla="*/ 32813 h 51863"/>
              <a:gd name="connsiteX3" fmla="*/ 124460 w 139700"/>
              <a:gd name="connsiteY3" fmla="*/ 51863 h 51863"/>
              <a:gd name="connsiteX0" fmla="*/ 0 w 132080"/>
              <a:gd name="connsiteY0" fmla="*/ 11400 h 48230"/>
              <a:gd name="connsiteX1" fmla="*/ 38100 w 132080"/>
              <a:gd name="connsiteY1" fmla="*/ 1240 h 48230"/>
              <a:gd name="connsiteX2" fmla="*/ 132080 w 132080"/>
              <a:gd name="connsiteY2" fmla="*/ 42515 h 48230"/>
              <a:gd name="connsiteX3" fmla="*/ 124460 w 132080"/>
              <a:gd name="connsiteY3" fmla="*/ 48230 h 4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080" h="48230">
                <a:moveTo>
                  <a:pt x="0" y="11400"/>
                </a:moveTo>
                <a:cubicBezTo>
                  <a:pt x="22648" y="8648"/>
                  <a:pt x="16087" y="-3946"/>
                  <a:pt x="38100" y="1240"/>
                </a:cubicBezTo>
                <a:cubicBezTo>
                  <a:pt x="60113" y="6426"/>
                  <a:pt x="132080" y="42515"/>
                  <a:pt x="132080" y="42515"/>
                </a:cubicBezTo>
                <a:lnTo>
                  <a:pt x="124460" y="4823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23616">
            <a:extLst>
              <a:ext uri="{FF2B5EF4-FFF2-40B4-BE49-F238E27FC236}">
                <a16:creationId xmlns:a16="http://schemas.microsoft.com/office/drawing/2014/main" id="{62D59747-3B58-26A1-D980-B77F5EBE1A84}"/>
              </a:ext>
            </a:extLst>
          </p:cNvPr>
          <p:cNvSpPr/>
          <p:nvPr/>
        </p:nvSpPr>
        <p:spPr>
          <a:xfrm rot="5634385">
            <a:off x="9462445" y="4847429"/>
            <a:ext cx="297180" cy="198808"/>
          </a:xfrm>
          <a:custGeom>
            <a:avLst/>
            <a:gdLst>
              <a:gd name="connsiteX0" fmla="*/ 0 w 269240"/>
              <a:gd name="connsiteY0" fmla="*/ 134620 h 201865"/>
              <a:gd name="connsiteX1" fmla="*/ 76200 w 269240"/>
              <a:gd name="connsiteY1" fmla="*/ 195580 h 201865"/>
              <a:gd name="connsiteX2" fmla="*/ 269240 w 269240"/>
              <a:gd name="connsiteY2" fmla="*/ 0 h 201865"/>
              <a:gd name="connsiteX3" fmla="*/ 269240 w 269240"/>
              <a:gd name="connsiteY3" fmla="*/ 0 h 201865"/>
              <a:gd name="connsiteX0" fmla="*/ 0 w 289560"/>
              <a:gd name="connsiteY0" fmla="*/ 96520 h 197844"/>
              <a:gd name="connsiteX1" fmla="*/ 96520 w 289560"/>
              <a:gd name="connsiteY1" fmla="*/ 195580 h 197844"/>
              <a:gd name="connsiteX2" fmla="*/ 289560 w 289560"/>
              <a:gd name="connsiteY2" fmla="*/ 0 h 197844"/>
              <a:gd name="connsiteX3" fmla="*/ 289560 w 289560"/>
              <a:gd name="connsiteY3" fmla="*/ 0 h 197844"/>
              <a:gd name="connsiteX0" fmla="*/ 0 w 297180"/>
              <a:gd name="connsiteY0" fmla="*/ 109220 h 198808"/>
              <a:gd name="connsiteX1" fmla="*/ 104140 w 297180"/>
              <a:gd name="connsiteY1" fmla="*/ 195580 h 198808"/>
              <a:gd name="connsiteX2" fmla="*/ 297180 w 297180"/>
              <a:gd name="connsiteY2" fmla="*/ 0 h 198808"/>
              <a:gd name="connsiteX3" fmla="*/ 297180 w 297180"/>
              <a:gd name="connsiteY3" fmla="*/ 0 h 198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180" h="198808">
                <a:moveTo>
                  <a:pt x="0" y="109220"/>
                </a:moveTo>
                <a:cubicBezTo>
                  <a:pt x="15663" y="150918"/>
                  <a:pt x="54610" y="213783"/>
                  <a:pt x="104140" y="195580"/>
                </a:cubicBezTo>
                <a:cubicBezTo>
                  <a:pt x="153670" y="177377"/>
                  <a:pt x="297180" y="0"/>
                  <a:pt x="297180" y="0"/>
                </a:cubicBezTo>
                <a:lnTo>
                  <a:pt x="29718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Connecteur droit avec flèche 18">
            <a:extLst>
              <a:ext uri="{FF2B5EF4-FFF2-40B4-BE49-F238E27FC236}">
                <a16:creationId xmlns:a16="http://schemas.microsoft.com/office/drawing/2014/main" id="{B57CC4EC-0C51-2794-C98C-C29F2C30BAA5}"/>
              </a:ext>
            </a:extLst>
          </p:cNvPr>
          <p:cNvCxnSpPr>
            <a:cxnSpLocks/>
          </p:cNvCxnSpPr>
          <p:nvPr/>
        </p:nvCxnSpPr>
        <p:spPr>
          <a:xfrm flipH="1">
            <a:off x="7110331" y="2302907"/>
            <a:ext cx="1634105" cy="57588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necteur droit avec flèche 18">
            <a:extLst>
              <a:ext uri="{FF2B5EF4-FFF2-40B4-BE49-F238E27FC236}">
                <a16:creationId xmlns:a16="http://schemas.microsoft.com/office/drawing/2014/main" id="{1452D822-618F-8EF6-47DD-53E3EE3EA591}"/>
              </a:ext>
            </a:extLst>
          </p:cNvPr>
          <p:cNvCxnSpPr>
            <a:cxnSpLocks/>
          </p:cNvCxnSpPr>
          <p:nvPr/>
        </p:nvCxnSpPr>
        <p:spPr>
          <a:xfrm flipH="1" flipV="1">
            <a:off x="8904390" y="3976850"/>
            <a:ext cx="2391861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necteur droit avec flèche 18">
            <a:extLst>
              <a:ext uri="{FF2B5EF4-FFF2-40B4-BE49-F238E27FC236}">
                <a16:creationId xmlns:a16="http://schemas.microsoft.com/office/drawing/2014/main" id="{5E6CD7BF-348C-8C6E-219B-F42FA88BDF0C}"/>
              </a:ext>
            </a:extLst>
          </p:cNvPr>
          <p:cNvCxnSpPr>
            <a:cxnSpLocks/>
          </p:cNvCxnSpPr>
          <p:nvPr/>
        </p:nvCxnSpPr>
        <p:spPr>
          <a:xfrm flipH="1">
            <a:off x="6539519" y="1880022"/>
            <a:ext cx="1651129" cy="61779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Connecteur droit avec flèche 18">
            <a:extLst>
              <a:ext uri="{FF2B5EF4-FFF2-40B4-BE49-F238E27FC236}">
                <a16:creationId xmlns:a16="http://schemas.microsoft.com/office/drawing/2014/main" id="{92387E9C-8056-E5DC-584E-6E16D48E38D9}"/>
              </a:ext>
            </a:extLst>
          </p:cNvPr>
          <p:cNvCxnSpPr>
            <a:cxnSpLocks/>
          </p:cNvCxnSpPr>
          <p:nvPr/>
        </p:nvCxnSpPr>
        <p:spPr>
          <a:xfrm flipH="1">
            <a:off x="7736275" y="2813190"/>
            <a:ext cx="1721472" cy="62930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Connecteur droit avec flèche 18">
            <a:extLst>
              <a:ext uri="{FF2B5EF4-FFF2-40B4-BE49-F238E27FC236}">
                <a16:creationId xmlns:a16="http://schemas.microsoft.com/office/drawing/2014/main" id="{EBD78DC7-9B11-AA63-334E-4E87B7F61BFA}"/>
              </a:ext>
            </a:extLst>
          </p:cNvPr>
          <p:cNvCxnSpPr>
            <a:cxnSpLocks/>
          </p:cNvCxnSpPr>
          <p:nvPr/>
        </p:nvCxnSpPr>
        <p:spPr>
          <a:xfrm flipH="1">
            <a:off x="9058621" y="3403433"/>
            <a:ext cx="805634" cy="35858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88BA2FE4-ACD7-F0BA-B087-FBE60EC38819}"/>
              </a:ext>
            </a:extLst>
          </p:cNvPr>
          <p:cNvSpPr/>
          <p:nvPr/>
        </p:nvSpPr>
        <p:spPr>
          <a:xfrm>
            <a:off x="10481231" y="1528609"/>
            <a:ext cx="995218" cy="3955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1FE2F4F-A3EA-8E7E-036E-6D8F613183AF}"/>
              </a:ext>
            </a:extLst>
          </p:cNvPr>
          <p:cNvSpPr/>
          <p:nvPr/>
        </p:nvSpPr>
        <p:spPr>
          <a:xfrm>
            <a:off x="10244352" y="1643616"/>
            <a:ext cx="1348132" cy="3840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1403;p31">
            <a:extLst>
              <a:ext uri="{FF2B5EF4-FFF2-40B4-BE49-F238E27FC236}">
                <a16:creationId xmlns:a16="http://schemas.microsoft.com/office/drawing/2014/main" id="{D7D68058-CCFE-A0CE-2041-E9061F2C6E4E}"/>
              </a:ext>
            </a:extLst>
          </p:cNvPr>
          <p:cNvSpPr/>
          <p:nvPr/>
        </p:nvSpPr>
        <p:spPr>
          <a:xfrm>
            <a:off x="10055755" y="1649708"/>
            <a:ext cx="1072414" cy="32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0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Paroi</a:t>
            </a:r>
          </a:p>
        </p:txBody>
      </p:sp>
      <p:sp>
        <p:nvSpPr>
          <p:cNvPr id="64" name="Google Shape;1403;p31">
            <a:extLst>
              <a:ext uri="{FF2B5EF4-FFF2-40B4-BE49-F238E27FC236}">
                <a16:creationId xmlns:a16="http://schemas.microsoft.com/office/drawing/2014/main" id="{0EE808D4-B61E-685A-DAD1-427F891C9818}"/>
              </a:ext>
            </a:extLst>
          </p:cNvPr>
          <p:cNvSpPr/>
          <p:nvPr/>
        </p:nvSpPr>
        <p:spPr>
          <a:xfrm>
            <a:off x="10271711" y="3740148"/>
            <a:ext cx="914638" cy="333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000" dirty="0">
                <a:latin typeface="+mj-lt"/>
                <a:cs typeface="Calibri" panose="020F0502020204030204" pitchFamily="34" charset="0"/>
              </a:rPr>
              <a:t>Noyau</a:t>
            </a:r>
          </a:p>
        </p:txBody>
      </p:sp>
      <p:sp>
        <p:nvSpPr>
          <p:cNvPr id="65" name="Google Shape;1403;p31">
            <a:extLst>
              <a:ext uri="{FF2B5EF4-FFF2-40B4-BE49-F238E27FC236}">
                <a16:creationId xmlns:a16="http://schemas.microsoft.com/office/drawing/2014/main" id="{78700E70-5D4F-03A2-8B55-961C8E815214}"/>
              </a:ext>
            </a:extLst>
          </p:cNvPr>
          <p:cNvSpPr/>
          <p:nvPr/>
        </p:nvSpPr>
        <p:spPr>
          <a:xfrm>
            <a:off x="10024613" y="2069911"/>
            <a:ext cx="1824232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000" dirty="0">
                <a:latin typeface="+mj-lt"/>
                <a:cs typeface="Calibri" panose="020F0502020204030204" pitchFamily="34" charset="0"/>
              </a:rPr>
              <a:t>Membrane cytoplasmique</a:t>
            </a:r>
          </a:p>
        </p:txBody>
      </p:sp>
      <p:sp>
        <p:nvSpPr>
          <p:cNvPr id="66" name="Google Shape;1403;p31">
            <a:extLst>
              <a:ext uri="{FF2B5EF4-FFF2-40B4-BE49-F238E27FC236}">
                <a16:creationId xmlns:a16="http://schemas.microsoft.com/office/drawing/2014/main" id="{33ACF448-8BCA-DF6C-6326-04DA3D403620}"/>
              </a:ext>
            </a:extLst>
          </p:cNvPr>
          <p:cNvSpPr/>
          <p:nvPr/>
        </p:nvSpPr>
        <p:spPr>
          <a:xfrm>
            <a:off x="10120564" y="3231677"/>
            <a:ext cx="1664152" cy="258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000" dirty="0">
                <a:latin typeface="+mj-lt"/>
                <a:cs typeface="Calibri" panose="020F0502020204030204" pitchFamily="34" charset="0"/>
              </a:rPr>
              <a:t>Cytoplasme</a:t>
            </a:r>
          </a:p>
        </p:txBody>
      </p:sp>
      <p:sp>
        <p:nvSpPr>
          <p:cNvPr id="67" name="Google Shape;1403;p31">
            <a:extLst>
              <a:ext uri="{FF2B5EF4-FFF2-40B4-BE49-F238E27FC236}">
                <a16:creationId xmlns:a16="http://schemas.microsoft.com/office/drawing/2014/main" id="{B310780F-0810-0685-0DB9-DA975E3C28F1}"/>
              </a:ext>
            </a:extLst>
          </p:cNvPr>
          <p:cNvSpPr/>
          <p:nvPr/>
        </p:nvSpPr>
        <p:spPr>
          <a:xfrm>
            <a:off x="10160198" y="2657236"/>
            <a:ext cx="1074927" cy="329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000" dirty="0">
                <a:latin typeface="+mj-lt"/>
                <a:cs typeface="Calibri" panose="020F0502020204030204" pitchFamily="34" charset="0"/>
              </a:rPr>
              <a:t>Vacuole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D44DAE4-F03B-AB5B-00DB-8EC44A171613}"/>
              </a:ext>
            </a:extLst>
          </p:cNvPr>
          <p:cNvSpPr/>
          <p:nvPr/>
        </p:nvSpPr>
        <p:spPr>
          <a:xfrm>
            <a:off x="5608854" y="1528609"/>
            <a:ext cx="6175862" cy="376096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7544867-D77C-68CF-3B0E-B40988AD7072}"/>
              </a:ext>
            </a:extLst>
          </p:cNvPr>
          <p:cNvSpPr/>
          <p:nvPr/>
        </p:nvSpPr>
        <p:spPr>
          <a:xfrm>
            <a:off x="10125787" y="1519311"/>
            <a:ext cx="1658929" cy="376096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D16064B-95BD-2D90-ABE7-07DBE9F3E52A}"/>
              </a:ext>
            </a:extLst>
          </p:cNvPr>
          <p:cNvSpPr/>
          <p:nvPr/>
        </p:nvSpPr>
        <p:spPr>
          <a:xfrm>
            <a:off x="5608854" y="5298870"/>
            <a:ext cx="6175861" cy="7852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17">
            <a:extLst>
              <a:ext uri="{FF2B5EF4-FFF2-40B4-BE49-F238E27FC236}">
                <a16:creationId xmlns:a16="http://schemas.microsoft.com/office/drawing/2014/main" id="{B2684A1C-5EAB-0F95-E743-193E00F9E429}"/>
              </a:ext>
            </a:extLst>
          </p:cNvPr>
          <p:cNvSpPr txBox="1"/>
          <p:nvPr/>
        </p:nvSpPr>
        <p:spPr>
          <a:xfrm>
            <a:off x="6797846" y="5348161"/>
            <a:ext cx="4408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Cellule végétale observée au microscope optique (grossissement X400)</a:t>
            </a:r>
            <a:endParaRPr lang="en-US" sz="2000" u="sng" dirty="0"/>
          </a:p>
        </p:txBody>
      </p:sp>
      <p:sp>
        <p:nvSpPr>
          <p:cNvPr id="72" name="Flèche : virage 71">
            <a:extLst>
              <a:ext uri="{FF2B5EF4-FFF2-40B4-BE49-F238E27FC236}">
                <a16:creationId xmlns:a16="http://schemas.microsoft.com/office/drawing/2014/main" id="{81B1E922-B772-F03F-4A61-EB01DB9770A1}"/>
              </a:ext>
            </a:extLst>
          </p:cNvPr>
          <p:cNvSpPr/>
          <p:nvPr/>
        </p:nvSpPr>
        <p:spPr>
          <a:xfrm flipV="1">
            <a:off x="3048363" y="4952517"/>
            <a:ext cx="1082040" cy="674109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94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275303" y="186813"/>
            <a:ext cx="11641393" cy="642046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9190049" y="5409992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F5393C6B-E109-A21B-1FE5-74E088A7634D}"/>
              </a:ext>
            </a:extLst>
          </p:cNvPr>
          <p:cNvGrpSpPr/>
          <p:nvPr/>
        </p:nvGrpSpPr>
        <p:grpSpPr>
          <a:xfrm>
            <a:off x="4965906" y="1777270"/>
            <a:ext cx="4659652" cy="2905447"/>
            <a:chOff x="1641585" y="1048972"/>
            <a:chExt cx="5867403" cy="3260732"/>
          </a:xfrm>
        </p:grpSpPr>
        <p:sp>
          <p:nvSpPr>
            <p:cNvPr id="6" name="Rectangle : coins arrondis 10">
              <a:extLst>
                <a:ext uri="{FF2B5EF4-FFF2-40B4-BE49-F238E27FC236}">
                  <a16:creationId xmlns:a16="http://schemas.microsoft.com/office/drawing/2014/main" id="{E7273679-81E2-2465-6DC2-93CA79B0E6F5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50EDBF7D-568D-6236-E857-CB3C9A829074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529EA53E-8D82-055E-C1B6-2A1A353B60E5}"/>
                </a:ext>
              </a:extLst>
            </p:cNvPr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8D13C722-305B-8612-0847-FFFADF6980EF}"/>
              </a:ext>
            </a:extLst>
          </p:cNvPr>
          <p:cNvSpPr/>
          <p:nvPr/>
        </p:nvSpPr>
        <p:spPr>
          <a:xfrm>
            <a:off x="5180847" y="4353461"/>
            <a:ext cx="4145509" cy="57815"/>
          </a:xfrm>
          <a:prstGeom prst="rect">
            <a:avLst/>
          </a:prstGeom>
          <a:solidFill>
            <a:srgbClr val="A98FC3"/>
          </a:solidFill>
          <a:ln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46996676-2724-C1BE-DB87-C0FB86461F62}"/>
              </a:ext>
            </a:extLst>
          </p:cNvPr>
          <p:cNvSpPr/>
          <p:nvPr/>
        </p:nvSpPr>
        <p:spPr>
          <a:xfrm>
            <a:off x="4616647" y="2034059"/>
            <a:ext cx="867138" cy="384316"/>
          </a:xfrm>
          <a:prstGeom prst="rect">
            <a:avLst/>
          </a:prstGeom>
          <a:solidFill>
            <a:srgbClr val="A98FC3"/>
          </a:solidFill>
          <a:ln w="25402"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25557640-5717-A08A-3E05-589A21EA2E88}"/>
              </a:ext>
            </a:extLst>
          </p:cNvPr>
          <p:cNvSpPr/>
          <p:nvPr/>
        </p:nvSpPr>
        <p:spPr>
          <a:xfrm>
            <a:off x="4694036" y="2039366"/>
            <a:ext cx="789749" cy="369332"/>
          </a:xfrm>
          <a:prstGeom prst="rect">
            <a:avLst/>
          </a:prstGeom>
          <a:noFill/>
          <a:ln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B2FF636F-4790-5FB6-827E-E6F3377BFFB5}"/>
              </a:ext>
            </a:extLst>
          </p:cNvPr>
          <p:cNvSpPr txBox="1"/>
          <p:nvPr/>
        </p:nvSpPr>
        <p:spPr>
          <a:xfrm>
            <a:off x="5896198" y="2504539"/>
            <a:ext cx="2900561" cy="15279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kern="0" noProof="0" dirty="0">
                <a:solidFill>
                  <a:srgbClr val="A98F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Clôture de la séance</a:t>
            </a:r>
          </a:p>
        </p:txBody>
      </p:sp>
      <p:pic>
        <p:nvPicPr>
          <p:cNvPr id="14" name="Picture 2" descr="Image générée">
            <a:extLst>
              <a:ext uri="{FF2B5EF4-FFF2-40B4-BE49-F238E27FC236}">
                <a16:creationId xmlns:a16="http://schemas.microsoft.com/office/drawing/2014/main" id="{B119399D-6FEF-1523-1EFB-C5D6461F4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128" y="1794133"/>
            <a:ext cx="2888584" cy="288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DC7D08DD-26FE-938E-915C-2FAE50F07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  <a:prstGeom prst="rect">
            <a:avLst/>
          </a:prstGeom>
        </p:spPr>
      </p:pic>
      <p:sp>
        <p:nvSpPr>
          <p:cNvPr id="3" name="D_A_02">
            <a:extLst>
              <a:ext uri="{FF2B5EF4-FFF2-40B4-BE49-F238E27FC236}">
                <a16:creationId xmlns:a16="http://schemas.microsoft.com/office/drawing/2014/main" id="{BE162B15-77D5-B7F6-DEBE-BD26A60AEC23}"/>
              </a:ext>
            </a:extLst>
          </p:cNvPr>
          <p:cNvSpPr txBox="1"/>
          <p:nvPr/>
        </p:nvSpPr>
        <p:spPr>
          <a:xfrm>
            <a:off x="923925" y="543765"/>
            <a:ext cx="9535528" cy="35389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C495D3DA-2374-49E3-1E43-B01643C5ADC4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2000" b="1" noProof="0" dirty="0">
                <a:solidFill>
                  <a:schemeClr val="bg1">
                    <a:lumMod val="65000"/>
                  </a:schemeClr>
                </a:solidFill>
              </a:rPr>
              <a:t>Avant de finir, faisons un petit résumé ensemble ! Alors, qui peut me rappeler ce qu’on a appris?</a:t>
            </a:r>
          </a:p>
        </p:txBody>
      </p:sp>
    </p:spTree>
    <p:extLst>
      <p:ext uri="{BB962C8B-B14F-4D97-AF65-F5344CB8AC3E}">
        <p14:creationId xmlns:p14="http://schemas.microsoft.com/office/powerpoint/2010/main" val="2025221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923925" y="605718"/>
            <a:ext cx="9535528" cy="35389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2000" b="1" noProof="0" dirty="0">
                <a:solidFill>
                  <a:schemeClr val="bg1">
                    <a:lumMod val="65000"/>
                  </a:schemeClr>
                </a:solidFill>
              </a:rPr>
              <a:t>Avant de finir, faisons un petit résumé ensemble ! Alors, qui peut me rappeler ce qu’on a appris?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4719" y="838016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A18D137A-2EA0-9A57-1732-61052DA3CDF7}"/>
              </a:ext>
            </a:extLst>
          </p:cNvPr>
          <p:cNvSpPr/>
          <p:nvPr/>
        </p:nvSpPr>
        <p:spPr>
          <a:xfrm>
            <a:off x="1263473" y="2121659"/>
            <a:ext cx="9665054" cy="81656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0" name="ZoneTexte 3">
            <a:extLst>
              <a:ext uri="{FF2B5EF4-FFF2-40B4-BE49-F238E27FC236}">
                <a16:creationId xmlns:a16="http://schemas.microsoft.com/office/drawing/2014/main" id="{82D84B53-AA54-0191-BA59-89656FBCD2E4}"/>
              </a:ext>
            </a:extLst>
          </p:cNvPr>
          <p:cNvSpPr txBox="1"/>
          <p:nvPr/>
        </p:nvSpPr>
        <p:spPr>
          <a:xfrm>
            <a:off x="1929472" y="2121660"/>
            <a:ext cx="8999055" cy="805544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106585"/>
                </a:solidFill>
              </a:rPr>
              <a:t>Réaliser un dessin d’observation d’une cellule animale ou végétale.</a:t>
            </a:r>
          </a:p>
        </p:txBody>
      </p:sp>
      <p:pic>
        <p:nvPicPr>
          <p:cNvPr id="11" name="Image 23">
            <a:extLst>
              <a:ext uri="{FF2B5EF4-FFF2-40B4-BE49-F238E27FC236}">
                <a16:creationId xmlns:a16="http://schemas.microsoft.com/office/drawing/2014/main" id="{BC4C4229-D158-77DD-232E-0B4F78CB9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175468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023CD-8202-CE48-2126-CE6F51BD4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9">
            <a:extLst>
              <a:ext uri="{FF2B5EF4-FFF2-40B4-BE49-F238E27FC236}">
                <a16:creationId xmlns:a16="http://schemas.microsoft.com/office/drawing/2014/main" id="{3757982E-928A-7AFA-14B7-28DC410EB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506" y="844367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9C0728-54E8-F823-3581-EE842EC5B5F4}"/>
              </a:ext>
            </a:extLst>
          </p:cNvPr>
          <p:cNvSpPr txBox="1"/>
          <p:nvPr/>
        </p:nvSpPr>
        <p:spPr>
          <a:xfrm>
            <a:off x="881050" y="258200"/>
            <a:ext cx="101115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</a:t>
            </a:r>
            <a:r>
              <a:rPr lang="fr-FR" sz="2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représenter la cellule par un dessin d’observation je dois :</a:t>
            </a:r>
          </a:p>
        </p:txBody>
      </p:sp>
      <p:sp>
        <p:nvSpPr>
          <p:cNvPr id="41" name="Oval 5">
            <a:extLst>
              <a:ext uri="{FF2B5EF4-FFF2-40B4-BE49-F238E27FC236}">
                <a16:creationId xmlns:a16="http://schemas.microsoft.com/office/drawing/2014/main" id="{972B69C1-01AF-CB2E-5166-24D43BF320EB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F0355B0-124A-8892-4241-3C34B7179C3E}"/>
              </a:ext>
            </a:extLst>
          </p:cNvPr>
          <p:cNvGrpSpPr/>
          <p:nvPr/>
        </p:nvGrpSpPr>
        <p:grpSpPr>
          <a:xfrm>
            <a:off x="591591" y="1034578"/>
            <a:ext cx="4500045" cy="403938"/>
            <a:chOff x="674375" y="1225112"/>
            <a:chExt cx="4500045" cy="403938"/>
          </a:xfrm>
        </p:grpSpPr>
        <p:sp>
          <p:nvSpPr>
            <p:cNvPr id="5" name="Google Shape;443;p19">
              <a:extLst>
                <a:ext uri="{FF2B5EF4-FFF2-40B4-BE49-F238E27FC236}">
                  <a16:creationId xmlns:a16="http://schemas.microsoft.com/office/drawing/2014/main" id="{B3AC4F09-38B8-6E5D-4206-A25A8CF23B96}"/>
                </a:ext>
              </a:extLst>
            </p:cNvPr>
            <p:cNvSpPr/>
            <p:nvPr/>
          </p:nvSpPr>
          <p:spPr>
            <a:xfrm>
              <a:off x="674375" y="1225112"/>
              <a:ext cx="4500045" cy="403938"/>
            </a:xfrm>
            <a:prstGeom prst="roundRect">
              <a:avLst>
                <a:gd name="adj" fmla="val 2276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Wingdings" panose="05000000000000000000" pitchFamily="2" charset="2"/>
                </a:rPr>
                <a:t>        </a:t>
              </a:r>
              <a:r>
                <a:rPr lang="fr-FR" sz="2000" b="1" spc="-5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Wingdings" panose="05000000000000000000" pitchFamily="2" charset="2"/>
                </a:rPr>
                <a:t>Réaliser</a:t>
              </a:r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mon dessin </a:t>
              </a: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23E578E2-7CDB-18B5-4E51-0C9621298C8F}"/>
                </a:ext>
              </a:extLst>
            </p:cNvPr>
            <p:cNvSpPr/>
            <p:nvPr/>
          </p:nvSpPr>
          <p:spPr>
            <a:xfrm>
              <a:off x="674375" y="1225112"/>
              <a:ext cx="395762" cy="392959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noProof="0" dirty="0"/>
                <a:t>1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6AB16E0B-9788-0B1F-91D6-1105B6EFA676}"/>
              </a:ext>
            </a:extLst>
          </p:cNvPr>
          <p:cNvGrpSpPr/>
          <p:nvPr/>
        </p:nvGrpSpPr>
        <p:grpSpPr>
          <a:xfrm>
            <a:off x="6869099" y="1046120"/>
            <a:ext cx="4318270" cy="403938"/>
            <a:chOff x="216967" y="1112330"/>
            <a:chExt cx="4318270" cy="403938"/>
          </a:xfrm>
        </p:grpSpPr>
        <p:sp>
          <p:nvSpPr>
            <p:cNvPr id="9" name="Google Shape;443;p19">
              <a:extLst>
                <a:ext uri="{FF2B5EF4-FFF2-40B4-BE49-F238E27FC236}">
                  <a16:creationId xmlns:a16="http://schemas.microsoft.com/office/drawing/2014/main" id="{57BC3A07-1145-F269-C51A-96ED12C70D84}"/>
                </a:ext>
              </a:extLst>
            </p:cNvPr>
            <p:cNvSpPr/>
            <p:nvPr/>
          </p:nvSpPr>
          <p:spPr>
            <a:xfrm>
              <a:off x="299274" y="1112330"/>
              <a:ext cx="4235963" cy="403938"/>
            </a:xfrm>
            <a:prstGeom prst="roundRect">
              <a:avLst>
                <a:gd name="adj" fmla="val 2276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Wingdings" panose="05000000000000000000" pitchFamily="2" charset="2"/>
                </a:rPr>
                <a:t>      </a:t>
              </a:r>
              <a:r>
                <a:rPr lang="fr-FR" sz="2000" b="1" spc="-50" dirty="0">
                  <a:solidFill>
                    <a:srgbClr val="002060"/>
                  </a:solidFill>
                  <a:ea typeface="Calibri"/>
                  <a:cs typeface="Calibri"/>
                  <a:sym typeface="Wingdings" panose="05000000000000000000" pitchFamily="2" charset="2"/>
                </a:rPr>
                <a:t>D</a:t>
              </a:r>
              <a:r>
                <a:rPr lang="fr-FR" sz="2000" b="1" spc="-5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onner</a:t>
              </a:r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une légende à mon dessin.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E2EA43E8-F24C-9F22-0EB0-753933838BFB}"/>
                </a:ext>
              </a:extLst>
            </p:cNvPr>
            <p:cNvSpPr/>
            <p:nvPr/>
          </p:nvSpPr>
          <p:spPr>
            <a:xfrm>
              <a:off x="216967" y="1122579"/>
              <a:ext cx="395763" cy="371168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/>
                <a:t>2</a:t>
              </a:r>
              <a:endParaRPr lang="fr-FR" b="1" noProof="0" dirty="0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E69AC53-B278-1332-2842-985C7AD1A82A}"/>
              </a:ext>
            </a:extLst>
          </p:cNvPr>
          <p:cNvGrpSpPr/>
          <p:nvPr/>
        </p:nvGrpSpPr>
        <p:grpSpPr>
          <a:xfrm>
            <a:off x="3702778" y="6112464"/>
            <a:ext cx="4641341" cy="403938"/>
            <a:chOff x="-1705030" y="440911"/>
            <a:chExt cx="4641341" cy="403938"/>
          </a:xfrm>
        </p:grpSpPr>
        <p:sp>
          <p:nvSpPr>
            <p:cNvPr id="16" name="Google Shape;443;p19">
              <a:extLst>
                <a:ext uri="{FF2B5EF4-FFF2-40B4-BE49-F238E27FC236}">
                  <a16:creationId xmlns:a16="http://schemas.microsoft.com/office/drawing/2014/main" id="{683853F1-678B-CEBC-EE81-C968ADBD17A0}"/>
                </a:ext>
              </a:extLst>
            </p:cNvPr>
            <p:cNvSpPr/>
            <p:nvPr/>
          </p:nvSpPr>
          <p:spPr>
            <a:xfrm>
              <a:off x="-1563734" y="440911"/>
              <a:ext cx="4500045" cy="403938"/>
            </a:xfrm>
            <a:prstGeom prst="roundRect">
              <a:avLst>
                <a:gd name="adj" fmla="val 2276"/>
              </a:avLst>
            </a:prstGeom>
            <a:solidFill>
              <a:srgbClr val="D5E8CF"/>
            </a:solidFill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Wingdings" panose="05000000000000000000" pitchFamily="2" charset="2"/>
                </a:rPr>
                <a:t>       D</a:t>
              </a:r>
              <a:r>
                <a:rPr lang="fr-FR" sz="2000" b="1" spc="-50" noProof="0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onner un titre à mon dessin.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A472B900-A67E-C0D8-E540-91021AA81F11}"/>
                </a:ext>
              </a:extLst>
            </p:cNvPr>
            <p:cNvSpPr/>
            <p:nvPr/>
          </p:nvSpPr>
          <p:spPr>
            <a:xfrm>
              <a:off x="-1705030" y="451890"/>
              <a:ext cx="395762" cy="392959"/>
            </a:xfrm>
            <a:prstGeom prst="ellipse">
              <a:avLst/>
            </a:prstGeom>
            <a:solidFill>
              <a:srgbClr val="46AF48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noProof="0" dirty="0"/>
                <a:t>3</a:t>
              </a: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D25E60B5-6977-B826-EAE6-4FBF1A550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49" y="1865537"/>
            <a:ext cx="3905667" cy="3598965"/>
          </a:xfrm>
          <a:prstGeom prst="rect">
            <a:avLst/>
          </a:prstGeom>
        </p:spPr>
      </p:pic>
      <p:sp>
        <p:nvSpPr>
          <p:cNvPr id="29" name="TextBox 12">
            <a:extLst>
              <a:ext uri="{FF2B5EF4-FFF2-40B4-BE49-F238E27FC236}">
                <a16:creationId xmlns:a16="http://schemas.microsoft.com/office/drawing/2014/main" id="{BEC9E1AA-D674-698D-01BB-82D8795132D0}"/>
              </a:ext>
            </a:extLst>
          </p:cNvPr>
          <p:cNvSpPr txBox="1"/>
          <p:nvPr/>
        </p:nvSpPr>
        <p:spPr>
          <a:xfrm>
            <a:off x="591591" y="2288447"/>
            <a:ext cx="3256391" cy="1804749"/>
          </a:xfrm>
          <a:prstGeom prst="roundRect">
            <a:avLst>
              <a:gd name="adj" fmla="val 1067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Avec un crayon, 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Dans l’espèce approprié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Avec des très continus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En respectant les dimensions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4225CFD-305C-9737-0F9D-CD3258E8A561}"/>
              </a:ext>
            </a:extLst>
          </p:cNvPr>
          <p:cNvSpPr/>
          <p:nvPr/>
        </p:nvSpPr>
        <p:spPr>
          <a:xfrm>
            <a:off x="4267200" y="1865537"/>
            <a:ext cx="2330245" cy="29227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Connecteur : en angle 30">
            <a:extLst>
              <a:ext uri="{FF2B5EF4-FFF2-40B4-BE49-F238E27FC236}">
                <a16:creationId xmlns:a16="http://schemas.microsoft.com/office/drawing/2014/main" id="{66F68CBA-057B-D80C-2C06-FB5D24C97F64}"/>
              </a:ext>
            </a:extLst>
          </p:cNvPr>
          <p:cNvCxnSpPr>
            <a:cxnSpLocks/>
            <a:stCxn id="5" idx="2"/>
            <a:endCxn id="30" idx="0"/>
          </p:cNvCxnSpPr>
          <p:nvPr/>
        </p:nvCxnSpPr>
        <p:spPr>
          <a:xfrm rot="16200000" flipH="1">
            <a:off x="3923458" y="356671"/>
            <a:ext cx="427021" cy="2590709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95158898-C668-DBDA-B3D7-5A672BABAC5E}"/>
              </a:ext>
            </a:extLst>
          </p:cNvPr>
          <p:cNvSpPr/>
          <p:nvPr/>
        </p:nvSpPr>
        <p:spPr>
          <a:xfrm>
            <a:off x="6597445" y="1858183"/>
            <a:ext cx="1334835" cy="292277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Connecteur : en angle 32">
            <a:extLst>
              <a:ext uri="{FF2B5EF4-FFF2-40B4-BE49-F238E27FC236}">
                <a16:creationId xmlns:a16="http://schemas.microsoft.com/office/drawing/2014/main" id="{4A29209D-0D3C-8E46-90E6-55D0A94A9BFB}"/>
              </a:ext>
            </a:extLst>
          </p:cNvPr>
          <p:cNvCxnSpPr>
            <a:cxnSpLocks/>
            <a:stCxn id="9" idx="2"/>
            <a:endCxn id="32" idx="0"/>
          </p:cNvCxnSpPr>
          <p:nvPr/>
        </p:nvCxnSpPr>
        <p:spPr>
          <a:xfrm rot="5400000">
            <a:off x="7963064" y="751858"/>
            <a:ext cx="408125" cy="1804525"/>
          </a:xfrm>
          <a:prstGeom prst="bentConnector3">
            <a:avLst>
              <a:gd name="adj1" fmla="val 50000"/>
            </a:avLst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08407DD4-7C15-0F1D-6ED7-3E518472A798}"/>
              </a:ext>
            </a:extLst>
          </p:cNvPr>
          <p:cNvSpPr/>
          <p:nvPr/>
        </p:nvSpPr>
        <p:spPr>
          <a:xfrm>
            <a:off x="4267200" y="4780957"/>
            <a:ext cx="3665080" cy="6385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Connecteur : en angle 34">
            <a:extLst>
              <a:ext uri="{FF2B5EF4-FFF2-40B4-BE49-F238E27FC236}">
                <a16:creationId xmlns:a16="http://schemas.microsoft.com/office/drawing/2014/main" id="{CD533AEE-7F0E-D3F3-3D19-CC34307E0CD3}"/>
              </a:ext>
            </a:extLst>
          </p:cNvPr>
          <p:cNvCxnSpPr>
            <a:cxnSpLocks/>
            <a:stCxn id="34" idx="2"/>
            <a:endCxn id="16" idx="0"/>
          </p:cNvCxnSpPr>
          <p:nvPr/>
        </p:nvCxnSpPr>
        <p:spPr>
          <a:xfrm rot="5400000">
            <a:off x="5750431" y="5763154"/>
            <a:ext cx="692977" cy="5643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438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5;p109">
            <a:extLst>
              <a:ext uri="{FF2B5EF4-FFF2-40B4-BE49-F238E27FC236}">
                <a16:creationId xmlns:a16="http://schemas.microsoft.com/office/drawing/2014/main" id="{74EDE413-B5FE-10B3-FA14-0D0FEA37D0BF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15" name="Google Shape;996;p109">
            <a:extLst>
              <a:ext uri="{FF2B5EF4-FFF2-40B4-BE49-F238E27FC236}">
                <a16:creationId xmlns:a16="http://schemas.microsoft.com/office/drawing/2014/main" id="{DDC12CC1-D489-E89B-D6FC-29519B2FE55A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6E8E8952-E186-C0C3-72CC-F51866E0EFF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34630D6E-1532-7156-BB45-2233A90CD4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AF652CD6-4127-D38A-FD20-7FF3D578A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408D0FD3-17F4-B80F-F30D-C6DED707B3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0169F2A-4618-EAB9-D608-808B7AD8C02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00" b="4437"/>
          <a:stretch>
            <a:fillRect/>
          </a:stretch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2009ECE-DF3B-D4D8-AA02-1CFD9A0282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52" y="2617893"/>
            <a:ext cx="2404770" cy="1352683"/>
          </a:xfrm>
          <a:prstGeom prst="rect">
            <a:avLst/>
          </a:prstGeom>
        </p:spPr>
      </p:pic>
      <p:pic>
        <p:nvPicPr>
          <p:cNvPr id="1026" name="Picture 2" descr="Tableau blanc magnétique d'affichage et d'écriture">
            <a:extLst>
              <a:ext uri="{FF2B5EF4-FFF2-40B4-BE49-F238E27FC236}">
                <a16:creationId xmlns:a16="http://schemas.microsoft.com/office/drawing/2014/main" id="{819ABA9C-8B1B-6BE5-B386-85A982768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idéoprojecteur Nec V260">
            <a:extLst>
              <a:ext uri="{FF2B5EF4-FFF2-40B4-BE49-F238E27FC236}">
                <a16:creationId xmlns:a16="http://schemas.microsoft.com/office/drawing/2014/main" id="{5A02F59A-4D9F-F923-5722-0EA784510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C PORTABLE LENOVO I7-13620H 16G 512G SSD WIN 11">
            <a:extLst>
              <a:ext uri="{FF2B5EF4-FFF2-40B4-BE49-F238E27FC236}">
                <a16:creationId xmlns:a16="http://schemas.microsoft.com/office/drawing/2014/main" id="{11FED609-2D29-9E77-EEB3-66080F357A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2A2F7-A127-79A6-1FBC-996A6008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F09585-DAEC-99D9-1383-8C0CAE3B56D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noProof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9D29D1-33A0-F4D5-7BC5-85FA1BCFBE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noProof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Google Shape;2000;p176">
            <a:extLst>
              <a:ext uri="{FF2B5EF4-FFF2-40B4-BE49-F238E27FC236}">
                <a16:creationId xmlns:a16="http://schemas.microsoft.com/office/drawing/2014/main" id="{3CE84197-8550-38EB-5788-01416BBC64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45682" y="78490"/>
            <a:ext cx="7620804" cy="35320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on termine par cette carte lexicale.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92B48D5-D09B-FAE0-1CD6-2B517895FC40}"/>
              </a:ext>
            </a:extLst>
          </p:cNvPr>
          <p:cNvCxnSpPr/>
          <p:nvPr/>
        </p:nvCxnSpPr>
        <p:spPr>
          <a:xfrm>
            <a:off x="7971302" y="3522931"/>
            <a:ext cx="546949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6CFF554-011B-45E4-CFD2-11FD1629D70D}"/>
              </a:ext>
            </a:extLst>
          </p:cNvPr>
          <p:cNvCxnSpPr>
            <a:cxnSpLocks/>
          </p:cNvCxnSpPr>
          <p:nvPr/>
        </p:nvCxnSpPr>
        <p:spPr>
          <a:xfrm>
            <a:off x="3485887" y="3452248"/>
            <a:ext cx="1157019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865024CF-7B56-07CB-EB8B-210B7FCD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0174" y="113434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BC65518E-82FB-DD8E-B3A3-2933B3BB9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AB8956E-6AF0-D025-3C68-FB0E0521584A}"/>
              </a:ext>
            </a:extLst>
          </p:cNvPr>
          <p:cNvSpPr txBox="1"/>
          <p:nvPr/>
        </p:nvSpPr>
        <p:spPr>
          <a:xfrm>
            <a:off x="849354" y="373653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600" i="1" noProof="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</a:t>
            </a:r>
          </a:p>
        </p:txBody>
      </p:sp>
      <p:grpSp>
        <p:nvGrpSpPr>
          <p:cNvPr id="6" name="Google Shape;2004;p176">
            <a:extLst>
              <a:ext uri="{FF2B5EF4-FFF2-40B4-BE49-F238E27FC236}">
                <a16:creationId xmlns:a16="http://schemas.microsoft.com/office/drawing/2014/main" id="{5928549F-9417-39AB-E440-E952A066C105}"/>
              </a:ext>
            </a:extLst>
          </p:cNvPr>
          <p:cNvGrpSpPr/>
          <p:nvPr/>
        </p:nvGrpSpPr>
        <p:grpSpPr>
          <a:xfrm>
            <a:off x="378372" y="1263731"/>
            <a:ext cx="11435255" cy="5046581"/>
            <a:chOff x="279385" y="1039998"/>
            <a:chExt cx="8585230" cy="3784935"/>
          </a:xfrm>
        </p:grpSpPr>
        <p:sp>
          <p:nvSpPr>
            <p:cNvPr id="8" name="Google Shape;2005;p176">
              <a:extLst>
                <a:ext uri="{FF2B5EF4-FFF2-40B4-BE49-F238E27FC236}">
                  <a16:creationId xmlns:a16="http://schemas.microsoft.com/office/drawing/2014/main" id="{5DDDE7A3-5512-0376-C991-8433062C004F}"/>
                </a:ext>
              </a:extLst>
            </p:cNvPr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Google Shape;2006;p176">
              <a:extLst>
                <a:ext uri="{FF2B5EF4-FFF2-40B4-BE49-F238E27FC236}">
                  <a16:creationId xmlns:a16="http://schemas.microsoft.com/office/drawing/2014/main" id="{7F2B97B1-8FE4-7066-7A5F-341B3C1D7DFE}"/>
                </a:ext>
              </a:extLst>
            </p:cNvPr>
            <p:cNvSpPr/>
            <p:nvPr/>
          </p:nvSpPr>
          <p:spPr>
            <a:xfrm>
              <a:off x="2829611" y="2264718"/>
              <a:ext cx="2669207" cy="957269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/>
              <a:r>
                <a:rPr lang="fr-FR" sz="2200" b="1" kern="0" noProof="0" dirty="0">
                  <a:latin typeface="Calibri"/>
                  <a:ea typeface="Calibri"/>
                  <a:cs typeface="Calibri"/>
                </a:rPr>
                <a:t>Réaliser un dessin d’observation d’une cellule animale ou végétale.</a:t>
              </a:r>
            </a:p>
          </p:txBody>
        </p:sp>
        <p:sp>
          <p:nvSpPr>
            <p:cNvPr id="15" name="Google Shape;2007;p176">
              <a:extLst>
                <a:ext uri="{FF2B5EF4-FFF2-40B4-BE49-F238E27FC236}">
                  <a16:creationId xmlns:a16="http://schemas.microsoft.com/office/drawing/2014/main" id="{2BD09EEC-B9C4-7B64-6207-32EB3942E696}"/>
                </a:ext>
              </a:extLst>
            </p:cNvPr>
            <p:cNvSpPr/>
            <p:nvPr/>
          </p:nvSpPr>
          <p:spPr>
            <a:xfrm>
              <a:off x="607763" y="1987550"/>
              <a:ext cx="1899776" cy="147932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Google Shape;2008;p176">
              <a:extLst>
                <a:ext uri="{FF2B5EF4-FFF2-40B4-BE49-F238E27FC236}">
                  <a16:creationId xmlns:a16="http://schemas.microsoft.com/office/drawing/2014/main" id="{E6B41352-9556-DF33-4014-19C2F5233137}"/>
                </a:ext>
              </a:extLst>
            </p:cNvPr>
            <p:cNvSpPr txBox="1"/>
            <p:nvPr/>
          </p:nvSpPr>
          <p:spPr>
            <a:xfrm>
              <a:off x="3627285" y="1722686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54AFE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17" name="Google Shape;2009;p176">
              <a:extLst>
                <a:ext uri="{FF2B5EF4-FFF2-40B4-BE49-F238E27FC236}">
                  <a16:creationId xmlns:a16="http://schemas.microsoft.com/office/drawing/2014/main" id="{C3CE404F-F677-0FEB-1CA2-77EFCE56A9EC}"/>
                </a:ext>
              </a:extLst>
            </p:cNvPr>
            <p:cNvSpPr txBox="1"/>
            <p:nvPr/>
          </p:nvSpPr>
          <p:spPr>
            <a:xfrm>
              <a:off x="579223" y="1589910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18" name="Google Shape;2010;p176">
              <a:extLst>
                <a:ext uri="{FF2B5EF4-FFF2-40B4-BE49-F238E27FC236}">
                  <a16:creationId xmlns:a16="http://schemas.microsoft.com/office/drawing/2014/main" id="{258BF06F-4B65-56C5-2A97-09DD7816F685}"/>
                </a:ext>
              </a:extLst>
            </p:cNvPr>
            <p:cNvSpPr/>
            <p:nvPr/>
          </p:nvSpPr>
          <p:spPr>
            <a:xfrm>
              <a:off x="6446463" y="1515825"/>
              <a:ext cx="2040393" cy="647451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Google Shape;2011;p176">
              <a:extLst>
                <a:ext uri="{FF2B5EF4-FFF2-40B4-BE49-F238E27FC236}">
                  <a16:creationId xmlns:a16="http://schemas.microsoft.com/office/drawing/2014/main" id="{C20BDD45-4650-6D35-8352-22989BC1308B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20" name="Google Shape;2012;p176">
              <a:extLst>
                <a:ext uri="{FF2B5EF4-FFF2-40B4-BE49-F238E27FC236}">
                  <a16:creationId xmlns:a16="http://schemas.microsoft.com/office/drawing/2014/main" id="{31C1C8D9-3DFF-8C5D-6045-B9838838C314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Google Shape;2013;p176">
              <a:extLst>
                <a:ext uri="{FF2B5EF4-FFF2-40B4-BE49-F238E27FC236}">
                  <a16:creationId xmlns:a16="http://schemas.microsoft.com/office/drawing/2014/main" id="{59458160-4A71-EBBD-D3E7-CBD589107B43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22" name="Google Shape;2015;p176">
              <a:extLst>
                <a:ext uri="{FF2B5EF4-FFF2-40B4-BE49-F238E27FC236}">
                  <a16:creationId xmlns:a16="http://schemas.microsoft.com/office/drawing/2014/main" id="{8E6127FC-5E2C-6352-C274-83741E11B8E4}"/>
                </a:ext>
              </a:extLst>
            </p:cNvPr>
            <p:cNvSpPr txBox="1"/>
            <p:nvPr/>
          </p:nvSpPr>
          <p:spPr>
            <a:xfrm>
              <a:off x="703657" y="2292212"/>
              <a:ext cx="1664247" cy="6924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dirty="0">
                  <a:latin typeface="+mj-lt"/>
                </a:rPr>
                <a:t>Dessin d’observation</a:t>
              </a:r>
              <a:endParaRPr lang="fr-FR" spc="-80" noProof="0" dirty="0">
                <a:latin typeface="+mj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noProof="0" dirty="0">
                  <a:latin typeface="+mj-lt"/>
                </a:rPr>
                <a:t>Cellule animale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dirty="0"/>
                <a:t>Cellule végétale</a:t>
              </a:r>
              <a:endParaRPr lang="fr-FR" spc="-80" noProof="0" dirty="0">
                <a:latin typeface="+mj-lt"/>
              </a:endParaRPr>
            </a:p>
          </p:txBody>
        </p:sp>
        <p:sp>
          <p:nvSpPr>
            <p:cNvPr id="41" name="Google Shape;2016;p176">
              <a:extLst>
                <a:ext uri="{FF2B5EF4-FFF2-40B4-BE49-F238E27FC236}">
                  <a16:creationId xmlns:a16="http://schemas.microsoft.com/office/drawing/2014/main" id="{FF11F2DD-B057-A517-2861-D0711CD133A7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4385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Réaliser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Donner </a:t>
              </a:r>
            </a:p>
          </p:txBody>
        </p:sp>
        <p:sp>
          <p:nvSpPr>
            <p:cNvPr id="42" name="Google Shape;2017;p176">
              <a:extLst>
                <a:ext uri="{FF2B5EF4-FFF2-40B4-BE49-F238E27FC236}">
                  <a16:creationId xmlns:a16="http://schemas.microsoft.com/office/drawing/2014/main" id="{5F066AE7-36C2-0498-903C-40A8BE327D60}"/>
                </a:ext>
              </a:extLst>
            </p:cNvPr>
            <p:cNvSpPr/>
            <p:nvPr/>
          </p:nvSpPr>
          <p:spPr>
            <a:xfrm>
              <a:off x="6459925" y="2550882"/>
              <a:ext cx="2076313" cy="1077567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Google Shape;2018;p176">
              <a:extLst>
                <a:ext uri="{FF2B5EF4-FFF2-40B4-BE49-F238E27FC236}">
                  <a16:creationId xmlns:a16="http://schemas.microsoft.com/office/drawing/2014/main" id="{FD1EC027-EE27-3343-3B47-B39BAF7CE092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7" name="Google Shape;2019;p176">
              <a:extLst>
                <a:ext uri="{FF2B5EF4-FFF2-40B4-BE49-F238E27FC236}">
                  <a16:creationId xmlns:a16="http://schemas.microsoft.com/office/drawing/2014/main" id="{17708378-6956-B666-B8B7-BFD4896F4116}"/>
                </a:ext>
              </a:extLst>
            </p:cNvPr>
            <p:cNvSpPr txBox="1"/>
            <p:nvPr/>
          </p:nvSpPr>
          <p:spPr>
            <a:xfrm>
              <a:off x="6548434" y="2820574"/>
              <a:ext cx="1859176" cy="6232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Cellule 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Légende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Titre</a:t>
              </a:r>
            </a:p>
          </p:txBody>
        </p:sp>
        <p:sp>
          <p:nvSpPr>
            <p:cNvPr id="48" name="Google Shape;2022;p176">
              <a:extLst>
                <a:ext uri="{FF2B5EF4-FFF2-40B4-BE49-F238E27FC236}">
                  <a16:creationId xmlns:a16="http://schemas.microsoft.com/office/drawing/2014/main" id="{03D858D7-6D68-601D-5A73-8E84B919816F}"/>
                </a:ext>
              </a:extLst>
            </p:cNvPr>
            <p:cNvSpPr txBox="1"/>
            <p:nvPr/>
          </p:nvSpPr>
          <p:spPr>
            <a:xfrm>
              <a:off x="579222" y="4014143"/>
              <a:ext cx="5687229" cy="24233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500" kern="0" spc="-70" noProof="0" dirty="0">
                  <a:solidFill>
                    <a:srgbClr val="000000"/>
                  </a:solidFill>
                </a:rPr>
                <a:t>//</a:t>
              </a:r>
              <a:endParaRPr lang="fr-FR" sz="1500" b="1" kern="0" spc="-70" noProof="0" dirty="0">
                <a:solidFill>
                  <a:srgbClr val="000000"/>
                </a:solidFill>
              </a:endParaRPr>
            </a:p>
          </p:txBody>
        </p:sp>
        <p:cxnSp>
          <p:nvCxnSpPr>
            <p:cNvPr id="49" name="Google Shape;2023;p176">
              <a:extLst>
                <a:ext uri="{FF2B5EF4-FFF2-40B4-BE49-F238E27FC236}">
                  <a16:creationId xmlns:a16="http://schemas.microsoft.com/office/drawing/2014/main" id="{CD120312-A6DE-43F1-95FC-6AFA9A0C3172}"/>
                </a:ext>
              </a:extLst>
            </p:cNvPr>
            <p:cNvCxnSpPr>
              <a:cxnSpLocks/>
              <a:stCxn id="14" idx="2"/>
              <a:endCxn id="20" idx="0"/>
            </p:cNvCxnSpPr>
            <p:nvPr/>
          </p:nvCxnSpPr>
          <p:spPr>
            <a:xfrm rot="5400000">
              <a:off x="3405914" y="3236713"/>
              <a:ext cx="773026" cy="743575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4;p176">
              <a:extLst>
                <a:ext uri="{FF2B5EF4-FFF2-40B4-BE49-F238E27FC236}">
                  <a16:creationId xmlns:a16="http://schemas.microsoft.com/office/drawing/2014/main" id="{F1CFA0F9-B121-389B-B376-F524EAE1ACC1}"/>
                </a:ext>
              </a:extLst>
            </p:cNvPr>
            <p:cNvSpPr/>
            <p:nvPr/>
          </p:nvSpPr>
          <p:spPr>
            <a:xfrm>
              <a:off x="6459925" y="3674775"/>
              <a:ext cx="2027023" cy="822761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Google Shape;2025;p176">
              <a:extLst>
                <a:ext uri="{FF2B5EF4-FFF2-40B4-BE49-F238E27FC236}">
                  <a16:creationId xmlns:a16="http://schemas.microsoft.com/office/drawing/2014/main" id="{B6005B19-4632-B110-EE6F-A27711BA2FC0}"/>
                </a:ext>
              </a:extLst>
            </p:cNvPr>
            <p:cNvSpPr txBox="1"/>
            <p:nvPr/>
          </p:nvSpPr>
          <p:spPr>
            <a:xfrm>
              <a:off x="6513427" y="3712675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Mots pour décrire</a:t>
              </a:r>
            </a:p>
          </p:txBody>
        </p:sp>
        <p:sp>
          <p:nvSpPr>
            <p:cNvPr id="52" name="Google Shape;2026;p176">
              <a:extLst>
                <a:ext uri="{FF2B5EF4-FFF2-40B4-BE49-F238E27FC236}">
                  <a16:creationId xmlns:a16="http://schemas.microsoft.com/office/drawing/2014/main" id="{75495881-0609-4252-7685-B70ECA8285F7}"/>
                </a:ext>
              </a:extLst>
            </p:cNvPr>
            <p:cNvSpPr txBox="1"/>
            <p:nvPr/>
          </p:nvSpPr>
          <p:spPr>
            <a:xfrm>
              <a:off x="6627772" y="4005047"/>
              <a:ext cx="2165897" cy="25387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spc="-70" noProof="0" dirty="0"/>
                <a:t>//</a:t>
              </a:r>
              <a:endParaRPr lang="fr-FR" sz="1600" kern="0" noProof="0" dirty="0">
                <a:solidFill>
                  <a:srgbClr val="000000"/>
                </a:solidFill>
              </a:endParaRPr>
            </a:p>
          </p:txBody>
        </p:sp>
        <p:cxnSp>
          <p:nvCxnSpPr>
            <p:cNvPr id="53" name="Google Shape;2027;p176">
              <a:extLst>
                <a:ext uri="{FF2B5EF4-FFF2-40B4-BE49-F238E27FC236}">
                  <a16:creationId xmlns:a16="http://schemas.microsoft.com/office/drawing/2014/main" id="{8291B657-D8CB-136D-F945-91C4144398F5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>
              <a:off x="5498817" y="2743353"/>
              <a:ext cx="960009" cy="1407213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4" name="Google Shape;2028;p176">
              <a:extLst>
                <a:ext uri="{FF2B5EF4-FFF2-40B4-BE49-F238E27FC236}">
                  <a16:creationId xmlns:a16="http://schemas.microsoft.com/office/drawing/2014/main" id="{6156FDCB-18B6-28C7-1AA0-1DD0C4311F56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chemeClr val="accent4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lang="fr-FR" sz="1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5" name="Google Shape;2027;p176">
              <a:extLst>
                <a:ext uri="{FF2B5EF4-FFF2-40B4-BE49-F238E27FC236}">
                  <a16:creationId xmlns:a16="http://schemas.microsoft.com/office/drawing/2014/main" id="{A76ABB0C-66C1-A33E-086B-E7CBCF9F6971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79183" y="2112856"/>
              <a:ext cx="812104" cy="410631"/>
            </a:xfrm>
            <a:prstGeom prst="bentConnector3">
              <a:avLst>
                <a:gd name="adj1" fmla="val 99261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</p:spTree>
    <p:extLst>
      <p:ext uri="{BB962C8B-B14F-4D97-AF65-F5344CB8AC3E}">
        <p14:creationId xmlns:p14="http://schemas.microsoft.com/office/powerpoint/2010/main" val="3578407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127322" y="138896"/>
            <a:ext cx="11968222" cy="660914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9398643" y="5439688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7" name="Group 14">
            <a:extLst>
              <a:ext uri="{FF2B5EF4-FFF2-40B4-BE49-F238E27FC236}">
                <a16:creationId xmlns:a16="http://schemas.microsoft.com/office/drawing/2014/main" id="{0C55C71A-7792-DECD-66FB-544CA8F3B063}"/>
              </a:ext>
            </a:extLst>
          </p:cNvPr>
          <p:cNvGrpSpPr/>
          <p:nvPr/>
        </p:nvGrpSpPr>
        <p:grpSpPr>
          <a:xfrm>
            <a:off x="5140645" y="1940770"/>
            <a:ext cx="4659652" cy="2905447"/>
            <a:chOff x="1641585" y="1048972"/>
            <a:chExt cx="5867403" cy="3260732"/>
          </a:xfrm>
        </p:grpSpPr>
        <p:sp>
          <p:nvSpPr>
            <p:cNvPr id="8" name="Rectangle : coins arrondis 10">
              <a:extLst>
                <a:ext uri="{FF2B5EF4-FFF2-40B4-BE49-F238E27FC236}">
                  <a16:creationId xmlns:a16="http://schemas.microsoft.com/office/drawing/2014/main" id="{A6AC923C-4DEF-4937-8499-88931C60CE79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54AFE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5FFE3741-A747-835D-0CE9-EAF6727BF78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>
              <a:solidFill>
                <a:srgbClr val="54AFE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B5D7422B-7039-461E-81D0-F3E7A5FBAA0E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54AFE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Rectangle 20">
            <a:extLst>
              <a:ext uri="{FF2B5EF4-FFF2-40B4-BE49-F238E27FC236}">
                <a16:creationId xmlns:a16="http://schemas.microsoft.com/office/drawing/2014/main" id="{0EABD866-6809-526B-1044-FDCBBB59C4E2}"/>
              </a:ext>
            </a:extLst>
          </p:cNvPr>
          <p:cNvSpPr/>
          <p:nvPr/>
        </p:nvSpPr>
        <p:spPr>
          <a:xfrm>
            <a:off x="5355586" y="4516961"/>
            <a:ext cx="4145509" cy="57815"/>
          </a:xfrm>
          <a:prstGeom prst="rect">
            <a:avLst/>
          </a:prstGeom>
          <a:solidFill>
            <a:srgbClr val="54AFE9"/>
          </a:solidFill>
          <a:ln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9A5D13A3-17E5-857D-B5B3-B97D3606BC91}"/>
              </a:ext>
            </a:extLst>
          </p:cNvPr>
          <p:cNvSpPr/>
          <p:nvPr/>
        </p:nvSpPr>
        <p:spPr>
          <a:xfrm>
            <a:off x="4791386" y="2197559"/>
            <a:ext cx="867138" cy="384316"/>
          </a:xfrm>
          <a:prstGeom prst="rect">
            <a:avLst/>
          </a:prstGeom>
          <a:solidFill>
            <a:srgbClr val="54AFE9"/>
          </a:solidFill>
          <a:ln w="25402"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C515C9DA-D9D5-2DDB-C628-38EDC3CD6185}"/>
              </a:ext>
            </a:extLst>
          </p:cNvPr>
          <p:cNvSpPr/>
          <p:nvPr/>
        </p:nvSpPr>
        <p:spPr>
          <a:xfrm>
            <a:off x="4851154" y="2205051"/>
            <a:ext cx="789749" cy="369332"/>
          </a:xfrm>
          <a:prstGeom prst="rect">
            <a:avLst/>
          </a:prstGeom>
          <a:noFill/>
          <a:ln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328A692F-A852-BD10-C4FC-BE9B70954EAF}"/>
              </a:ext>
            </a:extLst>
          </p:cNvPr>
          <p:cNvSpPr txBox="1"/>
          <p:nvPr/>
        </p:nvSpPr>
        <p:spPr>
          <a:xfrm>
            <a:off x="5982105" y="2693659"/>
            <a:ext cx="3153240" cy="13751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54AFE9"/>
                </a:solidFill>
                <a:latin typeface="Arial"/>
              </a:rPr>
              <a:t>Ouverture de la séance </a:t>
            </a: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7A9F5293-6ABD-1048-6AEE-13E65A0E37B0}"/>
              </a:ext>
            </a:extLst>
          </p:cNvPr>
          <p:cNvGrpSpPr/>
          <p:nvPr/>
        </p:nvGrpSpPr>
        <p:grpSpPr>
          <a:xfrm>
            <a:off x="1716155" y="2298594"/>
            <a:ext cx="2960370" cy="2189798"/>
            <a:chOff x="2136532" y="1667303"/>
            <a:chExt cx="7127574" cy="5120358"/>
          </a:xfrm>
        </p:grpSpPr>
        <p:pic>
          <p:nvPicPr>
            <p:cNvPr id="16" name="Picture 17">
              <a:extLst>
                <a:ext uri="{FF2B5EF4-FFF2-40B4-BE49-F238E27FC236}">
                  <a16:creationId xmlns:a16="http://schemas.microsoft.com/office/drawing/2014/main" id="{1DD0FEAD-A3D5-37CC-B2FC-7ECB9AD94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7" name="Picture 18">
              <a:extLst>
                <a:ext uri="{FF2B5EF4-FFF2-40B4-BE49-F238E27FC236}">
                  <a16:creationId xmlns:a16="http://schemas.microsoft.com/office/drawing/2014/main" id="{32114822-DE71-415B-3BDF-A6EF24265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2E2C3-89E6-1482-36E4-94C96C3FE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250;p28">
            <a:extLst>
              <a:ext uri="{FF2B5EF4-FFF2-40B4-BE49-F238E27FC236}">
                <a16:creationId xmlns:a16="http://schemas.microsoft.com/office/drawing/2014/main" id="{9B838E1A-E7B9-7570-DB76-AFAD95C69F5A}"/>
              </a:ext>
            </a:extLst>
          </p:cNvPr>
          <p:cNvGrpSpPr/>
          <p:nvPr/>
        </p:nvGrpSpPr>
        <p:grpSpPr>
          <a:xfrm>
            <a:off x="1011240" y="1026424"/>
            <a:ext cx="10598950" cy="5258516"/>
            <a:chOff x="530260" y="814620"/>
            <a:chExt cx="7991737" cy="3804525"/>
          </a:xfrm>
        </p:grpSpPr>
        <p:sp>
          <p:nvSpPr>
            <p:cNvPr id="43" name="Google Shape;251;p28">
              <a:extLst>
                <a:ext uri="{FF2B5EF4-FFF2-40B4-BE49-F238E27FC236}">
                  <a16:creationId xmlns:a16="http://schemas.microsoft.com/office/drawing/2014/main" id="{352EB37A-18F8-52AF-5C1A-8EEB88FEB727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46" name="Google Shape;252;p28">
              <a:extLst>
                <a:ext uri="{FF2B5EF4-FFF2-40B4-BE49-F238E27FC236}">
                  <a16:creationId xmlns:a16="http://schemas.microsoft.com/office/drawing/2014/main" id="{266C62E4-6D1F-E207-6E81-2E938AA8B782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47" name="Google Shape;255;p28">
            <a:extLst>
              <a:ext uri="{FF2B5EF4-FFF2-40B4-BE49-F238E27FC236}">
                <a16:creationId xmlns:a16="http://schemas.microsoft.com/office/drawing/2014/main" id="{2442E644-BD8D-77F6-06F2-7EE28746E503}"/>
              </a:ext>
            </a:extLst>
          </p:cNvPr>
          <p:cNvSpPr/>
          <p:nvPr/>
        </p:nvSpPr>
        <p:spPr>
          <a:xfrm>
            <a:off x="1608998" y="84901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1" kern="0" noProof="0" dirty="0">
                <a:solidFill>
                  <a:srgbClr val="44546A"/>
                </a:solidFill>
                <a:ea typeface="Calibri"/>
                <a:cs typeface="Calibri"/>
              </a:rPr>
              <a:t>Contrat de classe</a:t>
            </a:r>
            <a:endParaRPr lang="fr-FR" sz="1600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8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DED756E9-882E-23F2-1D0A-FAC3A31891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763163" y="1610613"/>
            <a:ext cx="722734" cy="7227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9" name="Google Shape;1174;p113">
            <a:extLst>
              <a:ext uri="{FF2B5EF4-FFF2-40B4-BE49-F238E27FC236}">
                <a16:creationId xmlns:a16="http://schemas.microsoft.com/office/drawing/2014/main" id="{05948947-8BA2-95F4-7DEE-5A274D88F8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99582" y="2633391"/>
            <a:ext cx="719048" cy="719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0" name="Google Shape;1175;p113">
            <a:extLst>
              <a:ext uri="{FF2B5EF4-FFF2-40B4-BE49-F238E27FC236}">
                <a16:creationId xmlns:a16="http://schemas.microsoft.com/office/drawing/2014/main" id="{40F47A68-E50A-C729-BEB3-98EA88AB59E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795330" y="3750615"/>
            <a:ext cx="654713" cy="6547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1" name="Google Shape;1176;p113">
            <a:extLst>
              <a:ext uri="{FF2B5EF4-FFF2-40B4-BE49-F238E27FC236}">
                <a16:creationId xmlns:a16="http://schemas.microsoft.com/office/drawing/2014/main" id="{9FAFC351-A087-4252-3A16-391422C9ADC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859815" y="4920057"/>
            <a:ext cx="622396" cy="6223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8" name="Google Shape;1333;p128">
            <a:extLst>
              <a:ext uri="{FF2B5EF4-FFF2-40B4-BE49-F238E27FC236}">
                <a16:creationId xmlns:a16="http://schemas.microsoft.com/office/drawing/2014/main" id="{11A1BA8E-5DB1-C394-31F0-191F245F8B0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526287" y="14381"/>
            <a:ext cx="969906" cy="9699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FEA15648-1A93-CB18-AF1F-A1B6A5011787}"/>
              </a:ext>
            </a:extLst>
          </p:cNvPr>
          <p:cNvSpPr txBox="1"/>
          <p:nvPr/>
        </p:nvSpPr>
        <p:spPr>
          <a:xfrm>
            <a:off x="2482211" y="1390063"/>
            <a:ext cx="609600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Demander à 3 élèves au hasard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4036D7E-A205-EE50-97D1-A00E6483C326}"/>
              </a:ext>
            </a:extLst>
          </p:cNvPr>
          <p:cNvSpPr txBox="1"/>
          <p:nvPr/>
        </p:nvSpPr>
        <p:spPr>
          <a:xfrm>
            <a:off x="2450043" y="1121326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b="1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Qui peut me rappeler la signification de ces icones?</a:t>
            </a:r>
          </a:p>
        </p:txBody>
      </p:sp>
    </p:spTree>
    <p:extLst>
      <p:ext uri="{BB962C8B-B14F-4D97-AF65-F5344CB8AC3E}">
        <p14:creationId xmlns:p14="http://schemas.microsoft.com/office/powerpoint/2010/main" val="3267801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FE48-F0D9-8842-FBAF-2659FFB58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250;p28">
            <a:extLst>
              <a:ext uri="{FF2B5EF4-FFF2-40B4-BE49-F238E27FC236}">
                <a16:creationId xmlns:a16="http://schemas.microsoft.com/office/drawing/2014/main" id="{1E54F356-CAAD-6901-F95C-16AD87DE55D6}"/>
              </a:ext>
            </a:extLst>
          </p:cNvPr>
          <p:cNvGrpSpPr/>
          <p:nvPr/>
        </p:nvGrpSpPr>
        <p:grpSpPr>
          <a:xfrm>
            <a:off x="1011240" y="1026424"/>
            <a:ext cx="10598950" cy="5258516"/>
            <a:chOff x="530260" y="814620"/>
            <a:chExt cx="7991737" cy="3804525"/>
          </a:xfrm>
        </p:grpSpPr>
        <p:sp>
          <p:nvSpPr>
            <p:cNvPr id="43" name="Google Shape;251;p28">
              <a:extLst>
                <a:ext uri="{FF2B5EF4-FFF2-40B4-BE49-F238E27FC236}">
                  <a16:creationId xmlns:a16="http://schemas.microsoft.com/office/drawing/2014/main" id="{F2476DD3-1B3C-6726-6631-E8BAA5A17286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46" name="Google Shape;252;p28">
              <a:extLst>
                <a:ext uri="{FF2B5EF4-FFF2-40B4-BE49-F238E27FC236}">
                  <a16:creationId xmlns:a16="http://schemas.microsoft.com/office/drawing/2014/main" id="{1F2CA872-758A-2DFF-AC91-D10B8607A08F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47" name="Google Shape;255;p28">
            <a:extLst>
              <a:ext uri="{FF2B5EF4-FFF2-40B4-BE49-F238E27FC236}">
                <a16:creationId xmlns:a16="http://schemas.microsoft.com/office/drawing/2014/main" id="{D4D7BA43-C763-B742-AD21-1F489B3315E1}"/>
              </a:ext>
            </a:extLst>
          </p:cNvPr>
          <p:cNvSpPr/>
          <p:nvPr/>
        </p:nvSpPr>
        <p:spPr>
          <a:xfrm>
            <a:off x="1608998" y="84901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1" kern="0" noProof="0" dirty="0">
                <a:solidFill>
                  <a:srgbClr val="44546A"/>
                </a:solidFill>
                <a:ea typeface="Calibri"/>
                <a:cs typeface="Calibri"/>
              </a:rPr>
              <a:t>Contrat de classe</a:t>
            </a:r>
            <a:endParaRPr lang="fr-FR" sz="1600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8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5E05B78F-B9A8-86DB-BB2F-699F882306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763163" y="1610613"/>
            <a:ext cx="722734" cy="7227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9" name="Google Shape;1174;p113">
            <a:extLst>
              <a:ext uri="{FF2B5EF4-FFF2-40B4-BE49-F238E27FC236}">
                <a16:creationId xmlns:a16="http://schemas.microsoft.com/office/drawing/2014/main" id="{E9571B92-952E-2E81-A31E-6DE9D07772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99582" y="2633391"/>
            <a:ext cx="719048" cy="719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0" name="Google Shape;1175;p113">
            <a:extLst>
              <a:ext uri="{FF2B5EF4-FFF2-40B4-BE49-F238E27FC236}">
                <a16:creationId xmlns:a16="http://schemas.microsoft.com/office/drawing/2014/main" id="{0DBEDD5F-98E1-F763-1417-8D064D467F8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795330" y="3750615"/>
            <a:ext cx="654713" cy="6547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1" name="Google Shape;1176;p113">
            <a:extLst>
              <a:ext uri="{FF2B5EF4-FFF2-40B4-BE49-F238E27FC236}">
                <a16:creationId xmlns:a16="http://schemas.microsoft.com/office/drawing/2014/main" id="{B9077D76-088C-6EE4-26F3-D3155176AA3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859815" y="4920057"/>
            <a:ext cx="622396" cy="6223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4" name="Google Shape;1185;p114">
            <a:extLst>
              <a:ext uri="{FF2B5EF4-FFF2-40B4-BE49-F238E27FC236}">
                <a16:creationId xmlns:a16="http://schemas.microsoft.com/office/drawing/2014/main" id="{84545B88-5E09-2348-9DED-5F6FC73C92CE}"/>
              </a:ext>
            </a:extLst>
          </p:cNvPr>
          <p:cNvSpPr txBox="1"/>
          <p:nvPr/>
        </p:nvSpPr>
        <p:spPr>
          <a:xfrm>
            <a:off x="2609981" y="1860505"/>
            <a:ext cx="7125784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Je participe activement. Je lève la main pour participer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Google Shape;1186;p114">
            <a:extLst>
              <a:ext uri="{FF2B5EF4-FFF2-40B4-BE49-F238E27FC236}">
                <a16:creationId xmlns:a16="http://schemas.microsoft.com/office/drawing/2014/main" id="{81EEE5FE-50B5-A600-6768-F84C9181AD96}"/>
              </a:ext>
            </a:extLst>
          </p:cNvPr>
          <p:cNvSpPr txBox="1"/>
          <p:nvPr/>
        </p:nvSpPr>
        <p:spPr>
          <a:xfrm>
            <a:off x="2546401" y="2777300"/>
            <a:ext cx="7125784" cy="62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Je prête attention quand l’enseignant parle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Je prête attention quand d’autres camarades répondent à l’enseignant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Google Shape;1188;p114">
            <a:extLst>
              <a:ext uri="{FF2B5EF4-FFF2-40B4-BE49-F238E27FC236}">
                <a16:creationId xmlns:a16="http://schemas.microsoft.com/office/drawing/2014/main" id="{4A5CA873-1821-EC47-0D0C-652CC5CD9F0C}"/>
              </a:ext>
            </a:extLst>
          </p:cNvPr>
          <p:cNvSpPr txBox="1"/>
          <p:nvPr/>
        </p:nvSpPr>
        <p:spPr>
          <a:xfrm>
            <a:off x="2577813" y="3924927"/>
            <a:ext cx="7157951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Si quelque chose n’est pas clair, je pose des questions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Google Shape;1189;p114">
            <a:extLst>
              <a:ext uri="{FF2B5EF4-FFF2-40B4-BE49-F238E27FC236}">
                <a16:creationId xmlns:a16="http://schemas.microsoft.com/office/drawing/2014/main" id="{6414B37D-213A-C491-897A-78794E10B635}"/>
              </a:ext>
            </a:extLst>
          </p:cNvPr>
          <p:cNvSpPr txBox="1"/>
          <p:nvPr/>
        </p:nvSpPr>
        <p:spPr>
          <a:xfrm>
            <a:off x="2609982" y="5081233"/>
            <a:ext cx="712578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Je fais mes devoirs en classe et à la maison avec sérieux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8" name="Google Shape;1333;p128">
            <a:extLst>
              <a:ext uri="{FF2B5EF4-FFF2-40B4-BE49-F238E27FC236}">
                <a16:creationId xmlns:a16="http://schemas.microsoft.com/office/drawing/2014/main" id="{5BF11996-2C70-96E1-32C3-81EA450BA14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526287" y="14381"/>
            <a:ext cx="969906" cy="9699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6DE5AB6B-82A6-9FD8-C414-5B7D69E51F34}"/>
              </a:ext>
            </a:extLst>
          </p:cNvPr>
          <p:cNvSpPr txBox="1"/>
          <p:nvPr/>
        </p:nvSpPr>
        <p:spPr>
          <a:xfrm>
            <a:off x="1608998" y="557266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3299805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1B058-BF5B-0311-9017-94C0469A0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81">
            <a:extLst>
              <a:ext uri="{FF2B5EF4-FFF2-40B4-BE49-F238E27FC236}">
                <a16:creationId xmlns:a16="http://schemas.microsoft.com/office/drawing/2014/main" id="{7CD165F2-A92D-B99E-A77E-789A096C44A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8295FCA5-E76B-D3EC-9384-72FD8F411149}"/>
              </a:ext>
            </a:extLst>
          </p:cNvPr>
          <p:cNvSpPr/>
          <p:nvPr/>
        </p:nvSpPr>
        <p:spPr>
          <a:xfrm>
            <a:off x="1913526" y="5584685"/>
            <a:ext cx="3152897" cy="580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b="1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 Figure A</a:t>
            </a:r>
            <a:endParaRPr lang="fr-FR" sz="2400" noProof="0" dirty="0">
              <a:solidFill>
                <a:srgbClr val="003399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11" name="Google Shape;1403;p31">
            <a:extLst>
              <a:ext uri="{FF2B5EF4-FFF2-40B4-BE49-F238E27FC236}">
                <a16:creationId xmlns:a16="http://schemas.microsoft.com/office/drawing/2014/main" id="{532A180E-8A54-B441-F99E-3D69D14EED0C}"/>
              </a:ext>
            </a:extLst>
          </p:cNvPr>
          <p:cNvSpPr/>
          <p:nvPr/>
        </p:nvSpPr>
        <p:spPr>
          <a:xfrm>
            <a:off x="6861893" y="5584685"/>
            <a:ext cx="3152897" cy="580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  <a:defRPr/>
            </a:pPr>
            <a:r>
              <a:rPr lang="fr-FR" sz="2400" b="1" noProof="0" dirty="0">
                <a:solidFill>
                  <a:srgbClr val="003399"/>
                </a:solidFill>
                <a:latin typeface="Calibri"/>
                <a:cs typeface="Poppins ExtraBold" panose="020B0604020202020204" charset="0"/>
                <a:sym typeface="Abel"/>
              </a:rPr>
              <a:t>Figure B</a:t>
            </a:r>
            <a:endParaRPr lang="fr-FR" sz="2400" noProof="0" dirty="0">
              <a:solidFill>
                <a:srgbClr val="003399"/>
              </a:solidFill>
              <a:latin typeface="Calibri"/>
              <a:cs typeface="Poppins ExtraBold" panose="020B0604020202020204" charset="0"/>
              <a:sym typeface="Abel"/>
            </a:endParaRPr>
          </a:p>
        </p:txBody>
      </p:sp>
      <p:sp>
        <p:nvSpPr>
          <p:cNvPr id="12" name="Google Shape;1376;p31">
            <a:extLst>
              <a:ext uri="{FF2B5EF4-FFF2-40B4-BE49-F238E27FC236}">
                <a16:creationId xmlns:a16="http://schemas.microsoft.com/office/drawing/2014/main" id="{054F4221-AC9D-B355-CFDC-2BDD1626C0B4}"/>
              </a:ext>
            </a:extLst>
          </p:cNvPr>
          <p:cNvSpPr/>
          <p:nvPr/>
        </p:nvSpPr>
        <p:spPr>
          <a:xfrm>
            <a:off x="1373747" y="1090217"/>
            <a:ext cx="9090544" cy="541655"/>
          </a:xfrm>
          <a:prstGeom prst="round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noProof="0" dirty="0"/>
              <a:t>1.</a:t>
            </a:r>
            <a:r>
              <a:rPr lang="fr-FR" sz="2400" noProof="0" dirty="0"/>
              <a:t> Parmi les deux figures suivantes A et B, identifier le dessin du chat.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1162D24-983D-D80F-6230-2A802F2B6CE0}"/>
              </a:ext>
            </a:extLst>
          </p:cNvPr>
          <p:cNvSpPr txBox="1"/>
          <p:nvPr/>
        </p:nvSpPr>
        <p:spPr>
          <a:xfrm>
            <a:off x="1033492" y="252126"/>
            <a:ext cx="9949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spc="-30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Avant de commencer répondez aux questions suivantes. Levez la main pour répondre.</a:t>
            </a:r>
          </a:p>
          <a:p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BEE32EB-B1D7-E97A-D5CF-B9FFF1242DA1}"/>
              </a:ext>
            </a:extLst>
          </p:cNvPr>
          <p:cNvGrpSpPr/>
          <p:nvPr/>
        </p:nvGrpSpPr>
        <p:grpSpPr>
          <a:xfrm>
            <a:off x="6780855" y="1817225"/>
            <a:ext cx="3233935" cy="3652280"/>
            <a:chOff x="6780855" y="1817225"/>
            <a:chExt cx="3233935" cy="3652280"/>
          </a:xfrm>
        </p:grpSpPr>
        <p:pic>
          <p:nvPicPr>
            <p:cNvPr id="16" name="Image 15" descr="Une image contenant croquis, Félidés, dessin, chat&#10;&#10;Description générée automatiquement">
              <a:extLst>
                <a:ext uri="{FF2B5EF4-FFF2-40B4-BE49-F238E27FC236}">
                  <a16:creationId xmlns:a16="http://schemas.microsoft.com/office/drawing/2014/main" id="{45A64278-FF93-D65B-22BD-CB99F5A78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89"/>
            <a:stretch/>
          </p:blipFill>
          <p:spPr>
            <a:xfrm>
              <a:off x="6967100" y="2063437"/>
              <a:ext cx="3047690" cy="3321806"/>
            </a:xfrm>
            <a:prstGeom prst="rect">
              <a:avLst/>
            </a:prstGeom>
          </p:spPr>
        </p:pic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90BB1C6-EB64-B741-B169-F7AECD67A41E}"/>
                </a:ext>
              </a:extLst>
            </p:cNvPr>
            <p:cNvSpPr/>
            <p:nvPr/>
          </p:nvSpPr>
          <p:spPr>
            <a:xfrm>
              <a:off x="6780855" y="1817225"/>
              <a:ext cx="3233935" cy="3652280"/>
            </a:xfrm>
            <a:prstGeom prst="roundRect">
              <a:avLst>
                <a:gd name="adj" fmla="val 8077"/>
              </a:avLst>
            </a:prstGeom>
            <a:noFill/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C8E36622-BF6A-4326-A163-8161A9D01847}"/>
              </a:ext>
            </a:extLst>
          </p:cNvPr>
          <p:cNvGrpSpPr/>
          <p:nvPr/>
        </p:nvGrpSpPr>
        <p:grpSpPr>
          <a:xfrm>
            <a:off x="1763745" y="1800477"/>
            <a:ext cx="3233935" cy="3652280"/>
            <a:chOff x="1763745" y="1800477"/>
            <a:chExt cx="3233935" cy="3652280"/>
          </a:xfrm>
        </p:grpSpPr>
        <p:pic>
          <p:nvPicPr>
            <p:cNvPr id="19" name="Image 18" descr="Une image contenant croquis, Félidés, dessin, chat&#10;&#10;Description générée automatiquement">
              <a:extLst>
                <a:ext uri="{FF2B5EF4-FFF2-40B4-BE49-F238E27FC236}">
                  <a16:creationId xmlns:a16="http://schemas.microsoft.com/office/drawing/2014/main" id="{C4B4B141-EA02-489D-C66D-BA6684F0E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451"/>
            <a:stretch/>
          </p:blipFill>
          <p:spPr>
            <a:xfrm>
              <a:off x="1913526" y="1934608"/>
              <a:ext cx="2956830" cy="3450635"/>
            </a:xfrm>
            <a:prstGeom prst="rect">
              <a:avLst/>
            </a:prstGeom>
          </p:spPr>
        </p:pic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39B1E692-B01B-6890-937D-8A2345A76B8C}"/>
                </a:ext>
              </a:extLst>
            </p:cNvPr>
            <p:cNvSpPr/>
            <p:nvPr/>
          </p:nvSpPr>
          <p:spPr>
            <a:xfrm>
              <a:off x="1763745" y="1800477"/>
              <a:ext cx="3233935" cy="3652280"/>
            </a:xfrm>
            <a:prstGeom prst="roundRect">
              <a:avLst>
                <a:gd name="adj" fmla="val 8077"/>
              </a:avLst>
            </a:prstGeom>
            <a:noFill/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8363C318-B582-2286-68A5-B50C6AAA7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746" y="83113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717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12967</TotalTime>
  <Words>2157</Words>
  <Application>Microsoft Office PowerPoint</Application>
  <PresentationFormat>Grand écran</PresentationFormat>
  <Paragraphs>368</Paragraphs>
  <Slides>51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51</vt:i4>
      </vt:variant>
    </vt:vector>
  </HeadingPairs>
  <TitlesOfParts>
    <vt:vector size="64" baseType="lpstr">
      <vt:lpstr>Aptos</vt:lpstr>
      <vt:lpstr>Arial</vt:lpstr>
      <vt:lpstr>Calibri</vt:lpstr>
      <vt:lpstr>Calibri-Bold</vt:lpstr>
      <vt:lpstr>Century Gothic</vt:lpstr>
      <vt:lpstr>Dosis</vt:lpstr>
      <vt:lpstr>Dosis Bold</vt:lpstr>
      <vt:lpstr>Hammersmith One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on termine par cette carte lexicale.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1302</cp:revision>
  <cp:lastPrinted>2024-10-05T19:15:58Z</cp:lastPrinted>
  <dcterms:created xsi:type="dcterms:W3CDTF">2024-05-28T10:13:44Z</dcterms:created>
  <dcterms:modified xsi:type="dcterms:W3CDTF">2026-01-02T00:07:49Z</dcterms:modified>
</cp:coreProperties>
</file>