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73"/>
  </p:notesMasterIdLst>
  <p:handoutMasterIdLst>
    <p:handoutMasterId r:id="rId74"/>
  </p:handoutMasterIdLst>
  <p:sldIdLst>
    <p:sldId id="2147483585" r:id="rId4"/>
    <p:sldId id="2147483485" r:id="rId5"/>
    <p:sldId id="2147483396" r:id="rId6"/>
    <p:sldId id="2147483552" r:id="rId7"/>
    <p:sldId id="2147483397" r:id="rId8"/>
    <p:sldId id="2134806567" r:id="rId9"/>
    <p:sldId id="2147483640" r:id="rId10"/>
    <p:sldId id="2147483587" r:id="rId11"/>
    <p:sldId id="2147483604" r:id="rId12"/>
    <p:sldId id="2147483605" r:id="rId13"/>
    <p:sldId id="2147483644" r:id="rId14"/>
    <p:sldId id="2147483645" r:id="rId15"/>
    <p:sldId id="2134805874" r:id="rId16"/>
    <p:sldId id="2147483588" r:id="rId17"/>
    <p:sldId id="2147483642" r:id="rId18"/>
    <p:sldId id="2147483643" r:id="rId19"/>
    <p:sldId id="2134805878" r:id="rId20"/>
    <p:sldId id="256" r:id="rId21"/>
    <p:sldId id="257" r:id="rId22"/>
    <p:sldId id="258" r:id="rId23"/>
    <p:sldId id="264" r:id="rId24"/>
    <p:sldId id="259" r:id="rId25"/>
    <p:sldId id="260" r:id="rId26"/>
    <p:sldId id="2134806573" r:id="rId27"/>
    <p:sldId id="2147483590" r:id="rId28"/>
    <p:sldId id="2147483592" r:id="rId29"/>
    <p:sldId id="265" r:id="rId30"/>
    <p:sldId id="266" r:id="rId31"/>
    <p:sldId id="2147483594" r:id="rId32"/>
    <p:sldId id="269" r:id="rId33"/>
    <p:sldId id="270" r:id="rId34"/>
    <p:sldId id="273" r:id="rId35"/>
    <p:sldId id="268" r:id="rId36"/>
    <p:sldId id="271" r:id="rId37"/>
    <p:sldId id="267" r:id="rId38"/>
    <p:sldId id="274" r:id="rId39"/>
    <p:sldId id="2147483589" r:id="rId40"/>
    <p:sldId id="2147483568" r:id="rId41"/>
    <p:sldId id="2134806108" r:id="rId42"/>
    <p:sldId id="2134806575" r:id="rId43"/>
    <p:sldId id="275" r:id="rId44"/>
    <p:sldId id="276" r:id="rId45"/>
    <p:sldId id="277" r:id="rId46"/>
    <p:sldId id="278" r:id="rId47"/>
    <p:sldId id="2147483569" r:id="rId48"/>
    <p:sldId id="2147483570" r:id="rId49"/>
    <p:sldId id="2147483614" r:id="rId50"/>
    <p:sldId id="2147483615" r:id="rId51"/>
    <p:sldId id="2134806577" r:id="rId52"/>
    <p:sldId id="2134806551" r:id="rId53"/>
    <p:sldId id="2147483579" r:id="rId54"/>
    <p:sldId id="2147483600" r:id="rId55"/>
    <p:sldId id="2147483599" r:id="rId56"/>
    <p:sldId id="2147483601" r:id="rId57"/>
    <p:sldId id="2147483602" r:id="rId58"/>
    <p:sldId id="2147483603" r:id="rId59"/>
    <p:sldId id="2134806579" r:id="rId60"/>
    <p:sldId id="2134806088" r:id="rId61"/>
    <p:sldId id="2147483582" r:id="rId62"/>
    <p:sldId id="2134806580" r:id="rId63"/>
    <p:sldId id="2134806581" r:id="rId64"/>
    <p:sldId id="2147483597" r:id="rId65"/>
    <p:sldId id="2147483598" r:id="rId66"/>
    <p:sldId id="2147483596" r:id="rId67"/>
    <p:sldId id="2134806582" r:id="rId68"/>
    <p:sldId id="2134806536" r:id="rId69"/>
    <p:sldId id="2147483617" r:id="rId70"/>
    <p:sldId id="2147483447" r:id="rId71"/>
    <p:sldId id="2134806584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396"/>
            <p14:sldId id="2147483552"/>
            <p14:sldId id="2147483397"/>
          </p14:sldIdLst>
        </p14:section>
        <p14:section name="Ouverture" id="{79315A69-A635-48A2-B9BA-98FE67B817D4}">
          <p14:sldIdLst>
            <p14:sldId id="2134806567"/>
            <p14:sldId id="2147483640"/>
            <p14:sldId id="2147483587"/>
            <p14:sldId id="2147483604"/>
            <p14:sldId id="2147483605"/>
            <p14:sldId id="2147483644"/>
            <p14:sldId id="2147483645"/>
            <p14:sldId id="2134805874"/>
            <p14:sldId id="2147483588"/>
            <p14:sldId id="2147483642"/>
            <p14:sldId id="2147483643"/>
            <p14:sldId id="2134805878"/>
            <p14:sldId id="256"/>
          </p14:sldIdLst>
        </p14:section>
        <p14:section name="Modelage" id="{A2A5D278-252D-471E-A046-E0EEBB7C2D2B}">
          <p14:sldIdLst>
            <p14:sldId id="257"/>
            <p14:sldId id="258"/>
            <p14:sldId id="264"/>
            <p14:sldId id="259"/>
            <p14:sldId id="260"/>
            <p14:sldId id="2134806573"/>
            <p14:sldId id="2147483590"/>
            <p14:sldId id="2147483592"/>
            <p14:sldId id="265"/>
            <p14:sldId id="266"/>
            <p14:sldId id="2147483594"/>
            <p14:sldId id="269"/>
            <p14:sldId id="270"/>
            <p14:sldId id="273"/>
            <p14:sldId id="268"/>
            <p14:sldId id="271"/>
            <p14:sldId id="267"/>
            <p14:sldId id="274"/>
            <p14:sldId id="2147483589"/>
          </p14:sldIdLst>
        </p14:section>
        <p14:section name="Pratique guidée collective" id="{22D92770-EE3A-4FC2-857A-DF2A0B803C03}">
          <p14:sldIdLst>
            <p14:sldId id="2147483568"/>
            <p14:sldId id="2134806108"/>
            <p14:sldId id="2134806575"/>
            <p14:sldId id="275"/>
            <p14:sldId id="276"/>
            <p14:sldId id="277"/>
            <p14:sldId id="278"/>
            <p14:sldId id="2147483569"/>
            <p14:sldId id="2147483570"/>
            <p14:sldId id="2147483614"/>
            <p14:sldId id="2147483615"/>
          </p14:sldIdLst>
        </p14:section>
        <p14:section name="Pratique en binôme" id="{FBF6C3DA-BDD6-43C8-8043-82F3BE3C64FD}">
          <p14:sldIdLst>
            <p14:sldId id="2134806577"/>
            <p14:sldId id="2134806551"/>
            <p14:sldId id="2147483579"/>
            <p14:sldId id="2147483600"/>
            <p14:sldId id="2147483599"/>
            <p14:sldId id="2147483601"/>
            <p14:sldId id="2147483602"/>
            <p14:sldId id="2147483603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47483582"/>
            <p14:sldId id="2134806580"/>
            <p14:sldId id="2134806581"/>
            <p14:sldId id="2147483597"/>
            <p14:sldId id="2147483598"/>
            <p14:sldId id="2147483596"/>
          </p14:sldIdLst>
        </p14:section>
        <p14:section name="Clôture" id="{8EB5D3A0-81F1-4DE6-BEB2-58DE24DBB138}">
          <p14:sldIdLst>
            <p14:sldId id="2134806582"/>
            <p14:sldId id="2134806536"/>
            <p14:sldId id="2147483617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4187"/>
    <a:srgbClr val="FDEBD4"/>
    <a:srgbClr val="F5CBF0"/>
    <a:srgbClr val="1D9A78"/>
    <a:srgbClr val="F15551"/>
    <a:srgbClr val="002060"/>
    <a:srgbClr val="D3E8F1"/>
    <a:srgbClr val="59B4ED"/>
    <a:srgbClr val="18AD40"/>
    <a:srgbClr val="027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3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76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14/11/2025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433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DCCA6F7-823E-DBE7-9308-78586910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0F530B88-1A58-09FA-1FE3-FEABE8B96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BC4A36E-8B62-2743-36F4-C37A31EE89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8788DED6-4894-A994-4C2F-74534CB7FA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887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62850D1-0DDA-EB73-EDD9-20CE3F44E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9A76FAF2-C922-D511-8F93-EDB105871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9FDDE739-CA9A-0F5C-BDB2-12EE2842CCF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4A07F5C-5007-E0E6-28C2-609341A529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186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50269E2-AFC9-9106-AA36-D8BD9AE6F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02E9BA4C-37E5-90DE-CBFE-A15D6F94E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29FAAB8-B1DF-57E9-5F59-601E37FB81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A000DB88-89DB-5A6B-5664-1B2763B461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6571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C5C876C-6FFB-F8C1-BEFC-97C736025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9C77566C-498A-D8A2-10F2-3A2B5D0C2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52ABBA60-3E1C-E41B-F829-0D7469EA65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AC65582-97D6-6A35-D6FA-0E3E1FDD2B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23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0379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5E2F7D-4030-2D0E-3D86-18555DD5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A798738-DA13-D37A-EFF9-23F77F13E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73908030-9AED-92A1-7C00-482623CA0F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010772C-8EDA-8CB9-EDC3-D65E1AC1B6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25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442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E5259C9-594D-A219-C71F-D908C3774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7AC2A2AC-2BBB-8AFC-CEE9-6B8A74A93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448AE433-3F4A-A09C-10E7-DCB51FCE28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CA8BE87-59C5-BF41-F2B6-77E89AE89A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1033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EA42C2-704E-395E-2702-D6FFDB04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5233B55-DB38-AFD1-2BAB-C9A1ADBE7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745EEF47-1059-4912-0D4F-BD20C9EACCD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9ED670E-8DCB-0A30-AD99-55B08290E4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74957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8AC288-FD7D-1E84-0FC6-02DDDC135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7ADAF5-D593-DCB7-B1E8-471518C2C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9EA3DBF-C200-E8BD-4C6B-305B4581C6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FC54747-EA45-0DDD-0CB7-EFA8286F67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1733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EBE0AB2-29FA-7631-D534-A88513913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978B5A1-127F-0D9A-6B68-B6750CF7E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4943208E-4A2A-3917-5E24-696629C693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923B9B3-0AA2-FE89-411B-0F56131612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7303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91FEF84-FFA5-E43E-8F54-999919C56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BB31D536-6ABD-6FDB-2A14-768C29AB94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113BC8B-D984-B9F1-59F0-06C063B95C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FA84A14E-74C7-341F-DF2C-F2E746C8C5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0545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0EB75B-2AD0-2D29-15D7-F6D4CC92E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9FF558-479D-EB57-9FCE-75044612D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8E79246-462D-DDE5-55E1-2CF721D128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5F6126F-C1D2-8D2A-FA99-7DFD0CFF23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55681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B31C853-A361-0DB0-C3F6-356BC6841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1E56869-A4DE-FBCC-55DA-894496C67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7650ECB-2B3B-FDBF-F3FF-169AFDEF81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26AAE86-CAB7-0A41-4700-CFD3D212BD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33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1726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D286B01-502A-3A9C-F57A-4C6C1501A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E40F005-D14A-23BD-C534-4FB186010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2F4BC835-0C5F-0937-1226-9DD0450AFE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4261F7DC-929C-4C19-D79F-F289B1A8E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90833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F1F590F-89E1-7F47-00E5-021825016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0D70ED1-EAC8-E167-EAF0-B4A5E4169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C6C93EE-F602-3559-D61A-6276835149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43004165-0B8D-2D7C-1397-810373850F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35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7470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46757D-4BCA-6CD5-4138-DC43A6DCE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C78A1C8-755F-D41D-559E-4F92BD3B18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7534AC4-4ED7-8156-E7B6-7B5708BF0A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B6F3140-6DBC-A043-0DC3-C6529F5B1E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0056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1AFB17-7B9D-240F-3063-004F1B56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381BA97-0C14-C9D8-1473-841E7C59D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DBF3C1-F62E-35AE-A35F-2A345D714B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3C2D100-21ED-C9FF-89FD-12B96A4E2A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67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71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14/11/2025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6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6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6.pn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7.pn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8.wdp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31496" y="5128614"/>
            <a:ext cx="7303102" cy="696795"/>
            <a:chOff x="431496" y="5234467"/>
            <a:chExt cx="7303102" cy="696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/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6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373528" y="5263764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Identifier les niveaux trophiques à partir des chaînes et des réseaux trophiques</a:t>
              </a: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787136" y="3776210"/>
            <a:ext cx="10265100" cy="828000"/>
            <a:chOff x="963450" y="2259806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428129" y="2259806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FADE4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963450" y="2259806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FADE4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chemeClr val="bg1"/>
                  </a:solidFill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 7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817888" y="4768966"/>
            <a:ext cx="10265100" cy="828000"/>
            <a:chOff x="963450" y="3092649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1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chemeClr val="bg1"/>
                  </a:solidFill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 8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A799033-29F0-02FD-AD5E-B49541A29363}"/>
              </a:ext>
            </a:extLst>
          </p:cNvPr>
          <p:cNvGrpSpPr/>
          <p:nvPr/>
        </p:nvGrpSpPr>
        <p:grpSpPr>
          <a:xfrm>
            <a:off x="817888" y="2783454"/>
            <a:ext cx="10265100" cy="828000"/>
            <a:chOff x="963450" y="1311520"/>
            <a:chExt cx="10265100" cy="828000"/>
          </a:xfrm>
        </p:grpSpPr>
        <p:sp>
          <p:nvSpPr>
            <p:cNvPr id="11" name="Google Shape;286;p29">
              <a:extLst>
                <a:ext uri="{FF2B5EF4-FFF2-40B4-BE49-F238E27FC236}">
                  <a16:creationId xmlns:a16="http://schemas.microsoft.com/office/drawing/2014/main" id="{FFE2AFA5-7DEF-38D8-BDD1-76AEF8185550}"/>
                </a:ext>
              </a:extLst>
            </p:cNvPr>
            <p:cNvSpPr/>
            <p:nvPr/>
          </p:nvSpPr>
          <p:spPr>
            <a:xfrm>
              <a:off x="2428129" y="1311520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marL="323854" marR="0" lvl="0" indent="-17145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buSzPts val="1200"/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i="0" u="none" strike="noStrike" kern="0" cap="none" spc="0" baseline="0" noProof="0" dirty="0"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87;p29">
              <a:extLst>
                <a:ext uri="{FF2B5EF4-FFF2-40B4-BE49-F238E27FC236}">
                  <a16:creationId xmlns:a16="http://schemas.microsoft.com/office/drawing/2014/main" id="{56CD9EBF-2323-60FE-7D1D-9992D468BC8B}"/>
                </a:ext>
              </a:extLst>
            </p:cNvPr>
            <p:cNvSpPr/>
            <p:nvPr/>
          </p:nvSpPr>
          <p:spPr>
            <a:xfrm>
              <a:off x="963450" y="1311520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/>
                <a:t>Tâche 6</a:t>
              </a:r>
            </a:p>
          </p:txBody>
        </p:sp>
      </p:grp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715061" y="2675140"/>
            <a:ext cx="10440000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377934" y="2997399"/>
            <a:ext cx="8674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8">
              <a:defRPr/>
            </a:pPr>
            <a:r>
              <a:rPr lang="fr-FR" sz="2000" b="1" kern="0" noProof="0" dirty="0"/>
              <a:t>Identifier les niveaux trophiques à partir des chaînes et des réseaux trophiques.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D954DD-2E88-A16D-BC8E-92691847F203}"/>
              </a:ext>
            </a:extLst>
          </p:cNvPr>
          <p:cNvSpPr txBox="1"/>
          <p:nvPr/>
        </p:nvSpPr>
        <p:spPr>
          <a:xfrm>
            <a:off x="2377934" y="3990155"/>
            <a:ext cx="8212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chemeClr val="bg1"/>
                </a:solidFill>
              </a:rPr>
              <a:t>Expliquer le transfert de la matière à travers des niveaux trophiques.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77D681-84B2-B1C7-78F6-B0F090CB4B7A}"/>
              </a:ext>
            </a:extLst>
          </p:cNvPr>
          <p:cNvSpPr txBox="1"/>
          <p:nvPr/>
        </p:nvSpPr>
        <p:spPr>
          <a:xfrm>
            <a:off x="2377933" y="4998300"/>
            <a:ext cx="7622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chemeClr val="bg1"/>
                </a:solidFill>
              </a:rPr>
              <a:t>Expliquer le flux de l’énergie à travers des niveaux trophiques.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2B74C8-9D28-74BF-CAE4-56A2B0CAB33B}"/>
              </a:ext>
            </a:extLst>
          </p:cNvPr>
          <p:cNvSpPr/>
          <p:nvPr/>
        </p:nvSpPr>
        <p:spPr>
          <a:xfrm>
            <a:off x="715062" y="1261034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Échange de la matière et de l’énergie entre le vivant et son environnement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3590D-6BF0-1F8E-33BC-E74FE1FD16CB}"/>
              </a:ext>
            </a:extLst>
          </p:cNvPr>
          <p:cNvSpPr/>
          <p:nvPr/>
        </p:nvSpPr>
        <p:spPr>
          <a:xfrm>
            <a:off x="715063" y="2024729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Transfert de la matière et flux de l’énergie dans l’écosystème</a:t>
            </a:r>
          </a:p>
        </p:txBody>
      </p:sp>
      <p:sp>
        <p:nvSpPr>
          <p:cNvPr id="8" name="Google Shape;285;p29">
            <a:extLst>
              <a:ext uri="{FF2B5EF4-FFF2-40B4-BE49-F238E27FC236}">
                <a16:creationId xmlns:a16="http://schemas.microsoft.com/office/drawing/2014/main" id="{93E58BA9-3364-706B-F53E-8065A6181845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le chapitre: Cycles et flux de l’énergie dans l’écosystème</a:t>
            </a:r>
          </a:p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264934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3" name="Google Shape;995;p109">
            <a:extLst>
              <a:ext uri="{FF2B5EF4-FFF2-40B4-BE49-F238E27FC236}">
                <a16:creationId xmlns:a16="http://schemas.microsoft.com/office/drawing/2014/main" id="{74EDE413-B5FE-10B3-FA14-0D0FEA37D0BF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15" name="Google Shape;996;p109">
            <a:extLst>
              <a:ext uri="{FF2B5EF4-FFF2-40B4-BE49-F238E27FC236}">
                <a16:creationId xmlns:a16="http://schemas.microsoft.com/office/drawing/2014/main" id="{DDC12CC1-D489-E89B-D6FC-29519B2FE55A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6E8E8952-E186-C0C3-72CC-F51866E0EF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9" name="Picture 21">
            <a:extLst>
              <a:ext uri="{FF2B5EF4-FFF2-40B4-BE49-F238E27FC236}">
                <a16:creationId xmlns:a16="http://schemas.microsoft.com/office/drawing/2014/main" id="{34630D6E-1532-7156-BB45-2233A90CD4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AF652CD6-4127-D38A-FD20-7FF3D578AD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408D0FD3-17F4-B80F-F30D-C6DED707B3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169F2A-4618-EAB9-D608-808B7AD8C02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2009ECE-DF3B-D4D8-AA02-1CFD9A0282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1026" name="Picture 2" descr="Tableau blanc magnétique d'affichage et d'écriture">
            <a:extLst>
              <a:ext uri="{FF2B5EF4-FFF2-40B4-BE49-F238E27FC236}">
                <a16:creationId xmlns:a16="http://schemas.microsoft.com/office/drawing/2014/main" id="{819ABA9C-8B1B-6BE5-B386-85A982768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idéoprojecteur Nec V260">
            <a:extLst>
              <a:ext uri="{FF2B5EF4-FFF2-40B4-BE49-F238E27FC236}">
                <a16:creationId xmlns:a16="http://schemas.microsoft.com/office/drawing/2014/main" id="{5A02F59A-4D9F-F923-5722-0EA784510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C PORTABLE LENOVO I7-13620H 16G 512G SSD WIN 11">
            <a:extLst>
              <a:ext uri="{FF2B5EF4-FFF2-40B4-BE49-F238E27FC236}">
                <a16:creationId xmlns:a16="http://schemas.microsoft.com/office/drawing/2014/main" id="{11FED609-2D29-9E77-EEB3-66080F357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2E2C3-89E6-1482-36E4-94C96C3F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9B838E1A-E7B9-7570-DB76-AFAD95C69F5A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352EB37A-18F8-52AF-5C1A-8EEB88FEB727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266C62E4-6D1F-E207-6E81-2E938AA8B782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2442E644-BD8D-77F6-06F2-7EE28746E503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DED756E9-882E-23F2-1D0A-FAC3A3189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05948947-8BA2-95F4-7DEE-5A274D88F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40F47A68-E50A-C729-BEB3-98EA88AB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9FAFC351-A087-4252-3A16-391422C9A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11A1BA8E-5DB1-C394-31F0-191F245F8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FEA15648-1A93-CB18-AF1F-A1B6A5011787}"/>
              </a:ext>
            </a:extLst>
          </p:cNvPr>
          <p:cNvSpPr txBox="1"/>
          <p:nvPr/>
        </p:nvSpPr>
        <p:spPr>
          <a:xfrm>
            <a:off x="2482211" y="1390063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036D7E-A205-EE50-97D1-A00E6483C326}"/>
              </a:ext>
            </a:extLst>
          </p:cNvPr>
          <p:cNvSpPr txBox="1"/>
          <p:nvPr/>
        </p:nvSpPr>
        <p:spPr>
          <a:xfrm>
            <a:off x="2450043" y="112132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b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Qui peut me rappeler la signification de ces icones?</a:t>
            </a:r>
          </a:p>
        </p:txBody>
      </p:sp>
    </p:spTree>
    <p:extLst>
      <p:ext uri="{BB962C8B-B14F-4D97-AF65-F5344CB8AC3E}">
        <p14:creationId xmlns:p14="http://schemas.microsoft.com/office/powerpoint/2010/main" val="3267801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participe activement. Je lève la main pour participer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l’enseignant parle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d’autres camarades répondent à l’enseignant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Si quelque chose n’est pas clair, je pose des questions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fais mes devoirs en classe et à la maison avec sérieux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703F751C-308D-CE20-11EE-2132ADA3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0FCC4A-907A-0C19-DC14-E34AB5EE94FA}"/>
              </a:ext>
            </a:extLst>
          </p:cNvPr>
          <p:cNvSpPr txBox="1"/>
          <p:nvPr/>
        </p:nvSpPr>
        <p:spPr>
          <a:xfrm>
            <a:off x="1013331" y="-53767"/>
            <a:ext cx="101653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commencer, nous devons nous rappeler ce que nous savons déjà à propos des relations trophiques dans un écosystème. Répondez à la question suivante</a:t>
            </a:r>
            <a:r>
              <a:rPr lang="fr-FR" sz="2000" b="1" noProof="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: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AB95DE-8F1E-6949-6F54-55749EB361B1}"/>
              </a:ext>
            </a:extLst>
          </p:cNvPr>
          <p:cNvSpPr txBox="1"/>
          <p:nvPr/>
        </p:nvSpPr>
        <p:spPr>
          <a:xfrm>
            <a:off x="453553" y="3531134"/>
            <a:ext cx="5456313" cy="1055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fr-FR" sz="2200" b="1" i="0" noProof="0" dirty="0">
                <a:solidFill>
                  <a:srgbClr val="242021"/>
                </a:solidFill>
                <a:effectLst/>
                <a:latin typeface="Calibri-Bold"/>
              </a:rPr>
              <a:t>Être vivant 1 : …………………………………………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fr-FR" sz="2200" b="1" noProof="0" dirty="0">
                <a:solidFill>
                  <a:srgbClr val="242021"/>
                </a:solidFill>
                <a:latin typeface="Calibri-Bold"/>
              </a:rPr>
              <a:t>Être vivant 2 : …………………………………………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2B547F2-30FD-D20E-B199-7DD4A75C8340}"/>
              </a:ext>
            </a:extLst>
          </p:cNvPr>
          <p:cNvSpPr/>
          <p:nvPr/>
        </p:nvSpPr>
        <p:spPr>
          <a:xfrm>
            <a:off x="674109" y="1967425"/>
            <a:ext cx="4623319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Identifiez les deux êtres vivants impliqués </a:t>
            </a: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dans cette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8BB3BD8-6E68-0647-7813-515465986134}"/>
              </a:ext>
            </a:extLst>
          </p:cNvPr>
          <p:cNvSpPr/>
          <p:nvPr/>
        </p:nvSpPr>
        <p:spPr>
          <a:xfrm>
            <a:off x="674109" y="1244232"/>
            <a:ext cx="10622637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document suivant représente une relation trophique entre deux êtres vivants: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3525E3-EE0A-12BC-DD4E-45217C132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304" y="1974214"/>
            <a:ext cx="4623319" cy="311384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929B74-6DF7-81AE-5919-97B2A6EDBD2C}"/>
              </a:ext>
            </a:extLst>
          </p:cNvPr>
          <p:cNvSpPr txBox="1"/>
          <p:nvPr/>
        </p:nvSpPr>
        <p:spPr>
          <a:xfrm>
            <a:off x="6694517" y="5088054"/>
            <a:ext cx="42788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Le chat sauvage s’approche discrètement d’une souris et la capture pour</a:t>
            </a:r>
            <a:r>
              <a:rPr lang="fr-FR" noProof="0" dirty="0">
                <a:solidFill>
                  <a:srgbClr val="242021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la manger.</a:t>
            </a:r>
            <a:r>
              <a:rPr lang="fr-FR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A878C4A5-C1EB-D646-77D7-008ADC51AD14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43561" y="150390"/>
            <a:ext cx="1012984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Les deux êtres vivants impliqués dans cette relation sont : le chat sauvage et la souris.  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0A730E-FBF2-617C-F068-525A6E3D4425}"/>
              </a:ext>
            </a:extLst>
          </p:cNvPr>
          <p:cNvSpPr txBox="1"/>
          <p:nvPr/>
        </p:nvSpPr>
        <p:spPr>
          <a:xfrm>
            <a:off x="2484912" y="3326866"/>
            <a:ext cx="3204076" cy="14662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indent="-285750" algn="just">
              <a:lnSpc>
                <a:spcPct val="200000"/>
              </a:lnSpc>
              <a:buFontTx/>
              <a:buChar char="-"/>
              <a:defRPr sz="2200" b="1" i="0">
                <a:solidFill>
                  <a:srgbClr val="242021"/>
                </a:solidFill>
                <a:effectLst/>
                <a:latin typeface="Calibri-Bold"/>
              </a:defRPr>
            </a:lvl1pPr>
          </a:lstStyle>
          <a:p>
            <a:r>
              <a:rPr lang="fr-FR" sz="2400" noProof="0" dirty="0">
                <a:solidFill>
                  <a:srgbClr val="FF0000"/>
                </a:solidFill>
              </a:rPr>
              <a:t>le chat sauvage.</a:t>
            </a:r>
          </a:p>
          <a:p>
            <a:r>
              <a:rPr lang="fr-FR" sz="2400" noProof="0" dirty="0">
                <a:solidFill>
                  <a:srgbClr val="FF0000"/>
                </a:solidFill>
              </a:rPr>
              <a:t>la souris.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3C972F-9C76-0DFF-AAB2-93080D632965}"/>
              </a:ext>
            </a:extLst>
          </p:cNvPr>
          <p:cNvSpPr txBox="1"/>
          <p:nvPr/>
        </p:nvSpPr>
        <p:spPr>
          <a:xfrm>
            <a:off x="453553" y="3531134"/>
            <a:ext cx="5456313" cy="135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Tx/>
              <a:buChar char="-"/>
            </a:pPr>
            <a:r>
              <a:rPr lang="fr-FR" sz="2200" b="1" i="0" noProof="0" dirty="0">
                <a:solidFill>
                  <a:srgbClr val="242021"/>
                </a:solidFill>
                <a:effectLst/>
                <a:latin typeface="Calibri-Bold"/>
              </a:rPr>
              <a:t>Être vivant 1 : ………………………………………… </a:t>
            </a:r>
          </a:p>
          <a:p>
            <a:pPr marL="285750" indent="-285750" algn="just">
              <a:lnSpc>
                <a:spcPct val="200000"/>
              </a:lnSpc>
              <a:buFontTx/>
              <a:buChar char="-"/>
            </a:pPr>
            <a:r>
              <a:rPr lang="fr-FR" sz="2200" b="1" noProof="0" dirty="0">
                <a:solidFill>
                  <a:srgbClr val="242021"/>
                </a:solidFill>
                <a:latin typeface="Calibri-Bold"/>
              </a:rPr>
              <a:t>Être vivant 2 : …………………………………………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D11EF89-F299-24F7-698E-F38F74949F49}"/>
              </a:ext>
            </a:extLst>
          </p:cNvPr>
          <p:cNvSpPr/>
          <p:nvPr/>
        </p:nvSpPr>
        <p:spPr>
          <a:xfrm>
            <a:off x="674109" y="1967425"/>
            <a:ext cx="4623319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deux êtres vivants impliqués </a:t>
            </a: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dans cette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relation sont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D1A8EBF-CC8F-D619-37F1-AD8325840F05}"/>
              </a:ext>
            </a:extLst>
          </p:cNvPr>
          <p:cNvSpPr/>
          <p:nvPr/>
        </p:nvSpPr>
        <p:spPr>
          <a:xfrm>
            <a:off x="674109" y="1244232"/>
            <a:ext cx="10622637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document suivant représente une relation trophique entre deux êtres vivants: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F639FAD-F22C-F37E-BC79-A4F910BC5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304" y="1974214"/>
            <a:ext cx="4623319" cy="311384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BAE7DFA-D2AE-EA0F-C741-E0474827A903}"/>
              </a:ext>
            </a:extLst>
          </p:cNvPr>
          <p:cNvSpPr txBox="1"/>
          <p:nvPr/>
        </p:nvSpPr>
        <p:spPr>
          <a:xfrm>
            <a:off x="6694517" y="5088054"/>
            <a:ext cx="42788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Le chat sauvage s’approche discrètement d’une souris et la capture pour</a:t>
            </a:r>
            <a:r>
              <a:rPr lang="fr-FR" noProof="0" dirty="0">
                <a:solidFill>
                  <a:srgbClr val="242021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la manger.</a:t>
            </a:r>
            <a:r>
              <a:rPr lang="fr-FR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0839A-4741-72F1-FA55-06C188C2B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433BDB35-14A0-5960-755B-4227B41D0F02}"/>
              </a:ext>
            </a:extLst>
          </p:cNvPr>
          <p:cNvSpPr txBox="1"/>
          <p:nvPr/>
        </p:nvSpPr>
        <p:spPr>
          <a:xfrm>
            <a:off x="828053" y="628077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passer au tableau. 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933153AD-28BC-D4FD-9A5D-EBEF697025C2}"/>
              </a:ext>
            </a:extLst>
          </p:cNvPr>
          <p:cNvSpPr txBox="1"/>
          <p:nvPr/>
        </p:nvSpPr>
        <p:spPr>
          <a:xfrm>
            <a:off x="783852" y="227533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4132DC03-AAAD-D4FA-521B-B7AFC6E17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4E48F702-7962-4D4C-7F1D-593CC8BE4B0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BD90B8C-A580-FB94-B1D1-8D03563AE005}"/>
              </a:ext>
            </a:extLst>
          </p:cNvPr>
          <p:cNvSpPr/>
          <p:nvPr/>
        </p:nvSpPr>
        <p:spPr>
          <a:xfrm>
            <a:off x="674109" y="1244232"/>
            <a:ext cx="10622637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document suivant représente une relation trophique entre deux êtres vivants: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4B969A-27F3-A83F-7C7E-C93E57CF5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304" y="1974214"/>
            <a:ext cx="4623319" cy="31138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C5F3781-CE75-558E-6C66-478B7A0F7AA3}"/>
              </a:ext>
            </a:extLst>
          </p:cNvPr>
          <p:cNvSpPr txBox="1"/>
          <p:nvPr/>
        </p:nvSpPr>
        <p:spPr>
          <a:xfrm>
            <a:off x="6694517" y="5088054"/>
            <a:ext cx="42788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Le chat sauvage s’approche discrètement d’une souris et la capture pour</a:t>
            </a:r>
            <a:r>
              <a:rPr lang="fr-FR" noProof="0" dirty="0">
                <a:solidFill>
                  <a:srgbClr val="242021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la manger.</a:t>
            </a:r>
            <a:r>
              <a:rPr lang="fr-FR" noProof="0" dirty="0"/>
              <a:t>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EF345E4-D078-9084-E527-E04B4BB8F225}"/>
              </a:ext>
            </a:extLst>
          </p:cNvPr>
          <p:cNvSpPr/>
          <p:nvPr/>
        </p:nvSpPr>
        <p:spPr>
          <a:xfrm>
            <a:off x="674109" y="2050016"/>
            <a:ext cx="5210861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3294F84-0B37-A478-E9AD-097A728A31FC}"/>
              </a:ext>
            </a:extLst>
          </p:cNvPr>
          <p:cNvSpPr/>
          <p:nvPr/>
        </p:nvSpPr>
        <p:spPr>
          <a:xfrm>
            <a:off x="1121476" y="2817261"/>
            <a:ext cx="44184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type de cette relation: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E9BFBF1-43D4-99E4-F6EC-F8134A894277}"/>
              </a:ext>
            </a:extLst>
          </p:cNvPr>
          <p:cNvGrpSpPr/>
          <p:nvPr/>
        </p:nvGrpSpPr>
        <p:grpSpPr>
          <a:xfrm>
            <a:off x="935689" y="3547243"/>
            <a:ext cx="4010204" cy="2009666"/>
            <a:chOff x="1899920" y="4057423"/>
            <a:chExt cx="4010204" cy="200966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DDD1856-9053-4813-87C3-E15BEE05AA91}"/>
                </a:ext>
              </a:extLst>
            </p:cNvPr>
            <p:cNvSpPr/>
            <p:nvPr/>
          </p:nvSpPr>
          <p:spPr>
            <a:xfrm>
              <a:off x="2806107" y="4806867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Prédation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94BFEB8-61BB-1EC3-06A7-8A9C7C27B743}"/>
                </a:ext>
              </a:extLst>
            </p:cNvPr>
            <p:cNvSpPr/>
            <p:nvPr/>
          </p:nvSpPr>
          <p:spPr>
            <a:xfrm>
              <a:off x="2806107" y="5556311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Compétition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F474271-414E-6C66-6216-4873BFBEADBB}"/>
                </a:ext>
              </a:extLst>
            </p:cNvPr>
            <p:cNvSpPr/>
            <p:nvPr/>
          </p:nvSpPr>
          <p:spPr>
            <a:xfrm>
              <a:off x="2806107" y="4057423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Parasitisme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20E7E4B-E6A7-8C8A-9154-9F4A9E6B5AEB}"/>
                </a:ext>
              </a:extLst>
            </p:cNvPr>
            <p:cNvSpPr/>
            <p:nvPr/>
          </p:nvSpPr>
          <p:spPr>
            <a:xfrm>
              <a:off x="1899920" y="4057423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79DBBA5-08FF-2422-AF21-CA05C2485287}"/>
                </a:ext>
              </a:extLst>
            </p:cNvPr>
            <p:cNvSpPr/>
            <p:nvPr/>
          </p:nvSpPr>
          <p:spPr>
            <a:xfrm>
              <a:off x="1899920" y="4796844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9493AB9-F799-5975-E08B-4878D15355F8}"/>
                </a:ext>
              </a:extLst>
            </p:cNvPr>
            <p:cNvSpPr/>
            <p:nvPr/>
          </p:nvSpPr>
          <p:spPr>
            <a:xfrm>
              <a:off x="1899920" y="5556311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827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41EE-F1DB-E443-8B7E-7CFBC525A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CB5DADA5-9727-48B6-3005-BC8340AD8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668B482-2C15-E39A-56C4-66A73619198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7" name="D_A_02">
            <a:extLst>
              <a:ext uri="{FF2B5EF4-FFF2-40B4-BE49-F238E27FC236}">
                <a16:creationId xmlns:a16="http://schemas.microsoft.com/office/drawing/2014/main" id="{C5251493-2EDD-3CEF-1FA6-6F6540469D7C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48" name="D_A_01">
            <a:extLst>
              <a:ext uri="{FF2B5EF4-FFF2-40B4-BE49-F238E27FC236}">
                <a16:creationId xmlns:a16="http://schemas.microsoft.com/office/drawing/2014/main" id="{813F16F0-6C4E-29EF-3A58-4D07871786F4}"/>
              </a:ext>
            </a:extLst>
          </p:cNvPr>
          <p:cNvSpPr txBox="1"/>
          <p:nvPr/>
        </p:nvSpPr>
        <p:spPr>
          <a:xfrm>
            <a:off x="843560" y="150390"/>
            <a:ext cx="8717129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relation présentée par ce document est la prédation.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19F96EF-126B-024D-3F51-4C4F9F1B9102}"/>
              </a:ext>
            </a:extLst>
          </p:cNvPr>
          <p:cNvSpPr/>
          <p:nvPr/>
        </p:nvSpPr>
        <p:spPr>
          <a:xfrm>
            <a:off x="674109" y="1244232"/>
            <a:ext cx="10622637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document suivant représente une relation trophique entre deux êtres vivants: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C85DE5-4031-4B12-ABD0-65D3CB75F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304" y="1974214"/>
            <a:ext cx="4623319" cy="31138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3A958B-84D5-A04F-B480-5516D5543B90}"/>
              </a:ext>
            </a:extLst>
          </p:cNvPr>
          <p:cNvSpPr txBox="1"/>
          <p:nvPr/>
        </p:nvSpPr>
        <p:spPr>
          <a:xfrm>
            <a:off x="6694517" y="5088054"/>
            <a:ext cx="427889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Le chat sauvage s’approche discrètement d’une souris et la capture pour</a:t>
            </a:r>
            <a:r>
              <a:rPr lang="fr-FR" noProof="0" dirty="0">
                <a:solidFill>
                  <a:srgbClr val="242021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noProof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la manger.</a:t>
            </a:r>
            <a:r>
              <a:rPr lang="fr-FR" noProof="0" dirty="0"/>
              <a:t>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EA10054-6263-8056-24EE-F82713361FCE}"/>
              </a:ext>
            </a:extLst>
          </p:cNvPr>
          <p:cNvSpPr/>
          <p:nvPr/>
        </p:nvSpPr>
        <p:spPr>
          <a:xfrm>
            <a:off x="1121476" y="2817261"/>
            <a:ext cx="3824417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type de cette relation: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4AF9764-C770-7F57-024F-188E173EFEB2}"/>
              </a:ext>
            </a:extLst>
          </p:cNvPr>
          <p:cNvGrpSpPr/>
          <p:nvPr/>
        </p:nvGrpSpPr>
        <p:grpSpPr>
          <a:xfrm>
            <a:off x="935689" y="3547243"/>
            <a:ext cx="4010204" cy="2009666"/>
            <a:chOff x="1899920" y="4057423"/>
            <a:chExt cx="4010204" cy="2009666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C73F711-C4B1-9087-5123-AA7462EC9A7D}"/>
                </a:ext>
              </a:extLst>
            </p:cNvPr>
            <p:cNvSpPr/>
            <p:nvPr/>
          </p:nvSpPr>
          <p:spPr>
            <a:xfrm>
              <a:off x="2806107" y="4806867"/>
              <a:ext cx="3104017" cy="510778"/>
            </a:xfrm>
            <a:prstGeom prst="roundRect">
              <a:avLst/>
            </a:prstGeom>
            <a:solidFill>
              <a:srgbClr val="00345D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Prédation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8582CE4-691E-2D27-F0C3-4316E41D2AA4}"/>
                </a:ext>
              </a:extLst>
            </p:cNvPr>
            <p:cNvSpPr/>
            <p:nvPr/>
          </p:nvSpPr>
          <p:spPr>
            <a:xfrm>
              <a:off x="2806107" y="5556311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Compétition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AFA83E83-6C2D-55D5-511E-8D3E1A6361B9}"/>
                </a:ext>
              </a:extLst>
            </p:cNvPr>
            <p:cNvSpPr/>
            <p:nvPr/>
          </p:nvSpPr>
          <p:spPr>
            <a:xfrm>
              <a:off x="2806107" y="4057423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Parasitisme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CE485BF-FDA4-48FE-E480-819880D69B74}"/>
                </a:ext>
              </a:extLst>
            </p:cNvPr>
            <p:cNvSpPr/>
            <p:nvPr/>
          </p:nvSpPr>
          <p:spPr>
            <a:xfrm>
              <a:off x="1899920" y="4057423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80CFEEA-6DA6-B5E0-B19D-BDA4FF565787}"/>
                </a:ext>
              </a:extLst>
            </p:cNvPr>
            <p:cNvSpPr/>
            <p:nvPr/>
          </p:nvSpPr>
          <p:spPr>
            <a:xfrm>
              <a:off x="1899920" y="4796844"/>
              <a:ext cx="731520" cy="510778"/>
            </a:xfrm>
            <a:prstGeom prst="roundRect">
              <a:avLst/>
            </a:prstGeom>
            <a:solidFill>
              <a:srgbClr val="00345D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F9289C6-8F69-0640-06FB-CFF1B38CD150}"/>
                </a:ext>
              </a:extLst>
            </p:cNvPr>
            <p:cNvSpPr/>
            <p:nvPr/>
          </p:nvSpPr>
          <p:spPr>
            <a:xfrm>
              <a:off x="1899920" y="5556311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7210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630EB2B0-4083-1AB5-B365-BCE8E48633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A58AFF-7A6F-E81A-CA74-E3B840ABB2B0}"/>
              </a:ext>
            </a:extLst>
          </p:cNvPr>
          <p:cNvSpPr/>
          <p:nvPr/>
        </p:nvSpPr>
        <p:spPr>
          <a:xfrm>
            <a:off x="600069" y="911870"/>
            <a:ext cx="648677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</a:t>
            </a:r>
            <a:r>
              <a:rPr lang="fr-FR" sz="2400" b="1" noProof="0" dirty="0">
                <a:solidFill>
                  <a:srgbClr val="0852A4"/>
                </a:solidFill>
              </a:rPr>
              <a:t>le schéma suivant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36FCC15-CCA3-1772-805F-FB64F9F61C88}"/>
              </a:ext>
            </a:extLst>
          </p:cNvPr>
          <p:cNvSpPr/>
          <p:nvPr/>
        </p:nvSpPr>
        <p:spPr>
          <a:xfrm>
            <a:off x="655052" y="4879882"/>
            <a:ext cx="106162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noProof="0" dirty="0">
                <a:latin typeface="Calibri" panose="020F0502020204030204"/>
              </a:rPr>
              <a:t>L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éléments nécessaires à la photosynthèse sont: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37118A3-4C76-E715-6D6F-B7237C5C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34" y="7864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D_A_02">
            <a:extLst>
              <a:ext uri="{FF2B5EF4-FFF2-40B4-BE49-F238E27FC236}">
                <a16:creationId xmlns:a16="http://schemas.microsoft.com/office/drawing/2014/main" id="{2210F72E-B027-7D66-583B-086DF3126C86}"/>
              </a:ext>
            </a:extLst>
          </p:cNvPr>
          <p:cNvSpPr txBox="1"/>
          <p:nvPr/>
        </p:nvSpPr>
        <p:spPr>
          <a:xfrm>
            <a:off x="877040" y="64090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30" name="D_A_01">
            <a:extLst>
              <a:ext uri="{FF2B5EF4-FFF2-40B4-BE49-F238E27FC236}">
                <a16:creationId xmlns:a16="http://schemas.microsoft.com/office/drawing/2014/main" id="{20B09892-6FFB-4ADB-6EB7-A102A9EBB598}"/>
              </a:ext>
            </a:extLst>
          </p:cNvPr>
          <p:cNvSpPr txBox="1"/>
          <p:nvPr/>
        </p:nvSpPr>
        <p:spPr>
          <a:xfrm>
            <a:off x="877040" y="224249"/>
            <a:ext cx="105537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question sur le processus de la photosynthèse</a:t>
            </a:r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fr-FR" sz="1800" noProof="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4774475-2ED3-AECE-3FEF-102924317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193" y="1362351"/>
            <a:ext cx="7223302" cy="3386387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870A02B-688A-87D0-901D-4DDD264F50D2}"/>
              </a:ext>
            </a:extLst>
          </p:cNvPr>
          <p:cNvSpPr/>
          <p:nvPr/>
        </p:nvSpPr>
        <p:spPr>
          <a:xfrm>
            <a:off x="586902" y="1541464"/>
            <a:ext cx="2815059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Choisissez la bonne réponse.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71C149-6254-F185-0ED3-7B55A6BE88B8}"/>
              </a:ext>
            </a:extLst>
          </p:cNvPr>
          <p:cNvSpPr/>
          <p:nvPr/>
        </p:nvSpPr>
        <p:spPr>
          <a:xfrm>
            <a:off x="3795252" y="2015612"/>
            <a:ext cx="1720645" cy="22862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378504-AD90-87DE-3D34-1E5C44CCB476}"/>
              </a:ext>
            </a:extLst>
          </p:cNvPr>
          <p:cNvSpPr/>
          <p:nvPr/>
        </p:nvSpPr>
        <p:spPr>
          <a:xfrm>
            <a:off x="2939845" y="2956787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60D7D84-1020-235A-1405-A87618CA937B}"/>
              </a:ext>
            </a:extLst>
          </p:cNvPr>
          <p:cNvCxnSpPr>
            <a:stCxn id="6" idx="3"/>
            <a:endCxn id="5" idx="1"/>
          </p:cNvCxnSpPr>
          <p:nvPr/>
        </p:nvCxnSpPr>
        <p:spPr>
          <a:xfrm>
            <a:off x="3401961" y="3148516"/>
            <a:ext cx="393291" cy="102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D0B4D397-AC92-149F-3468-A5F81B1A8466}"/>
              </a:ext>
            </a:extLst>
          </p:cNvPr>
          <p:cNvSpPr/>
          <p:nvPr/>
        </p:nvSpPr>
        <p:spPr>
          <a:xfrm>
            <a:off x="6862916" y="2271886"/>
            <a:ext cx="1317523" cy="1366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B71D3F-05EA-2215-65E1-658C5D8DB90C}"/>
              </a:ext>
            </a:extLst>
          </p:cNvPr>
          <p:cNvSpPr/>
          <p:nvPr/>
        </p:nvSpPr>
        <p:spPr>
          <a:xfrm>
            <a:off x="7290619" y="3930131"/>
            <a:ext cx="462116" cy="37172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F28FF47-0671-628D-0A77-A5E8DBC79C9E}"/>
              </a:ext>
            </a:extLst>
          </p:cNvPr>
          <p:cNvCxnSpPr>
            <a:cxnSpLocks/>
            <a:stCxn id="13" idx="0"/>
            <a:endCxn id="12" idx="2"/>
          </p:cNvCxnSpPr>
          <p:nvPr/>
        </p:nvCxnSpPr>
        <p:spPr>
          <a:xfrm flipV="1">
            <a:off x="7521677" y="3637935"/>
            <a:ext cx="1" cy="2921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A6F18BC-AB1B-5D72-FB13-B485EFA23B99}"/>
              </a:ext>
            </a:extLst>
          </p:cNvPr>
          <p:cNvSpPr/>
          <p:nvPr/>
        </p:nvSpPr>
        <p:spPr>
          <a:xfrm>
            <a:off x="3215148" y="5552435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183AA0-8506-6A28-DF9F-4217BB5815A3}"/>
              </a:ext>
            </a:extLst>
          </p:cNvPr>
          <p:cNvSpPr/>
          <p:nvPr/>
        </p:nvSpPr>
        <p:spPr>
          <a:xfrm>
            <a:off x="6926753" y="5521804"/>
            <a:ext cx="462116" cy="4354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B019D4D-4BC4-5FB1-681B-DE8CBB3C99A6}"/>
              </a:ext>
            </a:extLst>
          </p:cNvPr>
          <p:cNvSpPr/>
          <p:nvPr/>
        </p:nvSpPr>
        <p:spPr>
          <a:xfrm>
            <a:off x="3849328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EFF3B62-A6E6-51D2-0CEC-1661D1E19C0C}"/>
              </a:ext>
            </a:extLst>
          </p:cNvPr>
          <p:cNvSpPr/>
          <p:nvPr/>
        </p:nvSpPr>
        <p:spPr>
          <a:xfrm>
            <a:off x="7521677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808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09A6-5D3B-077A-44E2-F719AE76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A351B7DB-93C4-7A8D-FFA1-15A5BC68E18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AA1EF-4D94-CFF0-91E5-784CAB60D7B9}"/>
              </a:ext>
            </a:extLst>
          </p:cNvPr>
          <p:cNvSpPr txBox="1"/>
          <p:nvPr/>
        </p:nvSpPr>
        <p:spPr>
          <a:xfrm>
            <a:off x="879883" y="327639"/>
            <a:ext cx="101653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Les éléments nécessaires à la photosynthèse sont: la lumière, le dioxyde de carbone (CO2) et l’eau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8402FB-D916-AD8B-1A35-470680DD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34C7A48-1C56-D83A-40E1-9C77FBF7436C}"/>
              </a:ext>
            </a:extLst>
          </p:cNvPr>
          <p:cNvSpPr/>
          <p:nvPr/>
        </p:nvSpPr>
        <p:spPr>
          <a:xfrm>
            <a:off x="655052" y="4879882"/>
            <a:ext cx="752824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noProof="0" dirty="0">
                <a:latin typeface="Calibri" panose="020F0502020204030204"/>
              </a:rPr>
              <a:t>L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éléments nécessaires à la photosynthèse sont: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10E5A1-7174-9817-E369-8FA88FDE9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828" y="1331720"/>
            <a:ext cx="7223302" cy="33863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4489761-C351-0B80-0A09-FAE59D0785B9}"/>
              </a:ext>
            </a:extLst>
          </p:cNvPr>
          <p:cNvSpPr/>
          <p:nvPr/>
        </p:nvSpPr>
        <p:spPr>
          <a:xfrm>
            <a:off x="2498887" y="1984981"/>
            <a:ext cx="1720645" cy="22862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09E32B-21BF-4584-34A1-7919A1C576CC}"/>
              </a:ext>
            </a:extLst>
          </p:cNvPr>
          <p:cNvSpPr/>
          <p:nvPr/>
        </p:nvSpPr>
        <p:spPr>
          <a:xfrm>
            <a:off x="1643480" y="2926156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C9E61C0-D0A0-F605-FF81-E59CBB7FFCB1}"/>
              </a:ext>
            </a:extLst>
          </p:cNvPr>
          <p:cNvCxnSpPr>
            <a:stCxn id="10" idx="3"/>
            <a:endCxn id="9" idx="1"/>
          </p:cNvCxnSpPr>
          <p:nvPr/>
        </p:nvCxnSpPr>
        <p:spPr>
          <a:xfrm>
            <a:off x="2105596" y="3117885"/>
            <a:ext cx="393291" cy="102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74396EC-5376-787D-893E-7E0C473AF5D2}"/>
              </a:ext>
            </a:extLst>
          </p:cNvPr>
          <p:cNvSpPr/>
          <p:nvPr/>
        </p:nvSpPr>
        <p:spPr>
          <a:xfrm>
            <a:off x="5566551" y="2241255"/>
            <a:ext cx="1317523" cy="1366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05FE09-A9B0-EE3B-A1EC-E783C45FA712}"/>
              </a:ext>
            </a:extLst>
          </p:cNvPr>
          <p:cNvSpPr/>
          <p:nvPr/>
        </p:nvSpPr>
        <p:spPr>
          <a:xfrm>
            <a:off x="5994254" y="3899500"/>
            <a:ext cx="462116" cy="37172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377BF704-7E06-8266-E6BE-92A34CC2B46F}"/>
              </a:ext>
            </a:extLst>
          </p:cNvPr>
          <p:cNvCxnSpPr>
            <a:cxnSpLocks/>
            <a:stCxn id="14" idx="0"/>
            <a:endCxn id="13" idx="2"/>
          </p:cNvCxnSpPr>
          <p:nvPr/>
        </p:nvCxnSpPr>
        <p:spPr>
          <a:xfrm flipV="1">
            <a:off x="6225312" y="3607304"/>
            <a:ext cx="1" cy="2921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2E6DEEA-51B2-11A6-9527-BCC6B642EA13}"/>
              </a:ext>
            </a:extLst>
          </p:cNvPr>
          <p:cNvSpPr/>
          <p:nvPr/>
        </p:nvSpPr>
        <p:spPr>
          <a:xfrm>
            <a:off x="3215148" y="5552435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A2373B-8A49-22FA-D28A-0AA6BF3248BC}"/>
              </a:ext>
            </a:extLst>
          </p:cNvPr>
          <p:cNvSpPr/>
          <p:nvPr/>
        </p:nvSpPr>
        <p:spPr>
          <a:xfrm>
            <a:off x="6926753" y="5521804"/>
            <a:ext cx="462116" cy="4354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5056974-004A-A187-52A3-F4134E6EAA6A}"/>
              </a:ext>
            </a:extLst>
          </p:cNvPr>
          <p:cNvSpPr/>
          <p:nvPr/>
        </p:nvSpPr>
        <p:spPr>
          <a:xfrm>
            <a:off x="3849328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84316263-0A40-24BB-EE69-9DAE50F0A7CE}"/>
              </a:ext>
            </a:extLst>
          </p:cNvPr>
          <p:cNvSpPr/>
          <p:nvPr/>
        </p:nvSpPr>
        <p:spPr>
          <a:xfrm>
            <a:off x="7521677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78E5415-4DF3-6C5C-0CE8-F213236504BA}"/>
              </a:ext>
            </a:extLst>
          </p:cNvPr>
          <p:cNvSpPr/>
          <p:nvPr/>
        </p:nvSpPr>
        <p:spPr>
          <a:xfrm>
            <a:off x="3849328" y="5508311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0" b="1" noProof="0" dirty="0">
                <a:solidFill>
                  <a:srgbClr val="FF0000"/>
                </a:solidFill>
              </a:rPr>
              <a:t>✔</a:t>
            </a:r>
            <a:endParaRPr lang="fr-FR" sz="6000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56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619A6-39D7-882E-704D-B8B9612F9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84E76A40-582A-35C9-0BC0-5607D61DB12A}"/>
              </a:ext>
            </a:extLst>
          </p:cNvPr>
          <p:cNvSpPr txBox="1"/>
          <p:nvPr/>
        </p:nvSpPr>
        <p:spPr>
          <a:xfrm>
            <a:off x="828053" y="628077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passer au tableau. 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E89310AC-ECC0-3F2E-E63C-1839AFE0D67E}"/>
              </a:ext>
            </a:extLst>
          </p:cNvPr>
          <p:cNvSpPr txBox="1"/>
          <p:nvPr/>
        </p:nvSpPr>
        <p:spPr>
          <a:xfrm>
            <a:off x="783852" y="227533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096AE3CC-300B-CC47-4150-77F3E9ED1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CCD6B2A1-F550-25A5-CBB7-17EFAFA06B9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3AC7D02-2CC9-B3A6-E9F9-E726C8E3D6E3}"/>
              </a:ext>
            </a:extLst>
          </p:cNvPr>
          <p:cNvSpPr/>
          <p:nvPr/>
        </p:nvSpPr>
        <p:spPr>
          <a:xfrm>
            <a:off x="655052" y="4879882"/>
            <a:ext cx="106162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noProof="0" dirty="0">
                <a:latin typeface="Calibri" panose="020F0502020204030204"/>
              </a:rPr>
              <a:t>L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éléments produits par  la photosynthèse sont: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405670B-C1C8-06DB-9854-D085623BF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193" y="1362351"/>
            <a:ext cx="7223302" cy="3386387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8F11A63-8454-FA8F-1BD7-6D8727B3EDB0}"/>
              </a:ext>
            </a:extLst>
          </p:cNvPr>
          <p:cNvSpPr/>
          <p:nvPr/>
        </p:nvSpPr>
        <p:spPr>
          <a:xfrm>
            <a:off x="586902" y="1541464"/>
            <a:ext cx="2815059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Choisissez la bonne réponse.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EAF7A1-25E9-2441-A109-78C6B9B6FC7C}"/>
              </a:ext>
            </a:extLst>
          </p:cNvPr>
          <p:cNvSpPr/>
          <p:nvPr/>
        </p:nvSpPr>
        <p:spPr>
          <a:xfrm>
            <a:off x="3795252" y="2015612"/>
            <a:ext cx="1720645" cy="22862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83A365-330B-CC2F-00FF-661CDBCFC96B}"/>
              </a:ext>
            </a:extLst>
          </p:cNvPr>
          <p:cNvSpPr/>
          <p:nvPr/>
        </p:nvSpPr>
        <p:spPr>
          <a:xfrm>
            <a:off x="2939845" y="2956787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2FD5868-0865-748C-7727-9D04BD653976}"/>
              </a:ext>
            </a:extLst>
          </p:cNvPr>
          <p:cNvCxnSpPr>
            <a:stCxn id="18" idx="3"/>
            <a:endCxn id="17" idx="1"/>
          </p:cNvCxnSpPr>
          <p:nvPr/>
        </p:nvCxnSpPr>
        <p:spPr>
          <a:xfrm>
            <a:off x="3401961" y="3148516"/>
            <a:ext cx="393291" cy="102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947D3DA-F9CD-62C7-C4C7-D282AE6176B3}"/>
              </a:ext>
            </a:extLst>
          </p:cNvPr>
          <p:cNvSpPr/>
          <p:nvPr/>
        </p:nvSpPr>
        <p:spPr>
          <a:xfrm>
            <a:off x="6862916" y="2271886"/>
            <a:ext cx="1317523" cy="1366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B3AC65-42A8-0E82-F064-52C22C452F99}"/>
              </a:ext>
            </a:extLst>
          </p:cNvPr>
          <p:cNvSpPr/>
          <p:nvPr/>
        </p:nvSpPr>
        <p:spPr>
          <a:xfrm>
            <a:off x="7290619" y="3930131"/>
            <a:ext cx="462116" cy="37172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072C2C3-6B49-4F14-645C-C610698618A2}"/>
              </a:ext>
            </a:extLst>
          </p:cNvPr>
          <p:cNvCxnSpPr>
            <a:cxnSpLocks/>
            <a:stCxn id="21" idx="0"/>
            <a:endCxn id="20" idx="2"/>
          </p:cNvCxnSpPr>
          <p:nvPr/>
        </p:nvCxnSpPr>
        <p:spPr>
          <a:xfrm flipV="1">
            <a:off x="7521677" y="3637935"/>
            <a:ext cx="1" cy="2921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2C7E93E-8266-0174-F77D-2C0E80C4921C}"/>
              </a:ext>
            </a:extLst>
          </p:cNvPr>
          <p:cNvSpPr/>
          <p:nvPr/>
        </p:nvSpPr>
        <p:spPr>
          <a:xfrm>
            <a:off x="3215148" y="5552435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29B760F-0AC6-053F-4F5C-26F4D119A469}"/>
              </a:ext>
            </a:extLst>
          </p:cNvPr>
          <p:cNvSpPr/>
          <p:nvPr/>
        </p:nvSpPr>
        <p:spPr>
          <a:xfrm>
            <a:off x="6926753" y="5521804"/>
            <a:ext cx="462116" cy="4354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36EF93A-D5F2-9E7C-9209-656C85F2AF0D}"/>
              </a:ext>
            </a:extLst>
          </p:cNvPr>
          <p:cNvSpPr/>
          <p:nvPr/>
        </p:nvSpPr>
        <p:spPr>
          <a:xfrm>
            <a:off x="3849328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CB3B0625-AC4A-2C89-71E3-62DA32AE8DCF}"/>
              </a:ext>
            </a:extLst>
          </p:cNvPr>
          <p:cNvSpPr/>
          <p:nvPr/>
        </p:nvSpPr>
        <p:spPr>
          <a:xfrm>
            <a:off x="7521677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08093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A6EF0-2337-91B5-5D07-7A70CBC0F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0668F828-1F89-6913-FAD2-B8605835412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0B5467-0D0C-94A9-DB73-559857AB5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B3DE470-F74A-DD1C-54E3-BC019B3DE9DF}"/>
              </a:ext>
            </a:extLst>
          </p:cNvPr>
          <p:cNvSpPr/>
          <p:nvPr/>
        </p:nvSpPr>
        <p:spPr>
          <a:xfrm>
            <a:off x="655052" y="4879882"/>
            <a:ext cx="106162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noProof="0" dirty="0">
                <a:latin typeface="Calibri" panose="020F0502020204030204"/>
              </a:rPr>
              <a:t>L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éléments produits par  la photosynthèse sont: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E7392B8-5CAF-73CC-D161-D30336D0A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193" y="1362351"/>
            <a:ext cx="7223302" cy="33863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54AE5CB-ACF6-1855-3335-8B68B69B68BD}"/>
              </a:ext>
            </a:extLst>
          </p:cNvPr>
          <p:cNvSpPr/>
          <p:nvPr/>
        </p:nvSpPr>
        <p:spPr>
          <a:xfrm>
            <a:off x="3795252" y="2015612"/>
            <a:ext cx="1720645" cy="22862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394E81-9B0A-A7DB-5E8D-7A3576D8372D}"/>
              </a:ext>
            </a:extLst>
          </p:cNvPr>
          <p:cNvSpPr/>
          <p:nvPr/>
        </p:nvSpPr>
        <p:spPr>
          <a:xfrm>
            <a:off x="2939845" y="2956787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9E37E68-E4B3-8764-3C5A-17B57D4C7A6A}"/>
              </a:ext>
            </a:extLst>
          </p:cNvPr>
          <p:cNvCxnSpPr>
            <a:stCxn id="12" idx="3"/>
            <a:endCxn id="10" idx="1"/>
          </p:cNvCxnSpPr>
          <p:nvPr/>
        </p:nvCxnSpPr>
        <p:spPr>
          <a:xfrm>
            <a:off x="3401961" y="3148516"/>
            <a:ext cx="393291" cy="102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697A9-7617-25A2-61D5-963896807C08}"/>
              </a:ext>
            </a:extLst>
          </p:cNvPr>
          <p:cNvSpPr/>
          <p:nvPr/>
        </p:nvSpPr>
        <p:spPr>
          <a:xfrm>
            <a:off x="6862916" y="2271886"/>
            <a:ext cx="1317523" cy="1366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BCCAC9-CF40-C738-F0A0-7F7398A049DB}"/>
              </a:ext>
            </a:extLst>
          </p:cNvPr>
          <p:cNvSpPr/>
          <p:nvPr/>
        </p:nvSpPr>
        <p:spPr>
          <a:xfrm>
            <a:off x="7290619" y="3930131"/>
            <a:ext cx="462116" cy="37172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25ECE2-97C5-044C-CE92-A38E27C7D1F1}"/>
              </a:ext>
            </a:extLst>
          </p:cNvPr>
          <p:cNvCxnSpPr>
            <a:cxnSpLocks/>
            <a:stCxn id="15" idx="0"/>
            <a:endCxn id="14" idx="2"/>
          </p:cNvCxnSpPr>
          <p:nvPr/>
        </p:nvCxnSpPr>
        <p:spPr>
          <a:xfrm flipV="1">
            <a:off x="7521677" y="3637935"/>
            <a:ext cx="1" cy="2921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D1C8CB7-79D2-5F53-8C26-3ED00B09848D}"/>
              </a:ext>
            </a:extLst>
          </p:cNvPr>
          <p:cNvSpPr/>
          <p:nvPr/>
        </p:nvSpPr>
        <p:spPr>
          <a:xfrm>
            <a:off x="3215148" y="5552435"/>
            <a:ext cx="462116" cy="38345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473E43-CB20-8D28-4E91-4F011345D58E}"/>
              </a:ext>
            </a:extLst>
          </p:cNvPr>
          <p:cNvSpPr/>
          <p:nvPr/>
        </p:nvSpPr>
        <p:spPr>
          <a:xfrm>
            <a:off x="6926753" y="5521804"/>
            <a:ext cx="462116" cy="43549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B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278ED8-0E17-29C6-641A-2B8B0A9A268A}"/>
              </a:ext>
            </a:extLst>
          </p:cNvPr>
          <p:cNvSpPr/>
          <p:nvPr/>
        </p:nvSpPr>
        <p:spPr>
          <a:xfrm>
            <a:off x="3849328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9247A240-5FCC-AD08-F82A-E086220876E6}"/>
              </a:ext>
            </a:extLst>
          </p:cNvPr>
          <p:cNvSpPr/>
          <p:nvPr/>
        </p:nvSpPr>
        <p:spPr>
          <a:xfrm>
            <a:off x="7521677" y="5521804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1747E8C-4D82-F49D-2E37-53D9351B1AC6}"/>
              </a:ext>
            </a:extLst>
          </p:cNvPr>
          <p:cNvSpPr/>
          <p:nvPr/>
        </p:nvSpPr>
        <p:spPr>
          <a:xfrm>
            <a:off x="7521677" y="5521549"/>
            <a:ext cx="462116" cy="435498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0" b="1" noProof="0" dirty="0">
                <a:solidFill>
                  <a:srgbClr val="FF0000"/>
                </a:solidFill>
              </a:rPr>
              <a:t>✔</a:t>
            </a:r>
            <a:endParaRPr lang="fr-FR" sz="6000" noProof="0" dirty="0">
              <a:solidFill>
                <a:srgbClr val="FF000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A8BF15A-2BAE-E45E-A625-E9C9B7FE95BB}"/>
              </a:ext>
            </a:extLst>
          </p:cNvPr>
          <p:cNvSpPr txBox="1"/>
          <p:nvPr/>
        </p:nvSpPr>
        <p:spPr>
          <a:xfrm>
            <a:off x="880524" y="350685"/>
            <a:ext cx="1016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Les éléments produits par  la photosynthèse sont: le sucre et le dioxygène (O2).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939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91175" y="3075056"/>
            <a:ext cx="9792011" cy="93814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2047215" y="3240929"/>
            <a:ext cx="9035971" cy="707886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noProof="0" dirty="0">
                <a:solidFill>
                  <a:srgbClr val="106585"/>
                </a:solidFill>
              </a:rPr>
              <a:t>Identifier les niveaux trophiques à partir des chaînes et des réseaux trophiques</a:t>
            </a: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35" y="2791780"/>
            <a:ext cx="808848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E8CDE5B-687E-89F9-D857-490FA96D4F83}"/>
              </a:ext>
            </a:extLst>
          </p:cNvPr>
          <p:cNvSpPr txBox="1"/>
          <p:nvPr/>
        </p:nvSpPr>
        <p:spPr>
          <a:xfrm>
            <a:off x="836446" y="142444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Prenons la situation suivante: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26" name="Picture 2" descr="Un lapin mange de l'herbe dans un champ | Image Premium générée à base d'IA">
            <a:extLst>
              <a:ext uri="{FF2B5EF4-FFF2-40B4-BE49-F238E27FC236}">
                <a16:creationId xmlns:a16="http://schemas.microsoft.com/office/drawing/2014/main" id="{9CCD7FDF-8BBC-18BE-BF61-386B1A19E8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32"/>
          <a:stretch>
            <a:fillRect/>
          </a:stretch>
        </p:blipFill>
        <p:spPr bwMode="auto">
          <a:xfrm>
            <a:off x="501710" y="1159666"/>
            <a:ext cx="3225075" cy="273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tit Animal De Renard Rouge Alimentant Sur Le Lapin Mort Se Trouvant Sur  Le Terrain à Proximité De Sa Tanière. Image stock - Image du extérieur,  loquet: 206958391">
            <a:extLst>
              <a:ext uri="{FF2B5EF4-FFF2-40B4-BE49-F238E27FC236}">
                <a16:creationId xmlns:a16="http://schemas.microsoft.com/office/drawing/2014/main" id="{9709D947-CD0E-F8BF-0937-BD89EECBEE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" r="10123"/>
          <a:stretch>
            <a:fillRect/>
          </a:stretch>
        </p:blipFill>
        <p:spPr bwMode="auto">
          <a:xfrm>
            <a:off x="4021066" y="1159667"/>
            <a:ext cx="3460830" cy="273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igle royal debout sur un renard mort et se nourrissant de son flash en  automne nature | Photo Premium">
            <a:extLst>
              <a:ext uri="{FF2B5EF4-FFF2-40B4-BE49-F238E27FC236}">
                <a16:creationId xmlns:a16="http://schemas.microsoft.com/office/drawing/2014/main" id="{4C2C1A17-B059-0361-6421-4024B7D6B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300" y="1159666"/>
            <a:ext cx="4104825" cy="273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D5B3F9-5684-1287-8D6D-507C5B40505C}"/>
              </a:ext>
            </a:extLst>
          </p:cNvPr>
          <p:cNvSpPr txBox="1"/>
          <p:nvPr/>
        </p:nvSpPr>
        <p:spPr>
          <a:xfrm>
            <a:off x="650384" y="3894030"/>
            <a:ext cx="3076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/>
              <a:t>Un lapin mange de l’herbe.</a:t>
            </a:r>
            <a:endParaRPr lang="fr-FR" sz="2000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BBEE0F-0E6E-07D3-7483-605C20E7BC09}"/>
              </a:ext>
            </a:extLst>
          </p:cNvPr>
          <p:cNvSpPr txBox="1"/>
          <p:nvPr/>
        </p:nvSpPr>
        <p:spPr>
          <a:xfrm>
            <a:off x="4154342" y="3894030"/>
            <a:ext cx="3327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Un renard mange un lapin.          </a:t>
            </a:r>
            <a:endParaRPr lang="fr-FR" sz="2000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A22BAF-1017-3415-B517-91DBB6F81207}"/>
              </a:ext>
            </a:extLst>
          </p:cNvPr>
          <p:cNvSpPr txBox="1"/>
          <p:nvPr/>
        </p:nvSpPr>
        <p:spPr>
          <a:xfrm>
            <a:off x="8191977" y="3894030"/>
            <a:ext cx="3327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/>
              <a:t>Un aigle mange un renard.          </a:t>
            </a:r>
            <a:endParaRPr lang="fr-FR" sz="2000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9033B0C-D449-BD3C-63EE-16F4A0057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24" b="96457" l="9409" r="90860">
                        <a14:foregroundMark x1="30376" y1="96457" x2="30376" y2="96457"/>
                        <a14:foregroundMark x1="30645" y1="8268" x2="30645" y2="8268"/>
                        <a14:foregroundMark x1="82796" y1="5118" x2="82796" y2="5118"/>
                        <a14:foregroundMark x1="72849" y1="37795" x2="72849" y2="37795"/>
                        <a14:foregroundMark x1="33065" y1="38189" x2="33065" y2="38189"/>
                        <a14:foregroundMark x1="90860" y1="71260" x2="90860" y2="71260"/>
                        <a14:foregroundMark x1="30108" y1="51181" x2="30108" y2="511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48225" y="4368801"/>
            <a:ext cx="3346515" cy="2284986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B113ECD5-4A59-2B03-6B3E-771E294B03FE}"/>
              </a:ext>
            </a:extLst>
          </p:cNvPr>
          <p:cNvSpPr/>
          <p:nvPr/>
        </p:nvSpPr>
        <p:spPr>
          <a:xfrm>
            <a:off x="501710" y="4487701"/>
            <a:ext cx="3065664" cy="1774587"/>
          </a:xfrm>
          <a:prstGeom prst="wedgeEllipseCallout">
            <a:avLst>
              <a:gd name="adj1" fmla="val 85013"/>
              <a:gd name="adj2" fmla="val -62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Tu sais, Ahmed, dans un écosystème, les êtres vivants se nourrissent les uns des autres.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7ED6B5F5-C55C-41FB-F9A7-5F017D1B0914}"/>
              </a:ext>
            </a:extLst>
          </p:cNvPr>
          <p:cNvSpPr/>
          <p:nvPr/>
        </p:nvSpPr>
        <p:spPr>
          <a:xfrm>
            <a:off x="8267396" y="4436645"/>
            <a:ext cx="3133154" cy="2149298"/>
          </a:xfrm>
          <a:prstGeom prst="wedgeEllipseCallout">
            <a:avLst>
              <a:gd name="adj1" fmla="val -102393"/>
              <a:gd name="adj2" fmla="val -1381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Oui, Lina, on parle alors de relations trophiques, où chaque être vivant occupe un niveau qui lui est propre.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39D724-6CEF-A52D-C312-5AA4ED6EC1B5}"/>
              </a:ext>
            </a:extLst>
          </p:cNvPr>
          <p:cNvSpPr txBox="1"/>
          <p:nvPr/>
        </p:nvSpPr>
        <p:spPr>
          <a:xfrm>
            <a:off x="836446" y="499953"/>
            <a:ext cx="9452982" cy="5172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r>
              <a:rPr lang="fr-FR" noProof="0" dirty="0"/>
              <a:t>Demander aux élèves de lire le commentaire des images et le dialogue et de dégager l’idée principale.</a:t>
            </a:r>
          </a:p>
          <a:p>
            <a:pPr>
              <a:spcAft>
                <a:spcPts val="0"/>
              </a:spcAft>
            </a:pPr>
            <a:r>
              <a:rPr lang="fr-FR" noProof="0" dirty="0"/>
              <a:t>Lier l’idée principale (Un</a:t>
            </a:r>
            <a:r>
              <a:rPr lang="fr-FR" dirty="0"/>
              <a:t> </a:t>
            </a:r>
            <a:r>
              <a:rPr lang="fr-FR" noProof="0" dirty="0"/>
              <a:t>prédateur peut être la proie d’un autre).</a:t>
            </a:r>
          </a:p>
        </p:txBody>
      </p:sp>
    </p:spTree>
    <p:extLst>
      <p:ext uri="{BB962C8B-B14F-4D97-AF65-F5344CB8AC3E}">
        <p14:creationId xmlns:p14="http://schemas.microsoft.com/office/powerpoint/2010/main" val="637651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ED259-DB7F-A4E1-B3DE-2B5CEBFFA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1185197C-A9AF-9E54-4D28-A10D3B14976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34D9DB2-F924-4F2E-C323-2164AC1A8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EB05E8-C257-D373-595C-31B773D3EDFE}"/>
              </a:ext>
            </a:extLst>
          </p:cNvPr>
          <p:cNvSpPr txBox="1"/>
          <p:nvPr/>
        </p:nvSpPr>
        <p:spPr>
          <a:xfrm>
            <a:off x="854145" y="192746"/>
            <a:ext cx="102661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commencer je vais définir une chaîne alimentaire, un niveau trophique et un réseau trophique. 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543A490-E6EF-E9C7-B499-B88ABD49E88A}"/>
              </a:ext>
            </a:extLst>
          </p:cNvPr>
          <p:cNvSpPr/>
          <p:nvPr/>
        </p:nvSpPr>
        <p:spPr>
          <a:xfrm>
            <a:off x="3273671" y="2924939"/>
            <a:ext cx="5644657" cy="1224429"/>
          </a:xfrm>
          <a:prstGeom prst="roundRect">
            <a:avLst>
              <a:gd name="adj" fmla="val 2871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tx1"/>
                </a:solidFill>
              </a:rPr>
              <a:t>Je me prépare</a:t>
            </a:r>
            <a:endParaRPr lang="fr-FR" sz="4800" b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377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8DD0-8105-E364-AA4B-8B9326A98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708A7A62-9DCB-011D-CD21-777CE6D1671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1E7A243-6CA6-A013-1FB4-9CBDCC7DD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FE2DFBA-7E0B-AF18-0A44-243EC5558E25}"/>
              </a:ext>
            </a:extLst>
          </p:cNvPr>
          <p:cNvSpPr txBox="1"/>
          <p:nvPr/>
        </p:nvSpPr>
        <p:spPr>
          <a:xfrm>
            <a:off x="957459" y="253323"/>
            <a:ext cx="9955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D’abord, commençons par définir c’est quoi une chaîne alimentaire.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A6C491-97DF-B9F0-10FA-1670602A5D44}"/>
              </a:ext>
            </a:extLst>
          </p:cNvPr>
          <p:cNvSpPr txBox="1"/>
          <p:nvPr/>
        </p:nvSpPr>
        <p:spPr>
          <a:xfrm>
            <a:off x="826301" y="1059868"/>
            <a:ext cx="2516667" cy="461665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Définition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D11EA3-28AA-2AFC-4B01-765729C19BEA}"/>
              </a:ext>
            </a:extLst>
          </p:cNvPr>
          <p:cNvSpPr txBox="1"/>
          <p:nvPr/>
        </p:nvSpPr>
        <p:spPr>
          <a:xfrm>
            <a:off x="1487183" y="1840979"/>
            <a:ext cx="9544600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noProof="0" dirty="0"/>
              <a:t>Une chaîne alimentaire est une suite d'êtres vivants dans laquelle chacun est mangé par le suivant.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13B45E8-D9DE-825A-60D3-245C7B4788B8}"/>
              </a:ext>
            </a:extLst>
          </p:cNvPr>
          <p:cNvSpPr txBox="1"/>
          <p:nvPr/>
        </p:nvSpPr>
        <p:spPr>
          <a:xfrm>
            <a:off x="957459" y="3035582"/>
            <a:ext cx="17464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/>
              <a:t>Exemple :</a:t>
            </a:r>
            <a:endParaRPr lang="fr-FR" sz="2400" noProof="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4E93591A-41DB-925D-6475-CBA2469E6FD5}"/>
              </a:ext>
            </a:extLst>
          </p:cNvPr>
          <p:cNvGrpSpPr/>
          <p:nvPr/>
        </p:nvGrpSpPr>
        <p:grpSpPr>
          <a:xfrm>
            <a:off x="1522491" y="4186025"/>
            <a:ext cx="8927522" cy="510778"/>
            <a:chOff x="1295787" y="2306183"/>
            <a:chExt cx="8927522" cy="5107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ABB4165-4DF0-C24D-3B3E-461EA53EA799}"/>
                </a:ext>
              </a:extLst>
            </p:cNvPr>
            <p:cNvSpPr/>
            <p:nvPr/>
          </p:nvSpPr>
          <p:spPr>
            <a:xfrm>
              <a:off x="1295787" y="2306183"/>
              <a:ext cx="217893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23E8D4F-ADC2-2ECB-0D0B-42A853BA1BE7}"/>
                </a:ext>
              </a:extLst>
            </p:cNvPr>
            <p:cNvSpPr/>
            <p:nvPr/>
          </p:nvSpPr>
          <p:spPr>
            <a:xfrm>
              <a:off x="435811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54F5B2E-0921-FF26-364B-2FA18D06D98F}"/>
                </a:ext>
              </a:extLst>
            </p:cNvPr>
            <p:cNvSpPr/>
            <p:nvPr/>
          </p:nvSpPr>
          <p:spPr>
            <a:xfrm>
              <a:off x="660764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33C0983-BD12-8C02-EC56-D8F61CDA80E6}"/>
                </a:ext>
              </a:extLst>
            </p:cNvPr>
            <p:cNvSpPr/>
            <p:nvPr/>
          </p:nvSpPr>
          <p:spPr>
            <a:xfrm>
              <a:off x="8857175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4DA120DC-D7BF-B80D-7BCB-45737B3B0806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80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38F3B6EF-89B3-1ADC-0071-75CDFCDB0CFC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3587DD87-C10C-97DF-5883-344FFE3648AD}"/>
                </a:ext>
              </a:extLst>
            </p:cNvPr>
            <p:cNvCxnSpPr>
              <a:cxnSpLocks/>
            </p:cNvCxnSpPr>
            <p:nvPr/>
          </p:nvCxnSpPr>
          <p:spPr>
            <a:xfrm>
              <a:off x="80924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3E794095-F14B-C202-07DD-127BC35FB0C2}"/>
              </a:ext>
            </a:extLst>
          </p:cNvPr>
          <p:cNvCxnSpPr>
            <a:cxnSpLocks/>
          </p:cNvCxnSpPr>
          <p:nvPr/>
        </p:nvCxnSpPr>
        <p:spPr>
          <a:xfrm>
            <a:off x="5680363" y="5818732"/>
            <a:ext cx="57912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50E190C9-9817-4CA7-9AC0-0E57875B4F5F}"/>
              </a:ext>
            </a:extLst>
          </p:cNvPr>
          <p:cNvSpPr txBox="1"/>
          <p:nvPr/>
        </p:nvSpPr>
        <p:spPr>
          <a:xfrm>
            <a:off x="6436518" y="5587899"/>
            <a:ext cx="29787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signifie : </a:t>
            </a:r>
            <a:r>
              <a:rPr lang="fr-FR" sz="2400" b="1" noProof="0" dirty="0">
                <a:solidFill>
                  <a:srgbClr val="C00000"/>
                </a:solidFill>
              </a:rPr>
              <a:t>Manger par </a:t>
            </a:r>
            <a:endParaRPr lang="fr-FR" sz="2400" noProof="0" dirty="0">
              <a:solidFill>
                <a:srgbClr val="C00000"/>
              </a:solidFill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AA42055B-00A9-EF96-6143-73F19E60F417}"/>
              </a:ext>
            </a:extLst>
          </p:cNvPr>
          <p:cNvCxnSpPr>
            <a:cxnSpLocks/>
          </p:cNvCxnSpPr>
          <p:nvPr/>
        </p:nvCxnSpPr>
        <p:spPr>
          <a:xfrm flipV="1">
            <a:off x="5969923" y="4457278"/>
            <a:ext cx="359796" cy="1361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6FB934B-005C-C627-D523-3F37B89BC65A}"/>
              </a:ext>
            </a:extLst>
          </p:cNvPr>
          <p:cNvCxnSpPr>
            <a:cxnSpLocks/>
          </p:cNvCxnSpPr>
          <p:nvPr/>
        </p:nvCxnSpPr>
        <p:spPr>
          <a:xfrm flipV="1">
            <a:off x="5986252" y="4457277"/>
            <a:ext cx="2622451" cy="1361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0F2D08E7-167A-EE5F-31A6-3B77B7CAF29C}"/>
              </a:ext>
            </a:extLst>
          </p:cNvPr>
          <p:cNvCxnSpPr>
            <a:cxnSpLocks/>
          </p:cNvCxnSpPr>
          <p:nvPr/>
        </p:nvCxnSpPr>
        <p:spPr>
          <a:xfrm flipH="1" flipV="1">
            <a:off x="4011561" y="4457279"/>
            <a:ext cx="1958362" cy="1361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838102B7-0A07-B4DB-C9BE-2F0ADB392322}"/>
              </a:ext>
            </a:extLst>
          </p:cNvPr>
          <p:cNvSpPr txBox="1"/>
          <p:nvPr/>
        </p:nvSpPr>
        <p:spPr>
          <a:xfrm>
            <a:off x="4020127" y="5603887"/>
            <a:ext cx="1561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/>
              <a:t>La flèche :</a:t>
            </a:r>
            <a:endParaRPr lang="fr-FR" sz="2400" noProof="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C7EAEE0-AB21-191D-4C7E-7D95021CF104}"/>
              </a:ext>
            </a:extLst>
          </p:cNvPr>
          <p:cNvSpPr txBox="1"/>
          <p:nvPr/>
        </p:nvSpPr>
        <p:spPr>
          <a:xfrm>
            <a:off x="4857269" y="3121869"/>
            <a:ext cx="245507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Les êtres vivants</a:t>
            </a:r>
            <a:endParaRPr lang="fr-FR" sz="2400" noProof="0" dirty="0"/>
          </a:p>
        </p:txBody>
      </p: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4869B4BC-D681-D8F5-5A14-F6DB4AC4A91A}"/>
              </a:ext>
            </a:extLst>
          </p:cNvPr>
          <p:cNvCxnSpPr>
            <a:cxnSpLocks/>
            <a:stCxn id="45" idx="2"/>
            <a:endCxn id="15" idx="0"/>
          </p:cNvCxnSpPr>
          <p:nvPr/>
        </p:nvCxnSpPr>
        <p:spPr>
          <a:xfrm flipH="1">
            <a:off x="2611958" y="3583534"/>
            <a:ext cx="3472850" cy="602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D4F4537B-6CD1-A97A-C1F6-39FF385BE8F0}"/>
              </a:ext>
            </a:extLst>
          </p:cNvPr>
          <p:cNvCxnSpPr>
            <a:cxnSpLocks/>
            <a:stCxn id="45" idx="2"/>
            <a:endCxn id="16" idx="0"/>
          </p:cNvCxnSpPr>
          <p:nvPr/>
        </p:nvCxnSpPr>
        <p:spPr>
          <a:xfrm flipH="1">
            <a:off x="5267887" y="3583534"/>
            <a:ext cx="816921" cy="602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BA65990A-0F13-1204-4D08-ECEDDAC45DC4}"/>
              </a:ext>
            </a:extLst>
          </p:cNvPr>
          <p:cNvCxnSpPr>
            <a:cxnSpLocks/>
            <a:stCxn id="45" idx="2"/>
            <a:endCxn id="18" idx="0"/>
          </p:cNvCxnSpPr>
          <p:nvPr/>
        </p:nvCxnSpPr>
        <p:spPr>
          <a:xfrm>
            <a:off x="6084808" y="3583534"/>
            <a:ext cx="1432609" cy="602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9DE742CF-ACBE-E1F5-69CD-8FF13B2D9524}"/>
              </a:ext>
            </a:extLst>
          </p:cNvPr>
          <p:cNvCxnSpPr>
            <a:cxnSpLocks/>
            <a:stCxn id="45" idx="2"/>
            <a:endCxn id="19" idx="0"/>
          </p:cNvCxnSpPr>
          <p:nvPr/>
        </p:nvCxnSpPr>
        <p:spPr>
          <a:xfrm>
            <a:off x="6084808" y="3583534"/>
            <a:ext cx="3682138" cy="602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271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  <p:bldP spid="44" grpId="0"/>
      <p:bldP spid="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92CE1B24-33BE-32A6-5819-AFAFFFC8068F}"/>
              </a:ext>
            </a:extLst>
          </p:cNvPr>
          <p:cNvGrpSpPr/>
          <p:nvPr/>
        </p:nvGrpSpPr>
        <p:grpSpPr>
          <a:xfrm>
            <a:off x="750463" y="3429000"/>
            <a:ext cx="10691074" cy="526454"/>
            <a:chOff x="1295788" y="2290507"/>
            <a:chExt cx="9120556" cy="5264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052BFE00-C057-6330-D1A2-4A903E06A1F0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74AF990-1638-96E1-1F8F-5CB717B70DA4}"/>
                </a:ext>
              </a:extLst>
            </p:cNvPr>
            <p:cNvSpPr/>
            <p:nvPr/>
          </p:nvSpPr>
          <p:spPr>
            <a:xfrm>
              <a:off x="4332785" y="2300090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367D886-35A8-5904-C4EC-A1A4C4FB384C}"/>
                </a:ext>
              </a:extLst>
            </p:cNvPr>
            <p:cNvSpPr/>
            <p:nvPr/>
          </p:nvSpPr>
          <p:spPr>
            <a:xfrm>
              <a:off x="6806377" y="2302095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F3B9759E-E027-879D-A19B-58CB1F15B4AE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1820099C-6B3E-E5C7-413E-CAB8B11C4C4A}"/>
                </a:ext>
              </a:extLst>
            </p:cNvPr>
            <p:cNvCxnSpPr>
              <a:cxnSpLocks/>
            </p:cNvCxnSpPr>
            <p:nvPr/>
          </p:nvCxnSpPr>
          <p:spPr>
            <a:xfrm>
              <a:off x="342147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30C1FEAD-A371-D016-73E9-EA06C5625B79}"/>
                </a:ext>
              </a:extLst>
            </p:cNvPr>
            <p:cNvCxnSpPr>
              <a:cxnSpLocks/>
            </p:cNvCxnSpPr>
            <p:nvPr/>
          </p:nvCxnSpPr>
          <p:spPr>
            <a:xfrm>
              <a:off x="591051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96B5DCCA-E866-A468-04D4-2F2808C9AB0A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7BB4C048-F2C3-546F-900B-7BF7138F9892}"/>
              </a:ext>
            </a:extLst>
          </p:cNvPr>
          <p:cNvSpPr txBox="1"/>
          <p:nvPr/>
        </p:nvSpPr>
        <p:spPr>
          <a:xfrm>
            <a:off x="1945139" y="4700340"/>
            <a:ext cx="310596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ym typeface="Wingdings" panose="05000000000000000000" pitchFamily="2" charset="2"/>
              </a:rPr>
              <a:t> </a:t>
            </a:r>
            <a:r>
              <a:rPr lang="fr-FR" sz="2400" b="1" noProof="0" dirty="0"/>
              <a:t>La plante verte est mangée par la souris. </a:t>
            </a:r>
            <a:endParaRPr lang="fr-FR" sz="2400" noProof="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8DD1199-9B7B-244C-80E7-B49BBAF47DBB}"/>
              </a:ext>
            </a:extLst>
          </p:cNvPr>
          <p:cNvSpPr txBox="1"/>
          <p:nvPr/>
        </p:nvSpPr>
        <p:spPr>
          <a:xfrm>
            <a:off x="5293573" y="4700340"/>
            <a:ext cx="293602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pPr algn="ctr"/>
            <a:r>
              <a:rPr lang="fr-FR" spc="-50" dirty="0">
                <a:sym typeface="Wingdings" panose="05000000000000000000" pitchFamily="2" charset="2"/>
              </a:rPr>
              <a:t> </a:t>
            </a:r>
            <a:r>
              <a:rPr lang="fr-FR" spc="-50" dirty="0"/>
              <a:t>La souris est mangée par le serpent.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5D0CA39-DA50-D539-19C3-FB819CC8B2A7}"/>
              </a:ext>
            </a:extLst>
          </p:cNvPr>
          <p:cNvSpPr txBox="1"/>
          <p:nvPr/>
        </p:nvSpPr>
        <p:spPr>
          <a:xfrm>
            <a:off x="8472069" y="4700340"/>
            <a:ext cx="247745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fr-FR" dirty="0">
                <a:solidFill>
                  <a:schemeClr val="accent4">
                    <a:lumMod val="50000"/>
                  </a:schemeClr>
                </a:solidFill>
                <a:sym typeface="Wingdings" panose="05000000000000000000" pitchFamily="2" charset="2"/>
              </a:rPr>
              <a:t> </a:t>
            </a:r>
            <a:r>
              <a:rPr lang="fr-FR" dirty="0">
                <a:solidFill>
                  <a:schemeClr val="accent4">
                    <a:lumMod val="50000"/>
                  </a:schemeClr>
                </a:solidFill>
              </a:rPr>
              <a:t>Le serpent est mangé par l‘aigle.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A5505CA-51F4-518A-7C7C-60F8A86D6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52" y="1113516"/>
            <a:ext cx="10751954" cy="2053678"/>
          </a:xfrm>
          <a:prstGeom prst="rect">
            <a:avLst/>
          </a:prstGeom>
        </p:spPr>
      </p:pic>
      <p:sp>
        <p:nvSpPr>
          <p:cNvPr id="32" name="Flèche : bas 31">
            <a:extLst>
              <a:ext uri="{FF2B5EF4-FFF2-40B4-BE49-F238E27FC236}">
                <a16:creationId xmlns:a16="http://schemas.microsoft.com/office/drawing/2014/main" id="{DBF5A595-BBD9-3B5F-39B5-66A797C523C5}"/>
              </a:ext>
            </a:extLst>
          </p:cNvPr>
          <p:cNvSpPr/>
          <p:nvPr/>
        </p:nvSpPr>
        <p:spPr>
          <a:xfrm>
            <a:off x="3182124" y="3949361"/>
            <a:ext cx="678842" cy="657473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Flèche : bas 32">
            <a:extLst>
              <a:ext uri="{FF2B5EF4-FFF2-40B4-BE49-F238E27FC236}">
                <a16:creationId xmlns:a16="http://schemas.microsoft.com/office/drawing/2014/main" id="{7148B948-985B-4F08-A8EA-A6765465251C}"/>
              </a:ext>
            </a:extLst>
          </p:cNvPr>
          <p:cNvSpPr/>
          <p:nvPr/>
        </p:nvSpPr>
        <p:spPr>
          <a:xfrm>
            <a:off x="6237846" y="3949362"/>
            <a:ext cx="678842" cy="661600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èche : bas 33">
            <a:extLst>
              <a:ext uri="{FF2B5EF4-FFF2-40B4-BE49-F238E27FC236}">
                <a16:creationId xmlns:a16="http://schemas.microsoft.com/office/drawing/2014/main" id="{E5FA7AE3-3820-6FE0-6B87-027C7A2920A5}"/>
              </a:ext>
            </a:extLst>
          </p:cNvPr>
          <p:cNvSpPr/>
          <p:nvPr/>
        </p:nvSpPr>
        <p:spPr>
          <a:xfrm>
            <a:off x="9031954" y="3949361"/>
            <a:ext cx="678842" cy="657473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163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32" grpId="0" animBg="1"/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2A170-6623-18AA-BBDF-0C70806E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E9AB2A9-30F4-4904-CC0E-080440A066C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C999E77-DD87-EE13-C4B0-7ABD08562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23A8821-9E98-E35F-16FB-134831F71AC4}"/>
              </a:ext>
            </a:extLst>
          </p:cNvPr>
          <p:cNvSpPr txBox="1"/>
          <p:nvPr/>
        </p:nvSpPr>
        <p:spPr>
          <a:xfrm>
            <a:off x="1626933" y="1597370"/>
            <a:ext cx="9285579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fr-FR" dirty="0"/>
              <a:t>C‘est la position qu’occupe un être vivant dans une chaîne alimentaire.</a:t>
            </a:r>
          </a:p>
        </p:txBody>
      </p:sp>
      <p:sp>
        <p:nvSpPr>
          <p:cNvPr id="14" name="object 76">
            <a:extLst>
              <a:ext uri="{FF2B5EF4-FFF2-40B4-BE49-F238E27FC236}">
                <a16:creationId xmlns:a16="http://schemas.microsoft.com/office/drawing/2014/main" id="{F7FEBF3A-DC1C-6F16-25CD-352F54EA1F0D}"/>
              </a:ext>
            </a:extLst>
          </p:cNvPr>
          <p:cNvSpPr txBox="1"/>
          <p:nvPr/>
        </p:nvSpPr>
        <p:spPr>
          <a:xfrm>
            <a:off x="2249690" y="4021035"/>
            <a:ext cx="1507216" cy="210911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noProof="0" dirty="0">
                <a:solidFill>
                  <a:srgbClr val="18AD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Producteur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96D8FFB-DA34-7CF4-69F9-C1C1931DBC90}"/>
              </a:ext>
            </a:extLst>
          </p:cNvPr>
          <p:cNvGrpSpPr/>
          <p:nvPr/>
        </p:nvGrpSpPr>
        <p:grpSpPr>
          <a:xfrm>
            <a:off x="2004514" y="3898729"/>
            <a:ext cx="1773239" cy="426598"/>
            <a:chOff x="3252390" y="2970932"/>
            <a:chExt cx="1866310" cy="426598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3D6CAFB-C3AC-AA72-13CC-4B45146F91DA}"/>
                </a:ext>
              </a:extLst>
            </p:cNvPr>
            <p:cNvSpPr/>
            <p:nvPr/>
          </p:nvSpPr>
          <p:spPr>
            <a:xfrm>
              <a:off x="3252390" y="2970932"/>
              <a:ext cx="1866310" cy="426598"/>
            </a:xfrm>
            <a:prstGeom prst="roundRect">
              <a:avLst/>
            </a:prstGeom>
            <a:noFill/>
            <a:ln>
              <a:solidFill>
                <a:srgbClr val="18AD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noProof="0" dirty="0"/>
            </a:p>
          </p:txBody>
        </p:sp>
        <p:sp>
          <p:nvSpPr>
            <p:cNvPr id="18" name="object 76">
              <a:extLst>
                <a:ext uri="{FF2B5EF4-FFF2-40B4-BE49-F238E27FC236}">
                  <a16:creationId xmlns:a16="http://schemas.microsoft.com/office/drawing/2014/main" id="{2A592FF2-48C8-F5C8-44A0-F9D536D76472}"/>
                </a:ext>
              </a:extLst>
            </p:cNvPr>
            <p:cNvSpPr txBox="1"/>
            <p:nvPr/>
          </p:nvSpPr>
          <p:spPr>
            <a:xfrm>
              <a:off x="3252390" y="3165406"/>
              <a:ext cx="1857492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…………………………….…..…..</a:t>
              </a:r>
            </a:p>
          </p:txBody>
        </p:sp>
      </p:grp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28F77561-BF7F-72CF-9739-7B11F3E9806E}"/>
              </a:ext>
            </a:extLst>
          </p:cNvPr>
          <p:cNvSpPr/>
          <p:nvPr/>
        </p:nvSpPr>
        <p:spPr>
          <a:xfrm>
            <a:off x="327695" y="2378466"/>
            <a:ext cx="1182954" cy="615334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bg1"/>
                </a:solidFill>
                <a:cs typeface="Calibri"/>
              </a:rPr>
              <a:t>Être vivant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E9354D3-DA62-C8CD-3536-907E0749C149}"/>
              </a:ext>
            </a:extLst>
          </p:cNvPr>
          <p:cNvSpPr/>
          <p:nvPr/>
        </p:nvSpPr>
        <p:spPr>
          <a:xfrm>
            <a:off x="368284" y="3794514"/>
            <a:ext cx="1182954" cy="615334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bg1"/>
                </a:solidFill>
                <a:cs typeface="Calibri"/>
              </a:rPr>
              <a:t>Niveau trophique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24" name="object 76">
            <a:extLst>
              <a:ext uri="{FF2B5EF4-FFF2-40B4-BE49-F238E27FC236}">
                <a16:creationId xmlns:a16="http://schemas.microsoft.com/office/drawing/2014/main" id="{D39B3988-EA92-F9F9-F507-C9906ECB6E8D}"/>
              </a:ext>
            </a:extLst>
          </p:cNvPr>
          <p:cNvSpPr txBox="1"/>
          <p:nvPr/>
        </p:nvSpPr>
        <p:spPr>
          <a:xfrm>
            <a:off x="4511763" y="3964450"/>
            <a:ext cx="1946813" cy="210911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noProof="0" dirty="0">
                <a:solidFill>
                  <a:srgbClr val="59B4E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1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CF82048B-EC5A-2F89-F166-7912FA4DF1A1}"/>
              </a:ext>
            </a:extLst>
          </p:cNvPr>
          <p:cNvGrpSpPr/>
          <p:nvPr/>
        </p:nvGrpSpPr>
        <p:grpSpPr>
          <a:xfrm>
            <a:off x="4426882" y="3864392"/>
            <a:ext cx="1953120" cy="426598"/>
            <a:chOff x="3252390" y="2970932"/>
            <a:chExt cx="1598791" cy="42659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7D0B2E6A-4307-A5A7-FF5C-BF327B68C58A}"/>
                </a:ext>
              </a:extLst>
            </p:cNvPr>
            <p:cNvSpPr/>
            <p:nvPr/>
          </p:nvSpPr>
          <p:spPr>
            <a:xfrm>
              <a:off x="3252390" y="2970932"/>
              <a:ext cx="1598791" cy="426598"/>
            </a:xfrm>
            <a:prstGeom prst="roundRect">
              <a:avLst/>
            </a:prstGeom>
            <a:noFill/>
            <a:ln>
              <a:solidFill>
                <a:srgbClr val="59B4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noProof="0" dirty="0"/>
            </a:p>
          </p:txBody>
        </p:sp>
        <p:sp>
          <p:nvSpPr>
            <p:cNvPr id="27" name="object 76">
              <a:extLst>
                <a:ext uri="{FF2B5EF4-FFF2-40B4-BE49-F238E27FC236}">
                  <a16:creationId xmlns:a16="http://schemas.microsoft.com/office/drawing/2014/main" id="{4421A842-537B-4377-3A5C-173C0A54491E}"/>
                </a:ext>
              </a:extLst>
            </p:cNvPr>
            <p:cNvSpPr txBox="1"/>
            <p:nvPr/>
          </p:nvSpPr>
          <p:spPr>
            <a:xfrm>
              <a:off x="3257554" y="3173675"/>
              <a:ext cx="1593627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…………………………….…..…..</a:t>
              </a:r>
            </a:p>
          </p:txBody>
        </p:sp>
      </p:grpSp>
      <p:sp>
        <p:nvSpPr>
          <p:cNvPr id="28" name="object 76">
            <a:extLst>
              <a:ext uri="{FF2B5EF4-FFF2-40B4-BE49-F238E27FC236}">
                <a16:creationId xmlns:a16="http://schemas.microsoft.com/office/drawing/2014/main" id="{23603F6B-48C0-9547-4889-A4C2BD49E7D0}"/>
              </a:ext>
            </a:extLst>
          </p:cNvPr>
          <p:cNvSpPr txBox="1"/>
          <p:nvPr/>
        </p:nvSpPr>
        <p:spPr>
          <a:xfrm>
            <a:off x="7079593" y="3972397"/>
            <a:ext cx="1964294" cy="210911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noProof="0" dirty="0">
                <a:solidFill>
                  <a:srgbClr val="A741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2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C002521-53DD-41F3-129B-F0FA5B0B93C9}"/>
              </a:ext>
            </a:extLst>
          </p:cNvPr>
          <p:cNvGrpSpPr/>
          <p:nvPr/>
        </p:nvGrpSpPr>
        <p:grpSpPr>
          <a:xfrm>
            <a:off x="7023437" y="3867208"/>
            <a:ext cx="2043854" cy="426598"/>
            <a:chOff x="3252390" y="2970932"/>
            <a:chExt cx="1598791" cy="42659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89C247D-ECCA-D449-377E-A44CAEEF65D5}"/>
                </a:ext>
              </a:extLst>
            </p:cNvPr>
            <p:cNvSpPr/>
            <p:nvPr/>
          </p:nvSpPr>
          <p:spPr>
            <a:xfrm>
              <a:off x="3252390" y="2970932"/>
              <a:ext cx="1598791" cy="426598"/>
            </a:xfrm>
            <a:prstGeom prst="roundRect">
              <a:avLst/>
            </a:prstGeom>
            <a:noFill/>
            <a:ln>
              <a:solidFill>
                <a:srgbClr val="A7418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31" name="object 76">
              <a:extLst>
                <a:ext uri="{FF2B5EF4-FFF2-40B4-BE49-F238E27FC236}">
                  <a16:creationId xmlns:a16="http://schemas.microsoft.com/office/drawing/2014/main" id="{D5BE221C-975F-BCE3-E501-4D4D219A895D}"/>
                </a:ext>
              </a:extLst>
            </p:cNvPr>
            <p:cNvSpPr txBox="1"/>
            <p:nvPr/>
          </p:nvSpPr>
          <p:spPr>
            <a:xfrm>
              <a:off x="3257554" y="3192257"/>
              <a:ext cx="1536556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……………………………..……..…..</a:t>
              </a:r>
            </a:p>
          </p:txBody>
        </p:sp>
      </p:grpSp>
      <p:sp>
        <p:nvSpPr>
          <p:cNvPr id="32" name="object 76">
            <a:extLst>
              <a:ext uri="{FF2B5EF4-FFF2-40B4-BE49-F238E27FC236}">
                <a16:creationId xmlns:a16="http://schemas.microsoft.com/office/drawing/2014/main" id="{EC4D41B1-45A0-5FD7-D4D6-C1816BB7AEEA}"/>
              </a:ext>
            </a:extLst>
          </p:cNvPr>
          <p:cNvSpPr txBox="1"/>
          <p:nvPr/>
        </p:nvSpPr>
        <p:spPr>
          <a:xfrm>
            <a:off x="9742479" y="3864425"/>
            <a:ext cx="1964294" cy="210911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3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1B72316-4685-6335-1F9B-5CF2AC98E178}"/>
              </a:ext>
            </a:extLst>
          </p:cNvPr>
          <p:cNvGrpSpPr/>
          <p:nvPr/>
        </p:nvGrpSpPr>
        <p:grpSpPr>
          <a:xfrm>
            <a:off x="9700653" y="3796153"/>
            <a:ext cx="2043854" cy="426598"/>
            <a:chOff x="3252390" y="3001412"/>
            <a:chExt cx="1598791" cy="426598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53DA65B2-3D0C-6186-7EA5-601308FCE7A1}"/>
                </a:ext>
              </a:extLst>
            </p:cNvPr>
            <p:cNvSpPr/>
            <p:nvPr/>
          </p:nvSpPr>
          <p:spPr>
            <a:xfrm>
              <a:off x="3252390" y="3001412"/>
              <a:ext cx="1598791" cy="42659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35" name="object 76">
              <a:extLst>
                <a:ext uri="{FF2B5EF4-FFF2-40B4-BE49-F238E27FC236}">
                  <a16:creationId xmlns:a16="http://schemas.microsoft.com/office/drawing/2014/main" id="{795837C7-FCF3-5DA3-D8B9-328833676229}"/>
                </a:ext>
              </a:extLst>
            </p:cNvPr>
            <p:cNvSpPr txBox="1"/>
            <p:nvPr/>
          </p:nvSpPr>
          <p:spPr>
            <a:xfrm>
              <a:off x="3257554" y="3151617"/>
              <a:ext cx="1536556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……………………………..……..…..</a:t>
              </a:r>
            </a:p>
          </p:txBody>
        </p:sp>
      </p:grpSp>
      <p:sp>
        <p:nvSpPr>
          <p:cNvPr id="36" name="Flèche : bas 35">
            <a:extLst>
              <a:ext uri="{FF2B5EF4-FFF2-40B4-BE49-F238E27FC236}">
                <a16:creationId xmlns:a16="http://schemas.microsoft.com/office/drawing/2014/main" id="{BC4CBDDD-3170-C4F5-8219-2C1E3BA1048D}"/>
              </a:ext>
            </a:extLst>
          </p:cNvPr>
          <p:cNvSpPr/>
          <p:nvPr/>
        </p:nvSpPr>
        <p:spPr>
          <a:xfrm>
            <a:off x="2475026" y="3024586"/>
            <a:ext cx="772160" cy="386930"/>
          </a:xfrm>
          <a:prstGeom prst="downArrow">
            <a:avLst/>
          </a:prstGeom>
          <a:solidFill>
            <a:srgbClr val="18AD40"/>
          </a:solidFill>
          <a:ln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F7DA0504-CDED-0D81-6F24-9D1C0CCB3DBF}"/>
              </a:ext>
            </a:extLst>
          </p:cNvPr>
          <p:cNvSpPr/>
          <p:nvPr/>
        </p:nvSpPr>
        <p:spPr>
          <a:xfrm>
            <a:off x="1721911" y="2326150"/>
            <a:ext cx="2218583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766181E-DF98-4604-41AC-AB448ED87694}"/>
              </a:ext>
            </a:extLst>
          </p:cNvPr>
          <p:cNvSpPr/>
          <p:nvPr/>
        </p:nvSpPr>
        <p:spPr>
          <a:xfrm>
            <a:off x="4458218" y="2298109"/>
            <a:ext cx="2069211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9" name="Flèche : bas 38">
            <a:extLst>
              <a:ext uri="{FF2B5EF4-FFF2-40B4-BE49-F238E27FC236}">
                <a16:creationId xmlns:a16="http://schemas.microsoft.com/office/drawing/2014/main" id="{0A790491-7EC7-A34F-2B63-D9C7BACEB6D7}"/>
              </a:ext>
            </a:extLst>
          </p:cNvPr>
          <p:cNvSpPr/>
          <p:nvPr/>
        </p:nvSpPr>
        <p:spPr>
          <a:xfrm>
            <a:off x="5184560" y="3006429"/>
            <a:ext cx="772160" cy="386930"/>
          </a:xfrm>
          <a:prstGeom prst="downArrow">
            <a:avLst/>
          </a:prstGeom>
          <a:solidFill>
            <a:srgbClr val="59B4ED"/>
          </a:solidFill>
          <a:ln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52F04026-68EC-F351-E7B8-701305C8C24C}"/>
              </a:ext>
            </a:extLst>
          </p:cNvPr>
          <p:cNvSpPr/>
          <p:nvPr/>
        </p:nvSpPr>
        <p:spPr>
          <a:xfrm>
            <a:off x="6973883" y="2255602"/>
            <a:ext cx="2167333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1" name="Flèche : bas 40">
            <a:extLst>
              <a:ext uri="{FF2B5EF4-FFF2-40B4-BE49-F238E27FC236}">
                <a16:creationId xmlns:a16="http://schemas.microsoft.com/office/drawing/2014/main" id="{C9E5759E-B438-E21B-010C-0CB5A13F47D9}"/>
              </a:ext>
            </a:extLst>
          </p:cNvPr>
          <p:cNvSpPr/>
          <p:nvPr/>
        </p:nvSpPr>
        <p:spPr>
          <a:xfrm>
            <a:off x="7626106" y="3024586"/>
            <a:ext cx="772160" cy="386930"/>
          </a:xfrm>
          <a:prstGeom prst="downArrow">
            <a:avLst/>
          </a:prstGeom>
          <a:solidFill>
            <a:srgbClr val="A74187"/>
          </a:solidFill>
          <a:ln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D33860E5-7EA0-FCD2-F5CD-AD69B0E91E03}"/>
              </a:ext>
            </a:extLst>
          </p:cNvPr>
          <p:cNvSpPr/>
          <p:nvPr/>
        </p:nvSpPr>
        <p:spPr>
          <a:xfrm>
            <a:off x="9643733" y="2246107"/>
            <a:ext cx="2167333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F15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3" name="Flèche : bas 42">
            <a:extLst>
              <a:ext uri="{FF2B5EF4-FFF2-40B4-BE49-F238E27FC236}">
                <a16:creationId xmlns:a16="http://schemas.microsoft.com/office/drawing/2014/main" id="{86D92B96-CD5D-AF83-C2A4-CD098B6419DF}"/>
              </a:ext>
            </a:extLst>
          </p:cNvPr>
          <p:cNvSpPr/>
          <p:nvPr/>
        </p:nvSpPr>
        <p:spPr>
          <a:xfrm>
            <a:off x="10432209" y="2966395"/>
            <a:ext cx="772160" cy="386930"/>
          </a:xfrm>
          <a:prstGeom prst="downArrow">
            <a:avLst/>
          </a:prstGeom>
          <a:solidFill>
            <a:srgbClr val="F15551"/>
          </a:solidFill>
          <a:ln>
            <a:solidFill>
              <a:srgbClr val="F15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6" name="Flèche : bas 45">
            <a:extLst>
              <a:ext uri="{FF2B5EF4-FFF2-40B4-BE49-F238E27FC236}">
                <a16:creationId xmlns:a16="http://schemas.microsoft.com/office/drawing/2014/main" id="{C1BFB25A-F47A-3C3F-E746-10E77F6B20D9}"/>
              </a:ext>
            </a:extLst>
          </p:cNvPr>
          <p:cNvSpPr/>
          <p:nvPr/>
        </p:nvSpPr>
        <p:spPr>
          <a:xfrm>
            <a:off x="2308198" y="4549210"/>
            <a:ext cx="1046007" cy="3334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FB24ED1-8366-E9B2-E7A7-327D6F1B185A}"/>
              </a:ext>
            </a:extLst>
          </p:cNvPr>
          <p:cNvSpPr txBox="1"/>
          <p:nvPr/>
        </p:nvSpPr>
        <p:spPr>
          <a:xfrm>
            <a:off x="1334125" y="5028040"/>
            <a:ext cx="2809881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/>
              <a:t>Fabrique sa propre matière par photosynthèse.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6A59AFF-83AC-5CFA-688B-F377C6AC1205}"/>
              </a:ext>
            </a:extLst>
          </p:cNvPr>
          <p:cNvSpPr txBox="1"/>
          <p:nvPr/>
        </p:nvSpPr>
        <p:spPr>
          <a:xfrm>
            <a:off x="4426882" y="5181928"/>
            <a:ext cx="205360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/>
              <a:t>Mange le producteur 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09E4B3D6-50DB-5C27-2B68-9B6854BA97CD}"/>
              </a:ext>
            </a:extLst>
          </p:cNvPr>
          <p:cNvSpPr txBox="1"/>
          <p:nvPr/>
        </p:nvSpPr>
        <p:spPr>
          <a:xfrm>
            <a:off x="6775985" y="5181928"/>
            <a:ext cx="2472401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/>
              <a:t>Mange le consommateur 1.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73A75F5-60B5-F867-A66D-5EAFB4763AFF}"/>
              </a:ext>
            </a:extLst>
          </p:cNvPr>
          <p:cNvSpPr txBox="1"/>
          <p:nvPr/>
        </p:nvSpPr>
        <p:spPr>
          <a:xfrm>
            <a:off x="9423631" y="5181928"/>
            <a:ext cx="246357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/>
              <a:t>Mange le consommateur 2. </a:t>
            </a:r>
          </a:p>
        </p:txBody>
      </p:sp>
      <p:sp>
        <p:nvSpPr>
          <p:cNvPr id="54" name="Flèche : bas 53">
            <a:extLst>
              <a:ext uri="{FF2B5EF4-FFF2-40B4-BE49-F238E27FC236}">
                <a16:creationId xmlns:a16="http://schemas.microsoft.com/office/drawing/2014/main" id="{386EBBB1-B86E-849F-5F3A-2CE2CDB1820F}"/>
              </a:ext>
            </a:extLst>
          </p:cNvPr>
          <p:cNvSpPr/>
          <p:nvPr/>
        </p:nvSpPr>
        <p:spPr>
          <a:xfrm>
            <a:off x="4981829" y="4549210"/>
            <a:ext cx="1046007" cy="3334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5" name="Flèche : bas 54">
            <a:extLst>
              <a:ext uri="{FF2B5EF4-FFF2-40B4-BE49-F238E27FC236}">
                <a16:creationId xmlns:a16="http://schemas.microsoft.com/office/drawing/2014/main" id="{F92AF11E-60B4-738C-8577-97739C283275}"/>
              </a:ext>
            </a:extLst>
          </p:cNvPr>
          <p:cNvSpPr/>
          <p:nvPr/>
        </p:nvSpPr>
        <p:spPr>
          <a:xfrm>
            <a:off x="7532106" y="4549210"/>
            <a:ext cx="1046007" cy="3334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6" name="Flèche : bas 55">
            <a:extLst>
              <a:ext uri="{FF2B5EF4-FFF2-40B4-BE49-F238E27FC236}">
                <a16:creationId xmlns:a16="http://schemas.microsoft.com/office/drawing/2014/main" id="{61951661-5699-55E2-1A9F-49423DE8FE95}"/>
              </a:ext>
            </a:extLst>
          </p:cNvPr>
          <p:cNvSpPr/>
          <p:nvPr/>
        </p:nvSpPr>
        <p:spPr>
          <a:xfrm>
            <a:off x="10263202" y="4549210"/>
            <a:ext cx="1046007" cy="33343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0" name="object 76">
            <a:extLst>
              <a:ext uri="{FF2B5EF4-FFF2-40B4-BE49-F238E27FC236}">
                <a16:creationId xmlns:a16="http://schemas.microsoft.com/office/drawing/2014/main" id="{37B1E27F-A876-EA43-AAD8-CDE493A44644}"/>
              </a:ext>
            </a:extLst>
          </p:cNvPr>
          <p:cNvSpPr txBox="1"/>
          <p:nvPr/>
        </p:nvSpPr>
        <p:spPr>
          <a:xfrm>
            <a:off x="1762500" y="3547221"/>
            <a:ext cx="1957996" cy="205012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1</a:t>
            </a:r>
            <a:r>
              <a:rPr lang="fr-FR" sz="1400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position</a:t>
            </a:r>
            <a:r>
              <a:rPr lang="fr-F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1" name="object 76">
            <a:extLst>
              <a:ext uri="{FF2B5EF4-FFF2-40B4-BE49-F238E27FC236}">
                <a16:creationId xmlns:a16="http://schemas.microsoft.com/office/drawing/2014/main" id="{2349636B-FE4A-17D1-6BB0-5C307D838846}"/>
              </a:ext>
            </a:extLst>
          </p:cNvPr>
          <p:cNvSpPr txBox="1"/>
          <p:nvPr/>
        </p:nvSpPr>
        <p:spPr>
          <a:xfrm>
            <a:off x="4466095" y="3505116"/>
            <a:ext cx="2078169" cy="205012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2</a:t>
            </a:r>
            <a:r>
              <a:rPr lang="fr-FR" sz="1400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position</a:t>
            </a:r>
            <a:r>
              <a:rPr lang="fr-F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2" name="object 76">
            <a:extLst>
              <a:ext uri="{FF2B5EF4-FFF2-40B4-BE49-F238E27FC236}">
                <a16:creationId xmlns:a16="http://schemas.microsoft.com/office/drawing/2014/main" id="{25063812-E07F-1FAB-B65B-6CE523EAA99F}"/>
              </a:ext>
            </a:extLst>
          </p:cNvPr>
          <p:cNvSpPr txBox="1"/>
          <p:nvPr/>
        </p:nvSpPr>
        <p:spPr>
          <a:xfrm>
            <a:off x="7045153" y="3477468"/>
            <a:ext cx="2038295" cy="205012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3</a:t>
            </a:r>
            <a:r>
              <a:rPr lang="fr-FR" sz="1400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r>
              <a:rPr lang="fr-F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3" name="object 76">
            <a:extLst>
              <a:ext uri="{FF2B5EF4-FFF2-40B4-BE49-F238E27FC236}">
                <a16:creationId xmlns:a16="http://schemas.microsoft.com/office/drawing/2014/main" id="{2669448E-29BD-D144-FEF1-49E1BE610387}"/>
              </a:ext>
            </a:extLst>
          </p:cNvPr>
          <p:cNvSpPr txBox="1"/>
          <p:nvPr/>
        </p:nvSpPr>
        <p:spPr>
          <a:xfrm>
            <a:off x="9720976" y="3477468"/>
            <a:ext cx="2043853" cy="205012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4</a:t>
            </a:r>
            <a:r>
              <a:rPr lang="fr-FR" sz="1400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r>
              <a:rPr lang="fr-FR" sz="16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18298F7-A309-F1D5-FECB-1468089DC1FA}"/>
              </a:ext>
            </a:extLst>
          </p:cNvPr>
          <p:cNvGrpSpPr/>
          <p:nvPr/>
        </p:nvGrpSpPr>
        <p:grpSpPr>
          <a:xfrm>
            <a:off x="1784664" y="2348318"/>
            <a:ext cx="9797014" cy="526454"/>
            <a:chOff x="1451794" y="2290507"/>
            <a:chExt cx="8357826" cy="526454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A0B9269-6CAA-2358-53EE-9CB2C042B271}"/>
                </a:ext>
              </a:extLst>
            </p:cNvPr>
            <p:cNvSpPr/>
            <p:nvPr/>
          </p:nvSpPr>
          <p:spPr>
            <a:xfrm>
              <a:off x="1451794" y="2306183"/>
              <a:ext cx="17224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8AD4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C789485-2910-14D7-5D89-532169D10B96}"/>
                </a:ext>
              </a:extLst>
            </p:cNvPr>
            <p:cNvSpPr/>
            <p:nvPr/>
          </p:nvSpPr>
          <p:spPr>
            <a:xfrm>
              <a:off x="3959202" y="2290507"/>
              <a:ext cx="13017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9B4E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726BF39-9946-E3B2-8031-388597DCF7D0}"/>
                </a:ext>
              </a:extLst>
            </p:cNvPr>
            <p:cNvSpPr/>
            <p:nvPr/>
          </p:nvSpPr>
          <p:spPr>
            <a:xfrm>
              <a:off x="6167859" y="2292531"/>
              <a:ext cx="140491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A7418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702B109B-ED61-E58D-502F-F44F88DFA500}"/>
                </a:ext>
              </a:extLst>
            </p:cNvPr>
            <p:cNvSpPr/>
            <p:nvPr/>
          </p:nvSpPr>
          <p:spPr>
            <a:xfrm>
              <a:off x="8343829" y="2290507"/>
              <a:ext cx="146579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1555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3E52E309-B395-6AB1-6E0B-E21AB3AC6C0B}"/>
                </a:ext>
              </a:extLst>
            </p:cNvPr>
            <p:cNvCxnSpPr>
              <a:cxnSpLocks/>
            </p:cNvCxnSpPr>
            <p:nvPr/>
          </p:nvCxnSpPr>
          <p:spPr>
            <a:xfrm>
              <a:off x="3334343" y="256157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60939DFC-974A-D47C-5887-579925D9D573}"/>
                </a:ext>
              </a:extLst>
            </p:cNvPr>
            <p:cNvCxnSpPr>
              <a:cxnSpLocks/>
            </p:cNvCxnSpPr>
            <p:nvPr/>
          </p:nvCxnSpPr>
          <p:spPr>
            <a:xfrm>
              <a:off x="5531334" y="2539339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A3158618-636F-352C-EA61-46F027B44F23}"/>
                </a:ext>
              </a:extLst>
            </p:cNvPr>
            <p:cNvCxnSpPr>
              <a:cxnSpLocks/>
            </p:cNvCxnSpPr>
            <p:nvPr/>
          </p:nvCxnSpPr>
          <p:spPr>
            <a:xfrm>
              <a:off x="7668741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ZoneTexte 56">
            <a:extLst>
              <a:ext uri="{FF2B5EF4-FFF2-40B4-BE49-F238E27FC236}">
                <a16:creationId xmlns:a16="http://schemas.microsoft.com/office/drawing/2014/main" id="{13557546-EAA4-5858-878E-A844A187FA3F}"/>
              </a:ext>
            </a:extLst>
          </p:cNvPr>
          <p:cNvSpPr txBox="1"/>
          <p:nvPr/>
        </p:nvSpPr>
        <p:spPr>
          <a:xfrm>
            <a:off x="957459" y="253323"/>
            <a:ext cx="9955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 je vais définir c’est quoi un niveau trophique.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BD1D024F-EC2A-BC28-24D3-3889930EBC45}"/>
              </a:ext>
            </a:extLst>
          </p:cNvPr>
          <p:cNvSpPr txBox="1"/>
          <p:nvPr/>
        </p:nvSpPr>
        <p:spPr>
          <a:xfrm>
            <a:off x="826301" y="1059868"/>
            <a:ext cx="2516667" cy="461665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Définition</a:t>
            </a:r>
          </a:p>
        </p:txBody>
      </p:sp>
    </p:spTree>
    <p:extLst>
      <p:ext uri="{BB962C8B-B14F-4D97-AF65-F5344CB8AC3E}">
        <p14:creationId xmlns:p14="http://schemas.microsoft.com/office/powerpoint/2010/main" val="4216911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8" grpId="0"/>
      <p:bldP spid="32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6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0" grpId="0"/>
      <p:bldP spid="61" grpId="0"/>
      <p:bldP spid="62" grpId="0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084AE-73C9-924A-1426-DC9A42F5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55FDC3F-C4C6-BF6F-12DA-059D0647757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C119A599-5E35-86AE-7BD6-29B8C0AD9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0021A17-B06E-B854-5D15-53D97412855D}"/>
              </a:ext>
            </a:extLst>
          </p:cNvPr>
          <p:cNvSpPr txBox="1"/>
          <p:nvPr/>
        </p:nvSpPr>
        <p:spPr>
          <a:xfrm>
            <a:off x="957459" y="1785533"/>
            <a:ext cx="5609106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pPr algn="just"/>
            <a:r>
              <a:rPr lang="fr-FR" dirty="0"/>
              <a:t>Un réseau trophique, ou réseau alimentaire, désigne un groupe de chaînes alimentaires connectées les unes aux autres.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702106-410C-BCB0-F8B3-3A7A203EC9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5"/>
          <a:stretch>
            <a:fillRect/>
          </a:stretch>
        </p:blipFill>
        <p:spPr>
          <a:xfrm>
            <a:off x="7457458" y="1121858"/>
            <a:ext cx="3707112" cy="5445916"/>
          </a:xfrm>
          <a:prstGeom prst="rect">
            <a:avLst/>
          </a:prstGeom>
          <a:ln>
            <a:solidFill>
              <a:srgbClr val="1D9A78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767264F-C217-5EAD-87D5-8F5806252E28}"/>
              </a:ext>
            </a:extLst>
          </p:cNvPr>
          <p:cNvSpPr txBox="1"/>
          <p:nvPr/>
        </p:nvSpPr>
        <p:spPr>
          <a:xfrm>
            <a:off x="957459" y="253323"/>
            <a:ext cx="9955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Enfin, je vais définir c’est quoi un réseau trophique.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8213591-1845-AA74-C742-9E1E4BEDFDB8}"/>
              </a:ext>
            </a:extLst>
          </p:cNvPr>
          <p:cNvSpPr txBox="1"/>
          <p:nvPr/>
        </p:nvSpPr>
        <p:spPr>
          <a:xfrm>
            <a:off x="826301" y="1059868"/>
            <a:ext cx="2516667" cy="461665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Définition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BDB60FE-580E-779E-DFB0-9D1024D356B4}"/>
              </a:ext>
            </a:extLst>
          </p:cNvPr>
          <p:cNvGrpSpPr/>
          <p:nvPr/>
        </p:nvGrpSpPr>
        <p:grpSpPr>
          <a:xfrm>
            <a:off x="3015114" y="3619193"/>
            <a:ext cx="4442344" cy="944880"/>
            <a:chOff x="1938791" y="3860800"/>
            <a:chExt cx="4442344" cy="944880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23CE2CD-3E6D-8204-8A87-736F90E92A92}"/>
                </a:ext>
              </a:extLst>
            </p:cNvPr>
            <p:cNvSpPr txBox="1"/>
            <p:nvPr/>
          </p:nvSpPr>
          <p:spPr>
            <a:xfrm>
              <a:off x="1938791" y="4105005"/>
              <a:ext cx="4019557" cy="461665"/>
            </a:xfrm>
            <a:prstGeom prst="rect">
              <a:avLst/>
            </a:prstGeom>
            <a:noFill/>
            <a:ln>
              <a:solidFill>
                <a:srgbClr val="1D9A78"/>
              </a:solidFill>
            </a:ln>
          </p:spPr>
          <p:txBody>
            <a:bodyPr wrap="square">
              <a:spAutoFit/>
            </a:bodyPr>
            <a:lstStyle/>
            <a:p>
              <a:r>
                <a:rPr lang="fr-FR" sz="2400" b="1" noProof="0" dirty="0"/>
                <a:t>Exemple de réseau trophique</a:t>
              </a:r>
              <a:endParaRPr lang="fr-FR" sz="2400" noProof="0" dirty="0"/>
            </a:p>
          </p:txBody>
        </p:sp>
        <p:sp>
          <p:nvSpPr>
            <p:cNvPr id="12" name="Flèche : droite 11">
              <a:extLst>
                <a:ext uri="{FF2B5EF4-FFF2-40B4-BE49-F238E27FC236}">
                  <a16:creationId xmlns:a16="http://schemas.microsoft.com/office/drawing/2014/main" id="{5B2E91D6-A275-D727-8E73-0307A508DB1B}"/>
                </a:ext>
              </a:extLst>
            </p:cNvPr>
            <p:cNvSpPr/>
            <p:nvPr/>
          </p:nvSpPr>
          <p:spPr>
            <a:xfrm>
              <a:off x="5958348" y="3860800"/>
              <a:ext cx="422787" cy="94488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3517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41B2-746E-79FE-3F50-92FFDAC75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4C7D38F-CC67-DADA-0A54-2BB4CE3EEA9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76D9E9E8-027F-E71A-54C1-49EB8788A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B533AD6-AED4-1611-D5E8-7FB98A0AAE8D}"/>
              </a:ext>
            </a:extLst>
          </p:cNvPr>
          <p:cNvSpPr txBox="1"/>
          <p:nvPr/>
        </p:nvSpPr>
        <p:spPr>
          <a:xfrm>
            <a:off x="894786" y="324827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Prenons le réseau trophique suivant: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7B1424-6573-B30C-6FE4-685D9E411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544" y="1093689"/>
            <a:ext cx="9112895" cy="503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98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EA90224-E15F-99FB-0508-8BA8168D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101409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réaliser la tâche, premièrement je dois dégager deux chaines alimentaires à partir de ce réseau trophique.</a:t>
            </a:r>
            <a:endParaRPr lang="fr-FR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1D4CE37-E961-D996-C4AE-1BA1F17E3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213" y="2022658"/>
            <a:ext cx="6449961" cy="3567064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4D75FBE2-1A9B-EB11-35D1-7452E4594CA5}"/>
              </a:ext>
            </a:extLst>
          </p:cNvPr>
          <p:cNvGrpSpPr/>
          <p:nvPr/>
        </p:nvGrpSpPr>
        <p:grpSpPr>
          <a:xfrm>
            <a:off x="674377" y="1167237"/>
            <a:ext cx="10326997" cy="510733"/>
            <a:chOff x="674377" y="1225112"/>
            <a:chExt cx="10326997" cy="510733"/>
          </a:xfrm>
        </p:grpSpPr>
        <p:sp>
          <p:nvSpPr>
            <p:cNvPr id="9" name="Google Shape;443;p19">
              <a:extLst>
                <a:ext uri="{FF2B5EF4-FFF2-40B4-BE49-F238E27FC236}">
                  <a16:creationId xmlns:a16="http://schemas.microsoft.com/office/drawing/2014/main" id="{81405D34-DA0C-6389-794D-2947468DA6D8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À partir du réseau trophique, je dégage deux chaines alimentaires :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26CF786-C2AE-7DB9-5BF3-D6F9EE996E3A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2873FCCB-8DB8-A975-33A7-D2ED3F6E3717}"/>
              </a:ext>
            </a:extLst>
          </p:cNvPr>
          <p:cNvSpPr txBox="1"/>
          <p:nvPr/>
        </p:nvSpPr>
        <p:spPr>
          <a:xfrm>
            <a:off x="8136052" y="5717708"/>
            <a:ext cx="3233553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200" b="1"/>
            </a:lvl1pPr>
          </a:lstStyle>
          <a:p>
            <a:r>
              <a:rPr lang="fr-FR" dirty="0"/>
              <a:t>Puis, je suis les flèches.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6D834F-D10A-2F10-40B7-135C72C3878D}"/>
              </a:ext>
            </a:extLst>
          </p:cNvPr>
          <p:cNvSpPr txBox="1"/>
          <p:nvPr/>
        </p:nvSpPr>
        <p:spPr>
          <a:xfrm>
            <a:off x="388621" y="4920121"/>
            <a:ext cx="2887846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sz="2200" b="1" noProof="0" dirty="0"/>
              <a:t>1.1. Je commence à partir de la plante verte.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24A46B1-FDB3-35FC-7917-393BB5085CB6}"/>
              </a:ext>
            </a:extLst>
          </p:cNvPr>
          <p:cNvSpPr/>
          <p:nvPr/>
        </p:nvSpPr>
        <p:spPr>
          <a:xfrm>
            <a:off x="5869858" y="5283199"/>
            <a:ext cx="1079582" cy="407563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740E0A4-016B-1E98-5FAD-A5AB4074B783}"/>
              </a:ext>
            </a:extLst>
          </p:cNvPr>
          <p:cNvCxnSpPr>
            <a:cxnSpLocks/>
            <a:stCxn id="6" idx="3"/>
            <a:endCxn id="11" idx="1"/>
          </p:cNvCxnSpPr>
          <p:nvPr/>
        </p:nvCxnSpPr>
        <p:spPr>
          <a:xfrm>
            <a:off x="3276467" y="5474119"/>
            <a:ext cx="2593391" cy="12862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A1B9EAC4-5759-12CA-6ACA-3E761400723A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7782560" y="4920121"/>
            <a:ext cx="1970269" cy="797587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37D5ECA4-3755-6A4B-0DFF-1C62CEBF5BA1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8915535" y="4094480"/>
            <a:ext cx="837294" cy="1623228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E07C6C3-7248-CF92-7899-78931D04FE54}"/>
              </a:ext>
            </a:extLst>
          </p:cNvPr>
          <p:cNvCxnSpPr>
            <a:cxnSpLocks/>
          </p:cNvCxnSpPr>
          <p:nvPr/>
        </p:nvCxnSpPr>
        <p:spPr>
          <a:xfrm flipH="1" flipV="1">
            <a:off x="6949440" y="4196080"/>
            <a:ext cx="2803388" cy="1494682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FFC72-8703-2AD3-E595-4B1FD7070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859A921-4CCC-A8D3-1195-D9A489A8440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6D6AF3D7-E99D-3C7C-A4A9-2F18356AF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AF98666A-944B-B591-A7DE-4058E2A7695A}"/>
              </a:ext>
            </a:extLst>
          </p:cNvPr>
          <p:cNvSpPr txBox="1"/>
          <p:nvPr/>
        </p:nvSpPr>
        <p:spPr>
          <a:xfrm>
            <a:off x="1065523" y="358733"/>
            <a:ext cx="101409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réaliser la tâche, premièrement je dois dégager deux chaines alimentaires à partir de ce réseau trophique.</a:t>
            </a:r>
            <a:endParaRPr lang="fr-FR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BCEFD7A-A0AD-D941-9DC8-1938DECECE52}"/>
              </a:ext>
            </a:extLst>
          </p:cNvPr>
          <p:cNvGrpSpPr/>
          <p:nvPr/>
        </p:nvGrpSpPr>
        <p:grpSpPr>
          <a:xfrm>
            <a:off x="674377" y="1167237"/>
            <a:ext cx="10326997" cy="510733"/>
            <a:chOff x="674377" y="1225112"/>
            <a:chExt cx="10326997" cy="510733"/>
          </a:xfrm>
        </p:grpSpPr>
        <p:sp>
          <p:nvSpPr>
            <p:cNvPr id="9" name="Google Shape;443;p19">
              <a:extLst>
                <a:ext uri="{FF2B5EF4-FFF2-40B4-BE49-F238E27FC236}">
                  <a16:creationId xmlns:a16="http://schemas.microsoft.com/office/drawing/2014/main" id="{7266D0AD-C921-28F3-7845-69DB282AB5FE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À partir du réseau trophique, je dégage deux chaines alimentaires: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BCCE6E3-20F8-804E-019C-B9B81984EEC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B253234-A4A3-21CF-01D8-B883275C445A}"/>
              </a:ext>
            </a:extLst>
          </p:cNvPr>
          <p:cNvSpPr txBox="1"/>
          <p:nvPr/>
        </p:nvSpPr>
        <p:spPr>
          <a:xfrm>
            <a:off x="674377" y="1755612"/>
            <a:ext cx="1785352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sz="2200" b="1" noProof="0" dirty="0"/>
              <a:t>Exemple 1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66B9A89-D2F9-A4D2-F78F-4A0A92F7A21C}"/>
              </a:ext>
            </a:extLst>
          </p:cNvPr>
          <p:cNvSpPr/>
          <p:nvPr/>
        </p:nvSpPr>
        <p:spPr>
          <a:xfrm>
            <a:off x="599671" y="2253757"/>
            <a:ext cx="1537149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Plante verte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4F869A79-8D4C-DF7F-4E93-29049B3E70D3}"/>
              </a:ext>
            </a:extLst>
          </p:cNvPr>
          <p:cNvSpPr/>
          <p:nvPr/>
        </p:nvSpPr>
        <p:spPr>
          <a:xfrm>
            <a:off x="3041339" y="2253757"/>
            <a:ext cx="958667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Souris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EF027F4C-B5BF-A0B0-1BC8-EEAE7F97389C}"/>
              </a:ext>
            </a:extLst>
          </p:cNvPr>
          <p:cNvSpPr/>
          <p:nvPr/>
        </p:nvSpPr>
        <p:spPr>
          <a:xfrm>
            <a:off x="4834944" y="2253757"/>
            <a:ext cx="1116592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Serpent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E09E270-8DEE-191D-7617-5460E84C6B67}"/>
              </a:ext>
            </a:extLst>
          </p:cNvPr>
          <p:cNvSpPr/>
          <p:nvPr/>
        </p:nvSpPr>
        <p:spPr>
          <a:xfrm>
            <a:off x="6705747" y="2253757"/>
            <a:ext cx="1012052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Aigle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FC35009-4647-EA61-7A1F-394A150B8E60}"/>
              </a:ext>
            </a:extLst>
          </p:cNvPr>
          <p:cNvCxnSpPr>
            <a:cxnSpLocks/>
          </p:cNvCxnSpPr>
          <p:nvPr/>
        </p:nvCxnSpPr>
        <p:spPr>
          <a:xfrm>
            <a:off x="2336986" y="2525012"/>
            <a:ext cx="46174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F407C35-85CA-A8A1-3D84-B4400AE71FA9}"/>
              </a:ext>
            </a:extLst>
          </p:cNvPr>
          <p:cNvCxnSpPr>
            <a:cxnSpLocks/>
          </p:cNvCxnSpPr>
          <p:nvPr/>
        </p:nvCxnSpPr>
        <p:spPr>
          <a:xfrm>
            <a:off x="4236626" y="2525012"/>
            <a:ext cx="46174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8F34D6D-5640-BDF9-EDD1-E5EEB9A1B00E}"/>
              </a:ext>
            </a:extLst>
          </p:cNvPr>
          <p:cNvCxnSpPr>
            <a:cxnSpLocks/>
          </p:cNvCxnSpPr>
          <p:nvPr/>
        </p:nvCxnSpPr>
        <p:spPr>
          <a:xfrm>
            <a:off x="6072082" y="2525012"/>
            <a:ext cx="46174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CD970FF5-2982-15A8-49AE-346112034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773" y="2831779"/>
            <a:ext cx="5837321" cy="322825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2188EB9-E79D-578C-F92E-FC02C3178FC9}"/>
              </a:ext>
            </a:extLst>
          </p:cNvPr>
          <p:cNvSpPr/>
          <p:nvPr/>
        </p:nvSpPr>
        <p:spPr>
          <a:xfrm>
            <a:off x="8450230" y="5846100"/>
            <a:ext cx="902970" cy="258031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13D437F-3A52-B711-058B-4F666ECE809F}"/>
              </a:ext>
            </a:extLst>
          </p:cNvPr>
          <p:cNvSpPr/>
          <p:nvPr/>
        </p:nvSpPr>
        <p:spPr>
          <a:xfrm>
            <a:off x="7025242" y="5241187"/>
            <a:ext cx="607030" cy="271256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7AF25B3-5157-6CF6-710C-6AE256815AA1}"/>
              </a:ext>
            </a:extLst>
          </p:cNvPr>
          <p:cNvSpPr/>
          <p:nvPr/>
        </p:nvSpPr>
        <p:spPr>
          <a:xfrm>
            <a:off x="6149340" y="4552880"/>
            <a:ext cx="670560" cy="217986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FC355B25-F639-0C01-0500-3E9B336F4168}"/>
              </a:ext>
            </a:extLst>
          </p:cNvPr>
          <p:cNvSpPr/>
          <p:nvPr/>
        </p:nvSpPr>
        <p:spPr>
          <a:xfrm>
            <a:off x="8032274" y="3516630"/>
            <a:ext cx="591781" cy="210788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56" name="Connecteur : en angle 55">
            <a:extLst>
              <a:ext uri="{FF2B5EF4-FFF2-40B4-BE49-F238E27FC236}">
                <a16:creationId xmlns:a16="http://schemas.microsoft.com/office/drawing/2014/main" id="{6C49172A-BC04-AC94-CAEE-6CE19DE9EFD9}"/>
              </a:ext>
            </a:extLst>
          </p:cNvPr>
          <p:cNvCxnSpPr>
            <a:cxnSpLocks/>
            <a:stCxn id="15" idx="2"/>
            <a:endCxn id="11" idx="1"/>
          </p:cNvCxnSpPr>
          <p:nvPr/>
        </p:nvCxnSpPr>
        <p:spPr>
          <a:xfrm rot="16200000" flipH="1">
            <a:off x="3303948" y="828833"/>
            <a:ext cx="3210581" cy="7081984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 : en angle 72">
            <a:extLst>
              <a:ext uri="{FF2B5EF4-FFF2-40B4-BE49-F238E27FC236}">
                <a16:creationId xmlns:a16="http://schemas.microsoft.com/office/drawing/2014/main" id="{EA420815-F04E-93CB-9241-F7B25C1F6DE7}"/>
              </a:ext>
            </a:extLst>
          </p:cNvPr>
          <p:cNvCxnSpPr>
            <a:cxnSpLocks/>
            <a:stCxn id="16" idx="2"/>
            <a:endCxn id="31" idx="1"/>
          </p:cNvCxnSpPr>
          <p:nvPr/>
        </p:nvCxnSpPr>
        <p:spPr>
          <a:xfrm rot="16200000" flipH="1">
            <a:off x="3966817" y="2318390"/>
            <a:ext cx="2612280" cy="3504569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 : en angle 75">
            <a:extLst>
              <a:ext uri="{FF2B5EF4-FFF2-40B4-BE49-F238E27FC236}">
                <a16:creationId xmlns:a16="http://schemas.microsoft.com/office/drawing/2014/main" id="{23999C07-6511-EECD-87E2-369B021B3EEB}"/>
              </a:ext>
            </a:extLst>
          </p:cNvPr>
          <p:cNvCxnSpPr>
            <a:cxnSpLocks/>
            <a:stCxn id="17" idx="2"/>
            <a:endCxn id="33" idx="1"/>
          </p:cNvCxnSpPr>
          <p:nvPr/>
        </p:nvCxnSpPr>
        <p:spPr>
          <a:xfrm rot="16200000" flipH="1">
            <a:off x="4822621" y="3335154"/>
            <a:ext cx="1897338" cy="756100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 : en angle 78">
            <a:extLst>
              <a:ext uri="{FF2B5EF4-FFF2-40B4-BE49-F238E27FC236}">
                <a16:creationId xmlns:a16="http://schemas.microsoft.com/office/drawing/2014/main" id="{B27AEC35-4786-2CBD-5C04-E27992299ECA}"/>
              </a:ext>
            </a:extLst>
          </p:cNvPr>
          <p:cNvCxnSpPr>
            <a:cxnSpLocks/>
            <a:stCxn id="18" idx="2"/>
            <a:endCxn id="41" idx="1"/>
          </p:cNvCxnSpPr>
          <p:nvPr/>
        </p:nvCxnSpPr>
        <p:spPr>
          <a:xfrm rot="16200000" flipH="1">
            <a:off x="7193279" y="2783028"/>
            <a:ext cx="857489" cy="820501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36470522-6C76-4692-96AE-516283F42A26}"/>
              </a:ext>
            </a:extLst>
          </p:cNvPr>
          <p:cNvCxnSpPr>
            <a:cxnSpLocks/>
          </p:cNvCxnSpPr>
          <p:nvPr/>
        </p:nvCxnSpPr>
        <p:spPr>
          <a:xfrm flipH="1" flipV="1">
            <a:off x="7717799" y="5579687"/>
            <a:ext cx="610365" cy="172277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FB95038-0192-4302-5C2C-4C56BA5E4DED}"/>
              </a:ext>
            </a:extLst>
          </p:cNvPr>
          <p:cNvCxnSpPr>
            <a:cxnSpLocks/>
          </p:cNvCxnSpPr>
          <p:nvPr/>
        </p:nvCxnSpPr>
        <p:spPr>
          <a:xfrm flipH="1" flipV="1">
            <a:off x="6966202" y="4706263"/>
            <a:ext cx="245793" cy="239521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BE45F902-12FF-049B-D975-14FA4E39A7C3}"/>
              </a:ext>
            </a:extLst>
          </p:cNvPr>
          <p:cNvCxnSpPr>
            <a:cxnSpLocks/>
          </p:cNvCxnSpPr>
          <p:nvPr/>
        </p:nvCxnSpPr>
        <p:spPr>
          <a:xfrm flipV="1">
            <a:off x="6576280" y="3515828"/>
            <a:ext cx="502412" cy="460148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192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1" grpId="0" animBg="1"/>
      <p:bldP spid="31" grpId="0" animBg="1"/>
      <p:bldP spid="33" grpId="0" animBg="1"/>
      <p:bldP spid="4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B845B-F815-A733-6739-C2B5A015F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5F8ACC79-9030-D41C-1AE2-E7AC0E9B647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14C2F681-50FE-1D80-7FF5-0CDFA5C61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730A65D-D558-49E4-3A1D-1F4075088460}"/>
              </a:ext>
            </a:extLst>
          </p:cNvPr>
          <p:cNvSpPr txBox="1"/>
          <p:nvPr/>
        </p:nvSpPr>
        <p:spPr>
          <a:xfrm>
            <a:off x="1001603" y="265757"/>
            <a:ext cx="101409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réaliser la tâche, premièrement je dois dégager deux chaines alimentaires à partir de ce réseau trophique.</a:t>
            </a:r>
            <a:endParaRPr lang="fr-FR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4BD3F75-BEB1-3AB2-3D8D-FDB3FA058FB5}"/>
              </a:ext>
            </a:extLst>
          </p:cNvPr>
          <p:cNvGrpSpPr/>
          <p:nvPr/>
        </p:nvGrpSpPr>
        <p:grpSpPr>
          <a:xfrm>
            <a:off x="674377" y="1167237"/>
            <a:ext cx="10326997" cy="510733"/>
            <a:chOff x="674377" y="1225112"/>
            <a:chExt cx="10326997" cy="510733"/>
          </a:xfrm>
        </p:grpSpPr>
        <p:sp>
          <p:nvSpPr>
            <p:cNvPr id="9" name="Google Shape;443;p19">
              <a:extLst>
                <a:ext uri="{FF2B5EF4-FFF2-40B4-BE49-F238E27FC236}">
                  <a16:creationId xmlns:a16="http://schemas.microsoft.com/office/drawing/2014/main" id="{5C1F8193-C35B-3FEE-7662-7CD460376FBE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À partir du réseau trophique, je dégage deux chaines alimentaires.: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2446CDD-C12B-9775-8C56-8358594EB845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47A5C94C-76AF-387B-F1E9-A372A58ACD05}"/>
              </a:ext>
            </a:extLst>
          </p:cNvPr>
          <p:cNvSpPr txBox="1"/>
          <p:nvPr/>
        </p:nvSpPr>
        <p:spPr>
          <a:xfrm>
            <a:off x="674377" y="1755612"/>
            <a:ext cx="1785352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sz="2200" b="1" noProof="0" dirty="0"/>
              <a:t>Exemple 2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F617FEE-C44C-D1C6-A35F-860F5E098618}"/>
              </a:ext>
            </a:extLst>
          </p:cNvPr>
          <p:cNvSpPr/>
          <p:nvPr/>
        </p:nvSpPr>
        <p:spPr>
          <a:xfrm>
            <a:off x="599671" y="2253757"/>
            <a:ext cx="1537149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Plante verte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23265AD-C9F1-9FA3-47B8-CC08682C9758}"/>
              </a:ext>
            </a:extLst>
          </p:cNvPr>
          <p:cNvSpPr/>
          <p:nvPr/>
        </p:nvSpPr>
        <p:spPr>
          <a:xfrm>
            <a:off x="3041339" y="2253757"/>
            <a:ext cx="958667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Lapin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635D797-575A-44AE-A7B3-F33C54E7EB22}"/>
              </a:ext>
            </a:extLst>
          </p:cNvPr>
          <p:cNvSpPr/>
          <p:nvPr/>
        </p:nvSpPr>
        <p:spPr>
          <a:xfrm>
            <a:off x="4834944" y="2253757"/>
            <a:ext cx="1116592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 sauvage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B0A2A27-8BD3-9934-9807-5DC2A6157065}"/>
              </a:ext>
            </a:extLst>
          </p:cNvPr>
          <p:cNvSpPr/>
          <p:nvPr/>
        </p:nvSpPr>
        <p:spPr>
          <a:xfrm>
            <a:off x="6705747" y="2253757"/>
            <a:ext cx="1012052" cy="510778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Lion 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AB5D6CD-C30E-7367-C389-0530E43B9269}"/>
              </a:ext>
            </a:extLst>
          </p:cNvPr>
          <p:cNvCxnSpPr>
            <a:cxnSpLocks/>
          </p:cNvCxnSpPr>
          <p:nvPr/>
        </p:nvCxnSpPr>
        <p:spPr>
          <a:xfrm>
            <a:off x="2336986" y="2525012"/>
            <a:ext cx="46174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19C17E4-D99F-5279-9328-9414FCF4F6A9}"/>
              </a:ext>
            </a:extLst>
          </p:cNvPr>
          <p:cNvCxnSpPr>
            <a:cxnSpLocks/>
          </p:cNvCxnSpPr>
          <p:nvPr/>
        </p:nvCxnSpPr>
        <p:spPr>
          <a:xfrm>
            <a:off x="4236626" y="2525012"/>
            <a:ext cx="46174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AFD27BA-5BD7-EBB3-36EF-20EE0EE18867}"/>
              </a:ext>
            </a:extLst>
          </p:cNvPr>
          <p:cNvCxnSpPr>
            <a:cxnSpLocks/>
          </p:cNvCxnSpPr>
          <p:nvPr/>
        </p:nvCxnSpPr>
        <p:spPr>
          <a:xfrm>
            <a:off x="6072082" y="2525012"/>
            <a:ext cx="461746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3C9181F5-10ED-5EEC-A98C-00A695CC7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773" y="2831779"/>
            <a:ext cx="5837321" cy="3228251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E4078F5-FA1D-EAC7-E9A0-1A20DB320352}"/>
              </a:ext>
            </a:extLst>
          </p:cNvPr>
          <p:cNvSpPr/>
          <p:nvPr/>
        </p:nvSpPr>
        <p:spPr>
          <a:xfrm>
            <a:off x="8450230" y="5846100"/>
            <a:ext cx="902970" cy="258031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7F3998F-5267-C617-1829-31CEEDB0B5E0}"/>
              </a:ext>
            </a:extLst>
          </p:cNvPr>
          <p:cNvSpPr/>
          <p:nvPr/>
        </p:nvSpPr>
        <p:spPr>
          <a:xfrm>
            <a:off x="8784668" y="4174648"/>
            <a:ext cx="607030" cy="271256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E5F50B65-E167-ABDF-E671-DB9D00DC1F10}"/>
              </a:ext>
            </a:extLst>
          </p:cNvPr>
          <p:cNvSpPr/>
          <p:nvPr/>
        </p:nvSpPr>
        <p:spPr>
          <a:xfrm>
            <a:off x="8883526" y="3622022"/>
            <a:ext cx="670560" cy="387269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D9BF0379-2021-015C-15B4-25F06ECCDAFB}"/>
              </a:ext>
            </a:extLst>
          </p:cNvPr>
          <p:cNvSpPr/>
          <p:nvPr/>
        </p:nvSpPr>
        <p:spPr>
          <a:xfrm>
            <a:off x="10276760" y="2957921"/>
            <a:ext cx="591781" cy="210788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56" name="Connecteur : en angle 55">
            <a:extLst>
              <a:ext uri="{FF2B5EF4-FFF2-40B4-BE49-F238E27FC236}">
                <a16:creationId xmlns:a16="http://schemas.microsoft.com/office/drawing/2014/main" id="{93FF3E23-FA58-5808-9C75-C58B896F0692}"/>
              </a:ext>
            </a:extLst>
          </p:cNvPr>
          <p:cNvCxnSpPr>
            <a:cxnSpLocks/>
            <a:stCxn id="15" idx="2"/>
            <a:endCxn id="11" idx="1"/>
          </p:cNvCxnSpPr>
          <p:nvPr/>
        </p:nvCxnSpPr>
        <p:spPr>
          <a:xfrm rot="16200000" flipH="1">
            <a:off x="3303948" y="828833"/>
            <a:ext cx="3210581" cy="7081984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 : en angle 72">
            <a:extLst>
              <a:ext uri="{FF2B5EF4-FFF2-40B4-BE49-F238E27FC236}">
                <a16:creationId xmlns:a16="http://schemas.microsoft.com/office/drawing/2014/main" id="{7E45B0D8-7CB6-3D7B-2CFC-643FDA841FF9}"/>
              </a:ext>
            </a:extLst>
          </p:cNvPr>
          <p:cNvCxnSpPr>
            <a:cxnSpLocks/>
            <a:stCxn id="16" idx="2"/>
            <a:endCxn id="31" idx="1"/>
          </p:cNvCxnSpPr>
          <p:nvPr/>
        </p:nvCxnSpPr>
        <p:spPr>
          <a:xfrm rot="16200000" flipH="1">
            <a:off x="5379800" y="905407"/>
            <a:ext cx="1545741" cy="5263995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 : en angle 75">
            <a:extLst>
              <a:ext uri="{FF2B5EF4-FFF2-40B4-BE49-F238E27FC236}">
                <a16:creationId xmlns:a16="http://schemas.microsoft.com/office/drawing/2014/main" id="{BE18E370-DFC8-B999-63DD-A31029B0735D}"/>
              </a:ext>
            </a:extLst>
          </p:cNvPr>
          <p:cNvCxnSpPr>
            <a:cxnSpLocks/>
            <a:stCxn id="17" idx="2"/>
            <a:endCxn id="33" idx="1"/>
          </p:cNvCxnSpPr>
          <p:nvPr/>
        </p:nvCxnSpPr>
        <p:spPr>
          <a:xfrm rot="16200000" flipH="1">
            <a:off x="6612822" y="1544953"/>
            <a:ext cx="1051122" cy="3490286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 : en angle 78">
            <a:extLst>
              <a:ext uri="{FF2B5EF4-FFF2-40B4-BE49-F238E27FC236}">
                <a16:creationId xmlns:a16="http://schemas.microsoft.com/office/drawing/2014/main" id="{7BBC8B96-1F9E-68BD-B1F0-DCB4973B1381}"/>
              </a:ext>
            </a:extLst>
          </p:cNvPr>
          <p:cNvCxnSpPr>
            <a:cxnSpLocks/>
            <a:stCxn id="18" idx="2"/>
            <a:endCxn id="41" idx="1"/>
          </p:cNvCxnSpPr>
          <p:nvPr/>
        </p:nvCxnSpPr>
        <p:spPr>
          <a:xfrm rot="16200000" flipH="1">
            <a:off x="8594876" y="1381431"/>
            <a:ext cx="298780" cy="3064987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4ED69C46-BCD7-24AD-038C-7285DDE2D2ED}"/>
              </a:ext>
            </a:extLst>
          </p:cNvPr>
          <p:cNvCxnSpPr>
            <a:cxnSpLocks/>
          </p:cNvCxnSpPr>
          <p:nvPr/>
        </p:nvCxnSpPr>
        <p:spPr>
          <a:xfrm flipH="1" flipV="1">
            <a:off x="9353200" y="4567998"/>
            <a:ext cx="200886" cy="416957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70DCFF7-252D-06A3-8BC9-1C24CC501A83}"/>
              </a:ext>
            </a:extLst>
          </p:cNvPr>
          <p:cNvCxnSpPr>
            <a:cxnSpLocks/>
          </p:cNvCxnSpPr>
          <p:nvPr/>
        </p:nvCxnSpPr>
        <p:spPr>
          <a:xfrm flipV="1">
            <a:off x="9453643" y="4131385"/>
            <a:ext cx="272492" cy="238440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92F9EA4-3344-14B2-197C-1DFB66BB90C6}"/>
              </a:ext>
            </a:extLst>
          </p:cNvPr>
          <p:cNvCxnSpPr>
            <a:cxnSpLocks/>
          </p:cNvCxnSpPr>
          <p:nvPr/>
        </p:nvCxnSpPr>
        <p:spPr>
          <a:xfrm flipV="1">
            <a:off x="9500766" y="3246602"/>
            <a:ext cx="130484" cy="299687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150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1" grpId="0" animBg="1"/>
      <p:bldP spid="31" grpId="0" animBg="1"/>
      <p:bldP spid="33" grpId="0" animBg="1"/>
      <p:bldP spid="4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BE2B-6733-0216-2E57-1059A60A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690B1E3-2668-C5BA-04D8-32E6085ABC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F0670FA-387F-C32A-38CF-43EA80E4D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784422"/>
            <a:ext cx="583170" cy="583170"/>
          </a:xfrm>
          <a:prstGeom prst="rect">
            <a:avLst/>
          </a:prstGeom>
        </p:spPr>
      </p:pic>
      <p:grpSp>
        <p:nvGrpSpPr>
          <p:cNvPr id="43" name="Groupe 42">
            <a:extLst>
              <a:ext uri="{FF2B5EF4-FFF2-40B4-BE49-F238E27FC236}">
                <a16:creationId xmlns:a16="http://schemas.microsoft.com/office/drawing/2014/main" id="{6AE8A2A5-E89A-867B-C044-924997BD95B4}"/>
              </a:ext>
            </a:extLst>
          </p:cNvPr>
          <p:cNvGrpSpPr/>
          <p:nvPr/>
        </p:nvGrpSpPr>
        <p:grpSpPr>
          <a:xfrm>
            <a:off x="438404" y="1401728"/>
            <a:ext cx="11448797" cy="510733"/>
            <a:chOff x="674376" y="1225112"/>
            <a:chExt cx="11448797" cy="510733"/>
          </a:xfrm>
        </p:grpSpPr>
        <p:sp>
          <p:nvSpPr>
            <p:cNvPr id="7" name="Google Shape;443;p19">
              <a:extLst>
                <a:ext uri="{FF2B5EF4-FFF2-40B4-BE49-F238E27FC236}">
                  <a16:creationId xmlns:a16="http://schemas.microsoft.com/office/drawing/2014/main" id="{6B38957E-08E4-B343-33C3-713CF6018484}"/>
                </a:ext>
              </a:extLst>
            </p:cNvPr>
            <p:cNvSpPr/>
            <p:nvPr/>
          </p:nvSpPr>
          <p:spPr>
            <a:xfrm>
              <a:off x="674376" y="1225112"/>
              <a:ext cx="114487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6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 chaque être vivant de la chaine alimentaire suivante</a:t>
              </a:r>
              <a:r>
                <a:rPr lang="fr-FR" sz="2400" b="1" spc="-6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0DDD60E-3E79-909D-5397-F53424697AF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sp>
        <p:nvSpPr>
          <p:cNvPr id="58" name="object 76">
            <a:extLst>
              <a:ext uri="{FF2B5EF4-FFF2-40B4-BE49-F238E27FC236}">
                <a16:creationId xmlns:a16="http://schemas.microsoft.com/office/drawing/2014/main" id="{175DB7DE-CF82-D5FF-8CCA-513A2E64295E}"/>
              </a:ext>
            </a:extLst>
          </p:cNvPr>
          <p:cNvSpPr txBox="1"/>
          <p:nvPr/>
        </p:nvSpPr>
        <p:spPr>
          <a:xfrm>
            <a:off x="2320690" y="5034218"/>
            <a:ext cx="1507216" cy="250665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18AD40"/>
                </a:solidFill>
                <a:latin typeface="Bradley Hand ITC" panose="03070402050302030203" pitchFamily="66" charset="0"/>
              </a:rPr>
              <a:t>Producteur</a:t>
            </a:r>
            <a:r>
              <a:rPr lang="fr-FR" sz="2400" b="1" i="1" noProof="0" dirty="0">
                <a:solidFill>
                  <a:srgbClr val="18AD40"/>
                </a:solidFill>
                <a:latin typeface="Bradley Hand ITC" panose="03070402050302030203" pitchFamily="66" charset="0"/>
              </a:rPr>
              <a:t> </a:t>
            </a:r>
          </a:p>
        </p:txBody>
      </p: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2880AF4E-A840-90E6-1A6F-B62F58A55617}"/>
              </a:ext>
            </a:extLst>
          </p:cNvPr>
          <p:cNvGrpSpPr/>
          <p:nvPr/>
        </p:nvGrpSpPr>
        <p:grpSpPr>
          <a:xfrm>
            <a:off x="2054667" y="4931118"/>
            <a:ext cx="1799245" cy="426598"/>
            <a:chOff x="3252390" y="2970932"/>
            <a:chExt cx="1893681" cy="426598"/>
          </a:xfrm>
        </p:grpSpPr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F132080E-DBA6-AF02-E189-036F63935168}"/>
                </a:ext>
              </a:extLst>
            </p:cNvPr>
            <p:cNvSpPr/>
            <p:nvPr/>
          </p:nvSpPr>
          <p:spPr>
            <a:xfrm>
              <a:off x="3252390" y="2970932"/>
              <a:ext cx="1866310" cy="426598"/>
            </a:xfrm>
            <a:prstGeom prst="roundRect">
              <a:avLst/>
            </a:prstGeom>
            <a:noFill/>
            <a:ln>
              <a:solidFill>
                <a:srgbClr val="18AD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noProof="0" dirty="0"/>
            </a:p>
          </p:txBody>
        </p:sp>
        <p:sp>
          <p:nvSpPr>
            <p:cNvPr id="61" name="object 76">
              <a:extLst>
                <a:ext uri="{FF2B5EF4-FFF2-40B4-BE49-F238E27FC236}">
                  <a16:creationId xmlns:a16="http://schemas.microsoft.com/office/drawing/2014/main" id="{D45CE570-D438-30E9-341F-87DBAEB942D1}"/>
                </a:ext>
              </a:extLst>
            </p:cNvPr>
            <p:cNvSpPr txBox="1"/>
            <p:nvPr/>
          </p:nvSpPr>
          <p:spPr>
            <a:xfrm>
              <a:off x="3288579" y="3164852"/>
              <a:ext cx="1857492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…………………………….…..…..</a:t>
              </a:r>
            </a:p>
          </p:txBody>
        </p:sp>
      </p:grp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0A24BD82-0689-7C8B-96DB-19BD155DBAB6}"/>
              </a:ext>
            </a:extLst>
          </p:cNvPr>
          <p:cNvSpPr/>
          <p:nvPr/>
        </p:nvSpPr>
        <p:spPr>
          <a:xfrm>
            <a:off x="345798" y="2281499"/>
            <a:ext cx="1182954" cy="615334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bg1"/>
                </a:solidFill>
                <a:cs typeface="Calibri"/>
              </a:rPr>
              <a:t>Être vivant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E25C5FC9-B35C-269A-37E9-E69BBCDE4E10}"/>
              </a:ext>
            </a:extLst>
          </p:cNvPr>
          <p:cNvSpPr/>
          <p:nvPr/>
        </p:nvSpPr>
        <p:spPr>
          <a:xfrm>
            <a:off x="413248" y="4836750"/>
            <a:ext cx="1182954" cy="615334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bg1"/>
                </a:solidFill>
                <a:cs typeface="Calibri"/>
              </a:rPr>
              <a:t>Niveau trophique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64" name="object 76">
            <a:extLst>
              <a:ext uri="{FF2B5EF4-FFF2-40B4-BE49-F238E27FC236}">
                <a16:creationId xmlns:a16="http://schemas.microsoft.com/office/drawing/2014/main" id="{333751C6-3E96-862F-7BE6-2D024EBE1FAE}"/>
              </a:ext>
            </a:extLst>
          </p:cNvPr>
          <p:cNvSpPr txBox="1"/>
          <p:nvPr/>
        </p:nvSpPr>
        <p:spPr>
          <a:xfrm>
            <a:off x="4581580" y="4996839"/>
            <a:ext cx="1946813" cy="235276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59B4ED"/>
                </a:solidFill>
                <a:latin typeface="Bradley Hand ITC" panose="03070402050302030203" pitchFamily="66" charset="0"/>
              </a:rPr>
              <a:t>Consommateur 1</a:t>
            </a: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C5471B84-6964-C58E-83EB-CA299B54B54C}"/>
              </a:ext>
            </a:extLst>
          </p:cNvPr>
          <p:cNvGrpSpPr/>
          <p:nvPr/>
        </p:nvGrpSpPr>
        <p:grpSpPr>
          <a:xfrm>
            <a:off x="4477035" y="4896781"/>
            <a:ext cx="1953120" cy="426598"/>
            <a:chOff x="3252390" y="2970932"/>
            <a:chExt cx="1598791" cy="426598"/>
          </a:xfrm>
        </p:grpSpPr>
        <p:sp>
          <p:nvSpPr>
            <p:cNvPr id="66" name="Rectangle : coins arrondis 65">
              <a:extLst>
                <a:ext uri="{FF2B5EF4-FFF2-40B4-BE49-F238E27FC236}">
                  <a16:creationId xmlns:a16="http://schemas.microsoft.com/office/drawing/2014/main" id="{DD123D17-86FB-5760-81D1-7BB49103BA3C}"/>
                </a:ext>
              </a:extLst>
            </p:cNvPr>
            <p:cNvSpPr/>
            <p:nvPr/>
          </p:nvSpPr>
          <p:spPr>
            <a:xfrm>
              <a:off x="3252390" y="2970932"/>
              <a:ext cx="1598791" cy="426598"/>
            </a:xfrm>
            <a:prstGeom prst="roundRect">
              <a:avLst/>
            </a:prstGeom>
            <a:noFill/>
            <a:ln>
              <a:solidFill>
                <a:srgbClr val="59B4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noProof="0" dirty="0"/>
            </a:p>
          </p:txBody>
        </p:sp>
        <p:sp>
          <p:nvSpPr>
            <p:cNvPr id="67" name="object 76">
              <a:extLst>
                <a:ext uri="{FF2B5EF4-FFF2-40B4-BE49-F238E27FC236}">
                  <a16:creationId xmlns:a16="http://schemas.microsoft.com/office/drawing/2014/main" id="{1C49C4C4-6392-F1B8-F1D0-591973893A8F}"/>
                </a:ext>
              </a:extLst>
            </p:cNvPr>
            <p:cNvSpPr txBox="1"/>
            <p:nvPr/>
          </p:nvSpPr>
          <p:spPr>
            <a:xfrm>
              <a:off x="3257554" y="3173675"/>
              <a:ext cx="1593627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…………………………….…..…..</a:t>
              </a:r>
            </a:p>
          </p:txBody>
        </p:sp>
      </p:grpSp>
      <p:sp>
        <p:nvSpPr>
          <p:cNvPr id="68" name="object 76">
            <a:extLst>
              <a:ext uri="{FF2B5EF4-FFF2-40B4-BE49-F238E27FC236}">
                <a16:creationId xmlns:a16="http://schemas.microsoft.com/office/drawing/2014/main" id="{F596A57D-828A-2D29-4509-26786EEDF9DC}"/>
              </a:ext>
            </a:extLst>
          </p:cNvPr>
          <p:cNvSpPr txBox="1"/>
          <p:nvPr/>
        </p:nvSpPr>
        <p:spPr>
          <a:xfrm>
            <a:off x="7129746" y="5004786"/>
            <a:ext cx="1964294" cy="235276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A74187"/>
                </a:solidFill>
                <a:latin typeface="Bradley Hand ITC" panose="03070402050302030203" pitchFamily="66" charset="0"/>
              </a:rPr>
              <a:t>Consommateur 2</a:t>
            </a: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00E87610-8634-809E-199F-BFBAE0B25C50}"/>
              </a:ext>
            </a:extLst>
          </p:cNvPr>
          <p:cNvGrpSpPr/>
          <p:nvPr/>
        </p:nvGrpSpPr>
        <p:grpSpPr>
          <a:xfrm>
            <a:off x="7073590" y="4899597"/>
            <a:ext cx="2043854" cy="426598"/>
            <a:chOff x="3252390" y="2970932"/>
            <a:chExt cx="1598791" cy="426598"/>
          </a:xfrm>
        </p:grpSpPr>
        <p:sp>
          <p:nvSpPr>
            <p:cNvPr id="70" name="Rectangle : coins arrondis 69">
              <a:extLst>
                <a:ext uri="{FF2B5EF4-FFF2-40B4-BE49-F238E27FC236}">
                  <a16:creationId xmlns:a16="http://schemas.microsoft.com/office/drawing/2014/main" id="{D0782B02-D052-048E-F8F4-DAD3082D8A6E}"/>
                </a:ext>
              </a:extLst>
            </p:cNvPr>
            <p:cNvSpPr/>
            <p:nvPr/>
          </p:nvSpPr>
          <p:spPr>
            <a:xfrm>
              <a:off x="3252390" y="2970932"/>
              <a:ext cx="1598791" cy="426598"/>
            </a:xfrm>
            <a:prstGeom prst="roundRect">
              <a:avLst/>
            </a:prstGeom>
            <a:noFill/>
            <a:ln>
              <a:solidFill>
                <a:srgbClr val="A7418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71" name="object 76">
              <a:extLst>
                <a:ext uri="{FF2B5EF4-FFF2-40B4-BE49-F238E27FC236}">
                  <a16:creationId xmlns:a16="http://schemas.microsoft.com/office/drawing/2014/main" id="{1EBF1949-96F3-ECA1-0A98-8B2B4B5E517F}"/>
                </a:ext>
              </a:extLst>
            </p:cNvPr>
            <p:cNvSpPr txBox="1"/>
            <p:nvPr/>
          </p:nvSpPr>
          <p:spPr>
            <a:xfrm>
              <a:off x="3257554" y="3192257"/>
              <a:ext cx="1536556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……………………………..……..…..</a:t>
              </a:r>
            </a:p>
          </p:txBody>
        </p:sp>
      </p:grpSp>
      <p:sp>
        <p:nvSpPr>
          <p:cNvPr id="72" name="object 76">
            <a:extLst>
              <a:ext uri="{FF2B5EF4-FFF2-40B4-BE49-F238E27FC236}">
                <a16:creationId xmlns:a16="http://schemas.microsoft.com/office/drawing/2014/main" id="{84E2CE4C-BBB5-EFA7-3AD1-397778588AC8}"/>
              </a:ext>
            </a:extLst>
          </p:cNvPr>
          <p:cNvSpPr txBox="1"/>
          <p:nvPr/>
        </p:nvSpPr>
        <p:spPr>
          <a:xfrm>
            <a:off x="9792632" y="4896814"/>
            <a:ext cx="1964294" cy="235276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Consommateur 3</a:t>
            </a:r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4B27F087-341E-29A3-6B7C-1805FC3738E9}"/>
              </a:ext>
            </a:extLst>
          </p:cNvPr>
          <p:cNvGrpSpPr/>
          <p:nvPr/>
        </p:nvGrpSpPr>
        <p:grpSpPr>
          <a:xfrm>
            <a:off x="9750806" y="4828542"/>
            <a:ext cx="2043854" cy="426598"/>
            <a:chOff x="3252390" y="3001412"/>
            <a:chExt cx="1598791" cy="426598"/>
          </a:xfrm>
        </p:grpSpPr>
        <p:sp>
          <p:nvSpPr>
            <p:cNvPr id="74" name="Rectangle : coins arrondis 73">
              <a:extLst>
                <a:ext uri="{FF2B5EF4-FFF2-40B4-BE49-F238E27FC236}">
                  <a16:creationId xmlns:a16="http://schemas.microsoft.com/office/drawing/2014/main" id="{15461875-B16D-9B26-4E1C-9B70B337B9A3}"/>
                </a:ext>
              </a:extLst>
            </p:cNvPr>
            <p:cNvSpPr/>
            <p:nvPr/>
          </p:nvSpPr>
          <p:spPr>
            <a:xfrm>
              <a:off x="3252390" y="3001412"/>
              <a:ext cx="1598791" cy="42659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75" name="object 76">
              <a:extLst>
                <a:ext uri="{FF2B5EF4-FFF2-40B4-BE49-F238E27FC236}">
                  <a16:creationId xmlns:a16="http://schemas.microsoft.com/office/drawing/2014/main" id="{43927872-A8D3-EAE4-71DE-E8B5176F52ED}"/>
                </a:ext>
              </a:extLst>
            </p:cNvPr>
            <p:cNvSpPr txBox="1"/>
            <p:nvPr/>
          </p:nvSpPr>
          <p:spPr>
            <a:xfrm>
              <a:off x="3257554" y="3151617"/>
              <a:ext cx="1536556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……………………………..……..…..</a:t>
              </a:r>
            </a:p>
          </p:txBody>
        </p:sp>
      </p:grpSp>
      <p:sp>
        <p:nvSpPr>
          <p:cNvPr id="76" name="Flèche : bas 75">
            <a:extLst>
              <a:ext uri="{FF2B5EF4-FFF2-40B4-BE49-F238E27FC236}">
                <a16:creationId xmlns:a16="http://schemas.microsoft.com/office/drawing/2014/main" id="{86C1B1D0-A22E-09AD-0CEF-283B38D8F596}"/>
              </a:ext>
            </a:extLst>
          </p:cNvPr>
          <p:cNvSpPr/>
          <p:nvPr/>
        </p:nvSpPr>
        <p:spPr>
          <a:xfrm>
            <a:off x="2485851" y="4214515"/>
            <a:ext cx="772160" cy="386930"/>
          </a:xfrm>
          <a:prstGeom prst="downArrow">
            <a:avLst/>
          </a:prstGeom>
          <a:solidFill>
            <a:srgbClr val="18AD40"/>
          </a:solidFill>
          <a:ln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6BC71DCD-7003-722F-5E9D-C7DFC87526A4}"/>
              </a:ext>
            </a:extLst>
          </p:cNvPr>
          <p:cNvSpPr/>
          <p:nvPr/>
        </p:nvSpPr>
        <p:spPr>
          <a:xfrm>
            <a:off x="1772064" y="2365479"/>
            <a:ext cx="2218583" cy="3156800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E35CBBFB-E029-FC6E-9EA8-3E84437E1C67}"/>
              </a:ext>
            </a:extLst>
          </p:cNvPr>
          <p:cNvSpPr/>
          <p:nvPr/>
        </p:nvSpPr>
        <p:spPr>
          <a:xfrm>
            <a:off x="4508371" y="2337438"/>
            <a:ext cx="2069211" cy="3156800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79" name="Flèche : bas 78">
            <a:extLst>
              <a:ext uri="{FF2B5EF4-FFF2-40B4-BE49-F238E27FC236}">
                <a16:creationId xmlns:a16="http://schemas.microsoft.com/office/drawing/2014/main" id="{9BFCC03C-9435-6C76-9865-5EDF55C520F0}"/>
              </a:ext>
            </a:extLst>
          </p:cNvPr>
          <p:cNvSpPr/>
          <p:nvPr/>
        </p:nvSpPr>
        <p:spPr>
          <a:xfrm>
            <a:off x="5195385" y="4196358"/>
            <a:ext cx="772160" cy="386930"/>
          </a:xfrm>
          <a:prstGeom prst="downArrow">
            <a:avLst/>
          </a:prstGeom>
          <a:solidFill>
            <a:srgbClr val="59B4ED"/>
          </a:solidFill>
          <a:ln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36DFAD49-8557-FD48-5282-2BCED2EB65AE}"/>
              </a:ext>
            </a:extLst>
          </p:cNvPr>
          <p:cNvSpPr/>
          <p:nvPr/>
        </p:nvSpPr>
        <p:spPr>
          <a:xfrm>
            <a:off x="7024036" y="2294931"/>
            <a:ext cx="2167333" cy="3156800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1" name="Flèche : bas 80">
            <a:extLst>
              <a:ext uri="{FF2B5EF4-FFF2-40B4-BE49-F238E27FC236}">
                <a16:creationId xmlns:a16="http://schemas.microsoft.com/office/drawing/2014/main" id="{755346DC-B61D-0192-2263-637A40DF07D5}"/>
              </a:ext>
            </a:extLst>
          </p:cNvPr>
          <p:cNvSpPr/>
          <p:nvPr/>
        </p:nvSpPr>
        <p:spPr>
          <a:xfrm>
            <a:off x="7710885" y="4196358"/>
            <a:ext cx="772160" cy="386930"/>
          </a:xfrm>
          <a:prstGeom prst="downArrow">
            <a:avLst/>
          </a:prstGeom>
          <a:solidFill>
            <a:srgbClr val="A74187"/>
          </a:solidFill>
          <a:ln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2" name="Rectangle : coins arrondis 81">
            <a:extLst>
              <a:ext uri="{FF2B5EF4-FFF2-40B4-BE49-F238E27FC236}">
                <a16:creationId xmlns:a16="http://schemas.microsoft.com/office/drawing/2014/main" id="{42D4D1D3-3A73-4166-2300-EED22863DAD2}"/>
              </a:ext>
            </a:extLst>
          </p:cNvPr>
          <p:cNvSpPr/>
          <p:nvPr/>
        </p:nvSpPr>
        <p:spPr>
          <a:xfrm>
            <a:off x="9693886" y="2285436"/>
            <a:ext cx="2167333" cy="3156800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F15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3" name="Flèche : bas 82">
            <a:extLst>
              <a:ext uri="{FF2B5EF4-FFF2-40B4-BE49-F238E27FC236}">
                <a16:creationId xmlns:a16="http://schemas.microsoft.com/office/drawing/2014/main" id="{6FD6D164-27DB-CB89-F8DE-92418E86ECC1}"/>
              </a:ext>
            </a:extLst>
          </p:cNvPr>
          <p:cNvSpPr/>
          <p:nvPr/>
        </p:nvSpPr>
        <p:spPr>
          <a:xfrm>
            <a:off x="10413537" y="4156324"/>
            <a:ext cx="772160" cy="386930"/>
          </a:xfrm>
          <a:prstGeom prst="downArrow">
            <a:avLst/>
          </a:prstGeom>
          <a:solidFill>
            <a:srgbClr val="F15551"/>
          </a:solidFill>
          <a:ln>
            <a:solidFill>
              <a:srgbClr val="F15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7" name="object 76">
            <a:extLst>
              <a:ext uri="{FF2B5EF4-FFF2-40B4-BE49-F238E27FC236}">
                <a16:creationId xmlns:a16="http://schemas.microsoft.com/office/drawing/2014/main" id="{F014C75B-5100-9224-27CA-55FEFD333893}"/>
              </a:ext>
            </a:extLst>
          </p:cNvPr>
          <p:cNvSpPr txBox="1"/>
          <p:nvPr/>
        </p:nvSpPr>
        <p:spPr>
          <a:xfrm>
            <a:off x="1952787" y="3500448"/>
            <a:ext cx="1778588" cy="5872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spcBef>
                <a:spcPts val="260"/>
              </a:spcBef>
            </a:pP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1</a:t>
            </a:r>
            <a:r>
              <a:rPr lang="fr-FR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ère</a:t>
            </a: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 position </a:t>
            </a:r>
          </a:p>
        </p:txBody>
      </p:sp>
      <p:sp>
        <p:nvSpPr>
          <p:cNvPr id="88" name="object 76">
            <a:extLst>
              <a:ext uri="{FF2B5EF4-FFF2-40B4-BE49-F238E27FC236}">
                <a16:creationId xmlns:a16="http://schemas.microsoft.com/office/drawing/2014/main" id="{FB4C807C-5E38-BDBF-3212-6DBF6DE1F1A2}"/>
              </a:ext>
            </a:extLst>
          </p:cNvPr>
          <p:cNvSpPr txBox="1"/>
          <p:nvPr/>
        </p:nvSpPr>
        <p:spPr>
          <a:xfrm>
            <a:off x="4604959" y="3502543"/>
            <a:ext cx="1821508" cy="5872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spcBef>
                <a:spcPts val="260"/>
              </a:spcBef>
            </a:pP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2</a:t>
            </a:r>
            <a:r>
              <a:rPr lang="fr-FR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9" name="object 76">
            <a:extLst>
              <a:ext uri="{FF2B5EF4-FFF2-40B4-BE49-F238E27FC236}">
                <a16:creationId xmlns:a16="http://schemas.microsoft.com/office/drawing/2014/main" id="{B4617019-9CCB-1652-D80E-17539119F05B}"/>
              </a:ext>
            </a:extLst>
          </p:cNvPr>
          <p:cNvSpPr txBox="1"/>
          <p:nvPr/>
        </p:nvSpPr>
        <p:spPr>
          <a:xfrm>
            <a:off x="7222978" y="3431524"/>
            <a:ext cx="1821508" cy="587296"/>
          </a:xfrm>
          <a:prstGeom prst="rect">
            <a:avLst/>
          </a:prstGeom>
          <a:solidFill>
            <a:srgbClr val="F5CBF0"/>
          </a:solidFill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spcBef>
                <a:spcPts val="260"/>
              </a:spcBef>
            </a:pP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3</a:t>
            </a:r>
            <a:r>
              <a:rPr lang="fr-FR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0" name="object 76">
            <a:extLst>
              <a:ext uri="{FF2B5EF4-FFF2-40B4-BE49-F238E27FC236}">
                <a16:creationId xmlns:a16="http://schemas.microsoft.com/office/drawing/2014/main" id="{AA9CB1DB-30BD-C746-71D8-5FD182218C60}"/>
              </a:ext>
            </a:extLst>
          </p:cNvPr>
          <p:cNvSpPr txBox="1"/>
          <p:nvPr/>
        </p:nvSpPr>
        <p:spPr>
          <a:xfrm>
            <a:off x="9810323" y="3430695"/>
            <a:ext cx="1821508" cy="587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spcBef>
                <a:spcPts val="260"/>
              </a:spcBef>
            </a:pP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Occupe la 4</a:t>
            </a:r>
            <a:r>
              <a:rPr lang="fr-FR" b="1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position</a:t>
            </a:r>
            <a:r>
              <a:rPr lang="fr-FR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91" name="Groupe 90">
            <a:extLst>
              <a:ext uri="{FF2B5EF4-FFF2-40B4-BE49-F238E27FC236}">
                <a16:creationId xmlns:a16="http://schemas.microsoft.com/office/drawing/2014/main" id="{D8237092-B016-E785-142C-041F707A34A5}"/>
              </a:ext>
            </a:extLst>
          </p:cNvPr>
          <p:cNvGrpSpPr/>
          <p:nvPr/>
        </p:nvGrpSpPr>
        <p:grpSpPr>
          <a:xfrm>
            <a:off x="1834817" y="2387647"/>
            <a:ext cx="9797014" cy="526454"/>
            <a:chOff x="1451794" y="2290507"/>
            <a:chExt cx="8357826" cy="526454"/>
          </a:xfrm>
        </p:grpSpPr>
        <p:sp>
          <p:nvSpPr>
            <p:cNvPr id="92" name="Rectangle : coins arrondis 91">
              <a:extLst>
                <a:ext uri="{FF2B5EF4-FFF2-40B4-BE49-F238E27FC236}">
                  <a16:creationId xmlns:a16="http://schemas.microsoft.com/office/drawing/2014/main" id="{6C384B9B-D860-81F5-0BD2-DA70B70FDBBE}"/>
                </a:ext>
              </a:extLst>
            </p:cNvPr>
            <p:cNvSpPr/>
            <p:nvPr/>
          </p:nvSpPr>
          <p:spPr>
            <a:xfrm>
              <a:off x="1451794" y="2306183"/>
              <a:ext cx="17224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8AD4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93" name="Rectangle : coins arrondis 92">
              <a:extLst>
                <a:ext uri="{FF2B5EF4-FFF2-40B4-BE49-F238E27FC236}">
                  <a16:creationId xmlns:a16="http://schemas.microsoft.com/office/drawing/2014/main" id="{70943B7D-ACDE-B44E-BE11-2EC6FC00E5C3}"/>
                </a:ext>
              </a:extLst>
            </p:cNvPr>
            <p:cNvSpPr/>
            <p:nvPr/>
          </p:nvSpPr>
          <p:spPr>
            <a:xfrm>
              <a:off x="3959202" y="2290507"/>
              <a:ext cx="13017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9B4E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94" name="Rectangle : coins arrondis 93">
              <a:extLst>
                <a:ext uri="{FF2B5EF4-FFF2-40B4-BE49-F238E27FC236}">
                  <a16:creationId xmlns:a16="http://schemas.microsoft.com/office/drawing/2014/main" id="{3C9B3D02-6681-1501-52AB-0933C126407D}"/>
                </a:ext>
              </a:extLst>
            </p:cNvPr>
            <p:cNvSpPr/>
            <p:nvPr/>
          </p:nvSpPr>
          <p:spPr>
            <a:xfrm>
              <a:off x="6167859" y="2292531"/>
              <a:ext cx="140491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A7418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95" name="Rectangle : coins arrondis 94">
              <a:extLst>
                <a:ext uri="{FF2B5EF4-FFF2-40B4-BE49-F238E27FC236}">
                  <a16:creationId xmlns:a16="http://schemas.microsoft.com/office/drawing/2014/main" id="{AAC86C77-4EDA-2AF7-B3EA-41B54B687E6C}"/>
                </a:ext>
              </a:extLst>
            </p:cNvPr>
            <p:cNvSpPr/>
            <p:nvPr/>
          </p:nvSpPr>
          <p:spPr>
            <a:xfrm>
              <a:off x="8343829" y="2290507"/>
              <a:ext cx="146579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1555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96" name="Connecteur droit avec flèche 95">
              <a:extLst>
                <a:ext uri="{FF2B5EF4-FFF2-40B4-BE49-F238E27FC236}">
                  <a16:creationId xmlns:a16="http://schemas.microsoft.com/office/drawing/2014/main" id="{8251FB90-9AC4-D014-2D0A-16E1F7B446BB}"/>
                </a:ext>
              </a:extLst>
            </p:cNvPr>
            <p:cNvCxnSpPr>
              <a:cxnSpLocks/>
            </p:cNvCxnSpPr>
            <p:nvPr/>
          </p:nvCxnSpPr>
          <p:spPr>
            <a:xfrm>
              <a:off x="3334343" y="256157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avec flèche 96">
              <a:extLst>
                <a:ext uri="{FF2B5EF4-FFF2-40B4-BE49-F238E27FC236}">
                  <a16:creationId xmlns:a16="http://schemas.microsoft.com/office/drawing/2014/main" id="{00EABDEA-82B5-6A40-DF51-E26611177F08}"/>
                </a:ext>
              </a:extLst>
            </p:cNvPr>
            <p:cNvCxnSpPr>
              <a:cxnSpLocks/>
            </p:cNvCxnSpPr>
            <p:nvPr/>
          </p:nvCxnSpPr>
          <p:spPr>
            <a:xfrm>
              <a:off x="5531334" y="2539339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eur droit avec flèche 97">
              <a:extLst>
                <a:ext uri="{FF2B5EF4-FFF2-40B4-BE49-F238E27FC236}">
                  <a16:creationId xmlns:a16="http://schemas.microsoft.com/office/drawing/2014/main" id="{B8F4F31B-5CE1-9468-D8D3-C60FB798A1FB}"/>
                </a:ext>
              </a:extLst>
            </p:cNvPr>
            <p:cNvCxnSpPr>
              <a:cxnSpLocks/>
            </p:cNvCxnSpPr>
            <p:nvPr/>
          </p:nvCxnSpPr>
          <p:spPr>
            <a:xfrm>
              <a:off x="7668741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230C0E9B-11E4-7E0A-EEF6-09D9DB8B151D}"/>
              </a:ext>
            </a:extLst>
          </p:cNvPr>
          <p:cNvSpPr txBox="1"/>
          <p:nvPr/>
        </p:nvSpPr>
        <p:spPr>
          <a:xfrm>
            <a:off x="937275" y="257385"/>
            <a:ext cx="1014095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Pour réaliser la tâche, deuxièmement je détermine le niveau trophique de chaque être vivant de la chaine alimentaire.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205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4" grpId="0"/>
      <p:bldP spid="68" grpId="0"/>
      <p:bldP spid="72" grpId="0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DB71BD-A7F6-3DD2-EE04-68206E07A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0387B71-8E63-752E-2293-1DB18E18706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0C4330F7-1514-C9D6-03AA-DEA3F4001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2F22A1A-68A5-C42D-230D-9BCD2439006C}"/>
              </a:ext>
            </a:extLst>
          </p:cNvPr>
          <p:cNvGrpSpPr/>
          <p:nvPr/>
        </p:nvGrpSpPr>
        <p:grpSpPr>
          <a:xfrm>
            <a:off x="627702" y="1190846"/>
            <a:ext cx="10326997" cy="478193"/>
            <a:chOff x="674377" y="1225112"/>
            <a:chExt cx="10326997" cy="47819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AB50CC03-B489-9FC5-F648-7707584E4EDE}"/>
                </a:ext>
              </a:extLst>
            </p:cNvPr>
            <p:cNvSpPr/>
            <p:nvPr/>
          </p:nvSpPr>
          <p:spPr>
            <a:xfrm>
              <a:off x="674377" y="1225112"/>
              <a:ext cx="10326997" cy="476682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2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des êtres vivants dans le réseau trophique.</a:t>
              </a:r>
              <a:endParaRPr lang="fr-FR" sz="22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EB959D46-4654-3F0D-BF24-E30E909F72E5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E76EE74-2655-E931-C85F-AC513DB4A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4850" y="2281069"/>
            <a:ext cx="5925944" cy="33657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ACDA202-A929-80BF-D1DF-B1C070017AA3}"/>
              </a:ext>
            </a:extLst>
          </p:cNvPr>
          <p:cNvSpPr txBox="1"/>
          <p:nvPr/>
        </p:nvSpPr>
        <p:spPr>
          <a:xfrm>
            <a:off x="911727" y="352794"/>
            <a:ext cx="1004297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fr-FR" dirty="0"/>
              <a:t>Un être vivant peut occuper un ou plusieurs niveaux dans un réseau trophique. Je vais vous montrer comment les </a:t>
            </a:r>
            <a:r>
              <a:rPr lang="fr-FR" dirty="0" err="1"/>
              <a:t>détrminer</a:t>
            </a:r>
            <a:r>
              <a:rPr lang="fr-FR" dirty="0"/>
              <a:t>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4E52B0-8C91-525B-AFC4-A2B258434235}"/>
              </a:ext>
            </a:extLst>
          </p:cNvPr>
          <p:cNvSpPr txBox="1"/>
          <p:nvPr/>
        </p:nvSpPr>
        <p:spPr>
          <a:xfrm>
            <a:off x="1031007" y="2359725"/>
            <a:ext cx="4298078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00"/>
                </a:solidFill>
                <a:latin typeface="-apple-system"/>
              </a:defRPr>
            </a:lvl1pPr>
          </a:lstStyle>
          <a:p>
            <a:pPr algn="just"/>
            <a:r>
              <a:rPr lang="fr-FR" sz="2000" dirty="0"/>
              <a:t>Pour les identifier, je dois déterminer </a:t>
            </a:r>
            <a:r>
              <a:rPr lang="fr-FR" sz="2000" dirty="0">
                <a:solidFill>
                  <a:srgbClr val="FF0000"/>
                </a:solidFill>
              </a:rPr>
              <a:t>le nombre </a:t>
            </a:r>
            <a:r>
              <a:rPr lang="fr-FR" sz="2000" dirty="0"/>
              <a:t>de chaînes où cet être vivant est impliqué.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F0545D-98B5-938C-1610-543CC0D84654}"/>
              </a:ext>
            </a:extLst>
          </p:cNvPr>
          <p:cNvSpPr txBox="1"/>
          <p:nvPr/>
        </p:nvSpPr>
        <p:spPr>
          <a:xfrm>
            <a:off x="1031007" y="4859007"/>
            <a:ext cx="4298078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00"/>
                </a:solidFill>
                <a:latin typeface="-apple-system"/>
              </a:defRPr>
            </a:lvl1pPr>
          </a:lstStyle>
          <a:p>
            <a:pPr algn="just"/>
            <a:r>
              <a:rPr lang="fr-FR" sz="2000" dirty="0"/>
              <a:t>Je me base sur </a:t>
            </a:r>
            <a:r>
              <a:rPr lang="fr-FR" sz="2000" dirty="0">
                <a:solidFill>
                  <a:srgbClr val="FF0000"/>
                </a:solidFill>
              </a:rPr>
              <a:t>le nombre de flèches </a:t>
            </a:r>
            <a:r>
              <a:rPr lang="fr-FR" sz="2000" dirty="0"/>
              <a:t>arrivant vers l’être vivant concerné.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99CC4DE5-3436-5E9F-519B-A27243716976}"/>
              </a:ext>
            </a:extLst>
          </p:cNvPr>
          <p:cNvSpPr/>
          <p:nvPr/>
        </p:nvSpPr>
        <p:spPr>
          <a:xfrm>
            <a:off x="2594533" y="3941939"/>
            <a:ext cx="1307416" cy="3683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61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E23A07-C902-81F8-800B-848FFD308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F67CA41-0C16-5E3D-9CD4-D8AB36BA01A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F24CF87-2594-0025-52DD-27215A26F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B2F240A2-4AFF-2A33-490A-881C6B3850C2}"/>
              </a:ext>
            </a:extLst>
          </p:cNvPr>
          <p:cNvGrpSpPr/>
          <p:nvPr/>
        </p:nvGrpSpPr>
        <p:grpSpPr>
          <a:xfrm>
            <a:off x="674377" y="1016765"/>
            <a:ext cx="10326997" cy="478193"/>
            <a:chOff x="674377" y="1225112"/>
            <a:chExt cx="10326997" cy="47819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D4AC61F8-1739-C9A2-56AB-4A636DE433D2}"/>
                </a:ext>
              </a:extLst>
            </p:cNvPr>
            <p:cNvSpPr/>
            <p:nvPr/>
          </p:nvSpPr>
          <p:spPr>
            <a:xfrm>
              <a:off x="674377" y="1225112"/>
              <a:ext cx="10326997" cy="476682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2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des êtres vivants dans le réseau trophique.</a:t>
              </a:r>
              <a:endParaRPr lang="fr-FR" sz="22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DC3AB419-8F17-C4F7-7175-87BCB6ABEA15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45A02357-DF62-3695-84E4-613DABAD4A73}"/>
              </a:ext>
            </a:extLst>
          </p:cNvPr>
          <p:cNvSpPr txBox="1"/>
          <p:nvPr/>
        </p:nvSpPr>
        <p:spPr>
          <a:xfrm>
            <a:off x="410326" y="1765488"/>
            <a:ext cx="3381057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i="0" noProof="0" dirty="0">
                <a:solidFill>
                  <a:srgbClr val="000000"/>
                </a:solidFill>
                <a:effectLst/>
                <a:latin typeface="-apple-system"/>
              </a:rPr>
              <a:t>Exemple 1 : le </a:t>
            </a:r>
            <a:r>
              <a:rPr lang="fr-FR" sz="2400" b="1" i="0" noProof="0" dirty="0" err="1">
                <a:solidFill>
                  <a:srgbClr val="000000"/>
                </a:solidFill>
                <a:effectLst/>
                <a:latin typeface="-apple-system"/>
              </a:rPr>
              <a:t>topi</a:t>
            </a:r>
            <a:endParaRPr lang="fr-FR" sz="2400" b="1" i="0" noProof="0" dirty="0">
              <a:solidFill>
                <a:srgbClr val="000000"/>
              </a:solidFill>
              <a:effectLst/>
              <a:latin typeface="-apple-system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882DF4F-71D2-F7E3-A428-DEA573D3468D}"/>
              </a:ext>
            </a:extLst>
          </p:cNvPr>
          <p:cNvSpPr txBox="1"/>
          <p:nvPr/>
        </p:nvSpPr>
        <p:spPr>
          <a:xfrm>
            <a:off x="410326" y="3805615"/>
            <a:ext cx="3713202" cy="1107996"/>
          </a:xfrm>
          <a:prstGeom prst="rect">
            <a:avLst/>
          </a:prstGeom>
          <a:solidFill>
            <a:srgbClr val="FDEBD4"/>
          </a:solidFill>
        </p:spPr>
        <p:txBody>
          <a:bodyPr wrap="square">
            <a:spAutoFit/>
          </a:bodyPr>
          <a:lstStyle/>
          <a:p>
            <a:r>
              <a:rPr lang="fr-FR" sz="2200" b="1" i="0" noProof="0" dirty="0">
                <a:solidFill>
                  <a:srgbClr val="000000"/>
                </a:solidFill>
                <a:effectLst/>
                <a:latin typeface="-apple-system"/>
              </a:rPr>
              <a:t>Une (1) seule flèche : donc le </a:t>
            </a:r>
            <a:r>
              <a:rPr lang="fr-FR" sz="2200" b="1" i="0" noProof="0" dirty="0" err="1">
                <a:solidFill>
                  <a:srgbClr val="000000"/>
                </a:solidFill>
                <a:effectLst/>
                <a:latin typeface="-apple-system"/>
              </a:rPr>
              <a:t>topi</a:t>
            </a:r>
            <a:r>
              <a:rPr lang="fr-FR" sz="2200" b="1" i="0" noProof="0" dirty="0">
                <a:solidFill>
                  <a:srgbClr val="000000"/>
                </a:solidFill>
                <a:effectLst/>
                <a:latin typeface="-apple-system"/>
              </a:rPr>
              <a:t> est impliqué dans une seule chaîne alimentaire.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2F4AD2E-8D3C-57DD-12C9-87926DE86B1E}"/>
              </a:ext>
            </a:extLst>
          </p:cNvPr>
          <p:cNvSpPr txBox="1"/>
          <p:nvPr/>
        </p:nvSpPr>
        <p:spPr>
          <a:xfrm>
            <a:off x="8639134" y="5802124"/>
            <a:ext cx="3315255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00"/>
                </a:solidFill>
                <a:latin typeface="-apple-system"/>
              </a:defRPr>
            </a:lvl1pPr>
          </a:lstStyle>
          <a:p>
            <a:r>
              <a:rPr lang="fr-FR" dirty="0"/>
              <a:t>Le </a:t>
            </a:r>
            <a:r>
              <a:rPr lang="fr-FR" dirty="0" err="1"/>
              <a:t>topi</a:t>
            </a:r>
            <a:r>
              <a:rPr lang="fr-FR" dirty="0"/>
              <a:t> occupe la 2ème position : donc c’est </a:t>
            </a:r>
            <a:r>
              <a:rPr lang="fr-FR" dirty="0">
                <a:solidFill>
                  <a:srgbClr val="FF0000"/>
                </a:solidFill>
              </a:rPr>
              <a:t>un consommateur 1.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7374468-8043-B6AC-4D06-80FF1DB58392}"/>
              </a:ext>
            </a:extLst>
          </p:cNvPr>
          <p:cNvGrpSpPr/>
          <p:nvPr/>
        </p:nvGrpSpPr>
        <p:grpSpPr>
          <a:xfrm>
            <a:off x="3139069" y="5903683"/>
            <a:ext cx="4465102" cy="526454"/>
            <a:chOff x="1451794" y="2290507"/>
            <a:chExt cx="3809175" cy="526454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7082C63-43EB-81FD-EDBE-387D7569D193}"/>
                </a:ext>
              </a:extLst>
            </p:cNvPr>
            <p:cNvSpPr/>
            <p:nvPr/>
          </p:nvSpPr>
          <p:spPr>
            <a:xfrm>
              <a:off x="1451794" y="2306183"/>
              <a:ext cx="17224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18AD4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BEB1436-0D3C-43C0-954B-5FFD571EA4AD}"/>
                </a:ext>
              </a:extLst>
            </p:cNvPr>
            <p:cNvSpPr/>
            <p:nvPr/>
          </p:nvSpPr>
          <p:spPr>
            <a:xfrm>
              <a:off x="3959202" y="2290507"/>
              <a:ext cx="13017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9B4E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Topi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59B4E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54AABDA4-E885-9FF9-31C0-FDC7B766F90D}"/>
                </a:ext>
              </a:extLst>
            </p:cNvPr>
            <p:cNvCxnSpPr>
              <a:cxnSpLocks/>
            </p:cNvCxnSpPr>
            <p:nvPr/>
          </p:nvCxnSpPr>
          <p:spPr>
            <a:xfrm>
              <a:off x="3245026" y="2561572"/>
              <a:ext cx="668437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0B71EF8-3179-9280-79B5-DD2FAAE01A0E}"/>
              </a:ext>
            </a:extLst>
          </p:cNvPr>
          <p:cNvGrpSpPr/>
          <p:nvPr/>
        </p:nvGrpSpPr>
        <p:grpSpPr>
          <a:xfrm>
            <a:off x="4718715" y="1546184"/>
            <a:ext cx="6479663" cy="3605850"/>
            <a:chOff x="2912948" y="1498313"/>
            <a:chExt cx="6479663" cy="360585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808B3229-8588-8CD7-6D73-9BF54533E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2948" y="1498313"/>
              <a:ext cx="6479663" cy="3583490"/>
            </a:xfrm>
            <a:prstGeom prst="rect">
              <a:avLst/>
            </a:prstGeom>
          </p:spPr>
        </p:pic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76E55DB-2B52-FBF2-5544-8DE2D263578F}"/>
                </a:ext>
              </a:extLst>
            </p:cNvPr>
            <p:cNvSpPr/>
            <p:nvPr/>
          </p:nvSpPr>
          <p:spPr>
            <a:xfrm>
              <a:off x="5771206" y="4846132"/>
              <a:ext cx="902970" cy="258031"/>
            </a:xfrm>
            <a:prstGeom prst="roundRect">
              <a:avLst/>
            </a:prstGeom>
            <a:noFill/>
            <a:ln w="28575">
              <a:solidFill>
                <a:srgbClr val="A7418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BC9C880-7EC2-CEA1-7FBA-7AEB1671145D}"/>
                </a:ext>
              </a:extLst>
            </p:cNvPr>
            <p:cNvSpPr/>
            <p:nvPr/>
          </p:nvSpPr>
          <p:spPr>
            <a:xfrm>
              <a:off x="7792842" y="4311742"/>
              <a:ext cx="902970" cy="258031"/>
            </a:xfrm>
            <a:prstGeom prst="roundRect">
              <a:avLst/>
            </a:prstGeom>
            <a:noFill/>
            <a:ln w="28575">
              <a:solidFill>
                <a:srgbClr val="A7418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cxnSp>
        <p:nvCxnSpPr>
          <p:cNvPr id="34" name="Connecteur : en angle 33">
            <a:extLst>
              <a:ext uri="{FF2B5EF4-FFF2-40B4-BE49-F238E27FC236}">
                <a16:creationId xmlns:a16="http://schemas.microsoft.com/office/drawing/2014/main" id="{D34A824E-B389-6DC7-54D3-F9B980B87215}"/>
              </a:ext>
            </a:extLst>
          </p:cNvPr>
          <p:cNvCxnSpPr>
            <a:cxnSpLocks/>
            <a:stCxn id="27" idx="0"/>
            <a:endCxn id="33" idx="2"/>
          </p:cNvCxnSpPr>
          <p:nvPr/>
        </p:nvCxnSpPr>
        <p:spPr>
          <a:xfrm rot="5400000" flipH="1" flipV="1">
            <a:off x="7802632" y="3656221"/>
            <a:ext cx="1286039" cy="3208886"/>
          </a:xfrm>
          <a:prstGeom prst="bentConnector3">
            <a:avLst>
              <a:gd name="adj1" fmla="val 50000"/>
            </a:avLst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0390001-08A3-103A-6AF1-DA4FD79E6EDC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4123528" y="4359613"/>
            <a:ext cx="5284632" cy="0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249C9B0F-25F5-4678-25CD-80244C985B31}"/>
              </a:ext>
            </a:extLst>
          </p:cNvPr>
          <p:cNvCxnSpPr>
            <a:cxnSpLocks/>
            <a:stCxn id="26" idx="0"/>
            <a:endCxn id="32" idx="1"/>
          </p:cNvCxnSpPr>
          <p:nvPr/>
        </p:nvCxnSpPr>
        <p:spPr>
          <a:xfrm rot="5400000" flipH="1" flipV="1">
            <a:off x="5414625" y="3757011"/>
            <a:ext cx="896340" cy="3428356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30DA3B9B-5A42-2A05-99D8-7ABBC13921EC}"/>
              </a:ext>
            </a:extLst>
          </p:cNvPr>
          <p:cNvSpPr/>
          <p:nvPr/>
        </p:nvSpPr>
        <p:spPr>
          <a:xfrm>
            <a:off x="7868432" y="5863595"/>
            <a:ext cx="619760" cy="6662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648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F7E23-1AD5-13DE-1387-266F7A480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119BC38-5B16-EE74-FBCE-10B9616A673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C934376-725C-FEF4-8946-E3F338533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2F3D5739-DE7B-193B-649F-23FF210E6AD8}"/>
              </a:ext>
            </a:extLst>
          </p:cNvPr>
          <p:cNvGrpSpPr/>
          <p:nvPr/>
        </p:nvGrpSpPr>
        <p:grpSpPr>
          <a:xfrm>
            <a:off x="674377" y="1016765"/>
            <a:ext cx="10326997" cy="478193"/>
            <a:chOff x="674377" y="1225112"/>
            <a:chExt cx="10326997" cy="47819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311CB6B6-5F3C-68D0-2226-0BFCCFFD3324}"/>
                </a:ext>
              </a:extLst>
            </p:cNvPr>
            <p:cNvSpPr/>
            <p:nvPr/>
          </p:nvSpPr>
          <p:spPr>
            <a:xfrm>
              <a:off x="674377" y="1225112"/>
              <a:ext cx="10326997" cy="476682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2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des êtres vivants dans le réseau trophique.</a:t>
              </a:r>
              <a:endParaRPr lang="fr-FR" sz="22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DBD9BD30-0D5F-69C9-3C6C-347F181F3D42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91C060B6-3264-DD92-2882-492A7D1D9FF4}"/>
              </a:ext>
            </a:extLst>
          </p:cNvPr>
          <p:cNvSpPr txBox="1"/>
          <p:nvPr/>
        </p:nvSpPr>
        <p:spPr>
          <a:xfrm>
            <a:off x="742471" y="1667989"/>
            <a:ext cx="3381057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i="0" noProof="0" dirty="0">
                <a:solidFill>
                  <a:srgbClr val="000000"/>
                </a:solidFill>
                <a:effectLst/>
                <a:latin typeface="-apple-system"/>
              </a:rPr>
              <a:t>Exemple 2 : le lion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098C8E6-C463-7210-B322-85C1A6F34D48}"/>
              </a:ext>
            </a:extLst>
          </p:cNvPr>
          <p:cNvSpPr txBox="1"/>
          <p:nvPr/>
        </p:nvSpPr>
        <p:spPr>
          <a:xfrm>
            <a:off x="8334411" y="2302685"/>
            <a:ext cx="2666963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2200" b="1" i="0" noProof="0" dirty="0">
                <a:solidFill>
                  <a:srgbClr val="000000"/>
                </a:solidFill>
                <a:effectLst/>
                <a:latin typeface="-apple-system"/>
              </a:rPr>
              <a:t>Trois (3) flèches arrivant vers le lion.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886D7ECA-2223-9ED0-BAEF-40461F6B2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314" y="2304196"/>
            <a:ext cx="6479663" cy="3583490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BD8E60C-3420-76D0-7CFD-CF68C4D0597E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5162028" y="2687406"/>
            <a:ext cx="3172383" cy="271617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49736EAC-A678-81D3-2C93-76B51C22048F}"/>
              </a:ext>
            </a:extLst>
          </p:cNvPr>
          <p:cNvSpPr txBox="1"/>
          <p:nvPr/>
        </p:nvSpPr>
        <p:spPr>
          <a:xfrm>
            <a:off x="8334411" y="3909460"/>
            <a:ext cx="2666963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2200" b="1" i="0" noProof="0" dirty="0">
                <a:solidFill>
                  <a:srgbClr val="000000"/>
                </a:solidFill>
                <a:effectLst/>
                <a:latin typeface="-apple-system"/>
              </a:rPr>
              <a:t>Donc le lion est impliqué dans trois chaînes alimentaires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A394C1F-CC9C-3505-58F7-38E1E61AC2F6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5914383" y="2687406"/>
            <a:ext cx="2420028" cy="678113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D12BDAD-9C7C-FF85-D928-F6E280DDB279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6122727" y="2687406"/>
            <a:ext cx="2211684" cy="72457"/>
          </a:xfrm>
          <a:prstGeom prst="straightConnector1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lèche : bas 54">
            <a:extLst>
              <a:ext uri="{FF2B5EF4-FFF2-40B4-BE49-F238E27FC236}">
                <a16:creationId xmlns:a16="http://schemas.microsoft.com/office/drawing/2014/main" id="{99BE07E4-E30F-E47B-052E-F793646B963F}"/>
              </a:ext>
            </a:extLst>
          </p:cNvPr>
          <p:cNvSpPr/>
          <p:nvPr/>
        </p:nvSpPr>
        <p:spPr>
          <a:xfrm>
            <a:off x="9201593" y="3365519"/>
            <a:ext cx="1145893" cy="3481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414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673DB-C012-8920-B0FE-032283DA8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8F894EB3-E24B-3B53-8A45-4D63D380B5C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7AF33CDE-CA79-DC78-F5BF-0CFF86F2C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384B8F50-730C-C8B0-1E37-75411E3DA82D}"/>
              </a:ext>
            </a:extLst>
          </p:cNvPr>
          <p:cNvSpPr txBox="1"/>
          <p:nvPr/>
        </p:nvSpPr>
        <p:spPr>
          <a:xfrm>
            <a:off x="1072253" y="1730036"/>
            <a:ext cx="13458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/>
              <a:t>Le lion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D38040A-6431-61FC-3E12-1F01F20CED4B}"/>
              </a:ext>
            </a:extLst>
          </p:cNvPr>
          <p:cNvGrpSpPr/>
          <p:nvPr/>
        </p:nvGrpSpPr>
        <p:grpSpPr>
          <a:xfrm>
            <a:off x="674377" y="1016765"/>
            <a:ext cx="10326997" cy="478193"/>
            <a:chOff x="674377" y="1225112"/>
            <a:chExt cx="10326997" cy="47819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C523CC02-E8A5-49DE-E427-0AF25B8B292A}"/>
                </a:ext>
              </a:extLst>
            </p:cNvPr>
            <p:cNvSpPr/>
            <p:nvPr/>
          </p:nvSpPr>
          <p:spPr>
            <a:xfrm>
              <a:off x="674377" y="1225112"/>
              <a:ext cx="10326997" cy="476682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2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des êtres vivants dans le réseau trophique.</a:t>
              </a:r>
              <a:endParaRPr lang="fr-FR" sz="22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40E9195C-7B0E-6C5D-9ED0-A895ED069E09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A5A9EB8-18DD-EE29-3975-C4C0CBEEE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193" y="1647338"/>
            <a:ext cx="6443196" cy="3563322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1C7A617-CD73-8B3E-AFCA-38D132F11952}"/>
              </a:ext>
            </a:extLst>
          </p:cNvPr>
          <p:cNvSpPr/>
          <p:nvPr/>
        </p:nvSpPr>
        <p:spPr>
          <a:xfrm>
            <a:off x="956115" y="4069163"/>
            <a:ext cx="1805145" cy="6096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La 1</a:t>
            </a:r>
            <a:r>
              <a:rPr lang="fr-FR" b="1" baseline="30000" noProof="0" dirty="0"/>
              <a:t>ère</a:t>
            </a:r>
            <a:r>
              <a:rPr lang="fr-FR" b="1" noProof="0" dirty="0"/>
              <a:t> Chaîne alimentaire</a:t>
            </a: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CE8489FD-5273-7D18-24C0-89A6869CBD1B}"/>
              </a:ext>
            </a:extLst>
          </p:cNvPr>
          <p:cNvSpPr/>
          <p:nvPr/>
        </p:nvSpPr>
        <p:spPr>
          <a:xfrm>
            <a:off x="3023477" y="1545150"/>
            <a:ext cx="6601968" cy="3767699"/>
          </a:xfrm>
          <a:custGeom>
            <a:avLst/>
            <a:gdLst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5779776 w 6601968"/>
              <a:gd name="connsiteY16" fmla="*/ 2603992 h 3767699"/>
              <a:gd name="connsiteX17" fmla="*/ 5645664 w 6601968"/>
              <a:gd name="connsiteY17" fmla="*/ 1811512 h 3767699"/>
              <a:gd name="connsiteX18" fmla="*/ 5493264 w 6601968"/>
              <a:gd name="connsiteY18" fmla="*/ 1092184 h 3767699"/>
              <a:gd name="connsiteX19" fmla="*/ 5438400 w 6601968"/>
              <a:gd name="connsiteY19" fmla="*/ 46429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01968" h="3767699">
                <a:moveTo>
                  <a:pt x="4826514" y="52816"/>
                </a:moveTo>
                <a:cubicBezTo>
                  <a:pt x="4717294" y="50022"/>
                  <a:pt x="4609852" y="62468"/>
                  <a:pt x="4542288" y="92440"/>
                </a:cubicBezTo>
                <a:cubicBezTo>
                  <a:pt x="4407160" y="152384"/>
                  <a:pt x="4310640" y="335264"/>
                  <a:pt x="4310640" y="464296"/>
                </a:cubicBezTo>
                <a:cubicBezTo>
                  <a:pt x="4310640" y="593328"/>
                  <a:pt x="4447800" y="719312"/>
                  <a:pt x="4542288" y="866632"/>
                </a:cubicBezTo>
                <a:cubicBezTo>
                  <a:pt x="4636776" y="1013952"/>
                  <a:pt x="4795272" y="1157208"/>
                  <a:pt x="4877568" y="1348216"/>
                </a:cubicBezTo>
                <a:cubicBezTo>
                  <a:pt x="4959864" y="1539224"/>
                  <a:pt x="5064512" y="1829800"/>
                  <a:pt x="5036064" y="2012680"/>
                </a:cubicBezTo>
                <a:cubicBezTo>
                  <a:pt x="5007616" y="2195560"/>
                  <a:pt x="4866392" y="2368280"/>
                  <a:pt x="4706880" y="2445496"/>
                </a:cubicBezTo>
                <a:cubicBezTo>
                  <a:pt x="4547368" y="2522712"/>
                  <a:pt x="4268984" y="2488168"/>
                  <a:pt x="4078992" y="2475976"/>
                </a:cubicBezTo>
                <a:cubicBezTo>
                  <a:pt x="3889000" y="2463784"/>
                  <a:pt x="3764032" y="2377424"/>
                  <a:pt x="3566928" y="2372344"/>
                </a:cubicBezTo>
                <a:cubicBezTo>
                  <a:pt x="3369824" y="2367264"/>
                  <a:pt x="3073152" y="2372344"/>
                  <a:pt x="2896368" y="2445496"/>
                </a:cubicBezTo>
                <a:cubicBezTo>
                  <a:pt x="2719584" y="2518648"/>
                  <a:pt x="2551944" y="2668000"/>
                  <a:pt x="2506224" y="2811256"/>
                </a:cubicBezTo>
                <a:cubicBezTo>
                  <a:pt x="2460504" y="2954512"/>
                  <a:pt x="2541784" y="3161776"/>
                  <a:pt x="2622048" y="3305032"/>
                </a:cubicBezTo>
                <a:cubicBezTo>
                  <a:pt x="2702312" y="3448288"/>
                  <a:pt x="2775464" y="3607800"/>
                  <a:pt x="2987808" y="3670792"/>
                </a:cubicBezTo>
                <a:cubicBezTo>
                  <a:pt x="3200152" y="3733784"/>
                  <a:pt x="3549656" y="3720576"/>
                  <a:pt x="3896112" y="3682984"/>
                </a:cubicBezTo>
                <a:cubicBezTo>
                  <a:pt x="4242568" y="3645392"/>
                  <a:pt x="4778000" y="3544808"/>
                  <a:pt x="5066544" y="3445240"/>
                </a:cubicBezTo>
                <a:cubicBezTo>
                  <a:pt x="5355088" y="3345672"/>
                  <a:pt x="5508504" y="3225784"/>
                  <a:pt x="5627376" y="3085576"/>
                </a:cubicBezTo>
                <a:cubicBezTo>
                  <a:pt x="5746248" y="2945368"/>
                  <a:pt x="5776728" y="2816336"/>
                  <a:pt x="5779776" y="2603992"/>
                </a:cubicBezTo>
                <a:cubicBezTo>
                  <a:pt x="5782824" y="2391648"/>
                  <a:pt x="5753360" y="2116312"/>
                  <a:pt x="5645664" y="1811512"/>
                </a:cubicBezTo>
                <a:cubicBezTo>
                  <a:pt x="5537968" y="1506712"/>
                  <a:pt x="5527808" y="1316720"/>
                  <a:pt x="5493264" y="1092184"/>
                </a:cubicBezTo>
                <a:cubicBezTo>
                  <a:pt x="5458720" y="867648"/>
                  <a:pt x="5500376" y="628888"/>
                  <a:pt x="5438400" y="464296"/>
                </a:cubicBezTo>
                <a:cubicBezTo>
                  <a:pt x="5376424" y="299704"/>
                  <a:pt x="5270760" y="166608"/>
                  <a:pt x="5121408" y="104632"/>
                </a:cubicBezTo>
                <a:cubicBezTo>
                  <a:pt x="5046732" y="73644"/>
                  <a:pt x="4935734" y="55610"/>
                  <a:pt x="4826514" y="52816"/>
                </a:cubicBezTo>
                <a:close/>
                <a:moveTo>
                  <a:pt x="0" y="0"/>
                </a:moveTo>
                <a:lnTo>
                  <a:pt x="6601968" y="0"/>
                </a:lnTo>
                <a:lnTo>
                  <a:pt x="6601968" y="3767699"/>
                </a:lnTo>
                <a:lnTo>
                  <a:pt x="0" y="3767699"/>
                </a:lnTo>
                <a:close/>
              </a:path>
            </a:pathLst>
          </a:custGeom>
          <a:solidFill>
            <a:schemeClr val="bg1">
              <a:lumMod val="85000"/>
              <a:alpha val="56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535C350-F8D5-6825-4846-37B4DC4CD211}"/>
              </a:ext>
            </a:extLst>
          </p:cNvPr>
          <p:cNvSpPr txBox="1"/>
          <p:nvPr/>
        </p:nvSpPr>
        <p:spPr>
          <a:xfrm>
            <a:off x="6976598" y="5500741"/>
            <a:ext cx="343740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-apple-system"/>
              </a:rPr>
              <a:t>L</a:t>
            </a:r>
            <a:r>
              <a:rPr lang="fr-FR" b="1" noProof="0" dirty="0">
                <a:solidFill>
                  <a:srgbClr val="000000"/>
                </a:solidFill>
                <a:latin typeface="-apple-system"/>
              </a:rPr>
              <a:t>e </a:t>
            </a:r>
            <a:r>
              <a:rPr lang="fr-FR" b="1" dirty="0">
                <a:solidFill>
                  <a:srgbClr val="000000"/>
                </a:solidFill>
                <a:latin typeface="-apple-system"/>
              </a:rPr>
              <a:t>Lion</a:t>
            </a:r>
            <a:r>
              <a:rPr lang="fr-FR" b="1" i="0" noProof="0" dirty="0">
                <a:solidFill>
                  <a:srgbClr val="000000"/>
                </a:solidFill>
                <a:effectLst/>
                <a:latin typeface="-apple-system"/>
              </a:rPr>
              <a:t> occupe la 3</a:t>
            </a:r>
            <a:r>
              <a:rPr lang="fr-FR" b="1" i="0" baseline="30000" noProof="0" dirty="0">
                <a:solidFill>
                  <a:srgbClr val="000000"/>
                </a:solidFill>
                <a:effectLst/>
                <a:latin typeface="-apple-system"/>
              </a:rPr>
              <a:t>ème</a:t>
            </a:r>
            <a:r>
              <a:rPr lang="fr-FR" b="1" i="0" noProof="0" dirty="0">
                <a:solidFill>
                  <a:srgbClr val="000000"/>
                </a:solidFill>
                <a:effectLst/>
                <a:latin typeface="-apple-system"/>
              </a:rPr>
              <a:t> place : donc c’est un consommateur 2.</a:t>
            </a:r>
            <a:endParaRPr lang="fr-FR" b="1" noProof="0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DC3D8CC-B1FE-F748-4BED-7ED148E35705}"/>
              </a:ext>
            </a:extLst>
          </p:cNvPr>
          <p:cNvGrpSpPr/>
          <p:nvPr/>
        </p:nvGrpSpPr>
        <p:grpSpPr>
          <a:xfrm>
            <a:off x="1149076" y="5571970"/>
            <a:ext cx="4646229" cy="538530"/>
            <a:chOff x="988732" y="2294297"/>
            <a:chExt cx="4646229" cy="53853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BFF996C4-01C1-BCB0-2329-B5B2013B7F14}"/>
                </a:ext>
              </a:extLst>
            </p:cNvPr>
            <p:cNvSpPr/>
            <p:nvPr/>
          </p:nvSpPr>
          <p:spPr>
            <a:xfrm>
              <a:off x="988732" y="2294297"/>
              <a:ext cx="13931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A11E6AF-1A17-78F4-BFCA-8790585EEFB2}"/>
                </a:ext>
              </a:extLst>
            </p:cNvPr>
            <p:cNvSpPr/>
            <p:nvPr/>
          </p:nvSpPr>
          <p:spPr>
            <a:xfrm>
              <a:off x="3103796" y="2322049"/>
              <a:ext cx="8536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Topi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9E1E8DA-4423-B48E-E151-2E3A5E7AC9DC}"/>
                </a:ext>
              </a:extLst>
            </p:cNvPr>
            <p:cNvSpPr/>
            <p:nvPr/>
          </p:nvSpPr>
          <p:spPr>
            <a:xfrm>
              <a:off x="4679380" y="2322049"/>
              <a:ext cx="9555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Lion </a:t>
              </a:r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6BE5C5D5-F86F-69D8-CEF4-087D4EE36014}"/>
                </a:ext>
              </a:extLst>
            </p:cNvPr>
            <p:cNvCxnSpPr>
              <a:cxnSpLocks/>
            </p:cNvCxnSpPr>
            <p:nvPr/>
          </p:nvCxnSpPr>
          <p:spPr>
            <a:xfrm>
              <a:off x="2480912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9C40ADA9-99CF-9F0D-C302-FB81C9D3F55F}"/>
                </a:ext>
              </a:extLst>
            </p:cNvPr>
            <p:cNvCxnSpPr>
              <a:cxnSpLocks/>
            </p:cNvCxnSpPr>
            <p:nvPr/>
          </p:nvCxnSpPr>
          <p:spPr>
            <a:xfrm>
              <a:off x="4058919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DDC137E6-C728-5348-2068-53416BA7A601}"/>
              </a:ext>
            </a:extLst>
          </p:cNvPr>
          <p:cNvSpPr/>
          <p:nvPr/>
        </p:nvSpPr>
        <p:spPr>
          <a:xfrm>
            <a:off x="6207327" y="5500741"/>
            <a:ext cx="619760" cy="66627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84629AB-519E-8E1E-C651-2716E1A4D56D}"/>
              </a:ext>
            </a:extLst>
          </p:cNvPr>
          <p:cNvSpPr/>
          <p:nvPr/>
        </p:nvSpPr>
        <p:spPr>
          <a:xfrm>
            <a:off x="956115" y="1630652"/>
            <a:ext cx="1680496" cy="548532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3A8DACA5-E9B3-8EE0-3CC5-528B3A0E4638}"/>
              </a:ext>
            </a:extLst>
          </p:cNvPr>
          <p:cNvSpPr/>
          <p:nvPr/>
        </p:nvSpPr>
        <p:spPr>
          <a:xfrm>
            <a:off x="7069673" y="1545149"/>
            <a:ext cx="1680496" cy="791717"/>
          </a:xfrm>
          <a:prstGeom prst="round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93F269C-724B-793F-1A81-71D21BB999DD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2636611" y="1941008"/>
            <a:ext cx="4433062" cy="14710"/>
          </a:xfrm>
          <a:prstGeom prst="straightConnector1">
            <a:avLst/>
          </a:prstGeom>
          <a:ln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lèche : bas 38">
            <a:extLst>
              <a:ext uri="{FF2B5EF4-FFF2-40B4-BE49-F238E27FC236}">
                <a16:creationId xmlns:a16="http://schemas.microsoft.com/office/drawing/2014/main" id="{B61D471F-8003-7704-D1CF-32259E41BE6C}"/>
              </a:ext>
            </a:extLst>
          </p:cNvPr>
          <p:cNvSpPr/>
          <p:nvPr/>
        </p:nvSpPr>
        <p:spPr>
          <a:xfrm>
            <a:off x="1469985" y="4942390"/>
            <a:ext cx="856526" cy="26827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78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4" grpId="0" animBg="1"/>
      <p:bldP spid="33" grpId="0" animBg="1"/>
      <p:bldP spid="3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71F1B-5130-FB8E-F7F0-9EACAE3B5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784FAAD6-E4C6-0272-33D2-4A1117941DB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B1477F4-442E-2474-7E7C-6EFC8B202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930E65E8-9A42-DAAC-29D9-02C794EDBFCF}"/>
              </a:ext>
            </a:extLst>
          </p:cNvPr>
          <p:cNvSpPr txBox="1"/>
          <p:nvPr/>
        </p:nvSpPr>
        <p:spPr>
          <a:xfrm>
            <a:off x="911727" y="1597958"/>
            <a:ext cx="17360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/>
              <a:t>Le lion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365763F7-92B3-1106-0B92-AB6DAD866BCB}"/>
              </a:ext>
            </a:extLst>
          </p:cNvPr>
          <p:cNvGrpSpPr/>
          <p:nvPr/>
        </p:nvGrpSpPr>
        <p:grpSpPr>
          <a:xfrm>
            <a:off x="674377" y="1016765"/>
            <a:ext cx="10326997" cy="478193"/>
            <a:chOff x="674377" y="1225112"/>
            <a:chExt cx="10326997" cy="47819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5379811C-6B99-8B0C-CCAD-3A0CB95E368B}"/>
                </a:ext>
              </a:extLst>
            </p:cNvPr>
            <p:cNvSpPr/>
            <p:nvPr/>
          </p:nvSpPr>
          <p:spPr>
            <a:xfrm>
              <a:off x="674377" y="1225112"/>
              <a:ext cx="10326997" cy="476682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2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des êtres vivants dans le réseau trophique.</a:t>
              </a:r>
              <a:endParaRPr lang="fr-FR" sz="22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7F9AB3B-CDDA-AA44-1C9F-BDB3F56CFD2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AB1C5E13-A57B-D672-4A38-74B6073EC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193" y="1647338"/>
            <a:ext cx="6443196" cy="3563322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C53191D-BE8C-121C-426B-A5CCB179F723}"/>
              </a:ext>
            </a:extLst>
          </p:cNvPr>
          <p:cNvSpPr/>
          <p:nvPr/>
        </p:nvSpPr>
        <p:spPr>
          <a:xfrm>
            <a:off x="3023477" y="1545150"/>
            <a:ext cx="6601968" cy="3767699"/>
          </a:xfrm>
          <a:custGeom>
            <a:avLst/>
            <a:gdLst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5779776 w 6601968"/>
              <a:gd name="connsiteY16" fmla="*/ 2603992 h 3767699"/>
              <a:gd name="connsiteX17" fmla="*/ 5645664 w 6601968"/>
              <a:gd name="connsiteY17" fmla="*/ 1811512 h 3767699"/>
              <a:gd name="connsiteX18" fmla="*/ 5493264 w 6601968"/>
              <a:gd name="connsiteY18" fmla="*/ 1092184 h 3767699"/>
              <a:gd name="connsiteX19" fmla="*/ 5438400 w 6601968"/>
              <a:gd name="connsiteY19" fmla="*/ 46429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5779776 w 6601968"/>
              <a:gd name="connsiteY16" fmla="*/ 2603992 h 3767699"/>
              <a:gd name="connsiteX17" fmla="*/ 6367024 w 6601968"/>
              <a:gd name="connsiteY17" fmla="*/ 1765792 h 3767699"/>
              <a:gd name="connsiteX18" fmla="*/ 5493264 w 6601968"/>
              <a:gd name="connsiteY18" fmla="*/ 1092184 h 3767699"/>
              <a:gd name="connsiteX19" fmla="*/ 5438400 w 6601968"/>
              <a:gd name="connsiteY19" fmla="*/ 46429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6079496 w 6601968"/>
              <a:gd name="connsiteY16" fmla="*/ 2644632 h 3767699"/>
              <a:gd name="connsiteX17" fmla="*/ 6367024 w 6601968"/>
              <a:gd name="connsiteY17" fmla="*/ 1765792 h 3767699"/>
              <a:gd name="connsiteX18" fmla="*/ 5493264 w 6601968"/>
              <a:gd name="connsiteY18" fmla="*/ 1092184 h 3767699"/>
              <a:gd name="connsiteX19" fmla="*/ 5438400 w 6601968"/>
              <a:gd name="connsiteY19" fmla="*/ 46429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6079496 w 6601968"/>
              <a:gd name="connsiteY16" fmla="*/ 2644632 h 3767699"/>
              <a:gd name="connsiteX17" fmla="*/ 6367024 w 6601968"/>
              <a:gd name="connsiteY17" fmla="*/ 1765792 h 3767699"/>
              <a:gd name="connsiteX18" fmla="*/ 6087624 w 6601968"/>
              <a:gd name="connsiteY18" fmla="*/ 878824 h 3767699"/>
              <a:gd name="connsiteX19" fmla="*/ 5438400 w 6601968"/>
              <a:gd name="connsiteY19" fmla="*/ 46429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6079496 w 6601968"/>
              <a:gd name="connsiteY16" fmla="*/ 2644632 h 3767699"/>
              <a:gd name="connsiteX17" fmla="*/ 6367024 w 6601968"/>
              <a:gd name="connsiteY17" fmla="*/ 1765792 h 3767699"/>
              <a:gd name="connsiteX18" fmla="*/ 6087624 w 6601968"/>
              <a:gd name="connsiteY18" fmla="*/ 878824 h 3767699"/>
              <a:gd name="connsiteX19" fmla="*/ 5540000 w 6601968"/>
              <a:gd name="connsiteY19" fmla="*/ 36777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6079496 w 6601968"/>
              <a:gd name="connsiteY16" fmla="*/ 2644632 h 3767699"/>
              <a:gd name="connsiteX17" fmla="*/ 6483864 w 6601968"/>
              <a:gd name="connsiteY17" fmla="*/ 1714992 h 3767699"/>
              <a:gd name="connsiteX18" fmla="*/ 6087624 w 6601968"/>
              <a:gd name="connsiteY18" fmla="*/ 878824 h 3767699"/>
              <a:gd name="connsiteX19" fmla="*/ 5540000 w 6601968"/>
              <a:gd name="connsiteY19" fmla="*/ 36777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27376 w 6601968"/>
              <a:gd name="connsiteY15" fmla="*/ 3085576 h 3767699"/>
              <a:gd name="connsiteX16" fmla="*/ 6186176 w 6601968"/>
              <a:gd name="connsiteY16" fmla="*/ 2548112 h 3767699"/>
              <a:gd name="connsiteX17" fmla="*/ 6483864 w 6601968"/>
              <a:gd name="connsiteY17" fmla="*/ 1714992 h 3767699"/>
              <a:gd name="connsiteX18" fmla="*/ 6087624 w 6601968"/>
              <a:gd name="connsiteY18" fmla="*/ 878824 h 3767699"/>
              <a:gd name="connsiteX19" fmla="*/ 5540000 w 6601968"/>
              <a:gd name="connsiteY19" fmla="*/ 36777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483864 w 6601968"/>
              <a:gd name="connsiteY17" fmla="*/ 1714992 h 3767699"/>
              <a:gd name="connsiteX18" fmla="*/ 6087624 w 6601968"/>
              <a:gd name="connsiteY18" fmla="*/ 878824 h 3767699"/>
              <a:gd name="connsiteX19" fmla="*/ 5540000 w 6601968"/>
              <a:gd name="connsiteY19" fmla="*/ 36777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483864 w 6601968"/>
              <a:gd name="connsiteY17" fmla="*/ 1714992 h 3767699"/>
              <a:gd name="connsiteX18" fmla="*/ 6148584 w 6601968"/>
              <a:gd name="connsiteY18" fmla="*/ 868664 h 3767699"/>
              <a:gd name="connsiteX19" fmla="*/ 5540000 w 6601968"/>
              <a:gd name="connsiteY19" fmla="*/ 36777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483864 w 6601968"/>
              <a:gd name="connsiteY17" fmla="*/ 1714992 h 3767699"/>
              <a:gd name="connsiteX18" fmla="*/ 6148584 w 6601968"/>
              <a:gd name="connsiteY18" fmla="*/ 86866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483864 w 6601968"/>
              <a:gd name="connsiteY17" fmla="*/ 1714992 h 3767699"/>
              <a:gd name="connsiteX18" fmla="*/ 6133344 w 6601968"/>
              <a:gd name="connsiteY18" fmla="*/ 90422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33344 w 6601968"/>
              <a:gd name="connsiteY18" fmla="*/ 90422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4877568 w 6601968"/>
              <a:gd name="connsiteY4" fmla="*/ 134821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70328 w 6601968"/>
              <a:gd name="connsiteY4" fmla="*/ 1343136 h 3767699"/>
              <a:gd name="connsiteX5" fmla="*/ 5036064 w 6601968"/>
              <a:gd name="connsiteY5" fmla="*/ 201268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70328 w 6601968"/>
              <a:gd name="connsiteY4" fmla="*/ 1343136 h 3767699"/>
              <a:gd name="connsiteX5" fmla="*/ 5508504 w 6601968"/>
              <a:gd name="connsiteY5" fmla="*/ 1926320 h 3767699"/>
              <a:gd name="connsiteX6" fmla="*/ 4706880 w 6601968"/>
              <a:gd name="connsiteY6" fmla="*/ 244549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70328 w 6601968"/>
              <a:gd name="connsiteY4" fmla="*/ 1343136 h 3767699"/>
              <a:gd name="connsiteX5" fmla="*/ 5508504 w 6601968"/>
              <a:gd name="connsiteY5" fmla="*/ 1926320 h 3767699"/>
              <a:gd name="connsiteX6" fmla="*/ 4732280 w 6601968"/>
              <a:gd name="connsiteY6" fmla="*/ 2354056 h 3767699"/>
              <a:gd name="connsiteX7" fmla="*/ 4078992 w 6601968"/>
              <a:gd name="connsiteY7" fmla="*/ 24759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70328 w 6601968"/>
              <a:gd name="connsiteY4" fmla="*/ 1343136 h 3767699"/>
              <a:gd name="connsiteX5" fmla="*/ 5508504 w 6601968"/>
              <a:gd name="connsiteY5" fmla="*/ 1926320 h 3767699"/>
              <a:gd name="connsiteX6" fmla="*/ 4732280 w 6601968"/>
              <a:gd name="connsiteY6" fmla="*/ 235405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70328 w 6601968"/>
              <a:gd name="connsiteY4" fmla="*/ 1343136 h 3767699"/>
              <a:gd name="connsiteX5" fmla="*/ 5508504 w 6601968"/>
              <a:gd name="connsiteY5" fmla="*/ 192632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70328 w 6601968"/>
              <a:gd name="connsiteY4" fmla="*/ 134313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26514 w 6601968"/>
              <a:gd name="connsiteY0" fmla="*/ 5281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826514 w 6601968"/>
              <a:gd name="connsiteY21" fmla="*/ 5281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65554 w 6601968"/>
              <a:gd name="connsiteY0" fmla="*/ 5789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76555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542288 w 6601968"/>
              <a:gd name="connsiteY1" fmla="*/ 924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21408 w 6601968"/>
              <a:gd name="connsiteY20" fmla="*/ 10463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10640 w 6601968"/>
              <a:gd name="connsiteY2" fmla="*/ 464296 h 3767699"/>
              <a:gd name="connsiteX3" fmla="*/ 4542288 w 6601968"/>
              <a:gd name="connsiteY3" fmla="*/ 86663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10640 w 6601968"/>
              <a:gd name="connsiteY2" fmla="*/ 464296 h 3767699"/>
              <a:gd name="connsiteX3" fmla="*/ 4699768 w 6601968"/>
              <a:gd name="connsiteY3" fmla="*/ 91743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10640 w 6601968"/>
              <a:gd name="connsiteY2" fmla="*/ 464296 h 3767699"/>
              <a:gd name="connsiteX3" fmla="*/ 4669288 w 6601968"/>
              <a:gd name="connsiteY3" fmla="*/ 95807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10640 w 6601968"/>
              <a:gd name="connsiteY2" fmla="*/ 464296 h 3767699"/>
              <a:gd name="connsiteX3" fmla="*/ 4689608 w 6601968"/>
              <a:gd name="connsiteY3" fmla="*/ 93267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20800 w 6601968"/>
              <a:gd name="connsiteY2" fmla="*/ 499856 h 3767699"/>
              <a:gd name="connsiteX3" fmla="*/ 4689608 w 6601968"/>
              <a:gd name="connsiteY3" fmla="*/ 93267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266952 w 6601968"/>
              <a:gd name="connsiteY7" fmla="*/ 2425176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20800 w 6601968"/>
              <a:gd name="connsiteY2" fmla="*/ 499856 h 3767699"/>
              <a:gd name="connsiteX3" fmla="*/ 4689608 w 6601968"/>
              <a:gd name="connsiteY3" fmla="*/ 93267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622048 w 6601968"/>
              <a:gd name="connsiteY11" fmla="*/ 3305032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20800 w 6601968"/>
              <a:gd name="connsiteY2" fmla="*/ 499856 h 3767699"/>
              <a:gd name="connsiteX3" fmla="*/ 4689608 w 6601968"/>
              <a:gd name="connsiteY3" fmla="*/ 93267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4858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20800 w 6601968"/>
              <a:gd name="connsiteY2" fmla="*/ 499856 h 3767699"/>
              <a:gd name="connsiteX3" fmla="*/ 4689608 w 6601968"/>
              <a:gd name="connsiteY3" fmla="*/ 932672 h 3767699"/>
              <a:gd name="connsiteX4" fmla="*/ 5385568 w 6601968"/>
              <a:gd name="connsiteY4" fmla="*/ 1348216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7906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20800 w 6601968"/>
              <a:gd name="connsiteY2" fmla="*/ 499856 h 3767699"/>
              <a:gd name="connsiteX3" fmla="*/ 4689608 w 6601968"/>
              <a:gd name="connsiteY3" fmla="*/ 932672 h 3767699"/>
              <a:gd name="connsiteX4" fmla="*/ 5470912 w 6601968"/>
              <a:gd name="connsiteY4" fmla="*/ 1323832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7906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20800 w 6601968"/>
              <a:gd name="connsiteY2" fmla="*/ 499856 h 3767699"/>
              <a:gd name="connsiteX3" fmla="*/ 4726184 w 6601968"/>
              <a:gd name="connsiteY3" fmla="*/ 932672 h 3767699"/>
              <a:gd name="connsiteX4" fmla="*/ 5470912 w 6601968"/>
              <a:gd name="connsiteY4" fmla="*/ 1323832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7906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796034 w 6601968"/>
              <a:gd name="connsiteY0" fmla="*/ 57896 h 3767699"/>
              <a:gd name="connsiteX1" fmla="*/ 4491488 w 6601968"/>
              <a:gd name="connsiteY1" fmla="*/ 117840 h 3767699"/>
              <a:gd name="connsiteX2" fmla="*/ 4345184 w 6601968"/>
              <a:gd name="connsiteY2" fmla="*/ 591296 h 3767699"/>
              <a:gd name="connsiteX3" fmla="*/ 4726184 w 6601968"/>
              <a:gd name="connsiteY3" fmla="*/ 932672 h 3767699"/>
              <a:gd name="connsiteX4" fmla="*/ 5470912 w 6601968"/>
              <a:gd name="connsiteY4" fmla="*/ 1323832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7906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796034 w 6601968"/>
              <a:gd name="connsiteY21" fmla="*/ 57896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81378 w 6601968"/>
              <a:gd name="connsiteY0" fmla="*/ 45704 h 3767699"/>
              <a:gd name="connsiteX1" fmla="*/ 4491488 w 6601968"/>
              <a:gd name="connsiteY1" fmla="*/ 117840 h 3767699"/>
              <a:gd name="connsiteX2" fmla="*/ 4345184 w 6601968"/>
              <a:gd name="connsiteY2" fmla="*/ 591296 h 3767699"/>
              <a:gd name="connsiteX3" fmla="*/ 4726184 w 6601968"/>
              <a:gd name="connsiteY3" fmla="*/ 932672 h 3767699"/>
              <a:gd name="connsiteX4" fmla="*/ 5470912 w 6601968"/>
              <a:gd name="connsiteY4" fmla="*/ 1323832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79064 w 6601968"/>
              <a:gd name="connsiteY18" fmla="*/ 873744 h 3767699"/>
              <a:gd name="connsiteX19" fmla="*/ 5545080 w 6601968"/>
              <a:gd name="connsiteY19" fmla="*/ 327136 h 3767699"/>
              <a:gd name="connsiteX20" fmla="*/ 5141728 w 6601968"/>
              <a:gd name="connsiteY20" fmla="*/ 99552 h 3767699"/>
              <a:gd name="connsiteX21" fmla="*/ 4881378 w 6601968"/>
              <a:gd name="connsiteY21" fmla="*/ 45704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81378 w 6601968"/>
              <a:gd name="connsiteY0" fmla="*/ 45704 h 3767699"/>
              <a:gd name="connsiteX1" fmla="*/ 4491488 w 6601968"/>
              <a:gd name="connsiteY1" fmla="*/ 117840 h 3767699"/>
              <a:gd name="connsiteX2" fmla="*/ 4345184 w 6601968"/>
              <a:gd name="connsiteY2" fmla="*/ 591296 h 3767699"/>
              <a:gd name="connsiteX3" fmla="*/ 4726184 w 6601968"/>
              <a:gd name="connsiteY3" fmla="*/ 932672 h 3767699"/>
              <a:gd name="connsiteX4" fmla="*/ 5470912 w 6601968"/>
              <a:gd name="connsiteY4" fmla="*/ 1323832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79064 w 6601968"/>
              <a:gd name="connsiteY18" fmla="*/ 873744 h 3767699"/>
              <a:gd name="connsiteX19" fmla="*/ 5545080 w 6601968"/>
              <a:gd name="connsiteY19" fmla="*/ 327136 h 3767699"/>
              <a:gd name="connsiteX20" fmla="*/ 5263648 w 6601968"/>
              <a:gd name="connsiteY20" fmla="*/ 130032 h 3767699"/>
              <a:gd name="connsiteX21" fmla="*/ 4881378 w 6601968"/>
              <a:gd name="connsiteY21" fmla="*/ 45704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  <a:gd name="connsiteX0" fmla="*/ 4881378 w 6601968"/>
              <a:gd name="connsiteY0" fmla="*/ 45704 h 3767699"/>
              <a:gd name="connsiteX1" fmla="*/ 4491488 w 6601968"/>
              <a:gd name="connsiteY1" fmla="*/ 117840 h 3767699"/>
              <a:gd name="connsiteX2" fmla="*/ 4345184 w 6601968"/>
              <a:gd name="connsiteY2" fmla="*/ 591296 h 3767699"/>
              <a:gd name="connsiteX3" fmla="*/ 4726184 w 6601968"/>
              <a:gd name="connsiteY3" fmla="*/ 932672 h 3767699"/>
              <a:gd name="connsiteX4" fmla="*/ 5470912 w 6601968"/>
              <a:gd name="connsiteY4" fmla="*/ 1323832 h 3767699"/>
              <a:gd name="connsiteX5" fmla="*/ 5569464 w 6601968"/>
              <a:gd name="connsiteY5" fmla="*/ 1860280 h 3767699"/>
              <a:gd name="connsiteX6" fmla="*/ 5092960 w 6601968"/>
              <a:gd name="connsiteY6" fmla="*/ 2191496 h 3767699"/>
              <a:gd name="connsiteX7" fmla="*/ 4376680 w 6601968"/>
              <a:gd name="connsiteY7" fmla="*/ 2388600 h 3767699"/>
              <a:gd name="connsiteX8" fmla="*/ 3566928 w 6601968"/>
              <a:gd name="connsiteY8" fmla="*/ 2372344 h 3767699"/>
              <a:gd name="connsiteX9" fmla="*/ 2896368 w 6601968"/>
              <a:gd name="connsiteY9" fmla="*/ 2445496 h 3767699"/>
              <a:gd name="connsiteX10" fmla="*/ 2506224 w 6601968"/>
              <a:gd name="connsiteY10" fmla="*/ 2811256 h 3767699"/>
              <a:gd name="connsiteX11" fmla="*/ 2573280 w 6601968"/>
              <a:gd name="connsiteY11" fmla="*/ 3323320 h 3767699"/>
              <a:gd name="connsiteX12" fmla="*/ 2987808 w 6601968"/>
              <a:gd name="connsiteY12" fmla="*/ 3670792 h 3767699"/>
              <a:gd name="connsiteX13" fmla="*/ 3896112 w 6601968"/>
              <a:gd name="connsiteY13" fmla="*/ 3682984 h 3767699"/>
              <a:gd name="connsiteX14" fmla="*/ 5066544 w 6601968"/>
              <a:gd name="connsiteY14" fmla="*/ 3445240 h 3767699"/>
              <a:gd name="connsiteX15" fmla="*/ 5688336 w 6601968"/>
              <a:gd name="connsiteY15" fmla="*/ 3095736 h 3767699"/>
              <a:gd name="connsiteX16" fmla="*/ 6186176 w 6601968"/>
              <a:gd name="connsiteY16" fmla="*/ 2548112 h 3767699"/>
              <a:gd name="connsiteX17" fmla="*/ 6549904 w 6601968"/>
              <a:gd name="connsiteY17" fmla="*/ 1699752 h 3767699"/>
              <a:gd name="connsiteX18" fmla="*/ 6179064 w 6601968"/>
              <a:gd name="connsiteY18" fmla="*/ 873744 h 3767699"/>
              <a:gd name="connsiteX19" fmla="*/ 5667000 w 6601968"/>
              <a:gd name="connsiteY19" fmla="*/ 369808 h 3767699"/>
              <a:gd name="connsiteX20" fmla="*/ 5263648 w 6601968"/>
              <a:gd name="connsiteY20" fmla="*/ 130032 h 3767699"/>
              <a:gd name="connsiteX21" fmla="*/ 4881378 w 6601968"/>
              <a:gd name="connsiteY21" fmla="*/ 45704 h 3767699"/>
              <a:gd name="connsiteX22" fmla="*/ 0 w 6601968"/>
              <a:gd name="connsiteY22" fmla="*/ 0 h 3767699"/>
              <a:gd name="connsiteX23" fmla="*/ 6601968 w 6601968"/>
              <a:gd name="connsiteY23" fmla="*/ 0 h 3767699"/>
              <a:gd name="connsiteX24" fmla="*/ 6601968 w 6601968"/>
              <a:gd name="connsiteY24" fmla="*/ 3767699 h 3767699"/>
              <a:gd name="connsiteX25" fmla="*/ 0 w 6601968"/>
              <a:gd name="connsiteY25" fmla="*/ 3767699 h 3767699"/>
              <a:gd name="connsiteX26" fmla="*/ 0 w 6601968"/>
              <a:gd name="connsiteY26" fmla="*/ 0 h 376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601968" h="3767699">
                <a:moveTo>
                  <a:pt x="4881378" y="45704"/>
                </a:moveTo>
                <a:cubicBezTo>
                  <a:pt x="4752685" y="43672"/>
                  <a:pt x="4580854" y="26908"/>
                  <a:pt x="4491488" y="117840"/>
                </a:cubicBezTo>
                <a:cubicBezTo>
                  <a:pt x="4402122" y="208772"/>
                  <a:pt x="4306068" y="455491"/>
                  <a:pt x="4345184" y="591296"/>
                </a:cubicBezTo>
                <a:cubicBezTo>
                  <a:pt x="4384300" y="727101"/>
                  <a:pt x="4538563" y="810583"/>
                  <a:pt x="4726184" y="932672"/>
                </a:cubicBezTo>
                <a:cubicBezTo>
                  <a:pt x="4913805" y="1054761"/>
                  <a:pt x="5330365" y="1169231"/>
                  <a:pt x="5470912" y="1323832"/>
                </a:cubicBezTo>
                <a:cubicBezTo>
                  <a:pt x="5611459" y="1478433"/>
                  <a:pt x="5632456" y="1715669"/>
                  <a:pt x="5569464" y="1860280"/>
                </a:cubicBezTo>
                <a:cubicBezTo>
                  <a:pt x="5506472" y="2004891"/>
                  <a:pt x="5291757" y="2103443"/>
                  <a:pt x="5092960" y="2191496"/>
                </a:cubicBezTo>
                <a:cubicBezTo>
                  <a:pt x="4894163" y="2279549"/>
                  <a:pt x="4631019" y="2358459"/>
                  <a:pt x="4376680" y="2388600"/>
                </a:cubicBezTo>
                <a:cubicBezTo>
                  <a:pt x="4122341" y="2418741"/>
                  <a:pt x="3813647" y="2362861"/>
                  <a:pt x="3566928" y="2372344"/>
                </a:cubicBezTo>
                <a:cubicBezTo>
                  <a:pt x="3320209" y="2381827"/>
                  <a:pt x="3073152" y="2372344"/>
                  <a:pt x="2896368" y="2445496"/>
                </a:cubicBezTo>
                <a:cubicBezTo>
                  <a:pt x="2719584" y="2518648"/>
                  <a:pt x="2560072" y="2664952"/>
                  <a:pt x="2506224" y="2811256"/>
                </a:cubicBezTo>
                <a:cubicBezTo>
                  <a:pt x="2452376" y="2957560"/>
                  <a:pt x="2493016" y="3180064"/>
                  <a:pt x="2573280" y="3323320"/>
                </a:cubicBezTo>
                <a:cubicBezTo>
                  <a:pt x="2653544" y="3466576"/>
                  <a:pt x="2767336" y="3610848"/>
                  <a:pt x="2987808" y="3670792"/>
                </a:cubicBezTo>
                <a:cubicBezTo>
                  <a:pt x="3208280" y="3730736"/>
                  <a:pt x="3549656" y="3720576"/>
                  <a:pt x="3896112" y="3682984"/>
                </a:cubicBezTo>
                <a:cubicBezTo>
                  <a:pt x="4242568" y="3645392"/>
                  <a:pt x="4767840" y="3543115"/>
                  <a:pt x="5066544" y="3445240"/>
                </a:cubicBezTo>
                <a:cubicBezTo>
                  <a:pt x="5365248" y="3347365"/>
                  <a:pt x="5501731" y="3245257"/>
                  <a:pt x="5688336" y="3095736"/>
                </a:cubicBezTo>
                <a:cubicBezTo>
                  <a:pt x="5874941" y="2946215"/>
                  <a:pt x="6042581" y="2780776"/>
                  <a:pt x="6186176" y="2548112"/>
                </a:cubicBezTo>
                <a:cubicBezTo>
                  <a:pt x="6329771" y="2315448"/>
                  <a:pt x="6551089" y="1978813"/>
                  <a:pt x="6549904" y="1699752"/>
                </a:cubicBezTo>
                <a:cubicBezTo>
                  <a:pt x="6548719" y="1420691"/>
                  <a:pt x="6326215" y="1095401"/>
                  <a:pt x="6179064" y="873744"/>
                </a:cubicBezTo>
                <a:cubicBezTo>
                  <a:pt x="6031913" y="652087"/>
                  <a:pt x="5819569" y="493760"/>
                  <a:pt x="5667000" y="369808"/>
                </a:cubicBezTo>
                <a:cubicBezTo>
                  <a:pt x="5514431" y="245856"/>
                  <a:pt x="5394585" y="184049"/>
                  <a:pt x="5263648" y="130032"/>
                </a:cubicBezTo>
                <a:cubicBezTo>
                  <a:pt x="5132711" y="76015"/>
                  <a:pt x="5010071" y="47736"/>
                  <a:pt x="4881378" y="45704"/>
                </a:cubicBezTo>
                <a:close/>
                <a:moveTo>
                  <a:pt x="0" y="0"/>
                </a:moveTo>
                <a:lnTo>
                  <a:pt x="6601968" y="0"/>
                </a:lnTo>
                <a:lnTo>
                  <a:pt x="6601968" y="3767699"/>
                </a:lnTo>
                <a:lnTo>
                  <a:pt x="0" y="37676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6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05ECE9F-F998-E564-B38E-C773C13115E5}"/>
              </a:ext>
            </a:extLst>
          </p:cNvPr>
          <p:cNvSpPr txBox="1"/>
          <p:nvPr/>
        </p:nvSpPr>
        <p:spPr>
          <a:xfrm>
            <a:off x="8342962" y="5632876"/>
            <a:ext cx="337686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00"/>
                </a:solidFill>
                <a:latin typeface="-apple-system"/>
              </a:defRPr>
            </a:lvl1pPr>
          </a:lstStyle>
          <a:p>
            <a:r>
              <a:rPr lang="fr-FR" dirty="0"/>
              <a:t>Le Lion occupe la 4ème place : donc c’est un consommateur 3.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705396B1-5396-2F17-B654-DAF3F0FFC401}"/>
              </a:ext>
            </a:extLst>
          </p:cNvPr>
          <p:cNvGrpSpPr/>
          <p:nvPr/>
        </p:nvGrpSpPr>
        <p:grpSpPr>
          <a:xfrm>
            <a:off x="674377" y="5732100"/>
            <a:ext cx="6492766" cy="510778"/>
            <a:chOff x="938037" y="2322049"/>
            <a:chExt cx="6492766" cy="51077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41B87F0-4F30-1646-DAB6-8F6999D9DDA2}"/>
                </a:ext>
              </a:extLst>
            </p:cNvPr>
            <p:cNvSpPr/>
            <p:nvPr/>
          </p:nvSpPr>
          <p:spPr>
            <a:xfrm>
              <a:off x="938037" y="2322049"/>
              <a:ext cx="13931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9936A0A-3114-8E5B-A558-CB6F9C84DAD1}"/>
                </a:ext>
              </a:extLst>
            </p:cNvPr>
            <p:cNvSpPr/>
            <p:nvPr/>
          </p:nvSpPr>
          <p:spPr>
            <a:xfrm>
              <a:off x="3103796" y="2322049"/>
              <a:ext cx="8536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Topi</a:t>
              </a:r>
              <a:endPara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E047CBFF-57BF-8CE5-865C-F8147D9DF58C}"/>
                </a:ext>
              </a:extLst>
            </p:cNvPr>
            <p:cNvSpPr/>
            <p:nvPr/>
          </p:nvSpPr>
          <p:spPr>
            <a:xfrm>
              <a:off x="6475222" y="2322049"/>
              <a:ext cx="9555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Lion </a:t>
              </a:r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5876EF22-67E7-2F22-2422-F2F1DAAD2444}"/>
                </a:ext>
              </a:extLst>
            </p:cNvPr>
            <p:cNvCxnSpPr>
              <a:cxnSpLocks/>
            </p:cNvCxnSpPr>
            <p:nvPr/>
          </p:nvCxnSpPr>
          <p:spPr>
            <a:xfrm>
              <a:off x="2480912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58FD8B4B-EE54-14A8-9298-80F01F9E7DDB}"/>
                </a:ext>
              </a:extLst>
            </p:cNvPr>
            <p:cNvCxnSpPr>
              <a:cxnSpLocks/>
            </p:cNvCxnSpPr>
            <p:nvPr/>
          </p:nvCxnSpPr>
          <p:spPr>
            <a:xfrm>
              <a:off x="4058919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D2E05AD-4962-1B58-837B-A6D4C7E22305}"/>
                </a:ext>
              </a:extLst>
            </p:cNvPr>
            <p:cNvSpPr/>
            <p:nvPr/>
          </p:nvSpPr>
          <p:spPr>
            <a:xfrm>
              <a:off x="4854379" y="2322049"/>
              <a:ext cx="8536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Hyène</a:t>
              </a:r>
            </a:p>
          </p:txBody>
        </p: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F7C730B7-E700-0618-C9D6-0E51EC15FA83}"/>
                </a:ext>
              </a:extLst>
            </p:cNvPr>
            <p:cNvCxnSpPr>
              <a:cxnSpLocks/>
            </p:cNvCxnSpPr>
            <p:nvPr/>
          </p:nvCxnSpPr>
          <p:spPr>
            <a:xfrm>
              <a:off x="5806974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B3EE5A49-58B1-E132-1591-4BC75E3FCE1F}"/>
              </a:ext>
            </a:extLst>
          </p:cNvPr>
          <p:cNvSpPr/>
          <p:nvPr/>
        </p:nvSpPr>
        <p:spPr>
          <a:xfrm>
            <a:off x="7650480" y="5625241"/>
            <a:ext cx="419502" cy="5975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2A16756-EDA7-18A3-13A0-D46A0F99A7C2}"/>
              </a:ext>
            </a:extLst>
          </p:cNvPr>
          <p:cNvSpPr/>
          <p:nvPr/>
        </p:nvSpPr>
        <p:spPr>
          <a:xfrm>
            <a:off x="635497" y="4094360"/>
            <a:ext cx="1805145" cy="6096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La 2</a:t>
            </a:r>
            <a:r>
              <a:rPr lang="fr-FR" b="1" baseline="30000" noProof="0" dirty="0"/>
              <a:t>ème</a:t>
            </a:r>
            <a:r>
              <a:rPr lang="fr-FR" b="1" noProof="0" dirty="0"/>
              <a:t> Chaîne alimentaire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5D9735C0-ED29-7B07-1D33-63C83CD9EF05}"/>
              </a:ext>
            </a:extLst>
          </p:cNvPr>
          <p:cNvSpPr/>
          <p:nvPr/>
        </p:nvSpPr>
        <p:spPr>
          <a:xfrm>
            <a:off x="1149367" y="4967587"/>
            <a:ext cx="856526" cy="26827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7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12" grpId="0" animBg="1"/>
      <p:bldP spid="13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55C10-76FC-35CF-6BEC-5DFA7FCE3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34ABF1C8-72E1-B459-DE50-F8C7AD097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553" y="1750358"/>
            <a:ext cx="6070197" cy="3357040"/>
          </a:xfrm>
          <a:prstGeom prst="rect">
            <a:avLst/>
          </a:prstGeom>
        </p:spPr>
      </p:pic>
      <p:sp>
        <p:nvSpPr>
          <p:cNvPr id="2" name="Oval 7">
            <a:extLst>
              <a:ext uri="{FF2B5EF4-FFF2-40B4-BE49-F238E27FC236}">
                <a16:creationId xmlns:a16="http://schemas.microsoft.com/office/drawing/2014/main" id="{24A7C88E-A71F-4B54-669E-0151196A1BC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1E5E2A9-E4A9-FE8C-9E49-F4A3D813D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E5EA5429-9471-9344-728C-07C5D086381C}"/>
              </a:ext>
            </a:extLst>
          </p:cNvPr>
          <p:cNvSpPr txBox="1"/>
          <p:nvPr/>
        </p:nvSpPr>
        <p:spPr>
          <a:xfrm>
            <a:off x="911727" y="1597958"/>
            <a:ext cx="17360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/>
              <a:t>Le lion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A4E7AB5-9E5C-A544-6FCF-C84299EE8BAC}"/>
              </a:ext>
            </a:extLst>
          </p:cNvPr>
          <p:cNvGrpSpPr/>
          <p:nvPr/>
        </p:nvGrpSpPr>
        <p:grpSpPr>
          <a:xfrm>
            <a:off x="674377" y="1016765"/>
            <a:ext cx="10326997" cy="478193"/>
            <a:chOff x="674377" y="1225112"/>
            <a:chExt cx="10326997" cy="47819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8854F6EF-5A5A-7262-65AE-253386D9389A}"/>
                </a:ext>
              </a:extLst>
            </p:cNvPr>
            <p:cNvSpPr/>
            <p:nvPr/>
          </p:nvSpPr>
          <p:spPr>
            <a:xfrm>
              <a:off x="674377" y="1225112"/>
              <a:ext cx="10326997" cy="476682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2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des êtres vivants dans le réseau trophique.</a:t>
              </a:r>
              <a:endParaRPr lang="fr-FR" sz="22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10068B60-146A-0CB1-B473-C0F7515AE5D1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40C0232-1DC7-6723-3B2A-5E5E28B62F04}"/>
              </a:ext>
            </a:extLst>
          </p:cNvPr>
          <p:cNvSpPr txBox="1"/>
          <p:nvPr/>
        </p:nvSpPr>
        <p:spPr>
          <a:xfrm>
            <a:off x="8607786" y="5468421"/>
            <a:ext cx="3101897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00000"/>
                </a:solidFill>
                <a:latin typeface="-apple-system"/>
              </a:defRPr>
            </a:lvl1pPr>
          </a:lstStyle>
          <a:p>
            <a:r>
              <a:rPr lang="fr-FR" dirty="0"/>
              <a:t>Le Lion occupe la 4ème place : donc c’est un consommateur 3</a:t>
            </a:r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5DE7D2DD-D9CD-3859-4FA4-758A5C91DC60}"/>
              </a:ext>
            </a:extLst>
          </p:cNvPr>
          <p:cNvSpPr/>
          <p:nvPr/>
        </p:nvSpPr>
        <p:spPr>
          <a:xfrm>
            <a:off x="3153095" y="1595120"/>
            <a:ext cx="6120975" cy="3667760"/>
          </a:xfrm>
          <a:custGeom>
            <a:avLst/>
            <a:gdLst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65711 w 6120975"/>
              <a:gd name="connsiteY4" fmla="*/ 1905273 h 3529251"/>
              <a:gd name="connsiteX5" fmla="*/ 2420703 w 6120975"/>
              <a:gd name="connsiteY5" fmla="*/ 2269971 h 3529251"/>
              <a:gd name="connsiteX6" fmla="*/ 2237823 w 6120975"/>
              <a:gd name="connsiteY6" fmla="*/ 2704135 h 3529251"/>
              <a:gd name="connsiteX7" fmla="*/ 2603583 w 6120975"/>
              <a:gd name="connsiteY7" fmla="*/ 3057254 h 3529251"/>
              <a:gd name="connsiteX8" fmla="*/ 2743791 w 6120975"/>
              <a:gd name="connsiteY8" fmla="*/ 3387219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799671 w 6120975"/>
              <a:gd name="connsiteY4" fmla="*/ 1885720 h 3529251"/>
              <a:gd name="connsiteX5" fmla="*/ 2420703 w 6120975"/>
              <a:gd name="connsiteY5" fmla="*/ 2269971 h 3529251"/>
              <a:gd name="connsiteX6" fmla="*/ 2237823 w 6120975"/>
              <a:gd name="connsiteY6" fmla="*/ 2704135 h 3529251"/>
              <a:gd name="connsiteX7" fmla="*/ 2603583 w 6120975"/>
              <a:gd name="connsiteY7" fmla="*/ 3057254 h 3529251"/>
              <a:gd name="connsiteX8" fmla="*/ 2743791 w 6120975"/>
              <a:gd name="connsiteY8" fmla="*/ 3387219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20703 w 6120975"/>
              <a:gd name="connsiteY5" fmla="*/ 2269971 h 3529251"/>
              <a:gd name="connsiteX6" fmla="*/ 2237823 w 6120975"/>
              <a:gd name="connsiteY6" fmla="*/ 2704135 h 3529251"/>
              <a:gd name="connsiteX7" fmla="*/ 2603583 w 6120975"/>
              <a:gd name="connsiteY7" fmla="*/ 3057254 h 3529251"/>
              <a:gd name="connsiteX8" fmla="*/ 2743791 w 6120975"/>
              <a:gd name="connsiteY8" fmla="*/ 3387219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20703 w 6120975"/>
              <a:gd name="connsiteY5" fmla="*/ 2269971 h 3529251"/>
              <a:gd name="connsiteX6" fmla="*/ 2237823 w 6120975"/>
              <a:gd name="connsiteY6" fmla="*/ 2704135 h 3529251"/>
              <a:gd name="connsiteX7" fmla="*/ 2476583 w 6120975"/>
              <a:gd name="connsiteY7" fmla="*/ 3155017 h 3529251"/>
              <a:gd name="connsiteX8" fmla="*/ 2743791 w 6120975"/>
              <a:gd name="connsiteY8" fmla="*/ 3387219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20703 w 6120975"/>
              <a:gd name="connsiteY5" fmla="*/ 2269971 h 3529251"/>
              <a:gd name="connsiteX6" fmla="*/ 2283543 w 6120975"/>
              <a:gd name="connsiteY6" fmla="*/ 2709024 h 3529251"/>
              <a:gd name="connsiteX7" fmla="*/ 2476583 w 6120975"/>
              <a:gd name="connsiteY7" fmla="*/ 3155017 h 3529251"/>
              <a:gd name="connsiteX8" fmla="*/ 2743791 w 6120975"/>
              <a:gd name="connsiteY8" fmla="*/ 3387219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476583 w 6120975"/>
              <a:gd name="connsiteY7" fmla="*/ 3155017 h 3529251"/>
              <a:gd name="connsiteX8" fmla="*/ 2743791 w 6120975"/>
              <a:gd name="connsiteY8" fmla="*/ 3387219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43791 w 6120975"/>
              <a:gd name="connsiteY8" fmla="*/ 3387219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03151 w 6120975"/>
              <a:gd name="connsiteY8" fmla="*/ 3313897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03151 w 6120975"/>
              <a:gd name="connsiteY8" fmla="*/ 3313897 h 3529251"/>
              <a:gd name="connsiteX9" fmla="*/ 3597231 w 6120975"/>
              <a:gd name="connsiteY9" fmla="*/ 3416163 h 3529251"/>
              <a:gd name="connsiteX10" fmla="*/ 3706959 w 6120975"/>
              <a:gd name="connsiteY10" fmla="*/ 3057254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03151 w 6120975"/>
              <a:gd name="connsiteY8" fmla="*/ 3313897 h 3529251"/>
              <a:gd name="connsiteX9" fmla="*/ 3597231 w 6120975"/>
              <a:gd name="connsiteY9" fmla="*/ 3416163 h 3529251"/>
              <a:gd name="connsiteX10" fmla="*/ 3859359 w 6120975"/>
              <a:gd name="connsiteY10" fmla="*/ 3076807 h 3529251"/>
              <a:gd name="connsiteX11" fmla="*/ 4145871 w 6120975"/>
              <a:gd name="connsiteY11" fmla="*/ 2588358 h 3529251"/>
              <a:gd name="connsiteX12" fmla="*/ 3706959 w 6120975"/>
              <a:gd name="connsiteY12" fmla="*/ 1974739 h 3529251"/>
              <a:gd name="connsiteX13" fmla="*/ 3950799 w 6120975"/>
              <a:gd name="connsiteY13" fmla="*/ 1638986 h 3529251"/>
              <a:gd name="connsiteX14" fmla="*/ 4676223 w 6120975"/>
              <a:gd name="connsiteY14" fmla="*/ 1476898 h 3529251"/>
              <a:gd name="connsiteX15" fmla="*/ 4688415 w 6120975"/>
              <a:gd name="connsiteY15" fmla="*/ 591204 h 3529251"/>
              <a:gd name="connsiteX16" fmla="*/ 4523823 w 6120975"/>
              <a:gd name="connsiteY16" fmla="*/ 110729 h 3529251"/>
              <a:gd name="connsiteX17" fmla="*/ 4421144 w 6120975"/>
              <a:gd name="connsiteY17" fmla="*/ 89971 h 3529251"/>
              <a:gd name="connsiteX18" fmla="*/ 0 w 6120975"/>
              <a:gd name="connsiteY18" fmla="*/ 0 h 3529251"/>
              <a:gd name="connsiteX19" fmla="*/ 6120975 w 6120975"/>
              <a:gd name="connsiteY19" fmla="*/ 0 h 3529251"/>
              <a:gd name="connsiteX20" fmla="*/ 6120975 w 6120975"/>
              <a:gd name="connsiteY20" fmla="*/ 3529251 h 3529251"/>
              <a:gd name="connsiteX21" fmla="*/ 0 w 6120975"/>
              <a:gd name="connsiteY21" fmla="*/ 3529251 h 3529251"/>
              <a:gd name="connsiteX22" fmla="*/ 0 w 6120975"/>
              <a:gd name="connsiteY22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03151 w 6120975"/>
              <a:gd name="connsiteY8" fmla="*/ 3313897 h 3529251"/>
              <a:gd name="connsiteX9" fmla="*/ 3597231 w 6120975"/>
              <a:gd name="connsiteY9" fmla="*/ 3416163 h 3529251"/>
              <a:gd name="connsiteX10" fmla="*/ 3649025 w 6120975"/>
              <a:gd name="connsiteY10" fmla="*/ 3367942 h 3529251"/>
              <a:gd name="connsiteX11" fmla="*/ 3859359 w 6120975"/>
              <a:gd name="connsiteY11" fmla="*/ 3076807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69191 w 6120975"/>
              <a:gd name="connsiteY8" fmla="*/ 3362778 h 3529251"/>
              <a:gd name="connsiteX9" fmla="*/ 3597231 w 6120975"/>
              <a:gd name="connsiteY9" fmla="*/ 3416163 h 3529251"/>
              <a:gd name="connsiteX10" fmla="*/ 3649025 w 6120975"/>
              <a:gd name="connsiteY10" fmla="*/ 3367942 h 3529251"/>
              <a:gd name="connsiteX11" fmla="*/ 3859359 w 6120975"/>
              <a:gd name="connsiteY11" fmla="*/ 3076807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69191 w 6120975"/>
              <a:gd name="connsiteY8" fmla="*/ 3362778 h 3529251"/>
              <a:gd name="connsiteX9" fmla="*/ 3597231 w 6120975"/>
              <a:gd name="connsiteY9" fmla="*/ 3416163 h 3529251"/>
              <a:gd name="connsiteX10" fmla="*/ 3649025 w 6120975"/>
              <a:gd name="connsiteY10" fmla="*/ 3367942 h 3529251"/>
              <a:gd name="connsiteX11" fmla="*/ 3935559 w 6120975"/>
              <a:gd name="connsiteY11" fmla="*/ 3062143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69191 w 6120975"/>
              <a:gd name="connsiteY8" fmla="*/ 3362778 h 3529251"/>
              <a:gd name="connsiteX9" fmla="*/ 3597231 w 6120975"/>
              <a:gd name="connsiteY9" fmla="*/ 3416163 h 3529251"/>
              <a:gd name="connsiteX10" fmla="*/ 3755705 w 6120975"/>
              <a:gd name="connsiteY10" fmla="*/ 3275067 h 3529251"/>
              <a:gd name="connsiteX11" fmla="*/ 3935559 w 6120975"/>
              <a:gd name="connsiteY11" fmla="*/ 3062143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69191 w 6120975"/>
              <a:gd name="connsiteY8" fmla="*/ 3362778 h 3529251"/>
              <a:gd name="connsiteX9" fmla="*/ 3510871 w 6120975"/>
              <a:gd name="connsiteY9" fmla="*/ 3460157 h 3529251"/>
              <a:gd name="connsiteX10" fmla="*/ 3755705 w 6120975"/>
              <a:gd name="connsiteY10" fmla="*/ 3275067 h 3529251"/>
              <a:gd name="connsiteX11" fmla="*/ 3935559 w 6120975"/>
              <a:gd name="connsiteY11" fmla="*/ 3062143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512143 w 6120975"/>
              <a:gd name="connsiteY7" fmla="*/ 3115912 h 3529251"/>
              <a:gd name="connsiteX8" fmla="*/ 2769191 w 6120975"/>
              <a:gd name="connsiteY8" fmla="*/ 3362778 h 3529251"/>
              <a:gd name="connsiteX9" fmla="*/ 3373711 w 6120975"/>
              <a:gd name="connsiteY9" fmla="*/ 3455269 h 3529251"/>
              <a:gd name="connsiteX10" fmla="*/ 3755705 w 6120975"/>
              <a:gd name="connsiteY10" fmla="*/ 3275067 h 3529251"/>
              <a:gd name="connsiteX11" fmla="*/ 3935559 w 6120975"/>
              <a:gd name="connsiteY11" fmla="*/ 3062143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425783 w 6120975"/>
              <a:gd name="connsiteY7" fmla="*/ 3023037 h 3529251"/>
              <a:gd name="connsiteX8" fmla="*/ 2769191 w 6120975"/>
              <a:gd name="connsiteY8" fmla="*/ 3362778 h 3529251"/>
              <a:gd name="connsiteX9" fmla="*/ 3373711 w 6120975"/>
              <a:gd name="connsiteY9" fmla="*/ 3455269 h 3529251"/>
              <a:gd name="connsiteX10" fmla="*/ 3755705 w 6120975"/>
              <a:gd name="connsiteY10" fmla="*/ 3275067 h 3529251"/>
              <a:gd name="connsiteX11" fmla="*/ 3935559 w 6120975"/>
              <a:gd name="connsiteY11" fmla="*/ 3062143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929713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425783 w 6120975"/>
              <a:gd name="connsiteY7" fmla="*/ 3023037 h 3529251"/>
              <a:gd name="connsiteX8" fmla="*/ 2804751 w 6120975"/>
              <a:gd name="connsiteY8" fmla="*/ 3372555 h 3529251"/>
              <a:gd name="connsiteX9" fmla="*/ 3373711 w 6120975"/>
              <a:gd name="connsiteY9" fmla="*/ 3455269 h 3529251"/>
              <a:gd name="connsiteX10" fmla="*/ 3755705 w 6120975"/>
              <a:gd name="connsiteY10" fmla="*/ 3275067 h 3529251"/>
              <a:gd name="connsiteX11" fmla="*/ 3935559 w 6120975"/>
              <a:gd name="connsiteY11" fmla="*/ 3062143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  <a:gd name="connsiteX0" fmla="*/ 4421144 w 6120975"/>
              <a:gd name="connsiteY0" fmla="*/ 89971 h 3529251"/>
              <a:gd name="connsiteX1" fmla="*/ 4023951 w 6120975"/>
              <a:gd name="connsiteY1" fmla="*/ 232295 h 3529251"/>
              <a:gd name="connsiteX2" fmla="*/ 3578943 w 6120975"/>
              <a:gd name="connsiteY2" fmla="*/ 730136 h 3529251"/>
              <a:gd name="connsiteX3" fmla="*/ 3207087 w 6120975"/>
              <a:gd name="connsiteY3" fmla="*/ 1314810 h 3529251"/>
              <a:gd name="connsiteX4" fmla="*/ 2830151 w 6120975"/>
              <a:gd name="connsiteY4" fmla="*/ 1871056 h 3529251"/>
              <a:gd name="connsiteX5" fmla="*/ 2476583 w 6120975"/>
              <a:gd name="connsiteY5" fmla="*/ 2289523 h 3529251"/>
              <a:gd name="connsiteX6" fmla="*/ 2283543 w 6120975"/>
              <a:gd name="connsiteY6" fmla="*/ 2709024 h 3529251"/>
              <a:gd name="connsiteX7" fmla="*/ 2425783 w 6120975"/>
              <a:gd name="connsiteY7" fmla="*/ 3023037 h 3529251"/>
              <a:gd name="connsiteX8" fmla="*/ 2804751 w 6120975"/>
              <a:gd name="connsiteY8" fmla="*/ 3372555 h 3529251"/>
              <a:gd name="connsiteX9" fmla="*/ 3373711 w 6120975"/>
              <a:gd name="connsiteY9" fmla="*/ 3455269 h 3529251"/>
              <a:gd name="connsiteX10" fmla="*/ 3755705 w 6120975"/>
              <a:gd name="connsiteY10" fmla="*/ 3275067 h 3529251"/>
              <a:gd name="connsiteX11" fmla="*/ 3935559 w 6120975"/>
              <a:gd name="connsiteY11" fmla="*/ 3062143 h 3529251"/>
              <a:gd name="connsiteX12" fmla="*/ 4145871 w 6120975"/>
              <a:gd name="connsiteY12" fmla="*/ 2588358 h 3529251"/>
              <a:gd name="connsiteX13" fmla="*/ 3706959 w 6120975"/>
              <a:gd name="connsiteY13" fmla="*/ 1974739 h 3529251"/>
              <a:gd name="connsiteX14" fmla="*/ 3950799 w 6120975"/>
              <a:gd name="connsiteY14" fmla="*/ 1638986 h 3529251"/>
              <a:gd name="connsiteX15" fmla="*/ 4676223 w 6120975"/>
              <a:gd name="connsiteY15" fmla="*/ 1476898 h 3529251"/>
              <a:gd name="connsiteX16" fmla="*/ 4688415 w 6120975"/>
              <a:gd name="connsiteY16" fmla="*/ 591204 h 3529251"/>
              <a:gd name="connsiteX17" fmla="*/ 4523823 w 6120975"/>
              <a:gd name="connsiteY17" fmla="*/ 110729 h 3529251"/>
              <a:gd name="connsiteX18" fmla="*/ 4421144 w 6120975"/>
              <a:gd name="connsiteY18" fmla="*/ 89971 h 3529251"/>
              <a:gd name="connsiteX19" fmla="*/ 0 w 6120975"/>
              <a:gd name="connsiteY19" fmla="*/ 0 h 3529251"/>
              <a:gd name="connsiteX20" fmla="*/ 6120975 w 6120975"/>
              <a:gd name="connsiteY20" fmla="*/ 0 h 3529251"/>
              <a:gd name="connsiteX21" fmla="*/ 6120975 w 6120975"/>
              <a:gd name="connsiteY21" fmla="*/ 3529251 h 3529251"/>
              <a:gd name="connsiteX22" fmla="*/ 0 w 6120975"/>
              <a:gd name="connsiteY22" fmla="*/ 3529251 h 3529251"/>
              <a:gd name="connsiteX23" fmla="*/ 0 w 6120975"/>
              <a:gd name="connsiteY23" fmla="*/ 0 h 3529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120975" h="3529251">
                <a:moveTo>
                  <a:pt x="4421144" y="89971"/>
                </a:moveTo>
                <a:cubicBezTo>
                  <a:pt x="4301891" y="91554"/>
                  <a:pt x="4142061" y="154869"/>
                  <a:pt x="4023951" y="232295"/>
                </a:cubicBezTo>
                <a:cubicBezTo>
                  <a:pt x="3866471" y="335530"/>
                  <a:pt x="3715087" y="549717"/>
                  <a:pt x="3578943" y="730136"/>
                </a:cubicBezTo>
                <a:cubicBezTo>
                  <a:pt x="3442799" y="910555"/>
                  <a:pt x="3331886" y="1124657"/>
                  <a:pt x="3207087" y="1314810"/>
                </a:cubicBezTo>
                <a:cubicBezTo>
                  <a:pt x="3082288" y="1504963"/>
                  <a:pt x="2951902" y="1708604"/>
                  <a:pt x="2830151" y="1871056"/>
                </a:cubicBezTo>
                <a:cubicBezTo>
                  <a:pt x="2708400" y="2033508"/>
                  <a:pt x="2567684" y="2149862"/>
                  <a:pt x="2476583" y="2289523"/>
                </a:cubicBezTo>
                <a:cubicBezTo>
                  <a:pt x="2385482" y="2429184"/>
                  <a:pt x="2292010" y="2586772"/>
                  <a:pt x="2283543" y="2709024"/>
                </a:cubicBezTo>
                <a:cubicBezTo>
                  <a:pt x="2275076" y="2831276"/>
                  <a:pt x="2338915" y="2912449"/>
                  <a:pt x="2425783" y="3023037"/>
                </a:cubicBezTo>
                <a:cubicBezTo>
                  <a:pt x="2512651" y="3133626"/>
                  <a:pt x="2646763" y="3300516"/>
                  <a:pt x="2804751" y="3372555"/>
                </a:cubicBezTo>
                <a:cubicBezTo>
                  <a:pt x="2962739" y="3444594"/>
                  <a:pt x="3215219" y="3471517"/>
                  <a:pt x="3373711" y="3455269"/>
                </a:cubicBezTo>
                <a:cubicBezTo>
                  <a:pt x="3532203" y="3439021"/>
                  <a:pt x="3712017" y="3331626"/>
                  <a:pt x="3755705" y="3275067"/>
                </a:cubicBezTo>
                <a:cubicBezTo>
                  <a:pt x="3799393" y="3218508"/>
                  <a:pt x="3870531" y="3176595"/>
                  <a:pt x="3935559" y="3062143"/>
                </a:cubicBezTo>
                <a:cubicBezTo>
                  <a:pt x="4000587" y="2947691"/>
                  <a:pt x="4183971" y="2769592"/>
                  <a:pt x="4145871" y="2588358"/>
                </a:cubicBezTo>
                <a:cubicBezTo>
                  <a:pt x="4107771" y="2407124"/>
                  <a:pt x="3739471" y="2132968"/>
                  <a:pt x="3706959" y="1974739"/>
                </a:cubicBezTo>
                <a:cubicBezTo>
                  <a:pt x="3674447" y="1816511"/>
                  <a:pt x="3789255" y="1721960"/>
                  <a:pt x="3950799" y="1638986"/>
                </a:cubicBezTo>
                <a:cubicBezTo>
                  <a:pt x="4112343" y="1556012"/>
                  <a:pt x="4553287" y="1651528"/>
                  <a:pt x="4676223" y="1476898"/>
                </a:cubicBezTo>
                <a:cubicBezTo>
                  <a:pt x="4799159" y="1302268"/>
                  <a:pt x="4707719" y="819863"/>
                  <a:pt x="4688415" y="591204"/>
                </a:cubicBezTo>
                <a:cubicBezTo>
                  <a:pt x="4669111" y="362544"/>
                  <a:pt x="4634567" y="170547"/>
                  <a:pt x="4523823" y="110729"/>
                </a:cubicBezTo>
                <a:cubicBezTo>
                  <a:pt x="4496137" y="95775"/>
                  <a:pt x="4460895" y="89443"/>
                  <a:pt x="4421144" y="89971"/>
                </a:cubicBezTo>
                <a:close/>
                <a:moveTo>
                  <a:pt x="0" y="0"/>
                </a:moveTo>
                <a:lnTo>
                  <a:pt x="6120975" y="0"/>
                </a:lnTo>
                <a:lnTo>
                  <a:pt x="6120975" y="3529251"/>
                </a:lnTo>
                <a:lnTo>
                  <a:pt x="0" y="352925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7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B32B430-39CE-15DD-1769-0F75AFB0D9A4}"/>
              </a:ext>
            </a:extLst>
          </p:cNvPr>
          <p:cNvGrpSpPr/>
          <p:nvPr/>
        </p:nvGrpSpPr>
        <p:grpSpPr>
          <a:xfrm>
            <a:off x="911727" y="5536198"/>
            <a:ext cx="6825363" cy="541982"/>
            <a:chOff x="988732" y="2290845"/>
            <a:chExt cx="6825363" cy="541982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EAE9621-6025-3A7D-90D2-ECA27853FCAA}"/>
                </a:ext>
              </a:extLst>
            </p:cNvPr>
            <p:cNvSpPr/>
            <p:nvPr/>
          </p:nvSpPr>
          <p:spPr>
            <a:xfrm>
              <a:off x="988732" y="2294297"/>
              <a:ext cx="13931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ED9A48C-EB65-9F50-619D-96A0F5765FDF}"/>
                </a:ext>
              </a:extLst>
            </p:cNvPr>
            <p:cNvSpPr/>
            <p:nvPr/>
          </p:nvSpPr>
          <p:spPr>
            <a:xfrm>
              <a:off x="3103796" y="2322049"/>
              <a:ext cx="85368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Lapin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DFC489A-AA1F-AE4F-6A47-7EE7596F83E7}"/>
                </a:ext>
              </a:extLst>
            </p:cNvPr>
            <p:cNvSpPr/>
            <p:nvPr/>
          </p:nvSpPr>
          <p:spPr>
            <a:xfrm>
              <a:off x="4665623" y="2294297"/>
              <a:ext cx="155865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Chat sauvage 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68E8DB9A-766F-B1A5-BCBD-A4F15792A228}"/>
                </a:ext>
              </a:extLst>
            </p:cNvPr>
            <p:cNvSpPr/>
            <p:nvPr/>
          </p:nvSpPr>
          <p:spPr>
            <a:xfrm>
              <a:off x="6858514" y="2290845"/>
              <a:ext cx="9555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Lion </a:t>
              </a:r>
            </a:p>
          </p:txBody>
        </p:sp>
        <p:cxnSp>
          <p:nvCxnSpPr>
            <p:cNvPr id="37" name="Connecteur droit avec flèche 36">
              <a:extLst>
                <a:ext uri="{FF2B5EF4-FFF2-40B4-BE49-F238E27FC236}">
                  <a16:creationId xmlns:a16="http://schemas.microsoft.com/office/drawing/2014/main" id="{D17836C3-9157-240A-53CD-DA59C66E6218}"/>
                </a:ext>
              </a:extLst>
            </p:cNvPr>
            <p:cNvCxnSpPr>
              <a:cxnSpLocks/>
            </p:cNvCxnSpPr>
            <p:nvPr/>
          </p:nvCxnSpPr>
          <p:spPr>
            <a:xfrm>
              <a:off x="2480912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8F26F2CC-1CE6-9600-1EC9-3632C871BC0A}"/>
                </a:ext>
              </a:extLst>
            </p:cNvPr>
            <p:cNvCxnSpPr>
              <a:cxnSpLocks/>
            </p:cNvCxnSpPr>
            <p:nvPr/>
          </p:nvCxnSpPr>
          <p:spPr>
            <a:xfrm>
              <a:off x="4058919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21C1E1C5-B083-EB30-18D2-C80885D1CD82}"/>
                </a:ext>
              </a:extLst>
            </p:cNvPr>
            <p:cNvCxnSpPr>
              <a:cxnSpLocks/>
            </p:cNvCxnSpPr>
            <p:nvPr/>
          </p:nvCxnSpPr>
          <p:spPr>
            <a:xfrm>
              <a:off x="6279394" y="2546234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Flèche : droite 39">
            <a:extLst>
              <a:ext uri="{FF2B5EF4-FFF2-40B4-BE49-F238E27FC236}">
                <a16:creationId xmlns:a16="http://schemas.microsoft.com/office/drawing/2014/main" id="{7B67CB68-EEA4-6C2E-1C3F-0606C710A0A2}"/>
              </a:ext>
            </a:extLst>
          </p:cNvPr>
          <p:cNvSpPr/>
          <p:nvPr/>
        </p:nvSpPr>
        <p:spPr>
          <a:xfrm>
            <a:off x="8011495" y="5468421"/>
            <a:ext cx="419502" cy="5975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52B6EB65-895C-DEEF-D46D-B6A72D01052B}"/>
              </a:ext>
            </a:extLst>
          </p:cNvPr>
          <p:cNvSpPr/>
          <p:nvPr/>
        </p:nvSpPr>
        <p:spPr>
          <a:xfrm>
            <a:off x="635497" y="4094360"/>
            <a:ext cx="1805145" cy="6096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La 3</a:t>
            </a:r>
            <a:r>
              <a:rPr lang="fr-FR" b="1" baseline="30000" noProof="0" dirty="0"/>
              <a:t>ème</a:t>
            </a:r>
            <a:r>
              <a:rPr lang="fr-FR" b="1" noProof="0" dirty="0"/>
              <a:t> Chaîne alimentaire</a:t>
            </a:r>
          </a:p>
        </p:txBody>
      </p:sp>
      <p:sp>
        <p:nvSpPr>
          <p:cNvPr id="43" name="Flèche : bas 42">
            <a:extLst>
              <a:ext uri="{FF2B5EF4-FFF2-40B4-BE49-F238E27FC236}">
                <a16:creationId xmlns:a16="http://schemas.microsoft.com/office/drawing/2014/main" id="{90CCC5DA-8177-E45D-E7F4-19887901CF3C}"/>
              </a:ext>
            </a:extLst>
          </p:cNvPr>
          <p:cNvSpPr/>
          <p:nvPr/>
        </p:nvSpPr>
        <p:spPr>
          <a:xfrm>
            <a:off x="1149367" y="4967587"/>
            <a:ext cx="856526" cy="26827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61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8" grpId="0" animBg="1"/>
      <p:bldP spid="40" grpId="0" animBg="1"/>
      <p:bldP spid="41" grpId="0" animBg="1"/>
      <p:bldP spid="4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FDB58-6A28-6C73-DF19-8A7FD44D7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4976BC09-748B-2312-BBC3-A4DCA5207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8451" y="1622195"/>
            <a:ext cx="5858847" cy="3240156"/>
          </a:xfrm>
          <a:prstGeom prst="rect">
            <a:avLst/>
          </a:prstGeom>
        </p:spPr>
      </p:pic>
      <p:sp>
        <p:nvSpPr>
          <p:cNvPr id="2" name="Oval 7">
            <a:extLst>
              <a:ext uri="{FF2B5EF4-FFF2-40B4-BE49-F238E27FC236}">
                <a16:creationId xmlns:a16="http://schemas.microsoft.com/office/drawing/2014/main" id="{A1EC8E3F-01C2-0471-8535-795150BAA3F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2D6E1C0C-AFC6-8950-D1A2-FA7D790E2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39B064DB-8D36-DDAF-748B-35A907E538E8}"/>
              </a:ext>
            </a:extLst>
          </p:cNvPr>
          <p:cNvGrpSpPr/>
          <p:nvPr/>
        </p:nvGrpSpPr>
        <p:grpSpPr>
          <a:xfrm>
            <a:off x="674377" y="1016765"/>
            <a:ext cx="10326997" cy="478193"/>
            <a:chOff x="674377" y="1225112"/>
            <a:chExt cx="10326997" cy="47819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2DF6A97C-42D5-A0AC-25CB-2423E4193706}"/>
                </a:ext>
              </a:extLst>
            </p:cNvPr>
            <p:cNvSpPr/>
            <p:nvPr/>
          </p:nvSpPr>
          <p:spPr>
            <a:xfrm>
              <a:off x="674377" y="1225112"/>
              <a:ext cx="10326997" cy="476682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2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détermine le niveau trophique des êtres vivants suivants dans le réseau trophique.</a:t>
              </a:r>
              <a:endParaRPr lang="fr-FR" sz="22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59DDFCA-02C3-9D4F-A10D-94625B968BBF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41722D81-2CC9-A212-E1A2-ECCFC31327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8322" y="4991100"/>
            <a:ext cx="776287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7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7503AC2-E862-B378-4B86-38B7DC8EE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318" y="2855891"/>
            <a:ext cx="6443196" cy="3563322"/>
          </a:xfrm>
          <a:prstGeom prst="rect">
            <a:avLst/>
          </a:prstGeom>
        </p:spPr>
      </p:pic>
      <p:sp>
        <p:nvSpPr>
          <p:cNvPr id="16" name="Oval 7">
            <a:extLst>
              <a:ext uri="{FF2B5EF4-FFF2-40B4-BE49-F238E27FC236}">
                <a16:creationId xmlns:a16="http://schemas.microsoft.com/office/drawing/2014/main" id="{86CD7753-A739-187A-10E8-1C8118CC827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849703" y="207108"/>
            <a:ext cx="111477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 .. Pour </a:t>
            </a: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identifier les niveaux trophiques à partir des chaînes et des réseaux trophiques, je suis les étapes suivantes: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DEF74C8-BC61-B48A-FB67-162241338D3D}"/>
              </a:ext>
            </a:extLst>
          </p:cNvPr>
          <p:cNvGrpSpPr/>
          <p:nvPr/>
        </p:nvGrpSpPr>
        <p:grpSpPr>
          <a:xfrm>
            <a:off x="453940" y="1050363"/>
            <a:ext cx="4500045" cy="751300"/>
            <a:chOff x="674375" y="1188503"/>
            <a:chExt cx="4500045" cy="751300"/>
          </a:xfrm>
        </p:grpSpPr>
        <p:sp>
          <p:nvSpPr>
            <p:cNvPr id="14" name="Google Shape;443;p19">
              <a:extLst>
                <a:ext uri="{FF2B5EF4-FFF2-40B4-BE49-F238E27FC236}">
                  <a16:creationId xmlns:a16="http://schemas.microsoft.com/office/drawing/2014/main" id="{C3C5E47F-2197-36C4-92FD-2834216FF8F2}"/>
                </a:ext>
              </a:extLst>
            </p:cNvPr>
            <p:cNvSpPr/>
            <p:nvPr/>
          </p:nvSpPr>
          <p:spPr>
            <a:xfrm>
              <a:off x="674375" y="1225112"/>
              <a:ext cx="4500045" cy="714691"/>
            </a:xfrm>
            <a:prstGeom prst="roundRect">
              <a:avLst>
                <a:gd name="adj" fmla="val 2276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À partir du réseau trophique, je dégage </a:t>
              </a:r>
              <a:r>
                <a:rPr lang="fr-FR" sz="20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une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chaine alimentaire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38350C4-2600-B054-17C6-AC4F0D9EA4CC}"/>
                </a:ext>
              </a:extLst>
            </p:cNvPr>
            <p:cNvSpPr/>
            <p:nvPr/>
          </p:nvSpPr>
          <p:spPr>
            <a:xfrm>
              <a:off x="674376" y="1188503"/>
              <a:ext cx="395762" cy="392959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/>
                <a:t>1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E373900-C1EC-3DA6-9BD3-C9A24DE9258F}"/>
              </a:ext>
            </a:extLst>
          </p:cNvPr>
          <p:cNvGrpSpPr/>
          <p:nvPr/>
        </p:nvGrpSpPr>
        <p:grpSpPr>
          <a:xfrm>
            <a:off x="453940" y="3454261"/>
            <a:ext cx="1636564" cy="2667287"/>
            <a:chOff x="674376" y="1112330"/>
            <a:chExt cx="1636564" cy="2667287"/>
          </a:xfrm>
        </p:grpSpPr>
        <p:sp>
          <p:nvSpPr>
            <p:cNvPr id="19" name="Google Shape;443;p19">
              <a:extLst>
                <a:ext uri="{FF2B5EF4-FFF2-40B4-BE49-F238E27FC236}">
                  <a16:creationId xmlns:a16="http://schemas.microsoft.com/office/drawing/2014/main" id="{DE86AA04-D963-CA96-3E47-D848907F49DB}"/>
                </a:ext>
              </a:extLst>
            </p:cNvPr>
            <p:cNvSpPr/>
            <p:nvPr/>
          </p:nvSpPr>
          <p:spPr>
            <a:xfrm>
              <a:off x="674376" y="1225112"/>
              <a:ext cx="1636564" cy="2554505"/>
            </a:xfrm>
            <a:prstGeom prst="roundRect">
              <a:avLst>
                <a:gd name="adj" fmla="val 2276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le niveau trophique de chaque être vivant de la chaine alimentaire.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9D40D81E-3296-9287-E27E-563057B523D1}"/>
                </a:ext>
              </a:extLst>
            </p:cNvPr>
            <p:cNvSpPr/>
            <p:nvPr/>
          </p:nvSpPr>
          <p:spPr>
            <a:xfrm>
              <a:off x="674376" y="1112330"/>
              <a:ext cx="395763" cy="371168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7D0C42C-6B9F-EC76-3A38-DF621CE11A8C}"/>
              </a:ext>
            </a:extLst>
          </p:cNvPr>
          <p:cNvCxnSpPr>
            <a:cxnSpLocks/>
            <a:stCxn id="14" idx="3"/>
            <a:endCxn id="27" idx="1"/>
          </p:cNvCxnSpPr>
          <p:nvPr/>
        </p:nvCxnSpPr>
        <p:spPr>
          <a:xfrm>
            <a:off x="4953985" y="1444318"/>
            <a:ext cx="1667900" cy="1700579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16EA34F1-61F8-E729-CB30-16633300F2A9}"/>
              </a:ext>
            </a:extLst>
          </p:cNvPr>
          <p:cNvSpPr/>
          <p:nvPr/>
        </p:nvSpPr>
        <p:spPr>
          <a:xfrm>
            <a:off x="4354173" y="2733418"/>
            <a:ext cx="7246620" cy="3916680"/>
          </a:xfrm>
          <a:custGeom>
            <a:avLst/>
            <a:gdLst>
              <a:gd name="connsiteX0" fmla="*/ 2913888 w 7246620"/>
              <a:gd name="connsiteY0" fmla="*/ 251459 h 3916680"/>
              <a:gd name="connsiteX1" fmla="*/ 2267712 w 7246620"/>
              <a:gd name="connsiteY1" fmla="*/ 411479 h 3916680"/>
              <a:gd name="connsiteX2" fmla="*/ 882396 w 7246620"/>
              <a:gd name="connsiteY2" fmla="*/ 1156715 h 3916680"/>
              <a:gd name="connsiteX3" fmla="*/ 417576 w 7246620"/>
              <a:gd name="connsiteY3" fmla="*/ 1957577 h 3916680"/>
              <a:gd name="connsiteX4" fmla="*/ 1165098 w 7246620"/>
              <a:gd name="connsiteY4" fmla="*/ 2633471 h 3916680"/>
              <a:gd name="connsiteX5" fmla="*/ 1774698 w 7246620"/>
              <a:gd name="connsiteY5" fmla="*/ 3077717 h 3916680"/>
              <a:gd name="connsiteX6" fmla="*/ 2378964 w 7246620"/>
              <a:gd name="connsiteY6" fmla="*/ 3425189 h 3916680"/>
              <a:gd name="connsiteX7" fmla="*/ 2937510 w 7246620"/>
              <a:gd name="connsiteY7" fmla="*/ 3648455 h 3916680"/>
              <a:gd name="connsiteX8" fmla="*/ 3758184 w 7246620"/>
              <a:gd name="connsiteY8" fmla="*/ 3766565 h 3916680"/>
              <a:gd name="connsiteX9" fmla="*/ 4406646 w 7246620"/>
              <a:gd name="connsiteY9" fmla="*/ 3505961 h 3916680"/>
              <a:gd name="connsiteX10" fmla="*/ 4751070 w 7246620"/>
              <a:gd name="connsiteY10" fmla="*/ 2812541 h 3916680"/>
              <a:gd name="connsiteX11" fmla="*/ 3765804 w 7246620"/>
              <a:gd name="connsiteY11" fmla="*/ 2400299 h 3916680"/>
              <a:gd name="connsiteX12" fmla="*/ 2814828 w 7246620"/>
              <a:gd name="connsiteY12" fmla="*/ 2656331 h 3916680"/>
              <a:gd name="connsiteX13" fmla="*/ 2040636 w 7246620"/>
              <a:gd name="connsiteY13" fmla="*/ 2314955 h 3916680"/>
              <a:gd name="connsiteX14" fmla="*/ 1528572 w 7246620"/>
              <a:gd name="connsiteY14" fmla="*/ 1760219 h 3916680"/>
              <a:gd name="connsiteX15" fmla="*/ 1978152 w 7246620"/>
              <a:gd name="connsiteY15" fmla="*/ 1338071 h 3916680"/>
              <a:gd name="connsiteX16" fmla="*/ 2939034 w 7246620"/>
              <a:gd name="connsiteY16" fmla="*/ 1217675 h 3916680"/>
              <a:gd name="connsiteX17" fmla="*/ 3367278 w 7246620"/>
              <a:gd name="connsiteY17" fmla="*/ 832103 h 3916680"/>
              <a:gd name="connsiteX18" fmla="*/ 3289554 w 7246620"/>
              <a:gd name="connsiteY18" fmla="*/ 437387 h 3916680"/>
              <a:gd name="connsiteX19" fmla="*/ 2913888 w 7246620"/>
              <a:gd name="connsiteY19" fmla="*/ 251459 h 3916680"/>
              <a:gd name="connsiteX20" fmla="*/ 4993465 w 7246620"/>
              <a:gd name="connsiteY20" fmla="*/ 34916 h 3916680"/>
              <a:gd name="connsiteX21" fmla="*/ 4280862 w 7246620"/>
              <a:gd name="connsiteY21" fmla="*/ 651587 h 3916680"/>
              <a:gd name="connsiteX22" fmla="*/ 4993465 w 7246620"/>
              <a:gd name="connsiteY22" fmla="*/ 1268258 h 3916680"/>
              <a:gd name="connsiteX23" fmla="*/ 5706068 w 7246620"/>
              <a:gd name="connsiteY23" fmla="*/ 651587 h 3916680"/>
              <a:gd name="connsiteX24" fmla="*/ 4993465 w 7246620"/>
              <a:gd name="connsiteY24" fmla="*/ 34916 h 3916680"/>
              <a:gd name="connsiteX25" fmla="*/ 0 w 7246620"/>
              <a:gd name="connsiteY25" fmla="*/ 0 h 3916680"/>
              <a:gd name="connsiteX26" fmla="*/ 7246620 w 7246620"/>
              <a:gd name="connsiteY26" fmla="*/ 0 h 3916680"/>
              <a:gd name="connsiteX27" fmla="*/ 7246620 w 7246620"/>
              <a:gd name="connsiteY27" fmla="*/ 3916680 h 3916680"/>
              <a:gd name="connsiteX28" fmla="*/ 0 w 7246620"/>
              <a:gd name="connsiteY28" fmla="*/ 3916680 h 391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246620" h="3916680">
                <a:moveTo>
                  <a:pt x="2913888" y="251459"/>
                </a:moveTo>
                <a:cubicBezTo>
                  <a:pt x="2743581" y="247141"/>
                  <a:pt x="2606294" y="260603"/>
                  <a:pt x="2267712" y="411479"/>
                </a:cubicBezTo>
                <a:cubicBezTo>
                  <a:pt x="1929130" y="562355"/>
                  <a:pt x="1190752" y="899032"/>
                  <a:pt x="882396" y="1156715"/>
                </a:cubicBezTo>
                <a:cubicBezTo>
                  <a:pt x="574040" y="1414398"/>
                  <a:pt x="370459" y="1711451"/>
                  <a:pt x="417576" y="1957577"/>
                </a:cubicBezTo>
                <a:cubicBezTo>
                  <a:pt x="464693" y="2203703"/>
                  <a:pt x="938911" y="2462021"/>
                  <a:pt x="1165098" y="2633471"/>
                </a:cubicBezTo>
                <a:cubicBezTo>
                  <a:pt x="1391285" y="2804921"/>
                  <a:pt x="1572387" y="2945764"/>
                  <a:pt x="1774698" y="3077717"/>
                </a:cubicBezTo>
                <a:cubicBezTo>
                  <a:pt x="1977009" y="3209670"/>
                  <a:pt x="2185162" y="3330066"/>
                  <a:pt x="2378964" y="3425189"/>
                </a:cubicBezTo>
                <a:cubicBezTo>
                  <a:pt x="2572766" y="3520312"/>
                  <a:pt x="2707640" y="3591559"/>
                  <a:pt x="2937510" y="3648455"/>
                </a:cubicBezTo>
                <a:cubicBezTo>
                  <a:pt x="3167380" y="3705351"/>
                  <a:pt x="3513328" y="3790314"/>
                  <a:pt x="3758184" y="3766565"/>
                </a:cubicBezTo>
                <a:cubicBezTo>
                  <a:pt x="4003040" y="3742816"/>
                  <a:pt x="4241165" y="3664965"/>
                  <a:pt x="4406646" y="3505961"/>
                </a:cubicBezTo>
                <a:cubicBezTo>
                  <a:pt x="4572127" y="3346957"/>
                  <a:pt x="4857877" y="2996818"/>
                  <a:pt x="4751070" y="2812541"/>
                </a:cubicBezTo>
                <a:cubicBezTo>
                  <a:pt x="4644263" y="2628264"/>
                  <a:pt x="4088511" y="2426334"/>
                  <a:pt x="3765804" y="2400299"/>
                </a:cubicBezTo>
                <a:cubicBezTo>
                  <a:pt x="3443097" y="2374264"/>
                  <a:pt x="3102356" y="2670555"/>
                  <a:pt x="2814828" y="2656331"/>
                </a:cubicBezTo>
                <a:cubicBezTo>
                  <a:pt x="2527300" y="2642107"/>
                  <a:pt x="2255012" y="2464307"/>
                  <a:pt x="2040636" y="2314955"/>
                </a:cubicBezTo>
                <a:cubicBezTo>
                  <a:pt x="1826260" y="2165603"/>
                  <a:pt x="1538986" y="1923033"/>
                  <a:pt x="1528572" y="1760219"/>
                </a:cubicBezTo>
                <a:cubicBezTo>
                  <a:pt x="1518158" y="1597405"/>
                  <a:pt x="1743075" y="1428495"/>
                  <a:pt x="1978152" y="1338071"/>
                </a:cubicBezTo>
                <a:cubicBezTo>
                  <a:pt x="2213229" y="1247647"/>
                  <a:pt x="2673858" y="1291843"/>
                  <a:pt x="2939034" y="1217675"/>
                </a:cubicBezTo>
                <a:cubicBezTo>
                  <a:pt x="3204210" y="1143507"/>
                  <a:pt x="3308858" y="962151"/>
                  <a:pt x="3367278" y="832103"/>
                </a:cubicBezTo>
                <a:cubicBezTo>
                  <a:pt x="3425698" y="702055"/>
                  <a:pt x="3365119" y="534161"/>
                  <a:pt x="3289554" y="437387"/>
                </a:cubicBezTo>
                <a:cubicBezTo>
                  <a:pt x="3213989" y="340613"/>
                  <a:pt x="3084195" y="255777"/>
                  <a:pt x="2913888" y="251459"/>
                </a:cubicBezTo>
                <a:close/>
                <a:moveTo>
                  <a:pt x="4993465" y="34916"/>
                </a:moveTo>
                <a:cubicBezTo>
                  <a:pt x="4599905" y="34916"/>
                  <a:pt x="4280862" y="311009"/>
                  <a:pt x="4280862" y="651587"/>
                </a:cubicBezTo>
                <a:cubicBezTo>
                  <a:pt x="4280862" y="992165"/>
                  <a:pt x="4599905" y="1268258"/>
                  <a:pt x="4993465" y="1268258"/>
                </a:cubicBezTo>
                <a:cubicBezTo>
                  <a:pt x="5387025" y="1268258"/>
                  <a:pt x="5706068" y="992165"/>
                  <a:pt x="5706068" y="651587"/>
                </a:cubicBezTo>
                <a:cubicBezTo>
                  <a:pt x="5706068" y="311009"/>
                  <a:pt x="5387025" y="34916"/>
                  <a:pt x="4993465" y="34916"/>
                </a:cubicBezTo>
                <a:close/>
                <a:moveTo>
                  <a:pt x="0" y="0"/>
                </a:moveTo>
                <a:lnTo>
                  <a:pt x="7246620" y="0"/>
                </a:lnTo>
                <a:lnTo>
                  <a:pt x="7246620" y="3916680"/>
                </a:lnTo>
                <a:lnTo>
                  <a:pt x="0" y="3916680"/>
                </a:lnTo>
                <a:close/>
              </a:path>
            </a:pathLst>
          </a:cu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2BC2716-E838-63A5-245D-297B925B44B8}"/>
              </a:ext>
            </a:extLst>
          </p:cNvPr>
          <p:cNvSpPr/>
          <p:nvPr/>
        </p:nvSpPr>
        <p:spPr>
          <a:xfrm>
            <a:off x="8640056" y="2760766"/>
            <a:ext cx="1425206" cy="1260115"/>
          </a:xfrm>
          <a:prstGeom prst="ellipse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D5D5E9CF-3E59-FA3B-0849-ED62869217F7}"/>
              </a:ext>
            </a:extLst>
          </p:cNvPr>
          <p:cNvSpPr/>
          <p:nvPr/>
        </p:nvSpPr>
        <p:spPr>
          <a:xfrm>
            <a:off x="2211179" y="5854900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18AD40"/>
                </a:solidFill>
              </a:rPr>
              <a:t>Producteur</a:t>
            </a:r>
            <a:endParaRPr lang="en-US" dirty="0"/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BB764232-4628-EAB7-0FD6-9AB58E1CA145}"/>
              </a:ext>
            </a:extLst>
          </p:cNvPr>
          <p:cNvSpPr/>
          <p:nvPr/>
        </p:nvSpPr>
        <p:spPr>
          <a:xfrm>
            <a:off x="2211176" y="5225557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dirty="0">
                <a:solidFill>
                  <a:srgbClr val="59B4ED"/>
                </a:solidFill>
              </a:rPr>
              <a:t>Consommateur 1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B4F9C45D-51EB-C18B-966D-543B9122D229}"/>
              </a:ext>
            </a:extLst>
          </p:cNvPr>
          <p:cNvSpPr/>
          <p:nvPr/>
        </p:nvSpPr>
        <p:spPr>
          <a:xfrm>
            <a:off x="2211176" y="4387673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dirty="0">
                <a:solidFill>
                  <a:srgbClr val="A74187"/>
                </a:solidFill>
              </a:rPr>
              <a:t>Consommateur 2</a:t>
            </a: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4503D41D-CCDD-D574-E91D-E770E33FEC9E}"/>
              </a:ext>
            </a:extLst>
          </p:cNvPr>
          <p:cNvSpPr/>
          <p:nvPr/>
        </p:nvSpPr>
        <p:spPr>
          <a:xfrm>
            <a:off x="2211176" y="3176641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Consommateur 3</a:t>
            </a:r>
          </a:p>
        </p:txBody>
      </p: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F559A971-8350-778A-C787-C8870A30B286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4130849" y="3349541"/>
            <a:ext cx="2818591" cy="13674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A3981FAF-6589-212F-10D3-D9B773EF568B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4130849" y="4574247"/>
            <a:ext cx="823136" cy="0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5E9733CC-361C-4DA3-F620-22641A2FA5B1}"/>
              </a:ext>
            </a:extLst>
          </p:cNvPr>
          <p:cNvCxnSpPr>
            <a:cxnSpLocks/>
            <a:stCxn id="54" idx="3"/>
          </p:cNvCxnSpPr>
          <p:nvPr/>
        </p:nvCxnSpPr>
        <p:spPr>
          <a:xfrm>
            <a:off x="4130849" y="5412131"/>
            <a:ext cx="2018491" cy="0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2277F8B8-280F-E524-8465-1790B78523B2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130852" y="6041474"/>
            <a:ext cx="3603448" cy="0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EDE5E12F-28BD-E998-C23C-182E0BC6C054}"/>
              </a:ext>
            </a:extLst>
          </p:cNvPr>
          <p:cNvGrpSpPr/>
          <p:nvPr/>
        </p:nvGrpSpPr>
        <p:grpSpPr>
          <a:xfrm>
            <a:off x="6805976" y="1067672"/>
            <a:ext cx="4500045" cy="751300"/>
            <a:chOff x="674375" y="1188503"/>
            <a:chExt cx="4500045" cy="751300"/>
          </a:xfrm>
        </p:grpSpPr>
        <p:sp>
          <p:nvSpPr>
            <p:cNvPr id="71" name="Google Shape;443;p19">
              <a:extLst>
                <a:ext uri="{FF2B5EF4-FFF2-40B4-BE49-F238E27FC236}">
                  <a16:creationId xmlns:a16="http://schemas.microsoft.com/office/drawing/2014/main" id="{B136FF15-CCDC-8006-83C6-19231341F11B}"/>
                </a:ext>
              </a:extLst>
            </p:cNvPr>
            <p:cNvSpPr/>
            <p:nvPr/>
          </p:nvSpPr>
          <p:spPr>
            <a:xfrm>
              <a:off x="674375" y="1225112"/>
              <a:ext cx="4500045" cy="714691"/>
            </a:xfrm>
            <a:prstGeom prst="roundRect">
              <a:avLst>
                <a:gd name="adj" fmla="val 2276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le niveau trophique des êtres vivants dans le réseau trophique.</a:t>
              </a:r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E610B2C8-04D1-02A0-64C9-94988D840F95}"/>
                </a:ext>
              </a:extLst>
            </p:cNvPr>
            <p:cNvSpPr/>
            <p:nvPr/>
          </p:nvSpPr>
          <p:spPr>
            <a:xfrm>
              <a:off x="674376" y="1188503"/>
              <a:ext cx="395762" cy="392959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/>
                <a:t>3</a:t>
              </a:r>
            </a:p>
          </p:txBody>
        </p:sp>
      </p:grp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D44CB244-4CEF-85C5-7088-5424AE983ECF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9055999" y="1818972"/>
            <a:ext cx="194681" cy="1036919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3FEB4B93-0FD3-067C-FFB0-DC8862767BB0}"/>
              </a:ext>
            </a:extLst>
          </p:cNvPr>
          <p:cNvSpPr/>
          <p:nvPr/>
        </p:nvSpPr>
        <p:spPr>
          <a:xfrm>
            <a:off x="9367387" y="2274554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dirty="0">
                <a:solidFill>
                  <a:srgbClr val="A74187"/>
                </a:solidFill>
              </a:rPr>
              <a:t>Consommateur 2</a:t>
            </a:r>
          </a:p>
        </p:txBody>
      </p:sp>
      <p:sp>
        <p:nvSpPr>
          <p:cNvPr id="77" name="Rectangle : coins arrondis 76">
            <a:extLst>
              <a:ext uri="{FF2B5EF4-FFF2-40B4-BE49-F238E27FC236}">
                <a16:creationId xmlns:a16="http://schemas.microsoft.com/office/drawing/2014/main" id="{E2C31A29-6F83-655C-E475-9D309198FF6A}"/>
              </a:ext>
            </a:extLst>
          </p:cNvPr>
          <p:cNvSpPr/>
          <p:nvPr/>
        </p:nvSpPr>
        <p:spPr>
          <a:xfrm>
            <a:off x="9367387" y="1855581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Consommateur 3</a:t>
            </a:r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5DDC74D4-D5F0-AB4F-F634-3F7087DA22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391" t="-3149" r="16490" b="68537"/>
          <a:stretch>
            <a:fillRect/>
          </a:stretch>
        </p:blipFill>
        <p:spPr>
          <a:xfrm>
            <a:off x="8640057" y="2720341"/>
            <a:ext cx="1486298" cy="13056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53" grpId="0" animBg="1"/>
      <p:bldP spid="54" grpId="0" animBg="1"/>
      <p:bldP spid="55" grpId="0" animBg="1"/>
      <p:bldP spid="56" grpId="0" animBg="1"/>
      <p:bldP spid="76" grpId="0" animBg="1"/>
      <p:bldP spid="7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6BB8D40-3374-41FD-A76D-232CB75A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844732" y="179974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C46F4B5-A1A9-7AE5-3F1D-F8CC32170366}"/>
              </a:ext>
            </a:extLst>
          </p:cNvPr>
          <p:cNvGrpSpPr/>
          <p:nvPr/>
        </p:nvGrpSpPr>
        <p:grpSpPr>
          <a:xfrm>
            <a:off x="3214350" y="5515106"/>
            <a:ext cx="5763299" cy="520938"/>
            <a:chOff x="1899920" y="3939439"/>
            <a:chExt cx="5763299" cy="520938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31ED1AA3-F544-8888-051C-112CD12F4DBF}"/>
                </a:ext>
              </a:extLst>
            </p:cNvPr>
            <p:cNvSpPr/>
            <p:nvPr/>
          </p:nvSpPr>
          <p:spPr>
            <a:xfrm>
              <a:off x="5986587" y="3939576"/>
              <a:ext cx="167663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Faux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4525F07D-1350-0AD9-9321-04FF11E0EBA8}"/>
                </a:ext>
              </a:extLst>
            </p:cNvPr>
            <p:cNvSpPr/>
            <p:nvPr/>
          </p:nvSpPr>
          <p:spPr>
            <a:xfrm>
              <a:off x="2303587" y="3949599"/>
              <a:ext cx="157147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Vrai 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97C07190-ACD3-80C8-D245-B244DF582387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0454992-6561-ABF2-A910-2D4E7A60C233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</p:grp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0CD236F-AD1F-DE02-AFE6-FDE9AD20A37E}"/>
              </a:ext>
            </a:extLst>
          </p:cNvPr>
          <p:cNvGrpSpPr/>
          <p:nvPr/>
        </p:nvGrpSpPr>
        <p:grpSpPr>
          <a:xfrm>
            <a:off x="844732" y="3350894"/>
            <a:ext cx="10691074" cy="526454"/>
            <a:chOff x="1295788" y="2290507"/>
            <a:chExt cx="9120556" cy="5264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C5BC291-0C91-750A-82EC-3C99921C3F56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CD1031C-3369-5D0A-A31C-9D9A4A093299}"/>
                </a:ext>
              </a:extLst>
            </p:cNvPr>
            <p:cNvSpPr/>
            <p:nvPr/>
          </p:nvSpPr>
          <p:spPr>
            <a:xfrm>
              <a:off x="4341068" y="229996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1D00AA6-34DF-B326-3D36-C1AB5F48E43F}"/>
                </a:ext>
              </a:extLst>
            </p:cNvPr>
            <p:cNvSpPr/>
            <p:nvPr/>
          </p:nvSpPr>
          <p:spPr>
            <a:xfrm>
              <a:off x="6695638" y="2295781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4D48F29-B54C-7ECF-E8A4-DC46EDC81DA2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B8D17E7C-3EBC-F468-2EA3-CCBA6E833D14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1008F6A1-3E06-3C14-3C7E-4AE002041927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17F65A98-6600-208C-4DB0-08FF9A9CFC75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A53EEE81-8FDF-ADEE-53C9-38721D24F172}"/>
              </a:ext>
            </a:extLst>
          </p:cNvPr>
          <p:cNvSpPr txBox="1"/>
          <p:nvPr/>
        </p:nvSpPr>
        <p:spPr>
          <a:xfrm>
            <a:off x="3769722" y="4884256"/>
            <a:ext cx="484384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noProof="0" dirty="0"/>
              <a:t>Le</a:t>
            </a:r>
            <a:r>
              <a:rPr lang="fr-FR" sz="2400" b="1" dirty="0"/>
              <a:t> serpent</a:t>
            </a:r>
            <a:r>
              <a:rPr lang="fr-FR" sz="2400" b="1" noProof="0" dirty="0"/>
              <a:t> est mangé par la </a:t>
            </a:r>
            <a:r>
              <a:rPr lang="fr-FR" sz="2400" b="1" dirty="0"/>
              <a:t>souris</a:t>
            </a:r>
            <a:r>
              <a:rPr lang="fr-FR" sz="2400" b="1" noProof="0" dirty="0"/>
              <a:t>.</a:t>
            </a:r>
            <a:endParaRPr lang="fr-FR" sz="2400" noProof="0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16AD76D-C7BA-3A5E-9E49-44810AA44CE4}"/>
              </a:ext>
            </a:extLst>
          </p:cNvPr>
          <p:cNvSpPr/>
          <p:nvPr/>
        </p:nvSpPr>
        <p:spPr>
          <a:xfrm>
            <a:off x="965253" y="4261397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8E03C4F1-868E-CA4F-1B5F-B5A7AF0E2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2" y="1287056"/>
            <a:ext cx="10751954" cy="2053678"/>
          </a:xfrm>
          <a:prstGeom prst="rect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C7BAACE-4E1F-0940-30AA-E1E843C7269E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A6D84353-9B04-796B-6143-8701F6FA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7" name="D_A_02">
            <a:extLst>
              <a:ext uri="{FF2B5EF4-FFF2-40B4-BE49-F238E27FC236}">
                <a16:creationId xmlns:a16="http://schemas.microsoft.com/office/drawing/2014/main" id="{702B35D8-6E95-D8B7-ED71-E58EA3D40674}"/>
              </a:ext>
            </a:extLst>
          </p:cNvPr>
          <p:cNvSpPr txBox="1"/>
          <p:nvPr/>
        </p:nvSpPr>
        <p:spPr>
          <a:xfrm>
            <a:off x="838042" y="66651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859926" y="252010"/>
            <a:ext cx="10375764" cy="4127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C’est « faux ».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Car, c’est la souris qui est mangée par le serpent</a:t>
            </a:r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003C1CB-A9E0-255B-CB50-8910C6DA1AF1}"/>
              </a:ext>
            </a:extLst>
          </p:cNvPr>
          <p:cNvGrpSpPr/>
          <p:nvPr/>
        </p:nvGrpSpPr>
        <p:grpSpPr>
          <a:xfrm>
            <a:off x="3214350" y="5515106"/>
            <a:ext cx="5763299" cy="520938"/>
            <a:chOff x="1899920" y="3939439"/>
            <a:chExt cx="5763299" cy="52093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F91EA53A-EDC0-13B7-27A8-A2C42068FE98}"/>
                </a:ext>
              </a:extLst>
            </p:cNvPr>
            <p:cNvSpPr/>
            <p:nvPr/>
          </p:nvSpPr>
          <p:spPr>
            <a:xfrm>
              <a:off x="5986587" y="3939576"/>
              <a:ext cx="1676632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Faux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E7038C70-0A4E-CF42-0920-41BE83FD4458}"/>
                </a:ext>
              </a:extLst>
            </p:cNvPr>
            <p:cNvSpPr/>
            <p:nvPr/>
          </p:nvSpPr>
          <p:spPr>
            <a:xfrm>
              <a:off x="2303587" y="3949599"/>
              <a:ext cx="157147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Vrai 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4020F541-8958-2722-1DD6-5DBB08891051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CA5C3B3-2B49-CB88-6AA4-6BBC32C9B25E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392BE39-EEAA-4D7A-3FE0-D816EC22691F}"/>
              </a:ext>
            </a:extLst>
          </p:cNvPr>
          <p:cNvGrpSpPr/>
          <p:nvPr/>
        </p:nvGrpSpPr>
        <p:grpSpPr>
          <a:xfrm>
            <a:off x="844732" y="3350894"/>
            <a:ext cx="10691074" cy="526454"/>
            <a:chOff x="1295788" y="2290507"/>
            <a:chExt cx="9120556" cy="526454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A0121AC-D038-C487-3DB5-10FA3CB3EDCD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8A41D17-8865-E171-02BE-E91B9133862E}"/>
                </a:ext>
              </a:extLst>
            </p:cNvPr>
            <p:cNvSpPr/>
            <p:nvPr/>
          </p:nvSpPr>
          <p:spPr>
            <a:xfrm>
              <a:off x="4341068" y="229996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FBBF84E-9BAB-822C-FF85-5AF3C9966EE8}"/>
                </a:ext>
              </a:extLst>
            </p:cNvPr>
            <p:cNvSpPr/>
            <p:nvPr/>
          </p:nvSpPr>
          <p:spPr>
            <a:xfrm>
              <a:off x="6695638" y="2295781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390C09C-EFA8-89A4-830E-36046D1AFF3B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7849C083-88CA-0692-B0D3-0811D4EEF33C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A32BABE8-8F32-5F71-3FBC-F4793CF5335D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71BC2A16-EB22-B25C-DB6A-4FBF16D61FBC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AAAE000A-8D26-2F16-097B-1CDAEC07ED86}"/>
              </a:ext>
            </a:extLst>
          </p:cNvPr>
          <p:cNvSpPr/>
          <p:nvPr/>
        </p:nvSpPr>
        <p:spPr>
          <a:xfrm>
            <a:off x="965253" y="4261397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bonne réponse est </a:t>
            </a:r>
            <a:r>
              <a:rPr lang="fr-FR" sz="2400" b="1" dirty="0">
                <a:latin typeface="Calibri" panose="020F0502020204030204"/>
              </a:rPr>
              <a:t>: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364EADFF-C1DA-01A1-F6EF-5DCB8FCAA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2" y="1287056"/>
            <a:ext cx="10751954" cy="2053678"/>
          </a:xfrm>
          <a:prstGeom prst="rect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19DD42F-77CF-451C-0186-ABBB4DCA61DA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777E0CC-272B-0E3A-AA07-8348D47EA247}"/>
              </a:ext>
            </a:extLst>
          </p:cNvPr>
          <p:cNvSpPr txBox="1"/>
          <p:nvPr/>
        </p:nvSpPr>
        <p:spPr>
          <a:xfrm>
            <a:off x="3769722" y="4884256"/>
            <a:ext cx="484384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noProof="0" dirty="0"/>
              <a:t>Le</a:t>
            </a:r>
            <a:r>
              <a:rPr lang="fr-FR" sz="2400" b="1" dirty="0"/>
              <a:t> serpent</a:t>
            </a:r>
            <a:r>
              <a:rPr lang="fr-FR" sz="2400" b="1" noProof="0" dirty="0"/>
              <a:t> est mangé par la </a:t>
            </a:r>
            <a:r>
              <a:rPr lang="fr-FR" sz="2400" b="1" dirty="0"/>
              <a:t>souris</a:t>
            </a:r>
            <a:r>
              <a:rPr lang="fr-FR" sz="2400" b="1" noProof="0" dirty="0"/>
              <a:t>.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DD1AC5-6189-D6F7-625B-002AC53E5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0D311BC-D03E-DF80-D373-F5ED07C2EB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18FE53E-B440-143C-F814-8EC10705D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D233737B-0FB1-6A3A-66BD-1552B70CA749}"/>
              </a:ext>
            </a:extLst>
          </p:cNvPr>
          <p:cNvSpPr txBox="1"/>
          <p:nvPr/>
        </p:nvSpPr>
        <p:spPr>
          <a:xfrm>
            <a:off x="783852" y="119170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E7F7AA2-8A61-F062-6F38-A29FFF2C6A9B}"/>
              </a:ext>
            </a:extLst>
          </p:cNvPr>
          <p:cNvGrpSpPr/>
          <p:nvPr/>
        </p:nvGrpSpPr>
        <p:grpSpPr>
          <a:xfrm>
            <a:off x="869665" y="5583365"/>
            <a:ext cx="10624627" cy="521075"/>
            <a:chOff x="1899920" y="3939439"/>
            <a:chExt cx="10624627" cy="521075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186E1477-90DA-5405-D56E-AA9544B87A87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DB5DA69E-22B6-DEB0-4C8E-FAE82033B951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2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ED6DC161-ACA3-5171-CFCB-B68534BEED27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51471198-BA22-CE49-1C00-7B5B909556E7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84B19DF2-C565-1990-2DC9-AB75F6DD0F3E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86C3CE74-18EB-E279-C2FD-7320D72EB4E7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55" name="D_A_02">
            <a:extLst>
              <a:ext uri="{FF2B5EF4-FFF2-40B4-BE49-F238E27FC236}">
                <a16:creationId xmlns:a16="http://schemas.microsoft.com/office/drawing/2014/main" id="{FD7000A3-6E60-D325-0CC3-AC9EFBB76121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7C4FA24-2C76-B251-AF59-2E48D3FD1F27}"/>
              </a:ext>
            </a:extLst>
          </p:cNvPr>
          <p:cNvGrpSpPr/>
          <p:nvPr/>
        </p:nvGrpSpPr>
        <p:grpSpPr>
          <a:xfrm>
            <a:off x="695494" y="3589676"/>
            <a:ext cx="10691074" cy="526454"/>
            <a:chOff x="1295788" y="2290507"/>
            <a:chExt cx="9120556" cy="5264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1C09E6B-B55F-DCDC-562C-A5ED65A452BC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F77BFB1-D218-BB24-3EE9-FD2986751826}"/>
                </a:ext>
              </a:extLst>
            </p:cNvPr>
            <p:cNvSpPr/>
            <p:nvPr/>
          </p:nvSpPr>
          <p:spPr>
            <a:xfrm>
              <a:off x="4453250" y="229050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FB7D6E68-783F-0059-B241-9B081FB20726}"/>
                </a:ext>
              </a:extLst>
            </p:cNvPr>
            <p:cNvSpPr/>
            <p:nvPr/>
          </p:nvSpPr>
          <p:spPr>
            <a:xfrm>
              <a:off x="6715332" y="2306183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C5F76A0-584F-2C5C-CCC3-671631BE946D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A898A26E-36C5-8DDD-8818-E3B2FD88BA66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503F17B1-EF04-4DC9-FAA2-075680301EE2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C3431E0A-60A1-F4CD-E163-E90A79D609EF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55A81F45-7C83-4402-1EB5-C379A5107EC9}"/>
              </a:ext>
            </a:extLst>
          </p:cNvPr>
          <p:cNvSpPr txBox="1"/>
          <p:nvPr/>
        </p:nvSpPr>
        <p:spPr>
          <a:xfrm>
            <a:off x="2993964" y="4860231"/>
            <a:ext cx="65200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Le</a:t>
            </a:r>
            <a:r>
              <a:rPr lang="fr-FR" sz="2400" b="1" dirty="0"/>
              <a:t> niveau trophique des plantes vertes</a:t>
            </a:r>
            <a:r>
              <a:rPr lang="fr-FR" sz="2400" b="1" noProof="0" dirty="0"/>
              <a:t> est :</a:t>
            </a:r>
            <a:endParaRPr lang="fr-FR" sz="2400" noProof="0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6DBC547-BC47-599E-2B71-FB730DCA2937}"/>
              </a:ext>
            </a:extLst>
          </p:cNvPr>
          <p:cNvSpPr/>
          <p:nvPr/>
        </p:nvSpPr>
        <p:spPr>
          <a:xfrm>
            <a:off x="822821" y="4231932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Choisissez la bonne réponse.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C3BFDCB-4EF5-C539-ED00-99EB63E38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2" y="1525839"/>
            <a:ext cx="10751954" cy="2053678"/>
          </a:xfrm>
          <a:prstGeom prst="rect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4E7D9285-DDBB-23A4-071D-0A5EF49D1518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635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14288-6BE0-2F85-AEC9-43A5B7F3F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88A9FBD9-6A47-722A-6ADB-D58AA2B11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5F6D1433-F32D-B633-A72B-4D9FB1E7FBC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5A1865B0-2F4D-35F7-53C8-F98CE312FC65}"/>
              </a:ext>
            </a:extLst>
          </p:cNvPr>
          <p:cNvSpPr txBox="1"/>
          <p:nvPr/>
        </p:nvSpPr>
        <p:spPr>
          <a:xfrm>
            <a:off x="911179" y="380923"/>
            <a:ext cx="9285156" cy="4127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 niveau trophique de la plante verte est le producteur, car elle est capable de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produire sa propre matière par photosynthèse.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945B41-4BCF-7BAA-F076-81D48C6130DC}"/>
              </a:ext>
            </a:extLst>
          </p:cNvPr>
          <p:cNvGrpSpPr/>
          <p:nvPr/>
        </p:nvGrpSpPr>
        <p:grpSpPr>
          <a:xfrm>
            <a:off x="911179" y="5585377"/>
            <a:ext cx="10624627" cy="521075"/>
            <a:chOff x="1899920" y="3939439"/>
            <a:chExt cx="10624627" cy="5210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20DC3D0-3BBC-08E7-1048-EC98A67ABDC8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323877B-3F21-D72C-52EE-C87E225EBD1D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2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2892F25-7746-C232-9896-FF3AE6256C5D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8778F1A-73C2-9FBA-6B48-BCF6305AB150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E66EECB9-15AA-2E2C-AB51-1D6BD643C6AF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C2C55AB-6F1E-68BD-4618-FCB9C624C0A3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8F9176A-7C8D-EC6D-8AA1-720A4D357804}"/>
              </a:ext>
            </a:extLst>
          </p:cNvPr>
          <p:cNvGrpSpPr/>
          <p:nvPr/>
        </p:nvGrpSpPr>
        <p:grpSpPr>
          <a:xfrm>
            <a:off x="695494" y="3589676"/>
            <a:ext cx="10691074" cy="526454"/>
            <a:chOff x="1295788" y="2290507"/>
            <a:chExt cx="9120556" cy="5264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B1877D6-6B04-E1C7-CE2C-8A87793E0802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7F4815-A789-3457-C7DC-389266C1204D}"/>
                </a:ext>
              </a:extLst>
            </p:cNvPr>
            <p:cNvSpPr/>
            <p:nvPr/>
          </p:nvSpPr>
          <p:spPr>
            <a:xfrm>
              <a:off x="4453250" y="229050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27B2799-8AF4-F5E9-85D9-B2D9BB60F32A}"/>
                </a:ext>
              </a:extLst>
            </p:cNvPr>
            <p:cNvSpPr/>
            <p:nvPr/>
          </p:nvSpPr>
          <p:spPr>
            <a:xfrm>
              <a:off x="6715332" y="2306183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7690DDF8-5765-8559-5B96-71AAA5BC8C5A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0602A169-40F0-1C09-5380-CE436DBA6EA7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A6F2A696-41FD-710A-5C90-3B0B968F79F0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93459EE1-A768-1FF8-6A31-63737234CA33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901F1B65-0F04-8B77-FD2B-E31AFC517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2" y="1525839"/>
            <a:ext cx="10751954" cy="2053678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F8CFF5E5-1804-8035-EAFA-22DF4C6E18ED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95EED6-F801-9067-D930-9B20CEFFEE81}"/>
              </a:ext>
            </a:extLst>
          </p:cNvPr>
          <p:cNvSpPr txBox="1"/>
          <p:nvPr/>
        </p:nvSpPr>
        <p:spPr>
          <a:xfrm>
            <a:off x="2993964" y="4860231"/>
            <a:ext cx="65200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Le</a:t>
            </a:r>
            <a:r>
              <a:rPr lang="fr-FR" sz="2400" b="1" dirty="0"/>
              <a:t> niveau trophique des plantes vertes</a:t>
            </a:r>
            <a:r>
              <a:rPr lang="fr-FR" sz="2400" b="1" noProof="0" dirty="0"/>
              <a:t> est :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1642064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AB5D79-0C04-BC0A-31C7-EF39B4D44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43E1107-02A8-B832-CB33-7E72BFF88E6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86DFEFE-7591-58F8-2FD6-0ACA05E5F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7843F0C7-8EF1-6527-6A11-DE2B96D90AA2}"/>
              </a:ext>
            </a:extLst>
          </p:cNvPr>
          <p:cNvSpPr txBox="1"/>
          <p:nvPr/>
        </p:nvSpPr>
        <p:spPr>
          <a:xfrm>
            <a:off x="783852" y="119170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EB1CA5B-D193-645E-6445-704D10689A06}"/>
              </a:ext>
            </a:extLst>
          </p:cNvPr>
          <p:cNvGrpSpPr/>
          <p:nvPr/>
        </p:nvGrpSpPr>
        <p:grpSpPr>
          <a:xfrm>
            <a:off x="869665" y="5583365"/>
            <a:ext cx="10624627" cy="521075"/>
            <a:chOff x="1899920" y="3939439"/>
            <a:chExt cx="10624627" cy="521075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01B1893B-E4F1-CF9B-905B-08F8568E3113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BB140F5-E634-154E-588D-76A1951BCB00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2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A2791473-D371-2590-C8F5-714036749951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C799780A-F605-9981-DD25-2EDB21552DFD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E4E9E9BF-F159-FCF3-2000-BC0210288DFE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DE520DDC-BF42-1E55-C74D-14EC3E0C33EF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55" name="D_A_02">
            <a:extLst>
              <a:ext uri="{FF2B5EF4-FFF2-40B4-BE49-F238E27FC236}">
                <a16:creationId xmlns:a16="http://schemas.microsoft.com/office/drawing/2014/main" id="{37C40251-9633-90CE-44F9-7C9204FC774B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527D04D-A2FD-5D4D-9EF3-7B1EA630250C}"/>
              </a:ext>
            </a:extLst>
          </p:cNvPr>
          <p:cNvGrpSpPr/>
          <p:nvPr/>
        </p:nvGrpSpPr>
        <p:grpSpPr>
          <a:xfrm>
            <a:off x="695494" y="3589676"/>
            <a:ext cx="10691074" cy="526454"/>
            <a:chOff x="1295788" y="2290507"/>
            <a:chExt cx="9120556" cy="52645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F360C73-BD86-BC2D-FDF0-35E07D736160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2BC1AA6-4930-71B8-8ED6-DDC0916800A1}"/>
                </a:ext>
              </a:extLst>
            </p:cNvPr>
            <p:cNvSpPr/>
            <p:nvPr/>
          </p:nvSpPr>
          <p:spPr>
            <a:xfrm>
              <a:off x="4453250" y="229050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FB9B26B-FBF4-F729-E7A7-E7081C102670}"/>
                </a:ext>
              </a:extLst>
            </p:cNvPr>
            <p:cNvSpPr/>
            <p:nvPr/>
          </p:nvSpPr>
          <p:spPr>
            <a:xfrm>
              <a:off x="6715332" y="2306183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2FEF469-C024-F504-C62C-C7C3AF5F4528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FF72FD0B-8F4A-2969-03EC-AC3E3FCCF84E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6A309BAC-87CB-B34C-6EDC-0BE7DC1DCB1D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5268E6E4-8C8A-BE0E-8C60-45DF1237B0C7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ADA909A6-0256-B59B-CE09-3FCF4FD9321C}"/>
              </a:ext>
            </a:extLst>
          </p:cNvPr>
          <p:cNvSpPr txBox="1"/>
          <p:nvPr/>
        </p:nvSpPr>
        <p:spPr>
          <a:xfrm>
            <a:off x="2993964" y="4860231"/>
            <a:ext cx="65200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Le</a:t>
            </a:r>
            <a:r>
              <a:rPr lang="fr-FR" sz="2400" b="1" dirty="0"/>
              <a:t> niveau trophique de la souris </a:t>
            </a:r>
            <a:r>
              <a:rPr lang="fr-FR" sz="2400" b="1" noProof="0" dirty="0"/>
              <a:t>est :</a:t>
            </a:r>
            <a:endParaRPr lang="fr-FR" sz="2400" noProof="0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9136BCB-D60C-BD7A-C729-3A49E3F57A38}"/>
              </a:ext>
            </a:extLst>
          </p:cNvPr>
          <p:cNvSpPr/>
          <p:nvPr/>
        </p:nvSpPr>
        <p:spPr>
          <a:xfrm>
            <a:off x="822821" y="4231932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Choisissez la bonne réponse.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F43EE83-78B4-EE6E-714D-FBEA97386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2" y="1525839"/>
            <a:ext cx="10751954" cy="2053678"/>
          </a:xfrm>
          <a:prstGeom prst="rect">
            <a:avLst/>
          </a:prstGeom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2722566-494D-42DD-CFB0-6636AAC70B6C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112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0E70B-6744-DD8F-D0AD-E3C1EF34C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9A0C7B09-4E44-2D44-92E6-6F9702183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F3A3E808-802C-0F67-44FD-0B9DB10FEE3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F073B841-325B-5218-D23F-AB61E4FE8AE0}"/>
              </a:ext>
            </a:extLst>
          </p:cNvPr>
          <p:cNvSpPr txBox="1"/>
          <p:nvPr/>
        </p:nvSpPr>
        <p:spPr>
          <a:xfrm>
            <a:off x="911179" y="380923"/>
            <a:ext cx="9285156" cy="4127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 niveau trophique de la souris est le consommateur 1 (C1), car elle mange le producteur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95BB97-9A6A-E5EB-8FB2-9CCB62A5733D}"/>
              </a:ext>
            </a:extLst>
          </p:cNvPr>
          <p:cNvGrpSpPr/>
          <p:nvPr/>
        </p:nvGrpSpPr>
        <p:grpSpPr>
          <a:xfrm>
            <a:off x="911179" y="5585377"/>
            <a:ext cx="10624627" cy="521075"/>
            <a:chOff x="1899920" y="3939439"/>
            <a:chExt cx="10624627" cy="521075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33E2D87-1913-2ED9-6420-FE753DD3A6CD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4DDD57A-1CC7-BEAA-8445-F39F1BE43434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2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FE2CCF7-3C9C-8449-6000-8A7F4AF69520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463340-0B74-D8B2-515A-C2A97235ABBA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ED3C6F3-95B7-FAF8-A903-D851D91A04A6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71148F-3B8C-BA98-1A66-C1EA4C93CD60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5EC4E17-27FF-FA23-F5DF-A32EBBCF038D}"/>
              </a:ext>
            </a:extLst>
          </p:cNvPr>
          <p:cNvGrpSpPr/>
          <p:nvPr/>
        </p:nvGrpSpPr>
        <p:grpSpPr>
          <a:xfrm>
            <a:off x="695494" y="3589676"/>
            <a:ext cx="10691074" cy="526454"/>
            <a:chOff x="1295788" y="2290507"/>
            <a:chExt cx="9120556" cy="526454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5F9A5BC-1BDC-AF59-8264-3A4275376A76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 verte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E58B245-6671-D470-7FEF-A2B16FE368D4}"/>
                </a:ext>
              </a:extLst>
            </p:cNvPr>
            <p:cNvSpPr/>
            <p:nvPr/>
          </p:nvSpPr>
          <p:spPr>
            <a:xfrm>
              <a:off x="4453250" y="229050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79CC571-8EEE-2073-BDE8-4523CBD289CF}"/>
                </a:ext>
              </a:extLst>
            </p:cNvPr>
            <p:cNvSpPr/>
            <p:nvPr/>
          </p:nvSpPr>
          <p:spPr>
            <a:xfrm>
              <a:off x="6715332" y="2306183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617435A0-2818-6B68-3991-B54525BC7DC7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8DD9E8B0-83CC-605E-1398-83DF6B039265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2A08D9CF-A68D-149B-E700-A263B68570CC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DDF5E359-F67B-768B-B343-24F5F8406668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02FD7C81-A9C8-9A33-0475-A9219C2F7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52" y="1525839"/>
            <a:ext cx="10751954" cy="2053678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6AF057BB-301F-49FC-C385-0A88F1343CAB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7D5312-43A8-6C45-D884-AED84439C26B}"/>
              </a:ext>
            </a:extLst>
          </p:cNvPr>
          <p:cNvSpPr txBox="1"/>
          <p:nvPr/>
        </p:nvSpPr>
        <p:spPr>
          <a:xfrm>
            <a:off x="2993964" y="4860231"/>
            <a:ext cx="65200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Le</a:t>
            </a:r>
            <a:r>
              <a:rPr lang="fr-FR" sz="2400" b="1" dirty="0"/>
              <a:t> niveau trophique de la souris </a:t>
            </a:r>
            <a:r>
              <a:rPr lang="fr-FR" sz="2400" b="1" noProof="0" dirty="0"/>
              <a:t>est :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809625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F85D6-EE44-BDC3-E096-902343E6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8ABAEC-3B27-4FD3-53A2-EDF86B2918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E4EB65F-3091-2DDC-3E48-CF175BCE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78EF19-7017-D8D4-CFF3-660E97A85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F97F7BB8-9DD5-7348-6860-447476E0669F}"/>
              </a:ext>
            </a:extLst>
          </p:cNvPr>
          <p:cNvSpPr txBox="1"/>
          <p:nvPr/>
        </p:nvSpPr>
        <p:spPr>
          <a:xfrm>
            <a:off x="783852" y="165107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2" name="D_A_02">
            <a:extLst>
              <a:ext uri="{FF2B5EF4-FFF2-40B4-BE49-F238E27FC236}">
                <a16:creationId xmlns:a16="http://schemas.microsoft.com/office/drawing/2014/main" id="{74737C94-5612-41B0-2E46-26E470F78303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92CAB6E-32CD-BD88-35A6-B924233ED2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85"/>
          <a:stretch>
            <a:fillRect/>
          </a:stretch>
        </p:blipFill>
        <p:spPr>
          <a:xfrm>
            <a:off x="8198384" y="887933"/>
            <a:ext cx="3707112" cy="544591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B5F3A63-AA04-4448-DCD1-E5B30769C106}"/>
              </a:ext>
            </a:extLst>
          </p:cNvPr>
          <p:cNvGrpSpPr/>
          <p:nvPr/>
        </p:nvGrpSpPr>
        <p:grpSpPr>
          <a:xfrm>
            <a:off x="1052331" y="3610891"/>
            <a:ext cx="6493068" cy="516253"/>
            <a:chOff x="1295788" y="2300708"/>
            <a:chExt cx="5539237" cy="516253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226ED20-CD72-52F2-6D68-CC3C89D2AEBC}"/>
                </a:ext>
              </a:extLst>
            </p:cNvPr>
            <p:cNvSpPr/>
            <p:nvPr/>
          </p:nvSpPr>
          <p:spPr>
            <a:xfrm>
              <a:off x="1295788" y="2306183"/>
              <a:ext cx="117470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Herbes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3FBF2CF-7854-D820-4C1B-954A2E4A1787}"/>
                </a:ext>
              </a:extLst>
            </p:cNvPr>
            <p:cNvSpPr/>
            <p:nvPr/>
          </p:nvSpPr>
          <p:spPr>
            <a:xfrm>
              <a:off x="3202787" y="2300708"/>
              <a:ext cx="166683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…………………..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002005-53F6-4520-BAC8-EFCDC6DF45D2}"/>
                </a:ext>
              </a:extLst>
            </p:cNvPr>
            <p:cNvSpPr/>
            <p:nvPr/>
          </p:nvSpPr>
          <p:spPr>
            <a:xfrm>
              <a:off x="5643533" y="2300708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Faucon </a:t>
              </a: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309D7EBB-63E1-9283-DF66-1BBA272F10B6}"/>
                </a:ext>
              </a:extLst>
            </p:cNvPr>
            <p:cNvCxnSpPr>
              <a:cxnSpLocks/>
            </p:cNvCxnSpPr>
            <p:nvPr/>
          </p:nvCxnSpPr>
          <p:spPr>
            <a:xfrm>
              <a:off x="2562642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E45E31E0-D95F-08E5-85DB-D83EBB26A54A}"/>
                </a:ext>
              </a:extLst>
            </p:cNvPr>
            <p:cNvCxnSpPr>
              <a:cxnSpLocks/>
            </p:cNvCxnSpPr>
            <p:nvPr/>
          </p:nvCxnSpPr>
          <p:spPr>
            <a:xfrm>
              <a:off x="5016278" y="2548259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B1F0BAC-02B4-7485-37F0-CF90273EBB27}"/>
              </a:ext>
            </a:extLst>
          </p:cNvPr>
          <p:cNvSpPr/>
          <p:nvPr/>
        </p:nvSpPr>
        <p:spPr>
          <a:xfrm>
            <a:off x="835109" y="2017552"/>
            <a:ext cx="6057304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4- </a:t>
            </a:r>
            <a:r>
              <a:rPr lang="fr-FR" sz="2400" b="1" dirty="0">
                <a:latin typeface="Calibri" panose="020F0502020204030204"/>
              </a:rPr>
              <a:t>A partir de ce réseau trophique, complétez la chaîne alimentaire suivante.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6DA93A-8993-8446-86FD-0B5306E77E21}"/>
              </a:ext>
            </a:extLst>
          </p:cNvPr>
          <p:cNvSpPr/>
          <p:nvPr/>
        </p:nvSpPr>
        <p:spPr>
          <a:xfrm>
            <a:off x="835109" y="1201974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le réseau trophique ci-contre: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49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6BCF-9E43-C1FC-080F-A00163C4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6BCC51AC-9D7A-DBD2-C476-A23C964C2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1883EB00-EBA8-5FDB-47F3-9D2EE915ED3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12232D85-B17D-7795-6D49-09220A340885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91A5ABC0-38CC-B95E-BD55-00E44E28689F}"/>
              </a:ext>
            </a:extLst>
          </p:cNvPr>
          <p:cNvSpPr txBox="1"/>
          <p:nvPr/>
        </p:nvSpPr>
        <p:spPr>
          <a:xfrm>
            <a:off x="835109" y="157563"/>
            <a:ext cx="9359219" cy="5184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L’être vivant concerné est la souris.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78BFF41-71DD-FF01-553B-6D0489E862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85"/>
          <a:stretch>
            <a:fillRect/>
          </a:stretch>
        </p:blipFill>
        <p:spPr>
          <a:xfrm>
            <a:off x="8198384" y="887933"/>
            <a:ext cx="3707112" cy="544591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7AF0BE8-9450-8C2B-A867-B05B84A90DAC}"/>
              </a:ext>
            </a:extLst>
          </p:cNvPr>
          <p:cNvGrpSpPr/>
          <p:nvPr/>
        </p:nvGrpSpPr>
        <p:grpSpPr>
          <a:xfrm>
            <a:off x="1052331" y="3512522"/>
            <a:ext cx="6493068" cy="614622"/>
            <a:chOff x="1295788" y="2202339"/>
            <a:chExt cx="5539237" cy="614622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BA27D5-E5EE-FE2F-6915-5C791C89E75F}"/>
                </a:ext>
              </a:extLst>
            </p:cNvPr>
            <p:cNvSpPr/>
            <p:nvPr/>
          </p:nvSpPr>
          <p:spPr>
            <a:xfrm>
              <a:off x="1295788" y="2306183"/>
              <a:ext cx="117470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Herbes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CCCD78F-B61E-DBEC-5201-6E1ACF4D6530}"/>
                </a:ext>
              </a:extLst>
            </p:cNvPr>
            <p:cNvSpPr/>
            <p:nvPr/>
          </p:nvSpPr>
          <p:spPr>
            <a:xfrm>
              <a:off x="3202787" y="2300708"/>
              <a:ext cx="166683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…………………..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C5332C1-D1B2-1326-AFE6-BE7ADCB479C9}"/>
                </a:ext>
              </a:extLst>
            </p:cNvPr>
            <p:cNvSpPr/>
            <p:nvPr/>
          </p:nvSpPr>
          <p:spPr>
            <a:xfrm>
              <a:off x="5643533" y="2300708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Faucon </a:t>
              </a:r>
            </a:p>
          </p:txBody>
        </p: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08E6F661-4F75-65FD-9C32-561AB05DA6AF}"/>
                </a:ext>
              </a:extLst>
            </p:cNvPr>
            <p:cNvCxnSpPr>
              <a:cxnSpLocks/>
            </p:cNvCxnSpPr>
            <p:nvPr/>
          </p:nvCxnSpPr>
          <p:spPr>
            <a:xfrm>
              <a:off x="2562642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3195D05D-861A-B524-FA22-D6D489B52161}"/>
                </a:ext>
              </a:extLst>
            </p:cNvPr>
            <p:cNvCxnSpPr>
              <a:cxnSpLocks/>
            </p:cNvCxnSpPr>
            <p:nvPr/>
          </p:nvCxnSpPr>
          <p:spPr>
            <a:xfrm>
              <a:off x="5016278" y="2548259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094C510-1EE5-FEE1-A6C0-53F8CBBD9159}"/>
                </a:ext>
              </a:extLst>
            </p:cNvPr>
            <p:cNvSpPr/>
            <p:nvPr/>
          </p:nvSpPr>
          <p:spPr>
            <a:xfrm>
              <a:off x="3202786" y="2202339"/>
              <a:ext cx="1666836" cy="510778"/>
            </a:xfrm>
            <a:prstGeom prst="roundRect">
              <a:avLst/>
            </a:prstGeom>
            <a:noFill/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5D8B4F6-A637-466C-E62F-832B07092CE0}"/>
              </a:ext>
            </a:extLst>
          </p:cNvPr>
          <p:cNvSpPr/>
          <p:nvPr/>
        </p:nvSpPr>
        <p:spPr>
          <a:xfrm>
            <a:off x="964965" y="2588270"/>
            <a:ext cx="4157641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La chaîne alimentaire est :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962C52A-A0CA-C5C0-9889-C14DC967B08B}"/>
              </a:ext>
            </a:extLst>
          </p:cNvPr>
          <p:cNvSpPr/>
          <p:nvPr/>
        </p:nvSpPr>
        <p:spPr>
          <a:xfrm>
            <a:off x="835109" y="1201974"/>
            <a:ext cx="5667291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le réseau trophique ci-contre: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8C2109-34FB-8A12-CA55-B94C357D88BA}"/>
              </a:ext>
            </a:extLst>
          </p:cNvPr>
          <p:cNvSpPr/>
          <p:nvPr/>
        </p:nvSpPr>
        <p:spPr>
          <a:xfrm>
            <a:off x="8198383" y="4542503"/>
            <a:ext cx="1614211" cy="707923"/>
          </a:xfrm>
          <a:prstGeom prst="rect">
            <a:avLst/>
          </a:prstGeom>
          <a:noFill/>
          <a:ln w="28575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F5FC1F0C-5C0D-5B83-3786-11582C7E1355}"/>
              </a:ext>
            </a:extLst>
          </p:cNvPr>
          <p:cNvCxnSpPr>
            <a:stCxn id="5" idx="2"/>
          </p:cNvCxnSpPr>
          <p:nvPr/>
        </p:nvCxnSpPr>
        <p:spPr>
          <a:xfrm rot="16200000" flipH="1">
            <a:off x="3970426" y="1897538"/>
            <a:ext cx="1998353" cy="6457564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5EA8A5DD-EEB5-D5F7-93BB-3A608EBA9D76}"/>
              </a:ext>
            </a:extLst>
          </p:cNvPr>
          <p:cNvCxnSpPr>
            <a:cxnSpLocks/>
            <a:stCxn id="6" idx="2"/>
            <a:endCxn id="14" idx="1"/>
          </p:cNvCxnSpPr>
          <p:nvPr/>
        </p:nvCxnSpPr>
        <p:spPr>
          <a:xfrm rot="16200000" flipH="1">
            <a:off x="5844111" y="2542193"/>
            <a:ext cx="774796" cy="3933748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77E34EB4-2FEA-30EA-0F0E-6AB35027F2B4}"/>
              </a:ext>
            </a:extLst>
          </p:cNvPr>
          <p:cNvCxnSpPr>
            <a:cxnSpLocks/>
            <a:stCxn id="7" idx="0"/>
          </p:cNvCxnSpPr>
          <p:nvPr/>
        </p:nvCxnSpPr>
        <p:spPr>
          <a:xfrm rot="5400000" flipH="1" flipV="1">
            <a:off x="6865313" y="1589331"/>
            <a:ext cx="2003317" cy="2039805"/>
          </a:xfrm>
          <a:prstGeom prst="bentConnector2">
            <a:avLst/>
          </a:prstGeom>
          <a:ln w="28575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94425AD-6892-4558-9419-7702AD05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4A0E2-C81A-F964-404F-2BFA9BC84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2">
            <a:extLst>
              <a:ext uri="{FF2B5EF4-FFF2-40B4-BE49-F238E27FC236}">
                <a16:creationId xmlns:a16="http://schemas.microsoft.com/office/drawing/2014/main" id="{8CB3AD69-C2FD-F8BF-1CC5-0B4787F5F871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11" name="D_A_01">
            <a:extLst>
              <a:ext uri="{FF2B5EF4-FFF2-40B4-BE49-F238E27FC236}">
                <a16:creationId xmlns:a16="http://schemas.microsoft.com/office/drawing/2014/main" id="{EB89C94B-D7D5-3A39-201C-6807D12CDEC3}"/>
              </a:ext>
            </a:extLst>
          </p:cNvPr>
          <p:cNvSpPr txBox="1"/>
          <p:nvPr/>
        </p:nvSpPr>
        <p:spPr>
          <a:xfrm>
            <a:off x="764795" y="146002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244FFA-FCF5-9DD6-EA80-F9DB090463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85"/>
          <a:stretch>
            <a:fillRect/>
          </a:stretch>
        </p:blipFill>
        <p:spPr>
          <a:xfrm>
            <a:off x="8198384" y="887933"/>
            <a:ext cx="3707112" cy="5445916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9698871-4ED6-8C05-1548-44CADC49D5DE}"/>
              </a:ext>
            </a:extLst>
          </p:cNvPr>
          <p:cNvSpPr/>
          <p:nvPr/>
        </p:nvSpPr>
        <p:spPr>
          <a:xfrm>
            <a:off x="835109" y="2017552"/>
            <a:ext cx="6057304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 </a:t>
            </a:r>
            <a:r>
              <a:rPr lang="fr-FR" sz="2400" b="1" dirty="0">
                <a:latin typeface="Calibri" panose="020F0502020204030204"/>
              </a:rPr>
              <a:t>Choisissez la bonne réponse.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C7C8015-FB76-82BB-8D6F-0C40BAA206FE}"/>
              </a:ext>
            </a:extLst>
          </p:cNvPr>
          <p:cNvSpPr/>
          <p:nvPr/>
        </p:nvSpPr>
        <p:spPr>
          <a:xfrm>
            <a:off x="835109" y="1201974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le réseau trophique ci-contre: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5B5BA76-4824-E53C-2CEF-62B63FD62AB0}"/>
              </a:ext>
            </a:extLst>
          </p:cNvPr>
          <p:cNvGrpSpPr/>
          <p:nvPr/>
        </p:nvGrpSpPr>
        <p:grpSpPr>
          <a:xfrm>
            <a:off x="1773323" y="3950110"/>
            <a:ext cx="5384561" cy="2092841"/>
            <a:chOff x="1898871" y="3939439"/>
            <a:chExt cx="5384561" cy="2092841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69CB3659-2C06-CB54-9960-644F1F524BDE}"/>
                </a:ext>
              </a:extLst>
            </p:cNvPr>
            <p:cNvSpPr/>
            <p:nvPr/>
          </p:nvSpPr>
          <p:spPr>
            <a:xfrm>
              <a:off x="2498007" y="4715997"/>
              <a:ext cx="478542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2 et consommateur 3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0F2CD2A9-E5EB-9B04-CF32-E71C3A2AB8DF}"/>
                </a:ext>
              </a:extLst>
            </p:cNvPr>
            <p:cNvSpPr/>
            <p:nvPr/>
          </p:nvSpPr>
          <p:spPr>
            <a:xfrm>
              <a:off x="2498005" y="5511342"/>
              <a:ext cx="478542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 et consommateur 3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35D55890-F61C-1809-5FE9-206F611B3AD4}"/>
                </a:ext>
              </a:extLst>
            </p:cNvPr>
            <p:cNvSpPr/>
            <p:nvPr/>
          </p:nvSpPr>
          <p:spPr>
            <a:xfrm>
              <a:off x="2498007" y="3939439"/>
              <a:ext cx="478542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Consommateur 1 et consommateur 2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094EA16-1672-F685-6164-A2695FE78956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36116E5-713F-27A9-EC4E-DED211290A14}"/>
                </a:ext>
              </a:extLst>
            </p:cNvPr>
            <p:cNvSpPr/>
            <p:nvPr/>
          </p:nvSpPr>
          <p:spPr>
            <a:xfrm>
              <a:off x="1898871" y="472790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33F0F031-44A9-3335-8361-50787DE3B88A}"/>
                </a:ext>
              </a:extLst>
            </p:cNvPr>
            <p:cNvSpPr/>
            <p:nvPr/>
          </p:nvSpPr>
          <p:spPr>
            <a:xfrm>
              <a:off x="1920237" y="5521502"/>
              <a:ext cx="42686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579652F6-7706-5BED-6C9A-101A6311BCFB}"/>
              </a:ext>
            </a:extLst>
          </p:cNvPr>
          <p:cNvSpPr/>
          <p:nvPr/>
        </p:nvSpPr>
        <p:spPr>
          <a:xfrm>
            <a:off x="1366051" y="2703190"/>
            <a:ext cx="6057304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niveaux trophiques du hibou dans ce réseau trophique sont : </a:t>
            </a:r>
          </a:p>
        </p:txBody>
      </p: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79DCC227-67D0-D73D-1DAF-BACD1D1D7AC0}"/>
              </a:ext>
            </a:extLst>
          </p:cNvPr>
          <p:cNvSpPr txBox="1"/>
          <p:nvPr/>
        </p:nvSpPr>
        <p:spPr>
          <a:xfrm>
            <a:off x="933306" y="594027"/>
            <a:ext cx="3638694" cy="27248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7B030A14-7BA2-3318-EB4F-EF8157A28D6C}"/>
              </a:ext>
            </a:extLst>
          </p:cNvPr>
          <p:cNvSpPr txBox="1"/>
          <p:nvPr/>
        </p:nvSpPr>
        <p:spPr>
          <a:xfrm>
            <a:off x="835109" y="159967"/>
            <a:ext cx="9885653" cy="51839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Le hibou est un consommateur 2 (chaîne 1) et un consommateur 3  (chaîne 2).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F2F5CA-AF5A-A5E3-00DF-989C96ACE3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85"/>
          <a:stretch>
            <a:fillRect/>
          </a:stretch>
        </p:blipFill>
        <p:spPr>
          <a:xfrm>
            <a:off x="7313714" y="861260"/>
            <a:ext cx="3707112" cy="5445916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EFBEAD0-A60B-866B-8C12-DD4B99F81175}"/>
              </a:ext>
            </a:extLst>
          </p:cNvPr>
          <p:cNvSpPr/>
          <p:nvPr/>
        </p:nvSpPr>
        <p:spPr>
          <a:xfrm>
            <a:off x="324022" y="1144202"/>
            <a:ext cx="6259316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le réseau trophique ci-contre: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 9">
            <a:extLst>
              <a:ext uri="{FF2B5EF4-FFF2-40B4-BE49-F238E27FC236}">
                <a16:creationId xmlns:a16="http://schemas.microsoft.com/office/drawing/2014/main" id="{0D899AF8-5EB4-B470-426F-76D8596F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E0C5E439-60AA-A8D6-D045-E77F69D80D18}"/>
              </a:ext>
            </a:extLst>
          </p:cNvPr>
          <p:cNvGrpSpPr/>
          <p:nvPr/>
        </p:nvGrpSpPr>
        <p:grpSpPr>
          <a:xfrm>
            <a:off x="558296" y="3620957"/>
            <a:ext cx="5384561" cy="2092841"/>
            <a:chOff x="1898871" y="3939439"/>
            <a:chExt cx="5384561" cy="209284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BD5234F-B5A8-F7CE-045A-FEDF74B4AF79}"/>
                </a:ext>
              </a:extLst>
            </p:cNvPr>
            <p:cNvSpPr/>
            <p:nvPr/>
          </p:nvSpPr>
          <p:spPr>
            <a:xfrm>
              <a:off x="2498007" y="4715997"/>
              <a:ext cx="4785425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chemeClr val="bg1"/>
                  </a:solidFill>
                  <a:latin typeface="Calibri" panose="020F0502020204030204"/>
                </a:rPr>
                <a:t>Consommateur 2 et consommateur 3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D740E00-1E60-83C6-A48C-BF8DC94D6680}"/>
                </a:ext>
              </a:extLst>
            </p:cNvPr>
            <p:cNvSpPr/>
            <p:nvPr/>
          </p:nvSpPr>
          <p:spPr>
            <a:xfrm>
              <a:off x="2498005" y="5511342"/>
              <a:ext cx="478542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 et consommateur 3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40F85F8C-41BB-523D-CFFC-937503B1C239}"/>
                </a:ext>
              </a:extLst>
            </p:cNvPr>
            <p:cNvSpPr/>
            <p:nvPr/>
          </p:nvSpPr>
          <p:spPr>
            <a:xfrm>
              <a:off x="2498007" y="3939439"/>
              <a:ext cx="478542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Consommateur 1 et consommateur 2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3457F515-8CCB-3114-1408-F09C4E56B7F6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21FE478-79A5-A788-CE9D-621E4C694FE8}"/>
                </a:ext>
              </a:extLst>
            </p:cNvPr>
            <p:cNvSpPr/>
            <p:nvPr/>
          </p:nvSpPr>
          <p:spPr>
            <a:xfrm>
              <a:off x="1898871" y="472790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chemeClr val="bg1"/>
                  </a:solidFill>
                  <a:latin typeface="Calibri" panose="020F0502020204030204"/>
                </a:rPr>
                <a:t>b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C5A51B6F-A95F-CE1C-D299-67A74520EBE0}"/>
                </a:ext>
              </a:extLst>
            </p:cNvPr>
            <p:cNvSpPr/>
            <p:nvPr/>
          </p:nvSpPr>
          <p:spPr>
            <a:xfrm>
              <a:off x="1920237" y="5521502"/>
              <a:ext cx="42686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9AE857-C593-0F24-A46D-6A8FDA172CC2}"/>
              </a:ext>
            </a:extLst>
          </p:cNvPr>
          <p:cNvSpPr/>
          <p:nvPr/>
        </p:nvSpPr>
        <p:spPr>
          <a:xfrm>
            <a:off x="558296" y="2317642"/>
            <a:ext cx="5094423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niveaux trophiques du hibou dans ce réseau trophique sont : </a:t>
            </a:r>
          </a:p>
        </p:txBody>
      </p: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FEBD0C5B-AC0B-78CD-35B5-6C729E004A02}"/>
              </a:ext>
            </a:extLst>
          </p:cNvPr>
          <p:cNvSpPr/>
          <p:nvPr/>
        </p:nvSpPr>
        <p:spPr>
          <a:xfrm>
            <a:off x="7622079" y="2702543"/>
            <a:ext cx="1909572" cy="3424566"/>
          </a:xfrm>
          <a:custGeom>
            <a:avLst/>
            <a:gdLst>
              <a:gd name="connsiteX0" fmla="*/ 1001668 w 2242324"/>
              <a:gd name="connsiteY0" fmla="*/ 7150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59428 w 2242324"/>
              <a:gd name="connsiteY11" fmla="*/ 1756423 h 3448259"/>
              <a:gd name="connsiteX12" fmla="*/ 671468 w 2242324"/>
              <a:gd name="connsiteY12" fmla="*/ 1217943 h 3448259"/>
              <a:gd name="connsiteX13" fmla="*/ 1001668 w 2242324"/>
              <a:gd name="connsiteY13" fmla="*/ 715023 h 3448259"/>
              <a:gd name="connsiteX0" fmla="*/ 1001668 w 2242324"/>
              <a:gd name="connsiteY0" fmla="*/ 7150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59428 w 2242324"/>
              <a:gd name="connsiteY11" fmla="*/ 1756423 h 3448259"/>
              <a:gd name="connsiteX12" fmla="*/ 762908 w 2242324"/>
              <a:gd name="connsiteY12" fmla="*/ 1228103 h 3448259"/>
              <a:gd name="connsiteX13" fmla="*/ 1001668 w 2242324"/>
              <a:gd name="connsiteY13" fmla="*/ 715023 h 3448259"/>
              <a:gd name="connsiteX0" fmla="*/ 940708 w 2242324"/>
              <a:gd name="connsiteY0" fmla="*/ 6896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59428 w 2242324"/>
              <a:gd name="connsiteY11" fmla="*/ 1756423 h 3448259"/>
              <a:gd name="connsiteX12" fmla="*/ 762908 w 2242324"/>
              <a:gd name="connsiteY12" fmla="*/ 1228103 h 3448259"/>
              <a:gd name="connsiteX13" fmla="*/ 940708 w 2242324"/>
              <a:gd name="connsiteY13" fmla="*/ 689623 h 3448259"/>
              <a:gd name="connsiteX0" fmla="*/ 940708 w 2242324"/>
              <a:gd name="connsiteY0" fmla="*/ 6896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89908 w 2242324"/>
              <a:gd name="connsiteY11" fmla="*/ 1812303 h 3448259"/>
              <a:gd name="connsiteX12" fmla="*/ 762908 w 2242324"/>
              <a:gd name="connsiteY12" fmla="*/ 1228103 h 3448259"/>
              <a:gd name="connsiteX13" fmla="*/ 940708 w 2242324"/>
              <a:gd name="connsiteY13" fmla="*/ 689623 h 3448259"/>
              <a:gd name="connsiteX0" fmla="*/ 949269 w 2250885"/>
              <a:gd name="connsiteY0" fmla="*/ 689623 h 3447958"/>
              <a:gd name="connsiteX1" fmla="*/ 1030549 w 2250885"/>
              <a:gd name="connsiteY1" fmla="*/ 339103 h 3447958"/>
              <a:gd name="connsiteX2" fmla="*/ 883229 w 2250885"/>
              <a:gd name="connsiteY2" fmla="*/ 44463 h 3447958"/>
              <a:gd name="connsiteX3" fmla="*/ 441269 w 2250885"/>
              <a:gd name="connsiteY3" fmla="*/ 90183 h 3447958"/>
              <a:gd name="connsiteX4" fmla="*/ 70429 w 2250885"/>
              <a:gd name="connsiteY4" fmla="*/ 872503 h 3447958"/>
              <a:gd name="connsiteX5" fmla="*/ 29789 w 2250885"/>
              <a:gd name="connsiteY5" fmla="*/ 1898663 h 3447958"/>
              <a:gd name="connsiteX6" fmla="*/ 405709 w 2250885"/>
              <a:gd name="connsiteY6" fmla="*/ 2686063 h 3447958"/>
              <a:gd name="connsiteX7" fmla="*/ 1274389 w 2250885"/>
              <a:gd name="connsiteY7" fmla="*/ 3356623 h 3447958"/>
              <a:gd name="connsiteX8" fmla="*/ 2198949 w 2250885"/>
              <a:gd name="connsiteY8" fmla="*/ 3366783 h 3447958"/>
              <a:gd name="connsiteX9" fmla="*/ 2056709 w 2250885"/>
              <a:gd name="connsiteY9" fmla="*/ 2660663 h 3447958"/>
              <a:gd name="connsiteX10" fmla="*/ 1406469 w 2250885"/>
              <a:gd name="connsiteY10" fmla="*/ 2401583 h 3447958"/>
              <a:gd name="connsiteX11" fmla="*/ 898469 w 2250885"/>
              <a:gd name="connsiteY11" fmla="*/ 1812303 h 3447958"/>
              <a:gd name="connsiteX12" fmla="*/ 771469 w 2250885"/>
              <a:gd name="connsiteY12" fmla="*/ 1228103 h 3447958"/>
              <a:gd name="connsiteX13" fmla="*/ 949269 w 2250885"/>
              <a:gd name="connsiteY13" fmla="*/ 689623 h 3447958"/>
              <a:gd name="connsiteX0" fmla="*/ 949269 w 2234172"/>
              <a:gd name="connsiteY0" fmla="*/ 689623 h 3435721"/>
              <a:gd name="connsiteX1" fmla="*/ 1030549 w 2234172"/>
              <a:gd name="connsiteY1" fmla="*/ 339103 h 3435721"/>
              <a:gd name="connsiteX2" fmla="*/ 883229 w 2234172"/>
              <a:gd name="connsiteY2" fmla="*/ 44463 h 3435721"/>
              <a:gd name="connsiteX3" fmla="*/ 441269 w 2234172"/>
              <a:gd name="connsiteY3" fmla="*/ 90183 h 3435721"/>
              <a:gd name="connsiteX4" fmla="*/ 70429 w 2234172"/>
              <a:gd name="connsiteY4" fmla="*/ 872503 h 3435721"/>
              <a:gd name="connsiteX5" fmla="*/ 29789 w 2234172"/>
              <a:gd name="connsiteY5" fmla="*/ 1898663 h 3435721"/>
              <a:gd name="connsiteX6" fmla="*/ 405709 w 2234172"/>
              <a:gd name="connsiteY6" fmla="*/ 2686063 h 3435721"/>
              <a:gd name="connsiteX7" fmla="*/ 1274389 w 2234172"/>
              <a:gd name="connsiteY7" fmla="*/ 3356623 h 3435721"/>
              <a:gd name="connsiteX8" fmla="*/ 2198949 w 2234172"/>
              <a:gd name="connsiteY8" fmla="*/ 3366783 h 3435721"/>
              <a:gd name="connsiteX9" fmla="*/ 1980509 w 2234172"/>
              <a:gd name="connsiteY9" fmla="*/ 2853703 h 3435721"/>
              <a:gd name="connsiteX10" fmla="*/ 1406469 w 2234172"/>
              <a:gd name="connsiteY10" fmla="*/ 2401583 h 3435721"/>
              <a:gd name="connsiteX11" fmla="*/ 898469 w 2234172"/>
              <a:gd name="connsiteY11" fmla="*/ 1812303 h 3435721"/>
              <a:gd name="connsiteX12" fmla="*/ 771469 w 2234172"/>
              <a:gd name="connsiteY12" fmla="*/ 1228103 h 3435721"/>
              <a:gd name="connsiteX13" fmla="*/ 949269 w 2234172"/>
              <a:gd name="connsiteY13" fmla="*/ 689623 h 3435721"/>
              <a:gd name="connsiteX0" fmla="*/ 949269 w 2247989"/>
              <a:gd name="connsiteY0" fmla="*/ 689623 h 3435721"/>
              <a:gd name="connsiteX1" fmla="*/ 1030549 w 2247989"/>
              <a:gd name="connsiteY1" fmla="*/ 339103 h 3435721"/>
              <a:gd name="connsiteX2" fmla="*/ 883229 w 2247989"/>
              <a:gd name="connsiteY2" fmla="*/ 44463 h 3435721"/>
              <a:gd name="connsiteX3" fmla="*/ 441269 w 2247989"/>
              <a:gd name="connsiteY3" fmla="*/ 90183 h 3435721"/>
              <a:gd name="connsiteX4" fmla="*/ 70429 w 2247989"/>
              <a:gd name="connsiteY4" fmla="*/ 872503 h 3435721"/>
              <a:gd name="connsiteX5" fmla="*/ 29789 w 2247989"/>
              <a:gd name="connsiteY5" fmla="*/ 1898663 h 3435721"/>
              <a:gd name="connsiteX6" fmla="*/ 405709 w 2247989"/>
              <a:gd name="connsiteY6" fmla="*/ 2686063 h 3435721"/>
              <a:gd name="connsiteX7" fmla="*/ 1274389 w 2247989"/>
              <a:gd name="connsiteY7" fmla="*/ 3356623 h 3435721"/>
              <a:gd name="connsiteX8" fmla="*/ 2198949 w 2247989"/>
              <a:gd name="connsiteY8" fmla="*/ 3366783 h 3435721"/>
              <a:gd name="connsiteX9" fmla="*/ 1980509 w 2247989"/>
              <a:gd name="connsiteY9" fmla="*/ 2853703 h 3435721"/>
              <a:gd name="connsiteX10" fmla="*/ 1406469 w 2247989"/>
              <a:gd name="connsiteY10" fmla="*/ 2401583 h 3435721"/>
              <a:gd name="connsiteX11" fmla="*/ 898469 w 2247989"/>
              <a:gd name="connsiteY11" fmla="*/ 1812303 h 3435721"/>
              <a:gd name="connsiteX12" fmla="*/ 771469 w 2247989"/>
              <a:gd name="connsiteY12" fmla="*/ 1228103 h 3435721"/>
              <a:gd name="connsiteX13" fmla="*/ 949269 w 2247989"/>
              <a:gd name="connsiteY13" fmla="*/ 689623 h 3435721"/>
              <a:gd name="connsiteX0" fmla="*/ 949269 w 2133381"/>
              <a:gd name="connsiteY0" fmla="*/ 689623 h 3463937"/>
              <a:gd name="connsiteX1" fmla="*/ 1030549 w 2133381"/>
              <a:gd name="connsiteY1" fmla="*/ 339103 h 3463937"/>
              <a:gd name="connsiteX2" fmla="*/ 883229 w 2133381"/>
              <a:gd name="connsiteY2" fmla="*/ 44463 h 3463937"/>
              <a:gd name="connsiteX3" fmla="*/ 441269 w 2133381"/>
              <a:gd name="connsiteY3" fmla="*/ 90183 h 3463937"/>
              <a:gd name="connsiteX4" fmla="*/ 70429 w 2133381"/>
              <a:gd name="connsiteY4" fmla="*/ 872503 h 3463937"/>
              <a:gd name="connsiteX5" fmla="*/ 29789 w 2133381"/>
              <a:gd name="connsiteY5" fmla="*/ 1898663 h 3463937"/>
              <a:gd name="connsiteX6" fmla="*/ 405709 w 2133381"/>
              <a:gd name="connsiteY6" fmla="*/ 2686063 h 3463937"/>
              <a:gd name="connsiteX7" fmla="*/ 1274389 w 2133381"/>
              <a:gd name="connsiteY7" fmla="*/ 3356623 h 3463937"/>
              <a:gd name="connsiteX8" fmla="*/ 2082109 w 2133381"/>
              <a:gd name="connsiteY8" fmla="*/ 3412503 h 3463937"/>
              <a:gd name="connsiteX9" fmla="*/ 1980509 w 2133381"/>
              <a:gd name="connsiteY9" fmla="*/ 2853703 h 3463937"/>
              <a:gd name="connsiteX10" fmla="*/ 1406469 w 2133381"/>
              <a:gd name="connsiteY10" fmla="*/ 2401583 h 3463937"/>
              <a:gd name="connsiteX11" fmla="*/ 898469 w 2133381"/>
              <a:gd name="connsiteY11" fmla="*/ 1812303 h 3463937"/>
              <a:gd name="connsiteX12" fmla="*/ 771469 w 2133381"/>
              <a:gd name="connsiteY12" fmla="*/ 1228103 h 3463937"/>
              <a:gd name="connsiteX13" fmla="*/ 949269 w 2133381"/>
              <a:gd name="connsiteY13" fmla="*/ 689623 h 3463937"/>
              <a:gd name="connsiteX0" fmla="*/ 949269 w 2175002"/>
              <a:gd name="connsiteY0" fmla="*/ 689623 h 3461041"/>
              <a:gd name="connsiteX1" fmla="*/ 1030549 w 2175002"/>
              <a:gd name="connsiteY1" fmla="*/ 339103 h 3461041"/>
              <a:gd name="connsiteX2" fmla="*/ 883229 w 2175002"/>
              <a:gd name="connsiteY2" fmla="*/ 44463 h 3461041"/>
              <a:gd name="connsiteX3" fmla="*/ 441269 w 2175002"/>
              <a:gd name="connsiteY3" fmla="*/ 90183 h 3461041"/>
              <a:gd name="connsiteX4" fmla="*/ 70429 w 2175002"/>
              <a:gd name="connsiteY4" fmla="*/ 872503 h 3461041"/>
              <a:gd name="connsiteX5" fmla="*/ 29789 w 2175002"/>
              <a:gd name="connsiteY5" fmla="*/ 1898663 h 3461041"/>
              <a:gd name="connsiteX6" fmla="*/ 405709 w 2175002"/>
              <a:gd name="connsiteY6" fmla="*/ 2686063 h 3461041"/>
              <a:gd name="connsiteX7" fmla="*/ 1274389 w 2175002"/>
              <a:gd name="connsiteY7" fmla="*/ 3356623 h 3461041"/>
              <a:gd name="connsiteX8" fmla="*/ 2082109 w 2175002"/>
              <a:gd name="connsiteY8" fmla="*/ 3412503 h 3461041"/>
              <a:gd name="connsiteX9" fmla="*/ 2082109 w 2175002"/>
              <a:gd name="connsiteY9" fmla="*/ 2894343 h 3461041"/>
              <a:gd name="connsiteX10" fmla="*/ 1406469 w 2175002"/>
              <a:gd name="connsiteY10" fmla="*/ 2401583 h 3461041"/>
              <a:gd name="connsiteX11" fmla="*/ 898469 w 2175002"/>
              <a:gd name="connsiteY11" fmla="*/ 1812303 h 3461041"/>
              <a:gd name="connsiteX12" fmla="*/ 771469 w 2175002"/>
              <a:gd name="connsiteY12" fmla="*/ 1228103 h 3461041"/>
              <a:gd name="connsiteX13" fmla="*/ 949269 w 2175002"/>
              <a:gd name="connsiteY13" fmla="*/ 689623 h 3461041"/>
              <a:gd name="connsiteX0" fmla="*/ 949269 w 2175002"/>
              <a:gd name="connsiteY0" fmla="*/ 689623 h 3461041"/>
              <a:gd name="connsiteX1" fmla="*/ 1030549 w 2175002"/>
              <a:gd name="connsiteY1" fmla="*/ 339103 h 3461041"/>
              <a:gd name="connsiteX2" fmla="*/ 883229 w 2175002"/>
              <a:gd name="connsiteY2" fmla="*/ 44463 h 3461041"/>
              <a:gd name="connsiteX3" fmla="*/ 441269 w 2175002"/>
              <a:gd name="connsiteY3" fmla="*/ 90183 h 3461041"/>
              <a:gd name="connsiteX4" fmla="*/ 70429 w 2175002"/>
              <a:gd name="connsiteY4" fmla="*/ 872503 h 3461041"/>
              <a:gd name="connsiteX5" fmla="*/ 29789 w 2175002"/>
              <a:gd name="connsiteY5" fmla="*/ 1898663 h 3461041"/>
              <a:gd name="connsiteX6" fmla="*/ 405709 w 2175002"/>
              <a:gd name="connsiteY6" fmla="*/ 2686063 h 3461041"/>
              <a:gd name="connsiteX7" fmla="*/ 1274389 w 2175002"/>
              <a:gd name="connsiteY7" fmla="*/ 3356623 h 3461041"/>
              <a:gd name="connsiteX8" fmla="*/ 2082109 w 2175002"/>
              <a:gd name="connsiteY8" fmla="*/ 3412503 h 3461041"/>
              <a:gd name="connsiteX9" fmla="*/ 2082109 w 2175002"/>
              <a:gd name="connsiteY9" fmla="*/ 2894343 h 3461041"/>
              <a:gd name="connsiteX10" fmla="*/ 1406469 w 2175002"/>
              <a:gd name="connsiteY10" fmla="*/ 2401583 h 3461041"/>
              <a:gd name="connsiteX11" fmla="*/ 873069 w 2175002"/>
              <a:gd name="connsiteY11" fmla="*/ 1842783 h 3461041"/>
              <a:gd name="connsiteX12" fmla="*/ 771469 w 2175002"/>
              <a:gd name="connsiteY12" fmla="*/ 1228103 h 3461041"/>
              <a:gd name="connsiteX13" fmla="*/ 949269 w 2175002"/>
              <a:gd name="connsiteY13" fmla="*/ 689623 h 3461041"/>
              <a:gd name="connsiteX0" fmla="*/ 949269 w 2175002"/>
              <a:gd name="connsiteY0" fmla="*/ 689623 h 3461041"/>
              <a:gd name="connsiteX1" fmla="*/ 1030549 w 2175002"/>
              <a:gd name="connsiteY1" fmla="*/ 339103 h 3461041"/>
              <a:gd name="connsiteX2" fmla="*/ 883229 w 2175002"/>
              <a:gd name="connsiteY2" fmla="*/ 44463 h 3461041"/>
              <a:gd name="connsiteX3" fmla="*/ 441269 w 2175002"/>
              <a:gd name="connsiteY3" fmla="*/ 90183 h 3461041"/>
              <a:gd name="connsiteX4" fmla="*/ 70429 w 2175002"/>
              <a:gd name="connsiteY4" fmla="*/ 872503 h 3461041"/>
              <a:gd name="connsiteX5" fmla="*/ 29789 w 2175002"/>
              <a:gd name="connsiteY5" fmla="*/ 1898663 h 3461041"/>
              <a:gd name="connsiteX6" fmla="*/ 405709 w 2175002"/>
              <a:gd name="connsiteY6" fmla="*/ 2686063 h 3461041"/>
              <a:gd name="connsiteX7" fmla="*/ 1274389 w 2175002"/>
              <a:gd name="connsiteY7" fmla="*/ 3356623 h 3461041"/>
              <a:gd name="connsiteX8" fmla="*/ 2082109 w 2175002"/>
              <a:gd name="connsiteY8" fmla="*/ 3412503 h 3461041"/>
              <a:gd name="connsiteX9" fmla="*/ 2082109 w 2175002"/>
              <a:gd name="connsiteY9" fmla="*/ 2894343 h 3461041"/>
              <a:gd name="connsiteX10" fmla="*/ 1406469 w 2175002"/>
              <a:gd name="connsiteY10" fmla="*/ 2401583 h 3461041"/>
              <a:gd name="connsiteX11" fmla="*/ 873069 w 2175002"/>
              <a:gd name="connsiteY11" fmla="*/ 1842783 h 3461041"/>
              <a:gd name="connsiteX12" fmla="*/ 766389 w 2175002"/>
              <a:gd name="connsiteY12" fmla="*/ 1258583 h 3461041"/>
              <a:gd name="connsiteX13" fmla="*/ 949269 w 2175002"/>
              <a:gd name="connsiteY13" fmla="*/ 689623 h 3461041"/>
              <a:gd name="connsiteX0" fmla="*/ 913034 w 2138767"/>
              <a:gd name="connsiteY0" fmla="*/ 689623 h 3461041"/>
              <a:gd name="connsiteX1" fmla="*/ 994314 w 2138767"/>
              <a:gd name="connsiteY1" fmla="*/ 339103 h 3461041"/>
              <a:gd name="connsiteX2" fmla="*/ 846994 w 2138767"/>
              <a:gd name="connsiteY2" fmla="*/ 44463 h 3461041"/>
              <a:gd name="connsiteX3" fmla="*/ 405034 w 2138767"/>
              <a:gd name="connsiteY3" fmla="*/ 90183 h 3461041"/>
              <a:gd name="connsiteX4" fmla="*/ 34194 w 2138767"/>
              <a:gd name="connsiteY4" fmla="*/ 872503 h 3461041"/>
              <a:gd name="connsiteX5" fmla="*/ 54514 w 2138767"/>
              <a:gd name="connsiteY5" fmla="*/ 1863103 h 3461041"/>
              <a:gd name="connsiteX6" fmla="*/ 369474 w 2138767"/>
              <a:gd name="connsiteY6" fmla="*/ 2686063 h 3461041"/>
              <a:gd name="connsiteX7" fmla="*/ 1238154 w 2138767"/>
              <a:gd name="connsiteY7" fmla="*/ 3356623 h 3461041"/>
              <a:gd name="connsiteX8" fmla="*/ 2045874 w 2138767"/>
              <a:gd name="connsiteY8" fmla="*/ 3412503 h 3461041"/>
              <a:gd name="connsiteX9" fmla="*/ 2045874 w 2138767"/>
              <a:gd name="connsiteY9" fmla="*/ 2894343 h 3461041"/>
              <a:gd name="connsiteX10" fmla="*/ 1370234 w 2138767"/>
              <a:gd name="connsiteY10" fmla="*/ 2401583 h 3461041"/>
              <a:gd name="connsiteX11" fmla="*/ 836834 w 2138767"/>
              <a:gd name="connsiteY11" fmla="*/ 1842783 h 3461041"/>
              <a:gd name="connsiteX12" fmla="*/ 730154 w 2138767"/>
              <a:gd name="connsiteY12" fmla="*/ 1258583 h 3461041"/>
              <a:gd name="connsiteX13" fmla="*/ 913034 w 2138767"/>
              <a:gd name="connsiteY13" fmla="*/ 689623 h 3461041"/>
              <a:gd name="connsiteX0" fmla="*/ 916713 w 2142446"/>
              <a:gd name="connsiteY0" fmla="*/ 689623 h 3460787"/>
              <a:gd name="connsiteX1" fmla="*/ 997993 w 2142446"/>
              <a:gd name="connsiteY1" fmla="*/ 339103 h 3460787"/>
              <a:gd name="connsiteX2" fmla="*/ 850673 w 2142446"/>
              <a:gd name="connsiteY2" fmla="*/ 44463 h 3460787"/>
              <a:gd name="connsiteX3" fmla="*/ 408713 w 2142446"/>
              <a:gd name="connsiteY3" fmla="*/ 90183 h 3460787"/>
              <a:gd name="connsiteX4" fmla="*/ 37873 w 2142446"/>
              <a:gd name="connsiteY4" fmla="*/ 872503 h 3460787"/>
              <a:gd name="connsiteX5" fmla="*/ 58193 w 2142446"/>
              <a:gd name="connsiteY5" fmla="*/ 1863103 h 3460787"/>
              <a:gd name="connsiteX6" fmla="*/ 444273 w 2142446"/>
              <a:gd name="connsiteY6" fmla="*/ 2691143 h 3460787"/>
              <a:gd name="connsiteX7" fmla="*/ 1241833 w 2142446"/>
              <a:gd name="connsiteY7" fmla="*/ 3356623 h 3460787"/>
              <a:gd name="connsiteX8" fmla="*/ 2049553 w 2142446"/>
              <a:gd name="connsiteY8" fmla="*/ 3412503 h 3460787"/>
              <a:gd name="connsiteX9" fmla="*/ 2049553 w 2142446"/>
              <a:gd name="connsiteY9" fmla="*/ 2894343 h 3460787"/>
              <a:gd name="connsiteX10" fmla="*/ 1373913 w 2142446"/>
              <a:gd name="connsiteY10" fmla="*/ 2401583 h 3460787"/>
              <a:gd name="connsiteX11" fmla="*/ 840513 w 2142446"/>
              <a:gd name="connsiteY11" fmla="*/ 1842783 h 3460787"/>
              <a:gd name="connsiteX12" fmla="*/ 733833 w 2142446"/>
              <a:gd name="connsiteY12" fmla="*/ 1258583 h 3460787"/>
              <a:gd name="connsiteX13" fmla="*/ 916713 w 2142446"/>
              <a:gd name="connsiteY13" fmla="*/ 689623 h 3460787"/>
              <a:gd name="connsiteX0" fmla="*/ 916713 w 2140797"/>
              <a:gd name="connsiteY0" fmla="*/ 689623 h 3441000"/>
              <a:gd name="connsiteX1" fmla="*/ 997993 w 2140797"/>
              <a:gd name="connsiteY1" fmla="*/ 339103 h 3441000"/>
              <a:gd name="connsiteX2" fmla="*/ 850673 w 2140797"/>
              <a:gd name="connsiteY2" fmla="*/ 44463 h 3441000"/>
              <a:gd name="connsiteX3" fmla="*/ 408713 w 2140797"/>
              <a:gd name="connsiteY3" fmla="*/ 90183 h 3441000"/>
              <a:gd name="connsiteX4" fmla="*/ 37873 w 2140797"/>
              <a:gd name="connsiteY4" fmla="*/ 872503 h 3441000"/>
              <a:gd name="connsiteX5" fmla="*/ 58193 w 2140797"/>
              <a:gd name="connsiteY5" fmla="*/ 1863103 h 3441000"/>
              <a:gd name="connsiteX6" fmla="*/ 444273 w 2140797"/>
              <a:gd name="connsiteY6" fmla="*/ 2691143 h 3441000"/>
              <a:gd name="connsiteX7" fmla="*/ 1267233 w 2140797"/>
              <a:gd name="connsiteY7" fmla="*/ 3300743 h 3441000"/>
              <a:gd name="connsiteX8" fmla="*/ 2049553 w 2140797"/>
              <a:gd name="connsiteY8" fmla="*/ 3412503 h 3441000"/>
              <a:gd name="connsiteX9" fmla="*/ 2049553 w 2140797"/>
              <a:gd name="connsiteY9" fmla="*/ 2894343 h 3441000"/>
              <a:gd name="connsiteX10" fmla="*/ 1373913 w 2140797"/>
              <a:gd name="connsiteY10" fmla="*/ 2401583 h 3441000"/>
              <a:gd name="connsiteX11" fmla="*/ 840513 w 2140797"/>
              <a:gd name="connsiteY11" fmla="*/ 1842783 h 3441000"/>
              <a:gd name="connsiteX12" fmla="*/ 733833 w 2140797"/>
              <a:gd name="connsiteY12" fmla="*/ 1258583 h 3441000"/>
              <a:gd name="connsiteX13" fmla="*/ 916713 w 2140797"/>
              <a:gd name="connsiteY13" fmla="*/ 689623 h 3441000"/>
              <a:gd name="connsiteX0" fmla="*/ 916713 w 2090031"/>
              <a:gd name="connsiteY0" fmla="*/ 689623 h 3424566"/>
              <a:gd name="connsiteX1" fmla="*/ 997993 w 2090031"/>
              <a:gd name="connsiteY1" fmla="*/ 339103 h 3424566"/>
              <a:gd name="connsiteX2" fmla="*/ 850673 w 2090031"/>
              <a:gd name="connsiteY2" fmla="*/ 44463 h 3424566"/>
              <a:gd name="connsiteX3" fmla="*/ 408713 w 2090031"/>
              <a:gd name="connsiteY3" fmla="*/ 90183 h 3424566"/>
              <a:gd name="connsiteX4" fmla="*/ 37873 w 2090031"/>
              <a:gd name="connsiteY4" fmla="*/ 872503 h 3424566"/>
              <a:gd name="connsiteX5" fmla="*/ 58193 w 2090031"/>
              <a:gd name="connsiteY5" fmla="*/ 1863103 h 3424566"/>
              <a:gd name="connsiteX6" fmla="*/ 444273 w 2090031"/>
              <a:gd name="connsiteY6" fmla="*/ 2691143 h 3424566"/>
              <a:gd name="connsiteX7" fmla="*/ 1267233 w 2090031"/>
              <a:gd name="connsiteY7" fmla="*/ 3300743 h 3424566"/>
              <a:gd name="connsiteX8" fmla="*/ 1932713 w 2090031"/>
              <a:gd name="connsiteY8" fmla="*/ 3392183 h 3424566"/>
              <a:gd name="connsiteX9" fmla="*/ 2049553 w 2090031"/>
              <a:gd name="connsiteY9" fmla="*/ 2894343 h 3424566"/>
              <a:gd name="connsiteX10" fmla="*/ 1373913 w 2090031"/>
              <a:gd name="connsiteY10" fmla="*/ 2401583 h 3424566"/>
              <a:gd name="connsiteX11" fmla="*/ 840513 w 2090031"/>
              <a:gd name="connsiteY11" fmla="*/ 1842783 h 3424566"/>
              <a:gd name="connsiteX12" fmla="*/ 733833 w 2090031"/>
              <a:gd name="connsiteY12" fmla="*/ 1258583 h 3424566"/>
              <a:gd name="connsiteX13" fmla="*/ 916713 w 2090031"/>
              <a:gd name="connsiteY13" fmla="*/ 689623 h 342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031" h="3424566">
                <a:moveTo>
                  <a:pt x="916713" y="689623"/>
                </a:moveTo>
                <a:cubicBezTo>
                  <a:pt x="960740" y="536376"/>
                  <a:pt x="1009000" y="446630"/>
                  <a:pt x="997993" y="339103"/>
                </a:cubicBezTo>
                <a:cubicBezTo>
                  <a:pt x="986986" y="231576"/>
                  <a:pt x="948886" y="85950"/>
                  <a:pt x="850673" y="44463"/>
                </a:cubicBezTo>
                <a:cubicBezTo>
                  <a:pt x="752460" y="2976"/>
                  <a:pt x="544180" y="-47824"/>
                  <a:pt x="408713" y="90183"/>
                </a:cubicBezTo>
                <a:cubicBezTo>
                  <a:pt x="273246" y="228190"/>
                  <a:pt x="96293" y="577016"/>
                  <a:pt x="37873" y="872503"/>
                </a:cubicBezTo>
                <a:cubicBezTo>
                  <a:pt x="-20547" y="1167990"/>
                  <a:pt x="-9540" y="1559996"/>
                  <a:pt x="58193" y="1863103"/>
                </a:cubicBezTo>
                <a:cubicBezTo>
                  <a:pt x="125926" y="2166210"/>
                  <a:pt x="242766" y="2451537"/>
                  <a:pt x="444273" y="2691143"/>
                </a:cubicBezTo>
                <a:cubicBezTo>
                  <a:pt x="645780" y="2930749"/>
                  <a:pt x="1019160" y="3183903"/>
                  <a:pt x="1267233" y="3300743"/>
                </a:cubicBezTo>
                <a:cubicBezTo>
                  <a:pt x="1515306" y="3417583"/>
                  <a:pt x="1802326" y="3459916"/>
                  <a:pt x="1932713" y="3392183"/>
                </a:cubicBezTo>
                <a:cubicBezTo>
                  <a:pt x="2063100" y="3324450"/>
                  <a:pt x="2142686" y="3059443"/>
                  <a:pt x="2049553" y="2894343"/>
                </a:cubicBezTo>
                <a:cubicBezTo>
                  <a:pt x="1956420" y="2729243"/>
                  <a:pt x="1575420" y="2576843"/>
                  <a:pt x="1373913" y="2401583"/>
                </a:cubicBezTo>
                <a:cubicBezTo>
                  <a:pt x="1172406" y="2226323"/>
                  <a:pt x="961586" y="2040056"/>
                  <a:pt x="840513" y="1842783"/>
                </a:cubicBezTo>
                <a:cubicBezTo>
                  <a:pt x="719440" y="1645510"/>
                  <a:pt x="721133" y="1450776"/>
                  <a:pt x="733833" y="1258583"/>
                </a:cubicBezTo>
                <a:cubicBezTo>
                  <a:pt x="746533" y="1066390"/>
                  <a:pt x="872686" y="842870"/>
                  <a:pt x="916713" y="689623"/>
                </a:cubicBezTo>
                <a:close/>
              </a:path>
            </a:pathLst>
          </a:custGeom>
          <a:solidFill>
            <a:srgbClr val="FF0000">
              <a:alpha val="13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D826793-2200-5557-3ED6-72371F6BCA4C}"/>
              </a:ext>
            </a:extLst>
          </p:cNvPr>
          <p:cNvSpPr/>
          <p:nvPr/>
        </p:nvSpPr>
        <p:spPr>
          <a:xfrm>
            <a:off x="6009273" y="1662095"/>
            <a:ext cx="1425678" cy="646986"/>
          </a:xfrm>
          <a:prstGeom prst="roundRect">
            <a:avLst/>
          </a:prstGeom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Chaîne alimentaire 1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C0789B0-BCD1-13BB-72FE-91CC61695FE7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7434951" y="1985588"/>
            <a:ext cx="327828" cy="10427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72E1C963-8EA0-4489-BE99-A4AC7F0ED9E8}"/>
              </a:ext>
            </a:extLst>
          </p:cNvPr>
          <p:cNvSpPr/>
          <p:nvPr/>
        </p:nvSpPr>
        <p:spPr>
          <a:xfrm flipH="1">
            <a:off x="7949907" y="2624042"/>
            <a:ext cx="2391583" cy="3522511"/>
          </a:xfrm>
          <a:custGeom>
            <a:avLst/>
            <a:gdLst>
              <a:gd name="connsiteX0" fmla="*/ 1001668 w 2242324"/>
              <a:gd name="connsiteY0" fmla="*/ 7150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59428 w 2242324"/>
              <a:gd name="connsiteY11" fmla="*/ 1756423 h 3448259"/>
              <a:gd name="connsiteX12" fmla="*/ 671468 w 2242324"/>
              <a:gd name="connsiteY12" fmla="*/ 1217943 h 3448259"/>
              <a:gd name="connsiteX13" fmla="*/ 1001668 w 2242324"/>
              <a:gd name="connsiteY13" fmla="*/ 715023 h 3448259"/>
              <a:gd name="connsiteX0" fmla="*/ 1001668 w 2242324"/>
              <a:gd name="connsiteY0" fmla="*/ 7150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59428 w 2242324"/>
              <a:gd name="connsiteY11" fmla="*/ 1756423 h 3448259"/>
              <a:gd name="connsiteX12" fmla="*/ 762908 w 2242324"/>
              <a:gd name="connsiteY12" fmla="*/ 1228103 h 3448259"/>
              <a:gd name="connsiteX13" fmla="*/ 1001668 w 2242324"/>
              <a:gd name="connsiteY13" fmla="*/ 715023 h 3448259"/>
              <a:gd name="connsiteX0" fmla="*/ 940708 w 2242324"/>
              <a:gd name="connsiteY0" fmla="*/ 6896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59428 w 2242324"/>
              <a:gd name="connsiteY11" fmla="*/ 1756423 h 3448259"/>
              <a:gd name="connsiteX12" fmla="*/ 762908 w 2242324"/>
              <a:gd name="connsiteY12" fmla="*/ 1228103 h 3448259"/>
              <a:gd name="connsiteX13" fmla="*/ 940708 w 2242324"/>
              <a:gd name="connsiteY13" fmla="*/ 689623 h 3448259"/>
              <a:gd name="connsiteX0" fmla="*/ 940708 w 2242324"/>
              <a:gd name="connsiteY0" fmla="*/ 689623 h 3448259"/>
              <a:gd name="connsiteX1" fmla="*/ 1021988 w 2242324"/>
              <a:gd name="connsiteY1" fmla="*/ 339103 h 3448259"/>
              <a:gd name="connsiteX2" fmla="*/ 874668 w 2242324"/>
              <a:gd name="connsiteY2" fmla="*/ 44463 h 3448259"/>
              <a:gd name="connsiteX3" fmla="*/ 432708 w 2242324"/>
              <a:gd name="connsiteY3" fmla="*/ 90183 h 3448259"/>
              <a:gd name="connsiteX4" fmla="*/ 61868 w 2242324"/>
              <a:gd name="connsiteY4" fmla="*/ 872503 h 3448259"/>
              <a:gd name="connsiteX5" fmla="*/ 21228 w 2242324"/>
              <a:gd name="connsiteY5" fmla="*/ 1898663 h 3448259"/>
              <a:gd name="connsiteX6" fmla="*/ 280308 w 2242324"/>
              <a:gd name="connsiteY6" fmla="*/ 2680983 h 3448259"/>
              <a:gd name="connsiteX7" fmla="*/ 1265828 w 2242324"/>
              <a:gd name="connsiteY7" fmla="*/ 3356623 h 3448259"/>
              <a:gd name="connsiteX8" fmla="*/ 2190388 w 2242324"/>
              <a:gd name="connsiteY8" fmla="*/ 3366783 h 3448259"/>
              <a:gd name="connsiteX9" fmla="*/ 2048148 w 2242324"/>
              <a:gd name="connsiteY9" fmla="*/ 2660663 h 3448259"/>
              <a:gd name="connsiteX10" fmla="*/ 1397908 w 2242324"/>
              <a:gd name="connsiteY10" fmla="*/ 2401583 h 3448259"/>
              <a:gd name="connsiteX11" fmla="*/ 889908 w 2242324"/>
              <a:gd name="connsiteY11" fmla="*/ 1812303 h 3448259"/>
              <a:gd name="connsiteX12" fmla="*/ 762908 w 2242324"/>
              <a:gd name="connsiteY12" fmla="*/ 1228103 h 3448259"/>
              <a:gd name="connsiteX13" fmla="*/ 940708 w 2242324"/>
              <a:gd name="connsiteY13" fmla="*/ 689623 h 3448259"/>
              <a:gd name="connsiteX0" fmla="*/ 949269 w 2250885"/>
              <a:gd name="connsiteY0" fmla="*/ 689623 h 3447958"/>
              <a:gd name="connsiteX1" fmla="*/ 1030549 w 2250885"/>
              <a:gd name="connsiteY1" fmla="*/ 339103 h 3447958"/>
              <a:gd name="connsiteX2" fmla="*/ 883229 w 2250885"/>
              <a:gd name="connsiteY2" fmla="*/ 44463 h 3447958"/>
              <a:gd name="connsiteX3" fmla="*/ 441269 w 2250885"/>
              <a:gd name="connsiteY3" fmla="*/ 90183 h 3447958"/>
              <a:gd name="connsiteX4" fmla="*/ 70429 w 2250885"/>
              <a:gd name="connsiteY4" fmla="*/ 872503 h 3447958"/>
              <a:gd name="connsiteX5" fmla="*/ 29789 w 2250885"/>
              <a:gd name="connsiteY5" fmla="*/ 1898663 h 3447958"/>
              <a:gd name="connsiteX6" fmla="*/ 405709 w 2250885"/>
              <a:gd name="connsiteY6" fmla="*/ 2686063 h 3447958"/>
              <a:gd name="connsiteX7" fmla="*/ 1274389 w 2250885"/>
              <a:gd name="connsiteY7" fmla="*/ 3356623 h 3447958"/>
              <a:gd name="connsiteX8" fmla="*/ 2198949 w 2250885"/>
              <a:gd name="connsiteY8" fmla="*/ 3366783 h 3447958"/>
              <a:gd name="connsiteX9" fmla="*/ 2056709 w 2250885"/>
              <a:gd name="connsiteY9" fmla="*/ 2660663 h 3447958"/>
              <a:gd name="connsiteX10" fmla="*/ 1406469 w 2250885"/>
              <a:gd name="connsiteY10" fmla="*/ 2401583 h 3447958"/>
              <a:gd name="connsiteX11" fmla="*/ 898469 w 2250885"/>
              <a:gd name="connsiteY11" fmla="*/ 1812303 h 3447958"/>
              <a:gd name="connsiteX12" fmla="*/ 771469 w 2250885"/>
              <a:gd name="connsiteY12" fmla="*/ 1228103 h 3447958"/>
              <a:gd name="connsiteX13" fmla="*/ 949269 w 2250885"/>
              <a:gd name="connsiteY13" fmla="*/ 689623 h 3447958"/>
              <a:gd name="connsiteX0" fmla="*/ 949269 w 2234172"/>
              <a:gd name="connsiteY0" fmla="*/ 689623 h 3435721"/>
              <a:gd name="connsiteX1" fmla="*/ 1030549 w 2234172"/>
              <a:gd name="connsiteY1" fmla="*/ 339103 h 3435721"/>
              <a:gd name="connsiteX2" fmla="*/ 883229 w 2234172"/>
              <a:gd name="connsiteY2" fmla="*/ 44463 h 3435721"/>
              <a:gd name="connsiteX3" fmla="*/ 441269 w 2234172"/>
              <a:gd name="connsiteY3" fmla="*/ 90183 h 3435721"/>
              <a:gd name="connsiteX4" fmla="*/ 70429 w 2234172"/>
              <a:gd name="connsiteY4" fmla="*/ 872503 h 3435721"/>
              <a:gd name="connsiteX5" fmla="*/ 29789 w 2234172"/>
              <a:gd name="connsiteY5" fmla="*/ 1898663 h 3435721"/>
              <a:gd name="connsiteX6" fmla="*/ 405709 w 2234172"/>
              <a:gd name="connsiteY6" fmla="*/ 2686063 h 3435721"/>
              <a:gd name="connsiteX7" fmla="*/ 1274389 w 2234172"/>
              <a:gd name="connsiteY7" fmla="*/ 3356623 h 3435721"/>
              <a:gd name="connsiteX8" fmla="*/ 2198949 w 2234172"/>
              <a:gd name="connsiteY8" fmla="*/ 3366783 h 3435721"/>
              <a:gd name="connsiteX9" fmla="*/ 1980509 w 2234172"/>
              <a:gd name="connsiteY9" fmla="*/ 2853703 h 3435721"/>
              <a:gd name="connsiteX10" fmla="*/ 1406469 w 2234172"/>
              <a:gd name="connsiteY10" fmla="*/ 2401583 h 3435721"/>
              <a:gd name="connsiteX11" fmla="*/ 898469 w 2234172"/>
              <a:gd name="connsiteY11" fmla="*/ 1812303 h 3435721"/>
              <a:gd name="connsiteX12" fmla="*/ 771469 w 2234172"/>
              <a:gd name="connsiteY12" fmla="*/ 1228103 h 3435721"/>
              <a:gd name="connsiteX13" fmla="*/ 949269 w 2234172"/>
              <a:gd name="connsiteY13" fmla="*/ 689623 h 3435721"/>
              <a:gd name="connsiteX0" fmla="*/ 949269 w 2247989"/>
              <a:gd name="connsiteY0" fmla="*/ 689623 h 3435721"/>
              <a:gd name="connsiteX1" fmla="*/ 1030549 w 2247989"/>
              <a:gd name="connsiteY1" fmla="*/ 339103 h 3435721"/>
              <a:gd name="connsiteX2" fmla="*/ 883229 w 2247989"/>
              <a:gd name="connsiteY2" fmla="*/ 44463 h 3435721"/>
              <a:gd name="connsiteX3" fmla="*/ 441269 w 2247989"/>
              <a:gd name="connsiteY3" fmla="*/ 90183 h 3435721"/>
              <a:gd name="connsiteX4" fmla="*/ 70429 w 2247989"/>
              <a:gd name="connsiteY4" fmla="*/ 872503 h 3435721"/>
              <a:gd name="connsiteX5" fmla="*/ 29789 w 2247989"/>
              <a:gd name="connsiteY5" fmla="*/ 1898663 h 3435721"/>
              <a:gd name="connsiteX6" fmla="*/ 405709 w 2247989"/>
              <a:gd name="connsiteY6" fmla="*/ 2686063 h 3435721"/>
              <a:gd name="connsiteX7" fmla="*/ 1274389 w 2247989"/>
              <a:gd name="connsiteY7" fmla="*/ 3356623 h 3435721"/>
              <a:gd name="connsiteX8" fmla="*/ 2198949 w 2247989"/>
              <a:gd name="connsiteY8" fmla="*/ 3366783 h 3435721"/>
              <a:gd name="connsiteX9" fmla="*/ 1980509 w 2247989"/>
              <a:gd name="connsiteY9" fmla="*/ 2853703 h 3435721"/>
              <a:gd name="connsiteX10" fmla="*/ 1406469 w 2247989"/>
              <a:gd name="connsiteY10" fmla="*/ 2401583 h 3435721"/>
              <a:gd name="connsiteX11" fmla="*/ 898469 w 2247989"/>
              <a:gd name="connsiteY11" fmla="*/ 1812303 h 3435721"/>
              <a:gd name="connsiteX12" fmla="*/ 771469 w 2247989"/>
              <a:gd name="connsiteY12" fmla="*/ 1228103 h 3435721"/>
              <a:gd name="connsiteX13" fmla="*/ 949269 w 2247989"/>
              <a:gd name="connsiteY13" fmla="*/ 689623 h 3435721"/>
              <a:gd name="connsiteX0" fmla="*/ 949269 w 2133381"/>
              <a:gd name="connsiteY0" fmla="*/ 689623 h 3463937"/>
              <a:gd name="connsiteX1" fmla="*/ 1030549 w 2133381"/>
              <a:gd name="connsiteY1" fmla="*/ 339103 h 3463937"/>
              <a:gd name="connsiteX2" fmla="*/ 883229 w 2133381"/>
              <a:gd name="connsiteY2" fmla="*/ 44463 h 3463937"/>
              <a:gd name="connsiteX3" fmla="*/ 441269 w 2133381"/>
              <a:gd name="connsiteY3" fmla="*/ 90183 h 3463937"/>
              <a:gd name="connsiteX4" fmla="*/ 70429 w 2133381"/>
              <a:gd name="connsiteY4" fmla="*/ 872503 h 3463937"/>
              <a:gd name="connsiteX5" fmla="*/ 29789 w 2133381"/>
              <a:gd name="connsiteY5" fmla="*/ 1898663 h 3463937"/>
              <a:gd name="connsiteX6" fmla="*/ 405709 w 2133381"/>
              <a:gd name="connsiteY6" fmla="*/ 2686063 h 3463937"/>
              <a:gd name="connsiteX7" fmla="*/ 1274389 w 2133381"/>
              <a:gd name="connsiteY7" fmla="*/ 3356623 h 3463937"/>
              <a:gd name="connsiteX8" fmla="*/ 2082109 w 2133381"/>
              <a:gd name="connsiteY8" fmla="*/ 3412503 h 3463937"/>
              <a:gd name="connsiteX9" fmla="*/ 1980509 w 2133381"/>
              <a:gd name="connsiteY9" fmla="*/ 2853703 h 3463937"/>
              <a:gd name="connsiteX10" fmla="*/ 1406469 w 2133381"/>
              <a:gd name="connsiteY10" fmla="*/ 2401583 h 3463937"/>
              <a:gd name="connsiteX11" fmla="*/ 898469 w 2133381"/>
              <a:gd name="connsiteY11" fmla="*/ 1812303 h 3463937"/>
              <a:gd name="connsiteX12" fmla="*/ 771469 w 2133381"/>
              <a:gd name="connsiteY12" fmla="*/ 1228103 h 3463937"/>
              <a:gd name="connsiteX13" fmla="*/ 949269 w 2133381"/>
              <a:gd name="connsiteY13" fmla="*/ 689623 h 3463937"/>
              <a:gd name="connsiteX0" fmla="*/ 949269 w 2175002"/>
              <a:gd name="connsiteY0" fmla="*/ 689623 h 3461041"/>
              <a:gd name="connsiteX1" fmla="*/ 1030549 w 2175002"/>
              <a:gd name="connsiteY1" fmla="*/ 339103 h 3461041"/>
              <a:gd name="connsiteX2" fmla="*/ 883229 w 2175002"/>
              <a:gd name="connsiteY2" fmla="*/ 44463 h 3461041"/>
              <a:gd name="connsiteX3" fmla="*/ 441269 w 2175002"/>
              <a:gd name="connsiteY3" fmla="*/ 90183 h 3461041"/>
              <a:gd name="connsiteX4" fmla="*/ 70429 w 2175002"/>
              <a:gd name="connsiteY4" fmla="*/ 872503 h 3461041"/>
              <a:gd name="connsiteX5" fmla="*/ 29789 w 2175002"/>
              <a:gd name="connsiteY5" fmla="*/ 1898663 h 3461041"/>
              <a:gd name="connsiteX6" fmla="*/ 405709 w 2175002"/>
              <a:gd name="connsiteY6" fmla="*/ 2686063 h 3461041"/>
              <a:gd name="connsiteX7" fmla="*/ 1274389 w 2175002"/>
              <a:gd name="connsiteY7" fmla="*/ 3356623 h 3461041"/>
              <a:gd name="connsiteX8" fmla="*/ 2082109 w 2175002"/>
              <a:gd name="connsiteY8" fmla="*/ 3412503 h 3461041"/>
              <a:gd name="connsiteX9" fmla="*/ 2082109 w 2175002"/>
              <a:gd name="connsiteY9" fmla="*/ 2894343 h 3461041"/>
              <a:gd name="connsiteX10" fmla="*/ 1406469 w 2175002"/>
              <a:gd name="connsiteY10" fmla="*/ 2401583 h 3461041"/>
              <a:gd name="connsiteX11" fmla="*/ 898469 w 2175002"/>
              <a:gd name="connsiteY11" fmla="*/ 1812303 h 3461041"/>
              <a:gd name="connsiteX12" fmla="*/ 771469 w 2175002"/>
              <a:gd name="connsiteY12" fmla="*/ 1228103 h 3461041"/>
              <a:gd name="connsiteX13" fmla="*/ 949269 w 2175002"/>
              <a:gd name="connsiteY13" fmla="*/ 689623 h 3461041"/>
              <a:gd name="connsiteX0" fmla="*/ 949269 w 2175002"/>
              <a:gd name="connsiteY0" fmla="*/ 689623 h 3461041"/>
              <a:gd name="connsiteX1" fmla="*/ 1030549 w 2175002"/>
              <a:gd name="connsiteY1" fmla="*/ 339103 h 3461041"/>
              <a:gd name="connsiteX2" fmla="*/ 883229 w 2175002"/>
              <a:gd name="connsiteY2" fmla="*/ 44463 h 3461041"/>
              <a:gd name="connsiteX3" fmla="*/ 441269 w 2175002"/>
              <a:gd name="connsiteY3" fmla="*/ 90183 h 3461041"/>
              <a:gd name="connsiteX4" fmla="*/ 70429 w 2175002"/>
              <a:gd name="connsiteY4" fmla="*/ 872503 h 3461041"/>
              <a:gd name="connsiteX5" fmla="*/ 29789 w 2175002"/>
              <a:gd name="connsiteY5" fmla="*/ 1898663 h 3461041"/>
              <a:gd name="connsiteX6" fmla="*/ 405709 w 2175002"/>
              <a:gd name="connsiteY6" fmla="*/ 2686063 h 3461041"/>
              <a:gd name="connsiteX7" fmla="*/ 1274389 w 2175002"/>
              <a:gd name="connsiteY7" fmla="*/ 3356623 h 3461041"/>
              <a:gd name="connsiteX8" fmla="*/ 2082109 w 2175002"/>
              <a:gd name="connsiteY8" fmla="*/ 3412503 h 3461041"/>
              <a:gd name="connsiteX9" fmla="*/ 2082109 w 2175002"/>
              <a:gd name="connsiteY9" fmla="*/ 2894343 h 3461041"/>
              <a:gd name="connsiteX10" fmla="*/ 1406469 w 2175002"/>
              <a:gd name="connsiteY10" fmla="*/ 2401583 h 3461041"/>
              <a:gd name="connsiteX11" fmla="*/ 873069 w 2175002"/>
              <a:gd name="connsiteY11" fmla="*/ 1842783 h 3461041"/>
              <a:gd name="connsiteX12" fmla="*/ 771469 w 2175002"/>
              <a:gd name="connsiteY12" fmla="*/ 1228103 h 3461041"/>
              <a:gd name="connsiteX13" fmla="*/ 949269 w 2175002"/>
              <a:gd name="connsiteY13" fmla="*/ 689623 h 3461041"/>
              <a:gd name="connsiteX0" fmla="*/ 949269 w 2175002"/>
              <a:gd name="connsiteY0" fmla="*/ 689623 h 3461041"/>
              <a:gd name="connsiteX1" fmla="*/ 1030549 w 2175002"/>
              <a:gd name="connsiteY1" fmla="*/ 339103 h 3461041"/>
              <a:gd name="connsiteX2" fmla="*/ 883229 w 2175002"/>
              <a:gd name="connsiteY2" fmla="*/ 44463 h 3461041"/>
              <a:gd name="connsiteX3" fmla="*/ 441269 w 2175002"/>
              <a:gd name="connsiteY3" fmla="*/ 90183 h 3461041"/>
              <a:gd name="connsiteX4" fmla="*/ 70429 w 2175002"/>
              <a:gd name="connsiteY4" fmla="*/ 872503 h 3461041"/>
              <a:gd name="connsiteX5" fmla="*/ 29789 w 2175002"/>
              <a:gd name="connsiteY5" fmla="*/ 1898663 h 3461041"/>
              <a:gd name="connsiteX6" fmla="*/ 405709 w 2175002"/>
              <a:gd name="connsiteY6" fmla="*/ 2686063 h 3461041"/>
              <a:gd name="connsiteX7" fmla="*/ 1274389 w 2175002"/>
              <a:gd name="connsiteY7" fmla="*/ 3356623 h 3461041"/>
              <a:gd name="connsiteX8" fmla="*/ 2082109 w 2175002"/>
              <a:gd name="connsiteY8" fmla="*/ 3412503 h 3461041"/>
              <a:gd name="connsiteX9" fmla="*/ 2082109 w 2175002"/>
              <a:gd name="connsiteY9" fmla="*/ 2894343 h 3461041"/>
              <a:gd name="connsiteX10" fmla="*/ 1406469 w 2175002"/>
              <a:gd name="connsiteY10" fmla="*/ 2401583 h 3461041"/>
              <a:gd name="connsiteX11" fmla="*/ 873069 w 2175002"/>
              <a:gd name="connsiteY11" fmla="*/ 1842783 h 3461041"/>
              <a:gd name="connsiteX12" fmla="*/ 766389 w 2175002"/>
              <a:gd name="connsiteY12" fmla="*/ 1258583 h 3461041"/>
              <a:gd name="connsiteX13" fmla="*/ 949269 w 2175002"/>
              <a:gd name="connsiteY13" fmla="*/ 689623 h 3461041"/>
              <a:gd name="connsiteX0" fmla="*/ 913034 w 2138767"/>
              <a:gd name="connsiteY0" fmla="*/ 689623 h 3461041"/>
              <a:gd name="connsiteX1" fmla="*/ 994314 w 2138767"/>
              <a:gd name="connsiteY1" fmla="*/ 339103 h 3461041"/>
              <a:gd name="connsiteX2" fmla="*/ 846994 w 2138767"/>
              <a:gd name="connsiteY2" fmla="*/ 44463 h 3461041"/>
              <a:gd name="connsiteX3" fmla="*/ 405034 w 2138767"/>
              <a:gd name="connsiteY3" fmla="*/ 90183 h 3461041"/>
              <a:gd name="connsiteX4" fmla="*/ 34194 w 2138767"/>
              <a:gd name="connsiteY4" fmla="*/ 872503 h 3461041"/>
              <a:gd name="connsiteX5" fmla="*/ 54514 w 2138767"/>
              <a:gd name="connsiteY5" fmla="*/ 1863103 h 3461041"/>
              <a:gd name="connsiteX6" fmla="*/ 369474 w 2138767"/>
              <a:gd name="connsiteY6" fmla="*/ 2686063 h 3461041"/>
              <a:gd name="connsiteX7" fmla="*/ 1238154 w 2138767"/>
              <a:gd name="connsiteY7" fmla="*/ 3356623 h 3461041"/>
              <a:gd name="connsiteX8" fmla="*/ 2045874 w 2138767"/>
              <a:gd name="connsiteY8" fmla="*/ 3412503 h 3461041"/>
              <a:gd name="connsiteX9" fmla="*/ 2045874 w 2138767"/>
              <a:gd name="connsiteY9" fmla="*/ 2894343 h 3461041"/>
              <a:gd name="connsiteX10" fmla="*/ 1370234 w 2138767"/>
              <a:gd name="connsiteY10" fmla="*/ 2401583 h 3461041"/>
              <a:gd name="connsiteX11" fmla="*/ 836834 w 2138767"/>
              <a:gd name="connsiteY11" fmla="*/ 1842783 h 3461041"/>
              <a:gd name="connsiteX12" fmla="*/ 730154 w 2138767"/>
              <a:gd name="connsiteY12" fmla="*/ 1258583 h 3461041"/>
              <a:gd name="connsiteX13" fmla="*/ 913034 w 2138767"/>
              <a:gd name="connsiteY13" fmla="*/ 689623 h 3461041"/>
              <a:gd name="connsiteX0" fmla="*/ 916713 w 2142446"/>
              <a:gd name="connsiteY0" fmla="*/ 689623 h 3460787"/>
              <a:gd name="connsiteX1" fmla="*/ 997993 w 2142446"/>
              <a:gd name="connsiteY1" fmla="*/ 339103 h 3460787"/>
              <a:gd name="connsiteX2" fmla="*/ 850673 w 2142446"/>
              <a:gd name="connsiteY2" fmla="*/ 44463 h 3460787"/>
              <a:gd name="connsiteX3" fmla="*/ 408713 w 2142446"/>
              <a:gd name="connsiteY3" fmla="*/ 90183 h 3460787"/>
              <a:gd name="connsiteX4" fmla="*/ 37873 w 2142446"/>
              <a:gd name="connsiteY4" fmla="*/ 872503 h 3460787"/>
              <a:gd name="connsiteX5" fmla="*/ 58193 w 2142446"/>
              <a:gd name="connsiteY5" fmla="*/ 1863103 h 3460787"/>
              <a:gd name="connsiteX6" fmla="*/ 444273 w 2142446"/>
              <a:gd name="connsiteY6" fmla="*/ 2691143 h 3460787"/>
              <a:gd name="connsiteX7" fmla="*/ 1241833 w 2142446"/>
              <a:gd name="connsiteY7" fmla="*/ 3356623 h 3460787"/>
              <a:gd name="connsiteX8" fmla="*/ 2049553 w 2142446"/>
              <a:gd name="connsiteY8" fmla="*/ 3412503 h 3460787"/>
              <a:gd name="connsiteX9" fmla="*/ 2049553 w 2142446"/>
              <a:gd name="connsiteY9" fmla="*/ 2894343 h 3460787"/>
              <a:gd name="connsiteX10" fmla="*/ 1373913 w 2142446"/>
              <a:gd name="connsiteY10" fmla="*/ 2401583 h 3460787"/>
              <a:gd name="connsiteX11" fmla="*/ 840513 w 2142446"/>
              <a:gd name="connsiteY11" fmla="*/ 1842783 h 3460787"/>
              <a:gd name="connsiteX12" fmla="*/ 733833 w 2142446"/>
              <a:gd name="connsiteY12" fmla="*/ 1258583 h 3460787"/>
              <a:gd name="connsiteX13" fmla="*/ 916713 w 2142446"/>
              <a:gd name="connsiteY13" fmla="*/ 689623 h 3460787"/>
              <a:gd name="connsiteX0" fmla="*/ 916713 w 2140797"/>
              <a:gd name="connsiteY0" fmla="*/ 689623 h 3441000"/>
              <a:gd name="connsiteX1" fmla="*/ 997993 w 2140797"/>
              <a:gd name="connsiteY1" fmla="*/ 339103 h 3441000"/>
              <a:gd name="connsiteX2" fmla="*/ 850673 w 2140797"/>
              <a:gd name="connsiteY2" fmla="*/ 44463 h 3441000"/>
              <a:gd name="connsiteX3" fmla="*/ 408713 w 2140797"/>
              <a:gd name="connsiteY3" fmla="*/ 90183 h 3441000"/>
              <a:gd name="connsiteX4" fmla="*/ 37873 w 2140797"/>
              <a:gd name="connsiteY4" fmla="*/ 872503 h 3441000"/>
              <a:gd name="connsiteX5" fmla="*/ 58193 w 2140797"/>
              <a:gd name="connsiteY5" fmla="*/ 1863103 h 3441000"/>
              <a:gd name="connsiteX6" fmla="*/ 444273 w 2140797"/>
              <a:gd name="connsiteY6" fmla="*/ 2691143 h 3441000"/>
              <a:gd name="connsiteX7" fmla="*/ 1267233 w 2140797"/>
              <a:gd name="connsiteY7" fmla="*/ 3300743 h 3441000"/>
              <a:gd name="connsiteX8" fmla="*/ 2049553 w 2140797"/>
              <a:gd name="connsiteY8" fmla="*/ 3412503 h 3441000"/>
              <a:gd name="connsiteX9" fmla="*/ 2049553 w 2140797"/>
              <a:gd name="connsiteY9" fmla="*/ 2894343 h 3441000"/>
              <a:gd name="connsiteX10" fmla="*/ 1373913 w 2140797"/>
              <a:gd name="connsiteY10" fmla="*/ 2401583 h 3441000"/>
              <a:gd name="connsiteX11" fmla="*/ 840513 w 2140797"/>
              <a:gd name="connsiteY11" fmla="*/ 1842783 h 3441000"/>
              <a:gd name="connsiteX12" fmla="*/ 733833 w 2140797"/>
              <a:gd name="connsiteY12" fmla="*/ 1258583 h 3441000"/>
              <a:gd name="connsiteX13" fmla="*/ 916713 w 2140797"/>
              <a:gd name="connsiteY13" fmla="*/ 689623 h 3441000"/>
              <a:gd name="connsiteX0" fmla="*/ 916713 w 2090031"/>
              <a:gd name="connsiteY0" fmla="*/ 689623 h 3424566"/>
              <a:gd name="connsiteX1" fmla="*/ 997993 w 2090031"/>
              <a:gd name="connsiteY1" fmla="*/ 339103 h 3424566"/>
              <a:gd name="connsiteX2" fmla="*/ 850673 w 2090031"/>
              <a:gd name="connsiteY2" fmla="*/ 44463 h 3424566"/>
              <a:gd name="connsiteX3" fmla="*/ 408713 w 2090031"/>
              <a:gd name="connsiteY3" fmla="*/ 90183 h 3424566"/>
              <a:gd name="connsiteX4" fmla="*/ 37873 w 2090031"/>
              <a:gd name="connsiteY4" fmla="*/ 872503 h 3424566"/>
              <a:gd name="connsiteX5" fmla="*/ 58193 w 2090031"/>
              <a:gd name="connsiteY5" fmla="*/ 1863103 h 3424566"/>
              <a:gd name="connsiteX6" fmla="*/ 444273 w 2090031"/>
              <a:gd name="connsiteY6" fmla="*/ 2691143 h 3424566"/>
              <a:gd name="connsiteX7" fmla="*/ 1267233 w 2090031"/>
              <a:gd name="connsiteY7" fmla="*/ 3300743 h 3424566"/>
              <a:gd name="connsiteX8" fmla="*/ 1932713 w 2090031"/>
              <a:gd name="connsiteY8" fmla="*/ 3392183 h 3424566"/>
              <a:gd name="connsiteX9" fmla="*/ 2049553 w 2090031"/>
              <a:gd name="connsiteY9" fmla="*/ 2894343 h 3424566"/>
              <a:gd name="connsiteX10" fmla="*/ 1373913 w 2090031"/>
              <a:gd name="connsiteY10" fmla="*/ 2401583 h 3424566"/>
              <a:gd name="connsiteX11" fmla="*/ 840513 w 2090031"/>
              <a:gd name="connsiteY11" fmla="*/ 1842783 h 3424566"/>
              <a:gd name="connsiteX12" fmla="*/ 733833 w 2090031"/>
              <a:gd name="connsiteY12" fmla="*/ 1258583 h 3424566"/>
              <a:gd name="connsiteX13" fmla="*/ 916713 w 2090031"/>
              <a:gd name="connsiteY13" fmla="*/ 689623 h 3424566"/>
              <a:gd name="connsiteX0" fmla="*/ 916713 w 2903715"/>
              <a:gd name="connsiteY0" fmla="*/ 684482 h 3419425"/>
              <a:gd name="connsiteX1" fmla="*/ 2903661 w 2903715"/>
              <a:gd name="connsiteY1" fmla="*/ 248618 h 3419425"/>
              <a:gd name="connsiteX2" fmla="*/ 850673 w 2903715"/>
              <a:gd name="connsiteY2" fmla="*/ 39322 h 3419425"/>
              <a:gd name="connsiteX3" fmla="*/ 408713 w 2903715"/>
              <a:gd name="connsiteY3" fmla="*/ 85042 h 3419425"/>
              <a:gd name="connsiteX4" fmla="*/ 37873 w 2903715"/>
              <a:gd name="connsiteY4" fmla="*/ 867362 h 3419425"/>
              <a:gd name="connsiteX5" fmla="*/ 58193 w 2903715"/>
              <a:gd name="connsiteY5" fmla="*/ 1857962 h 3419425"/>
              <a:gd name="connsiteX6" fmla="*/ 444273 w 2903715"/>
              <a:gd name="connsiteY6" fmla="*/ 2686002 h 3419425"/>
              <a:gd name="connsiteX7" fmla="*/ 1267233 w 2903715"/>
              <a:gd name="connsiteY7" fmla="*/ 3295602 h 3419425"/>
              <a:gd name="connsiteX8" fmla="*/ 1932713 w 2903715"/>
              <a:gd name="connsiteY8" fmla="*/ 3387042 h 3419425"/>
              <a:gd name="connsiteX9" fmla="*/ 2049553 w 2903715"/>
              <a:gd name="connsiteY9" fmla="*/ 2889202 h 3419425"/>
              <a:gd name="connsiteX10" fmla="*/ 1373913 w 2903715"/>
              <a:gd name="connsiteY10" fmla="*/ 2396442 h 3419425"/>
              <a:gd name="connsiteX11" fmla="*/ 840513 w 2903715"/>
              <a:gd name="connsiteY11" fmla="*/ 1837642 h 3419425"/>
              <a:gd name="connsiteX12" fmla="*/ 733833 w 2903715"/>
              <a:gd name="connsiteY12" fmla="*/ 1253442 h 3419425"/>
              <a:gd name="connsiteX13" fmla="*/ 916713 w 2903715"/>
              <a:gd name="connsiteY13" fmla="*/ 684482 h 3419425"/>
              <a:gd name="connsiteX0" fmla="*/ 2391811 w 2984338"/>
              <a:gd name="connsiteY0" fmla="*/ 812498 h 3419425"/>
              <a:gd name="connsiteX1" fmla="*/ 2903661 w 2984338"/>
              <a:gd name="connsiteY1" fmla="*/ 248618 h 3419425"/>
              <a:gd name="connsiteX2" fmla="*/ 850673 w 2984338"/>
              <a:gd name="connsiteY2" fmla="*/ 39322 h 3419425"/>
              <a:gd name="connsiteX3" fmla="*/ 408713 w 2984338"/>
              <a:gd name="connsiteY3" fmla="*/ 85042 h 3419425"/>
              <a:gd name="connsiteX4" fmla="*/ 37873 w 2984338"/>
              <a:gd name="connsiteY4" fmla="*/ 867362 h 3419425"/>
              <a:gd name="connsiteX5" fmla="*/ 58193 w 2984338"/>
              <a:gd name="connsiteY5" fmla="*/ 1857962 h 3419425"/>
              <a:gd name="connsiteX6" fmla="*/ 444273 w 2984338"/>
              <a:gd name="connsiteY6" fmla="*/ 2686002 h 3419425"/>
              <a:gd name="connsiteX7" fmla="*/ 1267233 w 2984338"/>
              <a:gd name="connsiteY7" fmla="*/ 3295602 h 3419425"/>
              <a:gd name="connsiteX8" fmla="*/ 1932713 w 2984338"/>
              <a:gd name="connsiteY8" fmla="*/ 3387042 h 3419425"/>
              <a:gd name="connsiteX9" fmla="*/ 2049553 w 2984338"/>
              <a:gd name="connsiteY9" fmla="*/ 2889202 h 3419425"/>
              <a:gd name="connsiteX10" fmla="*/ 1373913 w 2984338"/>
              <a:gd name="connsiteY10" fmla="*/ 2396442 h 3419425"/>
              <a:gd name="connsiteX11" fmla="*/ 840513 w 2984338"/>
              <a:gd name="connsiteY11" fmla="*/ 1837642 h 3419425"/>
              <a:gd name="connsiteX12" fmla="*/ 733833 w 2984338"/>
              <a:gd name="connsiteY12" fmla="*/ 1253442 h 3419425"/>
              <a:gd name="connsiteX13" fmla="*/ 2391811 w 2984338"/>
              <a:gd name="connsiteY13" fmla="*/ 812498 h 3419425"/>
              <a:gd name="connsiteX0" fmla="*/ 2391811 w 2971753"/>
              <a:gd name="connsiteY0" fmla="*/ 812498 h 3419425"/>
              <a:gd name="connsiteX1" fmla="*/ 2903661 w 2971753"/>
              <a:gd name="connsiteY1" fmla="*/ 248618 h 3419425"/>
              <a:gd name="connsiteX2" fmla="*/ 850673 w 2971753"/>
              <a:gd name="connsiteY2" fmla="*/ 39322 h 3419425"/>
              <a:gd name="connsiteX3" fmla="*/ 408713 w 2971753"/>
              <a:gd name="connsiteY3" fmla="*/ 85042 h 3419425"/>
              <a:gd name="connsiteX4" fmla="*/ 37873 w 2971753"/>
              <a:gd name="connsiteY4" fmla="*/ 867362 h 3419425"/>
              <a:gd name="connsiteX5" fmla="*/ 58193 w 2971753"/>
              <a:gd name="connsiteY5" fmla="*/ 1857962 h 3419425"/>
              <a:gd name="connsiteX6" fmla="*/ 444273 w 2971753"/>
              <a:gd name="connsiteY6" fmla="*/ 2686002 h 3419425"/>
              <a:gd name="connsiteX7" fmla="*/ 1267233 w 2971753"/>
              <a:gd name="connsiteY7" fmla="*/ 3295602 h 3419425"/>
              <a:gd name="connsiteX8" fmla="*/ 1932713 w 2971753"/>
              <a:gd name="connsiteY8" fmla="*/ 3387042 h 3419425"/>
              <a:gd name="connsiteX9" fmla="*/ 2049553 w 2971753"/>
              <a:gd name="connsiteY9" fmla="*/ 2889202 h 3419425"/>
              <a:gd name="connsiteX10" fmla="*/ 1373913 w 2971753"/>
              <a:gd name="connsiteY10" fmla="*/ 2396442 h 3419425"/>
              <a:gd name="connsiteX11" fmla="*/ 840513 w 2971753"/>
              <a:gd name="connsiteY11" fmla="*/ 1837642 h 3419425"/>
              <a:gd name="connsiteX12" fmla="*/ 1507263 w 2971753"/>
              <a:gd name="connsiteY12" fmla="*/ 1418034 h 3419425"/>
              <a:gd name="connsiteX13" fmla="*/ 2391811 w 2971753"/>
              <a:gd name="connsiteY13" fmla="*/ 812498 h 3419425"/>
              <a:gd name="connsiteX0" fmla="*/ 2391811 w 2971753"/>
              <a:gd name="connsiteY0" fmla="*/ 812498 h 3419425"/>
              <a:gd name="connsiteX1" fmla="*/ 2903661 w 2971753"/>
              <a:gd name="connsiteY1" fmla="*/ 248618 h 3419425"/>
              <a:gd name="connsiteX2" fmla="*/ 850673 w 2971753"/>
              <a:gd name="connsiteY2" fmla="*/ 39322 h 3419425"/>
              <a:gd name="connsiteX3" fmla="*/ 408713 w 2971753"/>
              <a:gd name="connsiteY3" fmla="*/ 85042 h 3419425"/>
              <a:gd name="connsiteX4" fmla="*/ 37873 w 2971753"/>
              <a:gd name="connsiteY4" fmla="*/ 867362 h 3419425"/>
              <a:gd name="connsiteX5" fmla="*/ 58193 w 2971753"/>
              <a:gd name="connsiteY5" fmla="*/ 1857962 h 3419425"/>
              <a:gd name="connsiteX6" fmla="*/ 444273 w 2971753"/>
              <a:gd name="connsiteY6" fmla="*/ 2686002 h 3419425"/>
              <a:gd name="connsiteX7" fmla="*/ 1267233 w 2971753"/>
              <a:gd name="connsiteY7" fmla="*/ 3295602 h 3419425"/>
              <a:gd name="connsiteX8" fmla="*/ 1932713 w 2971753"/>
              <a:gd name="connsiteY8" fmla="*/ 3387042 h 3419425"/>
              <a:gd name="connsiteX9" fmla="*/ 2049553 w 2971753"/>
              <a:gd name="connsiteY9" fmla="*/ 2889202 h 3419425"/>
              <a:gd name="connsiteX10" fmla="*/ 1373913 w 2971753"/>
              <a:gd name="connsiteY10" fmla="*/ 2396442 h 3419425"/>
              <a:gd name="connsiteX11" fmla="*/ 1384639 w 2971753"/>
              <a:gd name="connsiteY11" fmla="*/ 2084442 h 3419425"/>
              <a:gd name="connsiteX12" fmla="*/ 840513 w 2971753"/>
              <a:gd name="connsiteY12" fmla="*/ 1837642 h 3419425"/>
              <a:gd name="connsiteX13" fmla="*/ 1507263 w 2971753"/>
              <a:gd name="connsiteY13" fmla="*/ 1418034 h 3419425"/>
              <a:gd name="connsiteX14" fmla="*/ 2391811 w 2971753"/>
              <a:gd name="connsiteY14" fmla="*/ 812498 h 3419425"/>
              <a:gd name="connsiteX0" fmla="*/ 2391811 w 2971753"/>
              <a:gd name="connsiteY0" fmla="*/ 812498 h 3419425"/>
              <a:gd name="connsiteX1" fmla="*/ 2903661 w 2971753"/>
              <a:gd name="connsiteY1" fmla="*/ 248618 h 3419425"/>
              <a:gd name="connsiteX2" fmla="*/ 850673 w 2971753"/>
              <a:gd name="connsiteY2" fmla="*/ 39322 h 3419425"/>
              <a:gd name="connsiteX3" fmla="*/ 408713 w 2971753"/>
              <a:gd name="connsiteY3" fmla="*/ 85042 h 3419425"/>
              <a:gd name="connsiteX4" fmla="*/ 37873 w 2971753"/>
              <a:gd name="connsiteY4" fmla="*/ 867362 h 3419425"/>
              <a:gd name="connsiteX5" fmla="*/ 58193 w 2971753"/>
              <a:gd name="connsiteY5" fmla="*/ 1857962 h 3419425"/>
              <a:gd name="connsiteX6" fmla="*/ 444273 w 2971753"/>
              <a:gd name="connsiteY6" fmla="*/ 2686002 h 3419425"/>
              <a:gd name="connsiteX7" fmla="*/ 1267233 w 2971753"/>
              <a:gd name="connsiteY7" fmla="*/ 3295602 h 3419425"/>
              <a:gd name="connsiteX8" fmla="*/ 1932713 w 2971753"/>
              <a:gd name="connsiteY8" fmla="*/ 3387042 h 3419425"/>
              <a:gd name="connsiteX9" fmla="*/ 2049553 w 2971753"/>
              <a:gd name="connsiteY9" fmla="*/ 2889202 h 3419425"/>
              <a:gd name="connsiteX10" fmla="*/ 1373913 w 2971753"/>
              <a:gd name="connsiteY10" fmla="*/ 2396442 h 3419425"/>
              <a:gd name="connsiteX11" fmla="*/ 1384639 w 2971753"/>
              <a:gd name="connsiteY11" fmla="*/ 2084442 h 3419425"/>
              <a:gd name="connsiteX12" fmla="*/ 1366764 w 2971753"/>
              <a:gd name="connsiteY12" fmla="*/ 1782778 h 3419425"/>
              <a:gd name="connsiteX13" fmla="*/ 1507263 w 2971753"/>
              <a:gd name="connsiteY13" fmla="*/ 1418034 h 3419425"/>
              <a:gd name="connsiteX14" fmla="*/ 2391811 w 2971753"/>
              <a:gd name="connsiteY14" fmla="*/ 812498 h 3419425"/>
              <a:gd name="connsiteX0" fmla="*/ 2391811 w 2971753"/>
              <a:gd name="connsiteY0" fmla="*/ 812498 h 3419425"/>
              <a:gd name="connsiteX1" fmla="*/ 2903661 w 2971753"/>
              <a:gd name="connsiteY1" fmla="*/ 248618 h 3419425"/>
              <a:gd name="connsiteX2" fmla="*/ 850673 w 2971753"/>
              <a:gd name="connsiteY2" fmla="*/ 39322 h 3419425"/>
              <a:gd name="connsiteX3" fmla="*/ 408713 w 2971753"/>
              <a:gd name="connsiteY3" fmla="*/ 85042 h 3419425"/>
              <a:gd name="connsiteX4" fmla="*/ 37873 w 2971753"/>
              <a:gd name="connsiteY4" fmla="*/ 867362 h 3419425"/>
              <a:gd name="connsiteX5" fmla="*/ 58193 w 2971753"/>
              <a:gd name="connsiteY5" fmla="*/ 1857962 h 3419425"/>
              <a:gd name="connsiteX6" fmla="*/ 444273 w 2971753"/>
              <a:gd name="connsiteY6" fmla="*/ 2686002 h 3419425"/>
              <a:gd name="connsiteX7" fmla="*/ 1267233 w 2971753"/>
              <a:gd name="connsiteY7" fmla="*/ 3295602 h 3419425"/>
              <a:gd name="connsiteX8" fmla="*/ 1932713 w 2971753"/>
              <a:gd name="connsiteY8" fmla="*/ 3387042 h 3419425"/>
              <a:gd name="connsiteX9" fmla="*/ 2049553 w 2971753"/>
              <a:gd name="connsiteY9" fmla="*/ 2889202 h 3419425"/>
              <a:gd name="connsiteX10" fmla="*/ 1373913 w 2971753"/>
              <a:gd name="connsiteY10" fmla="*/ 2396442 h 3419425"/>
              <a:gd name="connsiteX11" fmla="*/ 1073672 w 2971753"/>
              <a:gd name="connsiteY11" fmla="*/ 2163690 h 3419425"/>
              <a:gd name="connsiteX12" fmla="*/ 1366764 w 2971753"/>
              <a:gd name="connsiteY12" fmla="*/ 1782778 h 3419425"/>
              <a:gd name="connsiteX13" fmla="*/ 1507263 w 2971753"/>
              <a:gd name="connsiteY13" fmla="*/ 1418034 h 3419425"/>
              <a:gd name="connsiteX14" fmla="*/ 2391811 w 2971753"/>
              <a:gd name="connsiteY14" fmla="*/ 812498 h 3419425"/>
              <a:gd name="connsiteX0" fmla="*/ 2391811 w 2971753"/>
              <a:gd name="connsiteY0" fmla="*/ 812498 h 3419425"/>
              <a:gd name="connsiteX1" fmla="*/ 2903661 w 2971753"/>
              <a:gd name="connsiteY1" fmla="*/ 248618 h 3419425"/>
              <a:gd name="connsiteX2" fmla="*/ 850673 w 2971753"/>
              <a:gd name="connsiteY2" fmla="*/ 39322 h 3419425"/>
              <a:gd name="connsiteX3" fmla="*/ 408713 w 2971753"/>
              <a:gd name="connsiteY3" fmla="*/ 85042 h 3419425"/>
              <a:gd name="connsiteX4" fmla="*/ 37873 w 2971753"/>
              <a:gd name="connsiteY4" fmla="*/ 867362 h 3419425"/>
              <a:gd name="connsiteX5" fmla="*/ 58193 w 2971753"/>
              <a:gd name="connsiteY5" fmla="*/ 1857962 h 3419425"/>
              <a:gd name="connsiteX6" fmla="*/ 444273 w 2971753"/>
              <a:gd name="connsiteY6" fmla="*/ 2686002 h 3419425"/>
              <a:gd name="connsiteX7" fmla="*/ 1267233 w 2971753"/>
              <a:gd name="connsiteY7" fmla="*/ 3295602 h 3419425"/>
              <a:gd name="connsiteX8" fmla="*/ 1932713 w 2971753"/>
              <a:gd name="connsiteY8" fmla="*/ 3387042 h 3419425"/>
              <a:gd name="connsiteX9" fmla="*/ 2049553 w 2971753"/>
              <a:gd name="connsiteY9" fmla="*/ 2889202 h 3419425"/>
              <a:gd name="connsiteX10" fmla="*/ 1373913 w 2971753"/>
              <a:gd name="connsiteY10" fmla="*/ 2396442 h 3419425"/>
              <a:gd name="connsiteX11" fmla="*/ 1073672 w 2971753"/>
              <a:gd name="connsiteY11" fmla="*/ 2163690 h 3419425"/>
              <a:gd name="connsiteX12" fmla="*/ 1119585 w 2971753"/>
              <a:gd name="connsiteY12" fmla="*/ 1758394 h 3419425"/>
              <a:gd name="connsiteX13" fmla="*/ 1507263 w 2971753"/>
              <a:gd name="connsiteY13" fmla="*/ 1418034 h 3419425"/>
              <a:gd name="connsiteX14" fmla="*/ 2391811 w 2971753"/>
              <a:gd name="connsiteY14" fmla="*/ 812498 h 3419425"/>
              <a:gd name="connsiteX0" fmla="*/ 2391811 w 2916374"/>
              <a:gd name="connsiteY0" fmla="*/ 784354 h 3391281"/>
              <a:gd name="connsiteX1" fmla="*/ 2903661 w 2916374"/>
              <a:gd name="connsiteY1" fmla="*/ 220474 h 3391281"/>
              <a:gd name="connsiteX2" fmla="*/ 1879255 w 2916374"/>
              <a:gd name="connsiteY2" fmla="*/ 78234 h 3391281"/>
              <a:gd name="connsiteX3" fmla="*/ 408713 w 2916374"/>
              <a:gd name="connsiteY3" fmla="*/ 56898 h 3391281"/>
              <a:gd name="connsiteX4" fmla="*/ 37873 w 2916374"/>
              <a:gd name="connsiteY4" fmla="*/ 839218 h 3391281"/>
              <a:gd name="connsiteX5" fmla="*/ 58193 w 2916374"/>
              <a:gd name="connsiteY5" fmla="*/ 1829818 h 3391281"/>
              <a:gd name="connsiteX6" fmla="*/ 444273 w 2916374"/>
              <a:gd name="connsiteY6" fmla="*/ 2657858 h 3391281"/>
              <a:gd name="connsiteX7" fmla="*/ 1267233 w 2916374"/>
              <a:gd name="connsiteY7" fmla="*/ 3267458 h 3391281"/>
              <a:gd name="connsiteX8" fmla="*/ 1932713 w 2916374"/>
              <a:gd name="connsiteY8" fmla="*/ 3358898 h 3391281"/>
              <a:gd name="connsiteX9" fmla="*/ 2049553 w 2916374"/>
              <a:gd name="connsiteY9" fmla="*/ 2861058 h 3391281"/>
              <a:gd name="connsiteX10" fmla="*/ 1373913 w 2916374"/>
              <a:gd name="connsiteY10" fmla="*/ 2368298 h 3391281"/>
              <a:gd name="connsiteX11" fmla="*/ 1073672 w 2916374"/>
              <a:gd name="connsiteY11" fmla="*/ 2135546 h 3391281"/>
              <a:gd name="connsiteX12" fmla="*/ 1119585 w 2916374"/>
              <a:gd name="connsiteY12" fmla="*/ 1730250 h 3391281"/>
              <a:gd name="connsiteX13" fmla="*/ 1507263 w 2916374"/>
              <a:gd name="connsiteY13" fmla="*/ 1389890 h 3391281"/>
              <a:gd name="connsiteX14" fmla="*/ 2391811 w 2916374"/>
              <a:gd name="connsiteY14" fmla="*/ 784354 h 3391281"/>
              <a:gd name="connsiteX0" fmla="*/ 2391811 w 2916374"/>
              <a:gd name="connsiteY0" fmla="*/ 760824 h 3367751"/>
              <a:gd name="connsiteX1" fmla="*/ 2903661 w 2916374"/>
              <a:gd name="connsiteY1" fmla="*/ 196944 h 3367751"/>
              <a:gd name="connsiteX2" fmla="*/ 1879255 w 2916374"/>
              <a:gd name="connsiteY2" fmla="*/ 54704 h 3367751"/>
              <a:gd name="connsiteX3" fmla="*/ 408713 w 2916374"/>
              <a:gd name="connsiteY3" fmla="*/ 33368 h 3367751"/>
              <a:gd name="connsiteX4" fmla="*/ 37873 w 2916374"/>
              <a:gd name="connsiteY4" fmla="*/ 815688 h 3367751"/>
              <a:gd name="connsiteX5" fmla="*/ 58193 w 2916374"/>
              <a:gd name="connsiteY5" fmla="*/ 1806288 h 3367751"/>
              <a:gd name="connsiteX6" fmla="*/ 444273 w 2916374"/>
              <a:gd name="connsiteY6" fmla="*/ 2634328 h 3367751"/>
              <a:gd name="connsiteX7" fmla="*/ 1267233 w 2916374"/>
              <a:gd name="connsiteY7" fmla="*/ 3243928 h 3367751"/>
              <a:gd name="connsiteX8" fmla="*/ 1932713 w 2916374"/>
              <a:gd name="connsiteY8" fmla="*/ 3335368 h 3367751"/>
              <a:gd name="connsiteX9" fmla="*/ 2049553 w 2916374"/>
              <a:gd name="connsiteY9" fmla="*/ 2837528 h 3367751"/>
              <a:gd name="connsiteX10" fmla="*/ 1373913 w 2916374"/>
              <a:gd name="connsiteY10" fmla="*/ 2344768 h 3367751"/>
              <a:gd name="connsiteX11" fmla="*/ 1073672 w 2916374"/>
              <a:gd name="connsiteY11" fmla="*/ 2112016 h 3367751"/>
              <a:gd name="connsiteX12" fmla="*/ 1119585 w 2916374"/>
              <a:gd name="connsiteY12" fmla="*/ 1706720 h 3367751"/>
              <a:gd name="connsiteX13" fmla="*/ 1507263 w 2916374"/>
              <a:gd name="connsiteY13" fmla="*/ 1366360 h 3367751"/>
              <a:gd name="connsiteX14" fmla="*/ 2391811 w 2916374"/>
              <a:gd name="connsiteY14" fmla="*/ 760824 h 3367751"/>
              <a:gd name="connsiteX0" fmla="*/ 2419134 w 2943697"/>
              <a:gd name="connsiteY0" fmla="*/ 726398 h 3333325"/>
              <a:gd name="connsiteX1" fmla="*/ 2930984 w 2943697"/>
              <a:gd name="connsiteY1" fmla="*/ 162518 h 3333325"/>
              <a:gd name="connsiteX2" fmla="*/ 1906578 w 2943697"/>
              <a:gd name="connsiteY2" fmla="*/ 20278 h 3333325"/>
              <a:gd name="connsiteX3" fmla="*/ 818764 w 2943697"/>
              <a:gd name="connsiteY3" fmla="*/ 529294 h 3333325"/>
              <a:gd name="connsiteX4" fmla="*/ 65196 w 2943697"/>
              <a:gd name="connsiteY4" fmla="*/ 781262 h 3333325"/>
              <a:gd name="connsiteX5" fmla="*/ 85516 w 2943697"/>
              <a:gd name="connsiteY5" fmla="*/ 1771862 h 3333325"/>
              <a:gd name="connsiteX6" fmla="*/ 471596 w 2943697"/>
              <a:gd name="connsiteY6" fmla="*/ 2599902 h 3333325"/>
              <a:gd name="connsiteX7" fmla="*/ 1294556 w 2943697"/>
              <a:gd name="connsiteY7" fmla="*/ 3209502 h 3333325"/>
              <a:gd name="connsiteX8" fmla="*/ 1960036 w 2943697"/>
              <a:gd name="connsiteY8" fmla="*/ 3300942 h 3333325"/>
              <a:gd name="connsiteX9" fmla="*/ 2076876 w 2943697"/>
              <a:gd name="connsiteY9" fmla="*/ 2803102 h 3333325"/>
              <a:gd name="connsiteX10" fmla="*/ 1401236 w 2943697"/>
              <a:gd name="connsiteY10" fmla="*/ 2310342 h 3333325"/>
              <a:gd name="connsiteX11" fmla="*/ 1100995 w 2943697"/>
              <a:gd name="connsiteY11" fmla="*/ 2077590 h 3333325"/>
              <a:gd name="connsiteX12" fmla="*/ 1146908 w 2943697"/>
              <a:gd name="connsiteY12" fmla="*/ 1672294 h 3333325"/>
              <a:gd name="connsiteX13" fmla="*/ 1534586 w 2943697"/>
              <a:gd name="connsiteY13" fmla="*/ 1331934 h 3333325"/>
              <a:gd name="connsiteX14" fmla="*/ 2419134 w 2943697"/>
              <a:gd name="connsiteY14" fmla="*/ 726398 h 3333325"/>
              <a:gd name="connsiteX0" fmla="*/ 2333666 w 2858229"/>
              <a:gd name="connsiteY0" fmla="*/ 726398 h 3333325"/>
              <a:gd name="connsiteX1" fmla="*/ 2845516 w 2858229"/>
              <a:gd name="connsiteY1" fmla="*/ 162518 h 3333325"/>
              <a:gd name="connsiteX2" fmla="*/ 1821110 w 2858229"/>
              <a:gd name="connsiteY2" fmla="*/ 20278 h 3333325"/>
              <a:gd name="connsiteX3" fmla="*/ 733296 w 2858229"/>
              <a:gd name="connsiteY3" fmla="*/ 529294 h 3333325"/>
              <a:gd name="connsiteX4" fmla="*/ 362456 w 2858229"/>
              <a:gd name="connsiteY4" fmla="*/ 1207982 h 3333325"/>
              <a:gd name="connsiteX5" fmla="*/ 48 w 2858229"/>
              <a:gd name="connsiteY5" fmla="*/ 1771862 h 3333325"/>
              <a:gd name="connsiteX6" fmla="*/ 386128 w 2858229"/>
              <a:gd name="connsiteY6" fmla="*/ 2599902 h 3333325"/>
              <a:gd name="connsiteX7" fmla="*/ 1209088 w 2858229"/>
              <a:gd name="connsiteY7" fmla="*/ 3209502 h 3333325"/>
              <a:gd name="connsiteX8" fmla="*/ 1874568 w 2858229"/>
              <a:gd name="connsiteY8" fmla="*/ 3300942 h 3333325"/>
              <a:gd name="connsiteX9" fmla="*/ 1991408 w 2858229"/>
              <a:gd name="connsiteY9" fmla="*/ 2803102 h 3333325"/>
              <a:gd name="connsiteX10" fmla="*/ 1315768 w 2858229"/>
              <a:gd name="connsiteY10" fmla="*/ 2310342 h 3333325"/>
              <a:gd name="connsiteX11" fmla="*/ 1015527 w 2858229"/>
              <a:gd name="connsiteY11" fmla="*/ 2077590 h 3333325"/>
              <a:gd name="connsiteX12" fmla="*/ 1061440 w 2858229"/>
              <a:gd name="connsiteY12" fmla="*/ 1672294 h 3333325"/>
              <a:gd name="connsiteX13" fmla="*/ 1449118 w 2858229"/>
              <a:gd name="connsiteY13" fmla="*/ 1331934 h 3333325"/>
              <a:gd name="connsiteX14" fmla="*/ 2333666 w 2858229"/>
              <a:gd name="connsiteY14" fmla="*/ 726398 h 3333325"/>
              <a:gd name="connsiteX0" fmla="*/ 2333671 w 2858234"/>
              <a:gd name="connsiteY0" fmla="*/ 736521 h 3343448"/>
              <a:gd name="connsiteX1" fmla="*/ 2845521 w 2858234"/>
              <a:gd name="connsiteY1" fmla="*/ 172641 h 3343448"/>
              <a:gd name="connsiteX2" fmla="*/ 1821115 w 2858234"/>
              <a:gd name="connsiteY2" fmla="*/ 30401 h 3343448"/>
              <a:gd name="connsiteX3" fmla="*/ 916691 w 2858234"/>
              <a:gd name="connsiteY3" fmla="*/ 685721 h 3343448"/>
              <a:gd name="connsiteX4" fmla="*/ 362461 w 2858234"/>
              <a:gd name="connsiteY4" fmla="*/ 1218105 h 3343448"/>
              <a:gd name="connsiteX5" fmla="*/ 53 w 2858234"/>
              <a:gd name="connsiteY5" fmla="*/ 1781985 h 3343448"/>
              <a:gd name="connsiteX6" fmla="*/ 386133 w 2858234"/>
              <a:gd name="connsiteY6" fmla="*/ 2610025 h 3343448"/>
              <a:gd name="connsiteX7" fmla="*/ 1209093 w 2858234"/>
              <a:gd name="connsiteY7" fmla="*/ 3219625 h 3343448"/>
              <a:gd name="connsiteX8" fmla="*/ 1874573 w 2858234"/>
              <a:gd name="connsiteY8" fmla="*/ 3311065 h 3343448"/>
              <a:gd name="connsiteX9" fmla="*/ 1991413 w 2858234"/>
              <a:gd name="connsiteY9" fmla="*/ 2813225 h 3343448"/>
              <a:gd name="connsiteX10" fmla="*/ 1315773 w 2858234"/>
              <a:gd name="connsiteY10" fmla="*/ 2320465 h 3343448"/>
              <a:gd name="connsiteX11" fmla="*/ 1015532 w 2858234"/>
              <a:gd name="connsiteY11" fmla="*/ 2087713 h 3343448"/>
              <a:gd name="connsiteX12" fmla="*/ 1061445 w 2858234"/>
              <a:gd name="connsiteY12" fmla="*/ 1682417 h 3343448"/>
              <a:gd name="connsiteX13" fmla="*/ 1449123 w 2858234"/>
              <a:gd name="connsiteY13" fmla="*/ 1342057 h 3343448"/>
              <a:gd name="connsiteX14" fmla="*/ 2333671 w 2858234"/>
              <a:gd name="connsiteY14" fmla="*/ 736521 h 3343448"/>
              <a:gd name="connsiteX0" fmla="*/ 2333671 w 2852553"/>
              <a:gd name="connsiteY0" fmla="*/ 650797 h 3257724"/>
              <a:gd name="connsiteX1" fmla="*/ 2845521 w 2852553"/>
              <a:gd name="connsiteY1" fmla="*/ 86917 h 3257724"/>
              <a:gd name="connsiteX2" fmla="*/ 1972611 w 2852553"/>
              <a:gd name="connsiteY2" fmla="*/ 54405 h 3257724"/>
              <a:gd name="connsiteX3" fmla="*/ 916691 w 2852553"/>
              <a:gd name="connsiteY3" fmla="*/ 599997 h 3257724"/>
              <a:gd name="connsiteX4" fmla="*/ 362461 w 2852553"/>
              <a:gd name="connsiteY4" fmla="*/ 1132381 h 3257724"/>
              <a:gd name="connsiteX5" fmla="*/ 53 w 2852553"/>
              <a:gd name="connsiteY5" fmla="*/ 1696261 h 3257724"/>
              <a:gd name="connsiteX6" fmla="*/ 386133 w 2852553"/>
              <a:gd name="connsiteY6" fmla="*/ 2524301 h 3257724"/>
              <a:gd name="connsiteX7" fmla="*/ 1209093 w 2852553"/>
              <a:gd name="connsiteY7" fmla="*/ 3133901 h 3257724"/>
              <a:gd name="connsiteX8" fmla="*/ 1874573 w 2852553"/>
              <a:gd name="connsiteY8" fmla="*/ 3225341 h 3257724"/>
              <a:gd name="connsiteX9" fmla="*/ 1991413 w 2852553"/>
              <a:gd name="connsiteY9" fmla="*/ 2727501 h 3257724"/>
              <a:gd name="connsiteX10" fmla="*/ 1315773 w 2852553"/>
              <a:gd name="connsiteY10" fmla="*/ 2234741 h 3257724"/>
              <a:gd name="connsiteX11" fmla="*/ 1015532 w 2852553"/>
              <a:gd name="connsiteY11" fmla="*/ 2001989 h 3257724"/>
              <a:gd name="connsiteX12" fmla="*/ 1061445 w 2852553"/>
              <a:gd name="connsiteY12" fmla="*/ 1596693 h 3257724"/>
              <a:gd name="connsiteX13" fmla="*/ 1449123 w 2852553"/>
              <a:gd name="connsiteY13" fmla="*/ 1256333 h 3257724"/>
              <a:gd name="connsiteX14" fmla="*/ 2333671 w 2852553"/>
              <a:gd name="connsiteY14" fmla="*/ 650797 h 3257724"/>
              <a:gd name="connsiteX0" fmla="*/ 2333671 w 2845524"/>
              <a:gd name="connsiteY0" fmla="*/ 830607 h 3437534"/>
              <a:gd name="connsiteX1" fmla="*/ 2845521 w 2845524"/>
              <a:gd name="connsiteY1" fmla="*/ 266727 h 3437534"/>
              <a:gd name="connsiteX2" fmla="*/ 2339392 w 2845524"/>
              <a:gd name="connsiteY2" fmla="*/ 20855 h 3437534"/>
              <a:gd name="connsiteX3" fmla="*/ 916691 w 2845524"/>
              <a:gd name="connsiteY3" fmla="*/ 779807 h 3437534"/>
              <a:gd name="connsiteX4" fmla="*/ 362461 w 2845524"/>
              <a:gd name="connsiteY4" fmla="*/ 1312191 h 3437534"/>
              <a:gd name="connsiteX5" fmla="*/ 53 w 2845524"/>
              <a:gd name="connsiteY5" fmla="*/ 1876071 h 3437534"/>
              <a:gd name="connsiteX6" fmla="*/ 386133 w 2845524"/>
              <a:gd name="connsiteY6" fmla="*/ 2704111 h 3437534"/>
              <a:gd name="connsiteX7" fmla="*/ 1209093 w 2845524"/>
              <a:gd name="connsiteY7" fmla="*/ 3313711 h 3437534"/>
              <a:gd name="connsiteX8" fmla="*/ 1874573 w 2845524"/>
              <a:gd name="connsiteY8" fmla="*/ 3405151 h 3437534"/>
              <a:gd name="connsiteX9" fmla="*/ 1991413 w 2845524"/>
              <a:gd name="connsiteY9" fmla="*/ 2907311 h 3437534"/>
              <a:gd name="connsiteX10" fmla="*/ 1315773 w 2845524"/>
              <a:gd name="connsiteY10" fmla="*/ 2414551 h 3437534"/>
              <a:gd name="connsiteX11" fmla="*/ 1015532 w 2845524"/>
              <a:gd name="connsiteY11" fmla="*/ 2181799 h 3437534"/>
              <a:gd name="connsiteX12" fmla="*/ 1061445 w 2845524"/>
              <a:gd name="connsiteY12" fmla="*/ 1776503 h 3437534"/>
              <a:gd name="connsiteX13" fmla="*/ 1449123 w 2845524"/>
              <a:gd name="connsiteY13" fmla="*/ 1436143 h 3437534"/>
              <a:gd name="connsiteX14" fmla="*/ 2333671 w 2845524"/>
              <a:gd name="connsiteY14" fmla="*/ 830607 h 3437534"/>
              <a:gd name="connsiteX0" fmla="*/ 2333671 w 3180408"/>
              <a:gd name="connsiteY0" fmla="*/ 822124 h 3429051"/>
              <a:gd name="connsiteX1" fmla="*/ 3180408 w 3180408"/>
              <a:gd name="connsiteY1" fmla="*/ 337492 h 3429051"/>
              <a:gd name="connsiteX2" fmla="*/ 2339392 w 3180408"/>
              <a:gd name="connsiteY2" fmla="*/ 12372 h 3429051"/>
              <a:gd name="connsiteX3" fmla="*/ 916691 w 3180408"/>
              <a:gd name="connsiteY3" fmla="*/ 771324 h 3429051"/>
              <a:gd name="connsiteX4" fmla="*/ 362461 w 3180408"/>
              <a:gd name="connsiteY4" fmla="*/ 1303708 h 3429051"/>
              <a:gd name="connsiteX5" fmla="*/ 53 w 3180408"/>
              <a:gd name="connsiteY5" fmla="*/ 1867588 h 3429051"/>
              <a:gd name="connsiteX6" fmla="*/ 386133 w 3180408"/>
              <a:gd name="connsiteY6" fmla="*/ 2695628 h 3429051"/>
              <a:gd name="connsiteX7" fmla="*/ 1209093 w 3180408"/>
              <a:gd name="connsiteY7" fmla="*/ 3305228 h 3429051"/>
              <a:gd name="connsiteX8" fmla="*/ 1874573 w 3180408"/>
              <a:gd name="connsiteY8" fmla="*/ 3396668 h 3429051"/>
              <a:gd name="connsiteX9" fmla="*/ 1991413 w 3180408"/>
              <a:gd name="connsiteY9" fmla="*/ 2898828 h 3429051"/>
              <a:gd name="connsiteX10" fmla="*/ 1315773 w 3180408"/>
              <a:gd name="connsiteY10" fmla="*/ 2406068 h 3429051"/>
              <a:gd name="connsiteX11" fmla="*/ 1015532 w 3180408"/>
              <a:gd name="connsiteY11" fmla="*/ 2173316 h 3429051"/>
              <a:gd name="connsiteX12" fmla="*/ 1061445 w 3180408"/>
              <a:gd name="connsiteY12" fmla="*/ 1768020 h 3429051"/>
              <a:gd name="connsiteX13" fmla="*/ 1449123 w 3180408"/>
              <a:gd name="connsiteY13" fmla="*/ 1427660 h 3429051"/>
              <a:gd name="connsiteX14" fmla="*/ 2333671 w 3180408"/>
              <a:gd name="connsiteY14" fmla="*/ 822124 h 3429051"/>
              <a:gd name="connsiteX0" fmla="*/ 2357591 w 3180420"/>
              <a:gd name="connsiteY0" fmla="*/ 877330 h 3429393"/>
              <a:gd name="connsiteX1" fmla="*/ 3180408 w 3180420"/>
              <a:gd name="connsiteY1" fmla="*/ 337834 h 3429393"/>
              <a:gd name="connsiteX2" fmla="*/ 2339392 w 3180420"/>
              <a:gd name="connsiteY2" fmla="*/ 12714 h 3429393"/>
              <a:gd name="connsiteX3" fmla="*/ 916691 w 3180420"/>
              <a:gd name="connsiteY3" fmla="*/ 771666 h 3429393"/>
              <a:gd name="connsiteX4" fmla="*/ 362461 w 3180420"/>
              <a:gd name="connsiteY4" fmla="*/ 1304050 h 3429393"/>
              <a:gd name="connsiteX5" fmla="*/ 53 w 3180420"/>
              <a:gd name="connsiteY5" fmla="*/ 1867930 h 3429393"/>
              <a:gd name="connsiteX6" fmla="*/ 386133 w 3180420"/>
              <a:gd name="connsiteY6" fmla="*/ 2695970 h 3429393"/>
              <a:gd name="connsiteX7" fmla="*/ 1209093 w 3180420"/>
              <a:gd name="connsiteY7" fmla="*/ 3305570 h 3429393"/>
              <a:gd name="connsiteX8" fmla="*/ 1874573 w 3180420"/>
              <a:gd name="connsiteY8" fmla="*/ 3397010 h 3429393"/>
              <a:gd name="connsiteX9" fmla="*/ 1991413 w 3180420"/>
              <a:gd name="connsiteY9" fmla="*/ 2899170 h 3429393"/>
              <a:gd name="connsiteX10" fmla="*/ 1315773 w 3180420"/>
              <a:gd name="connsiteY10" fmla="*/ 2406410 h 3429393"/>
              <a:gd name="connsiteX11" fmla="*/ 1015532 w 3180420"/>
              <a:gd name="connsiteY11" fmla="*/ 2173658 h 3429393"/>
              <a:gd name="connsiteX12" fmla="*/ 1061445 w 3180420"/>
              <a:gd name="connsiteY12" fmla="*/ 1768362 h 3429393"/>
              <a:gd name="connsiteX13" fmla="*/ 1449123 w 3180420"/>
              <a:gd name="connsiteY13" fmla="*/ 1428002 h 3429393"/>
              <a:gd name="connsiteX14" fmla="*/ 2357591 w 3180420"/>
              <a:gd name="connsiteY14" fmla="*/ 877330 h 3429393"/>
              <a:gd name="connsiteX0" fmla="*/ 2357591 w 3132580"/>
              <a:gd name="connsiteY0" fmla="*/ 880880 h 3432943"/>
              <a:gd name="connsiteX1" fmla="*/ 3132567 w 3132580"/>
              <a:gd name="connsiteY1" fmla="*/ 304808 h 3432943"/>
              <a:gd name="connsiteX2" fmla="*/ 2339392 w 3132580"/>
              <a:gd name="connsiteY2" fmla="*/ 16264 h 3432943"/>
              <a:gd name="connsiteX3" fmla="*/ 916691 w 3132580"/>
              <a:gd name="connsiteY3" fmla="*/ 775216 h 3432943"/>
              <a:gd name="connsiteX4" fmla="*/ 362461 w 3132580"/>
              <a:gd name="connsiteY4" fmla="*/ 1307600 h 3432943"/>
              <a:gd name="connsiteX5" fmla="*/ 53 w 3132580"/>
              <a:gd name="connsiteY5" fmla="*/ 1871480 h 3432943"/>
              <a:gd name="connsiteX6" fmla="*/ 386133 w 3132580"/>
              <a:gd name="connsiteY6" fmla="*/ 2699520 h 3432943"/>
              <a:gd name="connsiteX7" fmla="*/ 1209093 w 3132580"/>
              <a:gd name="connsiteY7" fmla="*/ 3309120 h 3432943"/>
              <a:gd name="connsiteX8" fmla="*/ 1874573 w 3132580"/>
              <a:gd name="connsiteY8" fmla="*/ 3400560 h 3432943"/>
              <a:gd name="connsiteX9" fmla="*/ 1991413 w 3132580"/>
              <a:gd name="connsiteY9" fmla="*/ 2902720 h 3432943"/>
              <a:gd name="connsiteX10" fmla="*/ 1315773 w 3132580"/>
              <a:gd name="connsiteY10" fmla="*/ 2409960 h 3432943"/>
              <a:gd name="connsiteX11" fmla="*/ 1015532 w 3132580"/>
              <a:gd name="connsiteY11" fmla="*/ 2177208 h 3432943"/>
              <a:gd name="connsiteX12" fmla="*/ 1061445 w 3132580"/>
              <a:gd name="connsiteY12" fmla="*/ 1771912 h 3432943"/>
              <a:gd name="connsiteX13" fmla="*/ 1449123 w 3132580"/>
              <a:gd name="connsiteY13" fmla="*/ 1431552 h 3432943"/>
              <a:gd name="connsiteX14" fmla="*/ 2357591 w 3132580"/>
              <a:gd name="connsiteY14" fmla="*/ 880880 h 3432943"/>
              <a:gd name="connsiteX0" fmla="*/ 2357591 w 3132568"/>
              <a:gd name="connsiteY0" fmla="*/ 834753 h 3386816"/>
              <a:gd name="connsiteX1" fmla="*/ 3132567 w 3132568"/>
              <a:gd name="connsiteY1" fmla="*/ 258681 h 3386816"/>
              <a:gd name="connsiteX2" fmla="*/ 2363312 w 3132568"/>
              <a:gd name="connsiteY2" fmla="*/ 18905 h 3386816"/>
              <a:gd name="connsiteX3" fmla="*/ 916691 w 3132568"/>
              <a:gd name="connsiteY3" fmla="*/ 729089 h 3386816"/>
              <a:gd name="connsiteX4" fmla="*/ 362461 w 3132568"/>
              <a:gd name="connsiteY4" fmla="*/ 1261473 h 3386816"/>
              <a:gd name="connsiteX5" fmla="*/ 53 w 3132568"/>
              <a:gd name="connsiteY5" fmla="*/ 1825353 h 3386816"/>
              <a:gd name="connsiteX6" fmla="*/ 386133 w 3132568"/>
              <a:gd name="connsiteY6" fmla="*/ 2653393 h 3386816"/>
              <a:gd name="connsiteX7" fmla="*/ 1209093 w 3132568"/>
              <a:gd name="connsiteY7" fmla="*/ 3262993 h 3386816"/>
              <a:gd name="connsiteX8" fmla="*/ 1874573 w 3132568"/>
              <a:gd name="connsiteY8" fmla="*/ 3354433 h 3386816"/>
              <a:gd name="connsiteX9" fmla="*/ 1991413 w 3132568"/>
              <a:gd name="connsiteY9" fmla="*/ 2856593 h 3386816"/>
              <a:gd name="connsiteX10" fmla="*/ 1315773 w 3132568"/>
              <a:gd name="connsiteY10" fmla="*/ 2363833 h 3386816"/>
              <a:gd name="connsiteX11" fmla="*/ 1015532 w 3132568"/>
              <a:gd name="connsiteY11" fmla="*/ 2131081 h 3386816"/>
              <a:gd name="connsiteX12" fmla="*/ 1061445 w 3132568"/>
              <a:gd name="connsiteY12" fmla="*/ 1725785 h 3386816"/>
              <a:gd name="connsiteX13" fmla="*/ 1449123 w 3132568"/>
              <a:gd name="connsiteY13" fmla="*/ 1385425 h 3386816"/>
              <a:gd name="connsiteX14" fmla="*/ 2357591 w 3132568"/>
              <a:gd name="connsiteY14" fmla="*/ 834753 h 3386816"/>
              <a:gd name="connsiteX0" fmla="*/ 2357591 w 3133100"/>
              <a:gd name="connsiteY0" fmla="*/ 892521 h 3444584"/>
              <a:gd name="connsiteX1" fmla="*/ 3132567 w 3133100"/>
              <a:gd name="connsiteY1" fmla="*/ 316449 h 3444584"/>
              <a:gd name="connsiteX2" fmla="*/ 2451021 w 3133100"/>
              <a:gd name="connsiteY2" fmla="*/ 15713 h 3444584"/>
              <a:gd name="connsiteX3" fmla="*/ 916691 w 3133100"/>
              <a:gd name="connsiteY3" fmla="*/ 786857 h 3444584"/>
              <a:gd name="connsiteX4" fmla="*/ 362461 w 3133100"/>
              <a:gd name="connsiteY4" fmla="*/ 1319241 h 3444584"/>
              <a:gd name="connsiteX5" fmla="*/ 53 w 3133100"/>
              <a:gd name="connsiteY5" fmla="*/ 1883121 h 3444584"/>
              <a:gd name="connsiteX6" fmla="*/ 386133 w 3133100"/>
              <a:gd name="connsiteY6" fmla="*/ 2711161 h 3444584"/>
              <a:gd name="connsiteX7" fmla="*/ 1209093 w 3133100"/>
              <a:gd name="connsiteY7" fmla="*/ 3320761 h 3444584"/>
              <a:gd name="connsiteX8" fmla="*/ 1874573 w 3133100"/>
              <a:gd name="connsiteY8" fmla="*/ 3412201 h 3444584"/>
              <a:gd name="connsiteX9" fmla="*/ 1991413 w 3133100"/>
              <a:gd name="connsiteY9" fmla="*/ 2914361 h 3444584"/>
              <a:gd name="connsiteX10" fmla="*/ 1315773 w 3133100"/>
              <a:gd name="connsiteY10" fmla="*/ 2421601 h 3444584"/>
              <a:gd name="connsiteX11" fmla="*/ 1015532 w 3133100"/>
              <a:gd name="connsiteY11" fmla="*/ 2188849 h 3444584"/>
              <a:gd name="connsiteX12" fmla="*/ 1061445 w 3133100"/>
              <a:gd name="connsiteY12" fmla="*/ 1783553 h 3444584"/>
              <a:gd name="connsiteX13" fmla="*/ 1449123 w 3133100"/>
              <a:gd name="connsiteY13" fmla="*/ 1443193 h 3444584"/>
              <a:gd name="connsiteX14" fmla="*/ 2357591 w 3133100"/>
              <a:gd name="connsiteY14" fmla="*/ 892521 h 3444584"/>
              <a:gd name="connsiteX0" fmla="*/ 2357591 w 3133103"/>
              <a:gd name="connsiteY0" fmla="*/ 899390 h 3451453"/>
              <a:gd name="connsiteX1" fmla="*/ 3132567 w 3133103"/>
              <a:gd name="connsiteY1" fmla="*/ 323318 h 3451453"/>
              <a:gd name="connsiteX2" fmla="*/ 2451021 w 3133103"/>
              <a:gd name="connsiteY2" fmla="*/ 22582 h 3451453"/>
              <a:gd name="connsiteX3" fmla="*/ 908717 w 3133103"/>
              <a:gd name="connsiteY3" fmla="*/ 921742 h 3451453"/>
              <a:gd name="connsiteX4" fmla="*/ 362461 w 3133103"/>
              <a:gd name="connsiteY4" fmla="*/ 1326110 h 3451453"/>
              <a:gd name="connsiteX5" fmla="*/ 53 w 3133103"/>
              <a:gd name="connsiteY5" fmla="*/ 1889990 h 3451453"/>
              <a:gd name="connsiteX6" fmla="*/ 386133 w 3133103"/>
              <a:gd name="connsiteY6" fmla="*/ 2718030 h 3451453"/>
              <a:gd name="connsiteX7" fmla="*/ 1209093 w 3133103"/>
              <a:gd name="connsiteY7" fmla="*/ 3327630 h 3451453"/>
              <a:gd name="connsiteX8" fmla="*/ 1874573 w 3133103"/>
              <a:gd name="connsiteY8" fmla="*/ 3419070 h 3451453"/>
              <a:gd name="connsiteX9" fmla="*/ 1991413 w 3133103"/>
              <a:gd name="connsiteY9" fmla="*/ 2921230 h 3451453"/>
              <a:gd name="connsiteX10" fmla="*/ 1315773 w 3133103"/>
              <a:gd name="connsiteY10" fmla="*/ 2428470 h 3451453"/>
              <a:gd name="connsiteX11" fmla="*/ 1015532 w 3133103"/>
              <a:gd name="connsiteY11" fmla="*/ 2195718 h 3451453"/>
              <a:gd name="connsiteX12" fmla="*/ 1061445 w 3133103"/>
              <a:gd name="connsiteY12" fmla="*/ 1790422 h 3451453"/>
              <a:gd name="connsiteX13" fmla="*/ 1449123 w 3133103"/>
              <a:gd name="connsiteY13" fmla="*/ 1450062 h 3451453"/>
              <a:gd name="connsiteX14" fmla="*/ 2357591 w 3133103"/>
              <a:gd name="connsiteY14" fmla="*/ 899390 h 3451453"/>
              <a:gd name="connsiteX0" fmla="*/ 2360925 w 3136436"/>
              <a:gd name="connsiteY0" fmla="*/ 899390 h 3451453"/>
              <a:gd name="connsiteX1" fmla="*/ 3135901 w 3136436"/>
              <a:gd name="connsiteY1" fmla="*/ 323318 h 3451453"/>
              <a:gd name="connsiteX2" fmla="*/ 2454355 w 3136436"/>
              <a:gd name="connsiteY2" fmla="*/ 22582 h 3451453"/>
              <a:gd name="connsiteX3" fmla="*/ 912051 w 3136436"/>
              <a:gd name="connsiteY3" fmla="*/ 921742 h 3451453"/>
              <a:gd name="connsiteX4" fmla="*/ 589053 w 3136436"/>
              <a:gd name="connsiteY4" fmla="*/ 1423646 h 3451453"/>
              <a:gd name="connsiteX5" fmla="*/ 3387 w 3136436"/>
              <a:gd name="connsiteY5" fmla="*/ 1889990 h 3451453"/>
              <a:gd name="connsiteX6" fmla="*/ 389467 w 3136436"/>
              <a:gd name="connsiteY6" fmla="*/ 2718030 h 3451453"/>
              <a:gd name="connsiteX7" fmla="*/ 1212427 w 3136436"/>
              <a:gd name="connsiteY7" fmla="*/ 3327630 h 3451453"/>
              <a:gd name="connsiteX8" fmla="*/ 1877907 w 3136436"/>
              <a:gd name="connsiteY8" fmla="*/ 3419070 h 3451453"/>
              <a:gd name="connsiteX9" fmla="*/ 1994747 w 3136436"/>
              <a:gd name="connsiteY9" fmla="*/ 2921230 h 3451453"/>
              <a:gd name="connsiteX10" fmla="*/ 1319107 w 3136436"/>
              <a:gd name="connsiteY10" fmla="*/ 2428470 h 3451453"/>
              <a:gd name="connsiteX11" fmla="*/ 1018866 w 3136436"/>
              <a:gd name="connsiteY11" fmla="*/ 2195718 h 3451453"/>
              <a:gd name="connsiteX12" fmla="*/ 1064779 w 3136436"/>
              <a:gd name="connsiteY12" fmla="*/ 1790422 h 3451453"/>
              <a:gd name="connsiteX13" fmla="*/ 1452457 w 3136436"/>
              <a:gd name="connsiteY13" fmla="*/ 1450062 h 3451453"/>
              <a:gd name="connsiteX14" fmla="*/ 2360925 w 3136436"/>
              <a:gd name="connsiteY14" fmla="*/ 899390 h 3451453"/>
              <a:gd name="connsiteX0" fmla="*/ 2360925 w 3136331"/>
              <a:gd name="connsiteY0" fmla="*/ 883241 h 3435304"/>
              <a:gd name="connsiteX1" fmla="*/ 3135901 w 3136331"/>
              <a:gd name="connsiteY1" fmla="*/ 307169 h 3435304"/>
              <a:gd name="connsiteX2" fmla="*/ 2454355 w 3136331"/>
              <a:gd name="connsiteY2" fmla="*/ 6433 h 3435304"/>
              <a:gd name="connsiteX3" fmla="*/ 1406409 w 3136331"/>
              <a:gd name="connsiteY3" fmla="*/ 576409 h 3435304"/>
              <a:gd name="connsiteX4" fmla="*/ 589053 w 3136331"/>
              <a:gd name="connsiteY4" fmla="*/ 1407497 h 3435304"/>
              <a:gd name="connsiteX5" fmla="*/ 3387 w 3136331"/>
              <a:gd name="connsiteY5" fmla="*/ 1873841 h 3435304"/>
              <a:gd name="connsiteX6" fmla="*/ 389467 w 3136331"/>
              <a:gd name="connsiteY6" fmla="*/ 2701881 h 3435304"/>
              <a:gd name="connsiteX7" fmla="*/ 1212427 w 3136331"/>
              <a:gd name="connsiteY7" fmla="*/ 3311481 h 3435304"/>
              <a:gd name="connsiteX8" fmla="*/ 1877907 w 3136331"/>
              <a:gd name="connsiteY8" fmla="*/ 3402921 h 3435304"/>
              <a:gd name="connsiteX9" fmla="*/ 1994747 w 3136331"/>
              <a:gd name="connsiteY9" fmla="*/ 2905081 h 3435304"/>
              <a:gd name="connsiteX10" fmla="*/ 1319107 w 3136331"/>
              <a:gd name="connsiteY10" fmla="*/ 2412321 h 3435304"/>
              <a:gd name="connsiteX11" fmla="*/ 1018866 w 3136331"/>
              <a:gd name="connsiteY11" fmla="*/ 2179569 h 3435304"/>
              <a:gd name="connsiteX12" fmla="*/ 1064779 w 3136331"/>
              <a:gd name="connsiteY12" fmla="*/ 1774273 h 3435304"/>
              <a:gd name="connsiteX13" fmla="*/ 1452457 w 3136331"/>
              <a:gd name="connsiteY13" fmla="*/ 1433913 h 3435304"/>
              <a:gd name="connsiteX14" fmla="*/ 2360925 w 3136331"/>
              <a:gd name="connsiteY14" fmla="*/ 883241 h 3435304"/>
              <a:gd name="connsiteX0" fmla="*/ 2360925 w 3135901"/>
              <a:gd name="connsiteY0" fmla="*/ 895170 h 3447233"/>
              <a:gd name="connsiteX1" fmla="*/ 3135901 w 3135901"/>
              <a:gd name="connsiteY1" fmla="*/ 319098 h 3447233"/>
              <a:gd name="connsiteX2" fmla="*/ 2358673 w 3135901"/>
              <a:gd name="connsiteY2" fmla="*/ 6170 h 3447233"/>
              <a:gd name="connsiteX3" fmla="*/ 1406409 w 3135901"/>
              <a:gd name="connsiteY3" fmla="*/ 588338 h 3447233"/>
              <a:gd name="connsiteX4" fmla="*/ 589053 w 3135901"/>
              <a:gd name="connsiteY4" fmla="*/ 1419426 h 3447233"/>
              <a:gd name="connsiteX5" fmla="*/ 3387 w 3135901"/>
              <a:gd name="connsiteY5" fmla="*/ 1885770 h 3447233"/>
              <a:gd name="connsiteX6" fmla="*/ 389467 w 3135901"/>
              <a:gd name="connsiteY6" fmla="*/ 2713810 h 3447233"/>
              <a:gd name="connsiteX7" fmla="*/ 1212427 w 3135901"/>
              <a:gd name="connsiteY7" fmla="*/ 3323410 h 3447233"/>
              <a:gd name="connsiteX8" fmla="*/ 1877907 w 3135901"/>
              <a:gd name="connsiteY8" fmla="*/ 3414850 h 3447233"/>
              <a:gd name="connsiteX9" fmla="*/ 1994747 w 3135901"/>
              <a:gd name="connsiteY9" fmla="*/ 2917010 h 3447233"/>
              <a:gd name="connsiteX10" fmla="*/ 1319107 w 3135901"/>
              <a:gd name="connsiteY10" fmla="*/ 2424250 h 3447233"/>
              <a:gd name="connsiteX11" fmla="*/ 1018866 w 3135901"/>
              <a:gd name="connsiteY11" fmla="*/ 2191498 h 3447233"/>
              <a:gd name="connsiteX12" fmla="*/ 1064779 w 3135901"/>
              <a:gd name="connsiteY12" fmla="*/ 1786202 h 3447233"/>
              <a:gd name="connsiteX13" fmla="*/ 1452457 w 3135901"/>
              <a:gd name="connsiteY13" fmla="*/ 1445842 h 3447233"/>
              <a:gd name="connsiteX14" fmla="*/ 2360925 w 3135901"/>
              <a:gd name="connsiteY14" fmla="*/ 895170 h 3447233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319107 w 3136610"/>
              <a:gd name="connsiteY10" fmla="*/ 2388534 h 3411517"/>
              <a:gd name="connsiteX11" fmla="*/ 1018866 w 3136610"/>
              <a:gd name="connsiteY11" fmla="*/ 2155782 h 3411517"/>
              <a:gd name="connsiteX12" fmla="*/ 1064779 w 3136610"/>
              <a:gd name="connsiteY12" fmla="*/ 1750486 h 3411517"/>
              <a:gd name="connsiteX13" fmla="*/ 1452457 w 3136610"/>
              <a:gd name="connsiteY13" fmla="*/ 1410126 h 3411517"/>
              <a:gd name="connsiteX14" fmla="*/ 2360925 w 3136610"/>
              <a:gd name="connsiteY14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319107 w 3136610"/>
              <a:gd name="connsiteY10" fmla="*/ 2388534 h 3411517"/>
              <a:gd name="connsiteX11" fmla="*/ 1018866 w 3136610"/>
              <a:gd name="connsiteY11" fmla="*/ 2155782 h 3411517"/>
              <a:gd name="connsiteX12" fmla="*/ 1064779 w 3136610"/>
              <a:gd name="connsiteY12" fmla="*/ 1817542 h 3411517"/>
              <a:gd name="connsiteX13" fmla="*/ 1452457 w 3136610"/>
              <a:gd name="connsiteY13" fmla="*/ 1410126 h 3411517"/>
              <a:gd name="connsiteX14" fmla="*/ 2360925 w 3136610"/>
              <a:gd name="connsiteY14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319107 w 3136610"/>
              <a:gd name="connsiteY10" fmla="*/ 2388534 h 3411517"/>
              <a:gd name="connsiteX11" fmla="*/ 1106574 w 3136610"/>
              <a:gd name="connsiteY11" fmla="*/ 2259414 h 3411517"/>
              <a:gd name="connsiteX12" fmla="*/ 1064779 w 3136610"/>
              <a:gd name="connsiteY12" fmla="*/ 1817542 h 3411517"/>
              <a:gd name="connsiteX13" fmla="*/ 1452457 w 3136610"/>
              <a:gd name="connsiteY13" fmla="*/ 1410126 h 3411517"/>
              <a:gd name="connsiteX14" fmla="*/ 2360925 w 3136610"/>
              <a:gd name="connsiteY14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502497 w 3136610"/>
              <a:gd name="connsiteY10" fmla="*/ 2534838 h 3411517"/>
              <a:gd name="connsiteX11" fmla="*/ 1106574 w 3136610"/>
              <a:gd name="connsiteY11" fmla="*/ 2259414 h 3411517"/>
              <a:gd name="connsiteX12" fmla="*/ 1064779 w 3136610"/>
              <a:gd name="connsiteY12" fmla="*/ 1817542 h 3411517"/>
              <a:gd name="connsiteX13" fmla="*/ 1452457 w 3136610"/>
              <a:gd name="connsiteY13" fmla="*/ 1410126 h 3411517"/>
              <a:gd name="connsiteX14" fmla="*/ 2360925 w 3136610"/>
              <a:gd name="connsiteY14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502497 w 3136610"/>
              <a:gd name="connsiteY10" fmla="*/ 2534838 h 3411517"/>
              <a:gd name="connsiteX11" fmla="*/ 1106574 w 3136610"/>
              <a:gd name="connsiteY11" fmla="*/ 2259414 h 3411517"/>
              <a:gd name="connsiteX12" fmla="*/ 1452457 w 3136610"/>
              <a:gd name="connsiteY12" fmla="*/ 1410126 h 3411517"/>
              <a:gd name="connsiteX13" fmla="*/ 2360925 w 3136610"/>
              <a:gd name="connsiteY13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502497 w 3136610"/>
              <a:gd name="connsiteY10" fmla="*/ 2534838 h 3411517"/>
              <a:gd name="connsiteX11" fmla="*/ 947104 w 3136610"/>
              <a:gd name="connsiteY11" fmla="*/ 2076534 h 3411517"/>
              <a:gd name="connsiteX12" fmla="*/ 1452457 w 3136610"/>
              <a:gd name="connsiteY12" fmla="*/ 1410126 h 3411517"/>
              <a:gd name="connsiteX13" fmla="*/ 2360925 w 3136610"/>
              <a:gd name="connsiteY13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502497 w 3136610"/>
              <a:gd name="connsiteY10" fmla="*/ 2534838 h 3411517"/>
              <a:gd name="connsiteX11" fmla="*/ 811555 w 3136610"/>
              <a:gd name="connsiteY11" fmla="*/ 2027766 h 3411517"/>
              <a:gd name="connsiteX12" fmla="*/ 1452457 w 3136610"/>
              <a:gd name="connsiteY12" fmla="*/ 1410126 h 3411517"/>
              <a:gd name="connsiteX13" fmla="*/ 2360925 w 3136610"/>
              <a:gd name="connsiteY13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247345 w 3136610"/>
              <a:gd name="connsiteY10" fmla="*/ 2498262 h 3411517"/>
              <a:gd name="connsiteX11" fmla="*/ 811555 w 3136610"/>
              <a:gd name="connsiteY11" fmla="*/ 2027766 h 3411517"/>
              <a:gd name="connsiteX12" fmla="*/ 1452457 w 3136610"/>
              <a:gd name="connsiteY12" fmla="*/ 1410126 h 3411517"/>
              <a:gd name="connsiteX13" fmla="*/ 2360925 w 3136610"/>
              <a:gd name="connsiteY13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247345 w 3136610"/>
              <a:gd name="connsiteY10" fmla="*/ 2498262 h 3411517"/>
              <a:gd name="connsiteX11" fmla="*/ 811555 w 3136610"/>
              <a:gd name="connsiteY11" fmla="*/ 2027766 h 3411517"/>
              <a:gd name="connsiteX12" fmla="*/ 1492325 w 3136610"/>
              <a:gd name="connsiteY12" fmla="*/ 1355262 h 3411517"/>
              <a:gd name="connsiteX13" fmla="*/ 2360925 w 3136610"/>
              <a:gd name="connsiteY13" fmla="*/ 859454 h 3411517"/>
              <a:gd name="connsiteX0" fmla="*/ 2360925 w 3136610"/>
              <a:gd name="connsiteY0" fmla="*/ 859454 h 3411517"/>
              <a:gd name="connsiteX1" fmla="*/ 3135901 w 3136610"/>
              <a:gd name="connsiteY1" fmla="*/ 283382 h 3411517"/>
              <a:gd name="connsiteX2" fmla="*/ 2478276 w 3136610"/>
              <a:gd name="connsiteY2" fmla="*/ 7030 h 3411517"/>
              <a:gd name="connsiteX3" fmla="*/ 1406409 w 3136610"/>
              <a:gd name="connsiteY3" fmla="*/ 552622 h 3411517"/>
              <a:gd name="connsiteX4" fmla="*/ 589053 w 3136610"/>
              <a:gd name="connsiteY4" fmla="*/ 1383710 h 3411517"/>
              <a:gd name="connsiteX5" fmla="*/ 3387 w 3136610"/>
              <a:gd name="connsiteY5" fmla="*/ 1850054 h 3411517"/>
              <a:gd name="connsiteX6" fmla="*/ 389467 w 3136610"/>
              <a:gd name="connsiteY6" fmla="*/ 2678094 h 3411517"/>
              <a:gd name="connsiteX7" fmla="*/ 1212427 w 3136610"/>
              <a:gd name="connsiteY7" fmla="*/ 3287694 h 3411517"/>
              <a:gd name="connsiteX8" fmla="*/ 1877907 w 3136610"/>
              <a:gd name="connsiteY8" fmla="*/ 3379134 h 3411517"/>
              <a:gd name="connsiteX9" fmla="*/ 1994747 w 3136610"/>
              <a:gd name="connsiteY9" fmla="*/ 2881294 h 3411517"/>
              <a:gd name="connsiteX10" fmla="*/ 1247345 w 3136610"/>
              <a:gd name="connsiteY10" fmla="*/ 2498262 h 3411517"/>
              <a:gd name="connsiteX11" fmla="*/ 986972 w 3136610"/>
              <a:gd name="connsiteY11" fmla="*/ 2033862 h 3411517"/>
              <a:gd name="connsiteX12" fmla="*/ 1492325 w 3136610"/>
              <a:gd name="connsiteY12" fmla="*/ 1355262 h 3411517"/>
              <a:gd name="connsiteX13" fmla="*/ 2360925 w 3136610"/>
              <a:gd name="connsiteY13" fmla="*/ 859454 h 3411517"/>
              <a:gd name="connsiteX0" fmla="*/ 2359062 w 3134747"/>
              <a:gd name="connsiteY0" fmla="*/ 859454 h 3411517"/>
              <a:gd name="connsiteX1" fmla="*/ 3134038 w 3134747"/>
              <a:gd name="connsiteY1" fmla="*/ 283382 h 3411517"/>
              <a:gd name="connsiteX2" fmla="*/ 2476413 w 3134747"/>
              <a:gd name="connsiteY2" fmla="*/ 7030 h 3411517"/>
              <a:gd name="connsiteX3" fmla="*/ 1404546 w 3134747"/>
              <a:gd name="connsiteY3" fmla="*/ 552622 h 3411517"/>
              <a:gd name="connsiteX4" fmla="*/ 515428 w 3134747"/>
              <a:gd name="connsiteY4" fmla="*/ 1273982 h 3411517"/>
              <a:gd name="connsiteX5" fmla="*/ 1524 w 3134747"/>
              <a:gd name="connsiteY5" fmla="*/ 1850054 h 3411517"/>
              <a:gd name="connsiteX6" fmla="*/ 387604 w 3134747"/>
              <a:gd name="connsiteY6" fmla="*/ 2678094 h 3411517"/>
              <a:gd name="connsiteX7" fmla="*/ 1210564 w 3134747"/>
              <a:gd name="connsiteY7" fmla="*/ 3287694 h 3411517"/>
              <a:gd name="connsiteX8" fmla="*/ 1876044 w 3134747"/>
              <a:gd name="connsiteY8" fmla="*/ 3379134 h 3411517"/>
              <a:gd name="connsiteX9" fmla="*/ 1992884 w 3134747"/>
              <a:gd name="connsiteY9" fmla="*/ 2881294 h 3411517"/>
              <a:gd name="connsiteX10" fmla="*/ 1245482 w 3134747"/>
              <a:gd name="connsiteY10" fmla="*/ 2498262 h 3411517"/>
              <a:gd name="connsiteX11" fmla="*/ 985109 w 3134747"/>
              <a:gd name="connsiteY11" fmla="*/ 2033862 h 3411517"/>
              <a:gd name="connsiteX12" fmla="*/ 1490462 w 3134747"/>
              <a:gd name="connsiteY12" fmla="*/ 1355262 h 3411517"/>
              <a:gd name="connsiteX13" fmla="*/ 2359062 w 3134747"/>
              <a:gd name="connsiteY13" fmla="*/ 859454 h 3411517"/>
              <a:gd name="connsiteX0" fmla="*/ 2358578 w 3134263"/>
              <a:gd name="connsiteY0" fmla="*/ 859454 h 3411517"/>
              <a:gd name="connsiteX1" fmla="*/ 3133554 w 3134263"/>
              <a:gd name="connsiteY1" fmla="*/ 283382 h 3411517"/>
              <a:gd name="connsiteX2" fmla="*/ 2475929 w 3134263"/>
              <a:gd name="connsiteY2" fmla="*/ 7030 h 3411517"/>
              <a:gd name="connsiteX3" fmla="*/ 1404062 w 3134263"/>
              <a:gd name="connsiteY3" fmla="*/ 552622 h 3411517"/>
              <a:gd name="connsiteX4" fmla="*/ 491023 w 3134263"/>
              <a:gd name="connsiteY4" fmla="*/ 1219118 h 3411517"/>
              <a:gd name="connsiteX5" fmla="*/ 1040 w 3134263"/>
              <a:gd name="connsiteY5" fmla="*/ 1850054 h 3411517"/>
              <a:gd name="connsiteX6" fmla="*/ 387120 w 3134263"/>
              <a:gd name="connsiteY6" fmla="*/ 2678094 h 3411517"/>
              <a:gd name="connsiteX7" fmla="*/ 1210080 w 3134263"/>
              <a:gd name="connsiteY7" fmla="*/ 3287694 h 3411517"/>
              <a:gd name="connsiteX8" fmla="*/ 1875560 w 3134263"/>
              <a:gd name="connsiteY8" fmla="*/ 3379134 h 3411517"/>
              <a:gd name="connsiteX9" fmla="*/ 1992400 w 3134263"/>
              <a:gd name="connsiteY9" fmla="*/ 2881294 h 3411517"/>
              <a:gd name="connsiteX10" fmla="*/ 1244998 w 3134263"/>
              <a:gd name="connsiteY10" fmla="*/ 2498262 h 3411517"/>
              <a:gd name="connsiteX11" fmla="*/ 984625 w 3134263"/>
              <a:gd name="connsiteY11" fmla="*/ 2033862 h 3411517"/>
              <a:gd name="connsiteX12" fmla="*/ 1489978 w 3134263"/>
              <a:gd name="connsiteY12" fmla="*/ 1355262 h 3411517"/>
              <a:gd name="connsiteX13" fmla="*/ 2358578 w 3134263"/>
              <a:gd name="connsiteY13" fmla="*/ 859454 h 3411517"/>
              <a:gd name="connsiteX0" fmla="*/ 2414209 w 3189894"/>
              <a:gd name="connsiteY0" fmla="*/ 859454 h 3411517"/>
              <a:gd name="connsiteX1" fmla="*/ 3189185 w 3189894"/>
              <a:gd name="connsiteY1" fmla="*/ 283382 h 3411517"/>
              <a:gd name="connsiteX2" fmla="*/ 2531560 w 3189894"/>
              <a:gd name="connsiteY2" fmla="*/ 7030 h 3411517"/>
              <a:gd name="connsiteX3" fmla="*/ 1459693 w 3189894"/>
              <a:gd name="connsiteY3" fmla="*/ 552622 h 3411517"/>
              <a:gd name="connsiteX4" fmla="*/ 546654 w 3189894"/>
              <a:gd name="connsiteY4" fmla="*/ 1219118 h 3411517"/>
              <a:gd name="connsiteX5" fmla="*/ 856 w 3189894"/>
              <a:gd name="connsiteY5" fmla="*/ 1965878 h 3411517"/>
              <a:gd name="connsiteX6" fmla="*/ 442751 w 3189894"/>
              <a:gd name="connsiteY6" fmla="*/ 2678094 h 3411517"/>
              <a:gd name="connsiteX7" fmla="*/ 1265711 w 3189894"/>
              <a:gd name="connsiteY7" fmla="*/ 3287694 h 3411517"/>
              <a:gd name="connsiteX8" fmla="*/ 1931191 w 3189894"/>
              <a:gd name="connsiteY8" fmla="*/ 3379134 h 3411517"/>
              <a:gd name="connsiteX9" fmla="*/ 2048031 w 3189894"/>
              <a:gd name="connsiteY9" fmla="*/ 2881294 h 3411517"/>
              <a:gd name="connsiteX10" fmla="*/ 1300629 w 3189894"/>
              <a:gd name="connsiteY10" fmla="*/ 2498262 h 3411517"/>
              <a:gd name="connsiteX11" fmla="*/ 1040256 w 3189894"/>
              <a:gd name="connsiteY11" fmla="*/ 2033862 h 3411517"/>
              <a:gd name="connsiteX12" fmla="*/ 1545609 w 3189894"/>
              <a:gd name="connsiteY12" fmla="*/ 1355262 h 3411517"/>
              <a:gd name="connsiteX13" fmla="*/ 2414209 w 3189894"/>
              <a:gd name="connsiteY13" fmla="*/ 859454 h 3411517"/>
              <a:gd name="connsiteX0" fmla="*/ 2414210 w 3189895"/>
              <a:gd name="connsiteY0" fmla="*/ 859454 h 3411517"/>
              <a:gd name="connsiteX1" fmla="*/ 3189186 w 3189895"/>
              <a:gd name="connsiteY1" fmla="*/ 283382 h 3411517"/>
              <a:gd name="connsiteX2" fmla="*/ 2531561 w 3189895"/>
              <a:gd name="connsiteY2" fmla="*/ 7030 h 3411517"/>
              <a:gd name="connsiteX3" fmla="*/ 1459694 w 3189895"/>
              <a:gd name="connsiteY3" fmla="*/ 552622 h 3411517"/>
              <a:gd name="connsiteX4" fmla="*/ 546655 w 3189895"/>
              <a:gd name="connsiteY4" fmla="*/ 1219118 h 3411517"/>
              <a:gd name="connsiteX5" fmla="*/ 857 w 3189895"/>
              <a:gd name="connsiteY5" fmla="*/ 1965878 h 3411517"/>
              <a:gd name="connsiteX6" fmla="*/ 442752 w 3189895"/>
              <a:gd name="connsiteY6" fmla="*/ 2678094 h 3411517"/>
              <a:gd name="connsiteX7" fmla="*/ 1265712 w 3189895"/>
              <a:gd name="connsiteY7" fmla="*/ 3287694 h 3411517"/>
              <a:gd name="connsiteX8" fmla="*/ 1931192 w 3189895"/>
              <a:gd name="connsiteY8" fmla="*/ 3379134 h 3411517"/>
              <a:gd name="connsiteX9" fmla="*/ 2048032 w 3189895"/>
              <a:gd name="connsiteY9" fmla="*/ 2881294 h 3411517"/>
              <a:gd name="connsiteX10" fmla="*/ 1300630 w 3189895"/>
              <a:gd name="connsiteY10" fmla="*/ 2431206 h 3411517"/>
              <a:gd name="connsiteX11" fmla="*/ 1040257 w 3189895"/>
              <a:gd name="connsiteY11" fmla="*/ 2033862 h 3411517"/>
              <a:gd name="connsiteX12" fmla="*/ 1545610 w 3189895"/>
              <a:gd name="connsiteY12" fmla="*/ 1355262 h 3411517"/>
              <a:gd name="connsiteX13" fmla="*/ 2414210 w 3189895"/>
              <a:gd name="connsiteY13" fmla="*/ 859454 h 3411517"/>
              <a:gd name="connsiteX0" fmla="*/ 2414950 w 3190635"/>
              <a:gd name="connsiteY0" fmla="*/ 859454 h 3410040"/>
              <a:gd name="connsiteX1" fmla="*/ 3189926 w 3190635"/>
              <a:gd name="connsiteY1" fmla="*/ 283382 h 3410040"/>
              <a:gd name="connsiteX2" fmla="*/ 2532301 w 3190635"/>
              <a:gd name="connsiteY2" fmla="*/ 7030 h 3410040"/>
              <a:gd name="connsiteX3" fmla="*/ 1460434 w 3190635"/>
              <a:gd name="connsiteY3" fmla="*/ 552622 h 3410040"/>
              <a:gd name="connsiteX4" fmla="*/ 547395 w 3190635"/>
              <a:gd name="connsiteY4" fmla="*/ 1219118 h 3410040"/>
              <a:gd name="connsiteX5" fmla="*/ 1597 w 3190635"/>
              <a:gd name="connsiteY5" fmla="*/ 1965878 h 3410040"/>
              <a:gd name="connsiteX6" fmla="*/ 411598 w 3190635"/>
              <a:gd name="connsiteY6" fmla="*/ 2720766 h 3410040"/>
              <a:gd name="connsiteX7" fmla="*/ 1266452 w 3190635"/>
              <a:gd name="connsiteY7" fmla="*/ 3287694 h 3410040"/>
              <a:gd name="connsiteX8" fmla="*/ 1931932 w 3190635"/>
              <a:gd name="connsiteY8" fmla="*/ 3379134 h 3410040"/>
              <a:gd name="connsiteX9" fmla="*/ 2048772 w 3190635"/>
              <a:gd name="connsiteY9" fmla="*/ 2881294 h 3410040"/>
              <a:gd name="connsiteX10" fmla="*/ 1301370 w 3190635"/>
              <a:gd name="connsiteY10" fmla="*/ 2431206 h 3410040"/>
              <a:gd name="connsiteX11" fmla="*/ 1040997 w 3190635"/>
              <a:gd name="connsiteY11" fmla="*/ 2033862 h 3410040"/>
              <a:gd name="connsiteX12" fmla="*/ 1546350 w 3190635"/>
              <a:gd name="connsiteY12" fmla="*/ 1355262 h 3410040"/>
              <a:gd name="connsiteX13" fmla="*/ 2414950 w 3190635"/>
              <a:gd name="connsiteY13" fmla="*/ 859454 h 3410040"/>
              <a:gd name="connsiteX0" fmla="*/ 2414950 w 3118996"/>
              <a:gd name="connsiteY0" fmla="*/ 859919 h 3410505"/>
              <a:gd name="connsiteX1" fmla="*/ 3118165 w 3118996"/>
              <a:gd name="connsiteY1" fmla="*/ 277751 h 3410505"/>
              <a:gd name="connsiteX2" fmla="*/ 2532301 w 3118996"/>
              <a:gd name="connsiteY2" fmla="*/ 7495 h 3410505"/>
              <a:gd name="connsiteX3" fmla="*/ 1460434 w 3118996"/>
              <a:gd name="connsiteY3" fmla="*/ 553087 h 3410505"/>
              <a:gd name="connsiteX4" fmla="*/ 547395 w 3118996"/>
              <a:gd name="connsiteY4" fmla="*/ 1219583 h 3410505"/>
              <a:gd name="connsiteX5" fmla="*/ 1597 w 3118996"/>
              <a:gd name="connsiteY5" fmla="*/ 1966343 h 3410505"/>
              <a:gd name="connsiteX6" fmla="*/ 411598 w 3118996"/>
              <a:gd name="connsiteY6" fmla="*/ 2721231 h 3410505"/>
              <a:gd name="connsiteX7" fmla="*/ 1266452 w 3118996"/>
              <a:gd name="connsiteY7" fmla="*/ 3288159 h 3410505"/>
              <a:gd name="connsiteX8" fmla="*/ 1931932 w 3118996"/>
              <a:gd name="connsiteY8" fmla="*/ 3379599 h 3410505"/>
              <a:gd name="connsiteX9" fmla="*/ 2048772 w 3118996"/>
              <a:gd name="connsiteY9" fmla="*/ 2881759 h 3410505"/>
              <a:gd name="connsiteX10" fmla="*/ 1301370 w 3118996"/>
              <a:gd name="connsiteY10" fmla="*/ 2431671 h 3410505"/>
              <a:gd name="connsiteX11" fmla="*/ 1040997 w 3118996"/>
              <a:gd name="connsiteY11" fmla="*/ 2034327 h 3410505"/>
              <a:gd name="connsiteX12" fmla="*/ 1546350 w 3118996"/>
              <a:gd name="connsiteY12" fmla="*/ 1355727 h 3410505"/>
              <a:gd name="connsiteX13" fmla="*/ 2414950 w 3118996"/>
              <a:gd name="connsiteY13" fmla="*/ 859919 h 3410505"/>
              <a:gd name="connsiteX0" fmla="*/ 2414950 w 3118766"/>
              <a:gd name="connsiteY0" fmla="*/ 919444 h 3470030"/>
              <a:gd name="connsiteX1" fmla="*/ 3118165 w 3118766"/>
              <a:gd name="connsiteY1" fmla="*/ 337276 h 3470030"/>
              <a:gd name="connsiteX2" fmla="*/ 2516354 w 3118766"/>
              <a:gd name="connsiteY2" fmla="*/ 6060 h 3470030"/>
              <a:gd name="connsiteX3" fmla="*/ 1460434 w 3118766"/>
              <a:gd name="connsiteY3" fmla="*/ 612612 h 3470030"/>
              <a:gd name="connsiteX4" fmla="*/ 547395 w 3118766"/>
              <a:gd name="connsiteY4" fmla="*/ 1279108 h 3470030"/>
              <a:gd name="connsiteX5" fmla="*/ 1597 w 3118766"/>
              <a:gd name="connsiteY5" fmla="*/ 2025868 h 3470030"/>
              <a:gd name="connsiteX6" fmla="*/ 411598 w 3118766"/>
              <a:gd name="connsiteY6" fmla="*/ 2780756 h 3470030"/>
              <a:gd name="connsiteX7" fmla="*/ 1266452 w 3118766"/>
              <a:gd name="connsiteY7" fmla="*/ 3347684 h 3470030"/>
              <a:gd name="connsiteX8" fmla="*/ 1931932 w 3118766"/>
              <a:gd name="connsiteY8" fmla="*/ 3439124 h 3470030"/>
              <a:gd name="connsiteX9" fmla="*/ 2048772 w 3118766"/>
              <a:gd name="connsiteY9" fmla="*/ 2941284 h 3470030"/>
              <a:gd name="connsiteX10" fmla="*/ 1301370 w 3118766"/>
              <a:gd name="connsiteY10" fmla="*/ 2491196 h 3470030"/>
              <a:gd name="connsiteX11" fmla="*/ 1040997 w 3118766"/>
              <a:gd name="connsiteY11" fmla="*/ 2093852 h 3470030"/>
              <a:gd name="connsiteX12" fmla="*/ 1546350 w 3118766"/>
              <a:gd name="connsiteY12" fmla="*/ 1415252 h 3470030"/>
              <a:gd name="connsiteX13" fmla="*/ 2414950 w 3118766"/>
              <a:gd name="connsiteY13" fmla="*/ 919444 h 3470030"/>
              <a:gd name="connsiteX0" fmla="*/ 2414950 w 3119273"/>
              <a:gd name="connsiteY0" fmla="*/ 913468 h 3464054"/>
              <a:gd name="connsiteX1" fmla="*/ 3118165 w 3119273"/>
              <a:gd name="connsiteY1" fmla="*/ 331300 h 3464054"/>
              <a:gd name="connsiteX2" fmla="*/ 2548248 w 3119273"/>
              <a:gd name="connsiteY2" fmla="*/ 6180 h 3464054"/>
              <a:gd name="connsiteX3" fmla="*/ 1460434 w 3119273"/>
              <a:gd name="connsiteY3" fmla="*/ 606636 h 3464054"/>
              <a:gd name="connsiteX4" fmla="*/ 547395 w 3119273"/>
              <a:gd name="connsiteY4" fmla="*/ 1273132 h 3464054"/>
              <a:gd name="connsiteX5" fmla="*/ 1597 w 3119273"/>
              <a:gd name="connsiteY5" fmla="*/ 2019892 h 3464054"/>
              <a:gd name="connsiteX6" fmla="*/ 411598 w 3119273"/>
              <a:gd name="connsiteY6" fmla="*/ 2774780 h 3464054"/>
              <a:gd name="connsiteX7" fmla="*/ 1266452 w 3119273"/>
              <a:gd name="connsiteY7" fmla="*/ 3341708 h 3464054"/>
              <a:gd name="connsiteX8" fmla="*/ 1931932 w 3119273"/>
              <a:gd name="connsiteY8" fmla="*/ 3433148 h 3464054"/>
              <a:gd name="connsiteX9" fmla="*/ 2048772 w 3119273"/>
              <a:gd name="connsiteY9" fmla="*/ 2935308 h 3464054"/>
              <a:gd name="connsiteX10" fmla="*/ 1301370 w 3119273"/>
              <a:gd name="connsiteY10" fmla="*/ 2485220 h 3464054"/>
              <a:gd name="connsiteX11" fmla="*/ 1040997 w 3119273"/>
              <a:gd name="connsiteY11" fmla="*/ 2087876 h 3464054"/>
              <a:gd name="connsiteX12" fmla="*/ 1546350 w 3119273"/>
              <a:gd name="connsiteY12" fmla="*/ 1409276 h 3464054"/>
              <a:gd name="connsiteX13" fmla="*/ 2414950 w 3119273"/>
              <a:gd name="connsiteY13" fmla="*/ 913468 h 3464054"/>
              <a:gd name="connsiteX0" fmla="*/ 2414950 w 3119310"/>
              <a:gd name="connsiteY0" fmla="*/ 912139 h 3462725"/>
              <a:gd name="connsiteX1" fmla="*/ 3118165 w 3119310"/>
              <a:gd name="connsiteY1" fmla="*/ 329971 h 3462725"/>
              <a:gd name="connsiteX2" fmla="*/ 2548248 w 3119310"/>
              <a:gd name="connsiteY2" fmla="*/ 4851 h 3462725"/>
              <a:gd name="connsiteX3" fmla="*/ 1396646 w 3119310"/>
              <a:gd name="connsiteY3" fmla="*/ 568731 h 3462725"/>
              <a:gd name="connsiteX4" fmla="*/ 547395 w 3119310"/>
              <a:gd name="connsiteY4" fmla="*/ 1271803 h 3462725"/>
              <a:gd name="connsiteX5" fmla="*/ 1597 w 3119310"/>
              <a:gd name="connsiteY5" fmla="*/ 2018563 h 3462725"/>
              <a:gd name="connsiteX6" fmla="*/ 411598 w 3119310"/>
              <a:gd name="connsiteY6" fmla="*/ 2773451 h 3462725"/>
              <a:gd name="connsiteX7" fmla="*/ 1266452 w 3119310"/>
              <a:gd name="connsiteY7" fmla="*/ 3340379 h 3462725"/>
              <a:gd name="connsiteX8" fmla="*/ 1931932 w 3119310"/>
              <a:gd name="connsiteY8" fmla="*/ 3431819 h 3462725"/>
              <a:gd name="connsiteX9" fmla="*/ 2048772 w 3119310"/>
              <a:gd name="connsiteY9" fmla="*/ 2933979 h 3462725"/>
              <a:gd name="connsiteX10" fmla="*/ 1301370 w 3119310"/>
              <a:gd name="connsiteY10" fmla="*/ 2483891 h 3462725"/>
              <a:gd name="connsiteX11" fmla="*/ 1040997 w 3119310"/>
              <a:gd name="connsiteY11" fmla="*/ 2086547 h 3462725"/>
              <a:gd name="connsiteX12" fmla="*/ 1546350 w 3119310"/>
              <a:gd name="connsiteY12" fmla="*/ 1407947 h 3462725"/>
              <a:gd name="connsiteX13" fmla="*/ 2414950 w 3119310"/>
              <a:gd name="connsiteY13" fmla="*/ 912139 h 3462725"/>
              <a:gd name="connsiteX0" fmla="*/ 2414885 w 3119243"/>
              <a:gd name="connsiteY0" fmla="*/ 912139 h 3477181"/>
              <a:gd name="connsiteX1" fmla="*/ 3118100 w 3119243"/>
              <a:gd name="connsiteY1" fmla="*/ 329971 h 3477181"/>
              <a:gd name="connsiteX2" fmla="*/ 2548183 w 3119243"/>
              <a:gd name="connsiteY2" fmla="*/ 4851 h 3477181"/>
              <a:gd name="connsiteX3" fmla="*/ 1396581 w 3119243"/>
              <a:gd name="connsiteY3" fmla="*/ 568731 h 3477181"/>
              <a:gd name="connsiteX4" fmla="*/ 547330 w 3119243"/>
              <a:gd name="connsiteY4" fmla="*/ 1271803 h 3477181"/>
              <a:gd name="connsiteX5" fmla="*/ 1532 w 3119243"/>
              <a:gd name="connsiteY5" fmla="*/ 2018563 h 3477181"/>
              <a:gd name="connsiteX6" fmla="*/ 411533 w 3119243"/>
              <a:gd name="connsiteY6" fmla="*/ 2773451 h 3477181"/>
              <a:gd name="connsiteX7" fmla="*/ 1202083 w 3119243"/>
              <a:gd name="connsiteY7" fmla="*/ 3379708 h 3477181"/>
              <a:gd name="connsiteX8" fmla="*/ 1931867 w 3119243"/>
              <a:gd name="connsiteY8" fmla="*/ 3431819 h 3477181"/>
              <a:gd name="connsiteX9" fmla="*/ 2048707 w 3119243"/>
              <a:gd name="connsiteY9" fmla="*/ 2933979 h 3477181"/>
              <a:gd name="connsiteX10" fmla="*/ 1301305 w 3119243"/>
              <a:gd name="connsiteY10" fmla="*/ 2483891 h 3477181"/>
              <a:gd name="connsiteX11" fmla="*/ 1040932 w 3119243"/>
              <a:gd name="connsiteY11" fmla="*/ 2086547 h 3477181"/>
              <a:gd name="connsiteX12" fmla="*/ 1546285 w 3119243"/>
              <a:gd name="connsiteY12" fmla="*/ 1407947 h 3477181"/>
              <a:gd name="connsiteX13" fmla="*/ 2414885 w 3119243"/>
              <a:gd name="connsiteY13" fmla="*/ 912139 h 3477181"/>
              <a:gd name="connsiteX0" fmla="*/ 2414885 w 3121212"/>
              <a:gd name="connsiteY0" fmla="*/ 927142 h 3492184"/>
              <a:gd name="connsiteX1" fmla="*/ 3118100 w 3121212"/>
              <a:gd name="connsiteY1" fmla="*/ 344974 h 3492184"/>
              <a:gd name="connsiteX2" fmla="*/ 2617951 w 3121212"/>
              <a:gd name="connsiteY2" fmla="*/ 4614 h 3492184"/>
              <a:gd name="connsiteX3" fmla="*/ 1396581 w 3121212"/>
              <a:gd name="connsiteY3" fmla="*/ 583734 h 3492184"/>
              <a:gd name="connsiteX4" fmla="*/ 547330 w 3121212"/>
              <a:gd name="connsiteY4" fmla="*/ 1286806 h 3492184"/>
              <a:gd name="connsiteX5" fmla="*/ 1532 w 3121212"/>
              <a:gd name="connsiteY5" fmla="*/ 2033566 h 3492184"/>
              <a:gd name="connsiteX6" fmla="*/ 411533 w 3121212"/>
              <a:gd name="connsiteY6" fmla="*/ 2788454 h 3492184"/>
              <a:gd name="connsiteX7" fmla="*/ 1202083 w 3121212"/>
              <a:gd name="connsiteY7" fmla="*/ 3394711 h 3492184"/>
              <a:gd name="connsiteX8" fmla="*/ 1931867 w 3121212"/>
              <a:gd name="connsiteY8" fmla="*/ 3446822 h 3492184"/>
              <a:gd name="connsiteX9" fmla="*/ 2048707 w 3121212"/>
              <a:gd name="connsiteY9" fmla="*/ 2948982 h 3492184"/>
              <a:gd name="connsiteX10" fmla="*/ 1301305 w 3121212"/>
              <a:gd name="connsiteY10" fmla="*/ 2498894 h 3492184"/>
              <a:gd name="connsiteX11" fmla="*/ 1040932 w 3121212"/>
              <a:gd name="connsiteY11" fmla="*/ 2101550 h 3492184"/>
              <a:gd name="connsiteX12" fmla="*/ 1546285 w 3121212"/>
              <a:gd name="connsiteY12" fmla="*/ 1422950 h 3492184"/>
              <a:gd name="connsiteX13" fmla="*/ 2414885 w 3121212"/>
              <a:gd name="connsiteY13" fmla="*/ 927142 h 3492184"/>
              <a:gd name="connsiteX0" fmla="*/ 2414885 w 3121059"/>
              <a:gd name="connsiteY0" fmla="*/ 925072 h 3490114"/>
              <a:gd name="connsiteX1" fmla="*/ 3118100 w 3121059"/>
              <a:gd name="connsiteY1" fmla="*/ 342904 h 3490114"/>
              <a:gd name="connsiteX2" fmla="*/ 2617951 w 3121059"/>
              <a:gd name="connsiteY2" fmla="*/ 2544 h 3490114"/>
              <a:gd name="connsiteX3" fmla="*/ 1486283 w 3121059"/>
              <a:gd name="connsiteY3" fmla="*/ 513084 h 3490114"/>
              <a:gd name="connsiteX4" fmla="*/ 547330 w 3121059"/>
              <a:gd name="connsiteY4" fmla="*/ 1284736 h 3490114"/>
              <a:gd name="connsiteX5" fmla="*/ 1532 w 3121059"/>
              <a:gd name="connsiteY5" fmla="*/ 2031496 h 3490114"/>
              <a:gd name="connsiteX6" fmla="*/ 411533 w 3121059"/>
              <a:gd name="connsiteY6" fmla="*/ 2786384 h 3490114"/>
              <a:gd name="connsiteX7" fmla="*/ 1202083 w 3121059"/>
              <a:gd name="connsiteY7" fmla="*/ 3392641 h 3490114"/>
              <a:gd name="connsiteX8" fmla="*/ 1931867 w 3121059"/>
              <a:gd name="connsiteY8" fmla="*/ 3444752 h 3490114"/>
              <a:gd name="connsiteX9" fmla="*/ 2048707 w 3121059"/>
              <a:gd name="connsiteY9" fmla="*/ 2946912 h 3490114"/>
              <a:gd name="connsiteX10" fmla="*/ 1301305 w 3121059"/>
              <a:gd name="connsiteY10" fmla="*/ 2496824 h 3490114"/>
              <a:gd name="connsiteX11" fmla="*/ 1040932 w 3121059"/>
              <a:gd name="connsiteY11" fmla="*/ 2099480 h 3490114"/>
              <a:gd name="connsiteX12" fmla="*/ 1546285 w 3121059"/>
              <a:gd name="connsiteY12" fmla="*/ 1420880 h 3490114"/>
              <a:gd name="connsiteX13" fmla="*/ 2414885 w 3121059"/>
              <a:gd name="connsiteY13" fmla="*/ 925072 h 3490114"/>
              <a:gd name="connsiteX0" fmla="*/ 2414885 w 3121059"/>
              <a:gd name="connsiteY0" fmla="*/ 925072 h 3490114"/>
              <a:gd name="connsiteX1" fmla="*/ 3118100 w 3121059"/>
              <a:gd name="connsiteY1" fmla="*/ 342904 h 3490114"/>
              <a:gd name="connsiteX2" fmla="*/ 2617951 w 3121059"/>
              <a:gd name="connsiteY2" fmla="*/ 2544 h 3490114"/>
              <a:gd name="connsiteX3" fmla="*/ 1486283 w 3121059"/>
              <a:gd name="connsiteY3" fmla="*/ 513084 h 3490114"/>
              <a:gd name="connsiteX4" fmla="*/ 547330 w 3121059"/>
              <a:gd name="connsiteY4" fmla="*/ 1284736 h 3490114"/>
              <a:gd name="connsiteX5" fmla="*/ 1532 w 3121059"/>
              <a:gd name="connsiteY5" fmla="*/ 2031496 h 3490114"/>
              <a:gd name="connsiteX6" fmla="*/ 411533 w 3121059"/>
              <a:gd name="connsiteY6" fmla="*/ 2786384 h 3490114"/>
              <a:gd name="connsiteX7" fmla="*/ 1202083 w 3121059"/>
              <a:gd name="connsiteY7" fmla="*/ 3392641 h 3490114"/>
              <a:gd name="connsiteX8" fmla="*/ 1931867 w 3121059"/>
              <a:gd name="connsiteY8" fmla="*/ 3444752 h 3490114"/>
              <a:gd name="connsiteX9" fmla="*/ 2048707 w 3121059"/>
              <a:gd name="connsiteY9" fmla="*/ 2946912 h 3490114"/>
              <a:gd name="connsiteX10" fmla="*/ 1301305 w 3121059"/>
              <a:gd name="connsiteY10" fmla="*/ 2496824 h 3490114"/>
              <a:gd name="connsiteX11" fmla="*/ 891429 w 3121059"/>
              <a:gd name="connsiteY11" fmla="*/ 2137580 h 3490114"/>
              <a:gd name="connsiteX12" fmla="*/ 1546285 w 3121059"/>
              <a:gd name="connsiteY12" fmla="*/ 1420880 h 3490114"/>
              <a:gd name="connsiteX13" fmla="*/ 2414885 w 3121059"/>
              <a:gd name="connsiteY13" fmla="*/ 925072 h 3490114"/>
              <a:gd name="connsiteX0" fmla="*/ 2414885 w 3121059"/>
              <a:gd name="connsiteY0" fmla="*/ 925072 h 3490114"/>
              <a:gd name="connsiteX1" fmla="*/ 3118100 w 3121059"/>
              <a:gd name="connsiteY1" fmla="*/ 342904 h 3490114"/>
              <a:gd name="connsiteX2" fmla="*/ 2617951 w 3121059"/>
              <a:gd name="connsiteY2" fmla="*/ 2544 h 3490114"/>
              <a:gd name="connsiteX3" fmla="*/ 1486283 w 3121059"/>
              <a:gd name="connsiteY3" fmla="*/ 513084 h 3490114"/>
              <a:gd name="connsiteX4" fmla="*/ 547330 w 3121059"/>
              <a:gd name="connsiteY4" fmla="*/ 1284736 h 3490114"/>
              <a:gd name="connsiteX5" fmla="*/ 1532 w 3121059"/>
              <a:gd name="connsiteY5" fmla="*/ 2031496 h 3490114"/>
              <a:gd name="connsiteX6" fmla="*/ 411533 w 3121059"/>
              <a:gd name="connsiteY6" fmla="*/ 2786384 h 3490114"/>
              <a:gd name="connsiteX7" fmla="*/ 1202083 w 3121059"/>
              <a:gd name="connsiteY7" fmla="*/ 3392641 h 3490114"/>
              <a:gd name="connsiteX8" fmla="*/ 1931867 w 3121059"/>
              <a:gd name="connsiteY8" fmla="*/ 3444752 h 3490114"/>
              <a:gd name="connsiteX9" fmla="*/ 2048707 w 3121059"/>
              <a:gd name="connsiteY9" fmla="*/ 2946912 h 3490114"/>
              <a:gd name="connsiteX10" fmla="*/ 1231536 w 3121059"/>
              <a:gd name="connsiteY10" fmla="*/ 2512064 h 3490114"/>
              <a:gd name="connsiteX11" fmla="*/ 891429 w 3121059"/>
              <a:gd name="connsiteY11" fmla="*/ 2137580 h 3490114"/>
              <a:gd name="connsiteX12" fmla="*/ 1546285 w 3121059"/>
              <a:gd name="connsiteY12" fmla="*/ 1420880 h 3490114"/>
              <a:gd name="connsiteX13" fmla="*/ 2414885 w 3121059"/>
              <a:gd name="connsiteY13" fmla="*/ 925072 h 3490114"/>
              <a:gd name="connsiteX0" fmla="*/ 2414885 w 3121059"/>
              <a:gd name="connsiteY0" fmla="*/ 925072 h 3485224"/>
              <a:gd name="connsiteX1" fmla="*/ 3118100 w 3121059"/>
              <a:gd name="connsiteY1" fmla="*/ 342904 h 3485224"/>
              <a:gd name="connsiteX2" fmla="*/ 2617951 w 3121059"/>
              <a:gd name="connsiteY2" fmla="*/ 2544 h 3485224"/>
              <a:gd name="connsiteX3" fmla="*/ 1486283 w 3121059"/>
              <a:gd name="connsiteY3" fmla="*/ 513084 h 3485224"/>
              <a:gd name="connsiteX4" fmla="*/ 547330 w 3121059"/>
              <a:gd name="connsiteY4" fmla="*/ 1284736 h 3485224"/>
              <a:gd name="connsiteX5" fmla="*/ 1532 w 3121059"/>
              <a:gd name="connsiteY5" fmla="*/ 2031496 h 3485224"/>
              <a:gd name="connsiteX6" fmla="*/ 411533 w 3121059"/>
              <a:gd name="connsiteY6" fmla="*/ 2786384 h 3485224"/>
              <a:gd name="connsiteX7" fmla="*/ 1202083 w 3121059"/>
              <a:gd name="connsiteY7" fmla="*/ 3392641 h 3485224"/>
              <a:gd name="connsiteX8" fmla="*/ 1931867 w 3121059"/>
              <a:gd name="connsiteY8" fmla="*/ 3444752 h 3485224"/>
              <a:gd name="connsiteX9" fmla="*/ 1968972 w 3121059"/>
              <a:gd name="connsiteY9" fmla="*/ 3015492 h 3485224"/>
              <a:gd name="connsiteX10" fmla="*/ 1231536 w 3121059"/>
              <a:gd name="connsiteY10" fmla="*/ 2512064 h 3485224"/>
              <a:gd name="connsiteX11" fmla="*/ 891429 w 3121059"/>
              <a:gd name="connsiteY11" fmla="*/ 2137580 h 3485224"/>
              <a:gd name="connsiteX12" fmla="*/ 1546285 w 3121059"/>
              <a:gd name="connsiteY12" fmla="*/ 1420880 h 3485224"/>
              <a:gd name="connsiteX13" fmla="*/ 2414885 w 3121059"/>
              <a:gd name="connsiteY13" fmla="*/ 925072 h 3485224"/>
              <a:gd name="connsiteX0" fmla="*/ 2414885 w 3121059"/>
              <a:gd name="connsiteY0" fmla="*/ 925072 h 3485224"/>
              <a:gd name="connsiteX1" fmla="*/ 3118100 w 3121059"/>
              <a:gd name="connsiteY1" fmla="*/ 342904 h 3485224"/>
              <a:gd name="connsiteX2" fmla="*/ 2617951 w 3121059"/>
              <a:gd name="connsiteY2" fmla="*/ 2544 h 3485224"/>
              <a:gd name="connsiteX3" fmla="*/ 1486283 w 3121059"/>
              <a:gd name="connsiteY3" fmla="*/ 513084 h 3485224"/>
              <a:gd name="connsiteX4" fmla="*/ 547330 w 3121059"/>
              <a:gd name="connsiteY4" fmla="*/ 1284736 h 3485224"/>
              <a:gd name="connsiteX5" fmla="*/ 1532 w 3121059"/>
              <a:gd name="connsiteY5" fmla="*/ 2031496 h 3485224"/>
              <a:gd name="connsiteX6" fmla="*/ 411533 w 3121059"/>
              <a:gd name="connsiteY6" fmla="*/ 2786384 h 3485224"/>
              <a:gd name="connsiteX7" fmla="*/ 1202083 w 3121059"/>
              <a:gd name="connsiteY7" fmla="*/ 3392641 h 3485224"/>
              <a:gd name="connsiteX8" fmla="*/ 1931867 w 3121059"/>
              <a:gd name="connsiteY8" fmla="*/ 3444752 h 3485224"/>
              <a:gd name="connsiteX9" fmla="*/ 1968972 w 3121059"/>
              <a:gd name="connsiteY9" fmla="*/ 3015492 h 3485224"/>
              <a:gd name="connsiteX10" fmla="*/ 1291338 w 3121059"/>
              <a:gd name="connsiteY10" fmla="*/ 2527304 h 3485224"/>
              <a:gd name="connsiteX11" fmla="*/ 891429 w 3121059"/>
              <a:gd name="connsiteY11" fmla="*/ 2137580 h 3485224"/>
              <a:gd name="connsiteX12" fmla="*/ 1546285 w 3121059"/>
              <a:gd name="connsiteY12" fmla="*/ 1420880 h 3485224"/>
              <a:gd name="connsiteX13" fmla="*/ 2414885 w 3121059"/>
              <a:gd name="connsiteY13" fmla="*/ 925072 h 3485224"/>
              <a:gd name="connsiteX0" fmla="*/ 2418267 w 3124441"/>
              <a:gd name="connsiteY0" fmla="*/ 925072 h 3482605"/>
              <a:gd name="connsiteX1" fmla="*/ 3121482 w 3124441"/>
              <a:gd name="connsiteY1" fmla="*/ 342904 h 3482605"/>
              <a:gd name="connsiteX2" fmla="*/ 2621333 w 3124441"/>
              <a:gd name="connsiteY2" fmla="*/ 2544 h 3482605"/>
              <a:gd name="connsiteX3" fmla="*/ 1489665 w 3124441"/>
              <a:gd name="connsiteY3" fmla="*/ 513084 h 3482605"/>
              <a:gd name="connsiteX4" fmla="*/ 550712 w 3124441"/>
              <a:gd name="connsiteY4" fmla="*/ 1284736 h 3482605"/>
              <a:gd name="connsiteX5" fmla="*/ 4914 w 3124441"/>
              <a:gd name="connsiteY5" fmla="*/ 2031496 h 3482605"/>
              <a:gd name="connsiteX6" fmla="*/ 335179 w 3124441"/>
              <a:gd name="connsiteY6" fmla="*/ 2839724 h 3482605"/>
              <a:gd name="connsiteX7" fmla="*/ 1205465 w 3124441"/>
              <a:gd name="connsiteY7" fmla="*/ 3392641 h 3482605"/>
              <a:gd name="connsiteX8" fmla="*/ 1935249 w 3124441"/>
              <a:gd name="connsiteY8" fmla="*/ 3444752 h 3482605"/>
              <a:gd name="connsiteX9" fmla="*/ 1972354 w 3124441"/>
              <a:gd name="connsiteY9" fmla="*/ 3015492 h 3482605"/>
              <a:gd name="connsiteX10" fmla="*/ 1294720 w 3124441"/>
              <a:gd name="connsiteY10" fmla="*/ 2527304 h 3482605"/>
              <a:gd name="connsiteX11" fmla="*/ 894811 w 3124441"/>
              <a:gd name="connsiteY11" fmla="*/ 2137580 h 3482605"/>
              <a:gd name="connsiteX12" fmla="*/ 1549667 w 3124441"/>
              <a:gd name="connsiteY12" fmla="*/ 1420880 h 3482605"/>
              <a:gd name="connsiteX13" fmla="*/ 2418267 w 3124441"/>
              <a:gd name="connsiteY13" fmla="*/ 925072 h 3482605"/>
              <a:gd name="connsiteX0" fmla="*/ 2416663 w 3122837"/>
              <a:gd name="connsiteY0" fmla="*/ 925072 h 3483710"/>
              <a:gd name="connsiteX1" fmla="*/ 3119878 w 3122837"/>
              <a:gd name="connsiteY1" fmla="*/ 342904 h 3483710"/>
              <a:gd name="connsiteX2" fmla="*/ 2619729 w 3122837"/>
              <a:gd name="connsiteY2" fmla="*/ 2544 h 3483710"/>
              <a:gd name="connsiteX3" fmla="*/ 1488061 w 3122837"/>
              <a:gd name="connsiteY3" fmla="*/ 513084 h 3483710"/>
              <a:gd name="connsiteX4" fmla="*/ 549108 w 3122837"/>
              <a:gd name="connsiteY4" fmla="*/ 1284736 h 3483710"/>
              <a:gd name="connsiteX5" fmla="*/ 3310 w 3122837"/>
              <a:gd name="connsiteY5" fmla="*/ 2031496 h 3483710"/>
              <a:gd name="connsiteX6" fmla="*/ 363475 w 3122837"/>
              <a:gd name="connsiteY6" fmla="*/ 2816864 h 3483710"/>
              <a:gd name="connsiteX7" fmla="*/ 1203861 w 3122837"/>
              <a:gd name="connsiteY7" fmla="*/ 3392641 h 3483710"/>
              <a:gd name="connsiteX8" fmla="*/ 1933645 w 3122837"/>
              <a:gd name="connsiteY8" fmla="*/ 3444752 h 3483710"/>
              <a:gd name="connsiteX9" fmla="*/ 1970750 w 3122837"/>
              <a:gd name="connsiteY9" fmla="*/ 3015492 h 3483710"/>
              <a:gd name="connsiteX10" fmla="*/ 1293116 w 3122837"/>
              <a:gd name="connsiteY10" fmla="*/ 2527304 h 3483710"/>
              <a:gd name="connsiteX11" fmla="*/ 893207 w 3122837"/>
              <a:gd name="connsiteY11" fmla="*/ 2137580 h 3483710"/>
              <a:gd name="connsiteX12" fmla="*/ 1548063 w 3122837"/>
              <a:gd name="connsiteY12" fmla="*/ 1420880 h 3483710"/>
              <a:gd name="connsiteX13" fmla="*/ 2416663 w 3122837"/>
              <a:gd name="connsiteY13" fmla="*/ 925072 h 3483710"/>
              <a:gd name="connsiteX0" fmla="*/ 2416552 w 3122726"/>
              <a:gd name="connsiteY0" fmla="*/ 925072 h 3521082"/>
              <a:gd name="connsiteX1" fmla="*/ 3119767 w 3122726"/>
              <a:gd name="connsiteY1" fmla="*/ 342904 h 3521082"/>
              <a:gd name="connsiteX2" fmla="*/ 2619618 w 3122726"/>
              <a:gd name="connsiteY2" fmla="*/ 2544 h 3521082"/>
              <a:gd name="connsiteX3" fmla="*/ 1487950 w 3122726"/>
              <a:gd name="connsiteY3" fmla="*/ 513084 h 3521082"/>
              <a:gd name="connsiteX4" fmla="*/ 548997 w 3122726"/>
              <a:gd name="connsiteY4" fmla="*/ 1284736 h 3521082"/>
              <a:gd name="connsiteX5" fmla="*/ 3199 w 3122726"/>
              <a:gd name="connsiteY5" fmla="*/ 2031496 h 3521082"/>
              <a:gd name="connsiteX6" fmla="*/ 363364 w 3122726"/>
              <a:gd name="connsiteY6" fmla="*/ 2816864 h 3521082"/>
              <a:gd name="connsiteX7" fmla="*/ 1155910 w 3122726"/>
              <a:gd name="connsiteY7" fmla="*/ 3459697 h 3521082"/>
              <a:gd name="connsiteX8" fmla="*/ 1933534 w 3122726"/>
              <a:gd name="connsiteY8" fmla="*/ 3444752 h 3521082"/>
              <a:gd name="connsiteX9" fmla="*/ 1970639 w 3122726"/>
              <a:gd name="connsiteY9" fmla="*/ 3015492 h 3521082"/>
              <a:gd name="connsiteX10" fmla="*/ 1293005 w 3122726"/>
              <a:gd name="connsiteY10" fmla="*/ 2527304 h 3521082"/>
              <a:gd name="connsiteX11" fmla="*/ 893096 w 3122726"/>
              <a:gd name="connsiteY11" fmla="*/ 2137580 h 3521082"/>
              <a:gd name="connsiteX12" fmla="*/ 1547952 w 3122726"/>
              <a:gd name="connsiteY12" fmla="*/ 1420880 h 3521082"/>
              <a:gd name="connsiteX13" fmla="*/ 2416552 w 3122726"/>
              <a:gd name="connsiteY13" fmla="*/ 925072 h 3521082"/>
              <a:gd name="connsiteX0" fmla="*/ 2416552 w 3122726"/>
              <a:gd name="connsiteY0" fmla="*/ 925072 h 3521082"/>
              <a:gd name="connsiteX1" fmla="*/ 3119767 w 3122726"/>
              <a:gd name="connsiteY1" fmla="*/ 342904 h 3521082"/>
              <a:gd name="connsiteX2" fmla="*/ 2619618 w 3122726"/>
              <a:gd name="connsiteY2" fmla="*/ 2544 h 3521082"/>
              <a:gd name="connsiteX3" fmla="*/ 1487950 w 3122726"/>
              <a:gd name="connsiteY3" fmla="*/ 513084 h 3521082"/>
              <a:gd name="connsiteX4" fmla="*/ 548997 w 3122726"/>
              <a:gd name="connsiteY4" fmla="*/ 1284736 h 3521082"/>
              <a:gd name="connsiteX5" fmla="*/ 3199 w 3122726"/>
              <a:gd name="connsiteY5" fmla="*/ 2031496 h 3521082"/>
              <a:gd name="connsiteX6" fmla="*/ 363364 w 3122726"/>
              <a:gd name="connsiteY6" fmla="*/ 2816864 h 3521082"/>
              <a:gd name="connsiteX7" fmla="*/ 1155910 w 3122726"/>
              <a:gd name="connsiteY7" fmla="*/ 3459697 h 3521082"/>
              <a:gd name="connsiteX8" fmla="*/ 1933534 w 3122726"/>
              <a:gd name="connsiteY8" fmla="*/ 3444752 h 3521082"/>
              <a:gd name="connsiteX9" fmla="*/ 1970639 w 3122726"/>
              <a:gd name="connsiteY9" fmla="*/ 3015492 h 3521082"/>
              <a:gd name="connsiteX10" fmla="*/ 1237191 w 3122726"/>
              <a:gd name="connsiteY10" fmla="*/ 2569976 h 3521082"/>
              <a:gd name="connsiteX11" fmla="*/ 893096 w 3122726"/>
              <a:gd name="connsiteY11" fmla="*/ 2137580 h 3521082"/>
              <a:gd name="connsiteX12" fmla="*/ 1547952 w 3122726"/>
              <a:gd name="connsiteY12" fmla="*/ 1420880 h 3521082"/>
              <a:gd name="connsiteX13" fmla="*/ 2416552 w 3122726"/>
              <a:gd name="connsiteY13" fmla="*/ 925072 h 3521082"/>
              <a:gd name="connsiteX0" fmla="*/ 2416552 w 3122726"/>
              <a:gd name="connsiteY0" fmla="*/ 925072 h 3521082"/>
              <a:gd name="connsiteX1" fmla="*/ 3119767 w 3122726"/>
              <a:gd name="connsiteY1" fmla="*/ 342904 h 3521082"/>
              <a:gd name="connsiteX2" fmla="*/ 2619618 w 3122726"/>
              <a:gd name="connsiteY2" fmla="*/ 2544 h 3521082"/>
              <a:gd name="connsiteX3" fmla="*/ 1487950 w 3122726"/>
              <a:gd name="connsiteY3" fmla="*/ 513084 h 3521082"/>
              <a:gd name="connsiteX4" fmla="*/ 548997 w 3122726"/>
              <a:gd name="connsiteY4" fmla="*/ 1284736 h 3521082"/>
              <a:gd name="connsiteX5" fmla="*/ 3199 w 3122726"/>
              <a:gd name="connsiteY5" fmla="*/ 2031496 h 3521082"/>
              <a:gd name="connsiteX6" fmla="*/ 363364 w 3122726"/>
              <a:gd name="connsiteY6" fmla="*/ 2816864 h 3521082"/>
              <a:gd name="connsiteX7" fmla="*/ 1155910 w 3122726"/>
              <a:gd name="connsiteY7" fmla="*/ 3459697 h 3521082"/>
              <a:gd name="connsiteX8" fmla="*/ 1933534 w 3122726"/>
              <a:gd name="connsiteY8" fmla="*/ 3444752 h 3521082"/>
              <a:gd name="connsiteX9" fmla="*/ 1970639 w 3122726"/>
              <a:gd name="connsiteY9" fmla="*/ 3015492 h 3521082"/>
              <a:gd name="connsiteX10" fmla="*/ 1237191 w 3122726"/>
              <a:gd name="connsiteY10" fmla="*/ 2569976 h 3521082"/>
              <a:gd name="connsiteX11" fmla="*/ 885122 w 3122726"/>
              <a:gd name="connsiteY11" fmla="*/ 2082716 h 3521082"/>
              <a:gd name="connsiteX12" fmla="*/ 1547952 w 3122726"/>
              <a:gd name="connsiteY12" fmla="*/ 1420880 h 3521082"/>
              <a:gd name="connsiteX13" fmla="*/ 2416552 w 3122726"/>
              <a:gd name="connsiteY13" fmla="*/ 925072 h 3521082"/>
              <a:gd name="connsiteX0" fmla="*/ 2320870 w 3125594"/>
              <a:gd name="connsiteY0" fmla="*/ 931177 h 3521091"/>
              <a:gd name="connsiteX1" fmla="*/ 3119767 w 3125594"/>
              <a:gd name="connsiteY1" fmla="*/ 342913 h 3521091"/>
              <a:gd name="connsiteX2" fmla="*/ 2619618 w 3125594"/>
              <a:gd name="connsiteY2" fmla="*/ 2553 h 3521091"/>
              <a:gd name="connsiteX3" fmla="*/ 1487950 w 3125594"/>
              <a:gd name="connsiteY3" fmla="*/ 513093 h 3521091"/>
              <a:gd name="connsiteX4" fmla="*/ 548997 w 3125594"/>
              <a:gd name="connsiteY4" fmla="*/ 1284745 h 3521091"/>
              <a:gd name="connsiteX5" fmla="*/ 3199 w 3125594"/>
              <a:gd name="connsiteY5" fmla="*/ 2031505 h 3521091"/>
              <a:gd name="connsiteX6" fmla="*/ 363364 w 3125594"/>
              <a:gd name="connsiteY6" fmla="*/ 2816873 h 3521091"/>
              <a:gd name="connsiteX7" fmla="*/ 1155910 w 3125594"/>
              <a:gd name="connsiteY7" fmla="*/ 3459706 h 3521091"/>
              <a:gd name="connsiteX8" fmla="*/ 1933534 w 3125594"/>
              <a:gd name="connsiteY8" fmla="*/ 3444761 h 3521091"/>
              <a:gd name="connsiteX9" fmla="*/ 1970639 w 3125594"/>
              <a:gd name="connsiteY9" fmla="*/ 3015501 h 3521091"/>
              <a:gd name="connsiteX10" fmla="*/ 1237191 w 3125594"/>
              <a:gd name="connsiteY10" fmla="*/ 2569985 h 3521091"/>
              <a:gd name="connsiteX11" fmla="*/ 885122 w 3125594"/>
              <a:gd name="connsiteY11" fmla="*/ 2082725 h 3521091"/>
              <a:gd name="connsiteX12" fmla="*/ 1547952 w 3125594"/>
              <a:gd name="connsiteY12" fmla="*/ 1420889 h 3521091"/>
              <a:gd name="connsiteX13" fmla="*/ 2320870 w 3125594"/>
              <a:gd name="connsiteY13" fmla="*/ 931177 h 3521091"/>
              <a:gd name="connsiteX0" fmla="*/ 2320870 w 3125461"/>
              <a:gd name="connsiteY0" fmla="*/ 932044 h 3521958"/>
              <a:gd name="connsiteX1" fmla="*/ 3119767 w 3125461"/>
              <a:gd name="connsiteY1" fmla="*/ 343780 h 3521958"/>
              <a:gd name="connsiteX2" fmla="*/ 2619618 w 3125461"/>
              <a:gd name="connsiteY2" fmla="*/ 3420 h 3521958"/>
              <a:gd name="connsiteX3" fmla="*/ 1535791 w 3125461"/>
              <a:gd name="connsiteY3" fmla="*/ 544440 h 3521958"/>
              <a:gd name="connsiteX4" fmla="*/ 548997 w 3125461"/>
              <a:gd name="connsiteY4" fmla="*/ 1285612 h 3521958"/>
              <a:gd name="connsiteX5" fmla="*/ 3199 w 3125461"/>
              <a:gd name="connsiteY5" fmla="*/ 2032372 h 3521958"/>
              <a:gd name="connsiteX6" fmla="*/ 363364 w 3125461"/>
              <a:gd name="connsiteY6" fmla="*/ 2817740 h 3521958"/>
              <a:gd name="connsiteX7" fmla="*/ 1155910 w 3125461"/>
              <a:gd name="connsiteY7" fmla="*/ 3460573 h 3521958"/>
              <a:gd name="connsiteX8" fmla="*/ 1933534 w 3125461"/>
              <a:gd name="connsiteY8" fmla="*/ 3445628 h 3521958"/>
              <a:gd name="connsiteX9" fmla="*/ 1970639 w 3125461"/>
              <a:gd name="connsiteY9" fmla="*/ 3016368 h 3521958"/>
              <a:gd name="connsiteX10" fmla="*/ 1237191 w 3125461"/>
              <a:gd name="connsiteY10" fmla="*/ 2570852 h 3521958"/>
              <a:gd name="connsiteX11" fmla="*/ 885122 w 3125461"/>
              <a:gd name="connsiteY11" fmla="*/ 2083592 h 3521958"/>
              <a:gd name="connsiteX12" fmla="*/ 1547952 w 3125461"/>
              <a:gd name="connsiteY12" fmla="*/ 1421756 h 3521958"/>
              <a:gd name="connsiteX13" fmla="*/ 2320870 w 3125461"/>
              <a:gd name="connsiteY13" fmla="*/ 932044 h 3521958"/>
              <a:gd name="connsiteX0" fmla="*/ 2320870 w 3125460"/>
              <a:gd name="connsiteY0" fmla="*/ 932044 h 3521958"/>
              <a:gd name="connsiteX1" fmla="*/ 3119767 w 3125460"/>
              <a:gd name="connsiteY1" fmla="*/ 343780 h 3521958"/>
              <a:gd name="connsiteX2" fmla="*/ 2619618 w 3125460"/>
              <a:gd name="connsiteY2" fmla="*/ 3420 h 3521958"/>
              <a:gd name="connsiteX3" fmla="*/ 1535791 w 3125460"/>
              <a:gd name="connsiteY3" fmla="*/ 544440 h 3521958"/>
              <a:gd name="connsiteX4" fmla="*/ 548997 w 3125460"/>
              <a:gd name="connsiteY4" fmla="*/ 1285612 h 3521958"/>
              <a:gd name="connsiteX5" fmla="*/ 3199 w 3125460"/>
              <a:gd name="connsiteY5" fmla="*/ 2032372 h 3521958"/>
              <a:gd name="connsiteX6" fmla="*/ 363364 w 3125460"/>
              <a:gd name="connsiteY6" fmla="*/ 2817740 h 3521958"/>
              <a:gd name="connsiteX7" fmla="*/ 1155910 w 3125460"/>
              <a:gd name="connsiteY7" fmla="*/ 3460573 h 3521958"/>
              <a:gd name="connsiteX8" fmla="*/ 1933534 w 3125460"/>
              <a:gd name="connsiteY8" fmla="*/ 3445628 h 3521958"/>
              <a:gd name="connsiteX9" fmla="*/ 1970639 w 3125460"/>
              <a:gd name="connsiteY9" fmla="*/ 3016368 h 3521958"/>
              <a:gd name="connsiteX10" fmla="*/ 1237191 w 3125460"/>
              <a:gd name="connsiteY10" fmla="*/ 2570852 h 3521958"/>
              <a:gd name="connsiteX11" fmla="*/ 940937 w 3125460"/>
              <a:gd name="connsiteY11" fmla="*/ 2114072 h 3521958"/>
              <a:gd name="connsiteX12" fmla="*/ 1547952 w 3125460"/>
              <a:gd name="connsiteY12" fmla="*/ 1421756 h 3521958"/>
              <a:gd name="connsiteX13" fmla="*/ 2320870 w 3125460"/>
              <a:gd name="connsiteY13" fmla="*/ 932044 h 3521958"/>
              <a:gd name="connsiteX0" fmla="*/ 2323572 w 3128162"/>
              <a:gd name="connsiteY0" fmla="*/ 932044 h 3522821"/>
              <a:gd name="connsiteX1" fmla="*/ 3122469 w 3128162"/>
              <a:gd name="connsiteY1" fmla="*/ 343780 h 3522821"/>
              <a:gd name="connsiteX2" fmla="*/ 2622320 w 3128162"/>
              <a:gd name="connsiteY2" fmla="*/ 3420 h 3522821"/>
              <a:gd name="connsiteX3" fmla="*/ 1538493 w 3128162"/>
              <a:gd name="connsiteY3" fmla="*/ 544440 h 3522821"/>
              <a:gd name="connsiteX4" fmla="*/ 551699 w 3128162"/>
              <a:gd name="connsiteY4" fmla="*/ 1285612 h 3522821"/>
              <a:gd name="connsiteX5" fmla="*/ 5901 w 3128162"/>
              <a:gd name="connsiteY5" fmla="*/ 2032372 h 3522821"/>
              <a:gd name="connsiteX6" fmla="*/ 318225 w 3128162"/>
              <a:gd name="connsiteY6" fmla="*/ 2805548 h 3522821"/>
              <a:gd name="connsiteX7" fmla="*/ 1158612 w 3128162"/>
              <a:gd name="connsiteY7" fmla="*/ 3460573 h 3522821"/>
              <a:gd name="connsiteX8" fmla="*/ 1936236 w 3128162"/>
              <a:gd name="connsiteY8" fmla="*/ 3445628 h 3522821"/>
              <a:gd name="connsiteX9" fmla="*/ 1973341 w 3128162"/>
              <a:gd name="connsiteY9" fmla="*/ 3016368 h 3522821"/>
              <a:gd name="connsiteX10" fmla="*/ 1239893 w 3128162"/>
              <a:gd name="connsiteY10" fmla="*/ 2570852 h 3522821"/>
              <a:gd name="connsiteX11" fmla="*/ 943639 w 3128162"/>
              <a:gd name="connsiteY11" fmla="*/ 2114072 h 3522821"/>
              <a:gd name="connsiteX12" fmla="*/ 1550654 w 3128162"/>
              <a:gd name="connsiteY12" fmla="*/ 1421756 h 3522821"/>
              <a:gd name="connsiteX13" fmla="*/ 2323572 w 3128162"/>
              <a:gd name="connsiteY13" fmla="*/ 932044 h 3522821"/>
              <a:gd name="connsiteX0" fmla="*/ 2323572 w 3128162"/>
              <a:gd name="connsiteY0" fmla="*/ 932044 h 3522511"/>
              <a:gd name="connsiteX1" fmla="*/ 3122469 w 3128162"/>
              <a:gd name="connsiteY1" fmla="*/ 343780 h 3522511"/>
              <a:gd name="connsiteX2" fmla="*/ 2622320 w 3128162"/>
              <a:gd name="connsiteY2" fmla="*/ 3420 h 3522511"/>
              <a:gd name="connsiteX3" fmla="*/ 1538493 w 3128162"/>
              <a:gd name="connsiteY3" fmla="*/ 544440 h 3522511"/>
              <a:gd name="connsiteX4" fmla="*/ 551699 w 3128162"/>
              <a:gd name="connsiteY4" fmla="*/ 1285612 h 3522511"/>
              <a:gd name="connsiteX5" fmla="*/ 5901 w 3128162"/>
              <a:gd name="connsiteY5" fmla="*/ 2032372 h 3522511"/>
              <a:gd name="connsiteX6" fmla="*/ 318225 w 3128162"/>
              <a:gd name="connsiteY6" fmla="*/ 2805548 h 3522511"/>
              <a:gd name="connsiteX7" fmla="*/ 1158612 w 3128162"/>
              <a:gd name="connsiteY7" fmla="*/ 3460573 h 3522511"/>
              <a:gd name="connsiteX8" fmla="*/ 1936236 w 3128162"/>
              <a:gd name="connsiteY8" fmla="*/ 3445628 h 3522511"/>
              <a:gd name="connsiteX9" fmla="*/ 1933473 w 3128162"/>
              <a:gd name="connsiteY9" fmla="*/ 3022464 h 3522511"/>
              <a:gd name="connsiteX10" fmla="*/ 1239893 w 3128162"/>
              <a:gd name="connsiteY10" fmla="*/ 2570852 h 3522511"/>
              <a:gd name="connsiteX11" fmla="*/ 943639 w 3128162"/>
              <a:gd name="connsiteY11" fmla="*/ 2114072 h 3522511"/>
              <a:gd name="connsiteX12" fmla="*/ 1550654 w 3128162"/>
              <a:gd name="connsiteY12" fmla="*/ 1421756 h 3522511"/>
              <a:gd name="connsiteX13" fmla="*/ 2323572 w 3128162"/>
              <a:gd name="connsiteY13" fmla="*/ 932044 h 352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28162" h="3522511">
                <a:moveTo>
                  <a:pt x="2323572" y="932044"/>
                </a:moveTo>
                <a:cubicBezTo>
                  <a:pt x="2585541" y="752381"/>
                  <a:pt x="3072678" y="498550"/>
                  <a:pt x="3122469" y="343780"/>
                </a:cubicBezTo>
                <a:cubicBezTo>
                  <a:pt x="3172260" y="189010"/>
                  <a:pt x="2886316" y="-30023"/>
                  <a:pt x="2622320" y="3420"/>
                </a:cubicBezTo>
                <a:cubicBezTo>
                  <a:pt x="2358324" y="36863"/>
                  <a:pt x="1883596" y="330741"/>
                  <a:pt x="1538493" y="544440"/>
                </a:cubicBezTo>
                <a:cubicBezTo>
                  <a:pt x="1193390" y="758139"/>
                  <a:pt x="807131" y="1037623"/>
                  <a:pt x="551699" y="1285612"/>
                </a:cubicBezTo>
                <a:cubicBezTo>
                  <a:pt x="296267" y="1533601"/>
                  <a:pt x="44813" y="1779049"/>
                  <a:pt x="5901" y="2032372"/>
                </a:cubicBezTo>
                <a:cubicBezTo>
                  <a:pt x="-33011" y="2285695"/>
                  <a:pt x="126107" y="2567515"/>
                  <a:pt x="318225" y="2805548"/>
                </a:cubicBezTo>
                <a:cubicBezTo>
                  <a:pt x="510343" y="3043581"/>
                  <a:pt x="888944" y="3353893"/>
                  <a:pt x="1158612" y="3460573"/>
                </a:cubicBezTo>
                <a:cubicBezTo>
                  <a:pt x="1428280" y="3567253"/>
                  <a:pt x="1807093" y="3518646"/>
                  <a:pt x="1936236" y="3445628"/>
                </a:cubicBezTo>
                <a:cubicBezTo>
                  <a:pt x="2065379" y="3372610"/>
                  <a:pt x="2049530" y="3168260"/>
                  <a:pt x="1933473" y="3022464"/>
                </a:cubicBezTo>
                <a:cubicBezTo>
                  <a:pt x="1817416" y="2876668"/>
                  <a:pt x="1404865" y="2722251"/>
                  <a:pt x="1239893" y="2570852"/>
                </a:cubicBezTo>
                <a:cubicBezTo>
                  <a:pt x="1074921" y="2419453"/>
                  <a:pt x="951979" y="2301524"/>
                  <a:pt x="943639" y="2114072"/>
                </a:cubicBezTo>
                <a:cubicBezTo>
                  <a:pt x="935299" y="1926620"/>
                  <a:pt x="1320665" y="1618761"/>
                  <a:pt x="1550654" y="1421756"/>
                </a:cubicBezTo>
                <a:cubicBezTo>
                  <a:pt x="1780643" y="1224751"/>
                  <a:pt x="2061603" y="1111707"/>
                  <a:pt x="2323572" y="93204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34000"/>
            </a:schemeClr>
          </a:solidFill>
          <a:ln w="285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7091C4EC-0CE7-825B-183B-98E7D6323686}"/>
              </a:ext>
            </a:extLst>
          </p:cNvPr>
          <p:cNvSpPr/>
          <p:nvPr/>
        </p:nvSpPr>
        <p:spPr>
          <a:xfrm>
            <a:off x="10453594" y="3977622"/>
            <a:ext cx="1458054" cy="646986"/>
          </a:xfrm>
          <a:prstGeom prst="roundRect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Chaîne alimentaire 2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C8D2466-A692-C4AE-4439-BFA0601101C5}"/>
              </a:ext>
            </a:extLst>
          </p:cNvPr>
          <p:cNvCxnSpPr>
            <a:cxnSpLocks/>
            <a:stCxn id="35" idx="1"/>
            <a:endCxn id="30" idx="5"/>
          </p:cNvCxnSpPr>
          <p:nvPr/>
        </p:nvCxnSpPr>
        <p:spPr>
          <a:xfrm flipH="1">
            <a:off x="10336978" y="4301115"/>
            <a:ext cx="116616" cy="355299"/>
          </a:xfrm>
          <a:prstGeom prst="straightConnector1">
            <a:avLst/>
          </a:prstGeom>
          <a:ln w="28575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299FF0E8-3655-F5D3-5727-8467A636B298}"/>
              </a:ext>
            </a:extLst>
          </p:cNvPr>
          <p:cNvSpPr/>
          <p:nvPr/>
        </p:nvSpPr>
        <p:spPr>
          <a:xfrm>
            <a:off x="6470628" y="2452597"/>
            <a:ext cx="430818" cy="1586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3D32F2A-A74C-DC8D-6009-3A6AB5356F05}"/>
              </a:ext>
            </a:extLst>
          </p:cNvPr>
          <p:cNvSpPr/>
          <p:nvPr/>
        </p:nvSpPr>
        <p:spPr>
          <a:xfrm>
            <a:off x="5809777" y="2702543"/>
            <a:ext cx="1692912" cy="374571"/>
          </a:xfrm>
          <a:prstGeom prst="roundRect">
            <a:avLst/>
          </a:prstGeom>
          <a:ln w="28575">
            <a:solidFill>
              <a:srgbClr val="FF0000"/>
            </a:solidFill>
            <a:prstDash val="solid"/>
          </a:ln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defRPr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consommateur 2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6C4CD536-D7B5-6DF9-9BAD-29480AFF1AAC}"/>
              </a:ext>
            </a:extLst>
          </p:cNvPr>
          <p:cNvSpPr/>
          <p:nvPr/>
        </p:nvSpPr>
        <p:spPr>
          <a:xfrm>
            <a:off x="10967212" y="4670259"/>
            <a:ext cx="430818" cy="1586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E60726D-5B7B-6A8A-C82F-4DCB4150E97C}"/>
              </a:ext>
            </a:extLst>
          </p:cNvPr>
          <p:cNvSpPr/>
          <p:nvPr/>
        </p:nvSpPr>
        <p:spPr>
          <a:xfrm>
            <a:off x="10306361" y="4920205"/>
            <a:ext cx="1692912" cy="374571"/>
          </a:xfrm>
          <a:prstGeom prst="roundRect">
            <a:avLst/>
          </a:prstGeom>
          <a:ln w="28575">
            <a:solidFill>
              <a:srgbClr val="00B0F0"/>
            </a:solidFill>
            <a:prstDash val="solid"/>
          </a:ln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  <a:defRPr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consommateur 3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0" grpId="0" animBg="1"/>
      <p:bldP spid="35" grpId="0" animBg="1"/>
      <p:bldP spid="2" grpId="0" animBg="1"/>
      <p:bldP spid="6" grpId="0" animBg="1"/>
      <p:bldP spid="12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39"/>
          <a:stretch>
            <a:fillRect/>
          </a:stretch>
        </p:blipFill>
        <p:spPr>
          <a:xfrm>
            <a:off x="1568398" y="2349910"/>
            <a:ext cx="2829438" cy="2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918E-557C-B06D-444D-B686B8F4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95D9E41-9FD0-627C-9E11-3B5110F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D8257095-5886-1650-2D52-19D68B1772E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5F34D-3B4F-7467-714F-5D475B4DD2CF}"/>
              </a:ext>
            </a:extLst>
          </p:cNvPr>
          <p:cNvSpPr txBox="1"/>
          <p:nvPr/>
        </p:nvSpPr>
        <p:spPr>
          <a:xfrm>
            <a:off x="953727" y="150289"/>
            <a:ext cx="102655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26 sur le livret. Ensuite, vous comparez vos réponses en justifiant.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48AEC2-5A37-BD11-9087-621EA385F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255" y="1029949"/>
            <a:ext cx="7062867" cy="56580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30CA6CF-526B-9DAE-6F58-A792C0CEC2D2}"/>
              </a:ext>
            </a:extLst>
          </p:cNvPr>
          <p:cNvSpPr txBox="1"/>
          <p:nvPr/>
        </p:nvSpPr>
        <p:spPr>
          <a:xfrm>
            <a:off x="865238" y="687044"/>
            <a:ext cx="103540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sz="1600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nécessaire. </a:t>
            </a:r>
          </a:p>
        </p:txBody>
      </p:sp>
    </p:spTree>
    <p:extLst>
      <p:ext uri="{BB962C8B-B14F-4D97-AF65-F5344CB8AC3E}">
        <p14:creationId xmlns:p14="http://schemas.microsoft.com/office/powerpoint/2010/main" val="23090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201A-5C7C-648F-FF03-1D7A7E4C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FC3958D6-DA9B-6716-CDF2-4EB85A8C0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47055D00-D194-6650-7F49-6EC3327F02E0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57DFBB-D0AC-5F13-3080-E289E5AF4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948" y="1261980"/>
            <a:ext cx="9379974" cy="48387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0451996-E6BC-026B-A43F-3D20B10547D3}"/>
              </a:ext>
            </a:extLst>
          </p:cNvPr>
          <p:cNvSpPr txBox="1"/>
          <p:nvPr/>
        </p:nvSpPr>
        <p:spPr>
          <a:xfrm>
            <a:off x="953727" y="150289"/>
            <a:ext cx="102655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26 sur le livret. Ensuite, vous comparez vos réponses en justifiant.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27FBD2-5840-A5CB-9ED0-048AEF95DFC9}"/>
              </a:ext>
            </a:extLst>
          </p:cNvPr>
          <p:cNvSpPr txBox="1"/>
          <p:nvPr/>
        </p:nvSpPr>
        <p:spPr>
          <a:xfrm>
            <a:off x="865238" y="687044"/>
            <a:ext cx="103540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sz="1600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nécessaire. </a:t>
            </a:r>
          </a:p>
        </p:txBody>
      </p:sp>
    </p:spTree>
    <p:extLst>
      <p:ext uri="{BB962C8B-B14F-4D97-AF65-F5344CB8AC3E}">
        <p14:creationId xmlns:p14="http://schemas.microsoft.com/office/powerpoint/2010/main" val="118520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C0B6432-5A60-B01E-D93A-2AE8E198238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75C9B3-989B-ABC3-8C7A-DB5949582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8" t="10991" r="3480"/>
          <a:stretch>
            <a:fillRect/>
          </a:stretch>
        </p:blipFill>
        <p:spPr>
          <a:xfrm>
            <a:off x="2762864" y="960929"/>
            <a:ext cx="6154994" cy="43488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265761-839C-74FA-0211-F75CF274CF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3249"/>
          <a:stretch>
            <a:fillRect/>
          </a:stretch>
        </p:blipFill>
        <p:spPr>
          <a:xfrm>
            <a:off x="1327613" y="5339273"/>
            <a:ext cx="9379974" cy="129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1FFFE6E-295A-0F10-F850-9F6FEA5FC1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B170CEC7-BE5C-E4FE-0051-22B19B8C8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B62595-5F35-5AC2-2830-7C19B2DD99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8" t="10991" r="3480"/>
          <a:stretch>
            <a:fillRect/>
          </a:stretch>
        </p:blipFill>
        <p:spPr>
          <a:xfrm>
            <a:off x="2900515" y="971836"/>
            <a:ext cx="5899355" cy="41682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0FC872-FBAB-C686-383E-C1C1C0C3C5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" t="26213" r="-3" b="37016"/>
          <a:stretch>
            <a:fillRect/>
          </a:stretch>
        </p:blipFill>
        <p:spPr>
          <a:xfrm>
            <a:off x="1700980" y="5059372"/>
            <a:ext cx="8544232" cy="16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925E-398A-5506-2819-46D920E44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3BDD5933-BAB3-BB23-9171-B3677D8AF6C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CD368B-D8C4-A9E1-1E90-AA202F00C61C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449E105-1946-A1D7-B239-FFD793647A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C4CB471-BB5D-5654-E6AC-F1181C1E3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38" t="10991" r="3480"/>
          <a:stretch>
            <a:fillRect/>
          </a:stretch>
        </p:blipFill>
        <p:spPr>
          <a:xfrm>
            <a:off x="2900515" y="971836"/>
            <a:ext cx="5899355" cy="41682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E5B482-EA41-3F32-253F-BBD8E948CD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" t="63229" r="-3"/>
          <a:stretch>
            <a:fillRect/>
          </a:stretch>
        </p:blipFill>
        <p:spPr>
          <a:xfrm>
            <a:off x="1700980" y="5059372"/>
            <a:ext cx="8544232" cy="16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15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CCCC6-7D83-A852-DC50-6BD6FDE6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B935B90-C4A9-1E68-092E-FC3CC1CD4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114" y="1193366"/>
            <a:ext cx="9905771" cy="5109937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FC4C58AA-7B35-B18F-FB2A-62674C5BB3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D_A_01">
            <a:extLst>
              <a:ext uri="{FF2B5EF4-FFF2-40B4-BE49-F238E27FC236}">
                <a16:creationId xmlns:a16="http://schemas.microsoft.com/office/drawing/2014/main" id="{6E446D63-2680-BFB8-EC79-2118AA6819AE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6" name="D_A_02">
            <a:extLst>
              <a:ext uri="{FF2B5EF4-FFF2-40B4-BE49-F238E27FC236}">
                <a16:creationId xmlns:a16="http://schemas.microsoft.com/office/drawing/2014/main" id="{D9592E5B-6605-93F7-97A9-41277B29C4D4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17550F-AB61-40EB-7108-5D07EACBF36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54CB51-DB72-E737-E177-BF5DBEBA9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90175FBC-8B1C-58EF-D5E4-C047D380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9C0793D7-E82D-4086-BD20-6E5DF32ECD6A}"/>
              </a:ext>
            </a:extLst>
          </p:cNvPr>
          <p:cNvSpPr txBox="1"/>
          <p:nvPr/>
        </p:nvSpPr>
        <p:spPr>
          <a:xfrm>
            <a:off x="3540883" y="3878267"/>
            <a:ext cx="169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Producteur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79E94B5-27E6-0972-03B9-5EF5F6847AF2}"/>
              </a:ext>
            </a:extLst>
          </p:cNvPr>
          <p:cNvSpPr txBox="1"/>
          <p:nvPr/>
        </p:nvSpPr>
        <p:spPr>
          <a:xfrm>
            <a:off x="2789642" y="1590416"/>
            <a:ext cx="169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Herbes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51FED6B-D832-B9D9-4856-05AD800DC89F}"/>
              </a:ext>
            </a:extLst>
          </p:cNvPr>
          <p:cNvSpPr txBox="1"/>
          <p:nvPr/>
        </p:nvSpPr>
        <p:spPr>
          <a:xfrm>
            <a:off x="6953790" y="1589390"/>
            <a:ext cx="12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Oiseau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6F0B055-05B5-885C-FE3C-E27876F40158}"/>
              </a:ext>
            </a:extLst>
          </p:cNvPr>
          <p:cNvSpPr txBox="1"/>
          <p:nvPr/>
        </p:nvSpPr>
        <p:spPr>
          <a:xfrm>
            <a:off x="3146475" y="2110140"/>
            <a:ext cx="12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Carotte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0A8D21F-A3CF-558D-9A84-A54F2A2FEA1F}"/>
              </a:ext>
            </a:extLst>
          </p:cNvPr>
          <p:cNvSpPr txBox="1"/>
          <p:nvPr/>
        </p:nvSpPr>
        <p:spPr>
          <a:xfrm>
            <a:off x="7142650" y="2110140"/>
            <a:ext cx="1320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Renard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964003A-7098-4B83-BB86-03DB6961012C}"/>
              </a:ext>
            </a:extLst>
          </p:cNvPr>
          <p:cNvSpPr txBox="1"/>
          <p:nvPr/>
        </p:nvSpPr>
        <p:spPr>
          <a:xfrm>
            <a:off x="7173457" y="3878267"/>
            <a:ext cx="193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2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7B7FB16-4040-2FA4-4B68-B1BFC90433E5}"/>
              </a:ext>
            </a:extLst>
          </p:cNvPr>
          <p:cNvCxnSpPr>
            <a:cxnSpLocks/>
          </p:cNvCxnSpPr>
          <p:nvPr/>
        </p:nvCxnSpPr>
        <p:spPr>
          <a:xfrm>
            <a:off x="3224981" y="5879690"/>
            <a:ext cx="191123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B4E3E0A-C119-C96F-47CB-5159F8732A48}"/>
              </a:ext>
            </a:extLst>
          </p:cNvPr>
          <p:cNvCxnSpPr>
            <a:cxnSpLocks/>
          </p:cNvCxnSpPr>
          <p:nvPr/>
        </p:nvCxnSpPr>
        <p:spPr>
          <a:xfrm flipV="1">
            <a:off x="3224981" y="5223165"/>
            <a:ext cx="1911233" cy="205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185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27 sur le livret.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8D2E97-82CB-F30A-CC7C-481714E97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593" y="1032798"/>
            <a:ext cx="8907873" cy="555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0B82-906A-9A40-631D-49DFE6D1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C3A536B-8DA9-108C-F2B6-5E8E3805DB74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B68898D-DE57-2317-0EC0-3C07957A34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770610"/>
            <a:ext cx="559562" cy="5595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8E7C44-40DB-167C-35B9-EB86FDA48897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27 sur le livret.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768D7-4720-7958-CF31-B5DD09ED5E78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710D09-0CB8-A500-4F13-6577C428C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88" y="1137019"/>
            <a:ext cx="103632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2" name="D_A_01">
            <a:extLst>
              <a:ext uri="{FF2B5EF4-FFF2-40B4-BE49-F238E27FC236}">
                <a16:creationId xmlns:a16="http://schemas.microsoft.com/office/drawing/2014/main" id="{E33474DA-EB2F-BCAD-506F-5CFEF0123984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A34A2FE-D2AC-3235-9CC7-88C09381D9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84726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869B535-4F49-3B83-4E27-FEE1C6E0F6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40"/>
          <a:stretch>
            <a:fillRect/>
          </a:stretch>
        </p:blipFill>
        <p:spPr>
          <a:xfrm>
            <a:off x="2303676" y="1010312"/>
            <a:ext cx="7803371" cy="42458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DBA97F-4C15-C3C3-7019-C931302B2C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3507"/>
          <a:stretch>
            <a:fillRect/>
          </a:stretch>
        </p:blipFill>
        <p:spPr>
          <a:xfrm>
            <a:off x="914400" y="5256207"/>
            <a:ext cx="10363200" cy="137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1402-FDD3-8AF9-1B41-9CC8D744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3D7A39B-4C32-059F-96F7-254CC40A0802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07BB013-112B-1FEE-7EF2-675C48BF4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E06065-0839-7FA2-D834-A41CFD641CD4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D3E99C-957B-DD91-8DC3-632F081083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214" b="40228"/>
          <a:stretch>
            <a:fillRect/>
          </a:stretch>
        </p:blipFill>
        <p:spPr>
          <a:xfrm>
            <a:off x="1025996" y="5056169"/>
            <a:ext cx="9989574" cy="157331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FC41CA-2431-FEE7-7E96-69C9C91AEE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740"/>
          <a:stretch>
            <a:fillRect/>
          </a:stretch>
        </p:blipFill>
        <p:spPr>
          <a:xfrm>
            <a:off x="2379628" y="1011937"/>
            <a:ext cx="7432743" cy="404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18F5-521C-1586-D71D-4D067F278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714C96D-0540-AEC4-2872-8AC3EF61ACE0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E666A15-210E-555E-1641-D5F1B22C43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E7FCEAE-AFE5-97A3-D067-2FCD6CA1700F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A68ACC-43B3-7045-AE38-6274647D22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016" b="243"/>
          <a:stretch>
            <a:fillRect/>
          </a:stretch>
        </p:blipFill>
        <p:spPr>
          <a:xfrm>
            <a:off x="1278193" y="4769572"/>
            <a:ext cx="9438968" cy="18720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47CB059-5C9D-C64D-B7BA-EC2148DA9F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740"/>
          <a:stretch>
            <a:fillRect/>
          </a:stretch>
        </p:blipFill>
        <p:spPr>
          <a:xfrm>
            <a:off x="2531917" y="944741"/>
            <a:ext cx="7128166" cy="387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7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B1FDE-C7D3-C6E1-04AA-A2C88D5B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44625E9-A98D-BCBE-C90E-74C8FA6C8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788" y="1137019"/>
            <a:ext cx="10363200" cy="517207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6EBB6063-FE92-7EFB-58E2-C6B2B5075458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A723EFED-5CF2-081D-864A-8D168CE73CDF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261933C0-2A7E-7635-AC60-518C6EF4082C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CAE5F5-91F1-19F8-5F95-63581B0196DF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4350B261-6400-3915-89CB-62AEDB20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983C7B48-BE41-64F5-4D3E-64FEE3246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54CB5F43-1084-3E81-444D-652BF8722FD9}"/>
              </a:ext>
            </a:extLst>
          </p:cNvPr>
          <p:cNvSpPr txBox="1"/>
          <p:nvPr/>
        </p:nvSpPr>
        <p:spPr>
          <a:xfrm>
            <a:off x="3498187" y="3723056"/>
            <a:ext cx="169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Producteur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B2BDC1-25C7-8C89-A98E-804FA3D72667}"/>
              </a:ext>
            </a:extLst>
          </p:cNvPr>
          <p:cNvSpPr txBox="1"/>
          <p:nvPr/>
        </p:nvSpPr>
        <p:spPr>
          <a:xfrm>
            <a:off x="2865454" y="1634961"/>
            <a:ext cx="186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Phytoplancton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BF427C7-1567-5A9A-E8BC-0FCD993851D6}"/>
              </a:ext>
            </a:extLst>
          </p:cNvPr>
          <p:cNvSpPr txBox="1"/>
          <p:nvPr/>
        </p:nvSpPr>
        <p:spPr>
          <a:xfrm>
            <a:off x="5111963" y="1637767"/>
            <a:ext cx="1579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Zooplancton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794B301-0251-4C5A-131C-C0A7DF7CA006}"/>
              </a:ext>
            </a:extLst>
          </p:cNvPr>
          <p:cNvSpPr txBox="1"/>
          <p:nvPr/>
        </p:nvSpPr>
        <p:spPr>
          <a:xfrm>
            <a:off x="7271463" y="3762425"/>
            <a:ext cx="193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B8D2001-2E0D-CF4D-55C1-E6B0D6D9DA83}"/>
              </a:ext>
            </a:extLst>
          </p:cNvPr>
          <p:cNvSpPr txBox="1"/>
          <p:nvPr/>
        </p:nvSpPr>
        <p:spPr>
          <a:xfrm>
            <a:off x="7145116" y="1616717"/>
            <a:ext cx="12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Harengs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EE78C6B-1DD4-CE76-C785-C680BDFD519B}"/>
              </a:ext>
            </a:extLst>
          </p:cNvPr>
          <p:cNvSpPr txBox="1"/>
          <p:nvPr/>
        </p:nvSpPr>
        <p:spPr>
          <a:xfrm>
            <a:off x="8798489" y="1621843"/>
            <a:ext cx="2400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Grand requin blanc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918B185-B452-5427-53FF-95F6DBBDA0B0}"/>
              </a:ext>
            </a:extLst>
          </p:cNvPr>
          <p:cNvSpPr txBox="1"/>
          <p:nvPr/>
        </p:nvSpPr>
        <p:spPr>
          <a:xfrm>
            <a:off x="2841637" y="2064818"/>
            <a:ext cx="186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Phytoplancton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6F60FAB-39E9-9B2F-1895-2AF2FE872D4C}"/>
              </a:ext>
            </a:extLst>
          </p:cNvPr>
          <p:cNvCxnSpPr>
            <a:cxnSpLocks/>
          </p:cNvCxnSpPr>
          <p:nvPr/>
        </p:nvCxnSpPr>
        <p:spPr>
          <a:xfrm flipV="1">
            <a:off x="4554340" y="1875883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77F1B080-1DB9-2D4E-DC26-3606F4418950}"/>
              </a:ext>
            </a:extLst>
          </p:cNvPr>
          <p:cNvCxnSpPr>
            <a:cxnSpLocks/>
          </p:cNvCxnSpPr>
          <p:nvPr/>
        </p:nvCxnSpPr>
        <p:spPr>
          <a:xfrm flipV="1">
            <a:off x="6587493" y="1851394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0697B34-1C1D-976E-AE1E-549D5923210F}"/>
              </a:ext>
            </a:extLst>
          </p:cNvPr>
          <p:cNvCxnSpPr>
            <a:cxnSpLocks/>
          </p:cNvCxnSpPr>
          <p:nvPr/>
        </p:nvCxnSpPr>
        <p:spPr>
          <a:xfrm flipV="1">
            <a:off x="8240866" y="1859148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2D3F3B2C-129A-130C-85CC-966E53C1AC43}"/>
              </a:ext>
            </a:extLst>
          </p:cNvPr>
          <p:cNvSpPr txBox="1"/>
          <p:nvPr/>
        </p:nvSpPr>
        <p:spPr>
          <a:xfrm>
            <a:off x="5052971" y="2054077"/>
            <a:ext cx="12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Harengs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97CFBEE-816D-C1B2-B86F-AD3155009A7A}"/>
              </a:ext>
            </a:extLst>
          </p:cNvPr>
          <p:cNvSpPr txBox="1"/>
          <p:nvPr/>
        </p:nvSpPr>
        <p:spPr>
          <a:xfrm>
            <a:off x="8798489" y="2088951"/>
            <a:ext cx="2400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Grand requin blanc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5BE9450-54B5-CD2A-E6EF-5CCC7495FD7B}"/>
              </a:ext>
            </a:extLst>
          </p:cNvPr>
          <p:cNvSpPr txBox="1"/>
          <p:nvPr/>
        </p:nvSpPr>
        <p:spPr>
          <a:xfrm>
            <a:off x="6641683" y="2054077"/>
            <a:ext cx="1724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Thon albacore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4F1AD0D0-1C83-6FF1-CAD5-9C40DDFCA370}"/>
              </a:ext>
            </a:extLst>
          </p:cNvPr>
          <p:cNvCxnSpPr>
            <a:cxnSpLocks/>
          </p:cNvCxnSpPr>
          <p:nvPr/>
        </p:nvCxnSpPr>
        <p:spPr>
          <a:xfrm flipV="1">
            <a:off x="4581678" y="2289006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CBAA13D4-2807-2F1C-D4BC-BE0BEF7EF376}"/>
              </a:ext>
            </a:extLst>
          </p:cNvPr>
          <p:cNvCxnSpPr>
            <a:cxnSpLocks/>
          </p:cNvCxnSpPr>
          <p:nvPr/>
        </p:nvCxnSpPr>
        <p:spPr>
          <a:xfrm flipV="1">
            <a:off x="6141413" y="2289006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6ED441A0-0ADF-6344-E95A-673A99DBC997}"/>
              </a:ext>
            </a:extLst>
          </p:cNvPr>
          <p:cNvCxnSpPr>
            <a:cxnSpLocks/>
          </p:cNvCxnSpPr>
          <p:nvPr/>
        </p:nvCxnSpPr>
        <p:spPr>
          <a:xfrm flipV="1">
            <a:off x="8289906" y="2289006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3B6BDEB9-BA32-4DC8-F6CE-F907D96A41A5}"/>
              </a:ext>
            </a:extLst>
          </p:cNvPr>
          <p:cNvSpPr txBox="1"/>
          <p:nvPr/>
        </p:nvSpPr>
        <p:spPr>
          <a:xfrm>
            <a:off x="5263096" y="3753834"/>
            <a:ext cx="193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1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5C32D3E-420E-BA28-68B1-AA2432DFBC8E}"/>
              </a:ext>
            </a:extLst>
          </p:cNvPr>
          <p:cNvSpPr txBox="1"/>
          <p:nvPr/>
        </p:nvSpPr>
        <p:spPr>
          <a:xfrm>
            <a:off x="9200316" y="3753834"/>
            <a:ext cx="193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3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F430441-1089-04A8-51EA-8BAD8D08967D}"/>
              </a:ext>
            </a:extLst>
          </p:cNvPr>
          <p:cNvSpPr txBox="1"/>
          <p:nvPr/>
        </p:nvSpPr>
        <p:spPr>
          <a:xfrm>
            <a:off x="5172010" y="4836966"/>
            <a:ext cx="193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1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36C82A78-A590-026B-4566-D2750E3F0718}"/>
              </a:ext>
            </a:extLst>
          </p:cNvPr>
          <p:cNvSpPr txBox="1"/>
          <p:nvPr/>
        </p:nvSpPr>
        <p:spPr>
          <a:xfrm>
            <a:off x="4729316" y="5573030"/>
            <a:ext cx="5778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2  ; </a:t>
            </a:r>
            <a:r>
              <a:rPr lang="fr-FR" b="1" noProof="0" dirty="0">
                <a:solidFill>
                  <a:srgbClr val="FF0000"/>
                </a:solidFill>
                <a:cs typeface="Arabic Typesetting" panose="03020402040406030203" pitchFamily="66" charset="-78"/>
              </a:rPr>
              <a:t>Consommateur 3  ; Consommateur 4</a:t>
            </a:r>
          </a:p>
        </p:txBody>
      </p:sp>
    </p:spTree>
    <p:extLst>
      <p:ext uri="{BB962C8B-B14F-4D97-AF65-F5344CB8AC3E}">
        <p14:creationId xmlns:p14="http://schemas.microsoft.com/office/powerpoint/2010/main" val="68394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923925" y="650094"/>
            <a:ext cx="9535528" cy="353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donne un rappel de la séance.</a:t>
            </a: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bg1">
                    <a:lumMod val="65000"/>
                  </a:schemeClr>
                </a:solidFill>
              </a:rPr>
              <a:t>Avant de finir, faisons un petit résumé ensemble ! Alors,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</a:rPr>
              <a:t>q</a:t>
            </a:r>
            <a:r>
              <a:rPr lang="fr-FR" sz="2000" b="1" noProof="0" dirty="0" err="1">
                <a:solidFill>
                  <a:schemeClr val="bg1">
                    <a:lumMod val="65000"/>
                  </a:schemeClr>
                </a:solidFill>
              </a:rPr>
              <a:t>ui</a:t>
            </a:r>
            <a:r>
              <a:rPr lang="fr-FR" sz="2000" b="1" noProof="0" dirty="0">
                <a:solidFill>
                  <a:schemeClr val="bg1">
                    <a:lumMod val="65000"/>
                  </a:schemeClr>
                </a:solidFill>
              </a:rPr>
              <a:t>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263473" y="3026227"/>
            <a:ext cx="9665054" cy="81656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82D84B53-AA54-0191-BA59-89656FBCD2E4}"/>
              </a:ext>
            </a:extLst>
          </p:cNvPr>
          <p:cNvSpPr txBox="1"/>
          <p:nvPr/>
        </p:nvSpPr>
        <p:spPr>
          <a:xfrm>
            <a:off x="1929472" y="3026228"/>
            <a:ext cx="8999055" cy="805544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Identifier les niveaux trophiques à partir des chaînes et des réseaux trophiques.</a:t>
            </a:r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2659250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D0A8C-85D0-DF68-AEF5-533B8DD5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7">
            <a:extLst>
              <a:ext uri="{FF2B5EF4-FFF2-40B4-BE49-F238E27FC236}">
                <a16:creationId xmlns:a16="http://schemas.microsoft.com/office/drawing/2014/main" id="{7519351C-6057-6141-D1A8-5A482160BA9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3757982E-928A-7AFA-14B7-28DC410EB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87B0C2-64FC-68A5-3954-B8AE3E622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318" y="2855891"/>
            <a:ext cx="6443196" cy="356332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9C0728-54E8-F823-3581-EE842EC5B5F4}"/>
              </a:ext>
            </a:extLst>
          </p:cNvPr>
          <p:cNvSpPr txBox="1"/>
          <p:nvPr/>
        </p:nvSpPr>
        <p:spPr>
          <a:xfrm>
            <a:off x="849704" y="207108"/>
            <a:ext cx="101115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identifier les niveaux trophiques à partir des chaînes et des réseaux trophiques, je suis les étapes suivantes: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C88676A-E15E-828E-59B6-83E0FC484F66}"/>
              </a:ext>
            </a:extLst>
          </p:cNvPr>
          <p:cNvGrpSpPr/>
          <p:nvPr/>
        </p:nvGrpSpPr>
        <p:grpSpPr>
          <a:xfrm>
            <a:off x="453940" y="1050363"/>
            <a:ext cx="4500045" cy="751300"/>
            <a:chOff x="674375" y="1188503"/>
            <a:chExt cx="4500045" cy="751300"/>
          </a:xfrm>
        </p:grpSpPr>
        <p:sp>
          <p:nvSpPr>
            <p:cNvPr id="5" name="Google Shape;443;p19">
              <a:extLst>
                <a:ext uri="{FF2B5EF4-FFF2-40B4-BE49-F238E27FC236}">
                  <a16:creationId xmlns:a16="http://schemas.microsoft.com/office/drawing/2014/main" id="{17E9E646-8726-3509-B15F-1E40546AB3A4}"/>
                </a:ext>
              </a:extLst>
            </p:cNvPr>
            <p:cNvSpPr/>
            <p:nvPr/>
          </p:nvSpPr>
          <p:spPr>
            <a:xfrm>
              <a:off x="674375" y="1225112"/>
              <a:ext cx="4500045" cy="714691"/>
            </a:xfrm>
            <a:prstGeom prst="roundRect">
              <a:avLst>
                <a:gd name="adj" fmla="val 2276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À partir du réseau trophique, je dégage </a:t>
              </a:r>
              <a:r>
                <a:rPr lang="fr-FR" sz="20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une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chaine alimentaire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E621022-3DAE-FC1E-C543-6F28FD47CAEF}"/>
                </a:ext>
              </a:extLst>
            </p:cNvPr>
            <p:cNvSpPr/>
            <p:nvPr/>
          </p:nvSpPr>
          <p:spPr>
            <a:xfrm>
              <a:off x="674376" y="1188503"/>
              <a:ext cx="395762" cy="392959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/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B0CB102-72FC-5CED-DCB9-FB7374646142}"/>
              </a:ext>
            </a:extLst>
          </p:cNvPr>
          <p:cNvGrpSpPr/>
          <p:nvPr/>
        </p:nvGrpSpPr>
        <p:grpSpPr>
          <a:xfrm>
            <a:off x="453940" y="3454261"/>
            <a:ext cx="1636564" cy="2667287"/>
            <a:chOff x="674376" y="1112330"/>
            <a:chExt cx="1636564" cy="2667287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C11DD166-078E-F787-EAEE-FFDD498BFEAC}"/>
                </a:ext>
              </a:extLst>
            </p:cNvPr>
            <p:cNvSpPr/>
            <p:nvPr/>
          </p:nvSpPr>
          <p:spPr>
            <a:xfrm>
              <a:off x="674376" y="1225112"/>
              <a:ext cx="1636564" cy="2554505"/>
            </a:xfrm>
            <a:prstGeom prst="roundRect">
              <a:avLst>
                <a:gd name="adj" fmla="val 2276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le niveau trophique de chaque être vivant de la chaine alimentaire.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25F081B-8053-CA3F-B118-82C580E05A79}"/>
                </a:ext>
              </a:extLst>
            </p:cNvPr>
            <p:cNvSpPr/>
            <p:nvPr/>
          </p:nvSpPr>
          <p:spPr>
            <a:xfrm>
              <a:off x="674376" y="1112330"/>
              <a:ext cx="395763" cy="371168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A981DDE-C4CA-8562-DF41-31E2228B4464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>
            <a:off x="4953985" y="1444318"/>
            <a:ext cx="1667900" cy="1700579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14897D6F-C040-726A-9DC8-AD46FEFDD809}"/>
              </a:ext>
            </a:extLst>
          </p:cNvPr>
          <p:cNvSpPr/>
          <p:nvPr/>
        </p:nvSpPr>
        <p:spPr>
          <a:xfrm>
            <a:off x="4354173" y="2733418"/>
            <a:ext cx="7246620" cy="3916680"/>
          </a:xfrm>
          <a:custGeom>
            <a:avLst/>
            <a:gdLst>
              <a:gd name="connsiteX0" fmla="*/ 2913888 w 7246620"/>
              <a:gd name="connsiteY0" fmla="*/ 251459 h 3916680"/>
              <a:gd name="connsiteX1" fmla="*/ 2267712 w 7246620"/>
              <a:gd name="connsiteY1" fmla="*/ 411479 h 3916680"/>
              <a:gd name="connsiteX2" fmla="*/ 882396 w 7246620"/>
              <a:gd name="connsiteY2" fmla="*/ 1156715 h 3916680"/>
              <a:gd name="connsiteX3" fmla="*/ 417576 w 7246620"/>
              <a:gd name="connsiteY3" fmla="*/ 1957577 h 3916680"/>
              <a:gd name="connsiteX4" fmla="*/ 1165098 w 7246620"/>
              <a:gd name="connsiteY4" fmla="*/ 2633471 h 3916680"/>
              <a:gd name="connsiteX5" fmla="*/ 1774698 w 7246620"/>
              <a:gd name="connsiteY5" fmla="*/ 3077717 h 3916680"/>
              <a:gd name="connsiteX6" fmla="*/ 2378964 w 7246620"/>
              <a:gd name="connsiteY6" fmla="*/ 3425189 h 3916680"/>
              <a:gd name="connsiteX7" fmla="*/ 2937510 w 7246620"/>
              <a:gd name="connsiteY7" fmla="*/ 3648455 h 3916680"/>
              <a:gd name="connsiteX8" fmla="*/ 3758184 w 7246620"/>
              <a:gd name="connsiteY8" fmla="*/ 3766565 h 3916680"/>
              <a:gd name="connsiteX9" fmla="*/ 4406646 w 7246620"/>
              <a:gd name="connsiteY9" fmla="*/ 3505961 h 3916680"/>
              <a:gd name="connsiteX10" fmla="*/ 4751070 w 7246620"/>
              <a:gd name="connsiteY10" fmla="*/ 2812541 h 3916680"/>
              <a:gd name="connsiteX11" fmla="*/ 3765804 w 7246620"/>
              <a:gd name="connsiteY11" fmla="*/ 2400299 h 3916680"/>
              <a:gd name="connsiteX12" fmla="*/ 2814828 w 7246620"/>
              <a:gd name="connsiteY12" fmla="*/ 2656331 h 3916680"/>
              <a:gd name="connsiteX13" fmla="*/ 2040636 w 7246620"/>
              <a:gd name="connsiteY13" fmla="*/ 2314955 h 3916680"/>
              <a:gd name="connsiteX14" fmla="*/ 1528572 w 7246620"/>
              <a:gd name="connsiteY14" fmla="*/ 1760219 h 3916680"/>
              <a:gd name="connsiteX15" fmla="*/ 1978152 w 7246620"/>
              <a:gd name="connsiteY15" fmla="*/ 1338071 h 3916680"/>
              <a:gd name="connsiteX16" fmla="*/ 2939034 w 7246620"/>
              <a:gd name="connsiteY16" fmla="*/ 1217675 h 3916680"/>
              <a:gd name="connsiteX17" fmla="*/ 3367278 w 7246620"/>
              <a:gd name="connsiteY17" fmla="*/ 832103 h 3916680"/>
              <a:gd name="connsiteX18" fmla="*/ 3289554 w 7246620"/>
              <a:gd name="connsiteY18" fmla="*/ 437387 h 3916680"/>
              <a:gd name="connsiteX19" fmla="*/ 2913888 w 7246620"/>
              <a:gd name="connsiteY19" fmla="*/ 251459 h 3916680"/>
              <a:gd name="connsiteX20" fmla="*/ 4993465 w 7246620"/>
              <a:gd name="connsiteY20" fmla="*/ 34916 h 3916680"/>
              <a:gd name="connsiteX21" fmla="*/ 4280862 w 7246620"/>
              <a:gd name="connsiteY21" fmla="*/ 651587 h 3916680"/>
              <a:gd name="connsiteX22" fmla="*/ 4993465 w 7246620"/>
              <a:gd name="connsiteY22" fmla="*/ 1268258 h 3916680"/>
              <a:gd name="connsiteX23" fmla="*/ 5706068 w 7246620"/>
              <a:gd name="connsiteY23" fmla="*/ 651587 h 3916680"/>
              <a:gd name="connsiteX24" fmla="*/ 4993465 w 7246620"/>
              <a:gd name="connsiteY24" fmla="*/ 34916 h 3916680"/>
              <a:gd name="connsiteX25" fmla="*/ 0 w 7246620"/>
              <a:gd name="connsiteY25" fmla="*/ 0 h 3916680"/>
              <a:gd name="connsiteX26" fmla="*/ 7246620 w 7246620"/>
              <a:gd name="connsiteY26" fmla="*/ 0 h 3916680"/>
              <a:gd name="connsiteX27" fmla="*/ 7246620 w 7246620"/>
              <a:gd name="connsiteY27" fmla="*/ 3916680 h 3916680"/>
              <a:gd name="connsiteX28" fmla="*/ 0 w 7246620"/>
              <a:gd name="connsiteY28" fmla="*/ 3916680 h 391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246620" h="3916680">
                <a:moveTo>
                  <a:pt x="2913888" y="251459"/>
                </a:moveTo>
                <a:cubicBezTo>
                  <a:pt x="2743581" y="247141"/>
                  <a:pt x="2606294" y="260603"/>
                  <a:pt x="2267712" y="411479"/>
                </a:cubicBezTo>
                <a:cubicBezTo>
                  <a:pt x="1929130" y="562355"/>
                  <a:pt x="1190752" y="899032"/>
                  <a:pt x="882396" y="1156715"/>
                </a:cubicBezTo>
                <a:cubicBezTo>
                  <a:pt x="574040" y="1414398"/>
                  <a:pt x="370459" y="1711451"/>
                  <a:pt x="417576" y="1957577"/>
                </a:cubicBezTo>
                <a:cubicBezTo>
                  <a:pt x="464693" y="2203703"/>
                  <a:pt x="938911" y="2462021"/>
                  <a:pt x="1165098" y="2633471"/>
                </a:cubicBezTo>
                <a:cubicBezTo>
                  <a:pt x="1391285" y="2804921"/>
                  <a:pt x="1572387" y="2945764"/>
                  <a:pt x="1774698" y="3077717"/>
                </a:cubicBezTo>
                <a:cubicBezTo>
                  <a:pt x="1977009" y="3209670"/>
                  <a:pt x="2185162" y="3330066"/>
                  <a:pt x="2378964" y="3425189"/>
                </a:cubicBezTo>
                <a:cubicBezTo>
                  <a:pt x="2572766" y="3520312"/>
                  <a:pt x="2707640" y="3591559"/>
                  <a:pt x="2937510" y="3648455"/>
                </a:cubicBezTo>
                <a:cubicBezTo>
                  <a:pt x="3167380" y="3705351"/>
                  <a:pt x="3513328" y="3790314"/>
                  <a:pt x="3758184" y="3766565"/>
                </a:cubicBezTo>
                <a:cubicBezTo>
                  <a:pt x="4003040" y="3742816"/>
                  <a:pt x="4241165" y="3664965"/>
                  <a:pt x="4406646" y="3505961"/>
                </a:cubicBezTo>
                <a:cubicBezTo>
                  <a:pt x="4572127" y="3346957"/>
                  <a:pt x="4857877" y="2996818"/>
                  <a:pt x="4751070" y="2812541"/>
                </a:cubicBezTo>
                <a:cubicBezTo>
                  <a:pt x="4644263" y="2628264"/>
                  <a:pt x="4088511" y="2426334"/>
                  <a:pt x="3765804" y="2400299"/>
                </a:cubicBezTo>
                <a:cubicBezTo>
                  <a:pt x="3443097" y="2374264"/>
                  <a:pt x="3102356" y="2670555"/>
                  <a:pt x="2814828" y="2656331"/>
                </a:cubicBezTo>
                <a:cubicBezTo>
                  <a:pt x="2527300" y="2642107"/>
                  <a:pt x="2255012" y="2464307"/>
                  <a:pt x="2040636" y="2314955"/>
                </a:cubicBezTo>
                <a:cubicBezTo>
                  <a:pt x="1826260" y="2165603"/>
                  <a:pt x="1538986" y="1923033"/>
                  <a:pt x="1528572" y="1760219"/>
                </a:cubicBezTo>
                <a:cubicBezTo>
                  <a:pt x="1518158" y="1597405"/>
                  <a:pt x="1743075" y="1428495"/>
                  <a:pt x="1978152" y="1338071"/>
                </a:cubicBezTo>
                <a:cubicBezTo>
                  <a:pt x="2213229" y="1247647"/>
                  <a:pt x="2673858" y="1291843"/>
                  <a:pt x="2939034" y="1217675"/>
                </a:cubicBezTo>
                <a:cubicBezTo>
                  <a:pt x="3204210" y="1143507"/>
                  <a:pt x="3308858" y="962151"/>
                  <a:pt x="3367278" y="832103"/>
                </a:cubicBezTo>
                <a:cubicBezTo>
                  <a:pt x="3425698" y="702055"/>
                  <a:pt x="3365119" y="534161"/>
                  <a:pt x="3289554" y="437387"/>
                </a:cubicBezTo>
                <a:cubicBezTo>
                  <a:pt x="3213989" y="340613"/>
                  <a:pt x="3084195" y="255777"/>
                  <a:pt x="2913888" y="251459"/>
                </a:cubicBezTo>
                <a:close/>
                <a:moveTo>
                  <a:pt x="4993465" y="34916"/>
                </a:moveTo>
                <a:cubicBezTo>
                  <a:pt x="4599905" y="34916"/>
                  <a:pt x="4280862" y="311009"/>
                  <a:pt x="4280862" y="651587"/>
                </a:cubicBezTo>
                <a:cubicBezTo>
                  <a:pt x="4280862" y="992165"/>
                  <a:pt x="4599905" y="1268258"/>
                  <a:pt x="4993465" y="1268258"/>
                </a:cubicBezTo>
                <a:cubicBezTo>
                  <a:pt x="5387025" y="1268258"/>
                  <a:pt x="5706068" y="992165"/>
                  <a:pt x="5706068" y="651587"/>
                </a:cubicBezTo>
                <a:cubicBezTo>
                  <a:pt x="5706068" y="311009"/>
                  <a:pt x="5387025" y="34916"/>
                  <a:pt x="4993465" y="34916"/>
                </a:cubicBezTo>
                <a:close/>
                <a:moveTo>
                  <a:pt x="0" y="0"/>
                </a:moveTo>
                <a:lnTo>
                  <a:pt x="7246620" y="0"/>
                </a:lnTo>
                <a:lnTo>
                  <a:pt x="7246620" y="3916680"/>
                </a:lnTo>
                <a:lnTo>
                  <a:pt x="0" y="3916680"/>
                </a:lnTo>
                <a:close/>
              </a:path>
            </a:pathLst>
          </a:cu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D469DAD5-5FB6-F2D9-549A-25515162A806}"/>
              </a:ext>
            </a:extLst>
          </p:cNvPr>
          <p:cNvSpPr/>
          <p:nvPr/>
        </p:nvSpPr>
        <p:spPr>
          <a:xfrm>
            <a:off x="8640056" y="2760766"/>
            <a:ext cx="1425206" cy="1260115"/>
          </a:xfrm>
          <a:prstGeom prst="ellipse">
            <a:avLst/>
          </a:prstGeom>
          <a:solidFill>
            <a:schemeClr val="bg1">
              <a:lumMod val="8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8BC97A0-BC9A-B505-8EE4-D50E64E21300}"/>
              </a:ext>
            </a:extLst>
          </p:cNvPr>
          <p:cNvSpPr/>
          <p:nvPr/>
        </p:nvSpPr>
        <p:spPr>
          <a:xfrm>
            <a:off x="2211179" y="5854900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18AD40"/>
                </a:solidFill>
              </a:rPr>
              <a:t>Producteur</a:t>
            </a:r>
            <a:endParaRPr lang="en-US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01EBEB7-BA7B-6FDD-3F2A-E2BDD390BC1B}"/>
              </a:ext>
            </a:extLst>
          </p:cNvPr>
          <p:cNvSpPr/>
          <p:nvPr/>
        </p:nvSpPr>
        <p:spPr>
          <a:xfrm>
            <a:off x="2211176" y="5225557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dirty="0">
                <a:solidFill>
                  <a:srgbClr val="59B4ED"/>
                </a:solidFill>
              </a:rPr>
              <a:t>Consommateur 1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ABA1631-423A-935B-7C86-878B5E2B95AD}"/>
              </a:ext>
            </a:extLst>
          </p:cNvPr>
          <p:cNvSpPr/>
          <p:nvPr/>
        </p:nvSpPr>
        <p:spPr>
          <a:xfrm>
            <a:off x="2211176" y="4387673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dirty="0">
                <a:solidFill>
                  <a:srgbClr val="A74187"/>
                </a:solidFill>
              </a:rPr>
              <a:t>Consommateur 2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EA6B582-B1C9-DEDA-4E24-138C44935F0E}"/>
              </a:ext>
            </a:extLst>
          </p:cNvPr>
          <p:cNvSpPr/>
          <p:nvPr/>
        </p:nvSpPr>
        <p:spPr>
          <a:xfrm>
            <a:off x="2211176" y="3176641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Consommateur 3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85FC94F-BFDA-2F5D-318F-F14FA9E576DB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4130849" y="3349541"/>
            <a:ext cx="2818591" cy="13674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6489A60-CF43-CBAA-EB5D-6718B5EF57FF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4130849" y="4574247"/>
            <a:ext cx="823136" cy="0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F9D5A1B3-CC75-1BEB-8B3B-86F5BCA16910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4130849" y="5412131"/>
            <a:ext cx="2018491" cy="0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BCDEB14-AB18-1F9F-6EF6-26D58ADA2A9A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4130852" y="6041474"/>
            <a:ext cx="3603448" cy="0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E12CE39-5BE0-53C2-E58A-E5F0A042CF37}"/>
              </a:ext>
            </a:extLst>
          </p:cNvPr>
          <p:cNvGrpSpPr/>
          <p:nvPr/>
        </p:nvGrpSpPr>
        <p:grpSpPr>
          <a:xfrm>
            <a:off x="6805976" y="1067672"/>
            <a:ext cx="4500045" cy="751300"/>
            <a:chOff x="674375" y="1188503"/>
            <a:chExt cx="4500045" cy="751300"/>
          </a:xfrm>
        </p:grpSpPr>
        <p:sp>
          <p:nvSpPr>
            <p:cNvPr id="24" name="Google Shape;443;p19">
              <a:extLst>
                <a:ext uri="{FF2B5EF4-FFF2-40B4-BE49-F238E27FC236}">
                  <a16:creationId xmlns:a16="http://schemas.microsoft.com/office/drawing/2014/main" id="{A9122866-DDE5-E6B5-EA17-1713D9CD65A8}"/>
                </a:ext>
              </a:extLst>
            </p:cNvPr>
            <p:cNvSpPr/>
            <p:nvPr/>
          </p:nvSpPr>
          <p:spPr>
            <a:xfrm>
              <a:off x="674375" y="1225112"/>
              <a:ext cx="4500045" cy="714691"/>
            </a:xfrm>
            <a:prstGeom prst="roundRect">
              <a:avLst>
                <a:gd name="adj" fmla="val 2276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</a:t>
              </a:r>
              <a:r>
                <a:rPr lang="fr-FR" sz="20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Je détermine le niveau trophique des êtres vivants dans le réseau trophique.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AE4614C-31F6-F136-2E7A-B089FC16CB5A}"/>
                </a:ext>
              </a:extLst>
            </p:cNvPr>
            <p:cNvSpPr/>
            <p:nvPr/>
          </p:nvSpPr>
          <p:spPr>
            <a:xfrm>
              <a:off x="674376" y="1188503"/>
              <a:ext cx="395762" cy="392959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dirty="0"/>
                <a:t>3</a:t>
              </a:r>
            </a:p>
          </p:txBody>
        </p:sp>
      </p:grp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0D789980-0D9B-B925-8480-9F9C88A6E71C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9055999" y="1818972"/>
            <a:ext cx="194681" cy="1036919"/>
          </a:xfrm>
          <a:prstGeom prst="straightConnector1">
            <a:avLst/>
          </a:prstGeom>
          <a:ln w="38100">
            <a:solidFill>
              <a:srgbClr val="A7418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873BF08-8640-74A0-4B20-C6324D0D30F7}"/>
              </a:ext>
            </a:extLst>
          </p:cNvPr>
          <p:cNvSpPr/>
          <p:nvPr/>
        </p:nvSpPr>
        <p:spPr>
          <a:xfrm>
            <a:off x="9367387" y="2274554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b="1" dirty="0">
                <a:solidFill>
                  <a:srgbClr val="A74187"/>
                </a:solidFill>
              </a:rPr>
              <a:t>Consommateur 2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112ECD18-7CD3-D49F-83F8-5A4453DEE056}"/>
              </a:ext>
            </a:extLst>
          </p:cNvPr>
          <p:cNvSpPr/>
          <p:nvPr/>
        </p:nvSpPr>
        <p:spPr>
          <a:xfrm>
            <a:off x="9367387" y="1855581"/>
            <a:ext cx="1919673" cy="37314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Consommateur 3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480E82B-756D-E7E1-0D71-6E6A0BB792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391" t="-3149" r="16490" b="68537"/>
          <a:stretch>
            <a:fillRect/>
          </a:stretch>
        </p:blipFill>
        <p:spPr>
          <a:xfrm>
            <a:off x="8640057" y="2720341"/>
            <a:ext cx="1486298" cy="130562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2350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7" grpId="0" animBg="1"/>
      <p:bldP spid="2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046580"/>
            <a:chOff x="279385" y="1039998"/>
            <a:chExt cx="8585230" cy="378493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472891" y="2090675"/>
              <a:ext cx="2027023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just"/>
              <a:r>
                <a:rPr lang="fr-FR" sz="2000" b="1" noProof="0" dirty="0">
                  <a:solidFill>
                    <a:srgbClr val="106585"/>
                  </a:solidFill>
                </a:rPr>
                <a:t>Identifier les niveaux trophiques à partir des chaînes et des réseaux trophiques.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4778096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52644" y="1937145"/>
              <a:ext cx="2051594" cy="9311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Chaîne alimentaire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Réseau trophique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Niveau trophique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684343"/>
              <a:ext cx="1599592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Dégager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Déterminer 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71175"/>
              <a:ext cx="2027023" cy="730903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69383" y="2863364"/>
              <a:ext cx="1859176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Producteur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Consommateur 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8" y="4063749"/>
              <a:ext cx="4697775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noProof="0" dirty="0">
                  <a:solidFill>
                    <a:srgbClr val="000000"/>
                  </a:solidFill>
                </a:rPr>
                <a:t>Le niveau trophique de …………………….. est ………………………………….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i="1" kern="0" noProof="0" dirty="0">
                <a:solidFill>
                  <a:srgbClr val="000000"/>
                </a:solidFill>
              </a:endParaRP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452215" y="2960824"/>
              <a:ext cx="616891" cy="145148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674775"/>
              <a:ext cx="2027023" cy="822761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513427" y="371267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627773" y="4005047"/>
              <a:ext cx="1859176" cy="2538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</a:endParaRP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stCxn id="12" idx="1"/>
            </p:cNvCxnSpPr>
            <p:nvPr/>
          </p:nvCxnSpPr>
          <p:spPr>
            <a:xfrm>
              <a:off x="5499914" y="2734399"/>
              <a:ext cx="960011" cy="130820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12787</TotalTime>
  <Words>2821</Words>
  <Application>Microsoft Office PowerPoint</Application>
  <PresentationFormat>Grand écran</PresentationFormat>
  <Paragraphs>585</Paragraphs>
  <Slides>69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69</vt:i4>
      </vt:variant>
    </vt:vector>
  </HeadingPairs>
  <TitlesOfParts>
    <vt:vector size="85" baseType="lpstr">
      <vt:lpstr>-apple-system</vt:lpstr>
      <vt:lpstr>Aptos</vt:lpstr>
      <vt:lpstr>Arabic Typesetting</vt:lpstr>
      <vt:lpstr>Arial</vt:lpstr>
      <vt:lpstr>Bradley Hand ITC</vt:lpstr>
      <vt:lpstr>Calibri</vt:lpstr>
      <vt:lpstr>Calibri-Bold</vt:lpstr>
      <vt:lpstr>Century Gothic</vt:lpstr>
      <vt:lpstr>Dosis</vt:lpstr>
      <vt:lpstr>Dosis Bold</vt:lpstr>
      <vt:lpstr>Hammersmith One</vt:lpstr>
      <vt:lpstr>Poppins ExtraBold</vt:lpstr>
      <vt:lpstr>Wingdings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1283</cp:revision>
  <cp:lastPrinted>2024-10-05T19:15:58Z</cp:lastPrinted>
  <dcterms:created xsi:type="dcterms:W3CDTF">2024-05-28T10:13:44Z</dcterms:created>
  <dcterms:modified xsi:type="dcterms:W3CDTF">2025-11-14T16:09:49Z</dcterms:modified>
</cp:coreProperties>
</file>